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comments/comment2.xml" ContentType="application/vnd.openxmlformats-officedocument.presentationml.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omments/comment3.xml" ContentType="application/vnd.openxmlformats-officedocument.presentationml.comments+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4">
  <p:sldMasterIdLst>
    <p:sldMasterId id="2147483704" r:id="rId1"/>
  </p:sldMasterIdLst>
  <p:notesMasterIdLst>
    <p:notesMasterId r:id="rId25"/>
  </p:notesMasterIdLst>
  <p:handoutMasterIdLst>
    <p:handoutMasterId r:id="rId26"/>
  </p:handoutMasterIdLst>
  <p:sldIdLst>
    <p:sldId id="256" r:id="rId2"/>
    <p:sldId id="257" r:id="rId3"/>
    <p:sldId id="259" r:id="rId4"/>
    <p:sldId id="260" r:id="rId5"/>
    <p:sldId id="261" r:id="rId6"/>
    <p:sldId id="274" r:id="rId7"/>
    <p:sldId id="314" r:id="rId8"/>
    <p:sldId id="279" r:id="rId9"/>
    <p:sldId id="284" r:id="rId10"/>
    <p:sldId id="287" r:id="rId11"/>
    <p:sldId id="315" r:id="rId12"/>
    <p:sldId id="289" r:id="rId13"/>
    <p:sldId id="305" r:id="rId14"/>
    <p:sldId id="306" r:id="rId15"/>
    <p:sldId id="307" r:id="rId16"/>
    <p:sldId id="308" r:id="rId17"/>
    <p:sldId id="309" r:id="rId18"/>
    <p:sldId id="310" r:id="rId19"/>
    <p:sldId id="265" r:id="rId20"/>
    <p:sldId id="277" r:id="rId21"/>
    <p:sldId id="278" r:id="rId22"/>
    <p:sldId id="266" r:id="rId23"/>
    <p:sldId id="273" r:id="rId24"/>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gor Stephano Espín" initials="ISE" lastIdx="4" clrIdx="0">
    <p:extLst>
      <p:ext uri="{19B8F6BF-5375-455C-9EA6-DF929625EA0E}">
        <p15:presenceInfo xmlns:p15="http://schemas.microsoft.com/office/powerpoint/2012/main" userId="ebfb82e42b095ebd" providerId="Windows Live"/>
      </p:ext>
    </p:extLst>
  </p:cmAuthor>
  <p:cmAuthor id="2" name="Luffi" initials="L" lastIdx="1" clrIdx="1">
    <p:extLst>
      <p:ext uri="{19B8F6BF-5375-455C-9EA6-DF929625EA0E}">
        <p15:presenceInfo xmlns:p15="http://schemas.microsoft.com/office/powerpoint/2012/main" userId="Luff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4" autoAdjust="0"/>
    <p:restoredTop sz="77080" autoAdjust="0"/>
  </p:normalViewPr>
  <p:slideViewPr>
    <p:cSldViewPr snapToGrid="0">
      <p:cViewPr varScale="1">
        <p:scale>
          <a:sx n="94" d="100"/>
          <a:sy n="94" d="100"/>
        </p:scale>
        <p:origin x="91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2-08T00:13:30.500" idx="1">
    <p:pos x="10" y="10"/>
    <p:text>No me cuadra el nombre del titulo ni del objetivo general</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4-02-08T00:13:30.500" idx="1">
    <p:pos x="10" y="10"/>
    <p:text>No me cuadra el nombre del titulo ni del objetivo general</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4-02-13T00:10:51.830" idx="4">
    <p:pos x="10" y="10"/>
    <p:text>Por que cualitativ__/??</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4-02-08T00:33:53.043" idx="2">
    <p:pos x="10" y="10"/>
    <p:text>La ultima recomendacion no damos paso a nuestra propia tesis????????</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180BC9-2E42-42F6-8B0D-FC0759BDF4A8}" type="doc">
      <dgm:prSet loTypeId="urn:microsoft.com/office/officeart/2009/3/layout/RandomtoResultProcess" loCatId="process" qsTypeId="urn:microsoft.com/office/officeart/2005/8/quickstyle/simple2" qsCatId="simple" csTypeId="urn:microsoft.com/office/officeart/2005/8/colors/accent1_3" csCatId="accent1" phldr="1"/>
      <dgm:spPr/>
      <dgm:t>
        <a:bodyPr/>
        <a:lstStyle/>
        <a:p>
          <a:endParaRPr lang="es-ES"/>
        </a:p>
      </dgm:t>
    </dgm:pt>
    <dgm:pt modelId="{AD8685F4-A401-4338-AF24-69440EC6F116}">
      <dgm:prSet phldrT="[Texto]" custT="1"/>
      <dgm:spPr/>
      <dgm:t>
        <a:bodyPr/>
        <a:lstStyle/>
        <a:p>
          <a:r>
            <a:rPr lang="es-ES" sz="1600" dirty="0" smtClean="0"/>
            <a:t>Empresas de desarrollo de software en Quito</a:t>
          </a:r>
          <a:endParaRPr lang="es-ES" sz="1600" dirty="0"/>
        </a:p>
      </dgm:t>
    </dgm:pt>
    <dgm:pt modelId="{AB7D63D1-7178-472C-AE72-0449E8BF95E7}" type="parTrans" cxnId="{46292A74-D058-4E85-A984-777EB74A8C06}">
      <dgm:prSet/>
      <dgm:spPr/>
      <dgm:t>
        <a:bodyPr/>
        <a:lstStyle/>
        <a:p>
          <a:endParaRPr lang="es-ES" sz="2000"/>
        </a:p>
      </dgm:t>
    </dgm:pt>
    <dgm:pt modelId="{6C03E6EF-5762-44D7-AE5C-2F418B8CCAEF}" type="sibTrans" cxnId="{46292A74-D058-4E85-A984-777EB74A8C06}">
      <dgm:prSet/>
      <dgm:spPr/>
      <dgm:t>
        <a:bodyPr/>
        <a:lstStyle/>
        <a:p>
          <a:endParaRPr lang="es-ES" sz="2000"/>
        </a:p>
      </dgm:t>
    </dgm:pt>
    <dgm:pt modelId="{F9F6249A-2822-47E7-B8B4-761386DB3D3B}">
      <dgm:prSet phldrT="[Texto]" custT="1"/>
      <dgm:spPr/>
      <dgm:t>
        <a:bodyPr/>
        <a:lstStyle/>
        <a:p>
          <a:r>
            <a:rPr lang="es-ES" sz="1600" dirty="0" smtClean="0"/>
            <a:t>Modelo de negocio empresas Quito</a:t>
          </a:r>
          <a:endParaRPr lang="es-ES" sz="1600" dirty="0"/>
        </a:p>
      </dgm:t>
    </dgm:pt>
    <dgm:pt modelId="{06985CAB-01EB-4615-A178-BEE5C2C7BB64}" type="parTrans" cxnId="{2D0D7A06-2250-4807-994C-7A313A844B36}">
      <dgm:prSet/>
      <dgm:spPr/>
      <dgm:t>
        <a:bodyPr/>
        <a:lstStyle/>
        <a:p>
          <a:endParaRPr lang="es-ES" sz="2000"/>
        </a:p>
      </dgm:t>
    </dgm:pt>
    <dgm:pt modelId="{4CCE74BE-BAB4-46BC-BA79-093C8EB6D14F}" type="sibTrans" cxnId="{2D0D7A06-2250-4807-994C-7A313A844B36}">
      <dgm:prSet/>
      <dgm:spPr/>
      <dgm:t>
        <a:bodyPr/>
        <a:lstStyle/>
        <a:p>
          <a:endParaRPr lang="es-ES" sz="2000"/>
        </a:p>
      </dgm:t>
    </dgm:pt>
    <dgm:pt modelId="{3CCD268B-498D-49BB-B4B3-66257A33DE56}">
      <dgm:prSet phldrT="[Texto]" custT="1"/>
      <dgm:spPr/>
      <dgm:t>
        <a:bodyPr/>
        <a:lstStyle/>
        <a:p>
          <a:r>
            <a:rPr lang="es-ES" sz="1800" dirty="0" smtClean="0"/>
            <a:t>Orientación a desarrollo de software a la medida</a:t>
          </a:r>
          <a:endParaRPr lang="es-ES" sz="1800" dirty="0"/>
        </a:p>
      </dgm:t>
    </dgm:pt>
    <dgm:pt modelId="{FA69C454-6AA6-458F-99DC-FEBF1E337CB2}" type="parTrans" cxnId="{0333E033-931F-4F09-B789-CC77021CDF05}">
      <dgm:prSet/>
      <dgm:spPr/>
      <dgm:t>
        <a:bodyPr/>
        <a:lstStyle/>
        <a:p>
          <a:endParaRPr lang="es-ES" sz="2000"/>
        </a:p>
      </dgm:t>
    </dgm:pt>
    <dgm:pt modelId="{9B82F4E8-7140-4576-B00B-E08A9068B6CE}" type="sibTrans" cxnId="{0333E033-931F-4F09-B789-CC77021CDF05}">
      <dgm:prSet/>
      <dgm:spPr/>
      <dgm:t>
        <a:bodyPr/>
        <a:lstStyle/>
        <a:p>
          <a:endParaRPr lang="es-ES" sz="2000"/>
        </a:p>
      </dgm:t>
    </dgm:pt>
    <dgm:pt modelId="{892E0149-FFCB-4EB2-BA31-BE101ECE097F}">
      <dgm:prSet phldrT="[Texto]" custT="1"/>
      <dgm:spPr/>
      <dgm:t>
        <a:bodyPr/>
        <a:lstStyle/>
        <a:p>
          <a:r>
            <a:rPr lang="es-ES" sz="1600" dirty="0" smtClean="0"/>
            <a:t>Ventaja competitiva</a:t>
          </a:r>
          <a:endParaRPr lang="es-ES" sz="1600" dirty="0"/>
        </a:p>
      </dgm:t>
    </dgm:pt>
    <dgm:pt modelId="{200C8E3C-6E53-4481-8C9D-E0D97AD7B4D7}" type="parTrans" cxnId="{B3DD13EC-1AA0-4DA0-863C-0E7E829DECAA}">
      <dgm:prSet/>
      <dgm:spPr/>
      <dgm:t>
        <a:bodyPr/>
        <a:lstStyle/>
        <a:p>
          <a:endParaRPr lang="es-ES" sz="2000"/>
        </a:p>
      </dgm:t>
    </dgm:pt>
    <dgm:pt modelId="{AF05DE75-A119-4B72-8BA5-4A8F04AAE642}" type="sibTrans" cxnId="{B3DD13EC-1AA0-4DA0-863C-0E7E829DECAA}">
      <dgm:prSet/>
      <dgm:spPr/>
      <dgm:t>
        <a:bodyPr/>
        <a:lstStyle/>
        <a:p>
          <a:endParaRPr lang="es-ES" sz="2000"/>
        </a:p>
      </dgm:t>
    </dgm:pt>
    <dgm:pt modelId="{B7AADE9D-16DF-44B2-85E5-0D9D99C9E92A}">
      <dgm:prSet phldrT="[Texto]" custT="1"/>
      <dgm:spPr/>
      <dgm:t>
        <a:bodyPr/>
        <a:lstStyle/>
        <a:p>
          <a:r>
            <a:rPr lang="es-ES" sz="1800" dirty="0" smtClean="0"/>
            <a:t>No existe factor diferenciador</a:t>
          </a:r>
          <a:endParaRPr lang="es-ES" sz="1800" dirty="0"/>
        </a:p>
      </dgm:t>
    </dgm:pt>
    <dgm:pt modelId="{CF5FC836-32E1-4A5E-938D-AC8402121E32}" type="parTrans" cxnId="{0A2C6FB6-0733-4497-937D-DF3DF9FD3B4E}">
      <dgm:prSet/>
      <dgm:spPr/>
      <dgm:t>
        <a:bodyPr/>
        <a:lstStyle/>
        <a:p>
          <a:endParaRPr lang="es-ES" sz="2000"/>
        </a:p>
      </dgm:t>
    </dgm:pt>
    <dgm:pt modelId="{1F7CEE57-AA48-48C9-A4E9-0C58B0731729}" type="sibTrans" cxnId="{0A2C6FB6-0733-4497-937D-DF3DF9FD3B4E}">
      <dgm:prSet/>
      <dgm:spPr/>
      <dgm:t>
        <a:bodyPr/>
        <a:lstStyle/>
        <a:p>
          <a:endParaRPr lang="es-ES" sz="2000"/>
        </a:p>
      </dgm:t>
    </dgm:pt>
    <dgm:pt modelId="{9DC4F4A6-B968-4A47-A292-CEB62BB9AC91}">
      <dgm:prSet phldrT="[Texto]" custT="1"/>
      <dgm:spPr/>
      <dgm:t>
        <a:bodyPr/>
        <a:lstStyle/>
        <a:p>
          <a:r>
            <a:rPr lang="es-ES" sz="1800" b="0" dirty="0" smtClean="0"/>
            <a:t>Baja penetración de mercado</a:t>
          </a:r>
          <a:endParaRPr lang="es-ES" sz="1800" b="0" dirty="0"/>
        </a:p>
      </dgm:t>
    </dgm:pt>
    <dgm:pt modelId="{4774E64A-7BFE-4CF9-B248-8EB4CFE3B3B4}" type="sibTrans" cxnId="{AF2CA805-460F-4F9E-AB46-CAAE0AB8231C}">
      <dgm:prSet/>
      <dgm:spPr/>
      <dgm:t>
        <a:bodyPr/>
        <a:lstStyle/>
        <a:p>
          <a:endParaRPr lang="es-ES" sz="2000"/>
        </a:p>
      </dgm:t>
    </dgm:pt>
    <dgm:pt modelId="{FA72EC6E-D4C4-454E-A687-B71C03891F63}" type="parTrans" cxnId="{AF2CA805-460F-4F9E-AB46-CAAE0AB8231C}">
      <dgm:prSet/>
      <dgm:spPr/>
      <dgm:t>
        <a:bodyPr/>
        <a:lstStyle/>
        <a:p>
          <a:endParaRPr lang="es-ES" sz="2000"/>
        </a:p>
      </dgm:t>
    </dgm:pt>
    <dgm:pt modelId="{FD421885-31CB-40D2-94B5-AB09E5428E82}">
      <dgm:prSet phldrT="[Texto]" custT="1"/>
      <dgm:spPr/>
      <dgm:t>
        <a:bodyPr/>
        <a:lstStyle/>
        <a:p>
          <a:r>
            <a:rPr lang="es-ES" sz="1600" dirty="0" smtClean="0"/>
            <a:t>345 empresas en Ecuador</a:t>
          </a:r>
        </a:p>
        <a:p>
          <a:r>
            <a:rPr lang="es-ES" sz="1600" dirty="0" smtClean="0"/>
            <a:t>51% en Quito</a:t>
          </a:r>
          <a:endParaRPr lang="es-ES" sz="1600" dirty="0"/>
        </a:p>
      </dgm:t>
    </dgm:pt>
    <dgm:pt modelId="{05FB769E-9E23-45E2-AA69-15DE6CE15477}" type="parTrans" cxnId="{DD7C06AD-7F1C-49BD-8DE0-B2A4AE23DD16}">
      <dgm:prSet/>
      <dgm:spPr/>
      <dgm:t>
        <a:bodyPr/>
        <a:lstStyle/>
        <a:p>
          <a:endParaRPr lang="en-US"/>
        </a:p>
      </dgm:t>
    </dgm:pt>
    <dgm:pt modelId="{C112C965-B176-40B1-8EF2-B19DD26C9AEF}" type="sibTrans" cxnId="{DD7C06AD-7F1C-49BD-8DE0-B2A4AE23DD16}">
      <dgm:prSet/>
      <dgm:spPr/>
      <dgm:t>
        <a:bodyPr/>
        <a:lstStyle/>
        <a:p>
          <a:endParaRPr lang="en-US"/>
        </a:p>
      </dgm:t>
    </dgm:pt>
    <dgm:pt modelId="{7F28167E-0DB5-40DB-A8BD-F131EE32DD1F}" type="pres">
      <dgm:prSet presAssocID="{C2180BC9-2E42-42F6-8B0D-FC0759BDF4A8}" presName="Name0" presStyleCnt="0">
        <dgm:presLayoutVars>
          <dgm:dir/>
          <dgm:animOne val="branch"/>
          <dgm:animLvl val="lvl"/>
        </dgm:presLayoutVars>
      </dgm:prSet>
      <dgm:spPr/>
      <dgm:t>
        <a:bodyPr/>
        <a:lstStyle/>
        <a:p>
          <a:endParaRPr lang="es-ES"/>
        </a:p>
      </dgm:t>
    </dgm:pt>
    <dgm:pt modelId="{E0113988-424D-489C-83B9-784BAFBD9225}" type="pres">
      <dgm:prSet presAssocID="{AD8685F4-A401-4338-AF24-69440EC6F116}" presName="chaos" presStyleCnt="0"/>
      <dgm:spPr/>
      <dgm:t>
        <a:bodyPr/>
        <a:lstStyle/>
        <a:p>
          <a:endParaRPr lang="es-ES"/>
        </a:p>
      </dgm:t>
    </dgm:pt>
    <dgm:pt modelId="{772E50C6-0E56-4DBC-BF3F-194221EE770E}" type="pres">
      <dgm:prSet presAssocID="{AD8685F4-A401-4338-AF24-69440EC6F116}" presName="parTx1" presStyleLbl="revTx" presStyleIdx="0" presStyleCnt="6"/>
      <dgm:spPr/>
      <dgm:t>
        <a:bodyPr/>
        <a:lstStyle/>
        <a:p>
          <a:endParaRPr lang="es-ES"/>
        </a:p>
      </dgm:t>
    </dgm:pt>
    <dgm:pt modelId="{1D0840EC-DEBA-44D2-970C-31DB76A557E3}" type="pres">
      <dgm:prSet presAssocID="{AD8685F4-A401-4338-AF24-69440EC6F116}" presName="desTx1" presStyleLbl="revTx" presStyleIdx="1" presStyleCnt="6">
        <dgm:presLayoutVars>
          <dgm:bulletEnabled val="1"/>
        </dgm:presLayoutVars>
      </dgm:prSet>
      <dgm:spPr/>
      <dgm:t>
        <a:bodyPr/>
        <a:lstStyle/>
        <a:p>
          <a:endParaRPr lang="en-US"/>
        </a:p>
      </dgm:t>
    </dgm:pt>
    <dgm:pt modelId="{F7222047-7402-49AF-8727-737BAB312166}" type="pres">
      <dgm:prSet presAssocID="{AD8685F4-A401-4338-AF24-69440EC6F116}" presName="c1" presStyleLbl="node1" presStyleIdx="0" presStyleCnt="19"/>
      <dgm:spPr/>
      <dgm:t>
        <a:bodyPr/>
        <a:lstStyle/>
        <a:p>
          <a:endParaRPr lang="es-ES"/>
        </a:p>
      </dgm:t>
    </dgm:pt>
    <dgm:pt modelId="{624CCCC9-B508-4565-B0E6-0B88C4C3E894}" type="pres">
      <dgm:prSet presAssocID="{AD8685F4-A401-4338-AF24-69440EC6F116}" presName="c2" presStyleLbl="node1" presStyleIdx="1" presStyleCnt="19"/>
      <dgm:spPr/>
      <dgm:t>
        <a:bodyPr/>
        <a:lstStyle/>
        <a:p>
          <a:endParaRPr lang="es-ES"/>
        </a:p>
      </dgm:t>
    </dgm:pt>
    <dgm:pt modelId="{5489EA2A-863F-424C-81AF-17AFEC8288BF}" type="pres">
      <dgm:prSet presAssocID="{AD8685F4-A401-4338-AF24-69440EC6F116}" presName="c3" presStyleLbl="node1" presStyleIdx="2" presStyleCnt="19"/>
      <dgm:spPr/>
      <dgm:t>
        <a:bodyPr/>
        <a:lstStyle/>
        <a:p>
          <a:endParaRPr lang="es-ES"/>
        </a:p>
      </dgm:t>
    </dgm:pt>
    <dgm:pt modelId="{87AAC976-F10E-4AA6-BE11-FA87D3CCA29D}" type="pres">
      <dgm:prSet presAssocID="{AD8685F4-A401-4338-AF24-69440EC6F116}" presName="c4" presStyleLbl="node1" presStyleIdx="3" presStyleCnt="19"/>
      <dgm:spPr/>
      <dgm:t>
        <a:bodyPr/>
        <a:lstStyle/>
        <a:p>
          <a:endParaRPr lang="es-ES"/>
        </a:p>
      </dgm:t>
    </dgm:pt>
    <dgm:pt modelId="{FCDE00F2-C880-40B3-9B41-DBFD30C364D7}" type="pres">
      <dgm:prSet presAssocID="{AD8685F4-A401-4338-AF24-69440EC6F116}" presName="c5" presStyleLbl="node1" presStyleIdx="4" presStyleCnt="19"/>
      <dgm:spPr/>
      <dgm:t>
        <a:bodyPr/>
        <a:lstStyle/>
        <a:p>
          <a:endParaRPr lang="es-ES"/>
        </a:p>
      </dgm:t>
    </dgm:pt>
    <dgm:pt modelId="{FB7565D5-0AAC-49AF-9515-FA60E10434E1}" type="pres">
      <dgm:prSet presAssocID="{AD8685F4-A401-4338-AF24-69440EC6F116}" presName="c6" presStyleLbl="node1" presStyleIdx="5" presStyleCnt="19"/>
      <dgm:spPr/>
      <dgm:t>
        <a:bodyPr/>
        <a:lstStyle/>
        <a:p>
          <a:endParaRPr lang="es-ES"/>
        </a:p>
      </dgm:t>
    </dgm:pt>
    <dgm:pt modelId="{8F732384-61B1-498F-B7DF-9B36B53568BE}" type="pres">
      <dgm:prSet presAssocID="{AD8685F4-A401-4338-AF24-69440EC6F116}" presName="c7" presStyleLbl="node1" presStyleIdx="6" presStyleCnt="19"/>
      <dgm:spPr/>
      <dgm:t>
        <a:bodyPr/>
        <a:lstStyle/>
        <a:p>
          <a:endParaRPr lang="es-ES"/>
        </a:p>
      </dgm:t>
    </dgm:pt>
    <dgm:pt modelId="{E3C3A485-1511-454E-85F3-6F0E83968E66}" type="pres">
      <dgm:prSet presAssocID="{AD8685F4-A401-4338-AF24-69440EC6F116}" presName="c8" presStyleLbl="node1" presStyleIdx="7" presStyleCnt="19"/>
      <dgm:spPr/>
      <dgm:t>
        <a:bodyPr/>
        <a:lstStyle/>
        <a:p>
          <a:endParaRPr lang="es-ES"/>
        </a:p>
      </dgm:t>
    </dgm:pt>
    <dgm:pt modelId="{FDCEDF38-A34F-4521-82B7-A05EC1BDE0CD}" type="pres">
      <dgm:prSet presAssocID="{AD8685F4-A401-4338-AF24-69440EC6F116}" presName="c9" presStyleLbl="node1" presStyleIdx="8" presStyleCnt="19"/>
      <dgm:spPr/>
      <dgm:t>
        <a:bodyPr/>
        <a:lstStyle/>
        <a:p>
          <a:endParaRPr lang="es-ES"/>
        </a:p>
      </dgm:t>
    </dgm:pt>
    <dgm:pt modelId="{033762DA-49F8-411B-9919-841DF860145D}" type="pres">
      <dgm:prSet presAssocID="{AD8685F4-A401-4338-AF24-69440EC6F116}" presName="c10" presStyleLbl="node1" presStyleIdx="9" presStyleCnt="19"/>
      <dgm:spPr/>
      <dgm:t>
        <a:bodyPr/>
        <a:lstStyle/>
        <a:p>
          <a:endParaRPr lang="es-ES"/>
        </a:p>
      </dgm:t>
    </dgm:pt>
    <dgm:pt modelId="{228006B9-28C8-4A97-862B-41D1C0889D70}" type="pres">
      <dgm:prSet presAssocID="{AD8685F4-A401-4338-AF24-69440EC6F116}" presName="c11" presStyleLbl="node1" presStyleIdx="10" presStyleCnt="19"/>
      <dgm:spPr/>
      <dgm:t>
        <a:bodyPr/>
        <a:lstStyle/>
        <a:p>
          <a:endParaRPr lang="es-ES"/>
        </a:p>
      </dgm:t>
    </dgm:pt>
    <dgm:pt modelId="{35ED6552-805B-44A5-9C1C-625CDE18739D}" type="pres">
      <dgm:prSet presAssocID="{AD8685F4-A401-4338-AF24-69440EC6F116}" presName="c12" presStyleLbl="node1" presStyleIdx="11" presStyleCnt="19"/>
      <dgm:spPr/>
      <dgm:t>
        <a:bodyPr/>
        <a:lstStyle/>
        <a:p>
          <a:endParaRPr lang="es-ES"/>
        </a:p>
      </dgm:t>
    </dgm:pt>
    <dgm:pt modelId="{1F428826-F9BE-4E5B-9778-3E7AB3BD4381}" type="pres">
      <dgm:prSet presAssocID="{AD8685F4-A401-4338-AF24-69440EC6F116}" presName="c13" presStyleLbl="node1" presStyleIdx="12" presStyleCnt="19"/>
      <dgm:spPr/>
      <dgm:t>
        <a:bodyPr/>
        <a:lstStyle/>
        <a:p>
          <a:endParaRPr lang="es-ES"/>
        </a:p>
      </dgm:t>
    </dgm:pt>
    <dgm:pt modelId="{E3B43492-90AE-4267-B251-DAB1A3E53937}" type="pres">
      <dgm:prSet presAssocID="{AD8685F4-A401-4338-AF24-69440EC6F116}" presName="c14" presStyleLbl="node1" presStyleIdx="13" presStyleCnt="19"/>
      <dgm:spPr/>
      <dgm:t>
        <a:bodyPr/>
        <a:lstStyle/>
        <a:p>
          <a:endParaRPr lang="es-ES"/>
        </a:p>
      </dgm:t>
    </dgm:pt>
    <dgm:pt modelId="{1D43404F-4113-4702-B771-68C8DC309471}" type="pres">
      <dgm:prSet presAssocID="{AD8685F4-A401-4338-AF24-69440EC6F116}" presName="c15" presStyleLbl="node1" presStyleIdx="14" presStyleCnt="19"/>
      <dgm:spPr/>
      <dgm:t>
        <a:bodyPr/>
        <a:lstStyle/>
        <a:p>
          <a:endParaRPr lang="es-ES"/>
        </a:p>
      </dgm:t>
    </dgm:pt>
    <dgm:pt modelId="{45E8EF13-B387-412D-8973-121051952529}" type="pres">
      <dgm:prSet presAssocID="{AD8685F4-A401-4338-AF24-69440EC6F116}" presName="c16" presStyleLbl="node1" presStyleIdx="15" presStyleCnt="19"/>
      <dgm:spPr/>
      <dgm:t>
        <a:bodyPr/>
        <a:lstStyle/>
        <a:p>
          <a:endParaRPr lang="es-ES"/>
        </a:p>
      </dgm:t>
    </dgm:pt>
    <dgm:pt modelId="{CD2B5516-D0A1-4D74-85BE-2E593481CB05}" type="pres">
      <dgm:prSet presAssocID="{AD8685F4-A401-4338-AF24-69440EC6F116}" presName="c17" presStyleLbl="node1" presStyleIdx="16" presStyleCnt="19"/>
      <dgm:spPr/>
      <dgm:t>
        <a:bodyPr/>
        <a:lstStyle/>
        <a:p>
          <a:endParaRPr lang="es-ES"/>
        </a:p>
      </dgm:t>
    </dgm:pt>
    <dgm:pt modelId="{37A68B67-8A32-497F-AFC2-47ED154228CC}" type="pres">
      <dgm:prSet presAssocID="{AD8685F4-A401-4338-AF24-69440EC6F116}" presName="c18" presStyleLbl="node1" presStyleIdx="17" presStyleCnt="19"/>
      <dgm:spPr/>
      <dgm:t>
        <a:bodyPr/>
        <a:lstStyle/>
        <a:p>
          <a:endParaRPr lang="es-ES"/>
        </a:p>
      </dgm:t>
    </dgm:pt>
    <dgm:pt modelId="{7AD30F25-2E91-4090-9067-CA15BFCB8A06}" type="pres">
      <dgm:prSet presAssocID="{6C03E6EF-5762-44D7-AE5C-2F418B8CCAEF}" presName="chevronComposite1" presStyleCnt="0"/>
      <dgm:spPr/>
      <dgm:t>
        <a:bodyPr/>
        <a:lstStyle/>
        <a:p>
          <a:endParaRPr lang="es-ES"/>
        </a:p>
      </dgm:t>
    </dgm:pt>
    <dgm:pt modelId="{7C8A3EEE-2006-4607-B433-214D0240E8C2}" type="pres">
      <dgm:prSet presAssocID="{6C03E6EF-5762-44D7-AE5C-2F418B8CCAEF}" presName="chevron1" presStyleLbl="sibTrans2D1" presStyleIdx="0" presStyleCnt="3"/>
      <dgm:spPr/>
      <dgm:t>
        <a:bodyPr/>
        <a:lstStyle/>
        <a:p>
          <a:endParaRPr lang="es-ES"/>
        </a:p>
      </dgm:t>
    </dgm:pt>
    <dgm:pt modelId="{4FDD0D5F-5C05-4A67-8EB4-0CB5EF14686A}" type="pres">
      <dgm:prSet presAssocID="{6C03E6EF-5762-44D7-AE5C-2F418B8CCAEF}" presName="spChevron1" presStyleCnt="0"/>
      <dgm:spPr/>
      <dgm:t>
        <a:bodyPr/>
        <a:lstStyle/>
        <a:p>
          <a:endParaRPr lang="es-ES"/>
        </a:p>
      </dgm:t>
    </dgm:pt>
    <dgm:pt modelId="{C4971672-5512-4931-8EE2-D45FD99516CB}" type="pres">
      <dgm:prSet presAssocID="{F9F6249A-2822-47E7-B8B4-761386DB3D3B}" presName="middle" presStyleCnt="0"/>
      <dgm:spPr/>
      <dgm:t>
        <a:bodyPr/>
        <a:lstStyle/>
        <a:p>
          <a:endParaRPr lang="es-ES"/>
        </a:p>
      </dgm:t>
    </dgm:pt>
    <dgm:pt modelId="{C2DC6BC1-4665-4282-B36F-B7A35138C2E8}" type="pres">
      <dgm:prSet presAssocID="{F9F6249A-2822-47E7-B8B4-761386DB3D3B}" presName="parTxMid" presStyleLbl="revTx" presStyleIdx="2" presStyleCnt="6"/>
      <dgm:spPr/>
      <dgm:t>
        <a:bodyPr/>
        <a:lstStyle/>
        <a:p>
          <a:endParaRPr lang="es-ES"/>
        </a:p>
      </dgm:t>
    </dgm:pt>
    <dgm:pt modelId="{7739DBAD-173E-418B-ADE2-A6BDB56EBE26}" type="pres">
      <dgm:prSet presAssocID="{F9F6249A-2822-47E7-B8B4-761386DB3D3B}" presName="desTxMid" presStyleLbl="revTx" presStyleIdx="3" presStyleCnt="6" custLinFactNeighborY="-11161">
        <dgm:presLayoutVars>
          <dgm:bulletEnabled val="1"/>
        </dgm:presLayoutVars>
      </dgm:prSet>
      <dgm:spPr/>
      <dgm:t>
        <a:bodyPr/>
        <a:lstStyle/>
        <a:p>
          <a:endParaRPr lang="es-ES"/>
        </a:p>
      </dgm:t>
    </dgm:pt>
    <dgm:pt modelId="{E3648E24-F806-40D3-8B7E-0489BCD47175}" type="pres">
      <dgm:prSet presAssocID="{F9F6249A-2822-47E7-B8B4-761386DB3D3B}" presName="spMid" presStyleCnt="0"/>
      <dgm:spPr/>
      <dgm:t>
        <a:bodyPr/>
        <a:lstStyle/>
        <a:p>
          <a:endParaRPr lang="es-ES"/>
        </a:p>
      </dgm:t>
    </dgm:pt>
    <dgm:pt modelId="{7B727249-AAD1-4526-B445-BFF7FECEFFF3}" type="pres">
      <dgm:prSet presAssocID="{4CCE74BE-BAB4-46BC-BA79-093C8EB6D14F}" presName="chevronComposite1" presStyleCnt="0"/>
      <dgm:spPr/>
      <dgm:t>
        <a:bodyPr/>
        <a:lstStyle/>
        <a:p>
          <a:endParaRPr lang="es-ES"/>
        </a:p>
      </dgm:t>
    </dgm:pt>
    <dgm:pt modelId="{8ED77A7E-CC2C-4073-BFC1-480272ED0216}" type="pres">
      <dgm:prSet presAssocID="{4CCE74BE-BAB4-46BC-BA79-093C8EB6D14F}" presName="chevron1" presStyleLbl="sibTrans2D1" presStyleIdx="1" presStyleCnt="3"/>
      <dgm:spPr/>
      <dgm:t>
        <a:bodyPr/>
        <a:lstStyle/>
        <a:p>
          <a:endParaRPr lang="es-ES"/>
        </a:p>
      </dgm:t>
    </dgm:pt>
    <dgm:pt modelId="{F87BB6DC-970A-4688-8D21-75527EEEC8A5}" type="pres">
      <dgm:prSet presAssocID="{4CCE74BE-BAB4-46BC-BA79-093C8EB6D14F}" presName="spChevron1" presStyleCnt="0"/>
      <dgm:spPr/>
      <dgm:t>
        <a:bodyPr/>
        <a:lstStyle/>
        <a:p>
          <a:endParaRPr lang="es-ES"/>
        </a:p>
      </dgm:t>
    </dgm:pt>
    <dgm:pt modelId="{AB10AE5A-1BB9-42A1-A7CB-1E75D75A689C}" type="pres">
      <dgm:prSet presAssocID="{892E0149-FFCB-4EB2-BA31-BE101ECE097F}" presName="middle" presStyleCnt="0"/>
      <dgm:spPr/>
      <dgm:t>
        <a:bodyPr/>
        <a:lstStyle/>
        <a:p>
          <a:endParaRPr lang="es-ES"/>
        </a:p>
      </dgm:t>
    </dgm:pt>
    <dgm:pt modelId="{E11001CF-ECA0-4BD8-8D6E-1C0E0BA0AA86}" type="pres">
      <dgm:prSet presAssocID="{892E0149-FFCB-4EB2-BA31-BE101ECE097F}" presName="parTxMid" presStyleLbl="revTx" presStyleIdx="4" presStyleCnt="6"/>
      <dgm:spPr/>
      <dgm:t>
        <a:bodyPr/>
        <a:lstStyle/>
        <a:p>
          <a:endParaRPr lang="es-ES"/>
        </a:p>
      </dgm:t>
    </dgm:pt>
    <dgm:pt modelId="{F8225E26-07F3-49CC-A8A0-EE52F5A56FCB}" type="pres">
      <dgm:prSet presAssocID="{892E0149-FFCB-4EB2-BA31-BE101ECE097F}" presName="desTxMid" presStyleLbl="revTx" presStyleIdx="5" presStyleCnt="6" custLinFactNeighborY="-13392">
        <dgm:presLayoutVars>
          <dgm:bulletEnabled val="1"/>
        </dgm:presLayoutVars>
      </dgm:prSet>
      <dgm:spPr/>
      <dgm:t>
        <a:bodyPr/>
        <a:lstStyle/>
        <a:p>
          <a:endParaRPr lang="es-ES"/>
        </a:p>
      </dgm:t>
    </dgm:pt>
    <dgm:pt modelId="{675ACB35-A766-4C52-959E-D921460970FB}" type="pres">
      <dgm:prSet presAssocID="{892E0149-FFCB-4EB2-BA31-BE101ECE097F}" presName="spMid" presStyleCnt="0"/>
      <dgm:spPr/>
      <dgm:t>
        <a:bodyPr/>
        <a:lstStyle/>
        <a:p>
          <a:endParaRPr lang="es-ES"/>
        </a:p>
      </dgm:t>
    </dgm:pt>
    <dgm:pt modelId="{F5729032-759A-4864-B4AE-16E7A973D8F0}" type="pres">
      <dgm:prSet presAssocID="{AF05DE75-A119-4B72-8BA5-4A8F04AAE642}" presName="chevronComposite1" presStyleCnt="0"/>
      <dgm:spPr/>
      <dgm:t>
        <a:bodyPr/>
        <a:lstStyle/>
        <a:p>
          <a:endParaRPr lang="es-ES"/>
        </a:p>
      </dgm:t>
    </dgm:pt>
    <dgm:pt modelId="{AEDD9922-106F-4AC0-815A-B445BB21546B}" type="pres">
      <dgm:prSet presAssocID="{AF05DE75-A119-4B72-8BA5-4A8F04AAE642}" presName="chevron1" presStyleLbl="sibTrans2D1" presStyleIdx="2" presStyleCnt="3"/>
      <dgm:spPr/>
      <dgm:t>
        <a:bodyPr/>
        <a:lstStyle/>
        <a:p>
          <a:endParaRPr lang="es-ES"/>
        </a:p>
      </dgm:t>
    </dgm:pt>
    <dgm:pt modelId="{363C23AE-9A42-4570-897F-24146150AB2B}" type="pres">
      <dgm:prSet presAssocID="{AF05DE75-A119-4B72-8BA5-4A8F04AAE642}" presName="spChevron1" presStyleCnt="0"/>
      <dgm:spPr/>
      <dgm:t>
        <a:bodyPr/>
        <a:lstStyle/>
        <a:p>
          <a:endParaRPr lang="es-ES"/>
        </a:p>
      </dgm:t>
    </dgm:pt>
    <dgm:pt modelId="{EC2BD076-4082-4EC2-9925-8A45CA649F9A}" type="pres">
      <dgm:prSet presAssocID="{9DC4F4A6-B968-4A47-A292-CEB62BB9AC91}" presName="last" presStyleCnt="0"/>
      <dgm:spPr/>
      <dgm:t>
        <a:bodyPr/>
        <a:lstStyle/>
        <a:p>
          <a:endParaRPr lang="es-ES"/>
        </a:p>
      </dgm:t>
    </dgm:pt>
    <dgm:pt modelId="{5EDC6F10-744E-43D8-8F0E-3F98827B3289}" type="pres">
      <dgm:prSet presAssocID="{9DC4F4A6-B968-4A47-A292-CEB62BB9AC91}" presName="circleTx" presStyleLbl="node1" presStyleIdx="18" presStyleCnt="19"/>
      <dgm:spPr/>
      <dgm:t>
        <a:bodyPr/>
        <a:lstStyle/>
        <a:p>
          <a:endParaRPr lang="es-ES"/>
        </a:p>
      </dgm:t>
    </dgm:pt>
    <dgm:pt modelId="{7C76C189-4DFC-413F-892F-A8FB241F1974}" type="pres">
      <dgm:prSet presAssocID="{9DC4F4A6-B968-4A47-A292-CEB62BB9AC91}" presName="spN" presStyleCnt="0"/>
      <dgm:spPr/>
      <dgm:t>
        <a:bodyPr/>
        <a:lstStyle/>
        <a:p>
          <a:endParaRPr lang="es-ES"/>
        </a:p>
      </dgm:t>
    </dgm:pt>
  </dgm:ptLst>
  <dgm:cxnLst>
    <dgm:cxn modelId="{BE834B3E-1698-4355-83DE-651155AB489E}" type="presOf" srcId="{C2180BC9-2E42-42F6-8B0D-FC0759BDF4A8}" destId="{7F28167E-0DB5-40DB-A8BD-F131EE32DD1F}" srcOrd="0" destOrd="0" presId="urn:microsoft.com/office/officeart/2009/3/layout/RandomtoResultProcess"/>
    <dgm:cxn modelId="{EF242B5B-7FB9-465F-B7E4-431FAFC27EB1}" type="presOf" srcId="{9DC4F4A6-B968-4A47-A292-CEB62BB9AC91}" destId="{5EDC6F10-744E-43D8-8F0E-3F98827B3289}" srcOrd="0" destOrd="0" presId="urn:microsoft.com/office/officeart/2009/3/layout/RandomtoResultProcess"/>
    <dgm:cxn modelId="{EB1CC724-2581-4DA2-A903-B2464B4B833A}" type="presOf" srcId="{F9F6249A-2822-47E7-B8B4-761386DB3D3B}" destId="{C2DC6BC1-4665-4282-B36F-B7A35138C2E8}" srcOrd="0" destOrd="0" presId="urn:microsoft.com/office/officeart/2009/3/layout/RandomtoResultProcess"/>
    <dgm:cxn modelId="{75C04A31-5E1F-42F0-B471-CF825D9D4867}" type="presOf" srcId="{B7AADE9D-16DF-44B2-85E5-0D9D99C9E92A}" destId="{F8225E26-07F3-49CC-A8A0-EE52F5A56FCB}" srcOrd="0" destOrd="0" presId="urn:microsoft.com/office/officeart/2009/3/layout/RandomtoResultProcess"/>
    <dgm:cxn modelId="{2D0D7A06-2250-4807-994C-7A313A844B36}" srcId="{C2180BC9-2E42-42F6-8B0D-FC0759BDF4A8}" destId="{F9F6249A-2822-47E7-B8B4-761386DB3D3B}" srcOrd="1" destOrd="0" parTransId="{06985CAB-01EB-4615-A178-BEE5C2C7BB64}" sibTransId="{4CCE74BE-BAB4-46BC-BA79-093C8EB6D14F}"/>
    <dgm:cxn modelId="{D55DEABC-9C9F-41C8-8F43-BEBCCD028DAF}" type="presOf" srcId="{892E0149-FFCB-4EB2-BA31-BE101ECE097F}" destId="{E11001CF-ECA0-4BD8-8D6E-1C0E0BA0AA86}" srcOrd="0" destOrd="0" presId="urn:microsoft.com/office/officeart/2009/3/layout/RandomtoResultProcess"/>
    <dgm:cxn modelId="{C7F0CAA5-9C44-444A-A38C-92E8D63C49A3}" type="presOf" srcId="{FD421885-31CB-40D2-94B5-AB09E5428E82}" destId="{1D0840EC-DEBA-44D2-970C-31DB76A557E3}" srcOrd="0" destOrd="0" presId="urn:microsoft.com/office/officeart/2009/3/layout/RandomtoResultProcess"/>
    <dgm:cxn modelId="{B3DD13EC-1AA0-4DA0-863C-0E7E829DECAA}" srcId="{C2180BC9-2E42-42F6-8B0D-FC0759BDF4A8}" destId="{892E0149-FFCB-4EB2-BA31-BE101ECE097F}" srcOrd="2" destOrd="0" parTransId="{200C8E3C-6E53-4481-8C9D-E0D97AD7B4D7}" sibTransId="{AF05DE75-A119-4B72-8BA5-4A8F04AAE642}"/>
    <dgm:cxn modelId="{AB68E9E8-E201-4162-94D1-805CBF2FC00C}" type="presOf" srcId="{AD8685F4-A401-4338-AF24-69440EC6F116}" destId="{772E50C6-0E56-4DBC-BF3F-194221EE770E}" srcOrd="0" destOrd="0" presId="urn:microsoft.com/office/officeart/2009/3/layout/RandomtoResultProcess"/>
    <dgm:cxn modelId="{AF2CA805-460F-4F9E-AB46-CAAE0AB8231C}" srcId="{C2180BC9-2E42-42F6-8B0D-FC0759BDF4A8}" destId="{9DC4F4A6-B968-4A47-A292-CEB62BB9AC91}" srcOrd="3" destOrd="0" parTransId="{FA72EC6E-D4C4-454E-A687-B71C03891F63}" sibTransId="{4774E64A-7BFE-4CF9-B248-8EB4CFE3B3B4}"/>
    <dgm:cxn modelId="{FEFD504B-B662-47E6-AE63-0FD04F26A808}" type="presOf" srcId="{3CCD268B-498D-49BB-B4B3-66257A33DE56}" destId="{7739DBAD-173E-418B-ADE2-A6BDB56EBE26}" srcOrd="0" destOrd="0" presId="urn:microsoft.com/office/officeart/2009/3/layout/RandomtoResultProcess"/>
    <dgm:cxn modelId="{0A2C6FB6-0733-4497-937D-DF3DF9FD3B4E}" srcId="{892E0149-FFCB-4EB2-BA31-BE101ECE097F}" destId="{B7AADE9D-16DF-44B2-85E5-0D9D99C9E92A}" srcOrd="0" destOrd="0" parTransId="{CF5FC836-32E1-4A5E-938D-AC8402121E32}" sibTransId="{1F7CEE57-AA48-48C9-A4E9-0C58B0731729}"/>
    <dgm:cxn modelId="{DD7C06AD-7F1C-49BD-8DE0-B2A4AE23DD16}" srcId="{AD8685F4-A401-4338-AF24-69440EC6F116}" destId="{FD421885-31CB-40D2-94B5-AB09E5428E82}" srcOrd="0" destOrd="0" parTransId="{05FB769E-9E23-45E2-AA69-15DE6CE15477}" sibTransId="{C112C965-B176-40B1-8EF2-B19DD26C9AEF}"/>
    <dgm:cxn modelId="{46292A74-D058-4E85-A984-777EB74A8C06}" srcId="{C2180BC9-2E42-42F6-8B0D-FC0759BDF4A8}" destId="{AD8685F4-A401-4338-AF24-69440EC6F116}" srcOrd="0" destOrd="0" parTransId="{AB7D63D1-7178-472C-AE72-0449E8BF95E7}" sibTransId="{6C03E6EF-5762-44D7-AE5C-2F418B8CCAEF}"/>
    <dgm:cxn modelId="{0333E033-931F-4F09-B789-CC77021CDF05}" srcId="{F9F6249A-2822-47E7-B8B4-761386DB3D3B}" destId="{3CCD268B-498D-49BB-B4B3-66257A33DE56}" srcOrd="0" destOrd="0" parTransId="{FA69C454-6AA6-458F-99DC-FEBF1E337CB2}" sibTransId="{9B82F4E8-7140-4576-B00B-E08A9068B6CE}"/>
    <dgm:cxn modelId="{31B6D510-D4C2-41D5-BD0E-7D13C430A17D}" type="presParOf" srcId="{7F28167E-0DB5-40DB-A8BD-F131EE32DD1F}" destId="{E0113988-424D-489C-83B9-784BAFBD9225}" srcOrd="0" destOrd="0" presId="urn:microsoft.com/office/officeart/2009/3/layout/RandomtoResultProcess"/>
    <dgm:cxn modelId="{DD640AAB-C189-44D7-BEB4-CCBE8138761A}" type="presParOf" srcId="{E0113988-424D-489C-83B9-784BAFBD9225}" destId="{772E50C6-0E56-4DBC-BF3F-194221EE770E}" srcOrd="0" destOrd="0" presId="urn:microsoft.com/office/officeart/2009/3/layout/RandomtoResultProcess"/>
    <dgm:cxn modelId="{A8C1AD3E-407B-4BB7-BB2B-E245649537BA}" type="presParOf" srcId="{E0113988-424D-489C-83B9-784BAFBD9225}" destId="{1D0840EC-DEBA-44D2-970C-31DB76A557E3}" srcOrd="1" destOrd="0" presId="urn:microsoft.com/office/officeart/2009/3/layout/RandomtoResultProcess"/>
    <dgm:cxn modelId="{50FDEC78-400E-42C8-AD20-27D9F2F9134E}" type="presParOf" srcId="{E0113988-424D-489C-83B9-784BAFBD9225}" destId="{F7222047-7402-49AF-8727-737BAB312166}" srcOrd="2" destOrd="0" presId="urn:microsoft.com/office/officeart/2009/3/layout/RandomtoResultProcess"/>
    <dgm:cxn modelId="{82A98E19-073B-430B-944A-481BFEFDB5A4}" type="presParOf" srcId="{E0113988-424D-489C-83B9-784BAFBD9225}" destId="{624CCCC9-B508-4565-B0E6-0B88C4C3E894}" srcOrd="3" destOrd="0" presId="urn:microsoft.com/office/officeart/2009/3/layout/RandomtoResultProcess"/>
    <dgm:cxn modelId="{4641EFB7-1F6E-45AD-82D3-50D2B3589FC8}" type="presParOf" srcId="{E0113988-424D-489C-83B9-784BAFBD9225}" destId="{5489EA2A-863F-424C-81AF-17AFEC8288BF}" srcOrd="4" destOrd="0" presId="urn:microsoft.com/office/officeart/2009/3/layout/RandomtoResultProcess"/>
    <dgm:cxn modelId="{7098D2B2-A916-4E39-BC49-3252B4C2E730}" type="presParOf" srcId="{E0113988-424D-489C-83B9-784BAFBD9225}" destId="{87AAC976-F10E-4AA6-BE11-FA87D3CCA29D}" srcOrd="5" destOrd="0" presId="urn:microsoft.com/office/officeart/2009/3/layout/RandomtoResultProcess"/>
    <dgm:cxn modelId="{0D1A7FC9-FBC2-459A-8EE0-FFD9958D298A}" type="presParOf" srcId="{E0113988-424D-489C-83B9-784BAFBD9225}" destId="{FCDE00F2-C880-40B3-9B41-DBFD30C364D7}" srcOrd="6" destOrd="0" presId="urn:microsoft.com/office/officeart/2009/3/layout/RandomtoResultProcess"/>
    <dgm:cxn modelId="{6826E88A-5F60-4A45-A3DE-AC2BA34A3204}" type="presParOf" srcId="{E0113988-424D-489C-83B9-784BAFBD9225}" destId="{FB7565D5-0AAC-49AF-9515-FA60E10434E1}" srcOrd="7" destOrd="0" presId="urn:microsoft.com/office/officeart/2009/3/layout/RandomtoResultProcess"/>
    <dgm:cxn modelId="{8EA6BC59-06E2-4359-88A8-6791E74676D0}" type="presParOf" srcId="{E0113988-424D-489C-83B9-784BAFBD9225}" destId="{8F732384-61B1-498F-B7DF-9B36B53568BE}" srcOrd="8" destOrd="0" presId="urn:microsoft.com/office/officeart/2009/3/layout/RandomtoResultProcess"/>
    <dgm:cxn modelId="{122F8AEE-97BA-4F6A-A21A-C93DFBE705DC}" type="presParOf" srcId="{E0113988-424D-489C-83B9-784BAFBD9225}" destId="{E3C3A485-1511-454E-85F3-6F0E83968E66}" srcOrd="9" destOrd="0" presId="urn:microsoft.com/office/officeart/2009/3/layout/RandomtoResultProcess"/>
    <dgm:cxn modelId="{F381DB07-92D9-4B34-ADBC-A89B8C0B1DA4}" type="presParOf" srcId="{E0113988-424D-489C-83B9-784BAFBD9225}" destId="{FDCEDF38-A34F-4521-82B7-A05EC1BDE0CD}" srcOrd="10" destOrd="0" presId="urn:microsoft.com/office/officeart/2009/3/layout/RandomtoResultProcess"/>
    <dgm:cxn modelId="{1A224643-4D4E-474E-9767-216AD7240A4A}" type="presParOf" srcId="{E0113988-424D-489C-83B9-784BAFBD9225}" destId="{033762DA-49F8-411B-9919-841DF860145D}" srcOrd="11" destOrd="0" presId="urn:microsoft.com/office/officeart/2009/3/layout/RandomtoResultProcess"/>
    <dgm:cxn modelId="{CE8BCE66-6B16-48AD-8177-A0550AF09DF8}" type="presParOf" srcId="{E0113988-424D-489C-83B9-784BAFBD9225}" destId="{228006B9-28C8-4A97-862B-41D1C0889D70}" srcOrd="12" destOrd="0" presId="urn:microsoft.com/office/officeart/2009/3/layout/RandomtoResultProcess"/>
    <dgm:cxn modelId="{4981FD68-6164-4CA6-917E-A7C90C4D4EA2}" type="presParOf" srcId="{E0113988-424D-489C-83B9-784BAFBD9225}" destId="{35ED6552-805B-44A5-9C1C-625CDE18739D}" srcOrd="13" destOrd="0" presId="urn:microsoft.com/office/officeart/2009/3/layout/RandomtoResultProcess"/>
    <dgm:cxn modelId="{3B816B3A-371A-49CA-BBC4-CB650B8D9358}" type="presParOf" srcId="{E0113988-424D-489C-83B9-784BAFBD9225}" destId="{1F428826-F9BE-4E5B-9778-3E7AB3BD4381}" srcOrd="14" destOrd="0" presId="urn:microsoft.com/office/officeart/2009/3/layout/RandomtoResultProcess"/>
    <dgm:cxn modelId="{78DF507B-01DD-49FA-B016-2193E1610CE6}" type="presParOf" srcId="{E0113988-424D-489C-83B9-784BAFBD9225}" destId="{E3B43492-90AE-4267-B251-DAB1A3E53937}" srcOrd="15" destOrd="0" presId="urn:microsoft.com/office/officeart/2009/3/layout/RandomtoResultProcess"/>
    <dgm:cxn modelId="{AEC5E180-6E0D-44B7-8196-2987C82A2D7C}" type="presParOf" srcId="{E0113988-424D-489C-83B9-784BAFBD9225}" destId="{1D43404F-4113-4702-B771-68C8DC309471}" srcOrd="16" destOrd="0" presId="urn:microsoft.com/office/officeart/2009/3/layout/RandomtoResultProcess"/>
    <dgm:cxn modelId="{746CEC5C-8649-48DF-808E-416623B603FC}" type="presParOf" srcId="{E0113988-424D-489C-83B9-784BAFBD9225}" destId="{45E8EF13-B387-412D-8973-121051952529}" srcOrd="17" destOrd="0" presId="urn:microsoft.com/office/officeart/2009/3/layout/RandomtoResultProcess"/>
    <dgm:cxn modelId="{E321AB95-7612-4393-92CF-5322D0210679}" type="presParOf" srcId="{E0113988-424D-489C-83B9-784BAFBD9225}" destId="{CD2B5516-D0A1-4D74-85BE-2E593481CB05}" srcOrd="18" destOrd="0" presId="urn:microsoft.com/office/officeart/2009/3/layout/RandomtoResultProcess"/>
    <dgm:cxn modelId="{2055AABD-9BB6-4B9E-BCE5-90193C0B10E1}" type="presParOf" srcId="{E0113988-424D-489C-83B9-784BAFBD9225}" destId="{37A68B67-8A32-497F-AFC2-47ED154228CC}" srcOrd="19" destOrd="0" presId="urn:microsoft.com/office/officeart/2009/3/layout/RandomtoResultProcess"/>
    <dgm:cxn modelId="{CED08B3A-7EF4-4194-93BA-762905D423E8}" type="presParOf" srcId="{7F28167E-0DB5-40DB-A8BD-F131EE32DD1F}" destId="{7AD30F25-2E91-4090-9067-CA15BFCB8A06}" srcOrd="1" destOrd="0" presId="urn:microsoft.com/office/officeart/2009/3/layout/RandomtoResultProcess"/>
    <dgm:cxn modelId="{E02BC121-1967-43A2-8E79-24B0968FD947}" type="presParOf" srcId="{7AD30F25-2E91-4090-9067-CA15BFCB8A06}" destId="{7C8A3EEE-2006-4607-B433-214D0240E8C2}" srcOrd="0" destOrd="0" presId="urn:microsoft.com/office/officeart/2009/3/layout/RandomtoResultProcess"/>
    <dgm:cxn modelId="{86CD3E79-FA01-4644-A8D8-294B43D0AAF1}" type="presParOf" srcId="{7AD30F25-2E91-4090-9067-CA15BFCB8A06}" destId="{4FDD0D5F-5C05-4A67-8EB4-0CB5EF14686A}" srcOrd="1" destOrd="0" presId="urn:microsoft.com/office/officeart/2009/3/layout/RandomtoResultProcess"/>
    <dgm:cxn modelId="{CF3CC724-C110-4009-A8FF-799AC76AC80E}" type="presParOf" srcId="{7F28167E-0DB5-40DB-A8BD-F131EE32DD1F}" destId="{C4971672-5512-4931-8EE2-D45FD99516CB}" srcOrd="2" destOrd="0" presId="urn:microsoft.com/office/officeart/2009/3/layout/RandomtoResultProcess"/>
    <dgm:cxn modelId="{EAC6FCFC-C495-4C5D-9436-79FEB1098099}" type="presParOf" srcId="{C4971672-5512-4931-8EE2-D45FD99516CB}" destId="{C2DC6BC1-4665-4282-B36F-B7A35138C2E8}" srcOrd="0" destOrd="0" presId="urn:microsoft.com/office/officeart/2009/3/layout/RandomtoResultProcess"/>
    <dgm:cxn modelId="{0CA85802-4DE5-404A-9FE0-81CE9D3BF85A}" type="presParOf" srcId="{C4971672-5512-4931-8EE2-D45FD99516CB}" destId="{7739DBAD-173E-418B-ADE2-A6BDB56EBE26}" srcOrd="1" destOrd="0" presId="urn:microsoft.com/office/officeart/2009/3/layout/RandomtoResultProcess"/>
    <dgm:cxn modelId="{5B4BDF37-2701-4459-8092-703ADC7BCE58}" type="presParOf" srcId="{C4971672-5512-4931-8EE2-D45FD99516CB}" destId="{E3648E24-F806-40D3-8B7E-0489BCD47175}" srcOrd="2" destOrd="0" presId="urn:microsoft.com/office/officeart/2009/3/layout/RandomtoResultProcess"/>
    <dgm:cxn modelId="{2E7CCA7E-B1CC-4B55-9F48-38869CFAAF3F}" type="presParOf" srcId="{7F28167E-0DB5-40DB-A8BD-F131EE32DD1F}" destId="{7B727249-AAD1-4526-B445-BFF7FECEFFF3}" srcOrd="3" destOrd="0" presId="urn:microsoft.com/office/officeart/2009/3/layout/RandomtoResultProcess"/>
    <dgm:cxn modelId="{A2F466A7-BC19-4D32-B00F-9DF10E48758E}" type="presParOf" srcId="{7B727249-AAD1-4526-B445-BFF7FECEFFF3}" destId="{8ED77A7E-CC2C-4073-BFC1-480272ED0216}" srcOrd="0" destOrd="0" presId="urn:microsoft.com/office/officeart/2009/3/layout/RandomtoResultProcess"/>
    <dgm:cxn modelId="{69335C0C-5B9B-40E9-88FE-90B61B790FEB}" type="presParOf" srcId="{7B727249-AAD1-4526-B445-BFF7FECEFFF3}" destId="{F87BB6DC-970A-4688-8D21-75527EEEC8A5}" srcOrd="1" destOrd="0" presId="urn:microsoft.com/office/officeart/2009/3/layout/RandomtoResultProcess"/>
    <dgm:cxn modelId="{DA09BF6C-2429-4F5D-8517-AD1EE9332AB5}" type="presParOf" srcId="{7F28167E-0DB5-40DB-A8BD-F131EE32DD1F}" destId="{AB10AE5A-1BB9-42A1-A7CB-1E75D75A689C}" srcOrd="4" destOrd="0" presId="urn:microsoft.com/office/officeart/2009/3/layout/RandomtoResultProcess"/>
    <dgm:cxn modelId="{F1915059-ABB6-4877-AD86-3A6CF0D0D407}" type="presParOf" srcId="{AB10AE5A-1BB9-42A1-A7CB-1E75D75A689C}" destId="{E11001CF-ECA0-4BD8-8D6E-1C0E0BA0AA86}" srcOrd="0" destOrd="0" presId="urn:microsoft.com/office/officeart/2009/3/layout/RandomtoResultProcess"/>
    <dgm:cxn modelId="{2F0499EF-9DD0-47EC-A376-99B3C37C2000}" type="presParOf" srcId="{AB10AE5A-1BB9-42A1-A7CB-1E75D75A689C}" destId="{F8225E26-07F3-49CC-A8A0-EE52F5A56FCB}" srcOrd="1" destOrd="0" presId="urn:microsoft.com/office/officeart/2009/3/layout/RandomtoResultProcess"/>
    <dgm:cxn modelId="{2CD2CED4-0CAB-42AF-92DA-E391C71AB7F2}" type="presParOf" srcId="{AB10AE5A-1BB9-42A1-A7CB-1E75D75A689C}" destId="{675ACB35-A766-4C52-959E-D921460970FB}" srcOrd="2" destOrd="0" presId="urn:microsoft.com/office/officeart/2009/3/layout/RandomtoResultProcess"/>
    <dgm:cxn modelId="{F0E8F63D-266D-48D6-BEE5-E399B88AB296}" type="presParOf" srcId="{7F28167E-0DB5-40DB-A8BD-F131EE32DD1F}" destId="{F5729032-759A-4864-B4AE-16E7A973D8F0}" srcOrd="5" destOrd="0" presId="urn:microsoft.com/office/officeart/2009/3/layout/RandomtoResultProcess"/>
    <dgm:cxn modelId="{42DCBFDB-A59C-4FA1-B850-F022FE168568}" type="presParOf" srcId="{F5729032-759A-4864-B4AE-16E7A973D8F0}" destId="{AEDD9922-106F-4AC0-815A-B445BB21546B}" srcOrd="0" destOrd="0" presId="urn:microsoft.com/office/officeart/2009/3/layout/RandomtoResultProcess"/>
    <dgm:cxn modelId="{9E562130-E403-45E9-BE5C-EACC5EE11895}" type="presParOf" srcId="{F5729032-759A-4864-B4AE-16E7A973D8F0}" destId="{363C23AE-9A42-4570-897F-24146150AB2B}" srcOrd="1" destOrd="0" presId="urn:microsoft.com/office/officeart/2009/3/layout/RandomtoResultProcess"/>
    <dgm:cxn modelId="{ABA400C2-59F5-4448-A130-AF4BCA18E56C}" type="presParOf" srcId="{7F28167E-0DB5-40DB-A8BD-F131EE32DD1F}" destId="{EC2BD076-4082-4EC2-9925-8A45CA649F9A}" srcOrd="6" destOrd="0" presId="urn:microsoft.com/office/officeart/2009/3/layout/RandomtoResultProcess"/>
    <dgm:cxn modelId="{A5D9A514-2F42-4D22-A9AA-4A244F40E2E3}" type="presParOf" srcId="{EC2BD076-4082-4EC2-9925-8A45CA649F9A}" destId="{5EDC6F10-744E-43D8-8F0E-3F98827B3289}" srcOrd="0" destOrd="0" presId="urn:microsoft.com/office/officeart/2009/3/layout/RandomtoResultProcess"/>
    <dgm:cxn modelId="{307862CB-5F93-441E-A4D5-A48811418201}" type="presParOf" srcId="{EC2BD076-4082-4EC2-9925-8A45CA649F9A}" destId="{7C76C189-4DFC-413F-892F-A8FB241F1974}"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7C6ED4D-BFD8-4565-A915-1C8B5D115FE1}" type="doc">
      <dgm:prSet loTypeId="urn:microsoft.com/office/officeart/2005/8/layout/hList6" loCatId="list" qsTypeId="urn:microsoft.com/office/officeart/2005/8/quickstyle/simple2" qsCatId="simple" csTypeId="urn:microsoft.com/office/officeart/2005/8/colors/accent1_3" csCatId="accent1" phldr="1"/>
      <dgm:spPr/>
      <dgm:t>
        <a:bodyPr/>
        <a:lstStyle/>
        <a:p>
          <a:endParaRPr lang="es-ES"/>
        </a:p>
      </dgm:t>
    </dgm:pt>
    <dgm:pt modelId="{E8FD1453-5DD3-41D3-9EA5-1DEBBD40F4C8}">
      <dgm:prSet phldrT="[Texto]"/>
      <dgm:spPr/>
      <dgm:t>
        <a:bodyPr/>
        <a:lstStyle/>
        <a:p>
          <a:r>
            <a:rPr lang="es-ES" dirty="0" smtClean="0"/>
            <a:t>Aplicar el estudio para ofrecer IaaS y PaaS en Ecuador</a:t>
          </a:r>
          <a:endParaRPr lang="es-ES" dirty="0"/>
        </a:p>
      </dgm:t>
    </dgm:pt>
    <dgm:pt modelId="{DD07AFE2-5BED-4E63-A109-2F40B1EDEF58}" type="parTrans" cxnId="{07670F72-8C57-4EEC-8882-E0431967D251}">
      <dgm:prSet/>
      <dgm:spPr/>
      <dgm:t>
        <a:bodyPr/>
        <a:lstStyle/>
        <a:p>
          <a:endParaRPr lang="es-ES"/>
        </a:p>
      </dgm:t>
    </dgm:pt>
    <dgm:pt modelId="{5452F4B3-7541-4E21-B85A-8F49E8CB5227}" type="sibTrans" cxnId="{07670F72-8C57-4EEC-8882-E0431967D251}">
      <dgm:prSet/>
      <dgm:spPr/>
      <dgm:t>
        <a:bodyPr/>
        <a:lstStyle/>
        <a:p>
          <a:endParaRPr lang="es-ES"/>
        </a:p>
      </dgm:t>
    </dgm:pt>
    <dgm:pt modelId="{1B84F276-8F76-4DF9-836A-40C571E44E02}">
      <dgm:prSet phldrT="[Texto]"/>
      <dgm:spPr/>
      <dgm:t>
        <a:bodyPr/>
        <a:lstStyle/>
        <a:p>
          <a:r>
            <a:rPr lang="es-ES" dirty="0" smtClean="0"/>
            <a:t>Realizar un estudio similar para verificar este estudio en otras regiones del país</a:t>
          </a:r>
          <a:endParaRPr lang="es-ES" dirty="0"/>
        </a:p>
      </dgm:t>
    </dgm:pt>
    <dgm:pt modelId="{788AF1BF-E98C-461D-9F52-F7D7877FB0CA}" type="parTrans" cxnId="{E125A26F-6D23-4995-B4CD-8A1DAAD477AA}">
      <dgm:prSet/>
      <dgm:spPr/>
      <dgm:t>
        <a:bodyPr/>
        <a:lstStyle/>
        <a:p>
          <a:endParaRPr lang="es-ES"/>
        </a:p>
      </dgm:t>
    </dgm:pt>
    <dgm:pt modelId="{6853AF49-F3B8-442F-A9B8-8848BA057DE9}" type="sibTrans" cxnId="{E125A26F-6D23-4995-B4CD-8A1DAAD477AA}">
      <dgm:prSet/>
      <dgm:spPr/>
      <dgm:t>
        <a:bodyPr/>
        <a:lstStyle/>
        <a:p>
          <a:endParaRPr lang="es-ES"/>
        </a:p>
      </dgm:t>
    </dgm:pt>
    <dgm:pt modelId="{DE9EFE5A-2511-41BE-8F2A-6BCA4CABAE14}">
      <dgm:prSet phldrT="[Texto]"/>
      <dgm:spPr/>
      <dgm:t>
        <a:bodyPr/>
        <a:lstStyle/>
        <a:p>
          <a:r>
            <a:rPr lang="es-ES" dirty="0" smtClean="0"/>
            <a:t>Especificar los componentes de negocio SaaS para la realidad de una empresa en Quito</a:t>
          </a:r>
          <a:endParaRPr lang="es-ES" dirty="0"/>
        </a:p>
      </dgm:t>
    </dgm:pt>
    <dgm:pt modelId="{B66675EB-666C-4FCC-B747-5C8E902C2E3D}" type="parTrans" cxnId="{261C22C9-4D06-463F-8BBB-77A1E0727F0D}">
      <dgm:prSet/>
      <dgm:spPr/>
      <dgm:t>
        <a:bodyPr/>
        <a:lstStyle/>
        <a:p>
          <a:endParaRPr lang="es-ES"/>
        </a:p>
      </dgm:t>
    </dgm:pt>
    <dgm:pt modelId="{BAA756D1-F940-46D2-B0F9-B0C936524E37}" type="sibTrans" cxnId="{261C22C9-4D06-463F-8BBB-77A1E0727F0D}">
      <dgm:prSet/>
      <dgm:spPr/>
      <dgm:t>
        <a:bodyPr/>
        <a:lstStyle/>
        <a:p>
          <a:endParaRPr lang="es-ES"/>
        </a:p>
      </dgm:t>
    </dgm:pt>
    <dgm:pt modelId="{11B84922-2233-4D39-91D3-928BDB4E78B1}" type="pres">
      <dgm:prSet presAssocID="{67C6ED4D-BFD8-4565-A915-1C8B5D115FE1}" presName="Name0" presStyleCnt="0">
        <dgm:presLayoutVars>
          <dgm:dir/>
          <dgm:resizeHandles val="exact"/>
        </dgm:presLayoutVars>
      </dgm:prSet>
      <dgm:spPr/>
      <dgm:t>
        <a:bodyPr/>
        <a:lstStyle/>
        <a:p>
          <a:endParaRPr lang="es-ES"/>
        </a:p>
      </dgm:t>
    </dgm:pt>
    <dgm:pt modelId="{C0E75CF3-9375-4B94-B2C2-371854859BE6}" type="pres">
      <dgm:prSet presAssocID="{E8FD1453-5DD3-41D3-9EA5-1DEBBD40F4C8}" presName="node" presStyleLbl="node1" presStyleIdx="0" presStyleCnt="3">
        <dgm:presLayoutVars>
          <dgm:bulletEnabled val="1"/>
        </dgm:presLayoutVars>
      </dgm:prSet>
      <dgm:spPr/>
      <dgm:t>
        <a:bodyPr/>
        <a:lstStyle/>
        <a:p>
          <a:endParaRPr lang="es-ES"/>
        </a:p>
      </dgm:t>
    </dgm:pt>
    <dgm:pt modelId="{66B2C925-26FA-487F-98E0-CB03D4C779F8}" type="pres">
      <dgm:prSet presAssocID="{5452F4B3-7541-4E21-B85A-8F49E8CB5227}" presName="sibTrans" presStyleCnt="0"/>
      <dgm:spPr/>
    </dgm:pt>
    <dgm:pt modelId="{18A6D751-763B-4027-AEF7-911CF880FD19}" type="pres">
      <dgm:prSet presAssocID="{1B84F276-8F76-4DF9-836A-40C571E44E02}" presName="node" presStyleLbl="node1" presStyleIdx="1" presStyleCnt="3">
        <dgm:presLayoutVars>
          <dgm:bulletEnabled val="1"/>
        </dgm:presLayoutVars>
      </dgm:prSet>
      <dgm:spPr/>
      <dgm:t>
        <a:bodyPr/>
        <a:lstStyle/>
        <a:p>
          <a:endParaRPr lang="es-ES"/>
        </a:p>
      </dgm:t>
    </dgm:pt>
    <dgm:pt modelId="{66F03C30-2E3E-4ED1-97D1-8236E1DA973A}" type="pres">
      <dgm:prSet presAssocID="{6853AF49-F3B8-442F-A9B8-8848BA057DE9}" presName="sibTrans" presStyleCnt="0"/>
      <dgm:spPr/>
    </dgm:pt>
    <dgm:pt modelId="{3F038DFF-A7B3-47B1-913A-D2989723AD36}" type="pres">
      <dgm:prSet presAssocID="{DE9EFE5A-2511-41BE-8F2A-6BCA4CABAE14}" presName="node" presStyleLbl="node1" presStyleIdx="2" presStyleCnt="3">
        <dgm:presLayoutVars>
          <dgm:bulletEnabled val="1"/>
        </dgm:presLayoutVars>
      </dgm:prSet>
      <dgm:spPr/>
      <dgm:t>
        <a:bodyPr/>
        <a:lstStyle/>
        <a:p>
          <a:endParaRPr lang="es-ES"/>
        </a:p>
      </dgm:t>
    </dgm:pt>
  </dgm:ptLst>
  <dgm:cxnLst>
    <dgm:cxn modelId="{691A4334-3297-455B-B8CE-3046EC21E38B}" type="presOf" srcId="{E8FD1453-5DD3-41D3-9EA5-1DEBBD40F4C8}" destId="{C0E75CF3-9375-4B94-B2C2-371854859BE6}" srcOrd="0" destOrd="0" presId="urn:microsoft.com/office/officeart/2005/8/layout/hList6"/>
    <dgm:cxn modelId="{CB386082-0ABB-4764-B2E1-2DA890196C94}" type="presOf" srcId="{DE9EFE5A-2511-41BE-8F2A-6BCA4CABAE14}" destId="{3F038DFF-A7B3-47B1-913A-D2989723AD36}" srcOrd="0" destOrd="0" presId="urn:microsoft.com/office/officeart/2005/8/layout/hList6"/>
    <dgm:cxn modelId="{261C22C9-4D06-463F-8BBB-77A1E0727F0D}" srcId="{67C6ED4D-BFD8-4565-A915-1C8B5D115FE1}" destId="{DE9EFE5A-2511-41BE-8F2A-6BCA4CABAE14}" srcOrd="2" destOrd="0" parTransId="{B66675EB-666C-4FCC-B747-5C8E902C2E3D}" sibTransId="{BAA756D1-F940-46D2-B0F9-B0C936524E37}"/>
    <dgm:cxn modelId="{6E6F9510-5E90-4AC8-B8EC-533F67E83EDB}" type="presOf" srcId="{67C6ED4D-BFD8-4565-A915-1C8B5D115FE1}" destId="{11B84922-2233-4D39-91D3-928BDB4E78B1}" srcOrd="0" destOrd="0" presId="urn:microsoft.com/office/officeart/2005/8/layout/hList6"/>
    <dgm:cxn modelId="{4F280E71-4AD7-4DD1-BDD5-08138349E919}" type="presOf" srcId="{1B84F276-8F76-4DF9-836A-40C571E44E02}" destId="{18A6D751-763B-4027-AEF7-911CF880FD19}" srcOrd="0" destOrd="0" presId="urn:microsoft.com/office/officeart/2005/8/layout/hList6"/>
    <dgm:cxn modelId="{E125A26F-6D23-4995-B4CD-8A1DAAD477AA}" srcId="{67C6ED4D-BFD8-4565-A915-1C8B5D115FE1}" destId="{1B84F276-8F76-4DF9-836A-40C571E44E02}" srcOrd="1" destOrd="0" parTransId="{788AF1BF-E98C-461D-9F52-F7D7877FB0CA}" sibTransId="{6853AF49-F3B8-442F-A9B8-8848BA057DE9}"/>
    <dgm:cxn modelId="{07670F72-8C57-4EEC-8882-E0431967D251}" srcId="{67C6ED4D-BFD8-4565-A915-1C8B5D115FE1}" destId="{E8FD1453-5DD3-41D3-9EA5-1DEBBD40F4C8}" srcOrd="0" destOrd="0" parTransId="{DD07AFE2-5BED-4E63-A109-2F40B1EDEF58}" sibTransId="{5452F4B3-7541-4E21-B85A-8F49E8CB5227}"/>
    <dgm:cxn modelId="{9858E247-7E3E-46FF-81F0-961314F1CE1C}" type="presParOf" srcId="{11B84922-2233-4D39-91D3-928BDB4E78B1}" destId="{C0E75CF3-9375-4B94-B2C2-371854859BE6}" srcOrd="0" destOrd="0" presId="urn:microsoft.com/office/officeart/2005/8/layout/hList6"/>
    <dgm:cxn modelId="{0BD5F510-2782-40F6-905E-204D79AA7BD2}" type="presParOf" srcId="{11B84922-2233-4D39-91D3-928BDB4E78B1}" destId="{66B2C925-26FA-487F-98E0-CB03D4C779F8}" srcOrd="1" destOrd="0" presId="urn:microsoft.com/office/officeart/2005/8/layout/hList6"/>
    <dgm:cxn modelId="{1426B016-15BA-4A01-8624-94F18A2DC89D}" type="presParOf" srcId="{11B84922-2233-4D39-91D3-928BDB4E78B1}" destId="{18A6D751-763B-4027-AEF7-911CF880FD19}" srcOrd="2" destOrd="0" presId="urn:microsoft.com/office/officeart/2005/8/layout/hList6"/>
    <dgm:cxn modelId="{850F2EAE-2109-4D2E-8293-04B1D5B6F0AB}" type="presParOf" srcId="{11B84922-2233-4D39-91D3-928BDB4E78B1}" destId="{66F03C30-2E3E-4ED1-97D1-8236E1DA973A}" srcOrd="3" destOrd="0" presId="urn:microsoft.com/office/officeart/2005/8/layout/hList6"/>
    <dgm:cxn modelId="{5C49359D-CE5B-4D51-8F4C-F9A6932775EF}" type="presParOf" srcId="{11B84922-2233-4D39-91D3-928BDB4E78B1}" destId="{3F038DFF-A7B3-47B1-913A-D2989723AD36}"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08C89E-BE13-49BE-83B6-5B1DE75BD816}" type="doc">
      <dgm:prSet loTypeId="urn:microsoft.com/office/officeart/2005/8/layout/venn3" loCatId="relationship" qsTypeId="urn:microsoft.com/office/officeart/2005/8/quickstyle/simple2" qsCatId="simple" csTypeId="urn:microsoft.com/office/officeart/2005/8/colors/accent1_3" csCatId="accent1" phldr="1"/>
      <dgm:spPr/>
      <dgm:t>
        <a:bodyPr/>
        <a:lstStyle/>
        <a:p>
          <a:endParaRPr lang="es-ES"/>
        </a:p>
      </dgm:t>
    </dgm:pt>
    <dgm:pt modelId="{C813190A-47EC-4462-8426-9B1B62B53AC6}">
      <dgm:prSet phldrT="[Texto]" custT="1"/>
      <dgm:spPr/>
      <dgm:t>
        <a:bodyPr/>
        <a:lstStyle/>
        <a:p>
          <a:r>
            <a:rPr lang="es-ES" sz="1800" b="0" dirty="0" smtClean="0">
              <a:solidFill>
                <a:schemeClr val="tx1">
                  <a:lumMod val="75000"/>
                  <a:lumOff val="25000"/>
                </a:schemeClr>
              </a:solidFill>
            </a:rPr>
            <a:t>Crecimiento:</a:t>
          </a:r>
        </a:p>
      </dgm:t>
    </dgm:pt>
    <dgm:pt modelId="{FE684C36-6FE4-49C2-815E-CDC3BB34A8B1}" type="parTrans" cxnId="{9E3E0FB5-7214-48AE-A8BB-BEF64EEA7811}">
      <dgm:prSet/>
      <dgm:spPr/>
      <dgm:t>
        <a:bodyPr/>
        <a:lstStyle/>
        <a:p>
          <a:endParaRPr lang="es-ES" sz="2400">
            <a:solidFill>
              <a:schemeClr val="tx1">
                <a:lumMod val="75000"/>
                <a:lumOff val="25000"/>
              </a:schemeClr>
            </a:solidFill>
          </a:endParaRPr>
        </a:p>
      </dgm:t>
    </dgm:pt>
    <dgm:pt modelId="{23719E48-B467-4A3F-9D0F-212386CB1BFF}" type="sibTrans" cxnId="{9E3E0FB5-7214-48AE-A8BB-BEF64EEA7811}">
      <dgm:prSet/>
      <dgm:spPr/>
      <dgm:t>
        <a:bodyPr/>
        <a:lstStyle/>
        <a:p>
          <a:endParaRPr lang="es-ES" sz="2400">
            <a:solidFill>
              <a:schemeClr val="tx1">
                <a:lumMod val="75000"/>
                <a:lumOff val="25000"/>
              </a:schemeClr>
            </a:solidFill>
          </a:endParaRPr>
        </a:p>
      </dgm:t>
    </dgm:pt>
    <dgm:pt modelId="{DF9BCDDA-B255-4962-BD61-AE2D55DE6CE8}">
      <dgm:prSet phldrT="[Texto]" custT="1"/>
      <dgm:spPr/>
      <dgm:t>
        <a:bodyPr/>
        <a:lstStyle/>
        <a:p>
          <a:r>
            <a:rPr lang="es-ES" sz="1800" b="0" dirty="0" smtClean="0">
              <a:solidFill>
                <a:schemeClr val="tx1">
                  <a:lumMod val="75000"/>
                  <a:lumOff val="25000"/>
                </a:schemeClr>
              </a:solidFill>
            </a:rPr>
            <a:t>Las empresas clientes administran el software</a:t>
          </a:r>
          <a:endParaRPr lang="es-ES" sz="1800" b="0" dirty="0">
            <a:solidFill>
              <a:schemeClr val="tx1">
                <a:lumMod val="75000"/>
                <a:lumOff val="25000"/>
              </a:schemeClr>
            </a:solidFill>
          </a:endParaRPr>
        </a:p>
      </dgm:t>
    </dgm:pt>
    <dgm:pt modelId="{3C0D7160-E9AA-41F7-A6C0-A73AA2E11CD3}" type="parTrans" cxnId="{C60FC42E-AFAD-46A5-B724-125CAD97D669}">
      <dgm:prSet/>
      <dgm:spPr/>
      <dgm:t>
        <a:bodyPr/>
        <a:lstStyle/>
        <a:p>
          <a:endParaRPr lang="es-ES"/>
        </a:p>
      </dgm:t>
    </dgm:pt>
    <dgm:pt modelId="{8FBCD60D-5842-4B89-8B6F-356B7EEF9C93}" type="sibTrans" cxnId="{C60FC42E-AFAD-46A5-B724-125CAD97D669}">
      <dgm:prSet/>
      <dgm:spPr/>
      <dgm:t>
        <a:bodyPr/>
        <a:lstStyle/>
        <a:p>
          <a:endParaRPr lang="es-ES"/>
        </a:p>
      </dgm:t>
    </dgm:pt>
    <dgm:pt modelId="{BCF2DEE4-6CEA-4DC9-9F9C-0129364DB0A7}">
      <dgm:prSet phldrT="[Texto]" custT="1"/>
      <dgm:spPr/>
      <dgm:t>
        <a:bodyPr/>
        <a:lstStyle/>
        <a:p>
          <a:r>
            <a:rPr lang="es-ES" sz="1800" b="0" dirty="0" smtClean="0">
              <a:solidFill>
                <a:schemeClr val="tx1">
                  <a:lumMod val="75000"/>
                  <a:lumOff val="25000"/>
                </a:schemeClr>
              </a:solidFill>
            </a:rPr>
            <a:t>Orientación a nivel mundial hacia SaaS</a:t>
          </a:r>
        </a:p>
      </dgm:t>
    </dgm:pt>
    <dgm:pt modelId="{267147CD-D2B8-43FA-9C24-F1B410E23C56}" type="parTrans" cxnId="{F0AA3F54-F6ED-46B1-B016-A6E1B25F9D80}">
      <dgm:prSet/>
      <dgm:spPr/>
      <dgm:t>
        <a:bodyPr/>
        <a:lstStyle/>
        <a:p>
          <a:endParaRPr lang="es-ES"/>
        </a:p>
      </dgm:t>
    </dgm:pt>
    <dgm:pt modelId="{011D5553-EAA6-4F6F-B951-446513929CD7}" type="sibTrans" cxnId="{F0AA3F54-F6ED-46B1-B016-A6E1B25F9D80}">
      <dgm:prSet/>
      <dgm:spPr/>
      <dgm:t>
        <a:bodyPr/>
        <a:lstStyle/>
        <a:p>
          <a:endParaRPr lang="es-ES"/>
        </a:p>
      </dgm:t>
    </dgm:pt>
    <dgm:pt modelId="{C200E669-7A50-4A20-BD5E-FACC379790D9}">
      <dgm:prSet phldrT="[Texto]" custT="1"/>
      <dgm:spPr/>
      <dgm:t>
        <a:bodyPr/>
        <a:lstStyle/>
        <a:p>
          <a:r>
            <a:rPr lang="es-ES" sz="1800" b="0" dirty="0" smtClean="0">
              <a:solidFill>
                <a:schemeClr val="tx1">
                  <a:lumMod val="75000"/>
                  <a:lumOff val="25000"/>
                </a:schemeClr>
              </a:solidFill>
            </a:rPr>
            <a:t>SaaS libera a los clientes de tratar con temas de infraestructura y administración</a:t>
          </a:r>
        </a:p>
      </dgm:t>
    </dgm:pt>
    <dgm:pt modelId="{D33CD5FD-0E56-44FC-B054-25254F63D954}" type="parTrans" cxnId="{0D432644-FE61-4FDE-9EB1-717101169376}">
      <dgm:prSet/>
      <dgm:spPr/>
      <dgm:t>
        <a:bodyPr/>
        <a:lstStyle/>
        <a:p>
          <a:endParaRPr lang="en-US"/>
        </a:p>
      </dgm:t>
    </dgm:pt>
    <dgm:pt modelId="{6726F22C-26B8-4421-890F-2FB2475261AF}" type="sibTrans" cxnId="{0D432644-FE61-4FDE-9EB1-717101169376}">
      <dgm:prSet/>
      <dgm:spPr/>
      <dgm:t>
        <a:bodyPr/>
        <a:lstStyle/>
        <a:p>
          <a:endParaRPr lang="en-US"/>
        </a:p>
      </dgm:t>
    </dgm:pt>
    <dgm:pt modelId="{A90CD88C-38A5-4ABF-BB71-FBAA1E808DA1}">
      <dgm:prSet phldrT="[Texto]" custT="1"/>
      <dgm:spPr/>
      <dgm:t>
        <a:bodyPr/>
        <a:lstStyle/>
        <a:p>
          <a:r>
            <a:rPr lang="es-ES" sz="1800" b="0" dirty="0" smtClean="0">
              <a:solidFill>
                <a:schemeClr val="tx1">
                  <a:lumMod val="75000"/>
                  <a:lumOff val="25000"/>
                </a:schemeClr>
              </a:solidFill>
            </a:rPr>
            <a:t>A nivel mundial de 8 billones de USD para el 2015</a:t>
          </a:r>
        </a:p>
      </dgm:t>
    </dgm:pt>
    <dgm:pt modelId="{15C8A385-7BAB-4ACA-BAA1-25AAD47088F6}" type="parTrans" cxnId="{793386C2-2633-492C-B1B2-DAC40909687D}">
      <dgm:prSet/>
      <dgm:spPr/>
    </dgm:pt>
    <dgm:pt modelId="{167F665C-9763-4C54-B8BA-802C5976928B}" type="sibTrans" cxnId="{793386C2-2633-492C-B1B2-DAC40909687D}">
      <dgm:prSet/>
      <dgm:spPr/>
    </dgm:pt>
    <dgm:pt modelId="{1ECEB14D-161A-4D5F-BE3B-3EABC7C5CD69}">
      <dgm:prSet phldrT="[Texto]" custT="1"/>
      <dgm:spPr/>
      <dgm:t>
        <a:bodyPr/>
        <a:lstStyle/>
        <a:p>
          <a:r>
            <a:rPr lang="es-ES" sz="1800" b="0" dirty="0" smtClean="0">
              <a:solidFill>
                <a:schemeClr val="tx1">
                  <a:lumMod val="75000"/>
                  <a:lumOff val="25000"/>
                </a:schemeClr>
              </a:solidFill>
            </a:rPr>
            <a:t>En Ecuador con un 118% en ventas de software para el 2018</a:t>
          </a:r>
        </a:p>
      </dgm:t>
    </dgm:pt>
    <dgm:pt modelId="{8B18BA56-A2EB-48EB-B9C0-30EC6490BE28}" type="parTrans" cxnId="{92DDCADB-51CC-4790-9C15-F72692CAA58E}">
      <dgm:prSet/>
      <dgm:spPr/>
    </dgm:pt>
    <dgm:pt modelId="{3F4D60D2-6FEC-4C49-8B26-57F86A98E7AD}" type="sibTrans" cxnId="{92DDCADB-51CC-4790-9C15-F72692CAA58E}">
      <dgm:prSet/>
      <dgm:spPr/>
    </dgm:pt>
    <dgm:pt modelId="{4D361C0D-86FF-4C9F-91B9-DCA8D273FBED}" type="pres">
      <dgm:prSet presAssocID="{F908C89E-BE13-49BE-83B6-5B1DE75BD816}" presName="Name0" presStyleCnt="0">
        <dgm:presLayoutVars>
          <dgm:dir/>
          <dgm:resizeHandles val="exact"/>
        </dgm:presLayoutVars>
      </dgm:prSet>
      <dgm:spPr/>
      <dgm:t>
        <a:bodyPr/>
        <a:lstStyle/>
        <a:p>
          <a:endParaRPr lang="es-ES"/>
        </a:p>
      </dgm:t>
    </dgm:pt>
    <dgm:pt modelId="{BDB77F2F-C0CD-4556-9FFB-7930687E20A2}" type="pres">
      <dgm:prSet presAssocID="{DF9BCDDA-B255-4962-BD61-AE2D55DE6CE8}" presName="Name5" presStyleLbl="vennNode1" presStyleIdx="0" presStyleCnt="4">
        <dgm:presLayoutVars>
          <dgm:bulletEnabled val="1"/>
        </dgm:presLayoutVars>
      </dgm:prSet>
      <dgm:spPr/>
      <dgm:t>
        <a:bodyPr/>
        <a:lstStyle/>
        <a:p>
          <a:endParaRPr lang="es-ES"/>
        </a:p>
      </dgm:t>
    </dgm:pt>
    <dgm:pt modelId="{1997B33A-DC0B-4CA1-9FF2-7C81801C5F37}" type="pres">
      <dgm:prSet presAssocID="{8FBCD60D-5842-4B89-8B6F-356B7EEF9C93}" presName="space" presStyleCnt="0"/>
      <dgm:spPr/>
    </dgm:pt>
    <dgm:pt modelId="{361471D9-0540-4EAC-92B0-9530206CDDFA}" type="pres">
      <dgm:prSet presAssocID="{BCF2DEE4-6CEA-4DC9-9F9C-0129364DB0A7}" presName="Name5" presStyleLbl="vennNode1" presStyleIdx="1" presStyleCnt="4">
        <dgm:presLayoutVars>
          <dgm:bulletEnabled val="1"/>
        </dgm:presLayoutVars>
      </dgm:prSet>
      <dgm:spPr/>
      <dgm:t>
        <a:bodyPr/>
        <a:lstStyle/>
        <a:p>
          <a:endParaRPr lang="es-ES"/>
        </a:p>
      </dgm:t>
    </dgm:pt>
    <dgm:pt modelId="{32A880F7-8FC4-447B-8F30-0B320CE48865}" type="pres">
      <dgm:prSet presAssocID="{011D5553-EAA6-4F6F-B951-446513929CD7}" presName="space" presStyleCnt="0"/>
      <dgm:spPr/>
    </dgm:pt>
    <dgm:pt modelId="{55F0CAB0-3A1E-475B-BE61-48D64D5DBA3B}" type="pres">
      <dgm:prSet presAssocID="{C200E669-7A50-4A20-BD5E-FACC379790D9}" presName="Name5" presStyleLbl="vennNode1" presStyleIdx="2" presStyleCnt="4">
        <dgm:presLayoutVars>
          <dgm:bulletEnabled val="1"/>
        </dgm:presLayoutVars>
      </dgm:prSet>
      <dgm:spPr/>
      <dgm:t>
        <a:bodyPr/>
        <a:lstStyle/>
        <a:p>
          <a:endParaRPr lang="en-US"/>
        </a:p>
      </dgm:t>
    </dgm:pt>
    <dgm:pt modelId="{985F9893-0FCF-41F9-A3F4-D018DA990237}" type="pres">
      <dgm:prSet presAssocID="{6726F22C-26B8-4421-890F-2FB2475261AF}" presName="space" presStyleCnt="0"/>
      <dgm:spPr/>
    </dgm:pt>
    <dgm:pt modelId="{D33E60B4-467D-4193-8029-97F5B812EB16}" type="pres">
      <dgm:prSet presAssocID="{C813190A-47EC-4462-8426-9B1B62B53AC6}" presName="Name5" presStyleLbl="vennNode1" presStyleIdx="3" presStyleCnt="4">
        <dgm:presLayoutVars>
          <dgm:bulletEnabled val="1"/>
        </dgm:presLayoutVars>
      </dgm:prSet>
      <dgm:spPr/>
      <dgm:t>
        <a:bodyPr/>
        <a:lstStyle/>
        <a:p>
          <a:endParaRPr lang="es-ES"/>
        </a:p>
      </dgm:t>
    </dgm:pt>
  </dgm:ptLst>
  <dgm:cxnLst>
    <dgm:cxn modelId="{92DDCADB-51CC-4790-9C15-F72692CAA58E}" srcId="{C813190A-47EC-4462-8426-9B1B62B53AC6}" destId="{1ECEB14D-161A-4D5F-BE3B-3EABC7C5CD69}" srcOrd="1" destOrd="0" parTransId="{8B18BA56-A2EB-48EB-B9C0-30EC6490BE28}" sibTransId="{3F4D60D2-6FEC-4C49-8B26-57F86A98E7AD}"/>
    <dgm:cxn modelId="{9547E34E-BFFB-4441-BB70-DD4D1F97C6D6}" type="presOf" srcId="{1ECEB14D-161A-4D5F-BE3B-3EABC7C5CD69}" destId="{D33E60B4-467D-4193-8029-97F5B812EB16}" srcOrd="0" destOrd="2" presId="urn:microsoft.com/office/officeart/2005/8/layout/venn3"/>
    <dgm:cxn modelId="{F0AA3F54-F6ED-46B1-B016-A6E1B25F9D80}" srcId="{F908C89E-BE13-49BE-83B6-5B1DE75BD816}" destId="{BCF2DEE4-6CEA-4DC9-9F9C-0129364DB0A7}" srcOrd="1" destOrd="0" parTransId="{267147CD-D2B8-43FA-9C24-F1B410E23C56}" sibTransId="{011D5553-EAA6-4F6F-B951-446513929CD7}"/>
    <dgm:cxn modelId="{68FC9730-EFC8-484D-89EC-A452A6A61E11}" type="presOf" srcId="{BCF2DEE4-6CEA-4DC9-9F9C-0129364DB0A7}" destId="{361471D9-0540-4EAC-92B0-9530206CDDFA}" srcOrd="0" destOrd="0" presId="urn:microsoft.com/office/officeart/2005/8/layout/venn3"/>
    <dgm:cxn modelId="{741EFC4A-184D-4B5E-B185-6912B8A4CA49}" type="presOf" srcId="{C200E669-7A50-4A20-BD5E-FACC379790D9}" destId="{55F0CAB0-3A1E-475B-BE61-48D64D5DBA3B}" srcOrd="0" destOrd="0" presId="urn:microsoft.com/office/officeart/2005/8/layout/venn3"/>
    <dgm:cxn modelId="{FDB70722-7272-422F-8B7B-D40C5DD12EA9}" type="presOf" srcId="{A90CD88C-38A5-4ABF-BB71-FBAA1E808DA1}" destId="{D33E60B4-467D-4193-8029-97F5B812EB16}" srcOrd="0" destOrd="1" presId="urn:microsoft.com/office/officeart/2005/8/layout/venn3"/>
    <dgm:cxn modelId="{B2C649C3-6902-4E25-B494-31562614FF90}" type="presOf" srcId="{F908C89E-BE13-49BE-83B6-5B1DE75BD816}" destId="{4D361C0D-86FF-4C9F-91B9-DCA8D273FBED}" srcOrd="0" destOrd="0" presId="urn:microsoft.com/office/officeart/2005/8/layout/venn3"/>
    <dgm:cxn modelId="{793386C2-2633-492C-B1B2-DAC40909687D}" srcId="{C813190A-47EC-4462-8426-9B1B62B53AC6}" destId="{A90CD88C-38A5-4ABF-BB71-FBAA1E808DA1}" srcOrd="0" destOrd="0" parTransId="{15C8A385-7BAB-4ACA-BAA1-25AAD47088F6}" sibTransId="{167F665C-9763-4C54-B8BA-802C5976928B}"/>
    <dgm:cxn modelId="{C60FC42E-AFAD-46A5-B724-125CAD97D669}" srcId="{F908C89E-BE13-49BE-83B6-5B1DE75BD816}" destId="{DF9BCDDA-B255-4962-BD61-AE2D55DE6CE8}" srcOrd="0" destOrd="0" parTransId="{3C0D7160-E9AA-41F7-A6C0-A73AA2E11CD3}" sibTransId="{8FBCD60D-5842-4B89-8B6F-356B7EEF9C93}"/>
    <dgm:cxn modelId="{0D432644-FE61-4FDE-9EB1-717101169376}" srcId="{F908C89E-BE13-49BE-83B6-5B1DE75BD816}" destId="{C200E669-7A50-4A20-BD5E-FACC379790D9}" srcOrd="2" destOrd="0" parTransId="{D33CD5FD-0E56-44FC-B054-25254F63D954}" sibTransId="{6726F22C-26B8-4421-890F-2FB2475261AF}"/>
    <dgm:cxn modelId="{728C7466-8335-4DA8-91BB-8E7E8D7E0C74}" type="presOf" srcId="{DF9BCDDA-B255-4962-BD61-AE2D55DE6CE8}" destId="{BDB77F2F-C0CD-4556-9FFB-7930687E20A2}" srcOrd="0" destOrd="0" presId="urn:microsoft.com/office/officeart/2005/8/layout/venn3"/>
    <dgm:cxn modelId="{9E3E0FB5-7214-48AE-A8BB-BEF64EEA7811}" srcId="{F908C89E-BE13-49BE-83B6-5B1DE75BD816}" destId="{C813190A-47EC-4462-8426-9B1B62B53AC6}" srcOrd="3" destOrd="0" parTransId="{FE684C36-6FE4-49C2-815E-CDC3BB34A8B1}" sibTransId="{23719E48-B467-4A3F-9D0F-212386CB1BFF}"/>
    <dgm:cxn modelId="{FDAA90FB-4CE0-4FDF-BC7D-2A3D7E18169F}" type="presOf" srcId="{C813190A-47EC-4462-8426-9B1B62B53AC6}" destId="{D33E60B4-467D-4193-8029-97F5B812EB16}" srcOrd="0" destOrd="0" presId="urn:microsoft.com/office/officeart/2005/8/layout/venn3"/>
    <dgm:cxn modelId="{3E7AA71C-A766-487F-A865-66BB132BD914}" type="presParOf" srcId="{4D361C0D-86FF-4C9F-91B9-DCA8D273FBED}" destId="{BDB77F2F-C0CD-4556-9FFB-7930687E20A2}" srcOrd="0" destOrd="0" presId="urn:microsoft.com/office/officeart/2005/8/layout/venn3"/>
    <dgm:cxn modelId="{A7E86DC1-6537-4A45-B0EF-91BAE565BAF5}" type="presParOf" srcId="{4D361C0D-86FF-4C9F-91B9-DCA8D273FBED}" destId="{1997B33A-DC0B-4CA1-9FF2-7C81801C5F37}" srcOrd="1" destOrd="0" presId="urn:microsoft.com/office/officeart/2005/8/layout/venn3"/>
    <dgm:cxn modelId="{488EA448-030A-48EC-9B91-D0925E018611}" type="presParOf" srcId="{4D361C0D-86FF-4C9F-91B9-DCA8D273FBED}" destId="{361471D9-0540-4EAC-92B0-9530206CDDFA}" srcOrd="2" destOrd="0" presId="urn:microsoft.com/office/officeart/2005/8/layout/venn3"/>
    <dgm:cxn modelId="{FC7DB7C9-B77B-40B6-BDF7-93D7A1519B03}" type="presParOf" srcId="{4D361C0D-86FF-4C9F-91B9-DCA8D273FBED}" destId="{32A880F7-8FC4-447B-8F30-0B320CE48865}" srcOrd="3" destOrd="0" presId="urn:microsoft.com/office/officeart/2005/8/layout/venn3"/>
    <dgm:cxn modelId="{088F1657-680A-4FBC-A380-F41BF4B98F72}" type="presParOf" srcId="{4D361C0D-86FF-4C9F-91B9-DCA8D273FBED}" destId="{55F0CAB0-3A1E-475B-BE61-48D64D5DBA3B}" srcOrd="4" destOrd="0" presId="urn:microsoft.com/office/officeart/2005/8/layout/venn3"/>
    <dgm:cxn modelId="{9E215E6F-FA41-49F5-9801-484D3BEFBC58}" type="presParOf" srcId="{4D361C0D-86FF-4C9F-91B9-DCA8D273FBED}" destId="{985F9893-0FCF-41F9-A3F4-D018DA990237}" srcOrd="5" destOrd="0" presId="urn:microsoft.com/office/officeart/2005/8/layout/venn3"/>
    <dgm:cxn modelId="{07261463-E211-4333-81FF-9072F402FC4D}" type="presParOf" srcId="{4D361C0D-86FF-4C9F-91B9-DCA8D273FBED}" destId="{D33E60B4-467D-4193-8029-97F5B812EB16}"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9F4F9D-52DE-4427-B12D-940145496997}" type="doc">
      <dgm:prSet loTypeId="urn:microsoft.com/office/officeart/2008/layout/PictureStrips" loCatId="picture" qsTypeId="urn:microsoft.com/office/officeart/2005/8/quickstyle/simple1" qsCatId="simple" csTypeId="urn:microsoft.com/office/officeart/2005/8/colors/accent1_2" csCatId="accent1" phldr="1"/>
      <dgm:spPr/>
      <dgm:t>
        <a:bodyPr/>
        <a:lstStyle/>
        <a:p>
          <a:endParaRPr lang="es-ES"/>
        </a:p>
      </dgm:t>
    </dgm:pt>
    <dgm:pt modelId="{58F0B078-AF4E-400F-8691-655C0BB83DE5}">
      <dgm:prSet phldrT="[Texto]"/>
      <dgm:spPr/>
      <dgm:t>
        <a:bodyPr/>
        <a:lstStyle/>
        <a:p>
          <a:pPr algn="just"/>
          <a:r>
            <a:rPr lang="es-EC" dirty="0" smtClean="0"/>
            <a:t>Representación de cómo una empresa compra y vende servicios y cómo gana dinero</a:t>
          </a:r>
          <a:endParaRPr lang="es-ES" dirty="0"/>
        </a:p>
      </dgm:t>
    </dgm:pt>
    <dgm:pt modelId="{E7F62E2D-1BE0-478D-90F8-AA11D46963C5}" type="parTrans" cxnId="{718ACDDC-6A91-4BB6-9D49-8615583FCCB7}">
      <dgm:prSet/>
      <dgm:spPr/>
      <dgm:t>
        <a:bodyPr/>
        <a:lstStyle/>
        <a:p>
          <a:endParaRPr lang="es-ES"/>
        </a:p>
      </dgm:t>
    </dgm:pt>
    <dgm:pt modelId="{D14B4E1B-E3E0-42DE-BB66-7CA99BF7D579}" type="sibTrans" cxnId="{718ACDDC-6A91-4BB6-9D49-8615583FCCB7}">
      <dgm:prSet/>
      <dgm:spPr/>
      <dgm:t>
        <a:bodyPr/>
        <a:lstStyle/>
        <a:p>
          <a:endParaRPr lang="es-ES"/>
        </a:p>
      </dgm:t>
    </dgm:pt>
    <dgm:pt modelId="{A7B8B387-FF03-43E7-8B11-A146BD7E6784}">
      <dgm:prSet phldrT="[Texto]"/>
      <dgm:spPr/>
      <dgm:t>
        <a:bodyPr/>
        <a:lstStyle/>
        <a:p>
          <a:pPr algn="just"/>
          <a:r>
            <a:rPr lang="es-EC" dirty="0" smtClean="0"/>
            <a:t>Kaplan recomienda una representación denominada </a:t>
          </a:r>
          <a:r>
            <a:rPr lang="es-EC" dirty="0" err="1" smtClean="0"/>
            <a:t>Canvas</a:t>
          </a:r>
          <a:r>
            <a:rPr lang="es-EC" dirty="0" smtClean="0"/>
            <a:t> Business </a:t>
          </a:r>
          <a:r>
            <a:rPr lang="es-EC" dirty="0" err="1" smtClean="0"/>
            <a:t>Model</a:t>
          </a:r>
          <a:r>
            <a:rPr lang="es-EC" dirty="0" smtClean="0"/>
            <a:t>, donde se describen un conjunto de componentes.</a:t>
          </a:r>
          <a:endParaRPr lang="es-ES" dirty="0"/>
        </a:p>
      </dgm:t>
    </dgm:pt>
    <dgm:pt modelId="{EEC64F40-EEA7-4FDA-B68D-4E00FA114F73}" type="parTrans" cxnId="{52B31E1A-A011-4A1F-B67B-8EBBE9DA0C72}">
      <dgm:prSet/>
      <dgm:spPr/>
      <dgm:t>
        <a:bodyPr/>
        <a:lstStyle/>
        <a:p>
          <a:endParaRPr lang="es-ES"/>
        </a:p>
      </dgm:t>
    </dgm:pt>
    <dgm:pt modelId="{D5D1062D-C397-4E89-A5C6-EAAA1157A988}" type="sibTrans" cxnId="{52B31E1A-A011-4A1F-B67B-8EBBE9DA0C72}">
      <dgm:prSet/>
      <dgm:spPr/>
      <dgm:t>
        <a:bodyPr/>
        <a:lstStyle/>
        <a:p>
          <a:endParaRPr lang="es-ES"/>
        </a:p>
      </dgm:t>
    </dgm:pt>
    <dgm:pt modelId="{6EC96446-327A-4D14-A75D-1994099E763B}" type="pres">
      <dgm:prSet presAssocID="{2B9F4F9D-52DE-4427-B12D-940145496997}" presName="Name0" presStyleCnt="0">
        <dgm:presLayoutVars>
          <dgm:dir/>
          <dgm:resizeHandles val="exact"/>
        </dgm:presLayoutVars>
      </dgm:prSet>
      <dgm:spPr/>
      <dgm:t>
        <a:bodyPr/>
        <a:lstStyle/>
        <a:p>
          <a:endParaRPr lang="en-US"/>
        </a:p>
      </dgm:t>
    </dgm:pt>
    <dgm:pt modelId="{EE5F33DB-6335-4A8B-8D15-1F72DA829D15}" type="pres">
      <dgm:prSet presAssocID="{58F0B078-AF4E-400F-8691-655C0BB83DE5}" presName="composite" presStyleCnt="0"/>
      <dgm:spPr/>
    </dgm:pt>
    <dgm:pt modelId="{C1E297AB-FA05-400F-8856-F11DA718DE1B}" type="pres">
      <dgm:prSet presAssocID="{58F0B078-AF4E-400F-8691-655C0BB83DE5}" presName="rect1" presStyleLbl="trAlignAcc1" presStyleIdx="0" presStyleCnt="2">
        <dgm:presLayoutVars>
          <dgm:bulletEnabled val="1"/>
        </dgm:presLayoutVars>
      </dgm:prSet>
      <dgm:spPr/>
      <dgm:t>
        <a:bodyPr/>
        <a:lstStyle/>
        <a:p>
          <a:endParaRPr lang="en-US"/>
        </a:p>
      </dgm:t>
    </dgm:pt>
    <dgm:pt modelId="{6FA04AE7-4757-48B6-A09E-245642E1E016}" type="pres">
      <dgm:prSet presAssocID="{58F0B078-AF4E-400F-8691-655C0BB83DE5}" presName="rect2" presStyleLbl="fgImgPlace1" presStyleIdx="0" presStyleCnt="2"/>
      <dgm:spPr/>
    </dgm:pt>
    <dgm:pt modelId="{E3911D3D-904F-455A-A9DE-3D01740B574E}" type="pres">
      <dgm:prSet presAssocID="{D14B4E1B-E3E0-42DE-BB66-7CA99BF7D579}" presName="sibTrans" presStyleCnt="0"/>
      <dgm:spPr/>
    </dgm:pt>
    <dgm:pt modelId="{561E5A8A-765A-463F-A029-1F5B486A8C65}" type="pres">
      <dgm:prSet presAssocID="{A7B8B387-FF03-43E7-8B11-A146BD7E6784}" presName="composite" presStyleCnt="0"/>
      <dgm:spPr/>
    </dgm:pt>
    <dgm:pt modelId="{9E526D45-3B20-4C37-9F21-77363ECB986B}" type="pres">
      <dgm:prSet presAssocID="{A7B8B387-FF03-43E7-8B11-A146BD7E6784}" presName="rect1" presStyleLbl="trAlignAcc1" presStyleIdx="1" presStyleCnt="2">
        <dgm:presLayoutVars>
          <dgm:bulletEnabled val="1"/>
        </dgm:presLayoutVars>
      </dgm:prSet>
      <dgm:spPr/>
      <dgm:t>
        <a:bodyPr/>
        <a:lstStyle/>
        <a:p>
          <a:endParaRPr lang="en-US"/>
        </a:p>
      </dgm:t>
    </dgm:pt>
    <dgm:pt modelId="{47C59C9A-4093-41B7-BC7C-5E88A4F8F27B}" type="pres">
      <dgm:prSet presAssocID="{A7B8B387-FF03-43E7-8B11-A146BD7E6784}" presName="rect2" presStyleLbl="fgImgPlace1" presStyleIdx="1" presStyleCnt="2"/>
      <dgm:spPr/>
    </dgm:pt>
  </dgm:ptLst>
  <dgm:cxnLst>
    <dgm:cxn modelId="{718ACDDC-6A91-4BB6-9D49-8615583FCCB7}" srcId="{2B9F4F9D-52DE-4427-B12D-940145496997}" destId="{58F0B078-AF4E-400F-8691-655C0BB83DE5}" srcOrd="0" destOrd="0" parTransId="{E7F62E2D-1BE0-478D-90F8-AA11D46963C5}" sibTransId="{D14B4E1B-E3E0-42DE-BB66-7CA99BF7D579}"/>
    <dgm:cxn modelId="{F9DBC447-B90E-4751-9CD3-3AADE283070C}" type="presOf" srcId="{58F0B078-AF4E-400F-8691-655C0BB83DE5}" destId="{C1E297AB-FA05-400F-8856-F11DA718DE1B}" srcOrd="0" destOrd="0" presId="urn:microsoft.com/office/officeart/2008/layout/PictureStrips"/>
    <dgm:cxn modelId="{52B31E1A-A011-4A1F-B67B-8EBBE9DA0C72}" srcId="{2B9F4F9D-52DE-4427-B12D-940145496997}" destId="{A7B8B387-FF03-43E7-8B11-A146BD7E6784}" srcOrd="1" destOrd="0" parTransId="{EEC64F40-EEA7-4FDA-B68D-4E00FA114F73}" sibTransId="{D5D1062D-C397-4E89-A5C6-EAAA1157A988}"/>
    <dgm:cxn modelId="{51CAFED7-B601-4B24-B0B7-1B8877C8118C}" type="presOf" srcId="{A7B8B387-FF03-43E7-8B11-A146BD7E6784}" destId="{9E526D45-3B20-4C37-9F21-77363ECB986B}" srcOrd="0" destOrd="0" presId="urn:microsoft.com/office/officeart/2008/layout/PictureStrips"/>
    <dgm:cxn modelId="{85A7403C-CBFE-4CE0-B156-0797E00E8EB3}" type="presOf" srcId="{2B9F4F9D-52DE-4427-B12D-940145496997}" destId="{6EC96446-327A-4D14-A75D-1994099E763B}" srcOrd="0" destOrd="0" presId="urn:microsoft.com/office/officeart/2008/layout/PictureStrips"/>
    <dgm:cxn modelId="{153BDB20-1C06-4AA2-99FB-BA6C9247FA8A}" type="presParOf" srcId="{6EC96446-327A-4D14-A75D-1994099E763B}" destId="{EE5F33DB-6335-4A8B-8D15-1F72DA829D15}" srcOrd="0" destOrd="0" presId="urn:microsoft.com/office/officeart/2008/layout/PictureStrips"/>
    <dgm:cxn modelId="{C6EB2082-AE3E-404B-A803-C93D9723A7EE}" type="presParOf" srcId="{EE5F33DB-6335-4A8B-8D15-1F72DA829D15}" destId="{C1E297AB-FA05-400F-8856-F11DA718DE1B}" srcOrd="0" destOrd="0" presId="urn:microsoft.com/office/officeart/2008/layout/PictureStrips"/>
    <dgm:cxn modelId="{6DE1DFA4-084C-4F71-92B4-E612B90BF062}" type="presParOf" srcId="{EE5F33DB-6335-4A8B-8D15-1F72DA829D15}" destId="{6FA04AE7-4757-48B6-A09E-245642E1E016}" srcOrd="1" destOrd="0" presId="urn:microsoft.com/office/officeart/2008/layout/PictureStrips"/>
    <dgm:cxn modelId="{1CC495F8-A8BE-4C23-80C4-5EF74D8DFE77}" type="presParOf" srcId="{6EC96446-327A-4D14-A75D-1994099E763B}" destId="{E3911D3D-904F-455A-A9DE-3D01740B574E}" srcOrd="1" destOrd="0" presId="urn:microsoft.com/office/officeart/2008/layout/PictureStrips"/>
    <dgm:cxn modelId="{2997BC84-7DE3-42B5-BAE3-DB133701254B}" type="presParOf" srcId="{6EC96446-327A-4D14-A75D-1994099E763B}" destId="{561E5A8A-765A-463F-A029-1F5B486A8C65}" srcOrd="2" destOrd="0" presId="urn:microsoft.com/office/officeart/2008/layout/PictureStrips"/>
    <dgm:cxn modelId="{46A0D4FE-5022-4B28-89E9-FF2F61AA4694}" type="presParOf" srcId="{561E5A8A-765A-463F-A029-1F5B486A8C65}" destId="{9E526D45-3B20-4C37-9F21-77363ECB986B}" srcOrd="0" destOrd="0" presId="urn:microsoft.com/office/officeart/2008/layout/PictureStrips"/>
    <dgm:cxn modelId="{4DF2A277-5627-45CC-9385-E49EEC084C57}" type="presParOf" srcId="{561E5A8A-765A-463F-A029-1F5B486A8C65}" destId="{47C59C9A-4093-41B7-BC7C-5E88A4F8F27B}"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626A5E-0DE7-4BD9-8915-CF11FA1AE2EC}" type="doc">
      <dgm:prSet loTypeId="urn:microsoft.com/office/officeart/2005/8/layout/radial3" loCatId="cycle" qsTypeId="urn:microsoft.com/office/officeart/2005/8/quickstyle/simple2" qsCatId="simple" csTypeId="urn:microsoft.com/office/officeart/2005/8/colors/accent1_2" csCatId="accent1" phldr="1"/>
      <dgm:spPr/>
      <dgm:t>
        <a:bodyPr/>
        <a:lstStyle/>
        <a:p>
          <a:endParaRPr lang="es-ES"/>
        </a:p>
      </dgm:t>
    </dgm:pt>
    <dgm:pt modelId="{8DBD4CE1-C57F-460A-9A7F-1A0D4BA27E2E}">
      <dgm:prSet phldrT="[Texto]" custT="1"/>
      <dgm:spPr/>
      <dgm:t>
        <a:bodyPr/>
        <a:lstStyle/>
        <a:p>
          <a:r>
            <a:rPr lang="es-EC" sz="5400" dirty="0" smtClean="0">
              <a:solidFill>
                <a:schemeClr val="tx1">
                  <a:lumMod val="75000"/>
                  <a:lumOff val="25000"/>
                </a:schemeClr>
              </a:solidFill>
            </a:rPr>
            <a:t>SaaS</a:t>
          </a:r>
          <a:endParaRPr lang="es-ES" sz="5400" dirty="0">
            <a:solidFill>
              <a:schemeClr val="tx1">
                <a:lumMod val="75000"/>
                <a:lumOff val="25000"/>
              </a:schemeClr>
            </a:solidFill>
          </a:endParaRPr>
        </a:p>
      </dgm:t>
    </dgm:pt>
    <dgm:pt modelId="{D0AF1E39-DB6F-490A-95FC-774B9385681A}" type="parTrans" cxnId="{09FF9B70-658E-4D03-99CC-ACCF8C66006C}">
      <dgm:prSet/>
      <dgm:spPr/>
      <dgm:t>
        <a:bodyPr/>
        <a:lstStyle/>
        <a:p>
          <a:endParaRPr lang="es-ES">
            <a:solidFill>
              <a:schemeClr val="tx1">
                <a:lumMod val="75000"/>
                <a:lumOff val="25000"/>
              </a:schemeClr>
            </a:solidFill>
          </a:endParaRPr>
        </a:p>
      </dgm:t>
    </dgm:pt>
    <dgm:pt modelId="{8151472F-5639-40AB-9918-070CC34BB233}" type="sibTrans" cxnId="{09FF9B70-658E-4D03-99CC-ACCF8C66006C}">
      <dgm:prSet/>
      <dgm:spPr/>
      <dgm:t>
        <a:bodyPr/>
        <a:lstStyle/>
        <a:p>
          <a:endParaRPr lang="es-ES">
            <a:solidFill>
              <a:schemeClr val="tx1">
                <a:lumMod val="75000"/>
                <a:lumOff val="25000"/>
              </a:schemeClr>
            </a:solidFill>
          </a:endParaRPr>
        </a:p>
      </dgm:t>
    </dgm:pt>
    <dgm:pt modelId="{7677B74F-789D-44A6-860D-960E0055436D}">
      <dgm:prSet phldrT="[Texto]" custT="1"/>
      <dgm:spPr/>
      <dgm:t>
        <a:bodyPr/>
        <a:lstStyle/>
        <a:p>
          <a:r>
            <a:rPr lang="es-EC" sz="1200" dirty="0" smtClean="0">
              <a:solidFill>
                <a:schemeClr val="tx1">
                  <a:lumMod val="75000"/>
                  <a:lumOff val="25000"/>
                </a:schemeClr>
              </a:solidFill>
            </a:rPr>
            <a:t>Simplifica despliegue de actualización</a:t>
          </a:r>
          <a:endParaRPr lang="es-ES" sz="1200" dirty="0">
            <a:solidFill>
              <a:schemeClr val="tx1">
                <a:lumMod val="75000"/>
                <a:lumOff val="25000"/>
              </a:schemeClr>
            </a:solidFill>
          </a:endParaRPr>
        </a:p>
      </dgm:t>
    </dgm:pt>
    <dgm:pt modelId="{A70174A1-F309-4AD0-9917-5A06D82F37D9}" type="parTrans" cxnId="{9B2FD73B-A66F-4694-8694-80BB8E59BD3D}">
      <dgm:prSet/>
      <dgm:spPr/>
      <dgm:t>
        <a:bodyPr/>
        <a:lstStyle/>
        <a:p>
          <a:endParaRPr lang="es-ES">
            <a:solidFill>
              <a:schemeClr val="tx1">
                <a:lumMod val="75000"/>
                <a:lumOff val="25000"/>
              </a:schemeClr>
            </a:solidFill>
          </a:endParaRPr>
        </a:p>
      </dgm:t>
    </dgm:pt>
    <dgm:pt modelId="{F81D569A-0AD4-4574-9596-EEBFF6D65DED}" type="sibTrans" cxnId="{9B2FD73B-A66F-4694-8694-80BB8E59BD3D}">
      <dgm:prSet/>
      <dgm:spPr/>
      <dgm:t>
        <a:bodyPr/>
        <a:lstStyle/>
        <a:p>
          <a:endParaRPr lang="es-ES">
            <a:solidFill>
              <a:schemeClr val="tx1">
                <a:lumMod val="75000"/>
                <a:lumOff val="25000"/>
              </a:schemeClr>
            </a:solidFill>
          </a:endParaRPr>
        </a:p>
      </dgm:t>
    </dgm:pt>
    <dgm:pt modelId="{99781CB9-3822-4A28-ADC4-670DAF43857A}">
      <dgm:prSet phldrT="[Texto]" custT="1"/>
      <dgm:spPr/>
      <dgm:t>
        <a:bodyPr/>
        <a:lstStyle/>
        <a:p>
          <a:r>
            <a:rPr lang="es-EC" sz="1100" dirty="0" smtClean="0">
              <a:solidFill>
                <a:schemeClr val="tx1">
                  <a:lumMod val="75000"/>
                  <a:lumOff val="25000"/>
                </a:schemeClr>
              </a:solidFill>
            </a:rPr>
            <a:t>Bajo costo de CAC</a:t>
          </a:r>
          <a:endParaRPr lang="es-ES" sz="1100" dirty="0">
            <a:solidFill>
              <a:schemeClr val="tx1">
                <a:lumMod val="75000"/>
                <a:lumOff val="25000"/>
              </a:schemeClr>
            </a:solidFill>
          </a:endParaRPr>
        </a:p>
      </dgm:t>
    </dgm:pt>
    <dgm:pt modelId="{D1F01A79-94E3-45D1-9F61-B35C8F1807E7}" type="parTrans" cxnId="{66A11D31-7CB5-4312-832A-571FC95031B8}">
      <dgm:prSet/>
      <dgm:spPr/>
      <dgm:t>
        <a:bodyPr/>
        <a:lstStyle/>
        <a:p>
          <a:endParaRPr lang="es-ES">
            <a:solidFill>
              <a:schemeClr val="tx1">
                <a:lumMod val="75000"/>
                <a:lumOff val="25000"/>
              </a:schemeClr>
            </a:solidFill>
          </a:endParaRPr>
        </a:p>
      </dgm:t>
    </dgm:pt>
    <dgm:pt modelId="{F1678F2D-30CE-497C-AE1D-12C64870D942}" type="sibTrans" cxnId="{66A11D31-7CB5-4312-832A-571FC95031B8}">
      <dgm:prSet/>
      <dgm:spPr/>
      <dgm:t>
        <a:bodyPr/>
        <a:lstStyle/>
        <a:p>
          <a:endParaRPr lang="es-ES">
            <a:solidFill>
              <a:schemeClr val="tx1">
                <a:lumMod val="75000"/>
                <a:lumOff val="25000"/>
              </a:schemeClr>
            </a:solidFill>
          </a:endParaRPr>
        </a:p>
      </dgm:t>
    </dgm:pt>
    <dgm:pt modelId="{31AA5174-C5AE-45B0-9DB8-5F49E2F233D5}">
      <dgm:prSet phldrT="[Texto]" custT="1"/>
      <dgm:spPr/>
      <dgm:t>
        <a:bodyPr/>
        <a:lstStyle/>
        <a:p>
          <a:r>
            <a:rPr lang="es-EC" sz="1200" dirty="0" smtClean="0">
              <a:solidFill>
                <a:schemeClr val="tx1">
                  <a:lumMod val="75000"/>
                  <a:lumOff val="25000"/>
                </a:schemeClr>
              </a:solidFill>
            </a:rPr>
            <a:t>Acceso global</a:t>
          </a:r>
          <a:endParaRPr lang="es-ES" sz="1200" dirty="0">
            <a:solidFill>
              <a:schemeClr val="tx1">
                <a:lumMod val="75000"/>
                <a:lumOff val="25000"/>
              </a:schemeClr>
            </a:solidFill>
          </a:endParaRPr>
        </a:p>
      </dgm:t>
    </dgm:pt>
    <dgm:pt modelId="{E722B1E6-1DAA-4C9A-B998-29A66B4E699E}" type="parTrans" cxnId="{84A3A5D6-E6C7-4FF9-A27D-5F083B3772D0}">
      <dgm:prSet/>
      <dgm:spPr/>
      <dgm:t>
        <a:bodyPr/>
        <a:lstStyle/>
        <a:p>
          <a:endParaRPr lang="es-ES">
            <a:solidFill>
              <a:schemeClr val="tx1">
                <a:lumMod val="75000"/>
                <a:lumOff val="25000"/>
              </a:schemeClr>
            </a:solidFill>
          </a:endParaRPr>
        </a:p>
      </dgm:t>
    </dgm:pt>
    <dgm:pt modelId="{1D9A0D6F-FD9B-4490-AA2C-CDDAC11C5269}" type="sibTrans" cxnId="{84A3A5D6-E6C7-4FF9-A27D-5F083B3772D0}">
      <dgm:prSet/>
      <dgm:spPr/>
      <dgm:t>
        <a:bodyPr/>
        <a:lstStyle/>
        <a:p>
          <a:endParaRPr lang="es-ES">
            <a:solidFill>
              <a:schemeClr val="tx1">
                <a:lumMod val="75000"/>
                <a:lumOff val="25000"/>
              </a:schemeClr>
            </a:solidFill>
          </a:endParaRPr>
        </a:p>
      </dgm:t>
    </dgm:pt>
    <dgm:pt modelId="{340FB282-A38A-451C-92A7-27DEF9608BC7}">
      <dgm:prSet phldrT="[Texto]" custT="1"/>
      <dgm:spPr/>
      <dgm:t>
        <a:bodyPr/>
        <a:lstStyle/>
        <a:p>
          <a:r>
            <a:rPr lang="es-ES" sz="1000" dirty="0" smtClean="0">
              <a:solidFill>
                <a:schemeClr val="tx1">
                  <a:lumMod val="75000"/>
                  <a:lumOff val="25000"/>
                </a:schemeClr>
              </a:solidFill>
            </a:rPr>
            <a:t>Tiempo de despliegue</a:t>
          </a:r>
          <a:endParaRPr lang="es-ES" sz="1000" dirty="0">
            <a:solidFill>
              <a:schemeClr val="tx1">
                <a:lumMod val="75000"/>
                <a:lumOff val="25000"/>
              </a:schemeClr>
            </a:solidFill>
          </a:endParaRPr>
        </a:p>
      </dgm:t>
    </dgm:pt>
    <dgm:pt modelId="{DBF66024-ABFE-4B3F-9D76-FBB413E95640}" type="parTrans" cxnId="{F1DE7F14-A2E6-4596-BC1F-F7C7352635F8}">
      <dgm:prSet/>
      <dgm:spPr/>
      <dgm:t>
        <a:bodyPr/>
        <a:lstStyle/>
        <a:p>
          <a:endParaRPr lang="es-ES">
            <a:solidFill>
              <a:schemeClr val="tx1">
                <a:lumMod val="75000"/>
                <a:lumOff val="25000"/>
              </a:schemeClr>
            </a:solidFill>
          </a:endParaRPr>
        </a:p>
      </dgm:t>
    </dgm:pt>
    <dgm:pt modelId="{4CCEFBF9-F87F-4A1D-9910-44A563D1237B}" type="sibTrans" cxnId="{F1DE7F14-A2E6-4596-BC1F-F7C7352635F8}">
      <dgm:prSet/>
      <dgm:spPr/>
      <dgm:t>
        <a:bodyPr/>
        <a:lstStyle/>
        <a:p>
          <a:endParaRPr lang="es-ES">
            <a:solidFill>
              <a:schemeClr val="tx1">
                <a:lumMod val="75000"/>
                <a:lumOff val="25000"/>
              </a:schemeClr>
            </a:solidFill>
          </a:endParaRPr>
        </a:p>
      </dgm:t>
    </dgm:pt>
    <dgm:pt modelId="{5B749462-F6DC-4B3A-A44D-0C2FDF90DACC}">
      <dgm:prSet custT="1"/>
      <dgm:spPr/>
      <dgm:t>
        <a:bodyPr/>
        <a:lstStyle/>
        <a:p>
          <a:r>
            <a:rPr lang="es-EC" sz="1200" dirty="0" smtClean="0">
              <a:solidFill>
                <a:schemeClr val="tx1">
                  <a:lumMod val="75000"/>
                  <a:lumOff val="25000"/>
                </a:schemeClr>
              </a:solidFill>
            </a:rPr>
            <a:t>Flexible y escalable</a:t>
          </a:r>
          <a:endParaRPr lang="es-ES" sz="1200" dirty="0">
            <a:solidFill>
              <a:schemeClr val="tx1">
                <a:lumMod val="75000"/>
                <a:lumOff val="25000"/>
              </a:schemeClr>
            </a:solidFill>
          </a:endParaRPr>
        </a:p>
      </dgm:t>
    </dgm:pt>
    <dgm:pt modelId="{E3CDB61D-44A9-4CF4-A404-1A0D00AC500B}" type="parTrans" cxnId="{417F2C7C-35E3-44D2-8E2E-DC55F5621D69}">
      <dgm:prSet/>
      <dgm:spPr/>
      <dgm:t>
        <a:bodyPr/>
        <a:lstStyle/>
        <a:p>
          <a:endParaRPr lang="es-ES">
            <a:solidFill>
              <a:schemeClr val="tx1">
                <a:lumMod val="75000"/>
                <a:lumOff val="25000"/>
              </a:schemeClr>
            </a:solidFill>
          </a:endParaRPr>
        </a:p>
      </dgm:t>
    </dgm:pt>
    <dgm:pt modelId="{A7EA4B79-4D39-4C00-A617-7014771D78B8}" type="sibTrans" cxnId="{417F2C7C-35E3-44D2-8E2E-DC55F5621D69}">
      <dgm:prSet/>
      <dgm:spPr/>
      <dgm:t>
        <a:bodyPr/>
        <a:lstStyle/>
        <a:p>
          <a:endParaRPr lang="es-ES">
            <a:solidFill>
              <a:schemeClr val="tx1">
                <a:lumMod val="75000"/>
                <a:lumOff val="25000"/>
              </a:schemeClr>
            </a:solidFill>
          </a:endParaRPr>
        </a:p>
      </dgm:t>
    </dgm:pt>
    <dgm:pt modelId="{0CD2271C-3243-4325-BFCF-5525B61CD0EC}" type="pres">
      <dgm:prSet presAssocID="{AA626A5E-0DE7-4BD9-8915-CF11FA1AE2EC}" presName="composite" presStyleCnt="0">
        <dgm:presLayoutVars>
          <dgm:chMax val="1"/>
          <dgm:dir/>
          <dgm:resizeHandles val="exact"/>
        </dgm:presLayoutVars>
      </dgm:prSet>
      <dgm:spPr/>
      <dgm:t>
        <a:bodyPr/>
        <a:lstStyle/>
        <a:p>
          <a:endParaRPr lang="es-ES"/>
        </a:p>
      </dgm:t>
    </dgm:pt>
    <dgm:pt modelId="{0A4F6D6C-F370-4821-9DBB-915A2E704479}" type="pres">
      <dgm:prSet presAssocID="{AA626A5E-0DE7-4BD9-8915-CF11FA1AE2EC}" presName="radial" presStyleCnt="0">
        <dgm:presLayoutVars>
          <dgm:animLvl val="ctr"/>
        </dgm:presLayoutVars>
      </dgm:prSet>
      <dgm:spPr/>
    </dgm:pt>
    <dgm:pt modelId="{0FFDC16D-F733-400A-843D-8BCB11CC7383}" type="pres">
      <dgm:prSet presAssocID="{8DBD4CE1-C57F-460A-9A7F-1A0D4BA27E2E}" presName="centerShape" presStyleLbl="vennNode1" presStyleIdx="0" presStyleCnt="6"/>
      <dgm:spPr/>
      <dgm:t>
        <a:bodyPr/>
        <a:lstStyle/>
        <a:p>
          <a:endParaRPr lang="es-ES"/>
        </a:p>
      </dgm:t>
    </dgm:pt>
    <dgm:pt modelId="{9A7E4879-08F6-433A-9ABF-3B0208FD1BF2}" type="pres">
      <dgm:prSet presAssocID="{7677B74F-789D-44A6-860D-960E0055436D}" presName="node" presStyleLbl="vennNode1" presStyleIdx="1" presStyleCnt="6">
        <dgm:presLayoutVars>
          <dgm:bulletEnabled val="1"/>
        </dgm:presLayoutVars>
      </dgm:prSet>
      <dgm:spPr/>
      <dgm:t>
        <a:bodyPr/>
        <a:lstStyle/>
        <a:p>
          <a:endParaRPr lang="es-ES"/>
        </a:p>
      </dgm:t>
    </dgm:pt>
    <dgm:pt modelId="{9161CCEC-5E1E-451A-B554-E1DEA4D0CB9C}" type="pres">
      <dgm:prSet presAssocID="{99781CB9-3822-4A28-ADC4-670DAF43857A}" presName="node" presStyleLbl="vennNode1" presStyleIdx="2" presStyleCnt="6">
        <dgm:presLayoutVars>
          <dgm:bulletEnabled val="1"/>
        </dgm:presLayoutVars>
      </dgm:prSet>
      <dgm:spPr/>
      <dgm:t>
        <a:bodyPr/>
        <a:lstStyle/>
        <a:p>
          <a:endParaRPr lang="es-ES"/>
        </a:p>
      </dgm:t>
    </dgm:pt>
    <dgm:pt modelId="{B7EA2BBB-C19C-4507-99CA-C2000AB1E655}" type="pres">
      <dgm:prSet presAssocID="{31AA5174-C5AE-45B0-9DB8-5F49E2F233D5}" presName="node" presStyleLbl="vennNode1" presStyleIdx="3" presStyleCnt="6">
        <dgm:presLayoutVars>
          <dgm:bulletEnabled val="1"/>
        </dgm:presLayoutVars>
      </dgm:prSet>
      <dgm:spPr/>
      <dgm:t>
        <a:bodyPr/>
        <a:lstStyle/>
        <a:p>
          <a:endParaRPr lang="es-ES"/>
        </a:p>
      </dgm:t>
    </dgm:pt>
    <dgm:pt modelId="{98648CE5-16B8-4D84-B242-2D58B5D24A1E}" type="pres">
      <dgm:prSet presAssocID="{5B749462-F6DC-4B3A-A44D-0C2FDF90DACC}" presName="node" presStyleLbl="vennNode1" presStyleIdx="4" presStyleCnt="6">
        <dgm:presLayoutVars>
          <dgm:bulletEnabled val="1"/>
        </dgm:presLayoutVars>
      </dgm:prSet>
      <dgm:spPr/>
      <dgm:t>
        <a:bodyPr/>
        <a:lstStyle/>
        <a:p>
          <a:endParaRPr lang="es-ES"/>
        </a:p>
      </dgm:t>
    </dgm:pt>
    <dgm:pt modelId="{11755965-3FB2-45A6-9D37-44BC3EDF1A7C}" type="pres">
      <dgm:prSet presAssocID="{340FB282-A38A-451C-92A7-27DEF9608BC7}" presName="node" presStyleLbl="vennNode1" presStyleIdx="5" presStyleCnt="6">
        <dgm:presLayoutVars>
          <dgm:bulletEnabled val="1"/>
        </dgm:presLayoutVars>
      </dgm:prSet>
      <dgm:spPr/>
      <dgm:t>
        <a:bodyPr/>
        <a:lstStyle/>
        <a:p>
          <a:endParaRPr lang="es-ES"/>
        </a:p>
      </dgm:t>
    </dgm:pt>
  </dgm:ptLst>
  <dgm:cxnLst>
    <dgm:cxn modelId="{D6E94E51-7B05-4542-923A-8AD5075FF41C}" type="presOf" srcId="{99781CB9-3822-4A28-ADC4-670DAF43857A}" destId="{9161CCEC-5E1E-451A-B554-E1DEA4D0CB9C}" srcOrd="0" destOrd="0" presId="urn:microsoft.com/office/officeart/2005/8/layout/radial3"/>
    <dgm:cxn modelId="{0640A809-F100-4835-B69B-57EB457C030A}" type="presOf" srcId="{340FB282-A38A-451C-92A7-27DEF9608BC7}" destId="{11755965-3FB2-45A6-9D37-44BC3EDF1A7C}" srcOrd="0" destOrd="0" presId="urn:microsoft.com/office/officeart/2005/8/layout/radial3"/>
    <dgm:cxn modelId="{F1DE7F14-A2E6-4596-BC1F-F7C7352635F8}" srcId="{8DBD4CE1-C57F-460A-9A7F-1A0D4BA27E2E}" destId="{340FB282-A38A-451C-92A7-27DEF9608BC7}" srcOrd="4" destOrd="0" parTransId="{DBF66024-ABFE-4B3F-9D76-FBB413E95640}" sibTransId="{4CCEFBF9-F87F-4A1D-9910-44A563D1237B}"/>
    <dgm:cxn modelId="{09FF9B70-658E-4D03-99CC-ACCF8C66006C}" srcId="{AA626A5E-0DE7-4BD9-8915-CF11FA1AE2EC}" destId="{8DBD4CE1-C57F-460A-9A7F-1A0D4BA27E2E}" srcOrd="0" destOrd="0" parTransId="{D0AF1E39-DB6F-490A-95FC-774B9385681A}" sibTransId="{8151472F-5639-40AB-9918-070CC34BB233}"/>
    <dgm:cxn modelId="{8454560A-BB46-4C88-9828-CAC1B71716B9}" type="presOf" srcId="{31AA5174-C5AE-45B0-9DB8-5F49E2F233D5}" destId="{B7EA2BBB-C19C-4507-99CA-C2000AB1E655}" srcOrd="0" destOrd="0" presId="urn:microsoft.com/office/officeart/2005/8/layout/radial3"/>
    <dgm:cxn modelId="{417F2C7C-35E3-44D2-8E2E-DC55F5621D69}" srcId="{8DBD4CE1-C57F-460A-9A7F-1A0D4BA27E2E}" destId="{5B749462-F6DC-4B3A-A44D-0C2FDF90DACC}" srcOrd="3" destOrd="0" parTransId="{E3CDB61D-44A9-4CF4-A404-1A0D00AC500B}" sibTransId="{A7EA4B79-4D39-4C00-A617-7014771D78B8}"/>
    <dgm:cxn modelId="{9412B601-DE7A-48E5-8978-A058ADCE638F}" type="presOf" srcId="{7677B74F-789D-44A6-860D-960E0055436D}" destId="{9A7E4879-08F6-433A-9ABF-3B0208FD1BF2}" srcOrd="0" destOrd="0" presId="urn:microsoft.com/office/officeart/2005/8/layout/radial3"/>
    <dgm:cxn modelId="{252E01EA-1AE4-4DE8-B441-4E2B6B6347C7}" type="presOf" srcId="{8DBD4CE1-C57F-460A-9A7F-1A0D4BA27E2E}" destId="{0FFDC16D-F733-400A-843D-8BCB11CC7383}" srcOrd="0" destOrd="0" presId="urn:microsoft.com/office/officeart/2005/8/layout/radial3"/>
    <dgm:cxn modelId="{66A11D31-7CB5-4312-832A-571FC95031B8}" srcId="{8DBD4CE1-C57F-460A-9A7F-1A0D4BA27E2E}" destId="{99781CB9-3822-4A28-ADC4-670DAF43857A}" srcOrd="1" destOrd="0" parTransId="{D1F01A79-94E3-45D1-9F61-B35C8F1807E7}" sibTransId="{F1678F2D-30CE-497C-AE1D-12C64870D942}"/>
    <dgm:cxn modelId="{296BE688-4EA9-4A44-A7B6-AFF58C574ABD}" type="presOf" srcId="{5B749462-F6DC-4B3A-A44D-0C2FDF90DACC}" destId="{98648CE5-16B8-4D84-B242-2D58B5D24A1E}" srcOrd="0" destOrd="0" presId="urn:microsoft.com/office/officeart/2005/8/layout/radial3"/>
    <dgm:cxn modelId="{EA18B6C6-8047-4FA3-9ED6-87BA4E2D6553}" type="presOf" srcId="{AA626A5E-0DE7-4BD9-8915-CF11FA1AE2EC}" destId="{0CD2271C-3243-4325-BFCF-5525B61CD0EC}" srcOrd="0" destOrd="0" presId="urn:microsoft.com/office/officeart/2005/8/layout/radial3"/>
    <dgm:cxn modelId="{9B2FD73B-A66F-4694-8694-80BB8E59BD3D}" srcId="{8DBD4CE1-C57F-460A-9A7F-1A0D4BA27E2E}" destId="{7677B74F-789D-44A6-860D-960E0055436D}" srcOrd="0" destOrd="0" parTransId="{A70174A1-F309-4AD0-9917-5A06D82F37D9}" sibTransId="{F81D569A-0AD4-4574-9596-EEBFF6D65DED}"/>
    <dgm:cxn modelId="{84A3A5D6-E6C7-4FF9-A27D-5F083B3772D0}" srcId="{8DBD4CE1-C57F-460A-9A7F-1A0D4BA27E2E}" destId="{31AA5174-C5AE-45B0-9DB8-5F49E2F233D5}" srcOrd="2" destOrd="0" parTransId="{E722B1E6-1DAA-4C9A-B998-29A66B4E699E}" sibTransId="{1D9A0D6F-FD9B-4490-AA2C-CDDAC11C5269}"/>
    <dgm:cxn modelId="{F38ADA8B-2720-452D-B460-6FBA917C62FC}" type="presParOf" srcId="{0CD2271C-3243-4325-BFCF-5525B61CD0EC}" destId="{0A4F6D6C-F370-4821-9DBB-915A2E704479}" srcOrd="0" destOrd="0" presId="urn:microsoft.com/office/officeart/2005/8/layout/radial3"/>
    <dgm:cxn modelId="{FF00AC31-2312-4DF9-AB74-10F5555FBB2B}" type="presParOf" srcId="{0A4F6D6C-F370-4821-9DBB-915A2E704479}" destId="{0FFDC16D-F733-400A-843D-8BCB11CC7383}" srcOrd="0" destOrd="0" presId="urn:microsoft.com/office/officeart/2005/8/layout/radial3"/>
    <dgm:cxn modelId="{6F97666A-4D36-4E3A-A063-A497576E62A5}" type="presParOf" srcId="{0A4F6D6C-F370-4821-9DBB-915A2E704479}" destId="{9A7E4879-08F6-433A-9ABF-3B0208FD1BF2}" srcOrd="1" destOrd="0" presId="urn:microsoft.com/office/officeart/2005/8/layout/radial3"/>
    <dgm:cxn modelId="{300FCB8B-0F84-484A-BAD7-1C67575BCB25}" type="presParOf" srcId="{0A4F6D6C-F370-4821-9DBB-915A2E704479}" destId="{9161CCEC-5E1E-451A-B554-E1DEA4D0CB9C}" srcOrd="2" destOrd="0" presId="urn:microsoft.com/office/officeart/2005/8/layout/radial3"/>
    <dgm:cxn modelId="{23DC9F72-D5EF-4C4E-8DA5-CC147FAA5159}" type="presParOf" srcId="{0A4F6D6C-F370-4821-9DBB-915A2E704479}" destId="{B7EA2BBB-C19C-4507-99CA-C2000AB1E655}" srcOrd="3" destOrd="0" presId="urn:microsoft.com/office/officeart/2005/8/layout/radial3"/>
    <dgm:cxn modelId="{468E9C8A-E825-4983-A363-F746AE2AD814}" type="presParOf" srcId="{0A4F6D6C-F370-4821-9DBB-915A2E704479}" destId="{98648CE5-16B8-4D84-B242-2D58B5D24A1E}" srcOrd="4" destOrd="0" presId="urn:microsoft.com/office/officeart/2005/8/layout/radial3"/>
    <dgm:cxn modelId="{7BAF79D1-8CC5-4D54-9D91-7A0F26AAFED2}" type="presParOf" srcId="{0A4F6D6C-F370-4821-9DBB-915A2E704479}" destId="{11755965-3FB2-45A6-9D37-44BC3EDF1A7C}"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626A5E-0DE7-4BD9-8915-CF11FA1AE2EC}" type="doc">
      <dgm:prSet loTypeId="urn:microsoft.com/office/officeart/2005/8/layout/radial3" loCatId="cycle" qsTypeId="urn:microsoft.com/office/officeart/2005/8/quickstyle/simple2" qsCatId="simple" csTypeId="urn:microsoft.com/office/officeart/2005/8/colors/accent1_2" csCatId="accent1" phldr="1"/>
      <dgm:spPr/>
      <dgm:t>
        <a:bodyPr/>
        <a:lstStyle/>
        <a:p>
          <a:endParaRPr lang="es-ES"/>
        </a:p>
      </dgm:t>
    </dgm:pt>
    <dgm:pt modelId="{8DBD4CE1-C57F-460A-9A7F-1A0D4BA27E2E}">
      <dgm:prSet phldrT="[Texto]" custT="1"/>
      <dgm:spPr/>
      <dgm:t>
        <a:bodyPr/>
        <a:lstStyle/>
        <a:p>
          <a:r>
            <a:rPr lang="es-EC" sz="5400" dirty="0" smtClean="0">
              <a:solidFill>
                <a:schemeClr val="tx1">
                  <a:lumMod val="75000"/>
                  <a:lumOff val="25000"/>
                </a:schemeClr>
              </a:solidFill>
            </a:rPr>
            <a:t>SaaS</a:t>
          </a:r>
          <a:endParaRPr lang="es-ES" sz="5400" dirty="0">
            <a:solidFill>
              <a:schemeClr val="tx1">
                <a:lumMod val="75000"/>
                <a:lumOff val="25000"/>
              </a:schemeClr>
            </a:solidFill>
          </a:endParaRPr>
        </a:p>
      </dgm:t>
    </dgm:pt>
    <dgm:pt modelId="{D0AF1E39-DB6F-490A-95FC-774B9385681A}" type="parTrans" cxnId="{09FF9B70-658E-4D03-99CC-ACCF8C66006C}">
      <dgm:prSet/>
      <dgm:spPr/>
      <dgm:t>
        <a:bodyPr/>
        <a:lstStyle/>
        <a:p>
          <a:endParaRPr lang="es-ES">
            <a:solidFill>
              <a:schemeClr val="tx1">
                <a:lumMod val="75000"/>
                <a:lumOff val="25000"/>
              </a:schemeClr>
            </a:solidFill>
          </a:endParaRPr>
        </a:p>
      </dgm:t>
    </dgm:pt>
    <dgm:pt modelId="{8151472F-5639-40AB-9918-070CC34BB233}" type="sibTrans" cxnId="{09FF9B70-658E-4D03-99CC-ACCF8C66006C}">
      <dgm:prSet/>
      <dgm:spPr/>
      <dgm:t>
        <a:bodyPr/>
        <a:lstStyle/>
        <a:p>
          <a:endParaRPr lang="es-ES">
            <a:solidFill>
              <a:schemeClr val="tx1">
                <a:lumMod val="75000"/>
                <a:lumOff val="25000"/>
              </a:schemeClr>
            </a:solidFill>
          </a:endParaRPr>
        </a:p>
      </dgm:t>
    </dgm:pt>
    <dgm:pt modelId="{7677B74F-789D-44A6-860D-960E0055436D}">
      <dgm:prSet phldrT="[Texto]" custT="1"/>
      <dgm:spPr/>
      <dgm:t>
        <a:bodyPr/>
        <a:lstStyle/>
        <a:p>
          <a:r>
            <a:rPr lang="es-EC" sz="1200" smtClean="0">
              <a:solidFill>
                <a:schemeClr val="tx1">
                  <a:lumMod val="75000"/>
                  <a:lumOff val="25000"/>
                </a:schemeClr>
              </a:solidFill>
            </a:rPr>
            <a:t>Percepción de seguridad</a:t>
          </a:r>
          <a:endParaRPr lang="es-ES" sz="1200" dirty="0">
            <a:solidFill>
              <a:schemeClr val="tx1">
                <a:lumMod val="75000"/>
                <a:lumOff val="25000"/>
              </a:schemeClr>
            </a:solidFill>
          </a:endParaRPr>
        </a:p>
      </dgm:t>
    </dgm:pt>
    <dgm:pt modelId="{A70174A1-F309-4AD0-9917-5A06D82F37D9}" type="parTrans" cxnId="{9B2FD73B-A66F-4694-8694-80BB8E59BD3D}">
      <dgm:prSet/>
      <dgm:spPr/>
      <dgm:t>
        <a:bodyPr/>
        <a:lstStyle/>
        <a:p>
          <a:endParaRPr lang="es-ES">
            <a:solidFill>
              <a:schemeClr val="tx1">
                <a:lumMod val="75000"/>
                <a:lumOff val="25000"/>
              </a:schemeClr>
            </a:solidFill>
          </a:endParaRPr>
        </a:p>
      </dgm:t>
    </dgm:pt>
    <dgm:pt modelId="{F81D569A-0AD4-4574-9596-EEBFF6D65DED}" type="sibTrans" cxnId="{9B2FD73B-A66F-4694-8694-80BB8E59BD3D}">
      <dgm:prSet/>
      <dgm:spPr/>
      <dgm:t>
        <a:bodyPr/>
        <a:lstStyle/>
        <a:p>
          <a:endParaRPr lang="es-ES">
            <a:solidFill>
              <a:schemeClr val="tx1">
                <a:lumMod val="75000"/>
                <a:lumOff val="25000"/>
              </a:schemeClr>
            </a:solidFill>
          </a:endParaRPr>
        </a:p>
      </dgm:t>
    </dgm:pt>
    <dgm:pt modelId="{99781CB9-3822-4A28-ADC4-670DAF43857A}">
      <dgm:prSet phldrT="[Texto]" custT="1"/>
      <dgm:spPr/>
      <dgm:t>
        <a:bodyPr/>
        <a:lstStyle/>
        <a:p>
          <a:r>
            <a:rPr lang="es-EC" sz="1200" dirty="0" smtClean="0">
              <a:solidFill>
                <a:schemeClr val="tx1">
                  <a:lumMod val="75000"/>
                  <a:lumOff val="25000"/>
                </a:schemeClr>
              </a:solidFill>
            </a:rPr>
            <a:t>Posible complejidad integración </a:t>
          </a:r>
          <a:endParaRPr lang="es-ES" sz="1200" dirty="0">
            <a:solidFill>
              <a:schemeClr val="tx1">
                <a:lumMod val="75000"/>
                <a:lumOff val="25000"/>
              </a:schemeClr>
            </a:solidFill>
          </a:endParaRPr>
        </a:p>
      </dgm:t>
    </dgm:pt>
    <dgm:pt modelId="{D1F01A79-94E3-45D1-9F61-B35C8F1807E7}" type="parTrans" cxnId="{66A11D31-7CB5-4312-832A-571FC95031B8}">
      <dgm:prSet/>
      <dgm:spPr/>
      <dgm:t>
        <a:bodyPr/>
        <a:lstStyle/>
        <a:p>
          <a:endParaRPr lang="es-ES">
            <a:solidFill>
              <a:schemeClr val="tx1">
                <a:lumMod val="75000"/>
                <a:lumOff val="25000"/>
              </a:schemeClr>
            </a:solidFill>
          </a:endParaRPr>
        </a:p>
      </dgm:t>
    </dgm:pt>
    <dgm:pt modelId="{F1678F2D-30CE-497C-AE1D-12C64870D942}" type="sibTrans" cxnId="{66A11D31-7CB5-4312-832A-571FC95031B8}">
      <dgm:prSet/>
      <dgm:spPr/>
      <dgm:t>
        <a:bodyPr/>
        <a:lstStyle/>
        <a:p>
          <a:endParaRPr lang="es-ES">
            <a:solidFill>
              <a:schemeClr val="tx1">
                <a:lumMod val="75000"/>
                <a:lumOff val="25000"/>
              </a:schemeClr>
            </a:solidFill>
          </a:endParaRPr>
        </a:p>
      </dgm:t>
    </dgm:pt>
    <dgm:pt modelId="{31AA5174-C5AE-45B0-9DB8-5F49E2F233D5}">
      <dgm:prSet phldrT="[Texto]" custT="1"/>
      <dgm:spPr/>
      <dgm:t>
        <a:bodyPr/>
        <a:lstStyle/>
        <a:p>
          <a:r>
            <a:rPr lang="es-EC" sz="1200" dirty="0" smtClean="0">
              <a:solidFill>
                <a:schemeClr val="tx1">
                  <a:lumMod val="75000"/>
                  <a:lumOff val="25000"/>
                </a:schemeClr>
              </a:solidFill>
            </a:rPr>
            <a:t>Dependencia de datos en nube</a:t>
          </a:r>
          <a:endParaRPr lang="es-ES" sz="1200" dirty="0">
            <a:solidFill>
              <a:schemeClr val="tx1">
                <a:lumMod val="75000"/>
                <a:lumOff val="25000"/>
              </a:schemeClr>
            </a:solidFill>
          </a:endParaRPr>
        </a:p>
      </dgm:t>
    </dgm:pt>
    <dgm:pt modelId="{E722B1E6-1DAA-4C9A-B998-29A66B4E699E}" type="parTrans" cxnId="{84A3A5D6-E6C7-4FF9-A27D-5F083B3772D0}">
      <dgm:prSet/>
      <dgm:spPr/>
      <dgm:t>
        <a:bodyPr/>
        <a:lstStyle/>
        <a:p>
          <a:endParaRPr lang="es-ES">
            <a:solidFill>
              <a:schemeClr val="tx1">
                <a:lumMod val="75000"/>
                <a:lumOff val="25000"/>
              </a:schemeClr>
            </a:solidFill>
          </a:endParaRPr>
        </a:p>
      </dgm:t>
    </dgm:pt>
    <dgm:pt modelId="{1D9A0D6F-FD9B-4490-AA2C-CDDAC11C5269}" type="sibTrans" cxnId="{84A3A5D6-E6C7-4FF9-A27D-5F083B3772D0}">
      <dgm:prSet/>
      <dgm:spPr/>
      <dgm:t>
        <a:bodyPr/>
        <a:lstStyle/>
        <a:p>
          <a:endParaRPr lang="es-ES">
            <a:solidFill>
              <a:schemeClr val="tx1">
                <a:lumMod val="75000"/>
                <a:lumOff val="25000"/>
              </a:schemeClr>
            </a:solidFill>
          </a:endParaRPr>
        </a:p>
      </dgm:t>
    </dgm:pt>
    <dgm:pt modelId="{D7944186-E507-4BFE-B8F7-22575F2CAEED}">
      <dgm:prSet phldrT="[Texto]" custT="1"/>
      <dgm:spPr/>
      <dgm:t>
        <a:bodyPr/>
        <a:lstStyle/>
        <a:p>
          <a:r>
            <a:rPr lang="es-ES" sz="1200" dirty="0" smtClean="0">
              <a:solidFill>
                <a:schemeClr val="tx1">
                  <a:lumMod val="75000"/>
                  <a:lumOff val="25000"/>
                </a:schemeClr>
              </a:solidFill>
            </a:rPr>
            <a:t>Regulaciones sobre datos</a:t>
          </a:r>
          <a:endParaRPr lang="es-ES" sz="1200" dirty="0">
            <a:solidFill>
              <a:schemeClr val="tx1">
                <a:lumMod val="75000"/>
                <a:lumOff val="25000"/>
              </a:schemeClr>
            </a:solidFill>
          </a:endParaRPr>
        </a:p>
      </dgm:t>
    </dgm:pt>
    <dgm:pt modelId="{60087BA8-71E6-443D-907E-C12E5370576B}" type="parTrans" cxnId="{DAE2E4DA-CD67-463C-B7FB-EBA708CBA3AD}">
      <dgm:prSet/>
      <dgm:spPr/>
      <dgm:t>
        <a:bodyPr/>
        <a:lstStyle/>
        <a:p>
          <a:endParaRPr lang="en-US"/>
        </a:p>
      </dgm:t>
    </dgm:pt>
    <dgm:pt modelId="{885C11A7-AD4F-4A99-9AAF-5615A0F5605F}" type="sibTrans" cxnId="{DAE2E4DA-CD67-463C-B7FB-EBA708CBA3AD}">
      <dgm:prSet/>
      <dgm:spPr/>
      <dgm:t>
        <a:bodyPr/>
        <a:lstStyle/>
        <a:p>
          <a:endParaRPr lang="en-US"/>
        </a:p>
      </dgm:t>
    </dgm:pt>
    <dgm:pt modelId="{0CD2271C-3243-4325-BFCF-5525B61CD0EC}" type="pres">
      <dgm:prSet presAssocID="{AA626A5E-0DE7-4BD9-8915-CF11FA1AE2EC}" presName="composite" presStyleCnt="0">
        <dgm:presLayoutVars>
          <dgm:chMax val="1"/>
          <dgm:dir/>
          <dgm:resizeHandles val="exact"/>
        </dgm:presLayoutVars>
      </dgm:prSet>
      <dgm:spPr/>
      <dgm:t>
        <a:bodyPr/>
        <a:lstStyle/>
        <a:p>
          <a:endParaRPr lang="es-ES"/>
        </a:p>
      </dgm:t>
    </dgm:pt>
    <dgm:pt modelId="{0A4F6D6C-F370-4821-9DBB-915A2E704479}" type="pres">
      <dgm:prSet presAssocID="{AA626A5E-0DE7-4BD9-8915-CF11FA1AE2EC}" presName="radial" presStyleCnt="0">
        <dgm:presLayoutVars>
          <dgm:animLvl val="ctr"/>
        </dgm:presLayoutVars>
      </dgm:prSet>
      <dgm:spPr/>
    </dgm:pt>
    <dgm:pt modelId="{0FFDC16D-F733-400A-843D-8BCB11CC7383}" type="pres">
      <dgm:prSet presAssocID="{8DBD4CE1-C57F-460A-9A7F-1A0D4BA27E2E}" presName="centerShape" presStyleLbl="vennNode1" presStyleIdx="0" presStyleCnt="5" custLinFactNeighborY="3360"/>
      <dgm:spPr/>
      <dgm:t>
        <a:bodyPr/>
        <a:lstStyle/>
        <a:p>
          <a:endParaRPr lang="es-ES"/>
        </a:p>
      </dgm:t>
    </dgm:pt>
    <dgm:pt modelId="{9A7E4879-08F6-433A-9ABF-3B0208FD1BF2}" type="pres">
      <dgm:prSet presAssocID="{7677B74F-789D-44A6-860D-960E0055436D}" presName="node" presStyleLbl="vennNode1" presStyleIdx="1" presStyleCnt="5" custRadScaleRad="92449">
        <dgm:presLayoutVars>
          <dgm:bulletEnabled val="1"/>
        </dgm:presLayoutVars>
      </dgm:prSet>
      <dgm:spPr/>
      <dgm:t>
        <a:bodyPr/>
        <a:lstStyle/>
        <a:p>
          <a:endParaRPr lang="es-ES"/>
        </a:p>
      </dgm:t>
    </dgm:pt>
    <dgm:pt modelId="{9161CCEC-5E1E-451A-B554-E1DEA4D0CB9C}" type="pres">
      <dgm:prSet presAssocID="{99781CB9-3822-4A28-ADC4-670DAF43857A}" presName="node" presStyleLbl="vennNode1" presStyleIdx="2" presStyleCnt="5">
        <dgm:presLayoutVars>
          <dgm:bulletEnabled val="1"/>
        </dgm:presLayoutVars>
      </dgm:prSet>
      <dgm:spPr/>
      <dgm:t>
        <a:bodyPr/>
        <a:lstStyle/>
        <a:p>
          <a:endParaRPr lang="es-ES"/>
        </a:p>
      </dgm:t>
    </dgm:pt>
    <dgm:pt modelId="{B7EA2BBB-C19C-4507-99CA-C2000AB1E655}" type="pres">
      <dgm:prSet presAssocID="{31AA5174-C5AE-45B0-9DB8-5F49E2F233D5}" presName="node" presStyleLbl="vennNode1" presStyleIdx="3" presStyleCnt="5">
        <dgm:presLayoutVars>
          <dgm:bulletEnabled val="1"/>
        </dgm:presLayoutVars>
      </dgm:prSet>
      <dgm:spPr/>
      <dgm:t>
        <a:bodyPr/>
        <a:lstStyle/>
        <a:p>
          <a:endParaRPr lang="es-ES"/>
        </a:p>
      </dgm:t>
    </dgm:pt>
    <dgm:pt modelId="{3D19B2EC-9BED-4A31-A2EB-AE3FF9EE2590}" type="pres">
      <dgm:prSet presAssocID="{D7944186-E507-4BFE-B8F7-22575F2CAEED}" presName="node" presStyleLbl="vennNode1" presStyleIdx="4" presStyleCnt="5">
        <dgm:presLayoutVars>
          <dgm:bulletEnabled val="1"/>
        </dgm:presLayoutVars>
      </dgm:prSet>
      <dgm:spPr/>
      <dgm:t>
        <a:bodyPr/>
        <a:lstStyle/>
        <a:p>
          <a:endParaRPr lang="en-US"/>
        </a:p>
      </dgm:t>
    </dgm:pt>
  </dgm:ptLst>
  <dgm:cxnLst>
    <dgm:cxn modelId="{8E137D7F-3F72-4682-8E91-993C2000228D}" type="presOf" srcId="{7677B74F-789D-44A6-860D-960E0055436D}" destId="{9A7E4879-08F6-433A-9ABF-3B0208FD1BF2}" srcOrd="0" destOrd="0" presId="urn:microsoft.com/office/officeart/2005/8/layout/radial3"/>
    <dgm:cxn modelId="{09FF9B70-658E-4D03-99CC-ACCF8C66006C}" srcId="{AA626A5E-0DE7-4BD9-8915-CF11FA1AE2EC}" destId="{8DBD4CE1-C57F-460A-9A7F-1A0D4BA27E2E}" srcOrd="0" destOrd="0" parTransId="{D0AF1E39-DB6F-490A-95FC-774B9385681A}" sibTransId="{8151472F-5639-40AB-9918-070CC34BB233}"/>
    <dgm:cxn modelId="{DAE2E4DA-CD67-463C-B7FB-EBA708CBA3AD}" srcId="{8DBD4CE1-C57F-460A-9A7F-1A0D4BA27E2E}" destId="{D7944186-E507-4BFE-B8F7-22575F2CAEED}" srcOrd="3" destOrd="0" parTransId="{60087BA8-71E6-443D-907E-C12E5370576B}" sibTransId="{885C11A7-AD4F-4A99-9AAF-5615A0F5605F}"/>
    <dgm:cxn modelId="{9B2FD73B-A66F-4694-8694-80BB8E59BD3D}" srcId="{8DBD4CE1-C57F-460A-9A7F-1A0D4BA27E2E}" destId="{7677B74F-789D-44A6-860D-960E0055436D}" srcOrd="0" destOrd="0" parTransId="{A70174A1-F309-4AD0-9917-5A06D82F37D9}" sibTransId="{F81D569A-0AD4-4574-9596-EEBFF6D65DED}"/>
    <dgm:cxn modelId="{559F8E5F-B9CA-4918-AC6F-CE448AE1FB41}" type="presOf" srcId="{D7944186-E507-4BFE-B8F7-22575F2CAEED}" destId="{3D19B2EC-9BED-4A31-A2EB-AE3FF9EE2590}" srcOrd="0" destOrd="0" presId="urn:microsoft.com/office/officeart/2005/8/layout/radial3"/>
    <dgm:cxn modelId="{A5B57552-F0B9-4EAC-AE84-8868C6F9C4A9}" type="presOf" srcId="{AA626A5E-0DE7-4BD9-8915-CF11FA1AE2EC}" destId="{0CD2271C-3243-4325-BFCF-5525B61CD0EC}" srcOrd="0" destOrd="0" presId="urn:microsoft.com/office/officeart/2005/8/layout/radial3"/>
    <dgm:cxn modelId="{84A3A5D6-E6C7-4FF9-A27D-5F083B3772D0}" srcId="{8DBD4CE1-C57F-460A-9A7F-1A0D4BA27E2E}" destId="{31AA5174-C5AE-45B0-9DB8-5F49E2F233D5}" srcOrd="2" destOrd="0" parTransId="{E722B1E6-1DAA-4C9A-B998-29A66B4E699E}" sibTransId="{1D9A0D6F-FD9B-4490-AA2C-CDDAC11C5269}"/>
    <dgm:cxn modelId="{66A11D31-7CB5-4312-832A-571FC95031B8}" srcId="{8DBD4CE1-C57F-460A-9A7F-1A0D4BA27E2E}" destId="{99781CB9-3822-4A28-ADC4-670DAF43857A}" srcOrd="1" destOrd="0" parTransId="{D1F01A79-94E3-45D1-9F61-B35C8F1807E7}" sibTransId="{F1678F2D-30CE-497C-AE1D-12C64870D942}"/>
    <dgm:cxn modelId="{E3EE1053-0AC6-4C3E-BF58-DA8874BF188D}" type="presOf" srcId="{8DBD4CE1-C57F-460A-9A7F-1A0D4BA27E2E}" destId="{0FFDC16D-F733-400A-843D-8BCB11CC7383}" srcOrd="0" destOrd="0" presId="urn:microsoft.com/office/officeart/2005/8/layout/radial3"/>
    <dgm:cxn modelId="{58C257AE-5CF0-41C8-B8FC-8EF0A553905E}" type="presOf" srcId="{99781CB9-3822-4A28-ADC4-670DAF43857A}" destId="{9161CCEC-5E1E-451A-B554-E1DEA4D0CB9C}" srcOrd="0" destOrd="0" presId="urn:microsoft.com/office/officeart/2005/8/layout/radial3"/>
    <dgm:cxn modelId="{EEEC2037-99B3-4CBC-9C43-9F951B592006}" type="presOf" srcId="{31AA5174-C5AE-45B0-9DB8-5F49E2F233D5}" destId="{B7EA2BBB-C19C-4507-99CA-C2000AB1E655}" srcOrd="0" destOrd="0" presId="urn:microsoft.com/office/officeart/2005/8/layout/radial3"/>
    <dgm:cxn modelId="{F1B0B064-CFD8-4F43-91B4-68861F07F82B}" type="presParOf" srcId="{0CD2271C-3243-4325-BFCF-5525B61CD0EC}" destId="{0A4F6D6C-F370-4821-9DBB-915A2E704479}" srcOrd="0" destOrd="0" presId="urn:microsoft.com/office/officeart/2005/8/layout/radial3"/>
    <dgm:cxn modelId="{18E08F8B-3CEB-486F-8EB0-1CF481237186}" type="presParOf" srcId="{0A4F6D6C-F370-4821-9DBB-915A2E704479}" destId="{0FFDC16D-F733-400A-843D-8BCB11CC7383}" srcOrd="0" destOrd="0" presId="urn:microsoft.com/office/officeart/2005/8/layout/radial3"/>
    <dgm:cxn modelId="{D0E2608A-FA9C-407D-AE8B-72CCCBAEFEEC}" type="presParOf" srcId="{0A4F6D6C-F370-4821-9DBB-915A2E704479}" destId="{9A7E4879-08F6-433A-9ABF-3B0208FD1BF2}" srcOrd="1" destOrd="0" presId="urn:microsoft.com/office/officeart/2005/8/layout/radial3"/>
    <dgm:cxn modelId="{49A73106-0CBC-4940-B1EC-339806FFDB92}" type="presParOf" srcId="{0A4F6D6C-F370-4821-9DBB-915A2E704479}" destId="{9161CCEC-5E1E-451A-B554-E1DEA4D0CB9C}" srcOrd="2" destOrd="0" presId="urn:microsoft.com/office/officeart/2005/8/layout/radial3"/>
    <dgm:cxn modelId="{8EEA495C-149D-47DD-9B7D-AB3C62928B7C}" type="presParOf" srcId="{0A4F6D6C-F370-4821-9DBB-915A2E704479}" destId="{B7EA2BBB-C19C-4507-99CA-C2000AB1E655}" srcOrd="3" destOrd="0" presId="urn:microsoft.com/office/officeart/2005/8/layout/radial3"/>
    <dgm:cxn modelId="{084AA1F0-3519-4C67-8282-599B1B9D3C68}" type="presParOf" srcId="{0A4F6D6C-F370-4821-9DBB-915A2E704479}" destId="{3D19B2EC-9BED-4A31-A2EB-AE3FF9EE2590}" srcOrd="4" destOrd="0" presId="urn:microsoft.com/office/officeart/2005/8/layout/radial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87B3AE-8E0F-4C09-B34B-A87C9041C7FC}" type="doc">
      <dgm:prSet loTypeId="urn:microsoft.com/office/officeart/2009/3/layout/PhasedProcess" loCatId="process" qsTypeId="urn:microsoft.com/office/officeart/2005/8/quickstyle/simple1" qsCatId="simple" csTypeId="urn:microsoft.com/office/officeart/2005/8/colors/accent1_2" csCatId="accent1" phldr="1"/>
      <dgm:spPr/>
      <dgm:t>
        <a:bodyPr/>
        <a:lstStyle/>
        <a:p>
          <a:endParaRPr lang="es-EC"/>
        </a:p>
      </dgm:t>
    </dgm:pt>
    <dgm:pt modelId="{B189A1C0-17D1-430E-9DA7-997A9979C74A}">
      <dgm:prSet phldrT="[Text]"/>
      <dgm:spPr/>
      <dgm:t>
        <a:bodyPr/>
        <a:lstStyle/>
        <a:p>
          <a:r>
            <a:rPr lang="es-EC" dirty="0" smtClean="0">
              <a:solidFill>
                <a:schemeClr val="tx1">
                  <a:lumMod val="75000"/>
                  <a:lumOff val="25000"/>
                </a:schemeClr>
              </a:solidFill>
            </a:rPr>
            <a:t>Cliente</a:t>
          </a:r>
          <a:endParaRPr lang="es-EC" dirty="0">
            <a:solidFill>
              <a:schemeClr val="tx1">
                <a:lumMod val="75000"/>
                <a:lumOff val="25000"/>
              </a:schemeClr>
            </a:solidFill>
          </a:endParaRPr>
        </a:p>
      </dgm:t>
    </dgm:pt>
    <dgm:pt modelId="{60C83370-B49E-42F4-949F-A9B22943C032}" type="parTrans" cxnId="{181F18B2-300D-4EA5-8844-38F9F2B2555A}">
      <dgm:prSet/>
      <dgm:spPr/>
      <dgm:t>
        <a:bodyPr/>
        <a:lstStyle/>
        <a:p>
          <a:endParaRPr lang="es-EC"/>
        </a:p>
      </dgm:t>
    </dgm:pt>
    <dgm:pt modelId="{3B7B0051-D69B-40E4-8697-C3837CF1CB06}" type="sibTrans" cxnId="{181F18B2-300D-4EA5-8844-38F9F2B2555A}">
      <dgm:prSet/>
      <dgm:spPr/>
      <dgm:t>
        <a:bodyPr/>
        <a:lstStyle/>
        <a:p>
          <a:endParaRPr lang="es-EC"/>
        </a:p>
      </dgm:t>
    </dgm:pt>
    <dgm:pt modelId="{6D097E51-3F77-4D84-B353-9D81DDD82DEC}">
      <dgm:prSet phldrT="[Text]" custT="1"/>
      <dgm:spPr/>
      <dgm:t>
        <a:bodyPr/>
        <a:lstStyle/>
        <a:p>
          <a:r>
            <a:rPr lang="es-EC" sz="1200" dirty="0" smtClean="0">
              <a:solidFill>
                <a:schemeClr val="tx1">
                  <a:lumMod val="75000"/>
                  <a:lumOff val="25000"/>
                </a:schemeClr>
              </a:solidFill>
            </a:rPr>
            <a:t>Seguridad</a:t>
          </a:r>
          <a:endParaRPr lang="es-EC" sz="1200" dirty="0">
            <a:solidFill>
              <a:schemeClr val="tx1">
                <a:lumMod val="75000"/>
                <a:lumOff val="25000"/>
              </a:schemeClr>
            </a:solidFill>
          </a:endParaRPr>
        </a:p>
      </dgm:t>
    </dgm:pt>
    <dgm:pt modelId="{DFE8265B-C368-401C-A4CD-147249C4D5BA}" type="parTrans" cxnId="{19F7F20F-A706-4AC1-B8F1-74AD7E9DE6A4}">
      <dgm:prSet/>
      <dgm:spPr/>
      <dgm:t>
        <a:bodyPr/>
        <a:lstStyle/>
        <a:p>
          <a:endParaRPr lang="es-EC"/>
        </a:p>
      </dgm:t>
    </dgm:pt>
    <dgm:pt modelId="{465077FE-49A1-487F-A527-32D35D9DD7C2}" type="sibTrans" cxnId="{19F7F20F-A706-4AC1-B8F1-74AD7E9DE6A4}">
      <dgm:prSet/>
      <dgm:spPr/>
      <dgm:t>
        <a:bodyPr/>
        <a:lstStyle/>
        <a:p>
          <a:endParaRPr lang="es-EC"/>
        </a:p>
      </dgm:t>
    </dgm:pt>
    <dgm:pt modelId="{D986CD68-E41B-47B1-88F3-F5AEC55179D2}">
      <dgm:prSet phldrT="[Text]" custT="1"/>
      <dgm:spPr/>
      <dgm:t>
        <a:bodyPr/>
        <a:lstStyle/>
        <a:p>
          <a:r>
            <a:rPr lang="es-EC" sz="1200" dirty="0" smtClean="0">
              <a:solidFill>
                <a:schemeClr val="tx1">
                  <a:lumMod val="75000"/>
                  <a:lumOff val="25000"/>
                </a:schemeClr>
              </a:solidFill>
            </a:rPr>
            <a:t>Administración</a:t>
          </a:r>
          <a:endParaRPr lang="es-EC" sz="1200" dirty="0">
            <a:solidFill>
              <a:schemeClr val="tx1">
                <a:lumMod val="75000"/>
                <a:lumOff val="25000"/>
              </a:schemeClr>
            </a:solidFill>
          </a:endParaRPr>
        </a:p>
      </dgm:t>
    </dgm:pt>
    <dgm:pt modelId="{4CCFA469-1F55-43B7-8319-24F1A457AE4D}" type="parTrans" cxnId="{38C68DD6-B656-4ECF-AEDB-7DC3CFB87EA1}">
      <dgm:prSet/>
      <dgm:spPr/>
      <dgm:t>
        <a:bodyPr/>
        <a:lstStyle/>
        <a:p>
          <a:endParaRPr lang="es-EC"/>
        </a:p>
      </dgm:t>
    </dgm:pt>
    <dgm:pt modelId="{74E18A3C-6B11-4BE0-BD94-077C85553C7B}" type="sibTrans" cxnId="{38C68DD6-B656-4ECF-AEDB-7DC3CFB87EA1}">
      <dgm:prSet/>
      <dgm:spPr/>
      <dgm:t>
        <a:bodyPr/>
        <a:lstStyle/>
        <a:p>
          <a:endParaRPr lang="es-EC"/>
        </a:p>
      </dgm:t>
    </dgm:pt>
    <dgm:pt modelId="{8F11C715-253D-4292-A473-894DCE79A636}">
      <dgm:prSet phldrT="[Text]" custT="1"/>
      <dgm:spPr/>
      <dgm:t>
        <a:bodyPr/>
        <a:lstStyle/>
        <a:p>
          <a:r>
            <a:rPr lang="es-EC" sz="1200" dirty="0" smtClean="0">
              <a:solidFill>
                <a:schemeClr val="tx1">
                  <a:lumMod val="75000"/>
                  <a:lumOff val="25000"/>
                </a:schemeClr>
              </a:solidFill>
            </a:rPr>
            <a:t>Disponibilidad</a:t>
          </a:r>
          <a:endParaRPr lang="es-EC" sz="1200" dirty="0">
            <a:solidFill>
              <a:schemeClr val="tx1">
                <a:lumMod val="75000"/>
                <a:lumOff val="25000"/>
              </a:schemeClr>
            </a:solidFill>
          </a:endParaRPr>
        </a:p>
      </dgm:t>
    </dgm:pt>
    <dgm:pt modelId="{506237AE-025B-48BC-B872-11F7D1A270AD}" type="parTrans" cxnId="{91C95568-9694-4B8C-8616-81942D30629D}">
      <dgm:prSet/>
      <dgm:spPr/>
      <dgm:t>
        <a:bodyPr/>
        <a:lstStyle/>
        <a:p>
          <a:endParaRPr lang="es-EC"/>
        </a:p>
      </dgm:t>
    </dgm:pt>
    <dgm:pt modelId="{C95E5C64-6512-4E11-A99E-C4E3A2C3B8D7}" type="sibTrans" cxnId="{91C95568-9694-4B8C-8616-81942D30629D}">
      <dgm:prSet/>
      <dgm:spPr/>
      <dgm:t>
        <a:bodyPr/>
        <a:lstStyle/>
        <a:p>
          <a:endParaRPr lang="es-EC"/>
        </a:p>
      </dgm:t>
    </dgm:pt>
    <dgm:pt modelId="{95016AAF-9BBA-4CFF-ABA1-137D0EC71189}">
      <dgm:prSet phldrT="[Text]"/>
      <dgm:spPr/>
      <dgm:t>
        <a:bodyPr/>
        <a:lstStyle/>
        <a:p>
          <a:r>
            <a:rPr lang="es-EC" dirty="0" smtClean="0">
              <a:solidFill>
                <a:schemeClr val="tx1">
                  <a:lumMod val="75000"/>
                  <a:lumOff val="25000"/>
                </a:schemeClr>
              </a:solidFill>
            </a:rPr>
            <a:t>Proveedor</a:t>
          </a:r>
          <a:endParaRPr lang="es-EC" dirty="0">
            <a:solidFill>
              <a:schemeClr val="tx1">
                <a:lumMod val="75000"/>
                <a:lumOff val="25000"/>
              </a:schemeClr>
            </a:solidFill>
          </a:endParaRPr>
        </a:p>
      </dgm:t>
    </dgm:pt>
    <dgm:pt modelId="{C1600C70-8E53-45CE-90D4-17DECD27D04F}" type="parTrans" cxnId="{FB91052C-6420-4D97-AE2C-AEC4795682C2}">
      <dgm:prSet/>
      <dgm:spPr/>
      <dgm:t>
        <a:bodyPr/>
        <a:lstStyle/>
        <a:p>
          <a:endParaRPr lang="es-EC"/>
        </a:p>
      </dgm:t>
    </dgm:pt>
    <dgm:pt modelId="{CA5ADCB2-A406-43A0-810A-793E9C80C1FC}" type="sibTrans" cxnId="{FB91052C-6420-4D97-AE2C-AEC4795682C2}">
      <dgm:prSet/>
      <dgm:spPr/>
      <dgm:t>
        <a:bodyPr/>
        <a:lstStyle/>
        <a:p>
          <a:endParaRPr lang="es-EC"/>
        </a:p>
      </dgm:t>
    </dgm:pt>
    <dgm:pt modelId="{D9D9F32F-47F5-4C6C-8455-6C930411A431}">
      <dgm:prSet phldrT="[Text]"/>
      <dgm:spPr/>
      <dgm:t>
        <a:bodyPr/>
        <a:lstStyle/>
        <a:p>
          <a:r>
            <a:rPr lang="es-EC" dirty="0" smtClean="0">
              <a:solidFill>
                <a:schemeClr val="tx1">
                  <a:lumMod val="75000"/>
                  <a:lumOff val="25000"/>
                </a:schemeClr>
              </a:solidFill>
            </a:rPr>
            <a:t>Desarrollo</a:t>
          </a:r>
          <a:endParaRPr lang="es-EC" dirty="0">
            <a:solidFill>
              <a:schemeClr val="tx1">
                <a:lumMod val="75000"/>
                <a:lumOff val="25000"/>
              </a:schemeClr>
            </a:solidFill>
          </a:endParaRPr>
        </a:p>
      </dgm:t>
    </dgm:pt>
    <dgm:pt modelId="{56DDFB7C-9523-4880-88D5-62C7E8964271}" type="parTrans" cxnId="{F8222BEB-C00B-4D24-87B3-B07FB219F374}">
      <dgm:prSet/>
      <dgm:spPr/>
      <dgm:t>
        <a:bodyPr/>
        <a:lstStyle/>
        <a:p>
          <a:endParaRPr lang="es-EC"/>
        </a:p>
      </dgm:t>
    </dgm:pt>
    <dgm:pt modelId="{B26E7BAB-E752-4D33-80A8-41120EAAC59A}" type="sibTrans" cxnId="{F8222BEB-C00B-4D24-87B3-B07FB219F374}">
      <dgm:prSet/>
      <dgm:spPr/>
      <dgm:t>
        <a:bodyPr/>
        <a:lstStyle/>
        <a:p>
          <a:endParaRPr lang="es-EC"/>
        </a:p>
      </dgm:t>
    </dgm:pt>
    <dgm:pt modelId="{5F555564-02A6-464A-BBCA-D677AC750550}">
      <dgm:prSet phldrT="[Text]" custT="1"/>
      <dgm:spPr/>
      <dgm:t>
        <a:bodyPr/>
        <a:lstStyle/>
        <a:p>
          <a:r>
            <a:rPr lang="es-EC" sz="1200" dirty="0" smtClean="0">
              <a:solidFill>
                <a:schemeClr val="tx1">
                  <a:lumMod val="75000"/>
                  <a:lumOff val="25000"/>
                </a:schemeClr>
              </a:solidFill>
            </a:rPr>
            <a:t>Mantenimiento</a:t>
          </a:r>
          <a:endParaRPr lang="es-EC" sz="1200" dirty="0">
            <a:solidFill>
              <a:schemeClr val="tx1">
                <a:lumMod val="75000"/>
                <a:lumOff val="25000"/>
              </a:schemeClr>
            </a:solidFill>
          </a:endParaRPr>
        </a:p>
      </dgm:t>
    </dgm:pt>
    <dgm:pt modelId="{4F5E6FCA-816F-415F-9BC3-71D2D671F362}" type="sibTrans" cxnId="{C9430ECF-03EA-4431-80B8-AD16FAC91EA0}">
      <dgm:prSet/>
      <dgm:spPr/>
      <dgm:t>
        <a:bodyPr/>
        <a:lstStyle/>
        <a:p>
          <a:endParaRPr lang="es-EC"/>
        </a:p>
      </dgm:t>
    </dgm:pt>
    <dgm:pt modelId="{2A59A3AC-0BA4-4837-8B7B-D9423A829A5B}" type="parTrans" cxnId="{C9430ECF-03EA-4431-80B8-AD16FAC91EA0}">
      <dgm:prSet/>
      <dgm:spPr/>
      <dgm:t>
        <a:bodyPr/>
        <a:lstStyle/>
        <a:p>
          <a:endParaRPr lang="es-EC"/>
        </a:p>
      </dgm:t>
    </dgm:pt>
    <dgm:pt modelId="{2EE08C70-36EF-4C8D-8733-5CD0CFED2B44}" type="pres">
      <dgm:prSet presAssocID="{D987B3AE-8E0F-4C09-B34B-A87C9041C7FC}" presName="Name0" presStyleCnt="0">
        <dgm:presLayoutVars>
          <dgm:chMax val="3"/>
          <dgm:chPref val="3"/>
          <dgm:bulletEnabled val="1"/>
          <dgm:dir/>
          <dgm:animLvl val="lvl"/>
        </dgm:presLayoutVars>
      </dgm:prSet>
      <dgm:spPr/>
      <dgm:t>
        <a:bodyPr/>
        <a:lstStyle/>
        <a:p>
          <a:endParaRPr lang="es-ES"/>
        </a:p>
      </dgm:t>
    </dgm:pt>
    <dgm:pt modelId="{9074AC19-D885-49AC-AF0F-41E714BA0374}" type="pres">
      <dgm:prSet presAssocID="{D987B3AE-8E0F-4C09-B34B-A87C9041C7FC}" presName="arc1" presStyleLbl="node1" presStyleIdx="0" presStyleCnt="2"/>
      <dgm:spPr/>
    </dgm:pt>
    <dgm:pt modelId="{7D19FD8A-56ED-49FE-BF15-D45F69FD44A7}" type="pres">
      <dgm:prSet presAssocID="{D987B3AE-8E0F-4C09-B34B-A87C9041C7FC}" presName="arc3" presStyleLbl="node1" presStyleIdx="1" presStyleCnt="2" custLinFactNeighborX="-1286" custLinFactNeighborY="-322"/>
      <dgm:spPr/>
    </dgm:pt>
    <dgm:pt modelId="{82B0638C-73CA-488F-BDD5-343E44331B63}" type="pres">
      <dgm:prSet presAssocID="{D987B3AE-8E0F-4C09-B34B-A87C9041C7FC}" presName="parentText2" presStyleLbl="revTx" presStyleIdx="0" presStyleCnt="2">
        <dgm:presLayoutVars>
          <dgm:chMax val="4"/>
          <dgm:chPref val="3"/>
          <dgm:bulletEnabled val="1"/>
        </dgm:presLayoutVars>
      </dgm:prSet>
      <dgm:spPr/>
      <dgm:t>
        <a:bodyPr/>
        <a:lstStyle/>
        <a:p>
          <a:endParaRPr lang="es-ES"/>
        </a:p>
      </dgm:t>
    </dgm:pt>
    <dgm:pt modelId="{8086B947-F76A-4BB3-9730-1ED7DECF435D}" type="pres">
      <dgm:prSet presAssocID="{D987B3AE-8E0F-4C09-B34B-A87C9041C7FC}" presName="middleComposite" presStyleCnt="0"/>
      <dgm:spPr/>
    </dgm:pt>
    <dgm:pt modelId="{E3C2EF23-0149-49FF-88EF-6E133D5E0106}" type="pres">
      <dgm:prSet presAssocID="{5F555564-02A6-464A-BBCA-D677AC750550}" presName="circ1" presStyleLbl="vennNode1" presStyleIdx="0" presStyleCnt="8"/>
      <dgm:spPr/>
      <dgm:t>
        <a:bodyPr/>
        <a:lstStyle/>
        <a:p>
          <a:endParaRPr lang="es-EC"/>
        </a:p>
      </dgm:t>
    </dgm:pt>
    <dgm:pt modelId="{45D52C82-A61B-49BD-B8A2-E64C43D481A9}" type="pres">
      <dgm:prSet presAssocID="{5F555564-02A6-464A-BBCA-D677AC750550}" presName="circ1Tx" presStyleLbl="revTx" presStyleIdx="0" presStyleCnt="2">
        <dgm:presLayoutVars>
          <dgm:chMax val="0"/>
          <dgm:chPref val="0"/>
        </dgm:presLayoutVars>
      </dgm:prSet>
      <dgm:spPr/>
      <dgm:t>
        <a:bodyPr/>
        <a:lstStyle/>
        <a:p>
          <a:endParaRPr lang="es-EC"/>
        </a:p>
      </dgm:t>
    </dgm:pt>
    <dgm:pt modelId="{BC01E4D4-49BF-4C61-B587-A462F85597B0}" type="pres">
      <dgm:prSet presAssocID="{D9D9F32F-47F5-4C6C-8455-6C930411A431}" presName="circ2" presStyleLbl="vennNode1" presStyleIdx="1" presStyleCnt="8"/>
      <dgm:spPr/>
      <dgm:t>
        <a:bodyPr/>
        <a:lstStyle/>
        <a:p>
          <a:endParaRPr lang="es-EC"/>
        </a:p>
      </dgm:t>
    </dgm:pt>
    <dgm:pt modelId="{2D73908B-218B-4089-AEED-CC7ED5FB3F26}" type="pres">
      <dgm:prSet presAssocID="{D9D9F32F-47F5-4C6C-8455-6C930411A431}" presName="circ2Tx" presStyleLbl="revTx" presStyleIdx="0" presStyleCnt="2">
        <dgm:presLayoutVars>
          <dgm:chMax val="0"/>
          <dgm:chPref val="0"/>
        </dgm:presLayoutVars>
      </dgm:prSet>
      <dgm:spPr/>
      <dgm:t>
        <a:bodyPr/>
        <a:lstStyle/>
        <a:p>
          <a:endParaRPr lang="es-EC"/>
        </a:p>
      </dgm:t>
    </dgm:pt>
    <dgm:pt modelId="{24E77F46-7AE7-47FC-8BCE-96527A6152D9}" type="pres">
      <dgm:prSet presAssocID="{D987B3AE-8E0F-4C09-B34B-A87C9041C7FC}" presName="leftComposite" presStyleCnt="0"/>
      <dgm:spPr/>
    </dgm:pt>
    <dgm:pt modelId="{94C4CA79-A50C-466B-BD17-C3404911CC52}" type="pres">
      <dgm:prSet presAssocID="{6D097E51-3F77-4D84-B353-9D81DDD82DEC}" presName="childText1_1" presStyleLbl="vennNode1" presStyleIdx="2" presStyleCnt="8" custScaleX="91913" custScaleY="91913" custLinFactNeighborX="-8546" custLinFactNeighborY="43576">
        <dgm:presLayoutVars>
          <dgm:chMax val="0"/>
          <dgm:chPref val="0"/>
        </dgm:presLayoutVars>
      </dgm:prSet>
      <dgm:spPr/>
      <dgm:t>
        <a:bodyPr/>
        <a:lstStyle/>
        <a:p>
          <a:endParaRPr lang="es-EC"/>
        </a:p>
      </dgm:t>
    </dgm:pt>
    <dgm:pt modelId="{9F9D8208-B5FC-4AF9-8600-67D701B13EA6}" type="pres">
      <dgm:prSet presAssocID="{6D097E51-3F77-4D84-B353-9D81DDD82DEC}" presName="ellipse1" presStyleLbl="vennNode1" presStyleIdx="3" presStyleCnt="8" custFlipHor="1" custScaleX="11303" custScaleY="11308" custLinFactX="3611" custLinFactNeighborX="100000" custLinFactNeighborY="34700"/>
      <dgm:spPr/>
    </dgm:pt>
    <dgm:pt modelId="{2D99E50D-3244-48ED-80CF-8060414E1677}" type="pres">
      <dgm:prSet presAssocID="{6D097E51-3F77-4D84-B353-9D81DDD82DEC}" presName="ellipse2" presStyleLbl="vennNode1" presStyleIdx="4" presStyleCnt="8" custFlipHor="1" custScaleX="19426" custScaleY="19438" custLinFactX="-15339" custLinFactY="100000" custLinFactNeighborX="-100000" custLinFactNeighborY="102483"/>
      <dgm:spPr/>
    </dgm:pt>
    <dgm:pt modelId="{686B19CA-E287-4D96-9695-29C6B6F4B389}" type="pres">
      <dgm:prSet presAssocID="{D986CD68-E41B-47B1-88F3-F5AEC55179D2}" presName="childText1_2" presStyleLbl="vennNode1" presStyleIdx="5" presStyleCnt="8" custScaleX="129166" custScaleY="129166" custLinFactNeighborX="-19847" custLinFactNeighborY="16395">
        <dgm:presLayoutVars>
          <dgm:chMax val="0"/>
          <dgm:chPref val="0"/>
        </dgm:presLayoutVars>
      </dgm:prSet>
      <dgm:spPr/>
      <dgm:t>
        <a:bodyPr/>
        <a:lstStyle/>
        <a:p>
          <a:endParaRPr lang="es-ES"/>
        </a:p>
      </dgm:t>
    </dgm:pt>
    <dgm:pt modelId="{A8801BC6-11EF-47AC-A8DE-59C431230C58}" type="pres">
      <dgm:prSet presAssocID="{D986CD68-E41B-47B1-88F3-F5AEC55179D2}" presName="ellipse3" presStyleLbl="vennNode1" presStyleIdx="6" presStyleCnt="8" custFlipHor="1" custScaleX="19426" custScaleY="19438" custLinFactX="-3198" custLinFactNeighborX="-100000" custLinFactNeighborY="-72894"/>
      <dgm:spPr/>
    </dgm:pt>
    <dgm:pt modelId="{00F0BDD0-B7C0-4A55-ADD1-F0B7EA1581C4}" type="pres">
      <dgm:prSet presAssocID="{8F11C715-253D-4292-A473-894DCE79A636}" presName="childText1_3" presStyleLbl="vennNode1" presStyleIdx="7" presStyleCnt="8" custScaleX="108688" custScaleY="108688" custLinFactNeighborX="-9616" custLinFactNeighborY="-9235">
        <dgm:presLayoutVars>
          <dgm:chMax val="0"/>
          <dgm:chPref val="0"/>
        </dgm:presLayoutVars>
      </dgm:prSet>
      <dgm:spPr/>
      <dgm:t>
        <a:bodyPr/>
        <a:lstStyle/>
        <a:p>
          <a:endParaRPr lang="es-EC"/>
        </a:p>
      </dgm:t>
    </dgm:pt>
    <dgm:pt modelId="{90CF9DB9-641D-47ED-A185-0D07C44AB905}" type="pres">
      <dgm:prSet presAssocID="{D987B3AE-8E0F-4C09-B34B-A87C9041C7FC}" presName="parentText1" presStyleLbl="revTx" presStyleIdx="1" presStyleCnt="2">
        <dgm:presLayoutVars>
          <dgm:chMax val="4"/>
          <dgm:chPref val="3"/>
          <dgm:bulletEnabled val="1"/>
        </dgm:presLayoutVars>
      </dgm:prSet>
      <dgm:spPr/>
      <dgm:t>
        <a:bodyPr/>
        <a:lstStyle/>
        <a:p>
          <a:endParaRPr lang="es-ES"/>
        </a:p>
      </dgm:t>
    </dgm:pt>
  </dgm:ptLst>
  <dgm:cxnLst>
    <dgm:cxn modelId="{C9430ECF-03EA-4431-80B8-AD16FAC91EA0}" srcId="{95016AAF-9BBA-4CFF-ABA1-137D0EC71189}" destId="{5F555564-02A6-464A-BBCA-D677AC750550}" srcOrd="0" destOrd="0" parTransId="{2A59A3AC-0BA4-4837-8B7B-D9423A829A5B}" sibTransId="{4F5E6FCA-816F-415F-9BC3-71D2D671F362}"/>
    <dgm:cxn modelId="{B1207265-C16D-4556-991F-E2E038742E53}" type="presOf" srcId="{D9D9F32F-47F5-4C6C-8455-6C930411A431}" destId="{2D73908B-218B-4089-AEED-CC7ED5FB3F26}" srcOrd="1" destOrd="0" presId="urn:microsoft.com/office/officeart/2009/3/layout/PhasedProcess"/>
    <dgm:cxn modelId="{91C95568-9694-4B8C-8616-81942D30629D}" srcId="{B189A1C0-17D1-430E-9DA7-997A9979C74A}" destId="{8F11C715-253D-4292-A473-894DCE79A636}" srcOrd="2" destOrd="0" parTransId="{506237AE-025B-48BC-B872-11F7D1A270AD}" sibTransId="{C95E5C64-6512-4E11-A99E-C4E3A2C3B8D7}"/>
    <dgm:cxn modelId="{862559D4-33F8-4B03-99E5-CD0BA36CD24A}" type="presOf" srcId="{8F11C715-253D-4292-A473-894DCE79A636}" destId="{00F0BDD0-B7C0-4A55-ADD1-F0B7EA1581C4}" srcOrd="0" destOrd="0" presId="urn:microsoft.com/office/officeart/2009/3/layout/PhasedProcess"/>
    <dgm:cxn modelId="{6C997113-9269-4B9F-B931-A62B852E05D4}" type="presOf" srcId="{D986CD68-E41B-47B1-88F3-F5AEC55179D2}" destId="{686B19CA-E287-4D96-9695-29C6B6F4B389}" srcOrd="0" destOrd="0" presId="urn:microsoft.com/office/officeart/2009/3/layout/PhasedProcess"/>
    <dgm:cxn modelId="{CF04260D-4541-4D28-9B57-5E49DAA0670E}" type="presOf" srcId="{5F555564-02A6-464A-BBCA-D677AC750550}" destId="{45D52C82-A61B-49BD-B8A2-E64C43D481A9}" srcOrd="1" destOrd="0" presId="urn:microsoft.com/office/officeart/2009/3/layout/PhasedProcess"/>
    <dgm:cxn modelId="{38C68DD6-B656-4ECF-AEDB-7DC3CFB87EA1}" srcId="{B189A1C0-17D1-430E-9DA7-997A9979C74A}" destId="{D986CD68-E41B-47B1-88F3-F5AEC55179D2}" srcOrd="1" destOrd="0" parTransId="{4CCFA469-1F55-43B7-8319-24F1A457AE4D}" sibTransId="{74E18A3C-6B11-4BE0-BD94-077C85553C7B}"/>
    <dgm:cxn modelId="{19F7F20F-A706-4AC1-B8F1-74AD7E9DE6A4}" srcId="{B189A1C0-17D1-430E-9DA7-997A9979C74A}" destId="{6D097E51-3F77-4D84-B353-9D81DDD82DEC}" srcOrd="0" destOrd="0" parTransId="{DFE8265B-C368-401C-A4CD-147249C4D5BA}" sibTransId="{465077FE-49A1-487F-A527-32D35D9DD7C2}"/>
    <dgm:cxn modelId="{181F18B2-300D-4EA5-8844-38F9F2B2555A}" srcId="{D987B3AE-8E0F-4C09-B34B-A87C9041C7FC}" destId="{B189A1C0-17D1-430E-9DA7-997A9979C74A}" srcOrd="0" destOrd="0" parTransId="{60C83370-B49E-42F4-949F-A9B22943C032}" sibTransId="{3B7B0051-D69B-40E4-8697-C3837CF1CB06}"/>
    <dgm:cxn modelId="{003980DB-B712-4354-AB88-12B25AD30CE6}" type="presOf" srcId="{5F555564-02A6-464A-BBCA-D677AC750550}" destId="{E3C2EF23-0149-49FF-88EF-6E133D5E0106}" srcOrd="0" destOrd="0" presId="urn:microsoft.com/office/officeart/2009/3/layout/PhasedProcess"/>
    <dgm:cxn modelId="{F8222BEB-C00B-4D24-87B3-B07FB219F374}" srcId="{95016AAF-9BBA-4CFF-ABA1-137D0EC71189}" destId="{D9D9F32F-47F5-4C6C-8455-6C930411A431}" srcOrd="1" destOrd="0" parTransId="{56DDFB7C-9523-4880-88D5-62C7E8964271}" sibTransId="{B26E7BAB-E752-4D33-80A8-41120EAAC59A}"/>
    <dgm:cxn modelId="{B1E8269E-691A-4AB7-BCF9-CB64333B9339}" type="presOf" srcId="{D987B3AE-8E0F-4C09-B34B-A87C9041C7FC}" destId="{2EE08C70-36EF-4C8D-8733-5CD0CFED2B44}" srcOrd="0" destOrd="0" presId="urn:microsoft.com/office/officeart/2009/3/layout/PhasedProcess"/>
    <dgm:cxn modelId="{FB91052C-6420-4D97-AE2C-AEC4795682C2}" srcId="{D987B3AE-8E0F-4C09-B34B-A87C9041C7FC}" destId="{95016AAF-9BBA-4CFF-ABA1-137D0EC71189}" srcOrd="1" destOrd="0" parTransId="{C1600C70-8E53-45CE-90D4-17DECD27D04F}" sibTransId="{CA5ADCB2-A406-43A0-810A-793E9C80C1FC}"/>
    <dgm:cxn modelId="{539AB68A-EC5D-43B2-A35C-85D64797BCB9}" type="presOf" srcId="{B189A1C0-17D1-430E-9DA7-997A9979C74A}" destId="{90CF9DB9-641D-47ED-A185-0D07C44AB905}" srcOrd="0" destOrd="0" presId="urn:microsoft.com/office/officeart/2009/3/layout/PhasedProcess"/>
    <dgm:cxn modelId="{C021D893-4A32-499F-9942-DB04576EB1FC}" type="presOf" srcId="{6D097E51-3F77-4D84-B353-9D81DDD82DEC}" destId="{94C4CA79-A50C-466B-BD17-C3404911CC52}" srcOrd="0" destOrd="0" presId="urn:microsoft.com/office/officeart/2009/3/layout/PhasedProcess"/>
    <dgm:cxn modelId="{E1E8060C-3187-45E2-B790-3396F9DA2902}" type="presOf" srcId="{95016AAF-9BBA-4CFF-ABA1-137D0EC71189}" destId="{82B0638C-73CA-488F-BDD5-343E44331B63}" srcOrd="0" destOrd="0" presId="urn:microsoft.com/office/officeart/2009/3/layout/PhasedProcess"/>
    <dgm:cxn modelId="{D5A57F06-69E1-4AB3-9FD5-FE07E671A771}" type="presOf" srcId="{D9D9F32F-47F5-4C6C-8455-6C930411A431}" destId="{BC01E4D4-49BF-4C61-B587-A462F85597B0}" srcOrd="0" destOrd="0" presId="urn:microsoft.com/office/officeart/2009/3/layout/PhasedProcess"/>
    <dgm:cxn modelId="{98CB0770-09A3-42C5-A2E1-99EF87604708}" type="presParOf" srcId="{2EE08C70-36EF-4C8D-8733-5CD0CFED2B44}" destId="{9074AC19-D885-49AC-AF0F-41E714BA0374}" srcOrd="0" destOrd="0" presId="urn:microsoft.com/office/officeart/2009/3/layout/PhasedProcess"/>
    <dgm:cxn modelId="{32448382-FF5D-4FCC-9419-13BE30837105}" type="presParOf" srcId="{2EE08C70-36EF-4C8D-8733-5CD0CFED2B44}" destId="{7D19FD8A-56ED-49FE-BF15-D45F69FD44A7}" srcOrd="1" destOrd="0" presId="urn:microsoft.com/office/officeart/2009/3/layout/PhasedProcess"/>
    <dgm:cxn modelId="{A1989177-5C35-429E-A588-21B792673094}" type="presParOf" srcId="{2EE08C70-36EF-4C8D-8733-5CD0CFED2B44}" destId="{82B0638C-73CA-488F-BDD5-343E44331B63}" srcOrd="2" destOrd="0" presId="urn:microsoft.com/office/officeart/2009/3/layout/PhasedProcess"/>
    <dgm:cxn modelId="{78681840-7E83-45F8-96B2-CF7A8C1869A2}" type="presParOf" srcId="{2EE08C70-36EF-4C8D-8733-5CD0CFED2B44}" destId="{8086B947-F76A-4BB3-9730-1ED7DECF435D}" srcOrd="3" destOrd="0" presId="urn:microsoft.com/office/officeart/2009/3/layout/PhasedProcess"/>
    <dgm:cxn modelId="{95DDFCB0-9569-4FA1-A42F-DBB1290530A6}" type="presParOf" srcId="{8086B947-F76A-4BB3-9730-1ED7DECF435D}" destId="{E3C2EF23-0149-49FF-88EF-6E133D5E0106}" srcOrd="0" destOrd="0" presId="urn:microsoft.com/office/officeart/2009/3/layout/PhasedProcess"/>
    <dgm:cxn modelId="{56509C62-FA19-4524-AD15-84DF3E362394}" type="presParOf" srcId="{8086B947-F76A-4BB3-9730-1ED7DECF435D}" destId="{45D52C82-A61B-49BD-B8A2-E64C43D481A9}" srcOrd="1" destOrd="0" presId="urn:microsoft.com/office/officeart/2009/3/layout/PhasedProcess"/>
    <dgm:cxn modelId="{BAC8F22D-72BA-476A-9A3A-D9D7BE3837CD}" type="presParOf" srcId="{8086B947-F76A-4BB3-9730-1ED7DECF435D}" destId="{BC01E4D4-49BF-4C61-B587-A462F85597B0}" srcOrd="2" destOrd="0" presId="urn:microsoft.com/office/officeart/2009/3/layout/PhasedProcess"/>
    <dgm:cxn modelId="{BB3260D3-EE20-483A-8081-3618FCDCBB0C}" type="presParOf" srcId="{8086B947-F76A-4BB3-9730-1ED7DECF435D}" destId="{2D73908B-218B-4089-AEED-CC7ED5FB3F26}" srcOrd="3" destOrd="0" presId="urn:microsoft.com/office/officeart/2009/3/layout/PhasedProcess"/>
    <dgm:cxn modelId="{2B544A97-729E-45EA-8553-DC3E4DCFBF34}" type="presParOf" srcId="{2EE08C70-36EF-4C8D-8733-5CD0CFED2B44}" destId="{24E77F46-7AE7-47FC-8BCE-96527A6152D9}" srcOrd="4" destOrd="0" presId="urn:microsoft.com/office/officeart/2009/3/layout/PhasedProcess"/>
    <dgm:cxn modelId="{29E29168-A977-4D84-8652-35081685A1CC}" type="presParOf" srcId="{24E77F46-7AE7-47FC-8BCE-96527A6152D9}" destId="{94C4CA79-A50C-466B-BD17-C3404911CC52}" srcOrd="0" destOrd="0" presId="urn:microsoft.com/office/officeart/2009/3/layout/PhasedProcess"/>
    <dgm:cxn modelId="{A03A7A27-FC53-499A-B44B-923220BB3E8D}" type="presParOf" srcId="{24E77F46-7AE7-47FC-8BCE-96527A6152D9}" destId="{9F9D8208-B5FC-4AF9-8600-67D701B13EA6}" srcOrd="1" destOrd="0" presId="urn:microsoft.com/office/officeart/2009/3/layout/PhasedProcess"/>
    <dgm:cxn modelId="{CC2F9788-573F-414C-B874-76A41EFB2A69}" type="presParOf" srcId="{24E77F46-7AE7-47FC-8BCE-96527A6152D9}" destId="{2D99E50D-3244-48ED-80CF-8060414E1677}" srcOrd="2" destOrd="0" presId="urn:microsoft.com/office/officeart/2009/3/layout/PhasedProcess"/>
    <dgm:cxn modelId="{C1D88A8E-E7DA-454F-8D3B-AB9A8A6B3F49}" type="presParOf" srcId="{24E77F46-7AE7-47FC-8BCE-96527A6152D9}" destId="{686B19CA-E287-4D96-9695-29C6B6F4B389}" srcOrd="3" destOrd="0" presId="urn:microsoft.com/office/officeart/2009/3/layout/PhasedProcess"/>
    <dgm:cxn modelId="{77FEDEF4-1FEC-46E6-82DB-409F3957FB33}" type="presParOf" srcId="{24E77F46-7AE7-47FC-8BCE-96527A6152D9}" destId="{A8801BC6-11EF-47AC-A8DE-59C431230C58}" srcOrd="4" destOrd="0" presId="urn:microsoft.com/office/officeart/2009/3/layout/PhasedProcess"/>
    <dgm:cxn modelId="{20D1D4FC-DC78-4398-91A7-C0CC5EA98E1E}" type="presParOf" srcId="{24E77F46-7AE7-47FC-8BCE-96527A6152D9}" destId="{00F0BDD0-B7C0-4A55-ADD1-F0B7EA1581C4}" srcOrd="5" destOrd="0" presId="urn:microsoft.com/office/officeart/2009/3/layout/PhasedProcess"/>
    <dgm:cxn modelId="{A5E90DB0-4DAC-4624-9A79-35E6BBA888FE}" type="presParOf" srcId="{2EE08C70-36EF-4C8D-8733-5CD0CFED2B44}" destId="{90CF9DB9-641D-47ED-A185-0D07C44AB905}" srcOrd="5" destOrd="0" presId="urn:microsoft.com/office/officeart/2009/3/layout/Phased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E9D5F9-F484-46F7-A3B4-6B1019C21637}" type="doc">
      <dgm:prSet loTypeId="urn:microsoft.com/office/officeart/2008/layout/AlternatingHexagons" loCatId="list" qsTypeId="urn:microsoft.com/office/officeart/2005/8/quickstyle/simple2" qsCatId="simple" csTypeId="urn:microsoft.com/office/officeart/2005/8/colors/accent1_3" csCatId="accent1" phldr="1"/>
      <dgm:spPr/>
      <dgm:t>
        <a:bodyPr/>
        <a:lstStyle/>
        <a:p>
          <a:endParaRPr lang="es-ES"/>
        </a:p>
      </dgm:t>
    </dgm:pt>
    <dgm:pt modelId="{898B69C1-A19E-4DAA-A947-8A89CB9DF05D}">
      <dgm:prSet phldrT="[Texto]"/>
      <dgm:spPr/>
      <dgm:t>
        <a:bodyPr/>
        <a:lstStyle/>
        <a:p>
          <a:r>
            <a:rPr lang="es-EC" dirty="0" smtClean="0"/>
            <a:t>Enfoque cualitativo</a:t>
          </a:r>
          <a:endParaRPr lang="es-ES" dirty="0"/>
        </a:p>
      </dgm:t>
    </dgm:pt>
    <dgm:pt modelId="{E4A0821D-C641-4D9A-90D1-E77EF5A1964C}" type="parTrans" cxnId="{97AD0DD0-A050-4004-8953-5150C49AA217}">
      <dgm:prSet/>
      <dgm:spPr/>
      <dgm:t>
        <a:bodyPr/>
        <a:lstStyle/>
        <a:p>
          <a:endParaRPr lang="es-ES"/>
        </a:p>
      </dgm:t>
    </dgm:pt>
    <dgm:pt modelId="{03EEC1B2-E4F6-492E-80AD-7E3A7FCB3ADE}" type="sibTrans" cxnId="{97AD0DD0-A050-4004-8953-5150C49AA217}">
      <dgm:prSet/>
      <dgm:spPr/>
      <dgm:t>
        <a:bodyPr/>
        <a:lstStyle/>
        <a:p>
          <a:endParaRPr lang="es-ES"/>
        </a:p>
      </dgm:t>
    </dgm:pt>
    <dgm:pt modelId="{5C6854E6-18F4-4135-A21E-FF02F7348516}">
      <dgm:prSet phldrT="[Texto]"/>
      <dgm:spPr/>
      <dgm:t>
        <a:bodyPr/>
        <a:lstStyle/>
        <a:p>
          <a:r>
            <a:rPr lang="es-ES" dirty="0" smtClean="0"/>
            <a:t>Método Delphi</a:t>
          </a:r>
          <a:endParaRPr lang="es-ES" dirty="0"/>
        </a:p>
      </dgm:t>
    </dgm:pt>
    <dgm:pt modelId="{1A67EC90-A8D1-43E0-A047-7FC47FE95F44}" type="parTrans" cxnId="{783C2000-9E1F-4D88-89DA-0164FFF6C052}">
      <dgm:prSet/>
      <dgm:spPr/>
      <dgm:t>
        <a:bodyPr/>
        <a:lstStyle/>
        <a:p>
          <a:endParaRPr lang="en-US"/>
        </a:p>
      </dgm:t>
    </dgm:pt>
    <dgm:pt modelId="{B5026DDF-D7EC-4AB5-BEBD-F06DB007665B}" type="sibTrans" cxnId="{783C2000-9E1F-4D88-89DA-0164FFF6C052}">
      <dgm:prSet/>
      <dgm:spPr/>
      <dgm:t>
        <a:bodyPr/>
        <a:lstStyle/>
        <a:p>
          <a:endParaRPr lang="en-US"/>
        </a:p>
      </dgm:t>
    </dgm:pt>
    <dgm:pt modelId="{D68C8B48-54B1-4CDF-A1D5-67D92D34ED3F}">
      <dgm:prSet phldrT="[Texto]"/>
      <dgm:spPr/>
      <dgm:t>
        <a:bodyPr/>
        <a:lstStyle/>
        <a:p>
          <a:r>
            <a:rPr lang="es-EC" dirty="0" smtClean="0"/>
            <a:t>Subraya acciones de observación</a:t>
          </a:r>
          <a:endParaRPr lang="es-ES" dirty="0"/>
        </a:p>
      </dgm:t>
    </dgm:pt>
    <dgm:pt modelId="{48F627F1-60EA-469B-8BEC-8D8CCE82E84F}" type="parTrans" cxnId="{E50A5CF4-4F8E-4103-9698-5A22EC3F771F}">
      <dgm:prSet/>
      <dgm:spPr/>
      <dgm:t>
        <a:bodyPr/>
        <a:lstStyle/>
        <a:p>
          <a:endParaRPr lang="en-US"/>
        </a:p>
      </dgm:t>
    </dgm:pt>
    <dgm:pt modelId="{34859E08-0EE9-4207-A836-319E9FE0D552}" type="sibTrans" cxnId="{E50A5CF4-4F8E-4103-9698-5A22EC3F771F}">
      <dgm:prSet/>
      <dgm:spPr/>
      <dgm:t>
        <a:bodyPr/>
        <a:lstStyle/>
        <a:p>
          <a:endParaRPr lang="en-US"/>
        </a:p>
      </dgm:t>
    </dgm:pt>
    <dgm:pt modelId="{D44B6D88-D026-42DD-AB55-1C9562B95890}">
      <dgm:prSet phldrT="[Texto]"/>
      <dgm:spPr/>
      <dgm:t>
        <a:bodyPr/>
        <a:lstStyle/>
        <a:p>
          <a:r>
            <a:rPr lang="es-EC" dirty="0" smtClean="0"/>
            <a:t>Razonamiento inductivo</a:t>
          </a:r>
          <a:endParaRPr lang="es-ES" dirty="0"/>
        </a:p>
      </dgm:t>
    </dgm:pt>
    <dgm:pt modelId="{02682C21-CC76-4C81-8C66-69E6BCA2ABF8}" type="parTrans" cxnId="{133C06EB-C77B-4F84-8396-9267521C2812}">
      <dgm:prSet/>
      <dgm:spPr/>
      <dgm:t>
        <a:bodyPr/>
        <a:lstStyle/>
        <a:p>
          <a:endParaRPr lang="en-US"/>
        </a:p>
      </dgm:t>
    </dgm:pt>
    <dgm:pt modelId="{C80A52E6-0137-4597-8AEF-B77C5414C851}" type="sibTrans" cxnId="{133C06EB-C77B-4F84-8396-9267521C2812}">
      <dgm:prSet/>
      <dgm:spPr/>
      <dgm:t>
        <a:bodyPr/>
        <a:lstStyle/>
        <a:p>
          <a:endParaRPr lang="en-US"/>
        </a:p>
      </dgm:t>
    </dgm:pt>
    <dgm:pt modelId="{C55D18F9-8CD2-459F-9457-5C8819A6688C}">
      <dgm:prSet phldrT="[Texto]"/>
      <dgm:spPr/>
      <dgm:t>
        <a:bodyPr/>
        <a:lstStyle/>
        <a:p>
          <a:r>
            <a:rPr lang="es-EC" dirty="0" smtClean="0"/>
            <a:t>Descubrimiento de nuevos conceptos</a:t>
          </a:r>
          <a:endParaRPr lang="es-ES" dirty="0"/>
        </a:p>
      </dgm:t>
    </dgm:pt>
    <dgm:pt modelId="{45D45113-C285-49C5-8B51-02068DA13EEA}" type="parTrans" cxnId="{5F617387-9141-4236-874B-595F943D0B2A}">
      <dgm:prSet/>
      <dgm:spPr/>
      <dgm:t>
        <a:bodyPr/>
        <a:lstStyle/>
        <a:p>
          <a:endParaRPr lang="en-US"/>
        </a:p>
      </dgm:t>
    </dgm:pt>
    <dgm:pt modelId="{03F46921-A4E2-40F6-A6D2-4CE3DC2C5B56}" type="sibTrans" cxnId="{5F617387-9141-4236-874B-595F943D0B2A}">
      <dgm:prSet/>
      <dgm:spPr/>
      <dgm:t>
        <a:bodyPr/>
        <a:lstStyle/>
        <a:p>
          <a:endParaRPr lang="en-US"/>
        </a:p>
      </dgm:t>
    </dgm:pt>
    <dgm:pt modelId="{C259C9FD-8105-4704-A106-4213A277A9CE}">
      <dgm:prSet phldrT="[Texto]"/>
      <dgm:spPr/>
      <dgm:t>
        <a:bodyPr/>
        <a:lstStyle/>
        <a:p>
          <a:r>
            <a:rPr lang="es-EC" dirty="0" smtClean="0"/>
            <a:t>Definición objetivo entrevista</a:t>
          </a:r>
          <a:endParaRPr lang="es-ES" dirty="0"/>
        </a:p>
      </dgm:t>
    </dgm:pt>
    <dgm:pt modelId="{CC40A523-D507-40FC-816C-C8EFCC6AE712}" type="parTrans" cxnId="{512B2A87-03B8-4E88-AB1D-F31896924BB2}">
      <dgm:prSet/>
      <dgm:spPr/>
      <dgm:t>
        <a:bodyPr/>
        <a:lstStyle/>
        <a:p>
          <a:endParaRPr lang="en-US"/>
        </a:p>
      </dgm:t>
    </dgm:pt>
    <dgm:pt modelId="{D1952925-6912-4C41-9038-7E82129DDA46}" type="sibTrans" cxnId="{512B2A87-03B8-4E88-AB1D-F31896924BB2}">
      <dgm:prSet/>
      <dgm:spPr/>
      <dgm:t>
        <a:bodyPr/>
        <a:lstStyle/>
        <a:p>
          <a:endParaRPr lang="en-US"/>
        </a:p>
      </dgm:t>
    </dgm:pt>
    <dgm:pt modelId="{C13E7EF9-05F4-4948-9150-4BD39CAF230D}">
      <dgm:prSet phldrT="[Texto]"/>
      <dgm:spPr/>
      <dgm:t>
        <a:bodyPr/>
        <a:lstStyle/>
        <a:p>
          <a:r>
            <a:rPr lang="es-EC" dirty="0" smtClean="0"/>
            <a:t>Selección expertos</a:t>
          </a:r>
          <a:endParaRPr lang="es-ES" dirty="0"/>
        </a:p>
      </dgm:t>
    </dgm:pt>
    <dgm:pt modelId="{EF0D4185-BFF3-4DD6-922E-DC3CCA855CCF}" type="parTrans" cxnId="{4634E370-A924-47F5-8310-9645DAEFBB93}">
      <dgm:prSet/>
      <dgm:spPr/>
      <dgm:t>
        <a:bodyPr/>
        <a:lstStyle/>
        <a:p>
          <a:endParaRPr lang="en-US"/>
        </a:p>
      </dgm:t>
    </dgm:pt>
    <dgm:pt modelId="{0C5EF7D3-037A-4314-8770-5660AF883930}" type="sibTrans" cxnId="{4634E370-A924-47F5-8310-9645DAEFBB93}">
      <dgm:prSet/>
      <dgm:spPr/>
      <dgm:t>
        <a:bodyPr/>
        <a:lstStyle/>
        <a:p>
          <a:endParaRPr lang="en-US"/>
        </a:p>
      </dgm:t>
    </dgm:pt>
    <dgm:pt modelId="{78233E25-DAFC-41AB-B93D-0DE0AA055684}">
      <dgm:prSet phldrT="[Texto]"/>
      <dgm:spPr/>
      <dgm:t>
        <a:bodyPr/>
        <a:lstStyle/>
        <a:p>
          <a:r>
            <a:rPr lang="es-EC" dirty="0" smtClean="0"/>
            <a:t>Elaboración de guión de entrevista</a:t>
          </a:r>
          <a:endParaRPr lang="es-ES" dirty="0"/>
        </a:p>
      </dgm:t>
    </dgm:pt>
    <dgm:pt modelId="{7B21EEE0-2EE8-4CE6-AC66-DBC6649320F1}" type="parTrans" cxnId="{38F0D080-1471-4CBD-9463-2A276F32900A}">
      <dgm:prSet/>
      <dgm:spPr/>
      <dgm:t>
        <a:bodyPr/>
        <a:lstStyle/>
        <a:p>
          <a:endParaRPr lang="en-US"/>
        </a:p>
      </dgm:t>
    </dgm:pt>
    <dgm:pt modelId="{BBBF5471-3BD8-4A97-B6DD-F9C9C1162373}" type="sibTrans" cxnId="{38F0D080-1471-4CBD-9463-2A276F32900A}">
      <dgm:prSet/>
      <dgm:spPr/>
      <dgm:t>
        <a:bodyPr/>
        <a:lstStyle/>
        <a:p>
          <a:endParaRPr lang="en-US"/>
        </a:p>
      </dgm:t>
    </dgm:pt>
    <dgm:pt modelId="{F5ABF84C-4CEE-41A4-A4D8-DC1A9F9FFF55}">
      <dgm:prSet phldrT="[Texto]"/>
      <dgm:spPr/>
      <dgm:t>
        <a:bodyPr/>
        <a:lstStyle/>
        <a:p>
          <a:r>
            <a:rPr lang="es-EC" dirty="0" smtClean="0"/>
            <a:t>Exploración de resultados</a:t>
          </a:r>
          <a:endParaRPr lang="es-ES" dirty="0"/>
        </a:p>
      </dgm:t>
    </dgm:pt>
    <dgm:pt modelId="{228FBB87-6D6F-4C0A-8F9A-19A84A515266}" type="parTrans" cxnId="{7038786F-4D1B-466E-A62E-A1698B4AD25E}">
      <dgm:prSet/>
      <dgm:spPr/>
      <dgm:t>
        <a:bodyPr/>
        <a:lstStyle/>
        <a:p>
          <a:endParaRPr lang="en-US"/>
        </a:p>
      </dgm:t>
    </dgm:pt>
    <dgm:pt modelId="{3A5BE205-F65D-43EE-A6C7-93B9C42F699E}" type="sibTrans" cxnId="{7038786F-4D1B-466E-A62E-A1698B4AD25E}">
      <dgm:prSet/>
      <dgm:spPr/>
      <dgm:t>
        <a:bodyPr/>
        <a:lstStyle/>
        <a:p>
          <a:endParaRPr lang="en-US"/>
        </a:p>
      </dgm:t>
    </dgm:pt>
    <dgm:pt modelId="{6CE91693-615F-40E1-B671-24F7DE3BCD45}" type="pres">
      <dgm:prSet presAssocID="{A2E9D5F9-F484-46F7-A3B4-6B1019C21637}" presName="Name0" presStyleCnt="0">
        <dgm:presLayoutVars>
          <dgm:chMax/>
          <dgm:chPref/>
          <dgm:dir/>
          <dgm:animLvl val="lvl"/>
        </dgm:presLayoutVars>
      </dgm:prSet>
      <dgm:spPr/>
      <dgm:t>
        <a:bodyPr/>
        <a:lstStyle/>
        <a:p>
          <a:endParaRPr lang="en-US"/>
        </a:p>
      </dgm:t>
    </dgm:pt>
    <dgm:pt modelId="{E7048F94-5B5B-4F2F-8664-85EB6E504CFA}" type="pres">
      <dgm:prSet presAssocID="{898B69C1-A19E-4DAA-A947-8A89CB9DF05D}" presName="composite" presStyleCnt="0"/>
      <dgm:spPr/>
      <dgm:t>
        <a:bodyPr/>
        <a:lstStyle/>
        <a:p>
          <a:endParaRPr lang="en-US"/>
        </a:p>
      </dgm:t>
    </dgm:pt>
    <dgm:pt modelId="{6280D894-D532-4F86-8B81-EF3F61C20DBA}" type="pres">
      <dgm:prSet presAssocID="{898B69C1-A19E-4DAA-A947-8A89CB9DF05D}" presName="Parent1" presStyleLbl="node1" presStyleIdx="0" presStyleCnt="4">
        <dgm:presLayoutVars>
          <dgm:chMax val="1"/>
          <dgm:chPref val="1"/>
          <dgm:bulletEnabled val="1"/>
        </dgm:presLayoutVars>
      </dgm:prSet>
      <dgm:spPr/>
      <dgm:t>
        <a:bodyPr/>
        <a:lstStyle/>
        <a:p>
          <a:endParaRPr lang="en-US"/>
        </a:p>
      </dgm:t>
    </dgm:pt>
    <dgm:pt modelId="{6DABF5D8-8726-4ECD-92A2-B3827995113E}" type="pres">
      <dgm:prSet presAssocID="{898B69C1-A19E-4DAA-A947-8A89CB9DF05D}" presName="Childtext1" presStyleLbl="revTx" presStyleIdx="0" presStyleCnt="2">
        <dgm:presLayoutVars>
          <dgm:chMax val="0"/>
          <dgm:chPref val="0"/>
          <dgm:bulletEnabled val="1"/>
        </dgm:presLayoutVars>
      </dgm:prSet>
      <dgm:spPr/>
      <dgm:t>
        <a:bodyPr/>
        <a:lstStyle/>
        <a:p>
          <a:endParaRPr lang="en-US"/>
        </a:p>
      </dgm:t>
    </dgm:pt>
    <dgm:pt modelId="{146655BC-3234-4817-B728-2CA37181F1C4}" type="pres">
      <dgm:prSet presAssocID="{898B69C1-A19E-4DAA-A947-8A89CB9DF05D}" presName="BalanceSpacing" presStyleCnt="0"/>
      <dgm:spPr/>
      <dgm:t>
        <a:bodyPr/>
        <a:lstStyle/>
        <a:p>
          <a:endParaRPr lang="en-US"/>
        </a:p>
      </dgm:t>
    </dgm:pt>
    <dgm:pt modelId="{D3132CB5-0087-4420-80F6-886D5FF3CFEA}" type="pres">
      <dgm:prSet presAssocID="{898B69C1-A19E-4DAA-A947-8A89CB9DF05D}" presName="BalanceSpacing1" presStyleCnt="0"/>
      <dgm:spPr/>
      <dgm:t>
        <a:bodyPr/>
        <a:lstStyle/>
        <a:p>
          <a:endParaRPr lang="en-US"/>
        </a:p>
      </dgm:t>
    </dgm:pt>
    <dgm:pt modelId="{5160C126-14AA-48F0-8E35-68CFE310268E}" type="pres">
      <dgm:prSet presAssocID="{03EEC1B2-E4F6-492E-80AD-7E3A7FCB3ADE}" presName="Accent1Text" presStyleLbl="node1" presStyleIdx="1" presStyleCnt="4"/>
      <dgm:spPr/>
      <dgm:t>
        <a:bodyPr/>
        <a:lstStyle/>
        <a:p>
          <a:endParaRPr lang="en-US"/>
        </a:p>
      </dgm:t>
    </dgm:pt>
    <dgm:pt modelId="{31871BE4-A980-4677-AE94-95B3C7518178}" type="pres">
      <dgm:prSet presAssocID="{03EEC1B2-E4F6-492E-80AD-7E3A7FCB3ADE}" presName="spaceBetweenRectangles" presStyleCnt="0"/>
      <dgm:spPr/>
      <dgm:t>
        <a:bodyPr/>
        <a:lstStyle/>
        <a:p>
          <a:endParaRPr lang="en-US"/>
        </a:p>
      </dgm:t>
    </dgm:pt>
    <dgm:pt modelId="{6E0D75A6-54F3-4388-9EE6-1C74A05A8954}" type="pres">
      <dgm:prSet presAssocID="{5C6854E6-18F4-4135-A21E-FF02F7348516}" presName="composite" presStyleCnt="0"/>
      <dgm:spPr/>
      <dgm:t>
        <a:bodyPr/>
        <a:lstStyle/>
        <a:p>
          <a:endParaRPr lang="en-US"/>
        </a:p>
      </dgm:t>
    </dgm:pt>
    <dgm:pt modelId="{D5962A07-4D13-4768-BB86-41FC759D8807}" type="pres">
      <dgm:prSet presAssocID="{5C6854E6-18F4-4135-A21E-FF02F7348516}" presName="Parent1" presStyleLbl="node1" presStyleIdx="2" presStyleCnt="4">
        <dgm:presLayoutVars>
          <dgm:chMax val="1"/>
          <dgm:chPref val="1"/>
          <dgm:bulletEnabled val="1"/>
        </dgm:presLayoutVars>
      </dgm:prSet>
      <dgm:spPr/>
      <dgm:t>
        <a:bodyPr/>
        <a:lstStyle/>
        <a:p>
          <a:endParaRPr lang="en-US"/>
        </a:p>
      </dgm:t>
    </dgm:pt>
    <dgm:pt modelId="{2C0B235F-17BE-4767-A7C0-ECB297ACA0BD}" type="pres">
      <dgm:prSet presAssocID="{5C6854E6-18F4-4135-A21E-FF02F7348516}" presName="Childtext1" presStyleLbl="revTx" presStyleIdx="1" presStyleCnt="2">
        <dgm:presLayoutVars>
          <dgm:chMax val="0"/>
          <dgm:chPref val="0"/>
          <dgm:bulletEnabled val="1"/>
        </dgm:presLayoutVars>
      </dgm:prSet>
      <dgm:spPr/>
      <dgm:t>
        <a:bodyPr/>
        <a:lstStyle/>
        <a:p>
          <a:endParaRPr lang="en-US"/>
        </a:p>
      </dgm:t>
    </dgm:pt>
    <dgm:pt modelId="{86734AFE-BD1B-4008-9077-4BB44693D246}" type="pres">
      <dgm:prSet presAssocID="{5C6854E6-18F4-4135-A21E-FF02F7348516}" presName="BalanceSpacing" presStyleCnt="0"/>
      <dgm:spPr/>
      <dgm:t>
        <a:bodyPr/>
        <a:lstStyle/>
        <a:p>
          <a:endParaRPr lang="en-US"/>
        </a:p>
      </dgm:t>
    </dgm:pt>
    <dgm:pt modelId="{BE819A47-887C-4642-9C46-8BA5E5725D5B}" type="pres">
      <dgm:prSet presAssocID="{5C6854E6-18F4-4135-A21E-FF02F7348516}" presName="BalanceSpacing1" presStyleCnt="0"/>
      <dgm:spPr/>
      <dgm:t>
        <a:bodyPr/>
        <a:lstStyle/>
        <a:p>
          <a:endParaRPr lang="en-US"/>
        </a:p>
      </dgm:t>
    </dgm:pt>
    <dgm:pt modelId="{0BE03EFB-7F26-4D27-AAB4-336267094157}" type="pres">
      <dgm:prSet presAssocID="{B5026DDF-D7EC-4AB5-BEBD-F06DB007665B}" presName="Accent1Text" presStyleLbl="node1" presStyleIdx="3" presStyleCnt="4"/>
      <dgm:spPr/>
      <dgm:t>
        <a:bodyPr/>
        <a:lstStyle/>
        <a:p>
          <a:endParaRPr lang="es-EC"/>
        </a:p>
      </dgm:t>
    </dgm:pt>
  </dgm:ptLst>
  <dgm:cxnLst>
    <dgm:cxn modelId="{24D2A627-9BD1-42A2-9BD7-A78E95C6C9BE}" type="presOf" srcId="{C13E7EF9-05F4-4948-9150-4BD39CAF230D}" destId="{2C0B235F-17BE-4767-A7C0-ECB297ACA0BD}" srcOrd="0" destOrd="1" presId="urn:microsoft.com/office/officeart/2008/layout/AlternatingHexagons"/>
    <dgm:cxn modelId="{7F2E44C6-A87D-41FE-8839-5189D6C7852E}" type="presOf" srcId="{D44B6D88-D026-42DD-AB55-1C9562B95890}" destId="{6DABF5D8-8726-4ECD-92A2-B3827995113E}" srcOrd="0" destOrd="1" presId="urn:microsoft.com/office/officeart/2008/layout/AlternatingHexagons"/>
    <dgm:cxn modelId="{57C9910E-C83E-45A2-91D2-CCD60E65B0BA}" type="presOf" srcId="{03EEC1B2-E4F6-492E-80AD-7E3A7FCB3ADE}" destId="{5160C126-14AA-48F0-8E35-68CFE310268E}" srcOrd="0" destOrd="0" presId="urn:microsoft.com/office/officeart/2008/layout/AlternatingHexagons"/>
    <dgm:cxn modelId="{512B2A87-03B8-4E88-AB1D-F31896924BB2}" srcId="{5C6854E6-18F4-4135-A21E-FF02F7348516}" destId="{C259C9FD-8105-4704-A106-4213A277A9CE}" srcOrd="0" destOrd="0" parTransId="{CC40A523-D507-40FC-816C-C8EFCC6AE712}" sibTransId="{D1952925-6912-4C41-9038-7E82129DDA46}"/>
    <dgm:cxn modelId="{5F617387-9141-4236-874B-595F943D0B2A}" srcId="{898B69C1-A19E-4DAA-A947-8A89CB9DF05D}" destId="{C55D18F9-8CD2-459F-9457-5C8819A6688C}" srcOrd="2" destOrd="0" parTransId="{45D45113-C285-49C5-8B51-02068DA13EEA}" sibTransId="{03F46921-A4E2-40F6-A6D2-4CE3DC2C5B56}"/>
    <dgm:cxn modelId="{38F0D080-1471-4CBD-9463-2A276F32900A}" srcId="{5C6854E6-18F4-4135-A21E-FF02F7348516}" destId="{78233E25-DAFC-41AB-B93D-0DE0AA055684}" srcOrd="2" destOrd="0" parTransId="{7B21EEE0-2EE8-4CE6-AC66-DBC6649320F1}" sibTransId="{BBBF5471-3BD8-4A97-B6DD-F9C9C1162373}"/>
    <dgm:cxn modelId="{97AD0DD0-A050-4004-8953-5150C49AA217}" srcId="{A2E9D5F9-F484-46F7-A3B4-6B1019C21637}" destId="{898B69C1-A19E-4DAA-A947-8A89CB9DF05D}" srcOrd="0" destOrd="0" parTransId="{E4A0821D-C641-4D9A-90D1-E77EF5A1964C}" sibTransId="{03EEC1B2-E4F6-492E-80AD-7E3A7FCB3ADE}"/>
    <dgm:cxn modelId="{133C06EB-C77B-4F84-8396-9267521C2812}" srcId="{898B69C1-A19E-4DAA-A947-8A89CB9DF05D}" destId="{D44B6D88-D026-42DD-AB55-1C9562B95890}" srcOrd="1" destOrd="0" parTransId="{02682C21-CC76-4C81-8C66-69E6BCA2ABF8}" sibTransId="{C80A52E6-0137-4597-8AEF-B77C5414C851}"/>
    <dgm:cxn modelId="{BBF4FC2D-70CE-434B-8E0E-9B6F72E7A088}" type="presOf" srcId="{B5026DDF-D7EC-4AB5-BEBD-F06DB007665B}" destId="{0BE03EFB-7F26-4D27-AAB4-336267094157}" srcOrd="0" destOrd="0" presId="urn:microsoft.com/office/officeart/2008/layout/AlternatingHexagons"/>
    <dgm:cxn modelId="{CF75A94D-C86C-47F5-86FD-5227B6C75FCA}" type="presOf" srcId="{78233E25-DAFC-41AB-B93D-0DE0AA055684}" destId="{2C0B235F-17BE-4767-A7C0-ECB297ACA0BD}" srcOrd="0" destOrd="2" presId="urn:microsoft.com/office/officeart/2008/layout/AlternatingHexagons"/>
    <dgm:cxn modelId="{7038786F-4D1B-466E-A62E-A1698B4AD25E}" srcId="{5C6854E6-18F4-4135-A21E-FF02F7348516}" destId="{F5ABF84C-4CEE-41A4-A4D8-DC1A9F9FFF55}" srcOrd="3" destOrd="0" parTransId="{228FBB87-6D6F-4C0A-8F9A-19A84A515266}" sibTransId="{3A5BE205-F65D-43EE-A6C7-93B9C42F699E}"/>
    <dgm:cxn modelId="{29A6801C-5DD2-4ACC-BE4C-0CA03F351280}" type="presOf" srcId="{D68C8B48-54B1-4CDF-A1D5-67D92D34ED3F}" destId="{6DABF5D8-8726-4ECD-92A2-B3827995113E}" srcOrd="0" destOrd="0" presId="urn:microsoft.com/office/officeart/2008/layout/AlternatingHexagons"/>
    <dgm:cxn modelId="{8A9608CA-C483-4DF4-99B5-CF104170D3AE}" type="presOf" srcId="{5C6854E6-18F4-4135-A21E-FF02F7348516}" destId="{D5962A07-4D13-4768-BB86-41FC759D8807}" srcOrd="0" destOrd="0" presId="urn:microsoft.com/office/officeart/2008/layout/AlternatingHexagons"/>
    <dgm:cxn modelId="{E50A5CF4-4F8E-4103-9698-5A22EC3F771F}" srcId="{898B69C1-A19E-4DAA-A947-8A89CB9DF05D}" destId="{D68C8B48-54B1-4CDF-A1D5-67D92D34ED3F}" srcOrd="0" destOrd="0" parTransId="{48F627F1-60EA-469B-8BEC-8D8CCE82E84F}" sibTransId="{34859E08-0EE9-4207-A836-319E9FE0D552}"/>
    <dgm:cxn modelId="{C82A1A8C-BA0A-447E-9D22-29EB4C3CEEBC}" type="presOf" srcId="{A2E9D5F9-F484-46F7-A3B4-6B1019C21637}" destId="{6CE91693-615F-40E1-B671-24F7DE3BCD45}" srcOrd="0" destOrd="0" presId="urn:microsoft.com/office/officeart/2008/layout/AlternatingHexagons"/>
    <dgm:cxn modelId="{CD298DF3-6E60-4847-A95F-B031426A1801}" type="presOf" srcId="{F5ABF84C-4CEE-41A4-A4D8-DC1A9F9FFF55}" destId="{2C0B235F-17BE-4767-A7C0-ECB297ACA0BD}" srcOrd="0" destOrd="3" presId="urn:microsoft.com/office/officeart/2008/layout/AlternatingHexagons"/>
    <dgm:cxn modelId="{783C2000-9E1F-4D88-89DA-0164FFF6C052}" srcId="{A2E9D5F9-F484-46F7-A3B4-6B1019C21637}" destId="{5C6854E6-18F4-4135-A21E-FF02F7348516}" srcOrd="1" destOrd="0" parTransId="{1A67EC90-A8D1-43E0-A047-7FC47FE95F44}" sibTransId="{B5026DDF-D7EC-4AB5-BEBD-F06DB007665B}"/>
    <dgm:cxn modelId="{8FC768CB-1EBA-4439-9C12-B2E70D287808}" type="presOf" srcId="{898B69C1-A19E-4DAA-A947-8A89CB9DF05D}" destId="{6280D894-D532-4F86-8B81-EF3F61C20DBA}" srcOrd="0" destOrd="0" presId="urn:microsoft.com/office/officeart/2008/layout/AlternatingHexagons"/>
    <dgm:cxn modelId="{4634E370-A924-47F5-8310-9645DAEFBB93}" srcId="{5C6854E6-18F4-4135-A21E-FF02F7348516}" destId="{C13E7EF9-05F4-4948-9150-4BD39CAF230D}" srcOrd="1" destOrd="0" parTransId="{EF0D4185-BFF3-4DD6-922E-DC3CCA855CCF}" sibTransId="{0C5EF7D3-037A-4314-8770-5660AF883930}"/>
    <dgm:cxn modelId="{41EDD626-25C7-4CE5-8867-041B2E010ABE}" type="presOf" srcId="{C259C9FD-8105-4704-A106-4213A277A9CE}" destId="{2C0B235F-17BE-4767-A7C0-ECB297ACA0BD}" srcOrd="0" destOrd="0" presId="urn:microsoft.com/office/officeart/2008/layout/AlternatingHexagons"/>
    <dgm:cxn modelId="{14AF4418-86B8-4E1C-BF02-489B9B1773AC}" type="presOf" srcId="{C55D18F9-8CD2-459F-9457-5C8819A6688C}" destId="{6DABF5D8-8726-4ECD-92A2-B3827995113E}" srcOrd="0" destOrd="2" presId="urn:microsoft.com/office/officeart/2008/layout/AlternatingHexagons"/>
    <dgm:cxn modelId="{9CE8142E-2AA9-49B6-AEBF-C16F4ADB42ED}" type="presParOf" srcId="{6CE91693-615F-40E1-B671-24F7DE3BCD45}" destId="{E7048F94-5B5B-4F2F-8664-85EB6E504CFA}" srcOrd="0" destOrd="0" presId="urn:microsoft.com/office/officeart/2008/layout/AlternatingHexagons"/>
    <dgm:cxn modelId="{71093CB1-918B-4623-9476-298D04CFF49F}" type="presParOf" srcId="{E7048F94-5B5B-4F2F-8664-85EB6E504CFA}" destId="{6280D894-D532-4F86-8B81-EF3F61C20DBA}" srcOrd="0" destOrd="0" presId="urn:microsoft.com/office/officeart/2008/layout/AlternatingHexagons"/>
    <dgm:cxn modelId="{D5AD8170-A537-4211-B148-4D2F11F6E484}" type="presParOf" srcId="{E7048F94-5B5B-4F2F-8664-85EB6E504CFA}" destId="{6DABF5D8-8726-4ECD-92A2-B3827995113E}" srcOrd="1" destOrd="0" presId="urn:microsoft.com/office/officeart/2008/layout/AlternatingHexagons"/>
    <dgm:cxn modelId="{A4CC42AA-8041-489E-9593-8A292A00477A}" type="presParOf" srcId="{E7048F94-5B5B-4F2F-8664-85EB6E504CFA}" destId="{146655BC-3234-4817-B728-2CA37181F1C4}" srcOrd="2" destOrd="0" presId="urn:microsoft.com/office/officeart/2008/layout/AlternatingHexagons"/>
    <dgm:cxn modelId="{C5056A46-C58C-4200-A29B-17F2F75AB170}" type="presParOf" srcId="{E7048F94-5B5B-4F2F-8664-85EB6E504CFA}" destId="{D3132CB5-0087-4420-80F6-886D5FF3CFEA}" srcOrd="3" destOrd="0" presId="urn:microsoft.com/office/officeart/2008/layout/AlternatingHexagons"/>
    <dgm:cxn modelId="{CF813273-9707-4FC1-A444-07CD48FBDF84}" type="presParOf" srcId="{E7048F94-5B5B-4F2F-8664-85EB6E504CFA}" destId="{5160C126-14AA-48F0-8E35-68CFE310268E}" srcOrd="4" destOrd="0" presId="urn:microsoft.com/office/officeart/2008/layout/AlternatingHexagons"/>
    <dgm:cxn modelId="{1F84A7E4-B0FF-4353-BE9B-DF6E05C0FCEE}" type="presParOf" srcId="{6CE91693-615F-40E1-B671-24F7DE3BCD45}" destId="{31871BE4-A980-4677-AE94-95B3C7518178}" srcOrd="1" destOrd="0" presId="urn:microsoft.com/office/officeart/2008/layout/AlternatingHexagons"/>
    <dgm:cxn modelId="{AA8E133E-6D1A-4FAE-885C-805371A2C609}" type="presParOf" srcId="{6CE91693-615F-40E1-B671-24F7DE3BCD45}" destId="{6E0D75A6-54F3-4388-9EE6-1C74A05A8954}" srcOrd="2" destOrd="0" presId="urn:microsoft.com/office/officeart/2008/layout/AlternatingHexagons"/>
    <dgm:cxn modelId="{58148C94-8673-42FF-B156-2D68B3B1D829}" type="presParOf" srcId="{6E0D75A6-54F3-4388-9EE6-1C74A05A8954}" destId="{D5962A07-4D13-4768-BB86-41FC759D8807}" srcOrd="0" destOrd="0" presId="urn:microsoft.com/office/officeart/2008/layout/AlternatingHexagons"/>
    <dgm:cxn modelId="{AF8229FC-E66B-40F2-849E-4146EFA76E52}" type="presParOf" srcId="{6E0D75A6-54F3-4388-9EE6-1C74A05A8954}" destId="{2C0B235F-17BE-4767-A7C0-ECB297ACA0BD}" srcOrd="1" destOrd="0" presId="urn:microsoft.com/office/officeart/2008/layout/AlternatingHexagons"/>
    <dgm:cxn modelId="{2138C683-8CF8-4DAA-8CCB-F3C2EF9E6620}" type="presParOf" srcId="{6E0D75A6-54F3-4388-9EE6-1C74A05A8954}" destId="{86734AFE-BD1B-4008-9077-4BB44693D246}" srcOrd="2" destOrd="0" presId="urn:microsoft.com/office/officeart/2008/layout/AlternatingHexagons"/>
    <dgm:cxn modelId="{31619230-07F0-4E58-8DC8-93B89F00A9CA}" type="presParOf" srcId="{6E0D75A6-54F3-4388-9EE6-1C74A05A8954}" destId="{BE819A47-887C-4642-9C46-8BA5E5725D5B}" srcOrd="3" destOrd="0" presId="urn:microsoft.com/office/officeart/2008/layout/AlternatingHexagons"/>
    <dgm:cxn modelId="{D1D7EBE5-C703-4BC4-BF05-F044647A61D3}" type="presParOf" srcId="{6E0D75A6-54F3-4388-9EE6-1C74A05A8954}" destId="{0BE03EFB-7F26-4D27-AAB4-336267094157}"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5BE60CA-E160-4778-90F2-3A3C85A4BDD3}" type="doc">
      <dgm:prSet loTypeId="urn:microsoft.com/office/officeart/2005/8/layout/process3" loCatId="process" qsTypeId="urn:microsoft.com/office/officeart/2005/8/quickstyle/simple2" qsCatId="simple" csTypeId="urn:microsoft.com/office/officeart/2005/8/colors/accent1_3" csCatId="accent1" phldr="1"/>
      <dgm:spPr/>
      <dgm:t>
        <a:bodyPr/>
        <a:lstStyle/>
        <a:p>
          <a:endParaRPr lang="en-US"/>
        </a:p>
      </dgm:t>
    </dgm:pt>
    <dgm:pt modelId="{6065B5F4-64B2-460A-B8E1-67FA68CBAC49}">
      <dgm:prSet phldrT="[Texto]" custT="1"/>
      <dgm:spPr/>
      <dgm:t>
        <a:bodyPr/>
        <a:lstStyle/>
        <a:p>
          <a:r>
            <a:rPr lang="es-EC" sz="1600" dirty="0" smtClean="0"/>
            <a:t>Definición objetivo entrevista</a:t>
          </a:r>
          <a:endParaRPr lang="en-US" sz="1600" dirty="0"/>
        </a:p>
      </dgm:t>
    </dgm:pt>
    <dgm:pt modelId="{D1FB763F-19AB-4EC0-9702-92CF52B9C94E}" type="parTrans" cxnId="{0D3211EF-1F9D-4872-B248-242DD9063994}">
      <dgm:prSet/>
      <dgm:spPr/>
      <dgm:t>
        <a:bodyPr/>
        <a:lstStyle/>
        <a:p>
          <a:endParaRPr lang="en-US" sz="2000"/>
        </a:p>
      </dgm:t>
    </dgm:pt>
    <dgm:pt modelId="{33966201-9B57-4F2A-83C3-E09DF50B30E5}" type="sibTrans" cxnId="{0D3211EF-1F9D-4872-B248-242DD9063994}">
      <dgm:prSet custT="1"/>
      <dgm:spPr/>
      <dgm:t>
        <a:bodyPr/>
        <a:lstStyle/>
        <a:p>
          <a:endParaRPr lang="en-US" sz="1200"/>
        </a:p>
      </dgm:t>
    </dgm:pt>
    <dgm:pt modelId="{EC32FFBF-EB36-49C5-825A-6EC5D99DA373}">
      <dgm:prSet phldrT="[Texto]" custT="1"/>
      <dgm:spPr/>
      <dgm:t>
        <a:bodyPr/>
        <a:lstStyle/>
        <a:p>
          <a:r>
            <a:rPr lang="es-EC" sz="1600" dirty="0" smtClean="0"/>
            <a:t>Determinar la situación actual de las empresas de software de la ciudad de Quito.</a:t>
          </a:r>
          <a:endParaRPr lang="en-US" sz="1600" dirty="0"/>
        </a:p>
      </dgm:t>
    </dgm:pt>
    <dgm:pt modelId="{14A8962A-E44A-4034-A330-C294281C58A5}" type="parTrans" cxnId="{F0D58A4B-D5F4-4370-92DF-0384CAA5C04A}">
      <dgm:prSet/>
      <dgm:spPr/>
      <dgm:t>
        <a:bodyPr/>
        <a:lstStyle/>
        <a:p>
          <a:endParaRPr lang="en-US" sz="2000"/>
        </a:p>
      </dgm:t>
    </dgm:pt>
    <dgm:pt modelId="{78C24398-C99D-4F88-816F-34451E3F8585}" type="sibTrans" cxnId="{F0D58A4B-D5F4-4370-92DF-0384CAA5C04A}">
      <dgm:prSet/>
      <dgm:spPr/>
      <dgm:t>
        <a:bodyPr/>
        <a:lstStyle/>
        <a:p>
          <a:endParaRPr lang="en-US" sz="2000"/>
        </a:p>
      </dgm:t>
    </dgm:pt>
    <dgm:pt modelId="{A6EC6830-35CF-47DC-8311-83F594B4A245}">
      <dgm:prSet phldrT="[Texto]" custT="1"/>
      <dgm:spPr/>
      <dgm:t>
        <a:bodyPr/>
        <a:lstStyle/>
        <a:p>
          <a:r>
            <a:rPr lang="es-EC" sz="1600" dirty="0" smtClean="0"/>
            <a:t>Selección de expertos</a:t>
          </a:r>
          <a:endParaRPr lang="en-US" sz="1600" dirty="0"/>
        </a:p>
      </dgm:t>
    </dgm:pt>
    <dgm:pt modelId="{A44749A8-4FC7-411F-AA8B-F74A99DAD7C0}" type="parTrans" cxnId="{C4EA29E6-417E-4AE9-81ED-B435F3EFCB3C}">
      <dgm:prSet/>
      <dgm:spPr/>
      <dgm:t>
        <a:bodyPr/>
        <a:lstStyle/>
        <a:p>
          <a:endParaRPr lang="en-US" sz="2000"/>
        </a:p>
      </dgm:t>
    </dgm:pt>
    <dgm:pt modelId="{775134CB-DDF2-4069-BE96-C26410763C5E}" type="sibTrans" cxnId="{C4EA29E6-417E-4AE9-81ED-B435F3EFCB3C}">
      <dgm:prSet custT="1"/>
      <dgm:spPr/>
      <dgm:t>
        <a:bodyPr/>
        <a:lstStyle/>
        <a:p>
          <a:endParaRPr lang="en-US" sz="1200"/>
        </a:p>
      </dgm:t>
    </dgm:pt>
    <dgm:pt modelId="{F9586E10-5FD9-46E0-9283-69A76AB70C82}">
      <dgm:prSet phldrT="[Texto]" custT="1"/>
      <dgm:spPr/>
      <dgm:t>
        <a:bodyPr/>
        <a:lstStyle/>
        <a:p>
          <a:r>
            <a:rPr lang="es-EC" sz="1600" dirty="0" smtClean="0"/>
            <a:t>9 expertos</a:t>
          </a:r>
          <a:endParaRPr lang="en-US" sz="1600" dirty="0"/>
        </a:p>
      </dgm:t>
    </dgm:pt>
    <dgm:pt modelId="{2D6508C0-783F-4825-85BF-7EF86265D3EC}" type="parTrans" cxnId="{59C09653-3332-4E6C-A5F2-519EF857B8D6}">
      <dgm:prSet/>
      <dgm:spPr/>
      <dgm:t>
        <a:bodyPr/>
        <a:lstStyle/>
        <a:p>
          <a:endParaRPr lang="en-US" sz="2000"/>
        </a:p>
      </dgm:t>
    </dgm:pt>
    <dgm:pt modelId="{BDED2BC8-E4BC-4543-88F4-46C2FE39C997}" type="sibTrans" cxnId="{59C09653-3332-4E6C-A5F2-519EF857B8D6}">
      <dgm:prSet/>
      <dgm:spPr/>
      <dgm:t>
        <a:bodyPr/>
        <a:lstStyle/>
        <a:p>
          <a:endParaRPr lang="en-US" sz="2000"/>
        </a:p>
      </dgm:t>
    </dgm:pt>
    <dgm:pt modelId="{58AF9217-0E93-4946-9CDD-9FD71E0284F6}">
      <dgm:prSet phldrT="[Texto]" custT="1"/>
      <dgm:spPr/>
      <dgm:t>
        <a:bodyPr/>
        <a:lstStyle/>
        <a:p>
          <a:r>
            <a:rPr lang="es-ES" sz="1600" dirty="0" smtClean="0"/>
            <a:t>Elaboración de guión de entrevista </a:t>
          </a:r>
          <a:endParaRPr lang="en-US" sz="1600" dirty="0"/>
        </a:p>
      </dgm:t>
    </dgm:pt>
    <dgm:pt modelId="{2611E5F5-E178-46B3-BF78-880D1D6B7F5F}" type="parTrans" cxnId="{8E1A0C5B-3A31-4991-A862-70496A5207B1}">
      <dgm:prSet/>
      <dgm:spPr/>
      <dgm:t>
        <a:bodyPr/>
        <a:lstStyle/>
        <a:p>
          <a:endParaRPr lang="en-US" sz="2000"/>
        </a:p>
      </dgm:t>
    </dgm:pt>
    <dgm:pt modelId="{F2A6C391-5F52-43C1-96D0-9D40B6193376}" type="sibTrans" cxnId="{8E1A0C5B-3A31-4991-A862-70496A5207B1}">
      <dgm:prSet custT="1"/>
      <dgm:spPr/>
      <dgm:t>
        <a:bodyPr/>
        <a:lstStyle/>
        <a:p>
          <a:endParaRPr lang="en-US" sz="1200"/>
        </a:p>
      </dgm:t>
    </dgm:pt>
    <dgm:pt modelId="{7EA0ED15-7C26-4D7E-9A1A-54C2CC02D2D7}">
      <dgm:prSet phldrT="[Texto]" custT="1"/>
      <dgm:spPr/>
      <dgm:t>
        <a:bodyPr/>
        <a:lstStyle/>
        <a:p>
          <a:r>
            <a:rPr lang="es-EC" sz="1600" smtClean="0"/>
            <a:t>Desarrollo</a:t>
          </a:r>
          <a:endParaRPr lang="en-US" sz="1600" dirty="0"/>
        </a:p>
      </dgm:t>
    </dgm:pt>
    <dgm:pt modelId="{F36CE384-8AD2-40BA-8681-0C0804BD8393}" type="parTrans" cxnId="{6A0D48EB-F1F1-4704-BF76-88804A381C84}">
      <dgm:prSet/>
      <dgm:spPr/>
      <dgm:t>
        <a:bodyPr/>
        <a:lstStyle/>
        <a:p>
          <a:endParaRPr lang="en-US" sz="2000"/>
        </a:p>
      </dgm:t>
    </dgm:pt>
    <dgm:pt modelId="{D276F5E7-FA9B-4E8F-BBBC-DEE12F1F4122}" type="sibTrans" cxnId="{6A0D48EB-F1F1-4704-BF76-88804A381C84}">
      <dgm:prSet/>
      <dgm:spPr/>
      <dgm:t>
        <a:bodyPr/>
        <a:lstStyle/>
        <a:p>
          <a:endParaRPr lang="en-US" sz="2000"/>
        </a:p>
      </dgm:t>
    </dgm:pt>
    <dgm:pt modelId="{1CB58312-2203-4096-8D8F-BA87ACEE1E62}">
      <dgm:prSet phldrT="[Texto]" custT="1"/>
      <dgm:spPr/>
      <dgm:t>
        <a:bodyPr/>
        <a:lstStyle/>
        <a:p>
          <a:r>
            <a:rPr lang="es-EC" sz="1600" dirty="0" smtClean="0"/>
            <a:t>Exploración de resultados</a:t>
          </a:r>
          <a:endParaRPr lang="en-US" sz="1600" dirty="0"/>
        </a:p>
      </dgm:t>
    </dgm:pt>
    <dgm:pt modelId="{3412AE05-5BDB-4DBB-A683-A840BFD4052C}" type="parTrans" cxnId="{EB5F4032-2B38-448D-9197-32858B87CB73}">
      <dgm:prSet/>
      <dgm:spPr/>
      <dgm:t>
        <a:bodyPr/>
        <a:lstStyle/>
        <a:p>
          <a:endParaRPr lang="en-US" sz="2000"/>
        </a:p>
      </dgm:t>
    </dgm:pt>
    <dgm:pt modelId="{A2C5489D-550B-457B-999C-603C3BE1199D}" type="sibTrans" cxnId="{EB5F4032-2B38-448D-9197-32858B87CB73}">
      <dgm:prSet/>
      <dgm:spPr/>
      <dgm:t>
        <a:bodyPr/>
        <a:lstStyle/>
        <a:p>
          <a:endParaRPr lang="en-US" sz="2000"/>
        </a:p>
      </dgm:t>
    </dgm:pt>
    <dgm:pt modelId="{00A460B7-FD4A-40E9-928C-EA2733E8FB6A}">
      <dgm:prSet phldrT="[Texto]" custT="1"/>
      <dgm:spPr/>
      <dgm:t>
        <a:bodyPr/>
        <a:lstStyle/>
        <a:p>
          <a:r>
            <a:rPr lang="es-EC" sz="1600" dirty="0" smtClean="0"/>
            <a:t>Fuentes de ingresos</a:t>
          </a:r>
          <a:endParaRPr lang="en-US" sz="1600" dirty="0"/>
        </a:p>
      </dgm:t>
    </dgm:pt>
    <dgm:pt modelId="{B7E42636-2A49-4714-91F3-48997ADB5AFE}" type="parTrans" cxnId="{D37DADA1-6161-4D33-854F-746489F07CCD}">
      <dgm:prSet/>
      <dgm:spPr/>
      <dgm:t>
        <a:bodyPr/>
        <a:lstStyle/>
        <a:p>
          <a:endParaRPr lang="en-US" sz="2000"/>
        </a:p>
      </dgm:t>
    </dgm:pt>
    <dgm:pt modelId="{C69F5803-A3F5-469C-84B5-9336FA14125B}" type="sibTrans" cxnId="{D37DADA1-6161-4D33-854F-746489F07CCD}">
      <dgm:prSet/>
      <dgm:spPr/>
      <dgm:t>
        <a:bodyPr/>
        <a:lstStyle/>
        <a:p>
          <a:endParaRPr lang="en-US" sz="2000"/>
        </a:p>
      </dgm:t>
    </dgm:pt>
    <dgm:pt modelId="{C3B70333-2C25-41C6-896A-AF38F82E5934}">
      <dgm:prSet custT="1"/>
      <dgm:spPr/>
      <dgm:t>
        <a:bodyPr/>
        <a:lstStyle/>
        <a:p>
          <a:r>
            <a:rPr lang="es-EC" sz="1600" b="0" dirty="0" smtClean="0"/>
            <a:t>Desarrollo de software</a:t>
          </a:r>
          <a:endParaRPr lang="en-US" sz="1600" b="0" dirty="0"/>
        </a:p>
      </dgm:t>
    </dgm:pt>
    <dgm:pt modelId="{99C30EC4-6EE3-4DCB-8338-C20DF09B4A47}" type="parTrans" cxnId="{E3993EFA-E426-403A-BC47-CF3B49274AE0}">
      <dgm:prSet/>
      <dgm:spPr/>
      <dgm:t>
        <a:bodyPr/>
        <a:lstStyle/>
        <a:p>
          <a:endParaRPr lang="en-US" sz="2000"/>
        </a:p>
      </dgm:t>
    </dgm:pt>
    <dgm:pt modelId="{228C6251-1430-4BD4-9B8F-4BD162EF0583}" type="sibTrans" cxnId="{E3993EFA-E426-403A-BC47-CF3B49274AE0}">
      <dgm:prSet/>
      <dgm:spPr/>
      <dgm:t>
        <a:bodyPr/>
        <a:lstStyle/>
        <a:p>
          <a:endParaRPr lang="en-US" sz="2000"/>
        </a:p>
      </dgm:t>
    </dgm:pt>
    <dgm:pt modelId="{E7A2D229-9AE3-474E-813B-840B3AC1A905}">
      <dgm:prSet custT="1"/>
      <dgm:spPr/>
      <dgm:t>
        <a:bodyPr/>
        <a:lstStyle/>
        <a:p>
          <a:r>
            <a:rPr lang="es-EC" sz="1600" b="0" dirty="0" smtClean="0"/>
            <a:t>Gerencia de proyectos</a:t>
          </a:r>
          <a:endParaRPr lang="en-US" sz="1600" b="0" dirty="0"/>
        </a:p>
      </dgm:t>
    </dgm:pt>
    <dgm:pt modelId="{005FE41A-7556-42D4-B7A6-7FCB037631A6}" type="parTrans" cxnId="{EA6C143E-4AEE-47C0-BDD9-BC54D121C38A}">
      <dgm:prSet/>
      <dgm:spPr/>
      <dgm:t>
        <a:bodyPr/>
        <a:lstStyle/>
        <a:p>
          <a:endParaRPr lang="en-US" sz="2000"/>
        </a:p>
      </dgm:t>
    </dgm:pt>
    <dgm:pt modelId="{C917E2C9-6A00-4242-888A-8759749D1D49}" type="sibTrans" cxnId="{EA6C143E-4AEE-47C0-BDD9-BC54D121C38A}">
      <dgm:prSet/>
      <dgm:spPr/>
      <dgm:t>
        <a:bodyPr/>
        <a:lstStyle/>
        <a:p>
          <a:endParaRPr lang="en-US" sz="2000"/>
        </a:p>
      </dgm:t>
    </dgm:pt>
    <dgm:pt modelId="{47A9F57B-6BE4-473D-9139-66783AD3F1DE}">
      <dgm:prSet custT="1"/>
      <dgm:spPr/>
      <dgm:t>
        <a:bodyPr/>
        <a:lstStyle/>
        <a:p>
          <a:r>
            <a:rPr lang="es-EC" sz="1600" b="0" dirty="0" smtClean="0"/>
            <a:t>Prestigio en la industria</a:t>
          </a:r>
          <a:endParaRPr lang="en-US" sz="1600" b="0" dirty="0"/>
        </a:p>
      </dgm:t>
    </dgm:pt>
    <dgm:pt modelId="{AB321197-BBED-4A9F-B353-329C56F66BC4}" type="parTrans" cxnId="{53FEA780-EA87-4769-9057-EB32098B4443}">
      <dgm:prSet/>
      <dgm:spPr/>
      <dgm:t>
        <a:bodyPr/>
        <a:lstStyle/>
        <a:p>
          <a:endParaRPr lang="en-US" sz="2000"/>
        </a:p>
      </dgm:t>
    </dgm:pt>
    <dgm:pt modelId="{EB2858F3-10D7-4482-A8D3-E479D3D1F9AE}" type="sibTrans" cxnId="{53FEA780-EA87-4769-9057-EB32098B4443}">
      <dgm:prSet/>
      <dgm:spPr/>
      <dgm:t>
        <a:bodyPr/>
        <a:lstStyle/>
        <a:p>
          <a:endParaRPr lang="en-US" sz="2000"/>
        </a:p>
      </dgm:t>
    </dgm:pt>
    <dgm:pt modelId="{EA5780B9-E358-48CB-BF8A-53DC91BA33E8}">
      <dgm:prSet phldrT="[Texto]" custT="1"/>
      <dgm:spPr/>
      <dgm:t>
        <a:bodyPr/>
        <a:lstStyle/>
        <a:p>
          <a:r>
            <a:rPr lang="es-EC" sz="1600" smtClean="0"/>
            <a:t>SaaS</a:t>
          </a:r>
          <a:endParaRPr lang="en-US" sz="1600" dirty="0"/>
        </a:p>
      </dgm:t>
    </dgm:pt>
    <dgm:pt modelId="{9F0F9508-2474-417A-B0E6-070EFA4BFF32}" type="parTrans" cxnId="{ED39F9D2-88E9-4FCC-9CE3-991064CB1BA5}">
      <dgm:prSet/>
      <dgm:spPr/>
      <dgm:t>
        <a:bodyPr/>
        <a:lstStyle/>
        <a:p>
          <a:endParaRPr lang="en-US" sz="2000"/>
        </a:p>
      </dgm:t>
    </dgm:pt>
    <dgm:pt modelId="{BC7FDA1B-E546-45A3-A905-1045AFEFC4AD}" type="sibTrans" cxnId="{ED39F9D2-88E9-4FCC-9CE3-991064CB1BA5}">
      <dgm:prSet/>
      <dgm:spPr/>
      <dgm:t>
        <a:bodyPr/>
        <a:lstStyle/>
        <a:p>
          <a:endParaRPr lang="en-US" sz="2000"/>
        </a:p>
      </dgm:t>
    </dgm:pt>
    <dgm:pt modelId="{A603BDCE-D97A-4E37-BF23-6E41A4E79645}">
      <dgm:prSet phldrT="[Texto]" custT="1"/>
      <dgm:spPr/>
      <dgm:t>
        <a:bodyPr/>
        <a:lstStyle/>
        <a:p>
          <a:r>
            <a:rPr lang="es-EC" sz="1600" smtClean="0"/>
            <a:t>Metodologías</a:t>
          </a:r>
          <a:endParaRPr lang="en-US" sz="1600" dirty="0"/>
        </a:p>
      </dgm:t>
    </dgm:pt>
    <dgm:pt modelId="{251F10E8-4F53-4ED8-86F4-840EF04B5D59}" type="parTrans" cxnId="{21F043C9-AF28-4137-86A7-4DF42EED286F}">
      <dgm:prSet/>
      <dgm:spPr/>
      <dgm:t>
        <a:bodyPr/>
        <a:lstStyle/>
        <a:p>
          <a:endParaRPr lang="en-US" sz="2000"/>
        </a:p>
      </dgm:t>
    </dgm:pt>
    <dgm:pt modelId="{282EE9A6-B7C8-4850-94CB-E4F11D881235}" type="sibTrans" cxnId="{21F043C9-AF28-4137-86A7-4DF42EED286F}">
      <dgm:prSet/>
      <dgm:spPr/>
      <dgm:t>
        <a:bodyPr/>
        <a:lstStyle/>
        <a:p>
          <a:endParaRPr lang="en-US" sz="2000"/>
        </a:p>
      </dgm:t>
    </dgm:pt>
    <dgm:pt modelId="{41EB3BD3-32FC-481C-A743-A09541606A4D}">
      <dgm:prSet phldrT="[Texto]" custT="1"/>
      <dgm:spPr/>
      <dgm:t>
        <a:bodyPr/>
        <a:lstStyle/>
        <a:p>
          <a:r>
            <a:rPr lang="es-EC" sz="1600" dirty="0" smtClean="0"/>
            <a:t>Propuesta de valor</a:t>
          </a:r>
          <a:endParaRPr lang="en-US" sz="1600" dirty="0"/>
        </a:p>
      </dgm:t>
    </dgm:pt>
    <dgm:pt modelId="{3075EE9C-83A6-4642-AA8D-5DD2B1D652EC}" type="parTrans" cxnId="{F19C4C1D-A394-4C88-A37F-2DD549A7F2E0}">
      <dgm:prSet/>
      <dgm:spPr/>
      <dgm:t>
        <a:bodyPr/>
        <a:lstStyle/>
        <a:p>
          <a:endParaRPr lang="en-US" sz="2000"/>
        </a:p>
      </dgm:t>
    </dgm:pt>
    <dgm:pt modelId="{9F0F0338-F3DA-4F97-8A3B-59BDA51DF89E}" type="sibTrans" cxnId="{F19C4C1D-A394-4C88-A37F-2DD549A7F2E0}">
      <dgm:prSet/>
      <dgm:spPr/>
      <dgm:t>
        <a:bodyPr/>
        <a:lstStyle/>
        <a:p>
          <a:endParaRPr lang="en-US" sz="2000"/>
        </a:p>
      </dgm:t>
    </dgm:pt>
    <dgm:pt modelId="{BE1774EF-6996-497C-9B5E-7CC9E1849610}">
      <dgm:prSet phldrT="[Texto]" custT="1"/>
      <dgm:spPr/>
      <dgm:t>
        <a:bodyPr/>
        <a:lstStyle/>
        <a:p>
          <a:r>
            <a:rPr lang="es-EC" sz="1600" dirty="0" smtClean="0"/>
            <a:t>Recursos clave</a:t>
          </a:r>
          <a:endParaRPr lang="en-US" sz="1600" dirty="0"/>
        </a:p>
      </dgm:t>
    </dgm:pt>
    <dgm:pt modelId="{5F5103B5-C49B-439A-B295-9F873C366D71}" type="parTrans" cxnId="{98105586-C8D3-4097-A7B4-42CAC757B884}">
      <dgm:prSet/>
      <dgm:spPr/>
      <dgm:t>
        <a:bodyPr/>
        <a:lstStyle/>
        <a:p>
          <a:endParaRPr lang="en-US" sz="2000"/>
        </a:p>
      </dgm:t>
    </dgm:pt>
    <dgm:pt modelId="{0B663197-3F78-48E0-B4A8-9C72A4041586}" type="sibTrans" cxnId="{98105586-C8D3-4097-A7B4-42CAC757B884}">
      <dgm:prSet/>
      <dgm:spPr/>
      <dgm:t>
        <a:bodyPr/>
        <a:lstStyle/>
        <a:p>
          <a:endParaRPr lang="en-US" sz="2000"/>
        </a:p>
      </dgm:t>
    </dgm:pt>
    <dgm:pt modelId="{1C55B73F-C442-41B8-B09B-5E74A6BEA8B2}">
      <dgm:prSet phldrT="[Texto]" custT="1"/>
      <dgm:spPr/>
      <dgm:t>
        <a:bodyPr/>
        <a:lstStyle/>
        <a:p>
          <a:r>
            <a:rPr lang="es-EC" sz="1600" dirty="0" smtClean="0"/>
            <a:t>Actividades clave</a:t>
          </a:r>
          <a:endParaRPr lang="en-US" sz="1600" dirty="0"/>
        </a:p>
      </dgm:t>
    </dgm:pt>
    <dgm:pt modelId="{731D9A4C-DB0B-4AE7-9CDC-F82629216E1F}" type="parTrans" cxnId="{0F5D5CCE-D811-4547-BE56-852B6E7A2508}">
      <dgm:prSet/>
      <dgm:spPr/>
      <dgm:t>
        <a:bodyPr/>
        <a:lstStyle/>
        <a:p>
          <a:endParaRPr lang="en-US" sz="2000"/>
        </a:p>
      </dgm:t>
    </dgm:pt>
    <dgm:pt modelId="{4B34B3CF-C2F6-4256-AA0E-522C1AE09892}" type="sibTrans" cxnId="{0F5D5CCE-D811-4547-BE56-852B6E7A2508}">
      <dgm:prSet/>
      <dgm:spPr/>
      <dgm:t>
        <a:bodyPr/>
        <a:lstStyle/>
        <a:p>
          <a:endParaRPr lang="en-US" sz="2000"/>
        </a:p>
      </dgm:t>
    </dgm:pt>
    <dgm:pt modelId="{DDFD91DB-6FE2-45F2-891C-54EFC32A2CB0}">
      <dgm:prSet phldrT="[Texto]" custT="1"/>
      <dgm:spPr/>
      <dgm:t>
        <a:bodyPr/>
        <a:lstStyle/>
        <a:p>
          <a:r>
            <a:rPr lang="es-EC" sz="1600" dirty="0" smtClean="0"/>
            <a:t>Socios clave</a:t>
          </a:r>
          <a:endParaRPr lang="en-US" sz="1600" dirty="0"/>
        </a:p>
      </dgm:t>
    </dgm:pt>
    <dgm:pt modelId="{F022C28E-DE0F-462E-815B-52AA4AC68F6D}" type="parTrans" cxnId="{2A79C3C0-C9EF-4017-8E7F-515750C18BD8}">
      <dgm:prSet/>
      <dgm:spPr/>
      <dgm:t>
        <a:bodyPr/>
        <a:lstStyle/>
        <a:p>
          <a:endParaRPr lang="en-US" sz="2000"/>
        </a:p>
      </dgm:t>
    </dgm:pt>
    <dgm:pt modelId="{96E4E9F9-189C-48A7-9F11-E29320B994A0}" type="sibTrans" cxnId="{2A79C3C0-C9EF-4017-8E7F-515750C18BD8}">
      <dgm:prSet/>
      <dgm:spPr/>
      <dgm:t>
        <a:bodyPr/>
        <a:lstStyle/>
        <a:p>
          <a:endParaRPr lang="en-US" sz="2000"/>
        </a:p>
      </dgm:t>
    </dgm:pt>
    <dgm:pt modelId="{5C0E14B4-1A27-4838-A9AA-8444A3E66D29}">
      <dgm:prSet phldrT="[Texto]" custT="1"/>
      <dgm:spPr/>
      <dgm:t>
        <a:bodyPr/>
        <a:lstStyle/>
        <a:p>
          <a:r>
            <a:rPr lang="es-EC" sz="1600" dirty="0" smtClean="0"/>
            <a:t>Estructura de costos</a:t>
          </a:r>
          <a:endParaRPr lang="en-US" sz="1600" dirty="0"/>
        </a:p>
      </dgm:t>
    </dgm:pt>
    <dgm:pt modelId="{BAF8415D-9811-4060-8B75-B03333AD1F69}" type="parTrans" cxnId="{C79E42B5-D69C-4C4C-8F8E-2555517F9DEC}">
      <dgm:prSet/>
      <dgm:spPr/>
      <dgm:t>
        <a:bodyPr/>
        <a:lstStyle/>
        <a:p>
          <a:endParaRPr lang="en-US" sz="2000"/>
        </a:p>
      </dgm:t>
    </dgm:pt>
    <dgm:pt modelId="{1D2D889F-86E2-4E66-91F1-6128C3D26745}" type="sibTrans" cxnId="{C79E42B5-D69C-4C4C-8F8E-2555517F9DEC}">
      <dgm:prSet/>
      <dgm:spPr/>
      <dgm:t>
        <a:bodyPr/>
        <a:lstStyle/>
        <a:p>
          <a:endParaRPr lang="en-US" sz="2000"/>
        </a:p>
      </dgm:t>
    </dgm:pt>
    <dgm:pt modelId="{468549A7-62BF-4CE0-86A9-E5C009A510AA}" type="pres">
      <dgm:prSet presAssocID="{15BE60CA-E160-4778-90F2-3A3C85A4BDD3}" presName="linearFlow" presStyleCnt="0">
        <dgm:presLayoutVars>
          <dgm:dir/>
          <dgm:animLvl val="lvl"/>
          <dgm:resizeHandles val="exact"/>
        </dgm:presLayoutVars>
      </dgm:prSet>
      <dgm:spPr/>
      <dgm:t>
        <a:bodyPr/>
        <a:lstStyle/>
        <a:p>
          <a:endParaRPr lang="es-EC"/>
        </a:p>
      </dgm:t>
    </dgm:pt>
    <dgm:pt modelId="{823A5F63-380E-46CB-B337-87466F8EA998}" type="pres">
      <dgm:prSet presAssocID="{6065B5F4-64B2-460A-B8E1-67FA68CBAC49}" presName="composite" presStyleCnt="0"/>
      <dgm:spPr/>
      <dgm:t>
        <a:bodyPr/>
        <a:lstStyle/>
        <a:p>
          <a:endParaRPr lang="en-US"/>
        </a:p>
      </dgm:t>
    </dgm:pt>
    <dgm:pt modelId="{A308FC22-5124-4AA7-9C2E-1EAE229F8EA7}" type="pres">
      <dgm:prSet presAssocID="{6065B5F4-64B2-460A-B8E1-67FA68CBAC49}" presName="parTx" presStyleLbl="node1" presStyleIdx="0" presStyleCnt="4">
        <dgm:presLayoutVars>
          <dgm:chMax val="0"/>
          <dgm:chPref val="0"/>
          <dgm:bulletEnabled val="1"/>
        </dgm:presLayoutVars>
      </dgm:prSet>
      <dgm:spPr/>
      <dgm:t>
        <a:bodyPr/>
        <a:lstStyle/>
        <a:p>
          <a:endParaRPr lang="es-EC"/>
        </a:p>
      </dgm:t>
    </dgm:pt>
    <dgm:pt modelId="{8A4CB825-B64F-4E7D-A594-0554D7247A9F}" type="pres">
      <dgm:prSet presAssocID="{6065B5F4-64B2-460A-B8E1-67FA68CBAC49}" presName="parSh" presStyleLbl="node1" presStyleIdx="0" presStyleCnt="4"/>
      <dgm:spPr/>
      <dgm:t>
        <a:bodyPr/>
        <a:lstStyle/>
        <a:p>
          <a:endParaRPr lang="es-EC"/>
        </a:p>
      </dgm:t>
    </dgm:pt>
    <dgm:pt modelId="{744D850B-D28F-44AD-8050-8825ACB1C570}" type="pres">
      <dgm:prSet presAssocID="{6065B5F4-64B2-460A-B8E1-67FA68CBAC49}" presName="desTx" presStyleLbl="fgAcc1" presStyleIdx="0" presStyleCnt="4" custScaleY="90414">
        <dgm:presLayoutVars>
          <dgm:bulletEnabled val="1"/>
        </dgm:presLayoutVars>
      </dgm:prSet>
      <dgm:spPr/>
      <dgm:t>
        <a:bodyPr/>
        <a:lstStyle/>
        <a:p>
          <a:endParaRPr lang="en-US"/>
        </a:p>
      </dgm:t>
    </dgm:pt>
    <dgm:pt modelId="{3B5D53A9-F05A-461C-AFE2-ADD289FEC291}" type="pres">
      <dgm:prSet presAssocID="{33966201-9B57-4F2A-83C3-E09DF50B30E5}" presName="sibTrans" presStyleLbl="sibTrans2D1" presStyleIdx="0" presStyleCnt="3"/>
      <dgm:spPr/>
      <dgm:t>
        <a:bodyPr/>
        <a:lstStyle/>
        <a:p>
          <a:endParaRPr lang="es-EC"/>
        </a:p>
      </dgm:t>
    </dgm:pt>
    <dgm:pt modelId="{B7679B2A-9BE7-4704-B662-06810ECE9CF6}" type="pres">
      <dgm:prSet presAssocID="{33966201-9B57-4F2A-83C3-E09DF50B30E5}" presName="connTx" presStyleLbl="sibTrans2D1" presStyleIdx="0" presStyleCnt="3"/>
      <dgm:spPr/>
      <dgm:t>
        <a:bodyPr/>
        <a:lstStyle/>
        <a:p>
          <a:endParaRPr lang="es-EC"/>
        </a:p>
      </dgm:t>
    </dgm:pt>
    <dgm:pt modelId="{CBF8F536-B006-4BAE-A2EC-A628E1AA827A}" type="pres">
      <dgm:prSet presAssocID="{A6EC6830-35CF-47DC-8311-83F594B4A245}" presName="composite" presStyleCnt="0"/>
      <dgm:spPr/>
      <dgm:t>
        <a:bodyPr/>
        <a:lstStyle/>
        <a:p>
          <a:endParaRPr lang="en-US"/>
        </a:p>
      </dgm:t>
    </dgm:pt>
    <dgm:pt modelId="{75153D18-40B1-4F9D-B486-26E32CFB675B}" type="pres">
      <dgm:prSet presAssocID="{A6EC6830-35CF-47DC-8311-83F594B4A245}" presName="parTx" presStyleLbl="node1" presStyleIdx="0" presStyleCnt="4">
        <dgm:presLayoutVars>
          <dgm:chMax val="0"/>
          <dgm:chPref val="0"/>
          <dgm:bulletEnabled val="1"/>
        </dgm:presLayoutVars>
      </dgm:prSet>
      <dgm:spPr/>
      <dgm:t>
        <a:bodyPr/>
        <a:lstStyle/>
        <a:p>
          <a:endParaRPr lang="en-US"/>
        </a:p>
      </dgm:t>
    </dgm:pt>
    <dgm:pt modelId="{B62141C2-108B-4E65-AFD6-B7BB57440503}" type="pres">
      <dgm:prSet presAssocID="{A6EC6830-35CF-47DC-8311-83F594B4A245}" presName="parSh" presStyleLbl="node1" presStyleIdx="1" presStyleCnt="4"/>
      <dgm:spPr/>
      <dgm:t>
        <a:bodyPr/>
        <a:lstStyle/>
        <a:p>
          <a:endParaRPr lang="en-US"/>
        </a:p>
      </dgm:t>
    </dgm:pt>
    <dgm:pt modelId="{F812F75D-79B5-4FCE-BF12-B16F899ACA62}" type="pres">
      <dgm:prSet presAssocID="{A6EC6830-35CF-47DC-8311-83F594B4A245}" presName="desTx" presStyleLbl="fgAcc1" presStyleIdx="1" presStyleCnt="4">
        <dgm:presLayoutVars>
          <dgm:bulletEnabled val="1"/>
        </dgm:presLayoutVars>
      </dgm:prSet>
      <dgm:spPr/>
      <dgm:t>
        <a:bodyPr/>
        <a:lstStyle/>
        <a:p>
          <a:endParaRPr lang="en-US"/>
        </a:p>
      </dgm:t>
    </dgm:pt>
    <dgm:pt modelId="{96C0C437-F94F-4A36-B1BB-CB35571A58C2}" type="pres">
      <dgm:prSet presAssocID="{775134CB-DDF2-4069-BE96-C26410763C5E}" presName="sibTrans" presStyleLbl="sibTrans2D1" presStyleIdx="1" presStyleCnt="3"/>
      <dgm:spPr/>
      <dgm:t>
        <a:bodyPr/>
        <a:lstStyle/>
        <a:p>
          <a:endParaRPr lang="es-EC"/>
        </a:p>
      </dgm:t>
    </dgm:pt>
    <dgm:pt modelId="{BB90D5A9-E486-4707-AD9A-7B3C4A790216}" type="pres">
      <dgm:prSet presAssocID="{775134CB-DDF2-4069-BE96-C26410763C5E}" presName="connTx" presStyleLbl="sibTrans2D1" presStyleIdx="1" presStyleCnt="3"/>
      <dgm:spPr/>
      <dgm:t>
        <a:bodyPr/>
        <a:lstStyle/>
        <a:p>
          <a:endParaRPr lang="es-EC"/>
        </a:p>
      </dgm:t>
    </dgm:pt>
    <dgm:pt modelId="{B5421238-16E7-4214-9254-2D9FA54C54A3}" type="pres">
      <dgm:prSet presAssocID="{58AF9217-0E93-4946-9CDD-9FD71E0284F6}" presName="composite" presStyleCnt="0"/>
      <dgm:spPr/>
      <dgm:t>
        <a:bodyPr/>
        <a:lstStyle/>
        <a:p>
          <a:endParaRPr lang="en-US"/>
        </a:p>
      </dgm:t>
    </dgm:pt>
    <dgm:pt modelId="{596A222A-9EE2-404C-A689-BC3098FCAEFF}" type="pres">
      <dgm:prSet presAssocID="{58AF9217-0E93-4946-9CDD-9FD71E0284F6}" presName="parTx" presStyleLbl="node1" presStyleIdx="1" presStyleCnt="4">
        <dgm:presLayoutVars>
          <dgm:chMax val="0"/>
          <dgm:chPref val="0"/>
          <dgm:bulletEnabled val="1"/>
        </dgm:presLayoutVars>
      </dgm:prSet>
      <dgm:spPr/>
      <dgm:t>
        <a:bodyPr/>
        <a:lstStyle/>
        <a:p>
          <a:endParaRPr lang="en-US"/>
        </a:p>
      </dgm:t>
    </dgm:pt>
    <dgm:pt modelId="{45D99AB7-AABF-466D-9712-52E3F8221CC6}" type="pres">
      <dgm:prSet presAssocID="{58AF9217-0E93-4946-9CDD-9FD71E0284F6}" presName="parSh" presStyleLbl="node1" presStyleIdx="2" presStyleCnt="4"/>
      <dgm:spPr/>
      <dgm:t>
        <a:bodyPr/>
        <a:lstStyle/>
        <a:p>
          <a:endParaRPr lang="en-US"/>
        </a:p>
      </dgm:t>
    </dgm:pt>
    <dgm:pt modelId="{D205FA0C-D36F-40D5-BCF9-D58FA5D70DDB}" type="pres">
      <dgm:prSet presAssocID="{58AF9217-0E93-4946-9CDD-9FD71E0284F6}" presName="desTx" presStyleLbl="fgAcc1" presStyleIdx="2" presStyleCnt="4" custScaleY="92270">
        <dgm:presLayoutVars>
          <dgm:bulletEnabled val="1"/>
        </dgm:presLayoutVars>
      </dgm:prSet>
      <dgm:spPr/>
      <dgm:t>
        <a:bodyPr/>
        <a:lstStyle/>
        <a:p>
          <a:endParaRPr lang="en-US"/>
        </a:p>
      </dgm:t>
    </dgm:pt>
    <dgm:pt modelId="{2FCCABD5-2CE7-468A-81BB-D7E6B0819286}" type="pres">
      <dgm:prSet presAssocID="{F2A6C391-5F52-43C1-96D0-9D40B6193376}" presName="sibTrans" presStyleLbl="sibTrans2D1" presStyleIdx="2" presStyleCnt="3"/>
      <dgm:spPr/>
      <dgm:t>
        <a:bodyPr/>
        <a:lstStyle/>
        <a:p>
          <a:endParaRPr lang="es-EC"/>
        </a:p>
      </dgm:t>
    </dgm:pt>
    <dgm:pt modelId="{A9359C78-F53B-4C89-B42D-EA4C57E565AC}" type="pres">
      <dgm:prSet presAssocID="{F2A6C391-5F52-43C1-96D0-9D40B6193376}" presName="connTx" presStyleLbl="sibTrans2D1" presStyleIdx="2" presStyleCnt="3"/>
      <dgm:spPr/>
      <dgm:t>
        <a:bodyPr/>
        <a:lstStyle/>
        <a:p>
          <a:endParaRPr lang="es-EC"/>
        </a:p>
      </dgm:t>
    </dgm:pt>
    <dgm:pt modelId="{200AED72-85DB-45CA-86B2-B54703631425}" type="pres">
      <dgm:prSet presAssocID="{1CB58312-2203-4096-8D8F-BA87ACEE1E62}" presName="composite" presStyleCnt="0"/>
      <dgm:spPr/>
      <dgm:t>
        <a:bodyPr/>
        <a:lstStyle/>
        <a:p>
          <a:endParaRPr lang="en-US"/>
        </a:p>
      </dgm:t>
    </dgm:pt>
    <dgm:pt modelId="{FEDB1836-43F3-4256-BCE1-713E7DE41AE2}" type="pres">
      <dgm:prSet presAssocID="{1CB58312-2203-4096-8D8F-BA87ACEE1E62}" presName="parTx" presStyleLbl="node1" presStyleIdx="2" presStyleCnt="4">
        <dgm:presLayoutVars>
          <dgm:chMax val="0"/>
          <dgm:chPref val="0"/>
          <dgm:bulletEnabled val="1"/>
        </dgm:presLayoutVars>
      </dgm:prSet>
      <dgm:spPr/>
      <dgm:t>
        <a:bodyPr/>
        <a:lstStyle/>
        <a:p>
          <a:endParaRPr lang="es-EC"/>
        </a:p>
      </dgm:t>
    </dgm:pt>
    <dgm:pt modelId="{05713989-772E-47AE-9E20-88A0859C65A0}" type="pres">
      <dgm:prSet presAssocID="{1CB58312-2203-4096-8D8F-BA87ACEE1E62}" presName="parSh" presStyleLbl="node1" presStyleIdx="3" presStyleCnt="4"/>
      <dgm:spPr/>
      <dgm:t>
        <a:bodyPr/>
        <a:lstStyle/>
        <a:p>
          <a:endParaRPr lang="es-EC"/>
        </a:p>
      </dgm:t>
    </dgm:pt>
    <dgm:pt modelId="{B52A1DFF-D3FD-482E-A7D2-657B44D7101C}" type="pres">
      <dgm:prSet presAssocID="{1CB58312-2203-4096-8D8F-BA87ACEE1E62}" presName="desTx" presStyleLbl="fgAcc1" presStyleIdx="3" presStyleCnt="4">
        <dgm:presLayoutVars>
          <dgm:bulletEnabled val="1"/>
        </dgm:presLayoutVars>
      </dgm:prSet>
      <dgm:spPr/>
      <dgm:t>
        <a:bodyPr/>
        <a:lstStyle/>
        <a:p>
          <a:endParaRPr lang="en-US"/>
        </a:p>
      </dgm:t>
    </dgm:pt>
  </dgm:ptLst>
  <dgm:cxnLst>
    <dgm:cxn modelId="{F19C4C1D-A394-4C88-A37F-2DD549A7F2E0}" srcId="{1CB58312-2203-4096-8D8F-BA87ACEE1E62}" destId="{41EB3BD3-32FC-481C-A743-A09541606A4D}" srcOrd="1" destOrd="0" parTransId="{3075EE9C-83A6-4642-AA8D-5DD2B1D652EC}" sibTransId="{9F0F0338-F3DA-4F97-8A3B-59BDA51DF89E}"/>
    <dgm:cxn modelId="{BD32924B-B3CF-4D90-98DE-56C44A1B3F2D}" type="presOf" srcId="{E7A2D229-9AE3-474E-813B-840B3AC1A905}" destId="{F812F75D-79B5-4FCE-BF12-B16F899ACA62}" srcOrd="0" destOrd="2" presId="urn:microsoft.com/office/officeart/2005/8/layout/process3"/>
    <dgm:cxn modelId="{9F12E5DB-5D20-48EC-94EE-09343B0E8E66}" type="presOf" srcId="{A603BDCE-D97A-4E37-BF23-6E41A4E79645}" destId="{D205FA0C-D36F-40D5-BCF9-D58FA5D70DDB}" srcOrd="0" destOrd="2" presId="urn:microsoft.com/office/officeart/2005/8/layout/process3"/>
    <dgm:cxn modelId="{F0D58A4B-D5F4-4370-92DF-0384CAA5C04A}" srcId="{6065B5F4-64B2-460A-B8E1-67FA68CBAC49}" destId="{EC32FFBF-EB36-49C5-825A-6EC5D99DA373}" srcOrd="0" destOrd="0" parTransId="{14A8962A-E44A-4034-A330-C294281C58A5}" sibTransId="{78C24398-C99D-4F88-816F-34451E3F8585}"/>
    <dgm:cxn modelId="{58389B5A-13CE-4317-A443-54565B52A131}" type="presOf" srcId="{6065B5F4-64B2-460A-B8E1-67FA68CBAC49}" destId="{A308FC22-5124-4AA7-9C2E-1EAE229F8EA7}" srcOrd="0" destOrd="0" presId="urn:microsoft.com/office/officeart/2005/8/layout/process3"/>
    <dgm:cxn modelId="{625F74E4-DC05-4BEE-B456-BFB89CBACB14}" type="presOf" srcId="{775134CB-DDF2-4069-BE96-C26410763C5E}" destId="{BB90D5A9-E486-4707-AD9A-7B3C4A790216}" srcOrd="1" destOrd="0" presId="urn:microsoft.com/office/officeart/2005/8/layout/process3"/>
    <dgm:cxn modelId="{EA6C143E-4AEE-47C0-BDD9-BC54D121C38A}" srcId="{A6EC6830-35CF-47DC-8311-83F594B4A245}" destId="{E7A2D229-9AE3-474E-813B-840B3AC1A905}" srcOrd="2" destOrd="0" parTransId="{005FE41A-7556-42D4-B7A6-7FCB037631A6}" sibTransId="{C917E2C9-6A00-4242-888A-8759749D1D49}"/>
    <dgm:cxn modelId="{8918FFDC-CE26-4662-96CD-0236F4F71A31}" type="presOf" srcId="{1CB58312-2203-4096-8D8F-BA87ACEE1E62}" destId="{05713989-772E-47AE-9E20-88A0859C65A0}" srcOrd="1" destOrd="0" presId="urn:microsoft.com/office/officeart/2005/8/layout/process3"/>
    <dgm:cxn modelId="{04A0D57A-0392-4DFB-BC0A-D755AC7A22A4}" type="presOf" srcId="{47A9F57B-6BE4-473D-9139-66783AD3F1DE}" destId="{F812F75D-79B5-4FCE-BF12-B16F899ACA62}" srcOrd="0" destOrd="3" presId="urn:microsoft.com/office/officeart/2005/8/layout/process3"/>
    <dgm:cxn modelId="{C10B2992-310A-4ADB-97FA-2882A7FD94E8}" type="presOf" srcId="{00A460B7-FD4A-40E9-928C-EA2733E8FB6A}" destId="{B52A1DFF-D3FD-482E-A7D2-657B44D7101C}" srcOrd="0" destOrd="0" presId="urn:microsoft.com/office/officeart/2005/8/layout/process3"/>
    <dgm:cxn modelId="{049CE91C-B695-4493-83DD-DB188259E1DD}" type="presOf" srcId="{6065B5F4-64B2-460A-B8E1-67FA68CBAC49}" destId="{8A4CB825-B64F-4E7D-A594-0554D7247A9F}" srcOrd="1" destOrd="0" presId="urn:microsoft.com/office/officeart/2005/8/layout/process3"/>
    <dgm:cxn modelId="{C79E42B5-D69C-4C4C-8F8E-2555517F9DEC}" srcId="{1CB58312-2203-4096-8D8F-BA87ACEE1E62}" destId="{5C0E14B4-1A27-4838-A9AA-8444A3E66D29}" srcOrd="5" destOrd="0" parTransId="{BAF8415D-9811-4060-8B75-B03333AD1F69}" sibTransId="{1D2D889F-86E2-4E66-91F1-6128C3D26745}"/>
    <dgm:cxn modelId="{F94DAC61-CC62-4368-9C99-153EAB803F28}" type="presOf" srcId="{DDFD91DB-6FE2-45F2-891C-54EFC32A2CB0}" destId="{B52A1DFF-D3FD-482E-A7D2-657B44D7101C}" srcOrd="0" destOrd="4" presId="urn:microsoft.com/office/officeart/2005/8/layout/process3"/>
    <dgm:cxn modelId="{6CA7D0DC-F296-41D2-BA90-463A6E8B9E49}" type="presOf" srcId="{1C55B73F-C442-41B8-B09B-5E74A6BEA8B2}" destId="{B52A1DFF-D3FD-482E-A7D2-657B44D7101C}" srcOrd="0" destOrd="3" presId="urn:microsoft.com/office/officeart/2005/8/layout/process3"/>
    <dgm:cxn modelId="{140CF8C8-9C96-4CB2-B84E-067BCA0393C1}" type="presOf" srcId="{F2A6C391-5F52-43C1-96D0-9D40B6193376}" destId="{A9359C78-F53B-4C89-B42D-EA4C57E565AC}" srcOrd="1" destOrd="0" presId="urn:microsoft.com/office/officeart/2005/8/layout/process3"/>
    <dgm:cxn modelId="{53FEA780-EA87-4769-9057-EB32098B4443}" srcId="{A6EC6830-35CF-47DC-8311-83F594B4A245}" destId="{47A9F57B-6BE4-473D-9139-66783AD3F1DE}" srcOrd="3" destOrd="0" parTransId="{AB321197-BBED-4A9F-B353-329C56F66BC4}" sibTransId="{EB2858F3-10D7-4482-A8D3-E479D3D1F9AE}"/>
    <dgm:cxn modelId="{6A0D48EB-F1F1-4704-BF76-88804A381C84}" srcId="{58AF9217-0E93-4946-9CDD-9FD71E0284F6}" destId="{7EA0ED15-7C26-4D7E-9A1A-54C2CC02D2D7}" srcOrd="0" destOrd="0" parTransId="{F36CE384-8AD2-40BA-8681-0C0804BD8393}" sibTransId="{D276F5E7-FA9B-4E8F-BBBC-DEE12F1F4122}"/>
    <dgm:cxn modelId="{0279D64F-BD8C-4154-9EA3-CDDF59283FCE}" type="presOf" srcId="{A6EC6830-35CF-47DC-8311-83F594B4A245}" destId="{B62141C2-108B-4E65-AFD6-B7BB57440503}" srcOrd="1" destOrd="0" presId="urn:microsoft.com/office/officeart/2005/8/layout/process3"/>
    <dgm:cxn modelId="{F8852F21-7030-44B0-B3A1-7B4064C35B65}" type="presOf" srcId="{C3B70333-2C25-41C6-896A-AF38F82E5934}" destId="{F812F75D-79B5-4FCE-BF12-B16F899ACA62}" srcOrd="0" destOrd="1" presId="urn:microsoft.com/office/officeart/2005/8/layout/process3"/>
    <dgm:cxn modelId="{E3993EFA-E426-403A-BC47-CF3B49274AE0}" srcId="{A6EC6830-35CF-47DC-8311-83F594B4A245}" destId="{C3B70333-2C25-41C6-896A-AF38F82E5934}" srcOrd="1" destOrd="0" parTransId="{99C30EC4-6EE3-4DCB-8338-C20DF09B4A47}" sibTransId="{228C6251-1430-4BD4-9B8F-4BD162EF0583}"/>
    <dgm:cxn modelId="{21F043C9-AF28-4137-86A7-4DF42EED286F}" srcId="{58AF9217-0E93-4946-9CDD-9FD71E0284F6}" destId="{A603BDCE-D97A-4E37-BF23-6E41A4E79645}" srcOrd="2" destOrd="0" parTransId="{251F10E8-4F53-4ED8-86F4-840EF04B5D59}" sibTransId="{282EE9A6-B7C8-4850-94CB-E4F11D881235}"/>
    <dgm:cxn modelId="{EB5F4032-2B38-448D-9197-32858B87CB73}" srcId="{15BE60CA-E160-4778-90F2-3A3C85A4BDD3}" destId="{1CB58312-2203-4096-8D8F-BA87ACEE1E62}" srcOrd="3" destOrd="0" parTransId="{3412AE05-5BDB-4DBB-A683-A840BFD4052C}" sibTransId="{A2C5489D-550B-457B-999C-603C3BE1199D}"/>
    <dgm:cxn modelId="{0F5D5CCE-D811-4547-BE56-852B6E7A2508}" srcId="{1CB58312-2203-4096-8D8F-BA87ACEE1E62}" destId="{1C55B73F-C442-41B8-B09B-5E74A6BEA8B2}" srcOrd="3" destOrd="0" parTransId="{731D9A4C-DB0B-4AE7-9CDC-F82629216E1F}" sibTransId="{4B34B3CF-C2F6-4256-AA0E-522C1AE09892}"/>
    <dgm:cxn modelId="{2A79C3C0-C9EF-4017-8E7F-515750C18BD8}" srcId="{1CB58312-2203-4096-8D8F-BA87ACEE1E62}" destId="{DDFD91DB-6FE2-45F2-891C-54EFC32A2CB0}" srcOrd="4" destOrd="0" parTransId="{F022C28E-DE0F-462E-815B-52AA4AC68F6D}" sibTransId="{96E4E9F9-189C-48A7-9F11-E29320B994A0}"/>
    <dgm:cxn modelId="{20BCEA04-D950-487A-A190-7B28806C5CAB}" type="presOf" srcId="{F9586E10-5FD9-46E0-9283-69A76AB70C82}" destId="{F812F75D-79B5-4FCE-BF12-B16F899ACA62}" srcOrd="0" destOrd="0" presId="urn:microsoft.com/office/officeart/2005/8/layout/process3"/>
    <dgm:cxn modelId="{B29F6A24-7D3B-428A-939F-8A2A870D6D03}" type="presOf" srcId="{58AF9217-0E93-4946-9CDD-9FD71E0284F6}" destId="{596A222A-9EE2-404C-A689-BC3098FCAEFF}" srcOrd="0" destOrd="0" presId="urn:microsoft.com/office/officeart/2005/8/layout/process3"/>
    <dgm:cxn modelId="{EFD6D3F7-505E-411A-8275-F16551B7296E}" type="presOf" srcId="{15BE60CA-E160-4778-90F2-3A3C85A4BDD3}" destId="{468549A7-62BF-4CE0-86A9-E5C009A510AA}" srcOrd="0" destOrd="0" presId="urn:microsoft.com/office/officeart/2005/8/layout/process3"/>
    <dgm:cxn modelId="{3BA8E32C-CE7F-4A9E-83C6-5B35D6B03182}" type="presOf" srcId="{7EA0ED15-7C26-4D7E-9A1A-54C2CC02D2D7}" destId="{D205FA0C-D36F-40D5-BCF9-D58FA5D70DDB}" srcOrd="0" destOrd="0" presId="urn:microsoft.com/office/officeart/2005/8/layout/process3"/>
    <dgm:cxn modelId="{A97391EA-46B3-4A34-BAAC-775422AAB849}" type="presOf" srcId="{1CB58312-2203-4096-8D8F-BA87ACEE1E62}" destId="{FEDB1836-43F3-4256-BCE1-713E7DE41AE2}" srcOrd="0" destOrd="0" presId="urn:microsoft.com/office/officeart/2005/8/layout/process3"/>
    <dgm:cxn modelId="{08DA9DAE-4765-4FFD-819F-DC3C08B5D826}" type="presOf" srcId="{F2A6C391-5F52-43C1-96D0-9D40B6193376}" destId="{2FCCABD5-2CE7-468A-81BB-D7E6B0819286}" srcOrd="0" destOrd="0" presId="urn:microsoft.com/office/officeart/2005/8/layout/process3"/>
    <dgm:cxn modelId="{0D3211EF-1F9D-4872-B248-242DD9063994}" srcId="{15BE60CA-E160-4778-90F2-3A3C85A4BDD3}" destId="{6065B5F4-64B2-460A-B8E1-67FA68CBAC49}" srcOrd="0" destOrd="0" parTransId="{D1FB763F-19AB-4EC0-9702-92CF52B9C94E}" sibTransId="{33966201-9B57-4F2A-83C3-E09DF50B30E5}"/>
    <dgm:cxn modelId="{C4EA29E6-417E-4AE9-81ED-B435F3EFCB3C}" srcId="{15BE60CA-E160-4778-90F2-3A3C85A4BDD3}" destId="{A6EC6830-35CF-47DC-8311-83F594B4A245}" srcOrd="1" destOrd="0" parTransId="{A44749A8-4FC7-411F-AA8B-F74A99DAD7C0}" sibTransId="{775134CB-DDF2-4069-BE96-C26410763C5E}"/>
    <dgm:cxn modelId="{59C09653-3332-4E6C-A5F2-519EF857B8D6}" srcId="{A6EC6830-35CF-47DC-8311-83F594B4A245}" destId="{F9586E10-5FD9-46E0-9283-69A76AB70C82}" srcOrd="0" destOrd="0" parTransId="{2D6508C0-783F-4825-85BF-7EF86265D3EC}" sibTransId="{BDED2BC8-E4BC-4543-88F4-46C2FE39C997}"/>
    <dgm:cxn modelId="{1A3754E9-57B6-44B6-B752-2087B0E4BA2B}" type="presOf" srcId="{775134CB-DDF2-4069-BE96-C26410763C5E}" destId="{96C0C437-F94F-4A36-B1BB-CB35571A58C2}" srcOrd="0" destOrd="0" presId="urn:microsoft.com/office/officeart/2005/8/layout/process3"/>
    <dgm:cxn modelId="{8E1A0C5B-3A31-4991-A862-70496A5207B1}" srcId="{15BE60CA-E160-4778-90F2-3A3C85A4BDD3}" destId="{58AF9217-0E93-4946-9CDD-9FD71E0284F6}" srcOrd="2" destOrd="0" parTransId="{2611E5F5-E178-46B3-BF78-880D1D6B7F5F}" sibTransId="{F2A6C391-5F52-43C1-96D0-9D40B6193376}"/>
    <dgm:cxn modelId="{0B3CF483-3788-488E-B1EB-F5D0E82A423B}" type="presOf" srcId="{EA5780B9-E358-48CB-BF8A-53DC91BA33E8}" destId="{D205FA0C-D36F-40D5-BCF9-D58FA5D70DDB}" srcOrd="0" destOrd="1" presId="urn:microsoft.com/office/officeart/2005/8/layout/process3"/>
    <dgm:cxn modelId="{D1DC92A4-4C79-40C4-808F-247290064809}" type="presOf" srcId="{41EB3BD3-32FC-481C-A743-A09541606A4D}" destId="{B52A1DFF-D3FD-482E-A7D2-657B44D7101C}" srcOrd="0" destOrd="1" presId="urn:microsoft.com/office/officeart/2005/8/layout/process3"/>
    <dgm:cxn modelId="{7C16C5BE-5FFD-4F7D-9B67-58449F907262}" type="presOf" srcId="{A6EC6830-35CF-47DC-8311-83F594B4A245}" destId="{75153D18-40B1-4F9D-B486-26E32CFB675B}" srcOrd="0" destOrd="0" presId="urn:microsoft.com/office/officeart/2005/8/layout/process3"/>
    <dgm:cxn modelId="{2525579A-663E-4FC0-9655-475B4D8416CC}" type="presOf" srcId="{33966201-9B57-4F2A-83C3-E09DF50B30E5}" destId="{3B5D53A9-F05A-461C-AFE2-ADD289FEC291}" srcOrd="0" destOrd="0" presId="urn:microsoft.com/office/officeart/2005/8/layout/process3"/>
    <dgm:cxn modelId="{5862357E-013F-41CE-B902-CAB8AF5E3AE7}" type="presOf" srcId="{5C0E14B4-1A27-4838-A9AA-8444A3E66D29}" destId="{B52A1DFF-D3FD-482E-A7D2-657B44D7101C}" srcOrd="0" destOrd="5" presId="urn:microsoft.com/office/officeart/2005/8/layout/process3"/>
    <dgm:cxn modelId="{B3A3E220-EB6E-4257-BFBF-00C5B19D8490}" type="presOf" srcId="{33966201-9B57-4F2A-83C3-E09DF50B30E5}" destId="{B7679B2A-9BE7-4704-B662-06810ECE9CF6}" srcOrd="1" destOrd="0" presId="urn:microsoft.com/office/officeart/2005/8/layout/process3"/>
    <dgm:cxn modelId="{3312D321-9FEF-4933-85CD-9064E57A7C76}" type="presOf" srcId="{58AF9217-0E93-4946-9CDD-9FD71E0284F6}" destId="{45D99AB7-AABF-466D-9712-52E3F8221CC6}" srcOrd="1" destOrd="0" presId="urn:microsoft.com/office/officeart/2005/8/layout/process3"/>
    <dgm:cxn modelId="{ED39F9D2-88E9-4FCC-9CE3-991064CB1BA5}" srcId="{58AF9217-0E93-4946-9CDD-9FD71E0284F6}" destId="{EA5780B9-E358-48CB-BF8A-53DC91BA33E8}" srcOrd="1" destOrd="0" parTransId="{9F0F9508-2474-417A-B0E6-070EFA4BFF32}" sibTransId="{BC7FDA1B-E546-45A3-A905-1045AFEFC4AD}"/>
    <dgm:cxn modelId="{CFCA9148-8DE4-4E3E-8081-CEEC6C78F9E1}" type="presOf" srcId="{BE1774EF-6996-497C-9B5E-7CC9E1849610}" destId="{B52A1DFF-D3FD-482E-A7D2-657B44D7101C}" srcOrd="0" destOrd="2" presId="urn:microsoft.com/office/officeart/2005/8/layout/process3"/>
    <dgm:cxn modelId="{98105586-C8D3-4097-A7B4-42CAC757B884}" srcId="{1CB58312-2203-4096-8D8F-BA87ACEE1E62}" destId="{BE1774EF-6996-497C-9B5E-7CC9E1849610}" srcOrd="2" destOrd="0" parTransId="{5F5103B5-C49B-439A-B295-9F873C366D71}" sibTransId="{0B663197-3F78-48E0-B4A8-9C72A4041586}"/>
    <dgm:cxn modelId="{4B5D3431-3ADF-4BE9-A1F7-C24F29834BAB}" type="presOf" srcId="{EC32FFBF-EB36-49C5-825A-6EC5D99DA373}" destId="{744D850B-D28F-44AD-8050-8825ACB1C570}" srcOrd="0" destOrd="0" presId="urn:microsoft.com/office/officeart/2005/8/layout/process3"/>
    <dgm:cxn modelId="{D37DADA1-6161-4D33-854F-746489F07CCD}" srcId="{1CB58312-2203-4096-8D8F-BA87ACEE1E62}" destId="{00A460B7-FD4A-40E9-928C-EA2733E8FB6A}" srcOrd="0" destOrd="0" parTransId="{B7E42636-2A49-4714-91F3-48997ADB5AFE}" sibTransId="{C69F5803-A3F5-469C-84B5-9336FA14125B}"/>
    <dgm:cxn modelId="{84711DFC-78CF-4A1C-AD56-2A498C3CFFD6}" type="presParOf" srcId="{468549A7-62BF-4CE0-86A9-E5C009A510AA}" destId="{823A5F63-380E-46CB-B337-87466F8EA998}" srcOrd="0" destOrd="0" presId="urn:microsoft.com/office/officeart/2005/8/layout/process3"/>
    <dgm:cxn modelId="{D6EC3EE8-88FB-4DDF-9916-C5875C1E78E3}" type="presParOf" srcId="{823A5F63-380E-46CB-B337-87466F8EA998}" destId="{A308FC22-5124-4AA7-9C2E-1EAE229F8EA7}" srcOrd="0" destOrd="0" presId="urn:microsoft.com/office/officeart/2005/8/layout/process3"/>
    <dgm:cxn modelId="{DD1C91B1-594E-4BD6-AA56-E2685684F6F2}" type="presParOf" srcId="{823A5F63-380E-46CB-B337-87466F8EA998}" destId="{8A4CB825-B64F-4E7D-A594-0554D7247A9F}" srcOrd="1" destOrd="0" presId="urn:microsoft.com/office/officeart/2005/8/layout/process3"/>
    <dgm:cxn modelId="{035C5C4D-5BE6-48F1-A49F-71C0FE584542}" type="presParOf" srcId="{823A5F63-380E-46CB-B337-87466F8EA998}" destId="{744D850B-D28F-44AD-8050-8825ACB1C570}" srcOrd="2" destOrd="0" presId="urn:microsoft.com/office/officeart/2005/8/layout/process3"/>
    <dgm:cxn modelId="{93FFE868-D79F-40C7-B4EA-962C4554D27F}" type="presParOf" srcId="{468549A7-62BF-4CE0-86A9-E5C009A510AA}" destId="{3B5D53A9-F05A-461C-AFE2-ADD289FEC291}" srcOrd="1" destOrd="0" presId="urn:microsoft.com/office/officeart/2005/8/layout/process3"/>
    <dgm:cxn modelId="{A46B9B67-0136-4DD4-A4EB-18447204265A}" type="presParOf" srcId="{3B5D53A9-F05A-461C-AFE2-ADD289FEC291}" destId="{B7679B2A-9BE7-4704-B662-06810ECE9CF6}" srcOrd="0" destOrd="0" presId="urn:microsoft.com/office/officeart/2005/8/layout/process3"/>
    <dgm:cxn modelId="{52D8ABFE-075C-4B93-8031-9327EAD41007}" type="presParOf" srcId="{468549A7-62BF-4CE0-86A9-E5C009A510AA}" destId="{CBF8F536-B006-4BAE-A2EC-A628E1AA827A}" srcOrd="2" destOrd="0" presId="urn:microsoft.com/office/officeart/2005/8/layout/process3"/>
    <dgm:cxn modelId="{C5315C4E-10FD-4554-8E0B-A60B3EDC8947}" type="presParOf" srcId="{CBF8F536-B006-4BAE-A2EC-A628E1AA827A}" destId="{75153D18-40B1-4F9D-B486-26E32CFB675B}" srcOrd="0" destOrd="0" presId="urn:microsoft.com/office/officeart/2005/8/layout/process3"/>
    <dgm:cxn modelId="{C23B2290-EEAE-443C-ADAE-BB876E444737}" type="presParOf" srcId="{CBF8F536-B006-4BAE-A2EC-A628E1AA827A}" destId="{B62141C2-108B-4E65-AFD6-B7BB57440503}" srcOrd="1" destOrd="0" presId="urn:microsoft.com/office/officeart/2005/8/layout/process3"/>
    <dgm:cxn modelId="{EE519A71-E80B-408D-B8A1-B0B509017071}" type="presParOf" srcId="{CBF8F536-B006-4BAE-A2EC-A628E1AA827A}" destId="{F812F75D-79B5-4FCE-BF12-B16F899ACA62}" srcOrd="2" destOrd="0" presId="urn:microsoft.com/office/officeart/2005/8/layout/process3"/>
    <dgm:cxn modelId="{D5BC3E2E-C565-4E3A-92BA-897397CE0141}" type="presParOf" srcId="{468549A7-62BF-4CE0-86A9-E5C009A510AA}" destId="{96C0C437-F94F-4A36-B1BB-CB35571A58C2}" srcOrd="3" destOrd="0" presId="urn:microsoft.com/office/officeart/2005/8/layout/process3"/>
    <dgm:cxn modelId="{C29851A8-B234-417B-B045-8A7AA4BE7A01}" type="presParOf" srcId="{96C0C437-F94F-4A36-B1BB-CB35571A58C2}" destId="{BB90D5A9-E486-4707-AD9A-7B3C4A790216}" srcOrd="0" destOrd="0" presId="urn:microsoft.com/office/officeart/2005/8/layout/process3"/>
    <dgm:cxn modelId="{6F2075AD-6F73-43E7-9798-029C02D4991C}" type="presParOf" srcId="{468549A7-62BF-4CE0-86A9-E5C009A510AA}" destId="{B5421238-16E7-4214-9254-2D9FA54C54A3}" srcOrd="4" destOrd="0" presId="urn:microsoft.com/office/officeart/2005/8/layout/process3"/>
    <dgm:cxn modelId="{9E28FB6F-4B21-46D0-AEF4-8F4F5BC3BB2A}" type="presParOf" srcId="{B5421238-16E7-4214-9254-2D9FA54C54A3}" destId="{596A222A-9EE2-404C-A689-BC3098FCAEFF}" srcOrd="0" destOrd="0" presId="urn:microsoft.com/office/officeart/2005/8/layout/process3"/>
    <dgm:cxn modelId="{06415771-A8A5-4629-A44C-007063BCBB21}" type="presParOf" srcId="{B5421238-16E7-4214-9254-2D9FA54C54A3}" destId="{45D99AB7-AABF-466D-9712-52E3F8221CC6}" srcOrd="1" destOrd="0" presId="urn:microsoft.com/office/officeart/2005/8/layout/process3"/>
    <dgm:cxn modelId="{95217916-5C5A-4C8A-85BB-A346BD9099D7}" type="presParOf" srcId="{B5421238-16E7-4214-9254-2D9FA54C54A3}" destId="{D205FA0C-D36F-40D5-BCF9-D58FA5D70DDB}" srcOrd="2" destOrd="0" presId="urn:microsoft.com/office/officeart/2005/8/layout/process3"/>
    <dgm:cxn modelId="{F43B91F8-7897-4B07-A28D-6C4B0DD46521}" type="presParOf" srcId="{468549A7-62BF-4CE0-86A9-E5C009A510AA}" destId="{2FCCABD5-2CE7-468A-81BB-D7E6B0819286}" srcOrd="5" destOrd="0" presId="urn:microsoft.com/office/officeart/2005/8/layout/process3"/>
    <dgm:cxn modelId="{25B4B45F-CD05-4EAD-8569-6FD0B5915100}" type="presParOf" srcId="{2FCCABD5-2CE7-468A-81BB-D7E6B0819286}" destId="{A9359C78-F53B-4C89-B42D-EA4C57E565AC}" srcOrd="0" destOrd="0" presId="urn:microsoft.com/office/officeart/2005/8/layout/process3"/>
    <dgm:cxn modelId="{8725C4CE-DD0B-4E0E-B281-967924E8B818}" type="presParOf" srcId="{468549A7-62BF-4CE0-86A9-E5C009A510AA}" destId="{200AED72-85DB-45CA-86B2-B54703631425}" srcOrd="6" destOrd="0" presId="urn:microsoft.com/office/officeart/2005/8/layout/process3"/>
    <dgm:cxn modelId="{1E1063BC-06F6-4776-8DEE-70E5033487A2}" type="presParOf" srcId="{200AED72-85DB-45CA-86B2-B54703631425}" destId="{FEDB1836-43F3-4256-BCE1-713E7DE41AE2}" srcOrd="0" destOrd="0" presId="urn:microsoft.com/office/officeart/2005/8/layout/process3"/>
    <dgm:cxn modelId="{E47A52D2-B03C-412D-B1D7-A299D009399B}" type="presParOf" srcId="{200AED72-85DB-45CA-86B2-B54703631425}" destId="{05713989-772E-47AE-9E20-88A0859C65A0}" srcOrd="1" destOrd="0" presId="urn:microsoft.com/office/officeart/2005/8/layout/process3"/>
    <dgm:cxn modelId="{F053D61D-821D-4E53-94E4-7B26FEC72978}" type="presParOf" srcId="{200AED72-85DB-45CA-86B2-B54703631425}" destId="{B52A1DFF-D3FD-482E-A7D2-657B44D7101C}"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7201676-04CB-4204-8E3C-E56A37216989}" type="doc">
      <dgm:prSet loTypeId="urn:microsoft.com/office/officeart/2005/8/layout/arrow5" loCatId="process" qsTypeId="urn:microsoft.com/office/officeart/2005/8/quickstyle/3d6" qsCatId="3D" csTypeId="urn:microsoft.com/office/officeart/2005/8/colors/accent1_2" csCatId="accent1" phldr="1"/>
      <dgm:spPr/>
      <dgm:t>
        <a:bodyPr/>
        <a:lstStyle/>
        <a:p>
          <a:endParaRPr lang="es-EC"/>
        </a:p>
      </dgm:t>
    </dgm:pt>
    <dgm:pt modelId="{C1CC77BF-FEB9-4832-8FE4-EACC80F03E6E}">
      <dgm:prSet phldrT="[Texto]" custT="1"/>
      <dgm:spPr/>
      <dgm:t>
        <a:bodyPr/>
        <a:lstStyle/>
        <a:p>
          <a:r>
            <a:rPr lang="es-EC" sz="2400" b="1" dirty="0" err="1" smtClean="0"/>
            <a:t>On</a:t>
          </a:r>
          <a:r>
            <a:rPr lang="es-EC" sz="2400" b="1" dirty="0" smtClean="0"/>
            <a:t> </a:t>
          </a:r>
          <a:r>
            <a:rPr lang="es-EC" sz="2400" b="1" dirty="0" err="1" smtClean="0"/>
            <a:t>Premise</a:t>
          </a:r>
          <a:endParaRPr lang="es-EC" sz="2400" b="1" dirty="0"/>
        </a:p>
      </dgm:t>
    </dgm:pt>
    <dgm:pt modelId="{EAFD0EAA-2414-4EBC-92FB-EAA8277556E1}" type="parTrans" cxnId="{A43533F1-FB5D-4DF0-98CC-3E72F252D0D0}">
      <dgm:prSet/>
      <dgm:spPr/>
      <dgm:t>
        <a:bodyPr/>
        <a:lstStyle/>
        <a:p>
          <a:endParaRPr lang="es-EC"/>
        </a:p>
      </dgm:t>
    </dgm:pt>
    <dgm:pt modelId="{E6925AA1-1CD6-48C8-9D84-6CC9FA3206FA}" type="sibTrans" cxnId="{A43533F1-FB5D-4DF0-98CC-3E72F252D0D0}">
      <dgm:prSet/>
      <dgm:spPr/>
      <dgm:t>
        <a:bodyPr/>
        <a:lstStyle/>
        <a:p>
          <a:endParaRPr lang="es-EC"/>
        </a:p>
      </dgm:t>
    </dgm:pt>
    <dgm:pt modelId="{2175076D-DC54-479F-B09B-975DCBA02935}">
      <dgm:prSet phldrT="[Texto]"/>
      <dgm:spPr/>
      <dgm:t>
        <a:bodyPr/>
        <a:lstStyle/>
        <a:p>
          <a:r>
            <a:rPr lang="es-EC" b="1" dirty="0" err="1" smtClean="0"/>
            <a:t>SaaS</a:t>
          </a:r>
          <a:endParaRPr lang="es-EC" b="1" dirty="0"/>
        </a:p>
      </dgm:t>
    </dgm:pt>
    <dgm:pt modelId="{A39CCF02-F1E4-44FE-8EE7-E300783B4775}" type="parTrans" cxnId="{32DD1339-2145-4860-B06D-5015FE13976F}">
      <dgm:prSet/>
      <dgm:spPr/>
      <dgm:t>
        <a:bodyPr/>
        <a:lstStyle/>
        <a:p>
          <a:endParaRPr lang="es-EC"/>
        </a:p>
      </dgm:t>
    </dgm:pt>
    <dgm:pt modelId="{1061F232-6679-4C9A-9E47-EF05E9442668}" type="sibTrans" cxnId="{32DD1339-2145-4860-B06D-5015FE13976F}">
      <dgm:prSet/>
      <dgm:spPr/>
      <dgm:t>
        <a:bodyPr/>
        <a:lstStyle/>
        <a:p>
          <a:endParaRPr lang="es-EC"/>
        </a:p>
      </dgm:t>
    </dgm:pt>
    <dgm:pt modelId="{69D7A46A-02C4-4D56-8E6C-B161C1D3940A}" type="pres">
      <dgm:prSet presAssocID="{57201676-04CB-4204-8E3C-E56A37216989}" presName="diagram" presStyleCnt="0">
        <dgm:presLayoutVars>
          <dgm:dir/>
          <dgm:resizeHandles val="exact"/>
        </dgm:presLayoutVars>
      </dgm:prSet>
      <dgm:spPr/>
      <dgm:t>
        <a:bodyPr/>
        <a:lstStyle/>
        <a:p>
          <a:endParaRPr lang="en-US"/>
        </a:p>
      </dgm:t>
    </dgm:pt>
    <dgm:pt modelId="{5B0BAB92-01CA-4118-B8C1-1DEE703C2D92}" type="pres">
      <dgm:prSet presAssocID="{C1CC77BF-FEB9-4832-8FE4-EACC80F03E6E}" presName="arrow" presStyleLbl="node1" presStyleIdx="0" presStyleCnt="2" custRadScaleRad="103735" custRadScaleInc="128">
        <dgm:presLayoutVars>
          <dgm:bulletEnabled val="1"/>
        </dgm:presLayoutVars>
      </dgm:prSet>
      <dgm:spPr/>
      <dgm:t>
        <a:bodyPr/>
        <a:lstStyle/>
        <a:p>
          <a:endParaRPr lang="en-US"/>
        </a:p>
      </dgm:t>
    </dgm:pt>
    <dgm:pt modelId="{4272D4CF-9A7A-4B1C-8726-011EE8228323}" type="pres">
      <dgm:prSet presAssocID="{2175076D-DC54-479F-B09B-975DCBA02935}" presName="arrow" presStyleLbl="node1" presStyleIdx="1" presStyleCnt="2">
        <dgm:presLayoutVars>
          <dgm:bulletEnabled val="1"/>
        </dgm:presLayoutVars>
      </dgm:prSet>
      <dgm:spPr/>
      <dgm:t>
        <a:bodyPr/>
        <a:lstStyle/>
        <a:p>
          <a:endParaRPr lang="en-US"/>
        </a:p>
      </dgm:t>
    </dgm:pt>
  </dgm:ptLst>
  <dgm:cxnLst>
    <dgm:cxn modelId="{ADF3AF22-B8D6-4B2B-A8FF-3D7C3A02DB7D}" type="presOf" srcId="{C1CC77BF-FEB9-4832-8FE4-EACC80F03E6E}" destId="{5B0BAB92-01CA-4118-B8C1-1DEE703C2D92}" srcOrd="0" destOrd="0" presId="urn:microsoft.com/office/officeart/2005/8/layout/arrow5"/>
    <dgm:cxn modelId="{A43533F1-FB5D-4DF0-98CC-3E72F252D0D0}" srcId="{57201676-04CB-4204-8E3C-E56A37216989}" destId="{C1CC77BF-FEB9-4832-8FE4-EACC80F03E6E}" srcOrd="0" destOrd="0" parTransId="{EAFD0EAA-2414-4EBC-92FB-EAA8277556E1}" sibTransId="{E6925AA1-1CD6-48C8-9D84-6CC9FA3206FA}"/>
    <dgm:cxn modelId="{EE67224F-F2EC-49E1-B08F-4F0B26DECD69}" type="presOf" srcId="{2175076D-DC54-479F-B09B-975DCBA02935}" destId="{4272D4CF-9A7A-4B1C-8726-011EE8228323}" srcOrd="0" destOrd="0" presId="urn:microsoft.com/office/officeart/2005/8/layout/arrow5"/>
    <dgm:cxn modelId="{32DD1339-2145-4860-B06D-5015FE13976F}" srcId="{57201676-04CB-4204-8E3C-E56A37216989}" destId="{2175076D-DC54-479F-B09B-975DCBA02935}" srcOrd="1" destOrd="0" parTransId="{A39CCF02-F1E4-44FE-8EE7-E300783B4775}" sibTransId="{1061F232-6679-4C9A-9E47-EF05E9442668}"/>
    <dgm:cxn modelId="{AE63668F-A165-4362-A745-05490093F17E}" type="presOf" srcId="{57201676-04CB-4204-8E3C-E56A37216989}" destId="{69D7A46A-02C4-4D56-8E6C-B161C1D3940A}" srcOrd="0" destOrd="0" presId="urn:microsoft.com/office/officeart/2005/8/layout/arrow5"/>
    <dgm:cxn modelId="{A239A7B4-9697-4F5C-9F45-E2C900F10D00}" type="presParOf" srcId="{69D7A46A-02C4-4D56-8E6C-B161C1D3940A}" destId="{5B0BAB92-01CA-4118-B8C1-1DEE703C2D92}" srcOrd="0" destOrd="0" presId="urn:microsoft.com/office/officeart/2005/8/layout/arrow5"/>
    <dgm:cxn modelId="{5DC07C35-F24A-4BCD-A2FD-19F5A6FBE832}" type="presParOf" srcId="{69D7A46A-02C4-4D56-8E6C-B161C1D3940A}" destId="{4272D4CF-9A7A-4B1C-8726-011EE8228323}" srcOrd="1" destOrd="0" presId="urn:microsoft.com/office/officeart/2005/8/layout/arrow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E50C6-0E56-4DBC-BF3F-194221EE770E}">
      <dsp:nvSpPr>
        <dsp:cNvPr id="0" name=""/>
        <dsp:cNvSpPr/>
      </dsp:nvSpPr>
      <dsp:spPr>
        <a:xfrm>
          <a:off x="135339" y="1078524"/>
          <a:ext cx="1951662" cy="643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Empresas de desarrollo de software en Quito</a:t>
          </a:r>
          <a:endParaRPr lang="es-ES" sz="1600" kern="1200" dirty="0"/>
        </a:p>
      </dsp:txBody>
      <dsp:txXfrm>
        <a:off x="135339" y="1078524"/>
        <a:ext cx="1951662" cy="643161"/>
      </dsp:txXfrm>
    </dsp:sp>
    <dsp:sp modelId="{1D0840EC-DEBA-44D2-970C-31DB76A557E3}">
      <dsp:nvSpPr>
        <dsp:cNvPr id="0" name=""/>
        <dsp:cNvSpPr/>
      </dsp:nvSpPr>
      <dsp:spPr>
        <a:xfrm>
          <a:off x="135339" y="2434730"/>
          <a:ext cx="1951662" cy="12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345 empresas en Ecuador</a:t>
          </a:r>
        </a:p>
        <a:p>
          <a:pPr lvl="0" algn="ctr" defTabSz="711200">
            <a:lnSpc>
              <a:spcPct val="90000"/>
            </a:lnSpc>
            <a:spcBef>
              <a:spcPct val="0"/>
            </a:spcBef>
            <a:spcAft>
              <a:spcPct val="35000"/>
            </a:spcAft>
          </a:pPr>
          <a:r>
            <a:rPr lang="es-ES" sz="1600" kern="1200" dirty="0" smtClean="0"/>
            <a:t>51% en Quito</a:t>
          </a:r>
          <a:endParaRPr lang="es-ES" sz="1600" kern="1200" dirty="0"/>
        </a:p>
      </dsp:txBody>
      <dsp:txXfrm>
        <a:off x="135339" y="2434730"/>
        <a:ext cx="1951662" cy="1204971"/>
      </dsp:txXfrm>
    </dsp:sp>
    <dsp:sp modelId="{F7222047-7402-49AF-8727-737BAB312166}">
      <dsp:nvSpPr>
        <dsp:cNvPr id="0" name=""/>
        <dsp:cNvSpPr/>
      </dsp:nvSpPr>
      <dsp:spPr>
        <a:xfrm>
          <a:off x="133121" y="882914"/>
          <a:ext cx="155245" cy="155245"/>
        </a:xfrm>
        <a:prstGeom prst="ellipse">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24CCCC9-B508-4565-B0E6-0B88C4C3E894}">
      <dsp:nvSpPr>
        <dsp:cNvPr id="0" name=""/>
        <dsp:cNvSpPr/>
      </dsp:nvSpPr>
      <dsp:spPr>
        <a:xfrm>
          <a:off x="241793" y="665570"/>
          <a:ext cx="155245" cy="155245"/>
        </a:xfrm>
        <a:prstGeom prst="ellipse">
          <a:avLst/>
        </a:prstGeom>
        <a:solidFill>
          <a:schemeClr val="accent1">
            <a:shade val="80000"/>
            <a:hueOff val="24788"/>
            <a:satOff val="-503"/>
            <a:lumOff val="170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489EA2A-863F-424C-81AF-17AFEC8288BF}">
      <dsp:nvSpPr>
        <dsp:cNvPr id="0" name=""/>
        <dsp:cNvSpPr/>
      </dsp:nvSpPr>
      <dsp:spPr>
        <a:xfrm>
          <a:off x="502606" y="709039"/>
          <a:ext cx="243957" cy="243957"/>
        </a:xfrm>
        <a:prstGeom prst="ellipse">
          <a:avLst/>
        </a:prstGeom>
        <a:solidFill>
          <a:schemeClr val="accent1">
            <a:shade val="80000"/>
            <a:hueOff val="49577"/>
            <a:satOff val="-1006"/>
            <a:lumOff val="3409"/>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87AAC976-F10E-4AA6-BE11-FA87D3CCA29D}">
      <dsp:nvSpPr>
        <dsp:cNvPr id="0" name=""/>
        <dsp:cNvSpPr/>
      </dsp:nvSpPr>
      <dsp:spPr>
        <a:xfrm>
          <a:off x="719950" y="469960"/>
          <a:ext cx="155245" cy="155245"/>
        </a:xfrm>
        <a:prstGeom prst="ellipse">
          <a:avLst/>
        </a:prstGeom>
        <a:solidFill>
          <a:schemeClr val="accent1">
            <a:shade val="80000"/>
            <a:hueOff val="74365"/>
            <a:satOff val="-1510"/>
            <a:lumOff val="511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CDE00F2-C880-40B3-9B41-DBFD30C364D7}">
      <dsp:nvSpPr>
        <dsp:cNvPr id="0" name=""/>
        <dsp:cNvSpPr/>
      </dsp:nvSpPr>
      <dsp:spPr>
        <a:xfrm>
          <a:off x="1002498" y="383023"/>
          <a:ext cx="155245" cy="155245"/>
        </a:xfrm>
        <a:prstGeom prst="ellipse">
          <a:avLst/>
        </a:prstGeom>
        <a:solidFill>
          <a:schemeClr val="accent1">
            <a:shade val="80000"/>
            <a:hueOff val="99154"/>
            <a:satOff val="-2013"/>
            <a:lumOff val="681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B7565D5-0AAC-49AF-9515-FA60E10434E1}">
      <dsp:nvSpPr>
        <dsp:cNvPr id="0" name=""/>
        <dsp:cNvSpPr/>
      </dsp:nvSpPr>
      <dsp:spPr>
        <a:xfrm>
          <a:off x="1350248" y="535164"/>
          <a:ext cx="155245" cy="155245"/>
        </a:xfrm>
        <a:prstGeom prst="ellipse">
          <a:avLst/>
        </a:prstGeom>
        <a:solidFill>
          <a:schemeClr val="accent1">
            <a:shade val="80000"/>
            <a:hueOff val="123942"/>
            <a:satOff val="-2516"/>
            <a:lumOff val="852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8F732384-61B1-498F-B7DF-9B36B53568BE}">
      <dsp:nvSpPr>
        <dsp:cNvPr id="0" name=""/>
        <dsp:cNvSpPr/>
      </dsp:nvSpPr>
      <dsp:spPr>
        <a:xfrm>
          <a:off x="1567593" y="643836"/>
          <a:ext cx="243957" cy="243957"/>
        </a:xfrm>
        <a:prstGeom prst="ellipse">
          <a:avLst/>
        </a:prstGeom>
        <a:solidFill>
          <a:schemeClr val="accent1">
            <a:shade val="80000"/>
            <a:hueOff val="148730"/>
            <a:satOff val="-3019"/>
            <a:lumOff val="10226"/>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3C3A485-1511-454E-85F3-6F0E83968E66}">
      <dsp:nvSpPr>
        <dsp:cNvPr id="0" name=""/>
        <dsp:cNvSpPr/>
      </dsp:nvSpPr>
      <dsp:spPr>
        <a:xfrm>
          <a:off x="1871875" y="882914"/>
          <a:ext cx="155245" cy="155245"/>
        </a:xfrm>
        <a:prstGeom prst="ellipse">
          <a:avLst/>
        </a:prstGeom>
        <a:solidFill>
          <a:schemeClr val="accent1">
            <a:shade val="80000"/>
            <a:hueOff val="173519"/>
            <a:satOff val="-3523"/>
            <a:lumOff val="1193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DCEDF38-A34F-4521-82B7-A05EC1BDE0CD}">
      <dsp:nvSpPr>
        <dsp:cNvPr id="0" name=""/>
        <dsp:cNvSpPr/>
      </dsp:nvSpPr>
      <dsp:spPr>
        <a:xfrm>
          <a:off x="2002281" y="1121993"/>
          <a:ext cx="155245" cy="155245"/>
        </a:xfrm>
        <a:prstGeom prst="ellipse">
          <a:avLst/>
        </a:prstGeom>
        <a:solidFill>
          <a:schemeClr val="accent1">
            <a:shade val="80000"/>
            <a:hueOff val="198307"/>
            <a:satOff val="-4026"/>
            <a:lumOff val="136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033762DA-49F8-411B-9919-841DF860145D}">
      <dsp:nvSpPr>
        <dsp:cNvPr id="0" name=""/>
        <dsp:cNvSpPr/>
      </dsp:nvSpPr>
      <dsp:spPr>
        <a:xfrm>
          <a:off x="872091" y="665570"/>
          <a:ext cx="399203" cy="399203"/>
        </a:xfrm>
        <a:prstGeom prst="ellipse">
          <a:avLst/>
        </a:prstGeom>
        <a:solidFill>
          <a:schemeClr val="accent1">
            <a:shade val="80000"/>
            <a:hueOff val="223096"/>
            <a:satOff val="-4529"/>
            <a:lumOff val="15339"/>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28006B9-28C8-4A97-862B-41D1C0889D70}">
      <dsp:nvSpPr>
        <dsp:cNvPr id="0" name=""/>
        <dsp:cNvSpPr/>
      </dsp:nvSpPr>
      <dsp:spPr>
        <a:xfrm>
          <a:off x="24449" y="1491478"/>
          <a:ext cx="155245" cy="155245"/>
        </a:xfrm>
        <a:prstGeom prst="ellipse">
          <a:avLst/>
        </a:prstGeom>
        <a:solidFill>
          <a:schemeClr val="accent1">
            <a:shade val="80000"/>
            <a:hueOff val="247884"/>
            <a:satOff val="-5032"/>
            <a:lumOff val="1704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5ED6552-805B-44A5-9C1C-625CDE18739D}">
      <dsp:nvSpPr>
        <dsp:cNvPr id="0" name=""/>
        <dsp:cNvSpPr/>
      </dsp:nvSpPr>
      <dsp:spPr>
        <a:xfrm>
          <a:off x="154855" y="1687088"/>
          <a:ext cx="243957" cy="243957"/>
        </a:xfrm>
        <a:prstGeom prst="ellipse">
          <a:avLst/>
        </a:prstGeom>
        <a:solidFill>
          <a:schemeClr val="accent1">
            <a:shade val="80000"/>
            <a:hueOff val="272673"/>
            <a:satOff val="-5535"/>
            <a:lumOff val="1874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F428826-F9BE-4E5B-9778-3E7AB3BD4381}">
      <dsp:nvSpPr>
        <dsp:cNvPr id="0" name=""/>
        <dsp:cNvSpPr/>
      </dsp:nvSpPr>
      <dsp:spPr>
        <a:xfrm>
          <a:off x="480871" y="1860963"/>
          <a:ext cx="354847" cy="354847"/>
        </a:xfrm>
        <a:prstGeom prst="ellipse">
          <a:avLst/>
        </a:prstGeom>
        <a:solidFill>
          <a:schemeClr val="accent1">
            <a:shade val="80000"/>
            <a:hueOff val="297461"/>
            <a:satOff val="-6039"/>
            <a:lumOff val="2045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3B43492-90AE-4267-B251-DAB1A3E53937}">
      <dsp:nvSpPr>
        <dsp:cNvPr id="0" name=""/>
        <dsp:cNvSpPr/>
      </dsp:nvSpPr>
      <dsp:spPr>
        <a:xfrm>
          <a:off x="937294" y="2143511"/>
          <a:ext cx="155245" cy="155245"/>
        </a:xfrm>
        <a:prstGeom prst="ellipse">
          <a:avLst/>
        </a:prstGeom>
        <a:solidFill>
          <a:schemeClr val="accent1">
            <a:shade val="80000"/>
            <a:hueOff val="322249"/>
            <a:satOff val="-6542"/>
            <a:lumOff val="22156"/>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D43404F-4113-4702-B771-68C8DC309471}">
      <dsp:nvSpPr>
        <dsp:cNvPr id="0" name=""/>
        <dsp:cNvSpPr/>
      </dsp:nvSpPr>
      <dsp:spPr>
        <a:xfrm>
          <a:off x="1024232" y="1860963"/>
          <a:ext cx="243957" cy="243957"/>
        </a:xfrm>
        <a:prstGeom prst="ellipse">
          <a:avLst/>
        </a:prstGeom>
        <a:solidFill>
          <a:schemeClr val="accent1">
            <a:shade val="80000"/>
            <a:hueOff val="347038"/>
            <a:satOff val="-7045"/>
            <a:lumOff val="2386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5E8EF13-B387-412D-8973-121051952529}">
      <dsp:nvSpPr>
        <dsp:cNvPr id="0" name=""/>
        <dsp:cNvSpPr/>
      </dsp:nvSpPr>
      <dsp:spPr>
        <a:xfrm>
          <a:off x="1241576" y="2165245"/>
          <a:ext cx="155245" cy="155245"/>
        </a:xfrm>
        <a:prstGeom prst="ellipse">
          <a:avLst/>
        </a:prstGeom>
        <a:solidFill>
          <a:schemeClr val="accent1">
            <a:shade val="80000"/>
            <a:hueOff val="371826"/>
            <a:satOff val="-7548"/>
            <a:lumOff val="2556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D2B5516-D0A1-4D74-85BE-2E593481CB05}">
      <dsp:nvSpPr>
        <dsp:cNvPr id="0" name=""/>
        <dsp:cNvSpPr/>
      </dsp:nvSpPr>
      <dsp:spPr>
        <a:xfrm>
          <a:off x="1437186" y="1817495"/>
          <a:ext cx="354847" cy="354847"/>
        </a:xfrm>
        <a:prstGeom prst="ellipse">
          <a:avLst/>
        </a:prstGeom>
        <a:solidFill>
          <a:schemeClr val="accent1">
            <a:shade val="80000"/>
            <a:hueOff val="396615"/>
            <a:satOff val="-8052"/>
            <a:lumOff val="2726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7A68B67-8A32-497F-AFC2-47ED154228CC}">
      <dsp:nvSpPr>
        <dsp:cNvPr id="0" name=""/>
        <dsp:cNvSpPr/>
      </dsp:nvSpPr>
      <dsp:spPr>
        <a:xfrm>
          <a:off x="1915343" y="1730557"/>
          <a:ext cx="243957" cy="243957"/>
        </a:xfrm>
        <a:prstGeom prst="ellipse">
          <a:avLst/>
        </a:prstGeom>
        <a:solidFill>
          <a:schemeClr val="accent1">
            <a:shade val="80000"/>
            <a:hueOff val="421403"/>
            <a:satOff val="-8555"/>
            <a:lumOff val="2897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7C8A3EEE-2006-4607-B433-214D0240E8C2}">
      <dsp:nvSpPr>
        <dsp:cNvPr id="0" name=""/>
        <dsp:cNvSpPr/>
      </dsp:nvSpPr>
      <dsp:spPr>
        <a:xfrm>
          <a:off x="2159301" y="708677"/>
          <a:ext cx="716469" cy="1367818"/>
        </a:xfrm>
        <a:prstGeom prst="chevron">
          <a:avLst>
            <a:gd name="adj" fmla="val 6231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C2DC6BC1-4665-4282-B36F-B7A35138C2E8}">
      <dsp:nvSpPr>
        <dsp:cNvPr id="0" name=""/>
        <dsp:cNvSpPr/>
      </dsp:nvSpPr>
      <dsp:spPr>
        <a:xfrm>
          <a:off x="2875771" y="709342"/>
          <a:ext cx="1954007" cy="136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Modelo de negocio empresas Quito</a:t>
          </a:r>
          <a:endParaRPr lang="es-ES" sz="1600" kern="1200" dirty="0"/>
        </a:p>
      </dsp:txBody>
      <dsp:txXfrm>
        <a:off x="2875771" y="709342"/>
        <a:ext cx="1954007" cy="1367805"/>
      </dsp:txXfrm>
    </dsp:sp>
    <dsp:sp modelId="{7739DBAD-173E-418B-ADE2-A6BDB56EBE26}">
      <dsp:nvSpPr>
        <dsp:cNvPr id="0" name=""/>
        <dsp:cNvSpPr/>
      </dsp:nvSpPr>
      <dsp:spPr>
        <a:xfrm>
          <a:off x="2875771" y="2300243"/>
          <a:ext cx="1954007" cy="12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dirty="0" smtClean="0"/>
            <a:t>Orientación a desarrollo de software a la medida</a:t>
          </a:r>
          <a:endParaRPr lang="es-ES" sz="1800" kern="1200" dirty="0"/>
        </a:p>
      </dsp:txBody>
      <dsp:txXfrm>
        <a:off x="2875771" y="2300243"/>
        <a:ext cx="1954007" cy="1204971"/>
      </dsp:txXfrm>
    </dsp:sp>
    <dsp:sp modelId="{8ED77A7E-CC2C-4073-BFC1-480272ED0216}">
      <dsp:nvSpPr>
        <dsp:cNvPr id="0" name=""/>
        <dsp:cNvSpPr/>
      </dsp:nvSpPr>
      <dsp:spPr>
        <a:xfrm>
          <a:off x="4829778" y="708677"/>
          <a:ext cx="716469" cy="1367818"/>
        </a:xfrm>
        <a:prstGeom prst="chevron">
          <a:avLst>
            <a:gd name="adj" fmla="val 62310"/>
          </a:avLst>
        </a:prstGeom>
        <a:solidFill>
          <a:schemeClr val="accent1">
            <a:shade val="90000"/>
            <a:hueOff val="223106"/>
            <a:satOff val="-4301"/>
            <a:lumOff val="14062"/>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E11001CF-ECA0-4BD8-8D6E-1C0E0BA0AA86}">
      <dsp:nvSpPr>
        <dsp:cNvPr id="0" name=""/>
        <dsp:cNvSpPr/>
      </dsp:nvSpPr>
      <dsp:spPr>
        <a:xfrm>
          <a:off x="5546247" y="709342"/>
          <a:ext cx="1954007" cy="136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Ventaja competitiva</a:t>
          </a:r>
          <a:endParaRPr lang="es-ES" sz="1600" kern="1200" dirty="0"/>
        </a:p>
      </dsp:txBody>
      <dsp:txXfrm>
        <a:off x="5546247" y="709342"/>
        <a:ext cx="1954007" cy="1367805"/>
      </dsp:txXfrm>
    </dsp:sp>
    <dsp:sp modelId="{F8225E26-07F3-49CC-A8A0-EE52F5A56FCB}">
      <dsp:nvSpPr>
        <dsp:cNvPr id="0" name=""/>
        <dsp:cNvSpPr/>
      </dsp:nvSpPr>
      <dsp:spPr>
        <a:xfrm>
          <a:off x="5546247" y="2273361"/>
          <a:ext cx="1954007" cy="12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dirty="0" smtClean="0"/>
            <a:t>No existe factor diferenciador</a:t>
          </a:r>
          <a:endParaRPr lang="es-ES" sz="1800" kern="1200" dirty="0"/>
        </a:p>
      </dsp:txBody>
      <dsp:txXfrm>
        <a:off x="5546247" y="2273361"/>
        <a:ext cx="1954007" cy="1204971"/>
      </dsp:txXfrm>
    </dsp:sp>
    <dsp:sp modelId="{AEDD9922-106F-4AC0-815A-B445BB21546B}">
      <dsp:nvSpPr>
        <dsp:cNvPr id="0" name=""/>
        <dsp:cNvSpPr/>
      </dsp:nvSpPr>
      <dsp:spPr>
        <a:xfrm>
          <a:off x="7500254" y="708677"/>
          <a:ext cx="716469" cy="1367818"/>
        </a:xfrm>
        <a:prstGeom prst="chevron">
          <a:avLst>
            <a:gd name="adj" fmla="val 62310"/>
          </a:avLst>
        </a:prstGeom>
        <a:solidFill>
          <a:schemeClr val="accent1">
            <a:shade val="90000"/>
            <a:hueOff val="446212"/>
            <a:satOff val="-8602"/>
            <a:lumOff val="28124"/>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5EDC6F10-744E-43D8-8F0E-3F98827B3289}">
      <dsp:nvSpPr>
        <dsp:cNvPr id="0" name=""/>
        <dsp:cNvSpPr/>
      </dsp:nvSpPr>
      <dsp:spPr>
        <a:xfrm>
          <a:off x="8294884" y="595638"/>
          <a:ext cx="1660906" cy="1660906"/>
        </a:xfrm>
        <a:prstGeom prst="ellipse">
          <a:avLst/>
        </a:prstGeom>
        <a:solidFill>
          <a:schemeClr val="accent1">
            <a:shade val="80000"/>
            <a:hueOff val="446191"/>
            <a:satOff val="-9058"/>
            <a:lumOff val="3067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ES" sz="1800" b="0" kern="1200" dirty="0" smtClean="0"/>
            <a:t>Baja penetración de mercado</a:t>
          </a:r>
          <a:endParaRPr lang="es-ES" sz="1800" b="0" kern="1200" dirty="0"/>
        </a:p>
      </dsp:txBody>
      <dsp:txXfrm>
        <a:off x="8538118" y="838872"/>
        <a:ext cx="1174438" cy="117443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75CF3-9375-4B94-B2C2-371854859BE6}">
      <dsp:nvSpPr>
        <dsp:cNvPr id="0" name=""/>
        <dsp:cNvSpPr/>
      </dsp:nvSpPr>
      <dsp:spPr>
        <a:xfrm rot="16200000">
          <a:off x="-413953" y="415180"/>
          <a:ext cx="4022725" cy="3192363"/>
        </a:xfrm>
        <a:prstGeom prst="flowChartManualOperati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0500" tIns="0" rIns="187942" bIns="0" numCol="1" spcCol="1270" anchor="ctr" anchorCtr="0">
          <a:noAutofit/>
        </a:bodyPr>
        <a:lstStyle/>
        <a:p>
          <a:pPr lvl="0" algn="ctr" defTabSz="1333500">
            <a:lnSpc>
              <a:spcPct val="90000"/>
            </a:lnSpc>
            <a:spcBef>
              <a:spcPct val="0"/>
            </a:spcBef>
            <a:spcAft>
              <a:spcPct val="35000"/>
            </a:spcAft>
          </a:pPr>
          <a:r>
            <a:rPr lang="es-ES" sz="3000" kern="1200" dirty="0" smtClean="0"/>
            <a:t>Aplicar el estudio para ofrecer IaaS y PaaS en Ecuador</a:t>
          </a:r>
          <a:endParaRPr lang="es-ES" sz="3000" kern="1200" dirty="0"/>
        </a:p>
      </dsp:txBody>
      <dsp:txXfrm rot="5400000">
        <a:off x="1228" y="804544"/>
        <a:ext cx="3192363" cy="2413635"/>
      </dsp:txXfrm>
    </dsp:sp>
    <dsp:sp modelId="{18A6D751-763B-4027-AEF7-911CF880FD19}">
      <dsp:nvSpPr>
        <dsp:cNvPr id="0" name=""/>
        <dsp:cNvSpPr/>
      </dsp:nvSpPr>
      <dsp:spPr>
        <a:xfrm rot="16200000">
          <a:off x="3017837" y="415180"/>
          <a:ext cx="4022725" cy="3192363"/>
        </a:xfrm>
        <a:prstGeom prst="flowChartManualOperation">
          <a:avLst/>
        </a:prstGeom>
        <a:solidFill>
          <a:schemeClr val="accent1">
            <a:shade val="80000"/>
            <a:hueOff val="223096"/>
            <a:satOff val="-4529"/>
            <a:lumOff val="15339"/>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0500" tIns="0" rIns="187942" bIns="0" numCol="1" spcCol="1270" anchor="ctr" anchorCtr="0">
          <a:noAutofit/>
        </a:bodyPr>
        <a:lstStyle/>
        <a:p>
          <a:pPr lvl="0" algn="ctr" defTabSz="1333500">
            <a:lnSpc>
              <a:spcPct val="90000"/>
            </a:lnSpc>
            <a:spcBef>
              <a:spcPct val="0"/>
            </a:spcBef>
            <a:spcAft>
              <a:spcPct val="35000"/>
            </a:spcAft>
          </a:pPr>
          <a:r>
            <a:rPr lang="es-ES" sz="3000" kern="1200" dirty="0" smtClean="0"/>
            <a:t>Realizar un estudio similar para verificar este estudio en otras regiones del país</a:t>
          </a:r>
          <a:endParaRPr lang="es-ES" sz="3000" kern="1200" dirty="0"/>
        </a:p>
      </dsp:txBody>
      <dsp:txXfrm rot="5400000">
        <a:off x="3433018" y="804544"/>
        <a:ext cx="3192363" cy="2413635"/>
      </dsp:txXfrm>
    </dsp:sp>
    <dsp:sp modelId="{3F038DFF-A7B3-47B1-913A-D2989723AD36}">
      <dsp:nvSpPr>
        <dsp:cNvPr id="0" name=""/>
        <dsp:cNvSpPr/>
      </dsp:nvSpPr>
      <dsp:spPr>
        <a:xfrm rot="16200000">
          <a:off x="6449628" y="415180"/>
          <a:ext cx="4022725" cy="3192363"/>
        </a:xfrm>
        <a:prstGeom prst="flowChartManualOperation">
          <a:avLst/>
        </a:prstGeom>
        <a:solidFill>
          <a:schemeClr val="accent1">
            <a:shade val="80000"/>
            <a:hueOff val="446191"/>
            <a:satOff val="-9058"/>
            <a:lumOff val="3067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0500" tIns="0" rIns="187942" bIns="0" numCol="1" spcCol="1270" anchor="ctr" anchorCtr="0">
          <a:noAutofit/>
        </a:bodyPr>
        <a:lstStyle/>
        <a:p>
          <a:pPr lvl="0" algn="ctr" defTabSz="1333500">
            <a:lnSpc>
              <a:spcPct val="90000"/>
            </a:lnSpc>
            <a:spcBef>
              <a:spcPct val="0"/>
            </a:spcBef>
            <a:spcAft>
              <a:spcPct val="35000"/>
            </a:spcAft>
          </a:pPr>
          <a:r>
            <a:rPr lang="es-ES" sz="3000" kern="1200" dirty="0" smtClean="0"/>
            <a:t>Especificar los componentes de negocio SaaS para la realidad de una empresa en Quito</a:t>
          </a:r>
          <a:endParaRPr lang="es-ES" sz="3000" kern="1200" dirty="0"/>
        </a:p>
      </dsp:txBody>
      <dsp:txXfrm rot="5400000">
        <a:off x="6864809" y="804544"/>
        <a:ext cx="3192363"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77F2F-C0CD-4556-9FFB-7930687E20A2}">
      <dsp:nvSpPr>
        <dsp:cNvPr id="0" name=""/>
        <dsp:cNvSpPr/>
      </dsp:nvSpPr>
      <dsp:spPr>
        <a:xfrm>
          <a:off x="2946" y="533052"/>
          <a:ext cx="2956619" cy="2956619"/>
        </a:xfrm>
        <a:prstGeom prst="ellipse">
          <a:avLst/>
        </a:prstGeom>
        <a:solidFill>
          <a:schemeClr val="accent1">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62713" tIns="22860" rIns="162713" bIns="22860" numCol="1" spcCol="1270" anchor="ctr" anchorCtr="0">
          <a:noAutofit/>
        </a:bodyPr>
        <a:lstStyle/>
        <a:p>
          <a:pPr lvl="0" algn="ctr" defTabSz="800100">
            <a:lnSpc>
              <a:spcPct val="90000"/>
            </a:lnSpc>
            <a:spcBef>
              <a:spcPct val="0"/>
            </a:spcBef>
            <a:spcAft>
              <a:spcPct val="35000"/>
            </a:spcAft>
          </a:pPr>
          <a:r>
            <a:rPr lang="es-ES" sz="1800" b="0" kern="1200" dirty="0" smtClean="0">
              <a:solidFill>
                <a:schemeClr val="tx1">
                  <a:lumMod val="75000"/>
                  <a:lumOff val="25000"/>
                </a:schemeClr>
              </a:solidFill>
            </a:rPr>
            <a:t>Las empresas clientes administran el software</a:t>
          </a:r>
          <a:endParaRPr lang="es-ES" sz="1800" b="0" kern="1200" dirty="0">
            <a:solidFill>
              <a:schemeClr val="tx1">
                <a:lumMod val="75000"/>
                <a:lumOff val="25000"/>
              </a:schemeClr>
            </a:solidFill>
          </a:endParaRPr>
        </a:p>
      </dsp:txBody>
      <dsp:txXfrm>
        <a:off x="435933" y="966039"/>
        <a:ext cx="2090645" cy="2090645"/>
      </dsp:txXfrm>
    </dsp:sp>
    <dsp:sp modelId="{361471D9-0540-4EAC-92B0-9530206CDDFA}">
      <dsp:nvSpPr>
        <dsp:cNvPr id="0" name=""/>
        <dsp:cNvSpPr/>
      </dsp:nvSpPr>
      <dsp:spPr>
        <a:xfrm>
          <a:off x="2368242" y="533052"/>
          <a:ext cx="2956619" cy="2956619"/>
        </a:xfrm>
        <a:prstGeom prst="ellipse">
          <a:avLst/>
        </a:prstGeom>
        <a:solidFill>
          <a:schemeClr val="accent1">
            <a:shade val="80000"/>
            <a:alpha val="50000"/>
            <a:hueOff val="148730"/>
            <a:satOff val="-3019"/>
            <a:lumOff val="10226"/>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62713" tIns="22860" rIns="162713" bIns="22860" numCol="1" spcCol="1270" anchor="ctr" anchorCtr="0">
          <a:noAutofit/>
        </a:bodyPr>
        <a:lstStyle/>
        <a:p>
          <a:pPr lvl="0" algn="ctr" defTabSz="800100">
            <a:lnSpc>
              <a:spcPct val="90000"/>
            </a:lnSpc>
            <a:spcBef>
              <a:spcPct val="0"/>
            </a:spcBef>
            <a:spcAft>
              <a:spcPct val="35000"/>
            </a:spcAft>
          </a:pPr>
          <a:r>
            <a:rPr lang="es-ES" sz="1800" b="0" kern="1200" dirty="0" smtClean="0">
              <a:solidFill>
                <a:schemeClr val="tx1">
                  <a:lumMod val="75000"/>
                  <a:lumOff val="25000"/>
                </a:schemeClr>
              </a:solidFill>
            </a:rPr>
            <a:t>Orientación a nivel mundial hacia SaaS</a:t>
          </a:r>
        </a:p>
      </dsp:txBody>
      <dsp:txXfrm>
        <a:off x="2801229" y="966039"/>
        <a:ext cx="2090645" cy="2090645"/>
      </dsp:txXfrm>
    </dsp:sp>
    <dsp:sp modelId="{55F0CAB0-3A1E-475B-BE61-48D64D5DBA3B}">
      <dsp:nvSpPr>
        <dsp:cNvPr id="0" name=""/>
        <dsp:cNvSpPr/>
      </dsp:nvSpPr>
      <dsp:spPr>
        <a:xfrm>
          <a:off x="4733538" y="533052"/>
          <a:ext cx="2956619" cy="2956619"/>
        </a:xfrm>
        <a:prstGeom prst="ellipse">
          <a:avLst/>
        </a:prstGeom>
        <a:solidFill>
          <a:schemeClr val="accent1">
            <a:shade val="80000"/>
            <a:alpha val="50000"/>
            <a:hueOff val="297461"/>
            <a:satOff val="-6039"/>
            <a:lumOff val="2045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62713" tIns="22860" rIns="162713" bIns="22860" numCol="1" spcCol="1270" anchor="ctr" anchorCtr="0">
          <a:noAutofit/>
        </a:bodyPr>
        <a:lstStyle/>
        <a:p>
          <a:pPr lvl="0" algn="ctr" defTabSz="800100">
            <a:lnSpc>
              <a:spcPct val="90000"/>
            </a:lnSpc>
            <a:spcBef>
              <a:spcPct val="0"/>
            </a:spcBef>
            <a:spcAft>
              <a:spcPct val="35000"/>
            </a:spcAft>
          </a:pPr>
          <a:r>
            <a:rPr lang="es-ES" sz="1800" b="0" kern="1200" dirty="0" smtClean="0">
              <a:solidFill>
                <a:schemeClr val="tx1">
                  <a:lumMod val="75000"/>
                  <a:lumOff val="25000"/>
                </a:schemeClr>
              </a:solidFill>
            </a:rPr>
            <a:t>SaaS libera a los clientes de tratar con temas de infraestructura y administración</a:t>
          </a:r>
        </a:p>
      </dsp:txBody>
      <dsp:txXfrm>
        <a:off x="5166525" y="966039"/>
        <a:ext cx="2090645" cy="2090645"/>
      </dsp:txXfrm>
    </dsp:sp>
    <dsp:sp modelId="{D33E60B4-467D-4193-8029-97F5B812EB16}">
      <dsp:nvSpPr>
        <dsp:cNvPr id="0" name=""/>
        <dsp:cNvSpPr/>
      </dsp:nvSpPr>
      <dsp:spPr>
        <a:xfrm>
          <a:off x="7098833" y="533052"/>
          <a:ext cx="2956619" cy="2956619"/>
        </a:xfrm>
        <a:prstGeom prst="ellipse">
          <a:avLst/>
        </a:prstGeom>
        <a:solidFill>
          <a:schemeClr val="accent1">
            <a:shade val="80000"/>
            <a:alpha val="50000"/>
            <a:hueOff val="446191"/>
            <a:satOff val="-9058"/>
            <a:lumOff val="3067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62713" tIns="22860" rIns="162713" bIns="22860" numCol="1" spcCol="1270" anchor="ctr" anchorCtr="1">
          <a:noAutofit/>
        </a:bodyPr>
        <a:lstStyle/>
        <a:p>
          <a:pPr lvl="0" algn="l" defTabSz="800100">
            <a:lnSpc>
              <a:spcPct val="90000"/>
            </a:lnSpc>
            <a:spcBef>
              <a:spcPct val="0"/>
            </a:spcBef>
            <a:spcAft>
              <a:spcPct val="35000"/>
            </a:spcAft>
          </a:pPr>
          <a:r>
            <a:rPr lang="es-ES" sz="1800" b="0" kern="1200" dirty="0" smtClean="0">
              <a:solidFill>
                <a:schemeClr val="tx1">
                  <a:lumMod val="75000"/>
                  <a:lumOff val="25000"/>
                </a:schemeClr>
              </a:solidFill>
            </a:rPr>
            <a:t>Crecimiento:</a:t>
          </a:r>
        </a:p>
        <a:p>
          <a:pPr marL="171450" lvl="1" indent="-171450" algn="l" defTabSz="800100">
            <a:lnSpc>
              <a:spcPct val="90000"/>
            </a:lnSpc>
            <a:spcBef>
              <a:spcPct val="0"/>
            </a:spcBef>
            <a:spcAft>
              <a:spcPct val="15000"/>
            </a:spcAft>
            <a:buChar char="••"/>
          </a:pPr>
          <a:r>
            <a:rPr lang="es-ES" sz="1800" b="0" kern="1200" dirty="0" smtClean="0">
              <a:solidFill>
                <a:schemeClr val="tx1">
                  <a:lumMod val="75000"/>
                  <a:lumOff val="25000"/>
                </a:schemeClr>
              </a:solidFill>
            </a:rPr>
            <a:t>A nivel mundial de 8 billones de USD para el 2015</a:t>
          </a:r>
        </a:p>
        <a:p>
          <a:pPr marL="171450" lvl="1" indent="-171450" algn="l" defTabSz="800100">
            <a:lnSpc>
              <a:spcPct val="90000"/>
            </a:lnSpc>
            <a:spcBef>
              <a:spcPct val="0"/>
            </a:spcBef>
            <a:spcAft>
              <a:spcPct val="15000"/>
            </a:spcAft>
            <a:buChar char="••"/>
          </a:pPr>
          <a:r>
            <a:rPr lang="es-ES" sz="1800" b="0" kern="1200" dirty="0" smtClean="0">
              <a:solidFill>
                <a:schemeClr val="tx1">
                  <a:lumMod val="75000"/>
                  <a:lumOff val="25000"/>
                </a:schemeClr>
              </a:solidFill>
            </a:rPr>
            <a:t>En Ecuador con un 118% en ventas de software para el 2018</a:t>
          </a:r>
        </a:p>
      </dsp:txBody>
      <dsp:txXfrm>
        <a:off x="7531820" y="966039"/>
        <a:ext cx="2090645" cy="20906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297AB-FA05-400F-8856-F11DA718DE1B}">
      <dsp:nvSpPr>
        <dsp:cNvPr id="0" name=""/>
        <dsp:cNvSpPr/>
      </dsp:nvSpPr>
      <dsp:spPr>
        <a:xfrm>
          <a:off x="2485328" y="257381"/>
          <a:ext cx="5308949" cy="1659046"/>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3728" tIns="80010" rIns="80010" bIns="80010" numCol="1" spcCol="1270" anchor="ctr" anchorCtr="0">
          <a:noAutofit/>
        </a:bodyPr>
        <a:lstStyle/>
        <a:p>
          <a:pPr lvl="0" algn="just" defTabSz="933450">
            <a:lnSpc>
              <a:spcPct val="90000"/>
            </a:lnSpc>
            <a:spcBef>
              <a:spcPct val="0"/>
            </a:spcBef>
            <a:spcAft>
              <a:spcPct val="35000"/>
            </a:spcAft>
          </a:pPr>
          <a:r>
            <a:rPr lang="es-EC" sz="2100" kern="1200" dirty="0" smtClean="0"/>
            <a:t>Representación de cómo una empresa compra y vende servicios y cómo gana dinero</a:t>
          </a:r>
          <a:endParaRPr lang="es-ES" sz="2100" kern="1200" dirty="0"/>
        </a:p>
      </dsp:txBody>
      <dsp:txXfrm>
        <a:off x="2485328" y="257381"/>
        <a:ext cx="5308949" cy="1659046"/>
      </dsp:txXfrm>
    </dsp:sp>
    <dsp:sp modelId="{6FA04AE7-4757-48B6-A09E-245642E1E016}">
      <dsp:nvSpPr>
        <dsp:cNvPr id="0" name=""/>
        <dsp:cNvSpPr/>
      </dsp:nvSpPr>
      <dsp:spPr>
        <a:xfrm>
          <a:off x="2264122" y="17741"/>
          <a:ext cx="1161332" cy="1741998"/>
        </a:xfrm>
        <a:prstGeom prst="rect">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526D45-3B20-4C37-9F21-77363ECB986B}">
      <dsp:nvSpPr>
        <dsp:cNvPr id="0" name=""/>
        <dsp:cNvSpPr/>
      </dsp:nvSpPr>
      <dsp:spPr>
        <a:xfrm>
          <a:off x="2485328" y="2345936"/>
          <a:ext cx="5308949" cy="1659046"/>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3728" tIns="80010" rIns="80010" bIns="80010" numCol="1" spcCol="1270" anchor="ctr" anchorCtr="0">
          <a:noAutofit/>
        </a:bodyPr>
        <a:lstStyle/>
        <a:p>
          <a:pPr lvl="0" algn="just" defTabSz="933450">
            <a:lnSpc>
              <a:spcPct val="90000"/>
            </a:lnSpc>
            <a:spcBef>
              <a:spcPct val="0"/>
            </a:spcBef>
            <a:spcAft>
              <a:spcPct val="35000"/>
            </a:spcAft>
          </a:pPr>
          <a:r>
            <a:rPr lang="es-EC" sz="2100" kern="1200" dirty="0" smtClean="0"/>
            <a:t>Kaplan recomienda una representación denominada </a:t>
          </a:r>
          <a:r>
            <a:rPr lang="es-EC" sz="2100" kern="1200" dirty="0" err="1" smtClean="0"/>
            <a:t>Canvas</a:t>
          </a:r>
          <a:r>
            <a:rPr lang="es-EC" sz="2100" kern="1200" dirty="0" smtClean="0"/>
            <a:t> Business </a:t>
          </a:r>
          <a:r>
            <a:rPr lang="es-EC" sz="2100" kern="1200" dirty="0" err="1" smtClean="0"/>
            <a:t>Model</a:t>
          </a:r>
          <a:r>
            <a:rPr lang="es-EC" sz="2100" kern="1200" dirty="0" smtClean="0"/>
            <a:t>, donde se describen un conjunto de componentes.</a:t>
          </a:r>
          <a:endParaRPr lang="es-ES" sz="2100" kern="1200" dirty="0"/>
        </a:p>
      </dsp:txBody>
      <dsp:txXfrm>
        <a:off x="2485328" y="2345936"/>
        <a:ext cx="5308949" cy="1659046"/>
      </dsp:txXfrm>
    </dsp:sp>
    <dsp:sp modelId="{47C59C9A-4093-41B7-BC7C-5E88A4F8F27B}">
      <dsp:nvSpPr>
        <dsp:cNvPr id="0" name=""/>
        <dsp:cNvSpPr/>
      </dsp:nvSpPr>
      <dsp:spPr>
        <a:xfrm>
          <a:off x="2264122" y="2106296"/>
          <a:ext cx="1161332" cy="1741998"/>
        </a:xfrm>
        <a:prstGeom prst="rect">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DC16D-F733-400A-843D-8BCB11CC7383}">
      <dsp:nvSpPr>
        <dsp:cNvPr id="0" name=""/>
        <dsp:cNvSpPr/>
      </dsp:nvSpPr>
      <dsp:spPr>
        <a:xfrm>
          <a:off x="1312429" y="998174"/>
          <a:ext cx="2313852" cy="23138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es-EC" sz="5400" kern="1200" dirty="0" smtClean="0">
              <a:solidFill>
                <a:schemeClr val="tx1">
                  <a:lumMod val="75000"/>
                  <a:lumOff val="25000"/>
                </a:schemeClr>
              </a:solidFill>
            </a:rPr>
            <a:t>SaaS</a:t>
          </a:r>
          <a:endParaRPr lang="es-ES" sz="5400" kern="1200" dirty="0">
            <a:solidFill>
              <a:schemeClr val="tx1">
                <a:lumMod val="75000"/>
                <a:lumOff val="25000"/>
              </a:schemeClr>
            </a:solidFill>
          </a:endParaRPr>
        </a:p>
      </dsp:txBody>
      <dsp:txXfrm>
        <a:off x="1651285" y="1337030"/>
        <a:ext cx="1636140" cy="1636140"/>
      </dsp:txXfrm>
    </dsp:sp>
    <dsp:sp modelId="{9A7E4879-08F6-433A-9ABF-3B0208FD1BF2}">
      <dsp:nvSpPr>
        <dsp:cNvPr id="0" name=""/>
        <dsp:cNvSpPr/>
      </dsp:nvSpPr>
      <dsp:spPr>
        <a:xfrm>
          <a:off x="1890892" y="71387"/>
          <a:ext cx="1156926" cy="115692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lumMod val="75000"/>
                  <a:lumOff val="25000"/>
                </a:schemeClr>
              </a:solidFill>
            </a:rPr>
            <a:t>Simplifica despliegue de actualización</a:t>
          </a:r>
          <a:endParaRPr lang="es-ES" sz="1200" kern="1200" dirty="0">
            <a:solidFill>
              <a:schemeClr val="tx1">
                <a:lumMod val="75000"/>
                <a:lumOff val="25000"/>
              </a:schemeClr>
            </a:solidFill>
          </a:endParaRPr>
        </a:p>
      </dsp:txBody>
      <dsp:txXfrm>
        <a:off x="2060320" y="240815"/>
        <a:ext cx="818070" cy="818070"/>
      </dsp:txXfrm>
    </dsp:sp>
    <dsp:sp modelId="{9161CCEC-5E1E-451A-B554-E1DEA4D0CB9C}">
      <dsp:nvSpPr>
        <dsp:cNvPr id="0" name=""/>
        <dsp:cNvSpPr/>
      </dsp:nvSpPr>
      <dsp:spPr>
        <a:xfrm>
          <a:off x="3322470" y="1111490"/>
          <a:ext cx="1156926" cy="115692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C" sz="1100" kern="1200" dirty="0" smtClean="0">
              <a:solidFill>
                <a:schemeClr val="tx1">
                  <a:lumMod val="75000"/>
                  <a:lumOff val="25000"/>
                </a:schemeClr>
              </a:solidFill>
            </a:rPr>
            <a:t>Bajo costo de CAC</a:t>
          </a:r>
          <a:endParaRPr lang="es-ES" sz="1100" kern="1200" dirty="0">
            <a:solidFill>
              <a:schemeClr val="tx1">
                <a:lumMod val="75000"/>
                <a:lumOff val="25000"/>
              </a:schemeClr>
            </a:solidFill>
          </a:endParaRPr>
        </a:p>
      </dsp:txBody>
      <dsp:txXfrm>
        <a:off x="3491898" y="1280918"/>
        <a:ext cx="818070" cy="818070"/>
      </dsp:txXfrm>
    </dsp:sp>
    <dsp:sp modelId="{B7EA2BBB-C19C-4507-99CA-C2000AB1E655}">
      <dsp:nvSpPr>
        <dsp:cNvPr id="0" name=""/>
        <dsp:cNvSpPr/>
      </dsp:nvSpPr>
      <dsp:spPr>
        <a:xfrm>
          <a:off x="2775656" y="2794410"/>
          <a:ext cx="1156926" cy="115692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lumMod val="75000"/>
                  <a:lumOff val="25000"/>
                </a:schemeClr>
              </a:solidFill>
            </a:rPr>
            <a:t>Acceso global</a:t>
          </a:r>
          <a:endParaRPr lang="es-ES" sz="1200" kern="1200" dirty="0">
            <a:solidFill>
              <a:schemeClr val="tx1">
                <a:lumMod val="75000"/>
                <a:lumOff val="25000"/>
              </a:schemeClr>
            </a:solidFill>
          </a:endParaRPr>
        </a:p>
      </dsp:txBody>
      <dsp:txXfrm>
        <a:off x="2945084" y="2963838"/>
        <a:ext cx="818070" cy="818070"/>
      </dsp:txXfrm>
    </dsp:sp>
    <dsp:sp modelId="{98648CE5-16B8-4D84-B242-2D58B5D24A1E}">
      <dsp:nvSpPr>
        <dsp:cNvPr id="0" name=""/>
        <dsp:cNvSpPr/>
      </dsp:nvSpPr>
      <dsp:spPr>
        <a:xfrm>
          <a:off x="1006129" y="2794410"/>
          <a:ext cx="1156926" cy="115692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lumMod val="75000"/>
                  <a:lumOff val="25000"/>
                </a:schemeClr>
              </a:solidFill>
            </a:rPr>
            <a:t>Flexible y escalable</a:t>
          </a:r>
          <a:endParaRPr lang="es-ES" sz="1200" kern="1200" dirty="0">
            <a:solidFill>
              <a:schemeClr val="tx1">
                <a:lumMod val="75000"/>
                <a:lumOff val="25000"/>
              </a:schemeClr>
            </a:solidFill>
          </a:endParaRPr>
        </a:p>
      </dsp:txBody>
      <dsp:txXfrm>
        <a:off x="1175557" y="2963838"/>
        <a:ext cx="818070" cy="818070"/>
      </dsp:txXfrm>
    </dsp:sp>
    <dsp:sp modelId="{11755965-3FB2-45A6-9D37-44BC3EDF1A7C}">
      <dsp:nvSpPr>
        <dsp:cNvPr id="0" name=""/>
        <dsp:cNvSpPr/>
      </dsp:nvSpPr>
      <dsp:spPr>
        <a:xfrm>
          <a:off x="459314" y="1111490"/>
          <a:ext cx="1156926" cy="115692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S" sz="1000" kern="1200" dirty="0" smtClean="0">
              <a:solidFill>
                <a:schemeClr val="tx1">
                  <a:lumMod val="75000"/>
                  <a:lumOff val="25000"/>
                </a:schemeClr>
              </a:solidFill>
            </a:rPr>
            <a:t>Tiempo de despliegue</a:t>
          </a:r>
          <a:endParaRPr lang="es-ES" sz="1000" kern="1200" dirty="0">
            <a:solidFill>
              <a:schemeClr val="tx1">
                <a:lumMod val="75000"/>
                <a:lumOff val="25000"/>
              </a:schemeClr>
            </a:solidFill>
          </a:endParaRPr>
        </a:p>
      </dsp:txBody>
      <dsp:txXfrm>
        <a:off x="628742" y="1280918"/>
        <a:ext cx="818070" cy="8180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DC16D-F733-400A-843D-8BCB11CC7383}">
      <dsp:nvSpPr>
        <dsp:cNvPr id="0" name=""/>
        <dsp:cNvSpPr/>
      </dsp:nvSpPr>
      <dsp:spPr>
        <a:xfrm>
          <a:off x="1352884" y="993334"/>
          <a:ext cx="2231355" cy="223135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es-EC" sz="5400" kern="1200" dirty="0" smtClean="0">
              <a:solidFill>
                <a:schemeClr val="tx1">
                  <a:lumMod val="75000"/>
                  <a:lumOff val="25000"/>
                </a:schemeClr>
              </a:solidFill>
            </a:rPr>
            <a:t>SaaS</a:t>
          </a:r>
          <a:endParaRPr lang="es-ES" sz="5400" kern="1200" dirty="0">
            <a:solidFill>
              <a:schemeClr val="tx1">
                <a:lumMod val="75000"/>
                <a:lumOff val="25000"/>
              </a:schemeClr>
            </a:solidFill>
          </a:endParaRPr>
        </a:p>
      </dsp:txBody>
      <dsp:txXfrm>
        <a:off x="1679658" y="1320108"/>
        <a:ext cx="1577807" cy="1577807"/>
      </dsp:txXfrm>
    </dsp:sp>
    <dsp:sp modelId="{9A7E4879-08F6-433A-9ABF-3B0208FD1BF2}">
      <dsp:nvSpPr>
        <dsp:cNvPr id="0" name=""/>
        <dsp:cNvSpPr/>
      </dsp:nvSpPr>
      <dsp:spPr>
        <a:xfrm>
          <a:off x="1910723" y="110123"/>
          <a:ext cx="1115677" cy="11156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kern="1200" smtClean="0">
              <a:solidFill>
                <a:schemeClr val="tx1">
                  <a:lumMod val="75000"/>
                  <a:lumOff val="25000"/>
                </a:schemeClr>
              </a:solidFill>
            </a:rPr>
            <a:t>Percepción de seguridad</a:t>
          </a:r>
          <a:endParaRPr lang="es-ES" sz="1200" kern="1200" dirty="0">
            <a:solidFill>
              <a:schemeClr val="tx1">
                <a:lumMod val="75000"/>
                <a:lumOff val="25000"/>
              </a:schemeClr>
            </a:solidFill>
          </a:endParaRPr>
        </a:p>
      </dsp:txBody>
      <dsp:txXfrm>
        <a:off x="2074110" y="273510"/>
        <a:ext cx="788903" cy="788903"/>
      </dsp:txXfrm>
    </dsp:sp>
    <dsp:sp modelId="{9161CCEC-5E1E-451A-B554-E1DEA4D0CB9C}">
      <dsp:nvSpPr>
        <dsp:cNvPr id="0" name=""/>
        <dsp:cNvSpPr/>
      </dsp:nvSpPr>
      <dsp:spPr>
        <a:xfrm>
          <a:off x="3363849" y="1453523"/>
          <a:ext cx="1115677" cy="11156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lumMod val="75000"/>
                  <a:lumOff val="25000"/>
                </a:schemeClr>
              </a:solidFill>
            </a:rPr>
            <a:t>Posible complejidad integración </a:t>
          </a:r>
          <a:endParaRPr lang="es-ES" sz="1200" kern="1200" dirty="0">
            <a:solidFill>
              <a:schemeClr val="tx1">
                <a:lumMod val="75000"/>
                <a:lumOff val="25000"/>
              </a:schemeClr>
            </a:solidFill>
          </a:endParaRPr>
        </a:p>
      </dsp:txBody>
      <dsp:txXfrm>
        <a:off x="3527236" y="1616910"/>
        <a:ext cx="788903" cy="788903"/>
      </dsp:txXfrm>
    </dsp:sp>
    <dsp:sp modelId="{B7EA2BBB-C19C-4507-99CA-C2000AB1E655}">
      <dsp:nvSpPr>
        <dsp:cNvPr id="0" name=""/>
        <dsp:cNvSpPr/>
      </dsp:nvSpPr>
      <dsp:spPr>
        <a:xfrm>
          <a:off x="1910723" y="2906649"/>
          <a:ext cx="1115677" cy="11156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lumMod val="75000"/>
                  <a:lumOff val="25000"/>
                </a:schemeClr>
              </a:solidFill>
            </a:rPr>
            <a:t>Dependencia de datos en nube</a:t>
          </a:r>
          <a:endParaRPr lang="es-ES" sz="1200" kern="1200" dirty="0">
            <a:solidFill>
              <a:schemeClr val="tx1">
                <a:lumMod val="75000"/>
                <a:lumOff val="25000"/>
              </a:schemeClr>
            </a:solidFill>
          </a:endParaRPr>
        </a:p>
      </dsp:txBody>
      <dsp:txXfrm>
        <a:off x="2074110" y="3070036"/>
        <a:ext cx="788903" cy="788903"/>
      </dsp:txXfrm>
    </dsp:sp>
    <dsp:sp modelId="{3D19B2EC-9BED-4A31-A2EB-AE3FF9EE2590}">
      <dsp:nvSpPr>
        <dsp:cNvPr id="0" name=""/>
        <dsp:cNvSpPr/>
      </dsp:nvSpPr>
      <dsp:spPr>
        <a:xfrm>
          <a:off x="457598" y="1453523"/>
          <a:ext cx="1115677" cy="11156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tx1">
                  <a:lumMod val="75000"/>
                  <a:lumOff val="25000"/>
                </a:schemeClr>
              </a:solidFill>
            </a:rPr>
            <a:t>Regulaciones sobre datos</a:t>
          </a:r>
          <a:endParaRPr lang="es-ES" sz="1200" kern="1200" dirty="0">
            <a:solidFill>
              <a:schemeClr val="tx1">
                <a:lumMod val="75000"/>
                <a:lumOff val="25000"/>
              </a:schemeClr>
            </a:solidFill>
          </a:endParaRPr>
        </a:p>
      </dsp:txBody>
      <dsp:txXfrm>
        <a:off x="620985" y="1616910"/>
        <a:ext cx="788903" cy="7889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4AC19-D885-49AC-AF0F-41E714BA0374}">
      <dsp:nvSpPr>
        <dsp:cNvPr id="0" name=""/>
        <dsp:cNvSpPr/>
      </dsp:nvSpPr>
      <dsp:spPr>
        <a:xfrm rot="5400000">
          <a:off x="599592" y="167"/>
          <a:ext cx="4490684" cy="4490348"/>
        </a:xfrm>
        <a:prstGeom prst="blockArc">
          <a:avLst>
            <a:gd name="adj1" fmla="val 13500000"/>
            <a:gd name="adj2" fmla="val 18900000"/>
            <a:gd name="adj3" fmla="val 496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19FD8A-56ED-49FE-BF15-D45F69FD44A7}">
      <dsp:nvSpPr>
        <dsp:cNvPr id="0" name=""/>
        <dsp:cNvSpPr/>
      </dsp:nvSpPr>
      <dsp:spPr>
        <a:xfrm rot="16200000">
          <a:off x="5163407" y="-14292"/>
          <a:ext cx="4490684" cy="4490348"/>
        </a:xfrm>
        <a:prstGeom prst="blockArc">
          <a:avLst>
            <a:gd name="adj1" fmla="val 13500000"/>
            <a:gd name="adj2" fmla="val 18900000"/>
            <a:gd name="adj3" fmla="val 496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B0638C-73CA-488F-BDD5-343E44331B63}">
      <dsp:nvSpPr>
        <dsp:cNvPr id="0" name=""/>
        <dsp:cNvSpPr/>
      </dsp:nvSpPr>
      <dsp:spPr>
        <a:xfrm>
          <a:off x="5752545" y="3900853"/>
          <a:ext cx="3409676" cy="898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EC" sz="4100" kern="1200" dirty="0" smtClean="0">
              <a:solidFill>
                <a:schemeClr val="tx1">
                  <a:lumMod val="75000"/>
                  <a:lumOff val="25000"/>
                </a:schemeClr>
              </a:solidFill>
            </a:rPr>
            <a:t>Proveedor</a:t>
          </a:r>
          <a:endParaRPr lang="es-EC" sz="4100" kern="1200" dirty="0">
            <a:solidFill>
              <a:schemeClr val="tx1">
                <a:lumMod val="75000"/>
                <a:lumOff val="25000"/>
              </a:schemeClr>
            </a:solidFill>
          </a:endParaRPr>
        </a:p>
      </dsp:txBody>
      <dsp:txXfrm>
        <a:off x="5752545" y="3900853"/>
        <a:ext cx="3409676" cy="898424"/>
      </dsp:txXfrm>
    </dsp:sp>
    <dsp:sp modelId="{E3C2EF23-0149-49FF-88EF-6E133D5E0106}">
      <dsp:nvSpPr>
        <dsp:cNvPr id="0" name=""/>
        <dsp:cNvSpPr/>
      </dsp:nvSpPr>
      <dsp:spPr>
        <a:xfrm>
          <a:off x="5937746" y="1275152"/>
          <a:ext cx="1713854" cy="1713854"/>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lumMod val="75000"/>
                  <a:lumOff val="25000"/>
                </a:schemeClr>
              </a:solidFill>
            </a:rPr>
            <a:t>Mantenimiento</a:t>
          </a:r>
          <a:endParaRPr lang="es-EC" sz="1200" kern="1200" dirty="0">
            <a:solidFill>
              <a:schemeClr val="tx1">
                <a:lumMod val="75000"/>
                <a:lumOff val="25000"/>
              </a:schemeClr>
            </a:solidFill>
          </a:endParaRPr>
        </a:p>
      </dsp:txBody>
      <dsp:txXfrm>
        <a:off x="6177068" y="1477252"/>
        <a:ext cx="988168" cy="1309653"/>
      </dsp:txXfrm>
    </dsp:sp>
    <dsp:sp modelId="{BC01E4D4-49BF-4C61-B587-A462F85597B0}">
      <dsp:nvSpPr>
        <dsp:cNvPr id="0" name=""/>
        <dsp:cNvSpPr/>
      </dsp:nvSpPr>
      <dsp:spPr>
        <a:xfrm>
          <a:off x="7172957" y="1275152"/>
          <a:ext cx="1713854" cy="1713854"/>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EC" sz="1800" kern="1200" dirty="0" smtClean="0">
              <a:solidFill>
                <a:schemeClr val="tx1">
                  <a:lumMod val="75000"/>
                  <a:lumOff val="25000"/>
                </a:schemeClr>
              </a:solidFill>
            </a:rPr>
            <a:t>Desarrollo</a:t>
          </a:r>
          <a:endParaRPr lang="es-EC" sz="1800" kern="1200" dirty="0">
            <a:solidFill>
              <a:schemeClr val="tx1">
                <a:lumMod val="75000"/>
                <a:lumOff val="25000"/>
              </a:schemeClr>
            </a:solidFill>
          </a:endParaRPr>
        </a:p>
      </dsp:txBody>
      <dsp:txXfrm>
        <a:off x="7659321" y="1477252"/>
        <a:ext cx="988168" cy="1309653"/>
      </dsp:txXfrm>
    </dsp:sp>
    <dsp:sp modelId="{94C4CA79-A50C-466B-BD17-C3404911CC52}">
      <dsp:nvSpPr>
        <dsp:cNvPr id="0" name=""/>
        <dsp:cNvSpPr/>
      </dsp:nvSpPr>
      <dsp:spPr>
        <a:xfrm>
          <a:off x="1648564" y="1348255"/>
          <a:ext cx="1239109" cy="1239138"/>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lumMod val="75000"/>
                  <a:lumOff val="25000"/>
                </a:schemeClr>
              </a:solidFill>
            </a:rPr>
            <a:t>Seguridad</a:t>
          </a:r>
          <a:endParaRPr lang="es-EC" sz="1200" kern="1200" dirty="0">
            <a:solidFill>
              <a:schemeClr val="tx1">
                <a:lumMod val="75000"/>
                <a:lumOff val="25000"/>
              </a:schemeClr>
            </a:solidFill>
          </a:endParaRPr>
        </a:p>
      </dsp:txBody>
      <dsp:txXfrm>
        <a:off x="1830027" y="1529723"/>
        <a:ext cx="876183" cy="876202"/>
      </dsp:txXfrm>
    </dsp:sp>
    <dsp:sp modelId="{9F9D8208-B5FC-4AF9-8600-67D701B13EA6}">
      <dsp:nvSpPr>
        <dsp:cNvPr id="0" name=""/>
        <dsp:cNvSpPr/>
      </dsp:nvSpPr>
      <dsp:spPr>
        <a:xfrm flipH="1">
          <a:off x="2191858" y="2356635"/>
          <a:ext cx="74849" cy="74853"/>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D99E50D-3244-48ED-80CF-8060414E1677}">
      <dsp:nvSpPr>
        <dsp:cNvPr id="0" name=""/>
        <dsp:cNvSpPr/>
      </dsp:nvSpPr>
      <dsp:spPr>
        <a:xfrm flipH="1">
          <a:off x="2878841" y="1906253"/>
          <a:ext cx="74851" cy="74848"/>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86B19CA-E287-4D96-9695-29C6B6F4B389}">
      <dsp:nvSpPr>
        <dsp:cNvPr id="0" name=""/>
        <dsp:cNvSpPr/>
      </dsp:nvSpPr>
      <dsp:spPr>
        <a:xfrm>
          <a:off x="2560677" y="1535909"/>
          <a:ext cx="1741329" cy="174137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lumMod val="75000"/>
                  <a:lumOff val="25000"/>
                </a:schemeClr>
              </a:solidFill>
            </a:rPr>
            <a:t>Administración</a:t>
          </a:r>
          <a:endParaRPr lang="es-EC" sz="1200" kern="1200" dirty="0">
            <a:solidFill>
              <a:schemeClr val="tx1">
                <a:lumMod val="75000"/>
                <a:lumOff val="25000"/>
              </a:schemeClr>
            </a:solidFill>
          </a:endParaRPr>
        </a:p>
      </dsp:txBody>
      <dsp:txXfrm>
        <a:off x="2815689" y="1790927"/>
        <a:ext cx="1231305" cy="1231334"/>
      </dsp:txXfrm>
    </dsp:sp>
    <dsp:sp modelId="{A8801BC6-11EF-47AC-A8DE-59C431230C58}">
      <dsp:nvSpPr>
        <dsp:cNvPr id="0" name=""/>
        <dsp:cNvSpPr/>
      </dsp:nvSpPr>
      <dsp:spPr>
        <a:xfrm flipH="1">
          <a:off x="2923410" y="2816515"/>
          <a:ext cx="74851" cy="74848"/>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0F0BDD0-B7C0-4A55-ADD1-F0B7EA1581C4}">
      <dsp:nvSpPr>
        <dsp:cNvPr id="0" name=""/>
        <dsp:cNvSpPr/>
      </dsp:nvSpPr>
      <dsp:spPr>
        <a:xfrm>
          <a:off x="1545087" y="2098835"/>
          <a:ext cx="1465258" cy="1465293"/>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lumMod val="75000"/>
                  <a:lumOff val="25000"/>
                </a:schemeClr>
              </a:solidFill>
            </a:rPr>
            <a:t>Disponibilidad</a:t>
          </a:r>
          <a:endParaRPr lang="es-EC" sz="1200" kern="1200" dirty="0">
            <a:solidFill>
              <a:schemeClr val="tx1">
                <a:lumMod val="75000"/>
                <a:lumOff val="25000"/>
              </a:schemeClr>
            </a:solidFill>
          </a:endParaRPr>
        </a:p>
      </dsp:txBody>
      <dsp:txXfrm>
        <a:off x="1759669" y="2313422"/>
        <a:ext cx="1036094" cy="1036119"/>
      </dsp:txXfrm>
    </dsp:sp>
    <dsp:sp modelId="{90CF9DB9-641D-47ED-A185-0D07C44AB905}">
      <dsp:nvSpPr>
        <dsp:cNvPr id="0" name=""/>
        <dsp:cNvSpPr/>
      </dsp:nvSpPr>
      <dsp:spPr>
        <a:xfrm>
          <a:off x="1443523" y="3900853"/>
          <a:ext cx="3409676" cy="898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EC" sz="4100" kern="1200" dirty="0" smtClean="0">
              <a:solidFill>
                <a:schemeClr val="tx1">
                  <a:lumMod val="75000"/>
                  <a:lumOff val="25000"/>
                </a:schemeClr>
              </a:solidFill>
            </a:rPr>
            <a:t>Cliente</a:t>
          </a:r>
          <a:endParaRPr lang="es-EC" sz="4100" kern="1200" dirty="0">
            <a:solidFill>
              <a:schemeClr val="tx1">
                <a:lumMod val="75000"/>
                <a:lumOff val="25000"/>
              </a:schemeClr>
            </a:solidFill>
          </a:endParaRPr>
        </a:p>
      </dsp:txBody>
      <dsp:txXfrm>
        <a:off x="1443523" y="3900853"/>
        <a:ext cx="3409676" cy="8984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80D894-D532-4F86-8B81-EF3F61C20DBA}">
      <dsp:nvSpPr>
        <dsp:cNvPr id="0" name=""/>
        <dsp:cNvSpPr/>
      </dsp:nvSpPr>
      <dsp:spPr>
        <a:xfrm rot="5400000">
          <a:off x="4425958" y="142488"/>
          <a:ext cx="2174626" cy="1891925"/>
        </a:xfrm>
        <a:prstGeom prst="hexagon">
          <a:avLst>
            <a:gd name="adj" fmla="val 25000"/>
            <a:gd name="vf" fmla="val 11547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Enfoque cualitativo</a:t>
          </a:r>
          <a:endParaRPr lang="es-ES" sz="2100" kern="1200" dirty="0"/>
        </a:p>
      </dsp:txBody>
      <dsp:txXfrm rot="-5400000">
        <a:off x="4862133" y="340017"/>
        <a:ext cx="1302275" cy="1496868"/>
      </dsp:txXfrm>
    </dsp:sp>
    <dsp:sp modelId="{6DABF5D8-8726-4ECD-92A2-B3827995113E}">
      <dsp:nvSpPr>
        <dsp:cNvPr id="0" name=""/>
        <dsp:cNvSpPr/>
      </dsp:nvSpPr>
      <dsp:spPr>
        <a:xfrm>
          <a:off x="6516644" y="436062"/>
          <a:ext cx="2426883" cy="1304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s-EC" sz="1300" kern="1200" dirty="0" smtClean="0"/>
            <a:t>Subraya acciones de observación</a:t>
          </a:r>
          <a:endParaRPr lang="es-ES" sz="1300" kern="1200" dirty="0"/>
        </a:p>
        <a:p>
          <a:pPr lvl="0" algn="l" defTabSz="577850">
            <a:lnSpc>
              <a:spcPct val="90000"/>
            </a:lnSpc>
            <a:spcBef>
              <a:spcPct val="0"/>
            </a:spcBef>
            <a:spcAft>
              <a:spcPct val="35000"/>
            </a:spcAft>
          </a:pPr>
          <a:r>
            <a:rPr lang="es-EC" sz="1300" kern="1200" dirty="0" smtClean="0"/>
            <a:t>Razonamiento inductivo</a:t>
          </a:r>
          <a:endParaRPr lang="es-ES" sz="1300" kern="1200" dirty="0"/>
        </a:p>
        <a:p>
          <a:pPr lvl="0" algn="l" defTabSz="577850">
            <a:lnSpc>
              <a:spcPct val="90000"/>
            </a:lnSpc>
            <a:spcBef>
              <a:spcPct val="0"/>
            </a:spcBef>
            <a:spcAft>
              <a:spcPct val="35000"/>
            </a:spcAft>
          </a:pPr>
          <a:r>
            <a:rPr lang="es-EC" sz="1300" kern="1200" dirty="0" smtClean="0"/>
            <a:t>Descubrimiento de nuevos conceptos</a:t>
          </a:r>
          <a:endParaRPr lang="es-ES" sz="1300" kern="1200" dirty="0"/>
        </a:p>
      </dsp:txBody>
      <dsp:txXfrm>
        <a:off x="6516644" y="436062"/>
        <a:ext cx="2426883" cy="1304776"/>
      </dsp:txXfrm>
    </dsp:sp>
    <dsp:sp modelId="{5160C126-14AA-48F0-8E35-68CFE310268E}">
      <dsp:nvSpPr>
        <dsp:cNvPr id="0" name=""/>
        <dsp:cNvSpPr/>
      </dsp:nvSpPr>
      <dsp:spPr>
        <a:xfrm rot="5400000">
          <a:off x="2382678" y="142488"/>
          <a:ext cx="2174626" cy="1891925"/>
        </a:xfrm>
        <a:prstGeom prst="hexagon">
          <a:avLst>
            <a:gd name="adj" fmla="val 25000"/>
            <a:gd name="vf" fmla="val 115470"/>
          </a:avLst>
        </a:prstGeom>
        <a:solidFill>
          <a:schemeClr val="accent1">
            <a:shade val="80000"/>
            <a:hueOff val="148730"/>
            <a:satOff val="-3019"/>
            <a:lumOff val="10226"/>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s-ES" sz="3600" kern="1200"/>
        </a:p>
      </dsp:txBody>
      <dsp:txXfrm rot="-5400000">
        <a:off x="2818853" y="340017"/>
        <a:ext cx="1302275" cy="1496868"/>
      </dsp:txXfrm>
    </dsp:sp>
    <dsp:sp modelId="{D5962A07-4D13-4768-BB86-41FC759D8807}">
      <dsp:nvSpPr>
        <dsp:cNvPr id="0" name=""/>
        <dsp:cNvSpPr/>
      </dsp:nvSpPr>
      <dsp:spPr>
        <a:xfrm rot="5400000">
          <a:off x="3400404" y="1988311"/>
          <a:ext cx="2174626" cy="1891925"/>
        </a:xfrm>
        <a:prstGeom prst="hexagon">
          <a:avLst>
            <a:gd name="adj" fmla="val 25000"/>
            <a:gd name="vf" fmla="val 115470"/>
          </a:avLst>
        </a:prstGeom>
        <a:solidFill>
          <a:schemeClr val="accent1">
            <a:shade val="80000"/>
            <a:hueOff val="297461"/>
            <a:satOff val="-6039"/>
            <a:lumOff val="2045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kern="1200" dirty="0" smtClean="0"/>
            <a:t>Método Delphi</a:t>
          </a:r>
          <a:endParaRPr lang="es-ES" sz="2100" kern="1200" dirty="0"/>
        </a:p>
      </dsp:txBody>
      <dsp:txXfrm rot="-5400000">
        <a:off x="3836579" y="2185840"/>
        <a:ext cx="1302275" cy="1496868"/>
      </dsp:txXfrm>
    </dsp:sp>
    <dsp:sp modelId="{2C0B235F-17BE-4767-A7C0-ECB297ACA0BD}">
      <dsp:nvSpPr>
        <dsp:cNvPr id="0" name=""/>
        <dsp:cNvSpPr/>
      </dsp:nvSpPr>
      <dsp:spPr>
        <a:xfrm>
          <a:off x="1114871" y="2281886"/>
          <a:ext cx="2348597" cy="1304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r" defTabSz="577850">
            <a:lnSpc>
              <a:spcPct val="90000"/>
            </a:lnSpc>
            <a:spcBef>
              <a:spcPct val="0"/>
            </a:spcBef>
            <a:spcAft>
              <a:spcPct val="35000"/>
            </a:spcAft>
          </a:pPr>
          <a:r>
            <a:rPr lang="es-EC" sz="1300" kern="1200" dirty="0" smtClean="0"/>
            <a:t>Definición objetivo entrevista</a:t>
          </a:r>
          <a:endParaRPr lang="es-ES" sz="1300" kern="1200" dirty="0"/>
        </a:p>
        <a:p>
          <a:pPr lvl="0" algn="r" defTabSz="577850">
            <a:lnSpc>
              <a:spcPct val="90000"/>
            </a:lnSpc>
            <a:spcBef>
              <a:spcPct val="0"/>
            </a:spcBef>
            <a:spcAft>
              <a:spcPct val="35000"/>
            </a:spcAft>
          </a:pPr>
          <a:r>
            <a:rPr lang="es-EC" sz="1300" kern="1200" dirty="0" smtClean="0"/>
            <a:t>Selección expertos</a:t>
          </a:r>
          <a:endParaRPr lang="es-ES" sz="1300" kern="1200" dirty="0"/>
        </a:p>
        <a:p>
          <a:pPr lvl="0" algn="r" defTabSz="577850">
            <a:lnSpc>
              <a:spcPct val="90000"/>
            </a:lnSpc>
            <a:spcBef>
              <a:spcPct val="0"/>
            </a:spcBef>
            <a:spcAft>
              <a:spcPct val="35000"/>
            </a:spcAft>
          </a:pPr>
          <a:r>
            <a:rPr lang="es-EC" sz="1300" kern="1200" dirty="0" smtClean="0"/>
            <a:t>Elaboración de guión de entrevista</a:t>
          </a:r>
          <a:endParaRPr lang="es-ES" sz="1300" kern="1200" dirty="0"/>
        </a:p>
        <a:p>
          <a:pPr lvl="0" algn="r" defTabSz="577850">
            <a:lnSpc>
              <a:spcPct val="90000"/>
            </a:lnSpc>
            <a:spcBef>
              <a:spcPct val="0"/>
            </a:spcBef>
            <a:spcAft>
              <a:spcPct val="35000"/>
            </a:spcAft>
          </a:pPr>
          <a:r>
            <a:rPr lang="es-EC" sz="1300" kern="1200" dirty="0" smtClean="0"/>
            <a:t>Exploración de resultados</a:t>
          </a:r>
          <a:endParaRPr lang="es-ES" sz="1300" kern="1200" dirty="0"/>
        </a:p>
      </dsp:txBody>
      <dsp:txXfrm>
        <a:off x="1114871" y="2281886"/>
        <a:ext cx="2348597" cy="1304776"/>
      </dsp:txXfrm>
    </dsp:sp>
    <dsp:sp modelId="{0BE03EFB-7F26-4D27-AAB4-336267094157}">
      <dsp:nvSpPr>
        <dsp:cNvPr id="0" name=""/>
        <dsp:cNvSpPr/>
      </dsp:nvSpPr>
      <dsp:spPr>
        <a:xfrm rot="5400000">
          <a:off x="5443683" y="1988311"/>
          <a:ext cx="2174626" cy="1891925"/>
        </a:xfrm>
        <a:prstGeom prst="hexagon">
          <a:avLst>
            <a:gd name="adj" fmla="val 25000"/>
            <a:gd name="vf" fmla="val 115470"/>
          </a:avLst>
        </a:prstGeom>
        <a:solidFill>
          <a:schemeClr val="accent1">
            <a:shade val="80000"/>
            <a:hueOff val="446191"/>
            <a:satOff val="-9058"/>
            <a:lumOff val="3067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5879858" y="2185840"/>
        <a:ext cx="1302275" cy="14968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CB825-B64F-4E7D-A594-0554D7247A9F}">
      <dsp:nvSpPr>
        <dsp:cNvPr id="0" name=""/>
        <dsp:cNvSpPr/>
      </dsp:nvSpPr>
      <dsp:spPr>
        <a:xfrm>
          <a:off x="1328" y="87167"/>
          <a:ext cx="1669286" cy="2505599"/>
        </a:xfrm>
        <a:prstGeom prst="roundRect">
          <a:avLst>
            <a:gd name="adj" fmla="val 10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s-EC" sz="1600" kern="1200" dirty="0" smtClean="0"/>
            <a:t>Definición objetivo entrevista</a:t>
          </a:r>
          <a:endParaRPr lang="en-US" sz="1600" kern="1200" dirty="0"/>
        </a:p>
      </dsp:txBody>
      <dsp:txXfrm>
        <a:off x="1328" y="87167"/>
        <a:ext cx="1669286" cy="667714"/>
      </dsp:txXfrm>
    </dsp:sp>
    <dsp:sp modelId="{744D850B-D28F-44AD-8050-8825ACB1C570}">
      <dsp:nvSpPr>
        <dsp:cNvPr id="0" name=""/>
        <dsp:cNvSpPr/>
      </dsp:nvSpPr>
      <dsp:spPr>
        <a:xfrm>
          <a:off x="343230" y="915006"/>
          <a:ext cx="1669286" cy="3020550"/>
        </a:xfrm>
        <a:prstGeom prst="roundRect">
          <a:avLst>
            <a:gd name="adj" fmla="val 10000"/>
          </a:avLst>
        </a:prstGeom>
        <a:solidFill>
          <a:schemeClr val="lt1">
            <a:alpha val="90000"/>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s-EC" sz="1600" kern="1200" dirty="0" smtClean="0"/>
            <a:t>Determinar la situación actual de las empresas de software de la ciudad de Quito.</a:t>
          </a:r>
          <a:endParaRPr lang="en-US" sz="1600" kern="1200" dirty="0"/>
        </a:p>
      </dsp:txBody>
      <dsp:txXfrm>
        <a:off x="392122" y="963898"/>
        <a:ext cx="1571502" cy="2922766"/>
      </dsp:txXfrm>
    </dsp:sp>
    <dsp:sp modelId="{3B5D53A9-F05A-461C-AFE2-ADD289FEC291}">
      <dsp:nvSpPr>
        <dsp:cNvPr id="0" name=""/>
        <dsp:cNvSpPr/>
      </dsp:nvSpPr>
      <dsp:spPr>
        <a:xfrm rot="21497389">
          <a:off x="1923553" y="172738"/>
          <a:ext cx="536721" cy="415604"/>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923581" y="257719"/>
        <a:ext cx="412040" cy="249362"/>
      </dsp:txXfrm>
    </dsp:sp>
    <dsp:sp modelId="{B62141C2-108B-4E65-AFD6-B7BB57440503}">
      <dsp:nvSpPr>
        <dsp:cNvPr id="0" name=""/>
        <dsp:cNvSpPr/>
      </dsp:nvSpPr>
      <dsp:spPr>
        <a:xfrm>
          <a:off x="2682846" y="7105"/>
          <a:ext cx="1669286" cy="2505599"/>
        </a:xfrm>
        <a:prstGeom prst="roundRect">
          <a:avLst>
            <a:gd name="adj" fmla="val 10000"/>
          </a:avLst>
        </a:prstGeom>
        <a:solidFill>
          <a:schemeClr val="accent1">
            <a:shade val="80000"/>
            <a:hueOff val="148730"/>
            <a:satOff val="-3019"/>
            <a:lumOff val="10226"/>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s-EC" sz="1600" kern="1200" dirty="0" smtClean="0"/>
            <a:t>Selección de expertos</a:t>
          </a:r>
          <a:endParaRPr lang="en-US" sz="1600" kern="1200" dirty="0"/>
        </a:p>
      </dsp:txBody>
      <dsp:txXfrm>
        <a:off x="2682846" y="7105"/>
        <a:ext cx="1669286" cy="667714"/>
      </dsp:txXfrm>
    </dsp:sp>
    <dsp:sp modelId="{F812F75D-79B5-4FCE-BF12-B16F899ACA62}">
      <dsp:nvSpPr>
        <dsp:cNvPr id="0" name=""/>
        <dsp:cNvSpPr/>
      </dsp:nvSpPr>
      <dsp:spPr>
        <a:xfrm>
          <a:off x="3024748" y="674819"/>
          <a:ext cx="1669286" cy="3340800"/>
        </a:xfrm>
        <a:prstGeom prst="roundRect">
          <a:avLst>
            <a:gd name="adj" fmla="val 10000"/>
          </a:avLst>
        </a:prstGeom>
        <a:solidFill>
          <a:schemeClr val="lt1">
            <a:alpha val="90000"/>
            <a:hueOff val="0"/>
            <a:satOff val="0"/>
            <a:lumOff val="0"/>
            <a:alphaOff val="0"/>
          </a:schemeClr>
        </a:solidFill>
        <a:ln w="15875" cap="flat" cmpd="sng" algn="ctr">
          <a:solidFill>
            <a:schemeClr val="accent1">
              <a:shade val="80000"/>
              <a:hueOff val="148730"/>
              <a:satOff val="-3019"/>
              <a:lumOff val="102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s-EC" sz="1600" kern="1200" dirty="0" smtClean="0"/>
            <a:t>9 expertos</a:t>
          </a:r>
          <a:endParaRPr lang="en-US" sz="1600" kern="1200" dirty="0"/>
        </a:p>
        <a:p>
          <a:pPr marL="171450" lvl="1" indent="-171450" algn="l" defTabSz="711200">
            <a:lnSpc>
              <a:spcPct val="90000"/>
            </a:lnSpc>
            <a:spcBef>
              <a:spcPct val="0"/>
            </a:spcBef>
            <a:spcAft>
              <a:spcPct val="15000"/>
            </a:spcAft>
            <a:buChar char="••"/>
          </a:pPr>
          <a:r>
            <a:rPr lang="es-EC" sz="1600" b="0" kern="1200" dirty="0" smtClean="0"/>
            <a:t>Desarrollo de software</a:t>
          </a:r>
          <a:endParaRPr lang="en-US" sz="1600" b="0" kern="1200" dirty="0"/>
        </a:p>
        <a:p>
          <a:pPr marL="171450" lvl="1" indent="-171450" algn="l" defTabSz="711200">
            <a:lnSpc>
              <a:spcPct val="90000"/>
            </a:lnSpc>
            <a:spcBef>
              <a:spcPct val="0"/>
            </a:spcBef>
            <a:spcAft>
              <a:spcPct val="15000"/>
            </a:spcAft>
            <a:buChar char="••"/>
          </a:pPr>
          <a:r>
            <a:rPr lang="es-EC" sz="1600" b="0" kern="1200" dirty="0" smtClean="0"/>
            <a:t>Gerencia de proyectos</a:t>
          </a:r>
          <a:endParaRPr lang="en-US" sz="1600" b="0" kern="1200" dirty="0"/>
        </a:p>
        <a:p>
          <a:pPr marL="171450" lvl="1" indent="-171450" algn="l" defTabSz="711200">
            <a:lnSpc>
              <a:spcPct val="90000"/>
            </a:lnSpc>
            <a:spcBef>
              <a:spcPct val="0"/>
            </a:spcBef>
            <a:spcAft>
              <a:spcPct val="15000"/>
            </a:spcAft>
            <a:buChar char="••"/>
          </a:pPr>
          <a:r>
            <a:rPr lang="es-EC" sz="1600" b="0" kern="1200" dirty="0" smtClean="0"/>
            <a:t>Prestigio en la industria</a:t>
          </a:r>
          <a:endParaRPr lang="en-US" sz="1600" b="0" kern="1200" dirty="0"/>
        </a:p>
      </dsp:txBody>
      <dsp:txXfrm>
        <a:off x="3073640" y="723711"/>
        <a:ext cx="1571502" cy="3243016"/>
      </dsp:txXfrm>
    </dsp:sp>
    <dsp:sp modelId="{96C0C437-F94F-4A36-B1BB-CB35571A58C2}">
      <dsp:nvSpPr>
        <dsp:cNvPr id="0" name=""/>
        <dsp:cNvSpPr/>
      </dsp:nvSpPr>
      <dsp:spPr>
        <a:xfrm rot="82752">
          <a:off x="4605113" y="165806"/>
          <a:ext cx="536638" cy="415604"/>
        </a:xfrm>
        <a:prstGeom prst="rightArrow">
          <a:avLst>
            <a:gd name="adj1" fmla="val 60000"/>
            <a:gd name="adj2" fmla="val 50000"/>
          </a:avLst>
        </a:prstGeom>
        <a:solidFill>
          <a:schemeClr val="accent1">
            <a:shade val="90000"/>
            <a:hueOff val="223106"/>
            <a:satOff val="-4301"/>
            <a:lumOff val="14062"/>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605131" y="247427"/>
        <a:ext cx="411957" cy="249362"/>
      </dsp:txXfrm>
    </dsp:sp>
    <dsp:sp modelId="{45D99AB7-AABF-466D-9712-52E3F8221CC6}">
      <dsp:nvSpPr>
        <dsp:cNvPr id="0" name=""/>
        <dsp:cNvSpPr/>
      </dsp:nvSpPr>
      <dsp:spPr>
        <a:xfrm>
          <a:off x="5364364" y="71666"/>
          <a:ext cx="1669286" cy="2505599"/>
        </a:xfrm>
        <a:prstGeom prst="roundRect">
          <a:avLst>
            <a:gd name="adj" fmla="val 10000"/>
          </a:avLst>
        </a:prstGeom>
        <a:solidFill>
          <a:schemeClr val="accent1">
            <a:shade val="80000"/>
            <a:hueOff val="297461"/>
            <a:satOff val="-6039"/>
            <a:lumOff val="2045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s-ES" sz="1600" kern="1200" dirty="0" smtClean="0"/>
            <a:t>Elaboración de guión de entrevista </a:t>
          </a:r>
          <a:endParaRPr lang="en-US" sz="1600" kern="1200" dirty="0"/>
        </a:p>
      </dsp:txBody>
      <dsp:txXfrm>
        <a:off x="5364364" y="71666"/>
        <a:ext cx="1669286" cy="667714"/>
      </dsp:txXfrm>
    </dsp:sp>
    <dsp:sp modelId="{D205FA0C-D36F-40D5-BCF9-D58FA5D70DDB}">
      <dsp:nvSpPr>
        <dsp:cNvPr id="0" name=""/>
        <dsp:cNvSpPr/>
      </dsp:nvSpPr>
      <dsp:spPr>
        <a:xfrm>
          <a:off x="5706266" y="868502"/>
          <a:ext cx="1669286" cy="3082556"/>
        </a:xfrm>
        <a:prstGeom prst="roundRect">
          <a:avLst>
            <a:gd name="adj" fmla="val 10000"/>
          </a:avLst>
        </a:prstGeom>
        <a:solidFill>
          <a:schemeClr val="lt1">
            <a:alpha val="90000"/>
            <a:hueOff val="0"/>
            <a:satOff val="0"/>
            <a:lumOff val="0"/>
            <a:alphaOff val="0"/>
          </a:schemeClr>
        </a:solidFill>
        <a:ln w="15875" cap="flat" cmpd="sng" algn="ctr">
          <a:solidFill>
            <a:schemeClr val="accent1">
              <a:shade val="80000"/>
              <a:hueOff val="297461"/>
              <a:satOff val="-6039"/>
              <a:lumOff val="204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s-EC" sz="1600" kern="1200" smtClean="0"/>
            <a:t>Desarrollo</a:t>
          </a:r>
          <a:endParaRPr lang="en-US" sz="1600" kern="1200" dirty="0"/>
        </a:p>
        <a:p>
          <a:pPr marL="171450" lvl="1" indent="-171450" algn="l" defTabSz="711200">
            <a:lnSpc>
              <a:spcPct val="90000"/>
            </a:lnSpc>
            <a:spcBef>
              <a:spcPct val="0"/>
            </a:spcBef>
            <a:spcAft>
              <a:spcPct val="15000"/>
            </a:spcAft>
            <a:buChar char="••"/>
          </a:pPr>
          <a:r>
            <a:rPr lang="es-EC" sz="1600" kern="1200" smtClean="0"/>
            <a:t>SaaS</a:t>
          </a:r>
          <a:endParaRPr lang="en-US" sz="1600" kern="1200" dirty="0"/>
        </a:p>
        <a:p>
          <a:pPr marL="171450" lvl="1" indent="-171450" algn="l" defTabSz="711200">
            <a:lnSpc>
              <a:spcPct val="90000"/>
            </a:lnSpc>
            <a:spcBef>
              <a:spcPct val="0"/>
            </a:spcBef>
            <a:spcAft>
              <a:spcPct val="15000"/>
            </a:spcAft>
            <a:buChar char="••"/>
          </a:pPr>
          <a:r>
            <a:rPr lang="es-EC" sz="1600" kern="1200" smtClean="0"/>
            <a:t>Metodologías</a:t>
          </a:r>
          <a:endParaRPr lang="en-US" sz="1600" kern="1200" dirty="0"/>
        </a:p>
      </dsp:txBody>
      <dsp:txXfrm>
        <a:off x="5755158" y="917394"/>
        <a:ext cx="1571502" cy="2984772"/>
      </dsp:txXfrm>
    </dsp:sp>
    <dsp:sp modelId="{2FCCABD5-2CE7-468A-81BB-D7E6B0819286}">
      <dsp:nvSpPr>
        <dsp:cNvPr id="0" name=""/>
        <dsp:cNvSpPr/>
      </dsp:nvSpPr>
      <dsp:spPr>
        <a:xfrm rot="21517248">
          <a:off x="7286631" y="165075"/>
          <a:ext cx="536638" cy="415604"/>
        </a:xfrm>
        <a:prstGeom prst="rightArrow">
          <a:avLst>
            <a:gd name="adj1" fmla="val 60000"/>
            <a:gd name="adj2" fmla="val 50000"/>
          </a:avLst>
        </a:prstGeom>
        <a:solidFill>
          <a:schemeClr val="accent1">
            <a:shade val="90000"/>
            <a:hueOff val="446212"/>
            <a:satOff val="-8602"/>
            <a:lumOff val="28124"/>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7286649" y="249696"/>
        <a:ext cx="411957" cy="249362"/>
      </dsp:txXfrm>
    </dsp:sp>
    <dsp:sp modelId="{05713989-772E-47AE-9E20-88A0859C65A0}">
      <dsp:nvSpPr>
        <dsp:cNvPr id="0" name=""/>
        <dsp:cNvSpPr/>
      </dsp:nvSpPr>
      <dsp:spPr>
        <a:xfrm>
          <a:off x="8045882" y="7105"/>
          <a:ext cx="1669286" cy="2505599"/>
        </a:xfrm>
        <a:prstGeom prst="roundRect">
          <a:avLst>
            <a:gd name="adj" fmla="val 10000"/>
          </a:avLst>
        </a:prstGeom>
        <a:solidFill>
          <a:schemeClr val="accent1">
            <a:shade val="80000"/>
            <a:hueOff val="446191"/>
            <a:satOff val="-9058"/>
            <a:lumOff val="3067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s-EC" sz="1600" kern="1200" dirty="0" smtClean="0"/>
            <a:t>Exploración de resultados</a:t>
          </a:r>
          <a:endParaRPr lang="en-US" sz="1600" kern="1200" dirty="0"/>
        </a:p>
      </dsp:txBody>
      <dsp:txXfrm>
        <a:off x="8045882" y="7105"/>
        <a:ext cx="1669286" cy="667714"/>
      </dsp:txXfrm>
    </dsp:sp>
    <dsp:sp modelId="{B52A1DFF-D3FD-482E-A7D2-657B44D7101C}">
      <dsp:nvSpPr>
        <dsp:cNvPr id="0" name=""/>
        <dsp:cNvSpPr/>
      </dsp:nvSpPr>
      <dsp:spPr>
        <a:xfrm>
          <a:off x="8387784" y="674819"/>
          <a:ext cx="1669286" cy="3340800"/>
        </a:xfrm>
        <a:prstGeom prst="roundRect">
          <a:avLst>
            <a:gd name="adj" fmla="val 10000"/>
          </a:avLst>
        </a:prstGeom>
        <a:solidFill>
          <a:schemeClr val="lt1">
            <a:alpha val="90000"/>
            <a:hueOff val="0"/>
            <a:satOff val="0"/>
            <a:lumOff val="0"/>
            <a:alphaOff val="0"/>
          </a:schemeClr>
        </a:solidFill>
        <a:ln w="15875" cap="flat"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s-EC" sz="1600" kern="1200" dirty="0" smtClean="0"/>
            <a:t>Fuentes de ingresos</a:t>
          </a:r>
          <a:endParaRPr lang="en-US" sz="1600" kern="1200" dirty="0"/>
        </a:p>
        <a:p>
          <a:pPr marL="171450" lvl="1" indent="-171450" algn="l" defTabSz="711200">
            <a:lnSpc>
              <a:spcPct val="90000"/>
            </a:lnSpc>
            <a:spcBef>
              <a:spcPct val="0"/>
            </a:spcBef>
            <a:spcAft>
              <a:spcPct val="15000"/>
            </a:spcAft>
            <a:buChar char="••"/>
          </a:pPr>
          <a:r>
            <a:rPr lang="es-EC" sz="1600" kern="1200" dirty="0" smtClean="0"/>
            <a:t>Propuesta de valor</a:t>
          </a:r>
          <a:endParaRPr lang="en-US" sz="1600" kern="1200" dirty="0"/>
        </a:p>
        <a:p>
          <a:pPr marL="171450" lvl="1" indent="-171450" algn="l" defTabSz="711200">
            <a:lnSpc>
              <a:spcPct val="90000"/>
            </a:lnSpc>
            <a:spcBef>
              <a:spcPct val="0"/>
            </a:spcBef>
            <a:spcAft>
              <a:spcPct val="15000"/>
            </a:spcAft>
            <a:buChar char="••"/>
          </a:pPr>
          <a:r>
            <a:rPr lang="es-EC" sz="1600" kern="1200" dirty="0" smtClean="0"/>
            <a:t>Recursos clave</a:t>
          </a:r>
          <a:endParaRPr lang="en-US" sz="1600" kern="1200" dirty="0"/>
        </a:p>
        <a:p>
          <a:pPr marL="171450" lvl="1" indent="-171450" algn="l" defTabSz="711200">
            <a:lnSpc>
              <a:spcPct val="90000"/>
            </a:lnSpc>
            <a:spcBef>
              <a:spcPct val="0"/>
            </a:spcBef>
            <a:spcAft>
              <a:spcPct val="15000"/>
            </a:spcAft>
            <a:buChar char="••"/>
          </a:pPr>
          <a:r>
            <a:rPr lang="es-EC" sz="1600" kern="1200" dirty="0" smtClean="0"/>
            <a:t>Actividades clave</a:t>
          </a:r>
          <a:endParaRPr lang="en-US" sz="1600" kern="1200" dirty="0"/>
        </a:p>
        <a:p>
          <a:pPr marL="171450" lvl="1" indent="-171450" algn="l" defTabSz="711200">
            <a:lnSpc>
              <a:spcPct val="90000"/>
            </a:lnSpc>
            <a:spcBef>
              <a:spcPct val="0"/>
            </a:spcBef>
            <a:spcAft>
              <a:spcPct val="15000"/>
            </a:spcAft>
            <a:buChar char="••"/>
          </a:pPr>
          <a:r>
            <a:rPr lang="es-EC" sz="1600" kern="1200" dirty="0" smtClean="0"/>
            <a:t>Socios clave</a:t>
          </a:r>
          <a:endParaRPr lang="en-US" sz="1600" kern="1200" dirty="0"/>
        </a:p>
        <a:p>
          <a:pPr marL="171450" lvl="1" indent="-171450" algn="l" defTabSz="711200">
            <a:lnSpc>
              <a:spcPct val="90000"/>
            </a:lnSpc>
            <a:spcBef>
              <a:spcPct val="0"/>
            </a:spcBef>
            <a:spcAft>
              <a:spcPct val="15000"/>
            </a:spcAft>
            <a:buChar char="••"/>
          </a:pPr>
          <a:r>
            <a:rPr lang="es-EC" sz="1600" kern="1200" dirty="0" smtClean="0"/>
            <a:t>Estructura de costos</a:t>
          </a:r>
          <a:endParaRPr lang="en-US" sz="1600" kern="1200" dirty="0"/>
        </a:p>
      </dsp:txBody>
      <dsp:txXfrm>
        <a:off x="8436676" y="723711"/>
        <a:ext cx="1571502" cy="32430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BAB92-01CA-4118-B8C1-1DEE703C2D92}">
      <dsp:nvSpPr>
        <dsp:cNvPr id="0" name=""/>
        <dsp:cNvSpPr/>
      </dsp:nvSpPr>
      <dsp:spPr>
        <a:xfrm rot="16200000">
          <a:off x="0" y="0"/>
          <a:ext cx="1825731" cy="1825731"/>
        </a:xfrm>
        <a:prstGeom prst="downArrow">
          <a:avLst>
            <a:gd name="adj1" fmla="val 50000"/>
            <a:gd name="adj2" fmla="val 35000"/>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b="1" kern="1200" dirty="0" err="1" smtClean="0"/>
            <a:t>On</a:t>
          </a:r>
          <a:r>
            <a:rPr lang="es-EC" sz="2400" b="1" kern="1200" dirty="0" smtClean="0"/>
            <a:t> </a:t>
          </a:r>
          <a:r>
            <a:rPr lang="es-EC" sz="2400" b="1" kern="1200" dirty="0" err="1" smtClean="0"/>
            <a:t>Premise</a:t>
          </a:r>
          <a:endParaRPr lang="es-EC" sz="2400" b="1" kern="1200" dirty="0"/>
        </a:p>
      </dsp:txBody>
      <dsp:txXfrm rot="5400000">
        <a:off x="1" y="456432"/>
        <a:ext cx="1506228" cy="912865"/>
      </dsp:txXfrm>
    </dsp:sp>
    <dsp:sp modelId="{4272D4CF-9A7A-4B1C-8726-011EE8228323}">
      <dsp:nvSpPr>
        <dsp:cNvPr id="0" name=""/>
        <dsp:cNvSpPr/>
      </dsp:nvSpPr>
      <dsp:spPr>
        <a:xfrm rot="5400000">
          <a:off x="7795816" y="758"/>
          <a:ext cx="1825731" cy="1825731"/>
        </a:xfrm>
        <a:prstGeom prst="downArrow">
          <a:avLst>
            <a:gd name="adj1" fmla="val 50000"/>
            <a:gd name="adj2" fmla="val 35000"/>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s-EC" sz="3200" b="1" kern="1200" dirty="0" err="1" smtClean="0"/>
            <a:t>SaaS</a:t>
          </a:r>
          <a:endParaRPr lang="es-EC" sz="3200" b="1" kern="1200" dirty="0"/>
        </a:p>
      </dsp:txBody>
      <dsp:txXfrm rot="-5400000">
        <a:off x="8115320" y="457191"/>
        <a:ext cx="1506228" cy="912865"/>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7.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84870" cy="502755"/>
          </a:xfrm>
          <a:prstGeom prst="rect">
            <a:avLst/>
          </a:prstGeom>
        </p:spPr>
        <p:txBody>
          <a:bodyPr vert="horz" lIns="94229" tIns="47114" rIns="94229" bIns="47114" rtlCol="0"/>
          <a:lstStyle>
            <a:lvl1pPr algn="l">
              <a:defRPr sz="1200"/>
            </a:lvl1pPr>
          </a:lstStyle>
          <a:p>
            <a:endParaRPr lang="en-US"/>
          </a:p>
        </p:txBody>
      </p:sp>
      <p:sp>
        <p:nvSpPr>
          <p:cNvPr id="3" name="Marcador de fecha 2"/>
          <p:cNvSpPr>
            <a:spLocks noGrp="1"/>
          </p:cNvSpPr>
          <p:nvPr>
            <p:ph type="dt" sz="quarter" idx="1"/>
          </p:nvPr>
        </p:nvSpPr>
        <p:spPr>
          <a:xfrm>
            <a:off x="3901699" y="0"/>
            <a:ext cx="2984870" cy="502755"/>
          </a:xfrm>
          <a:prstGeom prst="rect">
            <a:avLst/>
          </a:prstGeom>
        </p:spPr>
        <p:txBody>
          <a:bodyPr vert="horz" lIns="94229" tIns="47114" rIns="94229" bIns="47114" rtlCol="0"/>
          <a:lstStyle>
            <a:lvl1pPr algn="r">
              <a:defRPr sz="1200"/>
            </a:lvl1pPr>
          </a:lstStyle>
          <a:p>
            <a:fld id="{A3785CCD-C28B-414A-8EAE-97E8D6F4BBB4}" type="datetimeFigureOut">
              <a:rPr lang="en-US" smtClean="0"/>
              <a:t>6/10/2014</a:t>
            </a:fld>
            <a:endParaRPr lang="en-US"/>
          </a:p>
        </p:txBody>
      </p:sp>
      <p:sp>
        <p:nvSpPr>
          <p:cNvPr id="4" name="Marcador de pie de página 3"/>
          <p:cNvSpPr>
            <a:spLocks noGrp="1"/>
          </p:cNvSpPr>
          <p:nvPr>
            <p:ph type="ftr" sz="quarter" idx="2"/>
          </p:nvPr>
        </p:nvSpPr>
        <p:spPr>
          <a:xfrm>
            <a:off x="1" y="9517547"/>
            <a:ext cx="2984870" cy="502754"/>
          </a:xfrm>
          <a:prstGeom prst="rect">
            <a:avLst/>
          </a:prstGeom>
        </p:spPr>
        <p:txBody>
          <a:bodyPr vert="horz" lIns="94229" tIns="47114" rIns="94229" bIns="47114" rtlCol="0" anchor="b"/>
          <a:lstStyle>
            <a:lvl1pPr algn="l">
              <a:defRPr sz="1200"/>
            </a:lvl1pPr>
          </a:lstStyle>
          <a:p>
            <a:endParaRPr lang="en-US"/>
          </a:p>
        </p:txBody>
      </p:sp>
      <p:sp>
        <p:nvSpPr>
          <p:cNvPr id="5" name="Marcador de número de diapositiva 4"/>
          <p:cNvSpPr>
            <a:spLocks noGrp="1"/>
          </p:cNvSpPr>
          <p:nvPr>
            <p:ph type="sldNum" sz="quarter" idx="3"/>
          </p:nvPr>
        </p:nvSpPr>
        <p:spPr>
          <a:xfrm>
            <a:off x="3901699" y="9517547"/>
            <a:ext cx="2984870" cy="502754"/>
          </a:xfrm>
          <a:prstGeom prst="rect">
            <a:avLst/>
          </a:prstGeom>
        </p:spPr>
        <p:txBody>
          <a:bodyPr vert="horz" lIns="94229" tIns="47114" rIns="94229" bIns="47114" rtlCol="0" anchor="b"/>
          <a:lstStyle>
            <a:lvl1pPr algn="r">
              <a:defRPr sz="1200"/>
            </a:lvl1pPr>
          </a:lstStyle>
          <a:p>
            <a:fld id="{969E7531-B92E-4217-B7A5-81532F67AD03}" type="slidenum">
              <a:rPr lang="en-US" smtClean="0"/>
              <a:t>‹Nº›</a:t>
            </a:fld>
            <a:endParaRPr lang="en-US"/>
          </a:p>
        </p:txBody>
      </p:sp>
    </p:spTree>
    <p:extLst>
      <p:ext uri="{BB962C8B-B14F-4D97-AF65-F5344CB8AC3E}">
        <p14:creationId xmlns:p14="http://schemas.microsoft.com/office/powerpoint/2010/main" val="3049817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84870" cy="502755"/>
          </a:xfrm>
          <a:prstGeom prst="rect">
            <a:avLst/>
          </a:prstGeom>
        </p:spPr>
        <p:txBody>
          <a:bodyPr vert="horz" lIns="94229" tIns="47114" rIns="94229" bIns="47114" rtlCol="0"/>
          <a:lstStyle>
            <a:lvl1pPr algn="l">
              <a:defRPr sz="1200"/>
            </a:lvl1pPr>
          </a:lstStyle>
          <a:p>
            <a:endParaRPr lang="es-ES"/>
          </a:p>
        </p:txBody>
      </p:sp>
      <p:sp>
        <p:nvSpPr>
          <p:cNvPr id="3" name="Marcador de fecha 2"/>
          <p:cNvSpPr>
            <a:spLocks noGrp="1"/>
          </p:cNvSpPr>
          <p:nvPr>
            <p:ph type="dt" idx="1"/>
          </p:nvPr>
        </p:nvSpPr>
        <p:spPr>
          <a:xfrm>
            <a:off x="3901699" y="0"/>
            <a:ext cx="2984870" cy="502755"/>
          </a:xfrm>
          <a:prstGeom prst="rect">
            <a:avLst/>
          </a:prstGeom>
        </p:spPr>
        <p:txBody>
          <a:bodyPr vert="horz" lIns="94229" tIns="47114" rIns="94229" bIns="47114" rtlCol="0"/>
          <a:lstStyle>
            <a:lvl1pPr algn="r">
              <a:defRPr sz="1200"/>
            </a:lvl1pPr>
          </a:lstStyle>
          <a:p>
            <a:fld id="{E5EA9022-3D69-4139-909C-E0FBC37FE434}" type="datetimeFigureOut">
              <a:rPr lang="es-ES" smtClean="0"/>
              <a:t>10/06/2014</a:t>
            </a:fld>
            <a:endParaRPr lang="es-ES"/>
          </a:p>
        </p:txBody>
      </p:sp>
      <p:sp>
        <p:nvSpPr>
          <p:cNvPr id="4" name="Marcador de imagen de diapositiva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4229" tIns="47114" rIns="94229" bIns="47114" rtlCol="0" anchor="ctr"/>
          <a:lstStyle/>
          <a:p>
            <a:endParaRPr lang="es-ES"/>
          </a:p>
        </p:txBody>
      </p:sp>
      <p:sp>
        <p:nvSpPr>
          <p:cNvPr id="5" name="Marcador de notas 4"/>
          <p:cNvSpPr>
            <a:spLocks noGrp="1"/>
          </p:cNvSpPr>
          <p:nvPr>
            <p:ph type="body" sz="quarter" idx="3"/>
          </p:nvPr>
        </p:nvSpPr>
        <p:spPr>
          <a:xfrm>
            <a:off x="688817" y="4822270"/>
            <a:ext cx="5510530" cy="3945493"/>
          </a:xfrm>
          <a:prstGeom prst="rect">
            <a:avLst/>
          </a:prstGeom>
        </p:spPr>
        <p:txBody>
          <a:bodyPr vert="horz" lIns="94229" tIns="47114" rIns="94229" bIns="47114"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1" y="9517547"/>
            <a:ext cx="2984870" cy="502754"/>
          </a:xfrm>
          <a:prstGeom prst="rect">
            <a:avLst/>
          </a:prstGeom>
        </p:spPr>
        <p:txBody>
          <a:bodyPr vert="horz" lIns="94229" tIns="47114" rIns="94229" bIns="47114"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901699" y="9517547"/>
            <a:ext cx="2984870" cy="502754"/>
          </a:xfrm>
          <a:prstGeom prst="rect">
            <a:avLst/>
          </a:prstGeom>
        </p:spPr>
        <p:txBody>
          <a:bodyPr vert="horz" lIns="94229" tIns="47114" rIns="94229" bIns="47114" rtlCol="0" anchor="b"/>
          <a:lstStyle>
            <a:lvl1pPr algn="r">
              <a:defRPr sz="1200"/>
            </a:lvl1pPr>
          </a:lstStyle>
          <a:p>
            <a:fld id="{6E499A44-6106-47D2-A905-EF8F2C620266}" type="slidenum">
              <a:rPr lang="es-ES" smtClean="0"/>
              <a:t>‹Nº›</a:t>
            </a:fld>
            <a:endParaRPr lang="es-ES"/>
          </a:p>
        </p:txBody>
      </p:sp>
    </p:spTree>
    <p:extLst>
      <p:ext uri="{BB962C8B-B14F-4D97-AF65-F5344CB8AC3E}">
        <p14:creationId xmlns:p14="http://schemas.microsoft.com/office/powerpoint/2010/main" val="2461887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6E499A44-6106-47D2-A905-EF8F2C620266}" type="slidenum">
              <a:rPr lang="es-ES" smtClean="0"/>
              <a:t>1</a:t>
            </a:fld>
            <a:endParaRPr lang="es-ES"/>
          </a:p>
        </p:txBody>
      </p:sp>
    </p:spTree>
    <p:extLst>
      <p:ext uri="{BB962C8B-B14F-4D97-AF65-F5344CB8AC3E}">
        <p14:creationId xmlns:p14="http://schemas.microsoft.com/office/powerpoint/2010/main" val="1602904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6E499A44-6106-47D2-A905-EF8F2C620266}" type="slidenum">
              <a:rPr lang="es-ES" smtClean="0"/>
              <a:t>9</a:t>
            </a:fld>
            <a:endParaRPr lang="es-ES"/>
          </a:p>
        </p:txBody>
      </p:sp>
    </p:spTree>
    <p:extLst>
      <p:ext uri="{BB962C8B-B14F-4D97-AF65-F5344CB8AC3E}">
        <p14:creationId xmlns:p14="http://schemas.microsoft.com/office/powerpoint/2010/main" val="706780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defTabSz="942289">
              <a:defRPr/>
            </a:pPr>
            <a:r>
              <a:rPr lang="es-EC" dirty="0"/>
              <a:t>Con respecto al número de entrevistados no existe una definición precisa, sin embargo, se recomienda que se tome en cuenta la saturación teórica (Rand </a:t>
            </a:r>
            <a:r>
              <a:rPr lang="es-EC" dirty="0" err="1"/>
              <a:t>Corporation</a:t>
            </a:r>
            <a:r>
              <a:rPr lang="es-EC" dirty="0"/>
              <a:t>, 1969), la misma que fue alcanzada en la entrevista siete.</a:t>
            </a:r>
          </a:p>
        </p:txBody>
      </p:sp>
      <p:sp>
        <p:nvSpPr>
          <p:cNvPr id="4" name="Marcador de número de diapositiva 3"/>
          <p:cNvSpPr>
            <a:spLocks noGrp="1"/>
          </p:cNvSpPr>
          <p:nvPr>
            <p:ph type="sldNum" sz="quarter" idx="10"/>
          </p:nvPr>
        </p:nvSpPr>
        <p:spPr/>
        <p:txBody>
          <a:bodyPr/>
          <a:lstStyle/>
          <a:p>
            <a:fld id="{6E499A44-6106-47D2-A905-EF8F2C620266}" type="slidenum">
              <a:rPr lang="es-ES" smtClean="0"/>
              <a:t>12</a:t>
            </a:fld>
            <a:endParaRPr lang="es-ES"/>
          </a:p>
        </p:txBody>
      </p:sp>
    </p:spTree>
    <p:extLst>
      <p:ext uri="{BB962C8B-B14F-4D97-AF65-F5344CB8AC3E}">
        <p14:creationId xmlns:p14="http://schemas.microsoft.com/office/powerpoint/2010/main" val="498426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defTabSz="942289">
              <a:defRPr/>
            </a:pPr>
            <a:r>
              <a:rPr lang="es-EC" dirty="0"/>
              <a:t>La industria ha llegado a su madurez en cuanto al desarrollo a medida, el factor diferenciador sería innovar con un modelo de negocio nuevo que proponga una nueva forma de distribuir el software.</a:t>
            </a:r>
          </a:p>
          <a:p>
            <a:endParaRPr lang="es-EC" dirty="0"/>
          </a:p>
        </p:txBody>
      </p:sp>
      <p:sp>
        <p:nvSpPr>
          <p:cNvPr id="4" name="Marcador de número de diapositiva 3"/>
          <p:cNvSpPr>
            <a:spLocks noGrp="1"/>
          </p:cNvSpPr>
          <p:nvPr>
            <p:ph type="sldNum" sz="quarter" idx="10"/>
          </p:nvPr>
        </p:nvSpPr>
        <p:spPr/>
        <p:txBody>
          <a:bodyPr/>
          <a:lstStyle/>
          <a:p>
            <a:fld id="{6E499A44-6106-47D2-A905-EF8F2C620266}" type="slidenum">
              <a:rPr lang="es-ES" smtClean="0"/>
              <a:t>19</a:t>
            </a:fld>
            <a:endParaRPr lang="es-ES"/>
          </a:p>
        </p:txBody>
      </p:sp>
    </p:spTree>
    <p:extLst>
      <p:ext uri="{BB962C8B-B14F-4D97-AF65-F5344CB8AC3E}">
        <p14:creationId xmlns:p14="http://schemas.microsoft.com/office/powerpoint/2010/main" val="4152549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defTabSz="942289">
              <a:defRPr/>
            </a:pPr>
            <a:r>
              <a:rPr lang="es-EC" dirty="0"/>
              <a:t>Crecimiento de inversión de </a:t>
            </a:r>
            <a:r>
              <a:rPr lang="es-EC" dirty="0" err="1"/>
              <a:t>SaaS</a:t>
            </a:r>
            <a:r>
              <a:rPr lang="es-EC" dirty="0"/>
              <a:t> 18% anual (CIO, 2014), lo que indica que la tendencia mundial para pequeñas y medianas empresas se orienta al uso de software con este tipo de distribución.</a:t>
            </a:r>
          </a:p>
          <a:p>
            <a:endParaRPr lang="es-EC" dirty="0"/>
          </a:p>
        </p:txBody>
      </p:sp>
      <p:sp>
        <p:nvSpPr>
          <p:cNvPr id="4" name="Marcador de número de diapositiva 3"/>
          <p:cNvSpPr>
            <a:spLocks noGrp="1"/>
          </p:cNvSpPr>
          <p:nvPr>
            <p:ph type="sldNum" sz="quarter" idx="10"/>
          </p:nvPr>
        </p:nvSpPr>
        <p:spPr/>
        <p:txBody>
          <a:bodyPr/>
          <a:lstStyle/>
          <a:p>
            <a:fld id="{6E499A44-6106-47D2-A905-EF8F2C620266}" type="slidenum">
              <a:rPr lang="es-ES" smtClean="0"/>
              <a:t>20</a:t>
            </a:fld>
            <a:endParaRPr lang="es-ES"/>
          </a:p>
        </p:txBody>
      </p:sp>
    </p:spTree>
    <p:extLst>
      <p:ext uri="{BB962C8B-B14F-4D97-AF65-F5344CB8AC3E}">
        <p14:creationId xmlns:p14="http://schemas.microsoft.com/office/powerpoint/2010/main" val="32083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defTabSz="942289">
              <a:defRPr/>
            </a:pPr>
            <a:r>
              <a:rPr lang="es-EC" dirty="0"/>
              <a:t>La implementación de </a:t>
            </a:r>
            <a:r>
              <a:rPr lang="es-EC" dirty="0" err="1"/>
              <a:t>SaaS</a:t>
            </a:r>
            <a:r>
              <a:rPr lang="es-EC" dirty="0"/>
              <a:t> requiere de una fuerte inversión que no se vería reflejada en ganancias a corto plazo. Y por otro la prioridad de los desarrollos son los proyectos en marcha. </a:t>
            </a:r>
            <a:endParaRPr lang="es-EC" dirty="0"/>
          </a:p>
        </p:txBody>
      </p:sp>
      <p:sp>
        <p:nvSpPr>
          <p:cNvPr id="4" name="Marcador de número de diapositiva 3"/>
          <p:cNvSpPr>
            <a:spLocks noGrp="1"/>
          </p:cNvSpPr>
          <p:nvPr>
            <p:ph type="sldNum" sz="quarter" idx="10"/>
          </p:nvPr>
        </p:nvSpPr>
        <p:spPr/>
        <p:txBody>
          <a:bodyPr/>
          <a:lstStyle/>
          <a:p>
            <a:fld id="{6E499A44-6106-47D2-A905-EF8F2C620266}" type="slidenum">
              <a:rPr lang="es-ES" smtClean="0"/>
              <a:t>21</a:t>
            </a:fld>
            <a:endParaRPr lang="es-ES"/>
          </a:p>
        </p:txBody>
      </p:sp>
    </p:spTree>
    <p:extLst>
      <p:ext uri="{BB962C8B-B14F-4D97-AF65-F5344CB8AC3E}">
        <p14:creationId xmlns:p14="http://schemas.microsoft.com/office/powerpoint/2010/main" val="4149264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B1953A3-EDB6-4A19-B18A-6E98B3A833CC}" type="datetime1">
              <a:rPr lang="en-US" smtClean="0"/>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894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82D24ED-C876-427E-9475-87EBA86A301C}" type="datetime1">
              <a:rPr lang="en-US" smtClean="0"/>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64346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656A103-6ED4-4D66-AEBF-860E732847D6}" type="datetime1">
              <a:rPr lang="en-US" smtClean="0"/>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54353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E9FF894-CBA0-416C-AD13-5F54FE6AF902}" type="datetime1">
              <a:rPr lang="en-US" smtClean="0"/>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6353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526CECC-11EA-41E5-8992-14085820B9E3}" type="datetime1">
              <a:rPr lang="en-US" smtClean="0"/>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57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339FDA8-0E69-4D90-81B1-C53F6B2F860F}" type="datetime1">
              <a:rPr lang="en-US" smtClean="0"/>
              <a:t>6/10/2014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8472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747EE85-7195-4BBB-A498-531EAFB20BBE}" type="datetime1">
              <a:rPr lang="en-US" smtClean="0"/>
              <a:t>6/10/2014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93323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4B2F7F7-5EF8-4D39-AA7B-CC1090E32ED7}" type="datetime1">
              <a:rPr lang="en-US" smtClean="0"/>
              <a:t>6/10/2014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6029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03D4E02-6E4C-4EBB-882D-713A5394A7C7}" type="datetime1">
              <a:rPr lang="en-US" smtClean="0"/>
              <a:t>6/10/2014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8625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CEBF38F-76DE-4B06-8785-678F7E87CB36}" type="datetime1">
              <a:rPr lang="en-US" smtClean="0"/>
              <a:t>6/10/2014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591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933CFB-FB69-49B7-9B47-496A087C0224}" type="datetime1">
              <a:rPr lang="en-US" smtClean="0"/>
              <a:t>6/10/2014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7714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C1C37B-A73F-49FB-A361-79BA0785BB68}" type="datetime1">
              <a:rPr lang="en-US" smtClean="0"/>
              <a:t>6/10/2014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87331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comments" Target="../comments/comment3.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6.jpg"/><Relationship Id="rId7" Type="http://schemas.openxmlformats.org/officeDocument/2006/relationships/diagramColors" Target="../diagrams/colors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comments" Target="../comments/comment4.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C" sz="4800" b="1" dirty="0"/>
              <a:t>Modelo de negocio para empresas de desarrollo de </a:t>
            </a:r>
            <a:r>
              <a:rPr lang="es-EC" sz="4800" b="1" dirty="0" smtClean="0"/>
              <a:t>Software </a:t>
            </a:r>
            <a:r>
              <a:rPr lang="es-EC" sz="4800" b="1" dirty="0"/>
              <a:t>como </a:t>
            </a:r>
            <a:r>
              <a:rPr lang="es-EC" sz="4800" b="1" dirty="0" smtClean="0"/>
              <a:t>Servicio </a:t>
            </a:r>
            <a:r>
              <a:rPr lang="es-EC" sz="4800" b="1" dirty="0"/>
              <a:t>en la ciudad de </a:t>
            </a:r>
            <a:r>
              <a:rPr lang="es-EC" sz="4800" b="1" dirty="0" smtClean="0"/>
              <a:t>Quito</a:t>
            </a:r>
            <a:br>
              <a:rPr lang="es-EC" sz="4800" b="1" dirty="0" smtClean="0"/>
            </a:br>
            <a:r>
              <a:rPr lang="es-EC" sz="4400" dirty="0" smtClean="0"/>
              <a:t>Proyecto I</a:t>
            </a:r>
            <a:endParaRPr lang="en-US" sz="4400" dirty="0"/>
          </a:p>
        </p:txBody>
      </p:sp>
      <p:sp>
        <p:nvSpPr>
          <p:cNvPr id="3" name="Subtítulo 2"/>
          <p:cNvSpPr>
            <a:spLocks noGrp="1"/>
          </p:cNvSpPr>
          <p:nvPr>
            <p:ph type="subTitle" idx="1"/>
          </p:nvPr>
        </p:nvSpPr>
        <p:spPr/>
        <p:txBody>
          <a:bodyPr/>
          <a:lstStyle/>
          <a:p>
            <a:r>
              <a:rPr lang="es-EC" dirty="0" smtClean="0"/>
              <a:t>Carolina Zurita Cadena</a:t>
            </a:r>
          </a:p>
          <a:p>
            <a:r>
              <a:rPr lang="es-EC" dirty="0" smtClean="0"/>
              <a:t>Igor Stephano Espín</a:t>
            </a:r>
            <a:endParaRPr lang="es-EC"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42160591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be 7"/>
          <p:cNvSpPr/>
          <p:nvPr/>
        </p:nvSpPr>
        <p:spPr>
          <a:xfrm>
            <a:off x="1948622" y="2133948"/>
            <a:ext cx="3254443" cy="3072339"/>
          </a:xfrm>
          <a:prstGeom prst="cube">
            <a:avLst/>
          </a:prstGeom>
        </p:spPr>
        <p:style>
          <a:lnRef idx="3">
            <a:schemeClr val="lt1"/>
          </a:lnRef>
          <a:fillRef idx="1">
            <a:schemeClr val="accent4"/>
          </a:fillRef>
          <a:effectRef idx="1">
            <a:schemeClr val="accent4"/>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s-EC" b="1" dirty="0">
              <a:ln/>
              <a:solidFill>
                <a:schemeClr val="accent4"/>
              </a:solidFill>
            </a:endParaRPr>
          </a:p>
        </p:txBody>
      </p:sp>
      <p:sp>
        <p:nvSpPr>
          <p:cNvPr id="2" name="Título 1"/>
          <p:cNvSpPr>
            <a:spLocks noGrp="1"/>
          </p:cNvSpPr>
          <p:nvPr>
            <p:ph type="title"/>
          </p:nvPr>
        </p:nvSpPr>
        <p:spPr/>
        <p:txBody>
          <a:bodyPr/>
          <a:lstStyle/>
          <a:p>
            <a:r>
              <a:rPr lang="es-ES" dirty="0" smtClean="0"/>
              <a:t>Marco teórico: On-Premise</a:t>
            </a:r>
            <a:endParaRPr lang="es-ES" dirty="0"/>
          </a:p>
        </p:txBody>
      </p:sp>
      <p:sp>
        <p:nvSpPr>
          <p:cNvPr id="3" name="Marcador de contenido 2"/>
          <p:cNvSpPr>
            <a:spLocks noGrp="1"/>
          </p:cNvSpPr>
          <p:nvPr>
            <p:ph idx="1"/>
          </p:nvPr>
        </p:nvSpPr>
        <p:spPr/>
        <p:txBody>
          <a:bodyPr/>
          <a:lstStyle/>
          <a:p>
            <a:pPr marL="0" indent="0">
              <a:buNone/>
            </a:pPr>
            <a:endParaRPr lang="es-EC" dirty="0"/>
          </a:p>
          <a:p>
            <a:pPr marL="0" indent="0">
              <a:buNone/>
            </a:pPr>
            <a:endParaRPr lang="es-E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10</a:t>
            </a:fld>
            <a:endParaRPr lang="en-US" dirty="0"/>
          </a:p>
        </p:txBody>
      </p:sp>
      <p:graphicFrame>
        <p:nvGraphicFramePr>
          <p:cNvPr id="6" name="Diagram 5"/>
          <p:cNvGraphicFramePr/>
          <p:nvPr>
            <p:extLst>
              <p:ext uri="{D42A27DB-BD31-4B8C-83A1-F6EECF244321}">
                <p14:modId xmlns:p14="http://schemas.microsoft.com/office/powerpoint/2010/main" val="2639802302"/>
              </p:ext>
            </p:extLst>
          </p:nvPr>
        </p:nvGraphicFramePr>
        <p:xfrm>
          <a:off x="901053" y="1365162"/>
          <a:ext cx="10311430" cy="47992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ight Arrow 6"/>
          <p:cNvSpPr/>
          <p:nvPr/>
        </p:nvSpPr>
        <p:spPr>
          <a:xfrm rot="10800000" flipV="1">
            <a:off x="5340868" y="3206119"/>
            <a:ext cx="1268771" cy="927999"/>
          </a:xfrm>
          <a:prstGeom prst="rightArrow">
            <a:avLst/>
          </a:prstGeom>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r>
              <a:rPr lang="es-EC" sz="2000" dirty="0" smtClean="0"/>
              <a:t>Licencia</a:t>
            </a:r>
          </a:p>
        </p:txBody>
      </p:sp>
      <p:sp>
        <p:nvSpPr>
          <p:cNvPr id="9" name="TextBox 8"/>
          <p:cNvSpPr txBox="1"/>
          <p:nvPr/>
        </p:nvSpPr>
        <p:spPr>
          <a:xfrm>
            <a:off x="1948622" y="4929288"/>
            <a:ext cx="372346" cy="276999"/>
          </a:xfrm>
          <a:prstGeom prst="rect">
            <a:avLst/>
          </a:prstGeom>
          <a:noFill/>
        </p:spPr>
        <p:txBody>
          <a:bodyPr wrap="none" rtlCol="0">
            <a:spAutoFit/>
          </a:bodyPr>
          <a:lstStyle/>
          <a:p>
            <a:r>
              <a:rPr lang="es-EC" sz="1200" i="1" dirty="0" err="1" smtClean="0">
                <a:solidFill>
                  <a:schemeClr val="tx1">
                    <a:lumMod val="75000"/>
                    <a:lumOff val="25000"/>
                  </a:schemeClr>
                </a:solidFill>
              </a:rPr>
              <a:t>hw</a:t>
            </a:r>
            <a:endParaRPr lang="es-EC" sz="1200" i="1" dirty="0">
              <a:solidFill>
                <a:schemeClr val="tx1">
                  <a:lumMod val="75000"/>
                  <a:lumOff val="25000"/>
                </a:schemeClr>
              </a:solidFill>
            </a:endParaRPr>
          </a:p>
        </p:txBody>
      </p:sp>
      <p:sp>
        <p:nvSpPr>
          <p:cNvPr id="10" name="TextBox 9"/>
          <p:cNvSpPr txBox="1"/>
          <p:nvPr/>
        </p:nvSpPr>
        <p:spPr>
          <a:xfrm>
            <a:off x="3398999" y="3531617"/>
            <a:ext cx="353687" cy="276999"/>
          </a:xfrm>
          <a:prstGeom prst="rect">
            <a:avLst/>
          </a:prstGeom>
          <a:noFill/>
        </p:spPr>
        <p:txBody>
          <a:bodyPr wrap="none" rtlCol="0">
            <a:spAutoFit/>
          </a:bodyPr>
          <a:lstStyle/>
          <a:p>
            <a:r>
              <a:rPr lang="es-EC" sz="1200" i="1" dirty="0" err="1" smtClean="0">
                <a:solidFill>
                  <a:schemeClr val="tx1">
                    <a:lumMod val="75000"/>
                    <a:lumOff val="25000"/>
                  </a:schemeClr>
                </a:solidFill>
              </a:rPr>
              <a:t>sw</a:t>
            </a:r>
            <a:endParaRPr lang="es-EC" sz="1200" i="1" dirty="0">
              <a:solidFill>
                <a:schemeClr val="tx1">
                  <a:lumMod val="75000"/>
                  <a:lumOff val="25000"/>
                </a:schemeClr>
              </a:solidFill>
            </a:endParaRPr>
          </a:p>
        </p:txBody>
      </p:sp>
    </p:spTree>
    <p:extLst>
      <p:ext uri="{BB962C8B-B14F-4D97-AF65-F5344CB8AC3E}">
        <p14:creationId xmlns:p14="http://schemas.microsoft.com/office/powerpoint/2010/main" val="28103410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dirty="0"/>
              <a:t>Marco </a:t>
            </a:r>
            <a:r>
              <a:rPr lang="es-EC" dirty="0" smtClean="0"/>
              <a:t>teórico</a:t>
            </a:r>
            <a:r>
              <a:rPr lang="es-EC" dirty="0"/>
              <a:t>: </a:t>
            </a:r>
            <a:r>
              <a:rPr lang="es-EC" dirty="0" smtClean="0"/>
              <a:t>Investigación científica</a:t>
            </a:r>
            <a:endParaRPr lang="es-E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11</a:t>
            </a:fld>
            <a:endParaRPr lang="en-U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678705927"/>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3490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C" dirty="0" smtClean="0"/>
              <a:t>Desarrollo: Pasos Método Delphi</a:t>
            </a:r>
            <a:endParaRPr lang="es-E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12</a:t>
            </a:fld>
            <a:endParaRPr lang="en-U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938158790"/>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14542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Desarrollo: </a:t>
            </a:r>
            <a:r>
              <a:rPr lang="es-ES" dirty="0" smtClean="0"/>
              <a:t>Fuentes de ingresos</a:t>
            </a:r>
            <a:endParaRPr lang="es-E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13</a:t>
            </a:fld>
            <a:endParaRPr lang="en-US"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1246908148"/>
              </p:ext>
            </p:extLst>
          </p:nvPr>
        </p:nvGraphicFramePr>
        <p:xfrm>
          <a:off x="1096963" y="2416282"/>
          <a:ext cx="10115520" cy="3226880"/>
        </p:xfrm>
        <a:graphic>
          <a:graphicData uri="http://schemas.openxmlformats.org/drawingml/2006/table">
            <a:tbl>
              <a:tblPr firstRow="1" bandRow="1">
                <a:tableStyleId>{5C22544A-7EE6-4342-B048-85BDC9FD1C3A}</a:tableStyleId>
              </a:tblPr>
              <a:tblGrid>
                <a:gridCol w="5057760"/>
                <a:gridCol w="5057760"/>
              </a:tblGrid>
              <a:tr h="370840">
                <a:tc>
                  <a:txBody>
                    <a:bodyPr/>
                    <a:lstStyle/>
                    <a:p>
                      <a:pPr marL="0" marR="0" indent="0" algn="l" defTabSz="914400" rtl="0" eaLnBrk="1" fontAlgn="auto" latinLnBrk="0" hangingPunct="1">
                        <a:lnSpc>
                          <a:spcPct val="150000"/>
                        </a:lnSpc>
                        <a:spcBef>
                          <a:spcPts val="100"/>
                        </a:spcBef>
                        <a:spcAft>
                          <a:spcPts val="0"/>
                        </a:spcAft>
                        <a:buClrTx/>
                        <a:buSzTx/>
                        <a:buFontTx/>
                        <a:buNone/>
                        <a:tabLst/>
                        <a:defRPr/>
                      </a:pPr>
                      <a:r>
                        <a:rPr lang="es-EC" sz="2400" dirty="0" smtClean="0">
                          <a:effectLst/>
                        </a:rPr>
                        <a:t>Modelo de negocio actual en Quito</a:t>
                      </a:r>
                      <a:endParaRPr lang="es-ES" sz="2400" dirty="0" smtClean="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Bef>
                          <a:spcPts val="0"/>
                        </a:spcBef>
                        <a:spcAft>
                          <a:spcPts val="0"/>
                        </a:spcAft>
                      </a:pPr>
                      <a:r>
                        <a:rPr lang="es-EC" sz="2400" dirty="0" smtClean="0">
                          <a:effectLst/>
                        </a:rPr>
                        <a:t>Modelo de negocio SaaS</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285750" marR="0" indent="-285750" algn="l">
                        <a:lnSpc>
                          <a:spcPct val="150000"/>
                        </a:lnSpc>
                        <a:spcBef>
                          <a:spcPts val="100"/>
                        </a:spcBef>
                        <a:spcAft>
                          <a:spcPts val="0"/>
                        </a:spcAft>
                        <a:buFont typeface="Arial" panose="020B0604020202020204" pitchFamily="34" charset="0"/>
                        <a:buChar char="•"/>
                      </a:pPr>
                      <a:r>
                        <a:rPr lang="es-EC" sz="2400" b="0" dirty="0" smtClean="0">
                          <a:solidFill>
                            <a:schemeClr val="tx1">
                              <a:lumMod val="75000"/>
                              <a:lumOff val="25000"/>
                            </a:schemeClr>
                          </a:solidFill>
                          <a:effectLst/>
                          <a:latin typeface="+mn-lt"/>
                        </a:rPr>
                        <a:t>Desarrollo de software a</a:t>
                      </a:r>
                      <a:r>
                        <a:rPr lang="es-EC" sz="2400" b="0" baseline="0" dirty="0" smtClean="0">
                          <a:solidFill>
                            <a:schemeClr val="tx1">
                              <a:lumMod val="75000"/>
                              <a:lumOff val="25000"/>
                            </a:schemeClr>
                          </a:solidFill>
                          <a:effectLst/>
                          <a:latin typeface="+mn-lt"/>
                        </a:rPr>
                        <a:t> medida</a:t>
                      </a:r>
                      <a:endParaRPr lang="es-EC" sz="2400" b="0" dirty="0" smtClean="0">
                        <a:solidFill>
                          <a:schemeClr val="tx1">
                            <a:lumMod val="75000"/>
                            <a:lumOff val="25000"/>
                          </a:schemeClr>
                        </a:solidFill>
                        <a:effectLst/>
                        <a:latin typeface="+mn-lt"/>
                      </a:endParaRPr>
                    </a:p>
                    <a:p>
                      <a:pPr marL="285750" marR="0" indent="-285750" algn="l">
                        <a:lnSpc>
                          <a:spcPct val="150000"/>
                        </a:lnSpc>
                        <a:spcBef>
                          <a:spcPts val="100"/>
                        </a:spcBef>
                        <a:spcAft>
                          <a:spcPts val="0"/>
                        </a:spcAft>
                        <a:buFont typeface="Arial" panose="020B0604020202020204" pitchFamily="34" charset="0"/>
                        <a:buChar char="•"/>
                      </a:pPr>
                      <a:r>
                        <a:rPr lang="es-EC" sz="2400" b="0" dirty="0" smtClean="0">
                          <a:solidFill>
                            <a:schemeClr val="tx1">
                              <a:lumMod val="75000"/>
                              <a:lumOff val="25000"/>
                            </a:schemeClr>
                          </a:solidFill>
                          <a:effectLst/>
                          <a:latin typeface="+mn-lt"/>
                        </a:rPr>
                        <a:t>Parametrización</a:t>
                      </a:r>
                      <a:r>
                        <a:rPr lang="es-EC" sz="2400" b="0" baseline="0" dirty="0" smtClean="0">
                          <a:solidFill>
                            <a:schemeClr val="tx1">
                              <a:lumMod val="75000"/>
                              <a:lumOff val="25000"/>
                            </a:schemeClr>
                          </a:solidFill>
                          <a:effectLst/>
                          <a:latin typeface="+mn-lt"/>
                        </a:rPr>
                        <a:t> de software</a:t>
                      </a:r>
                    </a:p>
                    <a:p>
                      <a:pPr marL="285750" marR="0" indent="-285750" algn="l">
                        <a:lnSpc>
                          <a:spcPct val="150000"/>
                        </a:lnSpc>
                        <a:spcBef>
                          <a:spcPts val="100"/>
                        </a:spcBef>
                        <a:spcAft>
                          <a:spcPts val="0"/>
                        </a:spcAft>
                        <a:buFont typeface="Arial" panose="020B0604020202020204" pitchFamily="34" charset="0"/>
                        <a:buChar char="•"/>
                      </a:pPr>
                      <a:r>
                        <a:rPr lang="es-EC" sz="2400" b="0" baseline="0" dirty="0" smtClean="0">
                          <a:solidFill>
                            <a:schemeClr val="tx1">
                              <a:lumMod val="75000"/>
                              <a:lumOff val="25000"/>
                            </a:schemeClr>
                          </a:solidFill>
                          <a:effectLst/>
                          <a:latin typeface="+mn-lt"/>
                        </a:rPr>
                        <a:t>Servicios de consultoría</a:t>
                      </a:r>
                    </a:p>
                    <a:p>
                      <a:pPr marL="285750" marR="0" indent="-285750" algn="l">
                        <a:lnSpc>
                          <a:spcPct val="150000"/>
                        </a:lnSpc>
                        <a:spcBef>
                          <a:spcPts val="100"/>
                        </a:spcBef>
                        <a:spcAft>
                          <a:spcPts val="0"/>
                        </a:spcAft>
                        <a:buFont typeface="Arial" panose="020B0604020202020204" pitchFamily="34" charset="0"/>
                        <a:buChar char="•"/>
                      </a:pPr>
                      <a:r>
                        <a:rPr lang="es-EC" sz="2400" b="0" baseline="0" dirty="0" smtClean="0">
                          <a:solidFill>
                            <a:schemeClr val="tx1">
                              <a:lumMod val="75000"/>
                              <a:lumOff val="25000"/>
                            </a:schemeClr>
                          </a:solidFill>
                          <a:effectLst/>
                          <a:latin typeface="+mn-lt"/>
                        </a:rPr>
                        <a:t>Capacitaciones</a:t>
                      </a:r>
                    </a:p>
                    <a:p>
                      <a:pPr marL="285750" marR="0" indent="-285750" algn="l">
                        <a:lnSpc>
                          <a:spcPct val="150000"/>
                        </a:lnSpc>
                        <a:spcBef>
                          <a:spcPts val="100"/>
                        </a:spcBef>
                        <a:spcAft>
                          <a:spcPts val="0"/>
                        </a:spcAft>
                        <a:buFont typeface="Arial" panose="020B0604020202020204" pitchFamily="34" charset="0"/>
                        <a:buChar char="•"/>
                      </a:pPr>
                      <a:r>
                        <a:rPr lang="es-EC" sz="2400" b="0" baseline="0" dirty="0" smtClean="0">
                          <a:solidFill>
                            <a:schemeClr val="tx1">
                              <a:lumMod val="75000"/>
                              <a:lumOff val="25000"/>
                            </a:schemeClr>
                          </a:solidFill>
                          <a:effectLst/>
                          <a:latin typeface="+mn-lt"/>
                        </a:rPr>
                        <a:t>Outsourcing</a:t>
                      </a:r>
                      <a:endParaRPr lang="es-ES" sz="2400" b="0" dirty="0">
                        <a:solidFill>
                          <a:schemeClr val="tx1">
                            <a:lumMod val="75000"/>
                            <a:lumOff val="25000"/>
                          </a:schemeClr>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285750" marR="0" indent="-285750" algn="l">
                        <a:lnSpc>
                          <a:spcPct val="150000"/>
                        </a:lnSpc>
                        <a:spcBef>
                          <a:spcPts val="0"/>
                        </a:spcBef>
                        <a:spcAft>
                          <a:spcPts val="0"/>
                        </a:spcAft>
                        <a:buFont typeface="Arial" panose="020B0604020202020204" pitchFamily="34" charset="0"/>
                        <a:buChar char="•"/>
                      </a:pPr>
                      <a:r>
                        <a:rPr lang="es-EC" sz="2400" dirty="0" smtClean="0">
                          <a:solidFill>
                            <a:schemeClr val="tx1">
                              <a:lumMod val="75000"/>
                              <a:lumOff val="25000"/>
                            </a:schemeClr>
                          </a:solidFill>
                          <a:effectLst/>
                          <a:latin typeface="+mn-lt"/>
                        </a:rPr>
                        <a:t>Freemium</a:t>
                      </a:r>
                    </a:p>
                    <a:p>
                      <a:pPr marL="285750" marR="0" indent="-285750" algn="l">
                        <a:lnSpc>
                          <a:spcPct val="150000"/>
                        </a:lnSpc>
                        <a:spcBef>
                          <a:spcPts val="0"/>
                        </a:spcBef>
                        <a:spcAft>
                          <a:spcPts val="0"/>
                        </a:spcAft>
                        <a:buFont typeface="Arial" panose="020B0604020202020204" pitchFamily="34" charset="0"/>
                        <a:buChar char="•"/>
                      </a:pPr>
                      <a:r>
                        <a:rPr lang="es-EC" sz="2400" dirty="0" smtClean="0">
                          <a:solidFill>
                            <a:schemeClr val="tx1">
                              <a:lumMod val="75000"/>
                              <a:lumOff val="25000"/>
                            </a:schemeClr>
                          </a:solidFill>
                          <a:effectLst/>
                          <a:latin typeface="+mn-lt"/>
                          <a:ea typeface="Calibri" panose="020F0502020204030204" pitchFamily="34" charset="0"/>
                          <a:cs typeface="Times New Roman" panose="02020603050405020304" pitchFamily="18" charset="0"/>
                        </a:rPr>
                        <a:t>Pago</a:t>
                      </a:r>
                      <a:r>
                        <a:rPr lang="es-EC" sz="2400" baseline="0" dirty="0" smtClean="0">
                          <a:solidFill>
                            <a:schemeClr val="tx1">
                              <a:lumMod val="75000"/>
                              <a:lumOff val="25000"/>
                            </a:schemeClr>
                          </a:solidFill>
                          <a:effectLst/>
                          <a:latin typeface="+mn-lt"/>
                          <a:ea typeface="Calibri" panose="020F0502020204030204" pitchFamily="34" charset="0"/>
                          <a:cs typeface="Times New Roman" panose="02020603050405020304" pitchFamily="18" charset="0"/>
                        </a:rPr>
                        <a:t> por uso</a:t>
                      </a:r>
                    </a:p>
                    <a:p>
                      <a:pPr marL="285750" marR="0" indent="-285750" algn="l">
                        <a:lnSpc>
                          <a:spcPct val="150000"/>
                        </a:lnSpc>
                        <a:spcBef>
                          <a:spcPts val="0"/>
                        </a:spcBef>
                        <a:spcAft>
                          <a:spcPts val="0"/>
                        </a:spcAft>
                        <a:buFont typeface="Arial" panose="020B0604020202020204" pitchFamily="34" charset="0"/>
                        <a:buChar char="•"/>
                      </a:pPr>
                      <a:r>
                        <a:rPr lang="es-EC" sz="2400" baseline="0" dirty="0" smtClean="0">
                          <a:solidFill>
                            <a:schemeClr val="tx1">
                              <a:lumMod val="75000"/>
                              <a:lumOff val="25000"/>
                            </a:schemeClr>
                          </a:solidFill>
                          <a:effectLst/>
                          <a:latin typeface="+mn-lt"/>
                          <a:ea typeface="Calibri" panose="020F0502020204030204" pitchFamily="34" charset="0"/>
                          <a:cs typeface="Times New Roman" panose="02020603050405020304" pitchFamily="18" charset="0"/>
                        </a:rPr>
                        <a:t>Pago por usuario</a:t>
                      </a:r>
                    </a:p>
                    <a:p>
                      <a:pPr marL="285750" marR="0" indent="-285750" algn="l">
                        <a:lnSpc>
                          <a:spcPct val="150000"/>
                        </a:lnSpc>
                        <a:spcBef>
                          <a:spcPts val="0"/>
                        </a:spcBef>
                        <a:spcAft>
                          <a:spcPts val="0"/>
                        </a:spcAft>
                        <a:buFont typeface="Arial" panose="020B0604020202020204" pitchFamily="34" charset="0"/>
                        <a:buChar char="•"/>
                      </a:pPr>
                      <a:r>
                        <a:rPr lang="es-EC" sz="2400" baseline="0" dirty="0" smtClean="0">
                          <a:solidFill>
                            <a:schemeClr val="tx1">
                              <a:lumMod val="75000"/>
                              <a:lumOff val="25000"/>
                            </a:schemeClr>
                          </a:solidFill>
                          <a:effectLst/>
                          <a:latin typeface="+mn-lt"/>
                          <a:ea typeface="Calibri" panose="020F0502020204030204" pitchFamily="34" charset="0"/>
                          <a:cs typeface="Times New Roman" panose="02020603050405020304" pitchFamily="18" charset="0"/>
                        </a:rPr>
                        <a:t>Pago por funcionalidad</a:t>
                      </a:r>
                      <a:endParaRPr lang="es-ES" sz="2400" dirty="0">
                        <a:solidFill>
                          <a:schemeClr val="tx1">
                            <a:lumMod val="75000"/>
                            <a:lumOff val="25000"/>
                          </a:schemeClr>
                        </a:solidFill>
                        <a:effectLst/>
                        <a:latin typeface="+mn-lt"/>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413892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Desarrollo: </a:t>
            </a:r>
            <a:r>
              <a:rPr lang="es-ES" dirty="0" smtClean="0"/>
              <a:t>Propuesta de valor</a:t>
            </a:r>
            <a:endParaRPr lang="es-E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14</a:t>
            </a:fld>
            <a:endParaRPr lang="en-U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28632355"/>
              </p:ext>
            </p:extLst>
          </p:nvPr>
        </p:nvGraphicFramePr>
        <p:xfrm>
          <a:off x="1096962" y="1901207"/>
          <a:ext cx="10058718" cy="4273360"/>
        </p:xfrm>
        <a:graphic>
          <a:graphicData uri="http://schemas.openxmlformats.org/drawingml/2006/table">
            <a:tbl>
              <a:tblPr firstRow="1" bandRow="1">
                <a:tableStyleId>{5C22544A-7EE6-4342-B048-85BDC9FD1C3A}</a:tableStyleId>
              </a:tblPr>
              <a:tblGrid>
                <a:gridCol w="5029359"/>
                <a:gridCol w="5029359"/>
              </a:tblGrid>
              <a:tr h="370840">
                <a:tc>
                  <a:txBody>
                    <a:bodyPr/>
                    <a:lstStyle/>
                    <a:p>
                      <a:pPr marL="0" marR="0" indent="0" algn="l" defTabSz="914400" rtl="0" eaLnBrk="1" fontAlgn="auto" latinLnBrk="0" hangingPunct="1">
                        <a:lnSpc>
                          <a:spcPct val="150000"/>
                        </a:lnSpc>
                        <a:spcBef>
                          <a:spcPts val="100"/>
                        </a:spcBef>
                        <a:spcAft>
                          <a:spcPts val="0"/>
                        </a:spcAft>
                        <a:buClrTx/>
                        <a:buSzTx/>
                        <a:buFontTx/>
                        <a:buNone/>
                        <a:tabLst/>
                        <a:defRPr/>
                      </a:pPr>
                      <a:r>
                        <a:rPr lang="es-EC" sz="2400" dirty="0" smtClean="0">
                          <a:effectLst/>
                        </a:rPr>
                        <a:t>Modelo de negocio actual en Quito</a:t>
                      </a:r>
                      <a:endParaRPr lang="es-ES" sz="2400" dirty="0" smtClean="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Bef>
                          <a:spcPts val="0"/>
                        </a:spcBef>
                        <a:spcAft>
                          <a:spcPts val="0"/>
                        </a:spcAft>
                      </a:pPr>
                      <a:r>
                        <a:rPr lang="es-EC" sz="2400" dirty="0" smtClean="0">
                          <a:effectLst/>
                        </a:rPr>
                        <a:t>Modelo de negocio SaaS</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285750" marR="0" indent="-285750" algn="just">
                        <a:lnSpc>
                          <a:spcPct val="150000"/>
                        </a:lnSpc>
                        <a:spcBef>
                          <a:spcPts val="100"/>
                        </a:spcBef>
                        <a:spcAft>
                          <a:spcPts val="0"/>
                        </a:spcAft>
                        <a:buFont typeface="Arial" panose="020B0604020202020204" pitchFamily="34" charset="0"/>
                        <a:buChar char="•"/>
                      </a:pPr>
                      <a:r>
                        <a:rPr lang="es-EC" sz="2400" kern="1200" baseline="0" dirty="0" smtClean="0">
                          <a:solidFill>
                            <a:schemeClr val="tx1">
                              <a:lumMod val="75000"/>
                              <a:lumOff val="25000"/>
                            </a:schemeClr>
                          </a:solidFill>
                          <a:effectLst/>
                          <a:latin typeface="+mn-lt"/>
                          <a:ea typeface="Calibri" panose="020F0502020204030204" pitchFamily="34" charset="0"/>
                          <a:cs typeface="Times New Roman" panose="02020603050405020304" pitchFamily="18" charset="0"/>
                        </a:rPr>
                        <a:t>Calidad del personal de la empresa.</a:t>
                      </a:r>
                    </a:p>
                    <a:p>
                      <a:pPr marL="285750" marR="0" indent="-285750" algn="just">
                        <a:lnSpc>
                          <a:spcPct val="150000"/>
                        </a:lnSpc>
                        <a:spcBef>
                          <a:spcPts val="100"/>
                        </a:spcBef>
                        <a:spcAft>
                          <a:spcPts val="0"/>
                        </a:spcAft>
                        <a:buFont typeface="Arial" panose="020B0604020202020204" pitchFamily="34" charset="0"/>
                        <a:buChar char="•"/>
                      </a:pPr>
                      <a:r>
                        <a:rPr lang="es-EC" sz="2400" kern="1200" baseline="0" dirty="0" smtClean="0">
                          <a:solidFill>
                            <a:schemeClr val="tx1">
                              <a:lumMod val="75000"/>
                              <a:lumOff val="25000"/>
                            </a:schemeClr>
                          </a:solidFill>
                          <a:effectLst/>
                          <a:latin typeface="+mn-lt"/>
                          <a:ea typeface="Calibri" panose="020F0502020204030204" pitchFamily="34" charset="0"/>
                          <a:cs typeface="Times New Roman" panose="02020603050405020304" pitchFamily="18" charset="0"/>
                        </a:rPr>
                        <a:t>Calidad de los productos y servicios que entregan al finalizar cada proyecto.</a:t>
                      </a:r>
                    </a:p>
                  </a:txBody>
                  <a:tcPr marL="68580" marR="68580" marT="0" marB="0" anchor="ctr"/>
                </a:tc>
                <a:tc>
                  <a:txBody>
                    <a:bodyPr/>
                    <a:lstStyle/>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Entrega rápida de software</a:t>
                      </a:r>
                    </a:p>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Precios </a:t>
                      </a:r>
                      <a:r>
                        <a:rPr lang="es-ES" sz="2400" dirty="0" smtClean="0">
                          <a:solidFill>
                            <a:schemeClr val="tx1">
                              <a:lumMod val="75000"/>
                              <a:lumOff val="25000"/>
                            </a:schemeClr>
                          </a:solidFill>
                          <a:effectLst/>
                          <a:latin typeface="+mn-lt"/>
                        </a:rPr>
                        <a:t>bajos para</a:t>
                      </a:r>
                      <a:r>
                        <a:rPr lang="es-ES" sz="2400" baseline="0" dirty="0" smtClean="0">
                          <a:solidFill>
                            <a:schemeClr val="tx1">
                              <a:lumMod val="75000"/>
                              <a:lumOff val="25000"/>
                            </a:schemeClr>
                          </a:solidFill>
                          <a:effectLst/>
                          <a:latin typeface="+mn-lt"/>
                        </a:rPr>
                        <a:t> clientes</a:t>
                      </a:r>
                      <a:endParaRPr lang="es-ES" sz="2400" dirty="0" smtClean="0">
                        <a:solidFill>
                          <a:schemeClr val="tx1">
                            <a:lumMod val="75000"/>
                            <a:lumOff val="25000"/>
                          </a:schemeClr>
                        </a:solidFill>
                        <a:effectLst/>
                        <a:latin typeface="+mn-lt"/>
                      </a:endParaRPr>
                    </a:p>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Escalabilidad</a:t>
                      </a:r>
                    </a:p>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Acceso global</a:t>
                      </a:r>
                    </a:p>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Actualizaciones automáticas</a:t>
                      </a:r>
                    </a:p>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Soporte ágil y rápido</a:t>
                      </a:r>
                    </a:p>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Acceso a servicio bajo demanda</a:t>
                      </a:r>
                    </a:p>
                  </a:txBody>
                  <a:tcPr marL="68580" marR="68580" marT="0" marB="0" anchor="ctr"/>
                </a:tc>
              </a:tr>
            </a:tbl>
          </a:graphicData>
        </a:graphic>
      </p:graphicFrame>
    </p:spTree>
    <p:extLst>
      <p:ext uri="{BB962C8B-B14F-4D97-AF65-F5344CB8AC3E}">
        <p14:creationId xmlns:p14="http://schemas.microsoft.com/office/powerpoint/2010/main" val="39002155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Desarrollo: </a:t>
            </a:r>
            <a:r>
              <a:rPr lang="es-ES" dirty="0" smtClean="0"/>
              <a:t>Recursos clave</a:t>
            </a:r>
            <a:endParaRPr lang="es-E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15</a:t>
            </a:fld>
            <a:endParaRPr lang="en-US" dirty="0"/>
          </a:p>
        </p:txBody>
      </p:sp>
      <p:graphicFrame>
        <p:nvGraphicFramePr>
          <p:cNvPr id="7" name="Marcador de contenido 4"/>
          <p:cNvGraphicFramePr>
            <a:graphicFrameLocks/>
          </p:cNvGraphicFramePr>
          <p:nvPr>
            <p:extLst>
              <p:ext uri="{D42A27DB-BD31-4B8C-83A1-F6EECF244321}">
                <p14:modId xmlns:p14="http://schemas.microsoft.com/office/powerpoint/2010/main" val="1248797411"/>
              </p:ext>
            </p:extLst>
          </p:nvPr>
        </p:nvGraphicFramePr>
        <p:xfrm>
          <a:off x="1112460" y="2149190"/>
          <a:ext cx="10058718" cy="3103944"/>
        </p:xfrm>
        <a:graphic>
          <a:graphicData uri="http://schemas.openxmlformats.org/drawingml/2006/table">
            <a:tbl>
              <a:tblPr firstRow="1" bandRow="1">
                <a:tableStyleId>{5C22544A-7EE6-4342-B048-85BDC9FD1C3A}</a:tableStyleId>
              </a:tblPr>
              <a:tblGrid>
                <a:gridCol w="4466930"/>
                <a:gridCol w="5591788"/>
              </a:tblGrid>
              <a:tr h="370840">
                <a:tc>
                  <a:txBody>
                    <a:bodyPr/>
                    <a:lstStyle/>
                    <a:p>
                      <a:pPr marL="0" marR="0" algn="l">
                        <a:lnSpc>
                          <a:spcPct val="150000"/>
                        </a:lnSpc>
                        <a:spcBef>
                          <a:spcPts val="100"/>
                        </a:spcBef>
                        <a:spcAft>
                          <a:spcPts val="0"/>
                        </a:spcAft>
                      </a:pPr>
                      <a:r>
                        <a:rPr lang="es-EC" sz="2000" dirty="0" smtClean="0">
                          <a:effectLst/>
                        </a:rPr>
                        <a:t>Modelo de negocio actual en Quito</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Bef>
                          <a:spcPts val="0"/>
                        </a:spcBef>
                        <a:spcAft>
                          <a:spcPts val="0"/>
                        </a:spcAft>
                      </a:pPr>
                      <a:r>
                        <a:rPr lang="es-EC" sz="2000" dirty="0" smtClean="0">
                          <a:effectLst/>
                        </a:rPr>
                        <a:t>Modelo de negocio SaaS</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285750" marR="0" indent="-285750" algn="just">
                        <a:lnSpc>
                          <a:spcPct val="150000"/>
                        </a:lnSpc>
                        <a:spcBef>
                          <a:spcPts val="100"/>
                        </a:spcBef>
                        <a:spcAft>
                          <a:spcPts val="0"/>
                        </a:spcAft>
                        <a:buFont typeface="Arial" panose="020B0604020202020204" pitchFamily="34" charset="0"/>
                        <a:buChar char="•"/>
                      </a:pPr>
                      <a:r>
                        <a:rPr lang="es-EC" sz="2000" b="1" kern="1200" baseline="0" dirty="0" smtClean="0">
                          <a:solidFill>
                            <a:schemeClr val="tx1">
                              <a:lumMod val="75000"/>
                              <a:lumOff val="25000"/>
                            </a:schemeClr>
                          </a:solidFill>
                          <a:effectLst/>
                          <a:latin typeface="+mn-lt"/>
                          <a:ea typeface="Calibri" panose="020F0502020204030204" pitchFamily="34" charset="0"/>
                          <a:cs typeface="Times New Roman" panose="02020603050405020304" pitchFamily="18" charset="0"/>
                        </a:rPr>
                        <a:t>Humanos:</a:t>
                      </a:r>
                      <a:r>
                        <a:rPr lang="es-EC" sz="2000" kern="1200" baseline="0" dirty="0" smtClean="0">
                          <a:solidFill>
                            <a:schemeClr val="tx1">
                              <a:lumMod val="75000"/>
                              <a:lumOff val="25000"/>
                            </a:schemeClr>
                          </a:solidFill>
                          <a:effectLst/>
                          <a:latin typeface="+mn-lt"/>
                          <a:ea typeface="Calibri" panose="020F0502020204030204" pitchFamily="34" charset="0"/>
                          <a:cs typeface="Times New Roman" panose="02020603050405020304" pitchFamily="18" charset="0"/>
                        </a:rPr>
                        <a:t> Calidad del recurso humano para la ejecución de proyectos, por otro lado, la e</a:t>
                      </a:r>
                      <a:r>
                        <a:rPr lang="es-ES" sz="2000" kern="1200" baseline="0" dirty="0" smtClean="0">
                          <a:solidFill>
                            <a:schemeClr val="tx1">
                              <a:lumMod val="75000"/>
                              <a:lumOff val="25000"/>
                            </a:schemeClr>
                          </a:solidFill>
                          <a:effectLst/>
                          <a:latin typeface="+mn-lt"/>
                          <a:ea typeface="Calibri" panose="020F0502020204030204" pitchFamily="34" charset="0"/>
                          <a:cs typeface="Times New Roman" panose="02020603050405020304" pitchFamily="18" charset="0"/>
                        </a:rPr>
                        <a:t>experiencia y fama con la que cuenta la empresa en el mercado.</a:t>
                      </a:r>
                      <a:endParaRPr lang="es-EC" sz="2000" kern="1200" baseline="0" dirty="0" smtClean="0">
                        <a:solidFill>
                          <a:schemeClr val="tx1">
                            <a:lumMod val="75000"/>
                            <a:lumOff val="25000"/>
                          </a:schemeClr>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285750" marR="0" indent="-285750" algn="just">
                        <a:lnSpc>
                          <a:spcPct val="150000"/>
                        </a:lnSpc>
                        <a:spcBef>
                          <a:spcPts val="0"/>
                        </a:spcBef>
                        <a:spcAft>
                          <a:spcPts val="0"/>
                        </a:spcAft>
                        <a:buFont typeface="Arial" panose="020B0604020202020204" pitchFamily="34" charset="0"/>
                        <a:buChar char="•"/>
                      </a:pPr>
                      <a:r>
                        <a:rPr lang="es-ES" sz="2000" b="1" dirty="0" smtClean="0">
                          <a:solidFill>
                            <a:schemeClr val="tx1">
                              <a:lumMod val="75000"/>
                              <a:lumOff val="25000"/>
                            </a:schemeClr>
                          </a:solidFill>
                          <a:effectLst/>
                          <a:latin typeface="+mn-lt"/>
                        </a:rPr>
                        <a:t>Físicos: </a:t>
                      </a:r>
                      <a:r>
                        <a:rPr lang="es-ES" sz="2000" b="0" dirty="0" smtClean="0">
                          <a:solidFill>
                            <a:schemeClr val="tx1">
                              <a:lumMod val="75000"/>
                              <a:lumOff val="25000"/>
                            </a:schemeClr>
                          </a:solidFill>
                          <a:effectLst/>
                          <a:latin typeface="+mn-lt"/>
                        </a:rPr>
                        <a:t>Capas de IaaS y PaaS</a:t>
                      </a:r>
                    </a:p>
                    <a:p>
                      <a:pPr marL="285750" marR="0" indent="-285750" algn="just">
                        <a:lnSpc>
                          <a:spcPct val="150000"/>
                        </a:lnSpc>
                        <a:spcBef>
                          <a:spcPts val="0"/>
                        </a:spcBef>
                        <a:spcAft>
                          <a:spcPts val="0"/>
                        </a:spcAft>
                        <a:buFont typeface="Arial" panose="020B0604020202020204" pitchFamily="34" charset="0"/>
                        <a:buChar char="•"/>
                      </a:pPr>
                      <a:r>
                        <a:rPr lang="es-ES" sz="2000" b="1" dirty="0" smtClean="0">
                          <a:solidFill>
                            <a:schemeClr val="tx1">
                              <a:lumMod val="75000"/>
                              <a:lumOff val="25000"/>
                            </a:schemeClr>
                          </a:solidFill>
                          <a:effectLst/>
                          <a:latin typeface="+mn-lt"/>
                        </a:rPr>
                        <a:t>Humanos: </a:t>
                      </a:r>
                      <a:r>
                        <a:rPr lang="es-ES" sz="2000" b="0" dirty="0" smtClean="0">
                          <a:solidFill>
                            <a:schemeClr val="tx1">
                              <a:lumMod val="75000"/>
                              <a:lumOff val="25000"/>
                            </a:schemeClr>
                          </a:solidFill>
                          <a:effectLst/>
                          <a:latin typeface="+mn-lt"/>
                        </a:rPr>
                        <a:t>Equipo de trabajo conformado</a:t>
                      </a:r>
                      <a:r>
                        <a:rPr lang="es-ES" sz="2000" b="0" baseline="0" dirty="0" smtClean="0">
                          <a:solidFill>
                            <a:schemeClr val="tx1">
                              <a:lumMod val="75000"/>
                              <a:lumOff val="25000"/>
                            </a:schemeClr>
                          </a:solidFill>
                          <a:effectLst/>
                          <a:latin typeface="+mn-lt"/>
                        </a:rPr>
                        <a:t> por: Gerente de proyectos de software, </a:t>
                      </a:r>
                      <a:r>
                        <a:rPr lang="es-ES" sz="2000" b="0" baseline="0" dirty="0" smtClean="0">
                          <a:solidFill>
                            <a:schemeClr val="tx1">
                              <a:lumMod val="75000"/>
                              <a:lumOff val="25000"/>
                            </a:schemeClr>
                          </a:solidFill>
                          <a:effectLst/>
                          <a:latin typeface="+mn-lt"/>
                        </a:rPr>
                        <a:t>analista </a:t>
                      </a:r>
                      <a:r>
                        <a:rPr lang="es-ES" sz="2000" b="0" baseline="0" dirty="0" smtClean="0">
                          <a:solidFill>
                            <a:schemeClr val="tx1">
                              <a:lumMod val="75000"/>
                              <a:lumOff val="25000"/>
                            </a:schemeClr>
                          </a:solidFill>
                          <a:effectLst/>
                          <a:latin typeface="+mn-lt"/>
                        </a:rPr>
                        <a:t>de procesos, un equipo de soporte y de mejora continua del aplicativo y personal para marketing y </a:t>
                      </a:r>
                      <a:r>
                        <a:rPr lang="es-ES" sz="2000" b="0" baseline="0" dirty="0" smtClean="0">
                          <a:solidFill>
                            <a:schemeClr val="tx1">
                              <a:lumMod val="75000"/>
                              <a:lumOff val="25000"/>
                            </a:schemeClr>
                          </a:solidFill>
                          <a:effectLst/>
                          <a:latin typeface="+mn-lt"/>
                        </a:rPr>
                        <a:t>ventas.</a:t>
                      </a:r>
                      <a:endParaRPr lang="es-ES" sz="2000" b="0" dirty="0" smtClean="0">
                        <a:solidFill>
                          <a:schemeClr val="tx1">
                            <a:lumMod val="75000"/>
                            <a:lumOff val="25000"/>
                          </a:schemeClr>
                        </a:solidFill>
                        <a:effectLst/>
                        <a:latin typeface="+mn-lt"/>
                      </a:endParaRPr>
                    </a:p>
                  </a:txBody>
                  <a:tcPr marL="68580" marR="68580" marT="0" marB="0" anchor="ctr"/>
                </a:tc>
              </a:tr>
            </a:tbl>
          </a:graphicData>
        </a:graphic>
      </p:graphicFrame>
    </p:spTree>
    <p:extLst>
      <p:ext uri="{BB962C8B-B14F-4D97-AF65-F5344CB8AC3E}">
        <p14:creationId xmlns:p14="http://schemas.microsoft.com/office/powerpoint/2010/main" val="36629758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Desarrollo: </a:t>
            </a:r>
            <a:r>
              <a:rPr lang="es-ES" dirty="0" smtClean="0"/>
              <a:t>Actividades clave</a:t>
            </a:r>
            <a:endParaRPr lang="es-E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16</a:t>
            </a:fld>
            <a:endParaRPr lang="en-U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505801026"/>
              </p:ext>
            </p:extLst>
          </p:nvPr>
        </p:nvGraphicFramePr>
        <p:xfrm>
          <a:off x="1096962" y="2428154"/>
          <a:ext cx="10058718" cy="2078800"/>
        </p:xfrm>
        <a:graphic>
          <a:graphicData uri="http://schemas.openxmlformats.org/drawingml/2006/table">
            <a:tbl>
              <a:tblPr firstRow="1" bandRow="1">
                <a:tableStyleId>{5C22544A-7EE6-4342-B048-85BDC9FD1C3A}</a:tableStyleId>
              </a:tblPr>
              <a:tblGrid>
                <a:gridCol w="5029359"/>
                <a:gridCol w="5029359"/>
              </a:tblGrid>
              <a:tr h="370840">
                <a:tc>
                  <a:txBody>
                    <a:bodyPr/>
                    <a:lstStyle/>
                    <a:p>
                      <a:pPr marL="0" marR="0" indent="0" algn="l" defTabSz="914400" rtl="0" eaLnBrk="1" fontAlgn="auto" latinLnBrk="0" hangingPunct="1">
                        <a:lnSpc>
                          <a:spcPct val="150000"/>
                        </a:lnSpc>
                        <a:spcBef>
                          <a:spcPts val="100"/>
                        </a:spcBef>
                        <a:spcAft>
                          <a:spcPts val="0"/>
                        </a:spcAft>
                        <a:buClrTx/>
                        <a:buSzTx/>
                        <a:buFontTx/>
                        <a:buNone/>
                        <a:tabLst/>
                        <a:defRPr/>
                      </a:pPr>
                      <a:r>
                        <a:rPr lang="es-EC" sz="2400" dirty="0" smtClean="0">
                          <a:effectLst/>
                        </a:rPr>
                        <a:t>Modelo de negocio </a:t>
                      </a:r>
                      <a:r>
                        <a:rPr lang="es-EC" sz="2400" dirty="0" smtClean="0">
                          <a:effectLst/>
                        </a:rPr>
                        <a:t>actual en Quito</a:t>
                      </a:r>
                      <a:endParaRPr lang="es-ES" sz="2400" dirty="0" smtClean="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Bef>
                          <a:spcPts val="0"/>
                        </a:spcBef>
                        <a:spcAft>
                          <a:spcPts val="0"/>
                        </a:spcAft>
                      </a:pPr>
                      <a:r>
                        <a:rPr lang="es-EC" sz="2400" dirty="0" smtClean="0">
                          <a:effectLst/>
                        </a:rPr>
                        <a:t>Modelo de negocio SaaS</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285750" marR="0" indent="-285750" algn="just">
                        <a:lnSpc>
                          <a:spcPct val="150000"/>
                        </a:lnSpc>
                        <a:spcBef>
                          <a:spcPts val="100"/>
                        </a:spcBef>
                        <a:spcAft>
                          <a:spcPts val="0"/>
                        </a:spcAft>
                        <a:buFont typeface="Arial" panose="020B0604020202020204" pitchFamily="34" charset="0"/>
                        <a:buChar char="•"/>
                      </a:pPr>
                      <a:r>
                        <a:rPr lang="es-EC" sz="2400" kern="1200" dirty="0" smtClean="0">
                          <a:solidFill>
                            <a:schemeClr val="tx1">
                              <a:lumMod val="75000"/>
                              <a:lumOff val="25000"/>
                            </a:schemeClr>
                          </a:solidFill>
                          <a:effectLst/>
                          <a:latin typeface="+mn-lt"/>
                          <a:ea typeface="+mn-ea"/>
                          <a:cs typeface="+mn-cs"/>
                        </a:rPr>
                        <a:t>Operaciones</a:t>
                      </a:r>
                    </a:p>
                    <a:p>
                      <a:pPr marL="285750" marR="0" indent="-285750" algn="just">
                        <a:lnSpc>
                          <a:spcPct val="150000"/>
                        </a:lnSpc>
                        <a:spcBef>
                          <a:spcPts val="100"/>
                        </a:spcBef>
                        <a:spcAft>
                          <a:spcPts val="0"/>
                        </a:spcAft>
                        <a:buFont typeface="Arial" panose="020B0604020202020204" pitchFamily="34" charset="0"/>
                        <a:buChar char="•"/>
                      </a:pPr>
                      <a:r>
                        <a:rPr lang="es-EC" sz="2400" kern="1200" dirty="0" smtClean="0">
                          <a:solidFill>
                            <a:schemeClr val="tx1">
                              <a:lumMod val="75000"/>
                              <a:lumOff val="25000"/>
                            </a:schemeClr>
                          </a:solidFill>
                          <a:effectLst/>
                          <a:latin typeface="+mn-lt"/>
                          <a:ea typeface="+mn-ea"/>
                          <a:cs typeface="+mn-cs"/>
                        </a:rPr>
                        <a:t>Mercadeo y Ventas</a:t>
                      </a:r>
                    </a:p>
                  </a:txBody>
                  <a:tcPr marL="68580" marR="68580" marT="0" marB="0" anchor="ctr"/>
                </a:tc>
                <a:tc>
                  <a:txBody>
                    <a:bodyPr/>
                    <a:lstStyle/>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Marketing y ventas</a:t>
                      </a:r>
                    </a:p>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Operación </a:t>
                      </a:r>
                    </a:p>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Servicio</a:t>
                      </a:r>
                    </a:p>
                  </a:txBody>
                  <a:tcPr marL="68580" marR="68580" marT="0" marB="0" anchor="ctr"/>
                </a:tc>
              </a:tr>
            </a:tbl>
          </a:graphicData>
        </a:graphic>
      </p:graphicFrame>
    </p:spTree>
    <p:extLst>
      <p:ext uri="{BB962C8B-B14F-4D97-AF65-F5344CB8AC3E}">
        <p14:creationId xmlns:p14="http://schemas.microsoft.com/office/powerpoint/2010/main" val="3175433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Desarrollo: </a:t>
            </a:r>
            <a:r>
              <a:rPr lang="es-ES" dirty="0" smtClean="0"/>
              <a:t>Socios clave</a:t>
            </a:r>
            <a:endParaRPr lang="es-E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17</a:t>
            </a:fld>
            <a:endParaRPr lang="en-U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401229675"/>
              </p:ext>
            </p:extLst>
          </p:nvPr>
        </p:nvGraphicFramePr>
        <p:xfrm>
          <a:off x="1096962" y="2428154"/>
          <a:ext cx="10058718" cy="3586544"/>
        </p:xfrm>
        <a:graphic>
          <a:graphicData uri="http://schemas.openxmlformats.org/drawingml/2006/table">
            <a:tbl>
              <a:tblPr firstRow="1" bandRow="1">
                <a:tableStyleId>{5C22544A-7EE6-4342-B048-85BDC9FD1C3A}</a:tableStyleId>
              </a:tblPr>
              <a:tblGrid>
                <a:gridCol w="5029359"/>
                <a:gridCol w="5029359"/>
              </a:tblGrid>
              <a:tr h="370840">
                <a:tc>
                  <a:txBody>
                    <a:bodyPr/>
                    <a:lstStyle/>
                    <a:p>
                      <a:pPr marL="0" marR="0" indent="0" algn="l" defTabSz="914400" rtl="0" eaLnBrk="1" fontAlgn="auto" latinLnBrk="0" hangingPunct="1">
                        <a:lnSpc>
                          <a:spcPct val="150000"/>
                        </a:lnSpc>
                        <a:spcBef>
                          <a:spcPts val="100"/>
                        </a:spcBef>
                        <a:spcAft>
                          <a:spcPts val="0"/>
                        </a:spcAft>
                        <a:buClrTx/>
                        <a:buSzTx/>
                        <a:buFontTx/>
                        <a:buNone/>
                        <a:tabLst/>
                        <a:defRPr/>
                      </a:pPr>
                      <a:r>
                        <a:rPr lang="es-EC" sz="2000" dirty="0" smtClean="0">
                          <a:effectLst/>
                        </a:rPr>
                        <a:t>Modelo de negocio </a:t>
                      </a:r>
                      <a:r>
                        <a:rPr lang="es-EC" sz="2000" dirty="0" smtClean="0">
                          <a:effectLst/>
                        </a:rPr>
                        <a:t>actual en Quito</a:t>
                      </a:r>
                      <a:endParaRPr lang="es-ES" sz="2000" dirty="0" smtClean="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Bef>
                          <a:spcPts val="0"/>
                        </a:spcBef>
                        <a:spcAft>
                          <a:spcPts val="0"/>
                        </a:spcAft>
                      </a:pPr>
                      <a:r>
                        <a:rPr lang="es-EC" sz="2000" dirty="0" smtClean="0">
                          <a:effectLst/>
                        </a:rPr>
                        <a:t>Modelo de negocio SaaS</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285750" marR="0" indent="-285750" algn="just">
                        <a:lnSpc>
                          <a:spcPct val="150000"/>
                        </a:lnSpc>
                        <a:spcBef>
                          <a:spcPts val="100"/>
                        </a:spcBef>
                        <a:spcAft>
                          <a:spcPts val="0"/>
                        </a:spcAft>
                        <a:buFont typeface="Arial" panose="020B0604020202020204" pitchFamily="34" charset="0"/>
                        <a:buChar char="•"/>
                      </a:pPr>
                      <a:r>
                        <a:rPr lang="es-EC" sz="2000" kern="1200" dirty="0" smtClean="0">
                          <a:solidFill>
                            <a:schemeClr val="tx1">
                              <a:lumMod val="75000"/>
                              <a:lumOff val="25000"/>
                            </a:schemeClr>
                          </a:solidFill>
                          <a:effectLst/>
                          <a:latin typeface="+mn-lt"/>
                          <a:ea typeface="+mn-ea"/>
                          <a:cs typeface="+mn-cs"/>
                        </a:rPr>
                        <a:t>Alianzas estratégicas </a:t>
                      </a:r>
                      <a:r>
                        <a:rPr lang="es-EC" sz="2000" kern="1200" dirty="0" smtClean="0">
                          <a:solidFill>
                            <a:schemeClr val="tx1">
                              <a:lumMod val="75000"/>
                              <a:lumOff val="25000"/>
                            </a:schemeClr>
                          </a:solidFill>
                          <a:effectLst/>
                          <a:latin typeface="+mn-lt"/>
                          <a:ea typeface="+mn-ea"/>
                          <a:cs typeface="+mn-cs"/>
                        </a:rPr>
                        <a:t>con:</a:t>
                      </a:r>
                    </a:p>
                    <a:p>
                      <a:pPr marL="285750" marR="0" indent="-285750" algn="just">
                        <a:lnSpc>
                          <a:spcPct val="150000"/>
                        </a:lnSpc>
                        <a:spcBef>
                          <a:spcPts val="100"/>
                        </a:spcBef>
                        <a:spcAft>
                          <a:spcPts val="0"/>
                        </a:spcAft>
                        <a:buFont typeface="Arial" panose="020B0604020202020204" pitchFamily="34" charset="0"/>
                        <a:buChar char="•"/>
                      </a:pPr>
                      <a:r>
                        <a:rPr lang="es-EC" sz="2000" kern="1200" dirty="0" smtClean="0">
                          <a:solidFill>
                            <a:schemeClr val="tx1">
                              <a:lumMod val="75000"/>
                              <a:lumOff val="25000"/>
                            </a:schemeClr>
                          </a:solidFill>
                          <a:effectLst/>
                          <a:latin typeface="+mn-lt"/>
                          <a:ea typeface="+mn-ea"/>
                          <a:cs typeface="+mn-cs"/>
                        </a:rPr>
                        <a:t>Otras </a:t>
                      </a:r>
                      <a:r>
                        <a:rPr lang="es-EC" sz="2000" kern="1200" dirty="0" smtClean="0">
                          <a:solidFill>
                            <a:schemeClr val="tx1">
                              <a:lumMod val="75000"/>
                              <a:lumOff val="25000"/>
                            </a:schemeClr>
                          </a:solidFill>
                          <a:effectLst/>
                          <a:latin typeface="+mn-lt"/>
                          <a:ea typeface="+mn-ea"/>
                          <a:cs typeface="+mn-cs"/>
                        </a:rPr>
                        <a:t>empresas para reforzar el ámbito tecnológico en el cual no tienen mayor experiencia.</a:t>
                      </a:r>
                    </a:p>
                    <a:p>
                      <a:pPr marL="285750" marR="0" indent="-285750" algn="just">
                        <a:lnSpc>
                          <a:spcPct val="150000"/>
                        </a:lnSpc>
                        <a:spcBef>
                          <a:spcPts val="100"/>
                        </a:spcBef>
                        <a:spcAft>
                          <a:spcPts val="0"/>
                        </a:spcAft>
                        <a:buFont typeface="Arial" panose="020B0604020202020204" pitchFamily="34" charset="0"/>
                        <a:buChar char="•"/>
                      </a:pPr>
                      <a:r>
                        <a:rPr lang="es-EC" sz="2000" kern="1200" dirty="0" smtClean="0">
                          <a:solidFill>
                            <a:schemeClr val="tx1">
                              <a:lumMod val="75000"/>
                              <a:lumOff val="25000"/>
                            </a:schemeClr>
                          </a:solidFill>
                          <a:effectLst/>
                          <a:latin typeface="+mn-lt"/>
                          <a:ea typeface="+mn-ea"/>
                          <a:cs typeface="+mn-cs"/>
                        </a:rPr>
                        <a:t>Otras </a:t>
                      </a:r>
                      <a:r>
                        <a:rPr lang="es-EC" sz="2000" kern="1200" dirty="0" smtClean="0">
                          <a:solidFill>
                            <a:schemeClr val="tx1">
                              <a:lumMod val="75000"/>
                              <a:lumOff val="25000"/>
                            </a:schemeClr>
                          </a:solidFill>
                          <a:effectLst/>
                          <a:latin typeface="+mn-lt"/>
                          <a:ea typeface="+mn-ea"/>
                          <a:cs typeface="+mn-cs"/>
                        </a:rPr>
                        <a:t>empresas dedicadas al desarrollo de software para acceder a recursos humanos y de hardware.</a:t>
                      </a:r>
                    </a:p>
                  </a:txBody>
                  <a:tcPr marL="68580" marR="68580" marT="0" marB="0" anchor="ctr"/>
                </a:tc>
                <a:tc>
                  <a:txBody>
                    <a:bodyPr/>
                    <a:lstStyle/>
                    <a:p>
                      <a:pPr marL="285750" marR="0" indent="-285750" algn="l">
                        <a:lnSpc>
                          <a:spcPct val="150000"/>
                        </a:lnSpc>
                        <a:spcBef>
                          <a:spcPts val="0"/>
                        </a:spcBef>
                        <a:spcAft>
                          <a:spcPts val="0"/>
                        </a:spcAft>
                        <a:buFont typeface="Arial" panose="020B0604020202020204" pitchFamily="34" charset="0"/>
                        <a:buChar char="•"/>
                      </a:pPr>
                      <a:r>
                        <a:rPr lang="es-ES" sz="2000" dirty="0" smtClean="0">
                          <a:solidFill>
                            <a:schemeClr val="tx1">
                              <a:lumMod val="75000"/>
                              <a:lumOff val="25000"/>
                            </a:schemeClr>
                          </a:solidFill>
                          <a:effectLst/>
                          <a:latin typeface="+mn-lt"/>
                        </a:rPr>
                        <a:t>Reducción de riesgos y gastos: con alianzas para IaaS y PaaS</a:t>
                      </a:r>
                    </a:p>
                    <a:p>
                      <a:pPr marL="285750" marR="0" indent="-285750" algn="l">
                        <a:lnSpc>
                          <a:spcPct val="150000"/>
                        </a:lnSpc>
                        <a:spcBef>
                          <a:spcPts val="0"/>
                        </a:spcBef>
                        <a:spcAft>
                          <a:spcPts val="0"/>
                        </a:spcAft>
                        <a:buFont typeface="Arial" panose="020B0604020202020204" pitchFamily="34" charset="0"/>
                        <a:buChar char="•"/>
                      </a:pPr>
                      <a:r>
                        <a:rPr lang="es-ES" sz="2000" dirty="0" smtClean="0">
                          <a:solidFill>
                            <a:schemeClr val="tx1">
                              <a:lumMod val="75000"/>
                              <a:lumOff val="25000"/>
                            </a:schemeClr>
                          </a:solidFill>
                          <a:effectLst/>
                          <a:latin typeface="+mn-lt"/>
                        </a:rPr>
                        <a:t>Optimización y aumento de ventas: ampliar</a:t>
                      </a:r>
                      <a:r>
                        <a:rPr lang="es-ES" sz="2000" baseline="0" dirty="0" smtClean="0">
                          <a:solidFill>
                            <a:schemeClr val="tx1">
                              <a:lumMod val="75000"/>
                              <a:lumOff val="25000"/>
                            </a:schemeClr>
                          </a:solidFill>
                          <a:effectLst/>
                          <a:latin typeface="+mn-lt"/>
                        </a:rPr>
                        <a:t> puntos de venta</a:t>
                      </a:r>
                      <a:endParaRPr lang="es-ES" sz="2000" dirty="0" smtClean="0">
                        <a:solidFill>
                          <a:schemeClr val="tx1">
                            <a:lumMod val="75000"/>
                            <a:lumOff val="25000"/>
                          </a:schemeClr>
                        </a:solidFill>
                        <a:effectLst/>
                        <a:latin typeface="+mn-lt"/>
                      </a:endParaRPr>
                    </a:p>
                  </a:txBody>
                  <a:tcPr marL="68580" marR="68580" marT="0" marB="0" anchor="ctr"/>
                </a:tc>
              </a:tr>
            </a:tbl>
          </a:graphicData>
        </a:graphic>
      </p:graphicFrame>
    </p:spTree>
    <p:extLst>
      <p:ext uri="{BB962C8B-B14F-4D97-AF65-F5344CB8AC3E}">
        <p14:creationId xmlns:p14="http://schemas.microsoft.com/office/powerpoint/2010/main" val="24093645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Desarrollo: </a:t>
            </a:r>
            <a:r>
              <a:rPr lang="es-ES" dirty="0" smtClean="0"/>
              <a:t>Estructura de costos</a:t>
            </a:r>
            <a:endParaRPr lang="es-E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18</a:t>
            </a:fld>
            <a:endParaRPr lang="en-US" dirty="0"/>
          </a:p>
        </p:txBody>
      </p:sp>
      <p:graphicFrame>
        <p:nvGraphicFramePr>
          <p:cNvPr id="6" name="Marcador de contenido 4"/>
          <p:cNvGraphicFramePr>
            <a:graphicFrameLocks/>
          </p:cNvGraphicFramePr>
          <p:nvPr>
            <p:extLst>
              <p:ext uri="{D42A27DB-BD31-4B8C-83A1-F6EECF244321}">
                <p14:modId xmlns:p14="http://schemas.microsoft.com/office/powerpoint/2010/main" val="1017972599"/>
              </p:ext>
            </p:extLst>
          </p:nvPr>
        </p:nvGraphicFramePr>
        <p:xfrm>
          <a:off x="1096962" y="2428154"/>
          <a:ext cx="10058718" cy="3176080"/>
        </p:xfrm>
        <a:graphic>
          <a:graphicData uri="http://schemas.openxmlformats.org/drawingml/2006/table">
            <a:tbl>
              <a:tblPr firstRow="1" bandRow="1">
                <a:tableStyleId>{5C22544A-7EE6-4342-B048-85BDC9FD1C3A}</a:tableStyleId>
              </a:tblPr>
              <a:tblGrid>
                <a:gridCol w="5029359"/>
                <a:gridCol w="5029359"/>
              </a:tblGrid>
              <a:tr h="370840">
                <a:tc>
                  <a:txBody>
                    <a:bodyPr/>
                    <a:lstStyle/>
                    <a:p>
                      <a:pPr marL="0" marR="0" indent="0" algn="l" defTabSz="914400" rtl="0" eaLnBrk="1" fontAlgn="auto" latinLnBrk="0" hangingPunct="1">
                        <a:lnSpc>
                          <a:spcPct val="150000"/>
                        </a:lnSpc>
                        <a:spcBef>
                          <a:spcPts val="100"/>
                        </a:spcBef>
                        <a:spcAft>
                          <a:spcPts val="0"/>
                        </a:spcAft>
                        <a:buClrTx/>
                        <a:buSzTx/>
                        <a:buFontTx/>
                        <a:buNone/>
                        <a:tabLst/>
                        <a:defRPr/>
                      </a:pPr>
                      <a:r>
                        <a:rPr lang="es-EC" sz="2400" dirty="0" smtClean="0">
                          <a:effectLst/>
                        </a:rPr>
                        <a:t>Modelo de negocio </a:t>
                      </a:r>
                      <a:r>
                        <a:rPr lang="es-EC" sz="2400" dirty="0" smtClean="0">
                          <a:effectLst/>
                        </a:rPr>
                        <a:t>actual en Quito</a:t>
                      </a:r>
                      <a:endParaRPr lang="es-ES" sz="2400" dirty="0" smtClean="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Bef>
                          <a:spcPts val="0"/>
                        </a:spcBef>
                        <a:spcAft>
                          <a:spcPts val="0"/>
                        </a:spcAft>
                      </a:pPr>
                      <a:r>
                        <a:rPr lang="es-EC" sz="2400" dirty="0" smtClean="0">
                          <a:effectLst/>
                        </a:rPr>
                        <a:t>Modelo de negocio SaaS</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r>
              <a:tr h="370840">
                <a:tc>
                  <a:txBody>
                    <a:bodyPr/>
                    <a:lstStyle/>
                    <a:p>
                      <a:pPr marL="285750" marR="0" indent="-285750" algn="just">
                        <a:lnSpc>
                          <a:spcPct val="150000"/>
                        </a:lnSpc>
                        <a:spcBef>
                          <a:spcPts val="100"/>
                        </a:spcBef>
                        <a:spcAft>
                          <a:spcPts val="0"/>
                        </a:spcAft>
                        <a:buFont typeface="Arial" panose="020B0604020202020204" pitchFamily="34" charset="0"/>
                        <a:buChar char="•"/>
                      </a:pPr>
                      <a:r>
                        <a:rPr lang="es-EC" sz="2400" kern="1200" dirty="0" smtClean="0">
                          <a:solidFill>
                            <a:schemeClr val="tx1">
                              <a:lumMod val="75000"/>
                              <a:lumOff val="25000"/>
                            </a:schemeClr>
                          </a:solidFill>
                          <a:effectLst/>
                          <a:latin typeface="+mn-lt"/>
                          <a:ea typeface="+mn-ea"/>
                          <a:cs typeface="+mn-cs"/>
                        </a:rPr>
                        <a:t>Personal</a:t>
                      </a:r>
                    </a:p>
                    <a:p>
                      <a:pPr marL="285750" marR="0" indent="-285750" algn="just">
                        <a:lnSpc>
                          <a:spcPct val="150000"/>
                        </a:lnSpc>
                        <a:spcBef>
                          <a:spcPts val="100"/>
                        </a:spcBef>
                        <a:spcAft>
                          <a:spcPts val="0"/>
                        </a:spcAft>
                        <a:buFont typeface="Arial" panose="020B0604020202020204" pitchFamily="34" charset="0"/>
                        <a:buChar char="•"/>
                      </a:pPr>
                      <a:r>
                        <a:rPr lang="es-EC" sz="2400" kern="1200" dirty="0" smtClean="0">
                          <a:solidFill>
                            <a:schemeClr val="tx1">
                              <a:lumMod val="75000"/>
                              <a:lumOff val="25000"/>
                            </a:schemeClr>
                          </a:solidFill>
                          <a:effectLst/>
                          <a:latin typeface="+mn-lt"/>
                          <a:ea typeface="+mn-ea"/>
                          <a:cs typeface="+mn-cs"/>
                        </a:rPr>
                        <a:t>Movilización</a:t>
                      </a:r>
                    </a:p>
                    <a:p>
                      <a:pPr marL="285750" marR="0" indent="-285750" algn="just">
                        <a:lnSpc>
                          <a:spcPct val="150000"/>
                        </a:lnSpc>
                        <a:spcBef>
                          <a:spcPts val="100"/>
                        </a:spcBef>
                        <a:spcAft>
                          <a:spcPts val="0"/>
                        </a:spcAft>
                        <a:buFont typeface="Arial" panose="020B0604020202020204" pitchFamily="34" charset="0"/>
                        <a:buChar char="•"/>
                      </a:pPr>
                      <a:r>
                        <a:rPr lang="es-EC" sz="2400" kern="1200" dirty="0" smtClean="0">
                          <a:solidFill>
                            <a:schemeClr val="tx1">
                              <a:lumMod val="75000"/>
                              <a:lumOff val="25000"/>
                            </a:schemeClr>
                          </a:solidFill>
                          <a:effectLst/>
                          <a:latin typeface="+mn-lt"/>
                          <a:ea typeface="+mn-ea"/>
                          <a:cs typeface="+mn-cs"/>
                        </a:rPr>
                        <a:t>Suscripciones</a:t>
                      </a:r>
                    </a:p>
                  </a:txBody>
                  <a:tcPr marL="68580" marR="68580" marT="0" marB="0" anchor="ctr"/>
                </a:tc>
                <a:tc>
                  <a:txBody>
                    <a:bodyPr/>
                    <a:lstStyle/>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Personal</a:t>
                      </a:r>
                    </a:p>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Suscripción o desarrollo de software</a:t>
                      </a:r>
                    </a:p>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IaaS y PaaS</a:t>
                      </a:r>
                    </a:p>
                    <a:p>
                      <a:pPr marL="285750" marR="0" indent="-285750" algn="l">
                        <a:lnSpc>
                          <a:spcPct val="150000"/>
                        </a:lnSpc>
                        <a:spcBef>
                          <a:spcPts val="0"/>
                        </a:spcBef>
                        <a:spcAft>
                          <a:spcPts val="0"/>
                        </a:spcAft>
                        <a:buFont typeface="Arial" panose="020B0604020202020204" pitchFamily="34" charset="0"/>
                        <a:buChar char="•"/>
                      </a:pPr>
                      <a:r>
                        <a:rPr lang="es-ES" sz="2400" dirty="0" smtClean="0">
                          <a:solidFill>
                            <a:schemeClr val="tx1">
                              <a:lumMod val="75000"/>
                              <a:lumOff val="25000"/>
                            </a:schemeClr>
                          </a:solidFill>
                          <a:effectLst/>
                          <a:latin typeface="+mn-lt"/>
                        </a:rPr>
                        <a:t>Difusión y </a:t>
                      </a:r>
                      <a:r>
                        <a:rPr lang="es-ES" sz="2400" dirty="0" smtClean="0">
                          <a:solidFill>
                            <a:schemeClr val="tx1">
                              <a:lumMod val="75000"/>
                              <a:lumOff val="25000"/>
                            </a:schemeClr>
                          </a:solidFill>
                          <a:effectLst/>
                          <a:latin typeface="+mn-lt"/>
                        </a:rPr>
                        <a:t>ventas en</a:t>
                      </a:r>
                      <a:r>
                        <a:rPr lang="es-ES" sz="2400" baseline="0" dirty="0" smtClean="0">
                          <a:solidFill>
                            <a:schemeClr val="tx1">
                              <a:lumMod val="75000"/>
                              <a:lumOff val="25000"/>
                            </a:schemeClr>
                          </a:solidFill>
                          <a:effectLst/>
                          <a:latin typeface="+mn-lt"/>
                        </a:rPr>
                        <a:t> la etapa de penetración de mercado</a:t>
                      </a:r>
                      <a:endParaRPr lang="es-ES" sz="2400" dirty="0" smtClean="0">
                        <a:solidFill>
                          <a:schemeClr val="tx1">
                            <a:lumMod val="75000"/>
                            <a:lumOff val="25000"/>
                          </a:schemeClr>
                        </a:solidFill>
                        <a:effectLst/>
                        <a:latin typeface="+mn-lt"/>
                      </a:endParaRPr>
                    </a:p>
                  </a:txBody>
                  <a:tcPr marL="68580" marR="68580" marT="0" marB="0" anchor="ctr"/>
                </a:tc>
              </a:tr>
            </a:tbl>
          </a:graphicData>
        </a:graphic>
      </p:graphicFrame>
    </p:spTree>
    <p:extLst>
      <p:ext uri="{BB962C8B-B14F-4D97-AF65-F5344CB8AC3E}">
        <p14:creationId xmlns:p14="http://schemas.microsoft.com/office/powerpoint/2010/main" val="510134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Conclusiones</a:t>
            </a:r>
            <a:endParaRPr lang="es-ES" dirty="0"/>
          </a:p>
        </p:txBody>
      </p:sp>
      <p:pic>
        <p:nvPicPr>
          <p:cNvPr id="5" name="Marcador de contenid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27917" y="1972039"/>
            <a:ext cx="6796815" cy="4025806"/>
          </a:xfrm>
        </p:spPr>
      </p:pic>
      <p:sp>
        <p:nvSpPr>
          <p:cNvPr id="4" name="Marcador de número de diapositiva 3"/>
          <p:cNvSpPr>
            <a:spLocks noGrp="1"/>
          </p:cNvSpPr>
          <p:nvPr>
            <p:ph type="sldNum" sz="quarter" idx="12"/>
          </p:nvPr>
        </p:nvSpPr>
        <p:spPr/>
        <p:txBody>
          <a:bodyPr/>
          <a:lstStyle/>
          <a:p>
            <a:fld id="{D57F1E4F-1CFF-5643-939E-217C01CDF565}" type="slidenum">
              <a:rPr lang="en-US" smtClean="0"/>
              <a:pPr/>
              <a:t>19</a:t>
            </a:fld>
            <a:endParaRPr lang="en-US" dirty="0"/>
          </a:p>
        </p:txBody>
      </p:sp>
      <p:sp>
        <p:nvSpPr>
          <p:cNvPr id="6" name="CuadroTexto 5"/>
          <p:cNvSpPr txBox="1"/>
          <p:nvPr/>
        </p:nvSpPr>
        <p:spPr>
          <a:xfrm>
            <a:off x="1224366" y="2165043"/>
            <a:ext cx="3303551" cy="3785652"/>
          </a:xfrm>
          <a:prstGeom prst="rect">
            <a:avLst/>
          </a:prstGeom>
          <a:noFill/>
        </p:spPr>
        <p:txBody>
          <a:bodyPr wrap="square" rtlCol="0">
            <a:spAutoFit/>
          </a:bodyPr>
          <a:lstStyle/>
          <a:p>
            <a:r>
              <a:rPr lang="es-EC" sz="2400" dirty="0" smtClean="0"/>
              <a:t>El </a:t>
            </a:r>
            <a:r>
              <a:rPr lang="es-EC" sz="2400" dirty="0"/>
              <a:t>53% </a:t>
            </a:r>
            <a:r>
              <a:rPr lang="es-EC" sz="2400" dirty="0" smtClean="0"/>
              <a:t>de las empresas de TI se </a:t>
            </a:r>
            <a:r>
              <a:rPr lang="es-EC" sz="2400" dirty="0"/>
              <a:t>dedican </a:t>
            </a:r>
            <a:r>
              <a:rPr lang="es-EC" sz="2400" dirty="0" smtClean="0"/>
              <a:t>al desarrollo </a:t>
            </a:r>
            <a:r>
              <a:rPr lang="es-EC" sz="2400" dirty="0"/>
              <a:t>de software a la </a:t>
            </a:r>
            <a:r>
              <a:rPr lang="es-EC" sz="2400" dirty="0" smtClean="0"/>
              <a:t>medida</a:t>
            </a:r>
            <a:r>
              <a:rPr lang="es-EC" sz="2400" dirty="0" smtClean="0"/>
              <a:t>. </a:t>
            </a:r>
            <a:r>
              <a:rPr lang="es-EC" sz="2400" dirty="0" smtClean="0"/>
              <a:t>Crean un producto, lo implementan en una empresa, se cobra un valor por ese desarrollo y se definen las políticas de mantenimiento.</a:t>
            </a:r>
            <a:endParaRPr lang="es-EC" sz="2400" dirty="0"/>
          </a:p>
        </p:txBody>
      </p:sp>
    </p:spTree>
    <p:extLst>
      <p:ext uri="{BB962C8B-B14F-4D97-AF65-F5344CB8AC3E}">
        <p14:creationId xmlns:p14="http://schemas.microsoft.com/office/powerpoint/2010/main" val="25097311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Agenda</a:t>
            </a:r>
            <a:endParaRPr lang="es-EC" dirty="0"/>
          </a:p>
        </p:txBody>
      </p:sp>
      <p:sp>
        <p:nvSpPr>
          <p:cNvPr id="3" name="Marcador de contenido 2"/>
          <p:cNvSpPr>
            <a:spLocks noGrp="1"/>
          </p:cNvSpPr>
          <p:nvPr>
            <p:ph idx="1"/>
          </p:nvPr>
        </p:nvSpPr>
        <p:spPr/>
        <p:txBody>
          <a:bodyPr>
            <a:normAutofit/>
          </a:bodyPr>
          <a:lstStyle/>
          <a:p>
            <a:pPr marL="577850" indent="-295275">
              <a:buFont typeface="Wingdings" panose="05000000000000000000" pitchFamily="2" charset="2"/>
              <a:buChar char="§"/>
            </a:pPr>
            <a:r>
              <a:rPr lang="es-EC" sz="2400" dirty="0" smtClean="0"/>
              <a:t>Planteamiento </a:t>
            </a:r>
            <a:r>
              <a:rPr lang="es-EC" sz="2400" dirty="0"/>
              <a:t>del </a:t>
            </a:r>
            <a:r>
              <a:rPr lang="es-EC" sz="2400" dirty="0" smtClean="0"/>
              <a:t>problema</a:t>
            </a:r>
          </a:p>
          <a:p>
            <a:pPr marL="577850" indent="-295275">
              <a:buFont typeface="Wingdings" panose="05000000000000000000" pitchFamily="2" charset="2"/>
              <a:buChar char="§"/>
            </a:pPr>
            <a:r>
              <a:rPr lang="es-EC" sz="2400" dirty="0"/>
              <a:t>Justificación e importancia</a:t>
            </a:r>
          </a:p>
          <a:p>
            <a:pPr marL="577850" indent="-295275">
              <a:buFont typeface="Wingdings" panose="05000000000000000000" pitchFamily="2" charset="2"/>
              <a:buChar char="§"/>
            </a:pPr>
            <a:r>
              <a:rPr lang="es-EC" sz="2400" dirty="0" smtClean="0"/>
              <a:t>Objetivo del proyecto</a:t>
            </a:r>
          </a:p>
          <a:p>
            <a:pPr marL="577850" indent="-295275">
              <a:buFont typeface="Wingdings" panose="05000000000000000000" pitchFamily="2" charset="2"/>
              <a:buChar char="§"/>
            </a:pPr>
            <a:r>
              <a:rPr lang="es-EC" sz="2400" dirty="0" smtClean="0"/>
              <a:t>Marco teórico</a:t>
            </a:r>
          </a:p>
          <a:p>
            <a:pPr marL="577850" indent="-295275">
              <a:buFont typeface="Wingdings" panose="05000000000000000000" pitchFamily="2" charset="2"/>
              <a:buChar char="§"/>
            </a:pPr>
            <a:r>
              <a:rPr lang="es-EC" sz="2400" dirty="0" smtClean="0"/>
              <a:t>Desarrollo: Modelo de negocio de las empresas de software en Quito y Modelo de negocio SaaS</a:t>
            </a:r>
          </a:p>
          <a:p>
            <a:pPr marL="577850" indent="-295275">
              <a:buFont typeface="Wingdings" panose="05000000000000000000" pitchFamily="2" charset="2"/>
              <a:buChar char="§"/>
            </a:pPr>
            <a:r>
              <a:rPr lang="es-EC" sz="2400" dirty="0" smtClean="0"/>
              <a:t>Conclusiones y recomendaciones</a:t>
            </a:r>
          </a:p>
          <a:p>
            <a:pPr marL="457200" indent="-228600">
              <a:buFont typeface="Wingdings" panose="05000000000000000000" pitchFamily="2" charset="2"/>
              <a:buChar char="§"/>
            </a:pPr>
            <a:endParaRPr lang="es-EC" sz="2400" dirty="0" smtClean="0"/>
          </a:p>
          <a:p>
            <a:endParaRPr lang="es-EC" sz="2400"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7567128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Conclusiones</a:t>
            </a:r>
            <a:endParaRPr lang="es-ES" dirty="0"/>
          </a:p>
        </p:txBody>
      </p:sp>
      <p:pic>
        <p:nvPicPr>
          <p:cNvPr id="5" name="Marcador de contenid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178132" y="1799352"/>
            <a:ext cx="4034351" cy="4022725"/>
          </a:xfrm>
        </p:spPr>
      </p:pic>
      <p:sp>
        <p:nvSpPr>
          <p:cNvPr id="4" name="Marcador de número de diapositiva 3"/>
          <p:cNvSpPr>
            <a:spLocks noGrp="1"/>
          </p:cNvSpPr>
          <p:nvPr>
            <p:ph type="sldNum" sz="quarter" idx="12"/>
          </p:nvPr>
        </p:nvSpPr>
        <p:spPr/>
        <p:txBody>
          <a:bodyPr/>
          <a:lstStyle/>
          <a:p>
            <a:fld id="{D57F1E4F-1CFF-5643-939E-217C01CDF565}" type="slidenum">
              <a:rPr lang="en-US" smtClean="0"/>
              <a:pPr/>
              <a:t>20</a:t>
            </a:fld>
            <a:endParaRPr lang="en-US" dirty="0"/>
          </a:p>
        </p:txBody>
      </p:sp>
      <p:sp>
        <p:nvSpPr>
          <p:cNvPr id="3" name="CuadroTexto 2"/>
          <p:cNvSpPr txBox="1"/>
          <p:nvPr/>
        </p:nvSpPr>
        <p:spPr>
          <a:xfrm>
            <a:off x="1348353" y="2374543"/>
            <a:ext cx="5129939" cy="3046988"/>
          </a:xfrm>
          <a:prstGeom prst="rect">
            <a:avLst/>
          </a:prstGeom>
          <a:noFill/>
        </p:spPr>
        <p:txBody>
          <a:bodyPr wrap="square" rtlCol="0">
            <a:spAutoFit/>
          </a:bodyPr>
          <a:lstStyle/>
          <a:p>
            <a:pPr lvl="0"/>
            <a:r>
              <a:rPr lang="es-EC" sz="2400" dirty="0" smtClean="0"/>
              <a:t>El crecimiento </a:t>
            </a:r>
            <a:r>
              <a:rPr lang="es-EC" sz="2400" dirty="0"/>
              <a:t>de inversión de SaaS 18% anual (CIO, 2014</a:t>
            </a:r>
            <a:r>
              <a:rPr lang="es-EC" sz="2400" dirty="0" smtClean="0"/>
              <a:t>), </a:t>
            </a:r>
            <a:r>
              <a:rPr lang="es-EC" sz="2400" dirty="0"/>
              <a:t>indica que la tendencia </a:t>
            </a:r>
            <a:r>
              <a:rPr lang="es-EC" sz="2400" dirty="0" smtClean="0"/>
              <a:t>mundial. En este modelo se desarrolla un software que es usado por varios clientes de forma simultánea quienes pagan de manera periódica por este servicio, en este modelo la relación con el cliente es duradera.</a:t>
            </a:r>
            <a:endParaRPr lang="es-EC" sz="2400" dirty="0"/>
          </a:p>
        </p:txBody>
      </p:sp>
    </p:spTree>
    <p:extLst>
      <p:ext uri="{BB962C8B-B14F-4D97-AF65-F5344CB8AC3E}">
        <p14:creationId xmlns:p14="http://schemas.microsoft.com/office/powerpoint/2010/main" val="16814617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935855" y="1773303"/>
            <a:ext cx="1619928" cy="1619928"/>
          </a:xfrm>
          <a:prstGeom prst="rect">
            <a:avLst/>
          </a:prstGeom>
        </p:spPr>
      </p:pic>
      <p:sp>
        <p:nvSpPr>
          <p:cNvPr id="2" name="Título 1"/>
          <p:cNvSpPr>
            <a:spLocks noGrp="1"/>
          </p:cNvSpPr>
          <p:nvPr>
            <p:ph type="title"/>
          </p:nvPr>
        </p:nvSpPr>
        <p:spPr/>
        <p:txBody>
          <a:bodyPr/>
          <a:lstStyle/>
          <a:p>
            <a:r>
              <a:rPr lang="es-ES" dirty="0" smtClean="0"/>
              <a:t>Conclusiones</a:t>
            </a:r>
            <a:endParaRPr lang="es-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251682772"/>
              </p:ext>
            </p:extLst>
          </p:nvPr>
        </p:nvGraphicFramePr>
        <p:xfrm>
          <a:off x="1239864" y="1737360"/>
          <a:ext cx="9624447" cy="182724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Marcador de número de diapositiva 3"/>
          <p:cNvSpPr>
            <a:spLocks noGrp="1"/>
          </p:cNvSpPr>
          <p:nvPr>
            <p:ph type="sldNum" sz="quarter" idx="12"/>
          </p:nvPr>
        </p:nvSpPr>
        <p:spPr/>
        <p:txBody>
          <a:bodyPr/>
          <a:lstStyle/>
          <a:p>
            <a:fld id="{D57F1E4F-1CFF-5643-939E-217C01CDF565}" type="slidenum">
              <a:rPr lang="en-US" smtClean="0"/>
              <a:pPr/>
              <a:t>21</a:t>
            </a:fld>
            <a:endParaRPr lang="en-US" dirty="0"/>
          </a:p>
        </p:txBody>
      </p:sp>
      <p:sp>
        <p:nvSpPr>
          <p:cNvPr id="3" name="CuadroTexto 2"/>
          <p:cNvSpPr txBox="1"/>
          <p:nvPr/>
        </p:nvSpPr>
        <p:spPr>
          <a:xfrm>
            <a:off x="1425844" y="4014061"/>
            <a:ext cx="4339525" cy="1231106"/>
          </a:xfrm>
          <a:prstGeom prst="rect">
            <a:avLst/>
          </a:prstGeom>
          <a:noFill/>
        </p:spPr>
        <p:txBody>
          <a:bodyPr wrap="square" rtlCol="0">
            <a:spAutoFit/>
          </a:bodyPr>
          <a:lstStyle/>
          <a:p>
            <a:pPr marL="285750" indent="-285750">
              <a:buFont typeface="Arial" panose="020B0604020202020204" pitchFamily="34" charset="0"/>
              <a:buChar char="•"/>
            </a:pPr>
            <a:r>
              <a:rPr lang="es-EC" sz="2800" dirty="0" smtClean="0"/>
              <a:t>Especificidad </a:t>
            </a:r>
            <a:r>
              <a:rPr lang="es-EC" sz="2800" dirty="0" smtClean="0"/>
              <a:t>del producto.</a:t>
            </a:r>
          </a:p>
          <a:p>
            <a:endParaRPr lang="es-EC" dirty="0"/>
          </a:p>
        </p:txBody>
      </p:sp>
      <p:sp>
        <p:nvSpPr>
          <p:cNvPr id="8" name="CuadroTexto 7"/>
          <p:cNvSpPr txBox="1"/>
          <p:nvPr/>
        </p:nvSpPr>
        <p:spPr>
          <a:xfrm>
            <a:off x="6816155" y="4014061"/>
            <a:ext cx="4339525" cy="1384995"/>
          </a:xfrm>
          <a:prstGeom prst="rect">
            <a:avLst/>
          </a:prstGeom>
          <a:noFill/>
        </p:spPr>
        <p:txBody>
          <a:bodyPr wrap="square" rtlCol="0">
            <a:spAutoFit/>
          </a:bodyPr>
          <a:lstStyle/>
          <a:p>
            <a:pPr marL="285750" indent="-285750">
              <a:buFont typeface="Arial" panose="020B0604020202020204" pitchFamily="34" charset="0"/>
              <a:buChar char="•"/>
            </a:pPr>
            <a:r>
              <a:rPr lang="es-EC" sz="2800" dirty="0" smtClean="0"/>
              <a:t>Entrega </a:t>
            </a:r>
            <a:r>
              <a:rPr lang="es-EC" sz="2800" dirty="0" smtClean="0"/>
              <a:t>rápida de software a menores precios.</a:t>
            </a:r>
          </a:p>
        </p:txBody>
      </p:sp>
    </p:spTree>
    <p:extLst>
      <p:ext uri="{BB962C8B-B14F-4D97-AF65-F5344CB8AC3E}">
        <p14:creationId xmlns:p14="http://schemas.microsoft.com/office/powerpoint/2010/main" val="32926777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Recomendaciones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190009615"/>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número de diapositiva 2"/>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23719163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Gracias</a:t>
            </a:r>
            <a:endParaRPr lang="es-ES" dirty="0"/>
          </a:p>
        </p:txBody>
      </p:sp>
      <p:pic>
        <p:nvPicPr>
          <p:cNvPr id="4" name="Picture 2" descr="D:\Documentos\Tesis\Presentación\Fuentes\grad.png"/>
          <p:cNvPicPr>
            <a:picLocks noGrp="1" noChangeAspect="1" noChangeArrowheads="1"/>
          </p:cNvPicPr>
          <p:nvPr>
            <p:ph idx="1"/>
          </p:nvPr>
        </p:nvPicPr>
        <p:blipFill>
          <a:blip r:embed="rId2" cstate="print"/>
          <a:srcRect/>
          <a:stretch>
            <a:fillRect/>
          </a:stretch>
        </p:blipFill>
        <p:spPr bwMode="auto">
          <a:xfrm>
            <a:off x="4564887" y="2420470"/>
            <a:ext cx="3123185" cy="2561012"/>
          </a:xfrm>
          <a:prstGeom prst="rect">
            <a:avLst/>
          </a:prstGeom>
          <a:noFill/>
        </p:spPr>
      </p:pic>
      <p:sp>
        <p:nvSpPr>
          <p:cNvPr id="3" name="Marcador de número de diapositiva 2"/>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7356016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Planteamiento</a:t>
            </a:r>
            <a:r>
              <a:rPr lang="en-US" dirty="0" smtClean="0"/>
              <a:t> del </a:t>
            </a:r>
            <a:r>
              <a:rPr lang="es-EC" dirty="0" smtClean="0"/>
              <a:t>problema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67014788"/>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número de diapositiva 2"/>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6518934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Justificación e importancia</a:t>
            </a:r>
            <a:endParaRPr lang="es-EC" dirty="0"/>
          </a:p>
        </p:txBody>
      </p:sp>
      <p:sp>
        <p:nvSpPr>
          <p:cNvPr id="3" name="Marcador de número de diapositiva 2"/>
          <p:cNvSpPr>
            <a:spLocks noGrp="1"/>
          </p:cNvSpPr>
          <p:nvPr>
            <p:ph type="sldNum" sz="quarter" idx="12"/>
          </p:nvPr>
        </p:nvSpPr>
        <p:spPr/>
        <p:txBody>
          <a:bodyPr/>
          <a:lstStyle/>
          <a:p>
            <a:fld id="{D57F1E4F-1CFF-5643-939E-217C01CDF565}" type="slidenum">
              <a:rPr lang="en-US" smtClean="0"/>
              <a:pPr/>
              <a:t>4</a:t>
            </a:fld>
            <a:endParaRPr lang="en-U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4068580593"/>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36568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Objetivo General</a:t>
            </a:r>
            <a:endParaRPr lang="es-EC" dirty="0"/>
          </a:p>
        </p:txBody>
      </p:sp>
      <p:sp>
        <p:nvSpPr>
          <p:cNvPr id="3" name="Marcador de contenido 2"/>
          <p:cNvSpPr>
            <a:spLocks noGrp="1"/>
          </p:cNvSpPr>
          <p:nvPr>
            <p:ph idx="1"/>
          </p:nvPr>
        </p:nvSpPr>
        <p:spPr/>
        <p:txBody>
          <a:bodyPr/>
          <a:lstStyle/>
          <a:p>
            <a:r>
              <a:rPr lang="es-EC" sz="2400" dirty="0"/>
              <a:t>Definir un modelo de negocio para empresas de desarrollo de software como servicio en la ciudad de Quito.</a:t>
            </a:r>
            <a:endParaRPr lang="en-US" sz="2400" dirty="0"/>
          </a:p>
          <a:p>
            <a:endParaRPr lang="es-EC" dirty="0"/>
          </a:p>
        </p:txBody>
      </p:sp>
      <p:pic>
        <p:nvPicPr>
          <p:cNvPr id="2052" name="Picture 4" descr="http://saascanvas.com/images/business_model_canvas_3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8124" y="2451387"/>
            <a:ext cx="6716712" cy="416372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número de diapositiva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6320627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Objetivos específicos</a:t>
            </a:r>
            <a:endParaRPr lang="es-EC" dirty="0"/>
          </a:p>
        </p:txBody>
      </p:sp>
      <p:sp>
        <p:nvSpPr>
          <p:cNvPr id="3" name="Marcador de contenido 2"/>
          <p:cNvSpPr>
            <a:spLocks noGrp="1"/>
          </p:cNvSpPr>
          <p:nvPr>
            <p:ph idx="1"/>
          </p:nvPr>
        </p:nvSpPr>
        <p:spPr/>
        <p:txBody>
          <a:bodyPr/>
          <a:lstStyle/>
          <a:p>
            <a:pPr marL="628650" indent="-342900">
              <a:buFont typeface="Wingdings" panose="05000000000000000000" pitchFamily="2" charset="2"/>
              <a:buChar char="§"/>
            </a:pPr>
            <a:r>
              <a:rPr lang="es-ES" sz="2400" dirty="0" smtClean="0"/>
              <a:t>Definir </a:t>
            </a:r>
            <a:r>
              <a:rPr lang="es-ES" sz="2400" dirty="0"/>
              <a:t>el modelo de negocio actual de las empresas de software en Quito.</a:t>
            </a:r>
          </a:p>
          <a:p>
            <a:pPr marL="628650" indent="-342900">
              <a:buFont typeface="Wingdings" panose="05000000000000000000" pitchFamily="2" charset="2"/>
              <a:buChar char="§"/>
            </a:pPr>
            <a:r>
              <a:rPr lang="es-ES" sz="2400" dirty="0" smtClean="0"/>
              <a:t>Definir </a:t>
            </a:r>
            <a:r>
              <a:rPr lang="es-ES" sz="2400" dirty="0"/>
              <a:t>los componentes de un modelo de negocio de SaaS.</a:t>
            </a:r>
          </a:p>
          <a:p>
            <a:pPr marL="628650" indent="-342900">
              <a:buFont typeface="Wingdings" panose="05000000000000000000" pitchFamily="2" charset="2"/>
              <a:buChar char="§"/>
            </a:pPr>
            <a:r>
              <a:rPr lang="es-ES" sz="2400" dirty="0" smtClean="0"/>
              <a:t>Analizar </a:t>
            </a:r>
            <a:r>
              <a:rPr lang="es-ES" sz="2400" dirty="0"/>
              <a:t>las ventajas y desventajas que ofrecería este tipo de negocio frente a filosofías tradicionales de distribución de software.</a:t>
            </a:r>
          </a:p>
          <a:p>
            <a:endParaRPr lang="es-EC" dirty="0"/>
          </a:p>
        </p:txBody>
      </p:sp>
      <p:pic>
        <p:nvPicPr>
          <p:cNvPr id="3074" name="Picture 2" descr="http://www.odm.es/depot/noticias/images/sa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6742" y="3702155"/>
            <a:ext cx="3419475" cy="2438400"/>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número de diapositiva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6320655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dirty="0"/>
              <a:t>Marco </a:t>
            </a:r>
            <a:r>
              <a:rPr lang="es-EC" dirty="0" smtClean="0"/>
              <a:t>teórico</a:t>
            </a:r>
            <a:r>
              <a:rPr lang="es-EC" dirty="0"/>
              <a:t>: Modelo de negocio</a:t>
            </a:r>
            <a:endParaRPr lang="es-E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7</a:t>
            </a:fld>
            <a:endParaRPr lang="en-US" dirty="0"/>
          </a:p>
        </p:txBody>
      </p:sp>
      <p:graphicFrame>
        <p:nvGraphicFramePr>
          <p:cNvPr id="10" name="Marcador de contenido 9"/>
          <p:cNvGraphicFramePr>
            <a:graphicFrameLocks noGrp="1"/>
          </p:cNvGraphicFramePr>
          <p:nvPr>
            <p:ph idx="1"/>
            <p:extLst>
              <p:ext uri="{D42A27DB-BD31-4B8C-83A1-F6EECF244321}">
                <p14:modId xmlns:p14="http://schemas.microsoft.com/office/powerpoint/2010/main" val="281450188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9422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Marco teórico: SaaS</a:t>
            </a:r>
            <a:endParaRPr lang="es-ES" dirty="0"/>
          </a:p>
        </p:txBody>
      </p:sp>
      <p:sp>
        <p:nvSpPr>
          <p:cNvPr id="3" name="Marcador de contenido 2"/>
          <p:cNvSpPr>
            <a:spLocks noGrp="1"/>
          </p:cNvSpPr>
          <p:nvPr>
            <p:ph idx="1"/>
          </p:nvPr>
        </p:nvSpPr>
        <p:spPr/>
        <p:txBody>
          <a:bodyPr/>
          <a:lstStyle/>
          <a:p>
            <a:pPr marL="0" indent="0">
              <a:buNone/>
            </a:pPr>
            <a:r>
              <a:rPr lang="es-EC" dirty="0"/>
              <a:t>SaaS es una modelo de distribución de software en el cual una aplicación es ofrecida a través de </a:t>
            </a:r>
            <a:r>
              <a:rPr lang="es-EC" dirty="0" smtClean="0"/>
              <a:t>Internet. </a:t>
            </a:r>
            <a:endParaRPr lang="es-EC" dirty="0"/>
          </a:p>
          <a:p>
            <a:pPr marL="0" indent="0">
              <a:buNone/>
            </a:pPr>
            <a:endParaRPr lang="es-ES" dirty="0"/>
          </a:p>
        </p:txBody>
      </p:sp>
      <p:pic>
        <p:nvPicPr>
          <p:cNvPr id="6" name="Imagen 5"/>
          <p:cNvPicPr/>
          <p:nvPr/>
        </p:nvPicPr>
        <p:blipFill>
          <a:blip r:embed="rId2">
            <a:extLst>
              <a:ext uri="{28A0092B-C50C-407E-A947-70E740481C1C}">
                <a14:useLocalDpi xmlns:a14="http://schemas.microsoft.com/office/drawing/2010/main" val="0"/>
              </a:ext>
            </a:extLst>
          </a:blip>
          <a:srcRect/>
          <a:stretch>
            <a:fillRect/>
          </a:stretch>
        </p:blipFill>
        <p:spPr bwMode="auto">
          <a:xfrm>
            <a:off x="3526808" y="2574065"/>
            <a:ext cx="4761865" cy="3027680"/>
          </a:xfrm>
          <a:prstGeom prst="rect">
            <a:avLst/>
          </a:prstGeom>
          <a:noFill/>
          <a:ln>
            <a:noFill/>
          </a:ln>
        </p:spPr>
      </p:pic>
      <p:sp>
        <p:nvSpPr>
          <p:cNvPr id="4" name="Marcador de número de diapositiva 3"/>
          <p:cNvSpPr>
            <a:spLocks noGrp="1"/>
          </p:cNvSpPr>
          <p:nvPr>
            <p:ph type="sldNum" sz="quarter" idx="12"/>
          </p:nvPr>
        </p:nvSpPr>
        <p:spPr/>
        <p:txBody>
          <a:bodyPr/>
          <a:lstStyle/>
          <a:p>
            <a:fld id="{D57F1E4F-1CFF-5643-939E-217C01CDF565}" type="slidenum">
              <a:rPr lang="en-US" smtClean="0"/>
              <a:pPr/>
              <a:t>8</a:t>
            </a:fld>
            <a:endParaRPr lang="en-US" dirty="0"/>
          </a:p>
        </p:txBody>
      </p:sp>
      <p:sp>
        <p:nvSpPr>
          <p:cNvPr id="7" name="Rectángulo 6"/>
          <p:cNvSpPr/>
          <p:nvPr/>
        </p:nvSpPr>
        <p:spPr>
          <a:xfrm>
            <a:off x="1998285" y="3710910"/>
            <a:ext cx="1472904" cy="646331"/>
          </a:xfrm>
          <a:prstGeom prst="rect">
            <a:avLst/>
          </a:prstGeom>
          <a:noFill/>
        </p:spPr>
        <p:txBody>
          <a:bodyPr wrap="none" lIns="91440" tIns="45720" rIns="91440" bIns="45720">
            <a:spAutoFit/>
          </a:bodyPr>
          <a:lstStyle/>
          <a:p>
            <a:pPr algn="ctr"/>
            <a:r>
              <a:rPr lang="es-ES" sz="3600" b="0" cap="none" spc="0" dirty="0" smtClean="0">
                <a:ln w="0"/>
                <a:solidFill>
                  <a:schemeClr val="tx1">
                    <a:lumMod val="75000"/>
                    <a:lumOff val="25000"/>
                  </a:schemeClr>
                </a:solidFill>
                <a:effectLst>
                  <a:outerShdw blurRad="38100" dist="19050" dir="2700000" algn="tl" rotWithShape="0">
                    <a:schemeClr val="dk1">
                      <a:alpha val="40000"/>
                    </a:schemeClr>
                  </a:outerShdw>
                </a:effectLst>
              </a:rPr>
              <a:t>PYMES</a:t>
            </a:r>
            <a:endParaRPr lang="es-ES" sz="3600" b="0" cap="none" spc="0" dirty="0">
              <a:ln w="0"/>
              <a:solidFill>
                <a:schemeClr val="tx1">
                  <a:lumMod val="75000"/>
                  <a:lumOff val="25000"/>
                </a:schemeClr>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489624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Marco teórico: Ventajas </a:t>
            </a:r>
            <a:r>
              <a:rPr lang="es-ES" dirty="0" smtClean="0"/>
              <a:t>y desventajas de SaaS</a:t>
            </a:r>
            <a:endParaRPr lang="es-ES" dirty="0"/>
          </a:p>
        </p:txBody>
      </p:sp>
      <p:graphicFrame>
        <p:nvGraphicFramePr>
          <p:cNvPr id="6" name="Marcador de contenido 5"/>
          <p:cNvGraphicFramePr>
            <a:graphicFrameLocks noGrp="1"/>
          </p:cNvGraphicFramePr>
          <p:nvPr>
            <p:ph sz="half" idx="1"/>
            <p:extLst>
              <p:ext uri="{D42A27DB-BD31-4B8C-83A1-F6EECF244321}">
                <p14:modId xmlns:p14="http://schemas.microsoft.com/office/powerpoint/2010/main" val="3751216079"/>
              </p:ext>
            </p:extLst>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Marcador de número de diapositiva 4"/>
          <p:cNvSpPr>
            <a:spLocks noGrp="1"/>
          </p:cNvSpPr>
          <p:nvPr>
            <p:ph type="sldNum" sz="quarter" idx="12"/>
          </p:nvPr>
        </p:nvSpPr>
        <p:spPr/>
        <p:txBody>
          <a:bodyPr/>
          <a:lstStyle/>
          <a:p>
            <a:fld id="{D57F1E4F-1CFF-5643-939E-217C01CDF565}" type="slidenum">
              <a:rPr lang="en-US" smtClean="0"/>
              <a:pPr/>
              <a:t>9</a:t>
            </a:fld>
            <a:endParaRPr lang="en-US" dirty="0"/>
          </a:p>
        </p:txBody>
      </p:sp>
      <p:graphicFrame>
        <p:nvGraphicFramePr>
          <p:cNvPr id="7" name="Marcador de contenido 5"/>
          <p:cNvGraphicFramePr>
            <a:graphicFrameLocks noGrp="1"/>
          </p:cNvGraphicFramePr>
          <p:nvPr>
            <p:ph sz="half" idx="2"/>
            <p:extLst>
              <p:ext uri="{D42A27DB-BD31-4B8C-83A1-F6EECF244321}">
                <p14:modId xmlns:p14="http://schemas.microsoft.com/office/powerpoint/2010/main" val="189960950"/>
              </p:ext>
            </p:extLst>
          </p:nvPr>
        </p:nvGraphicFramePr>
        <p:xfrm>
          <a:off x="6218238" y="1846263"/>
          <a:ext cx="4937125" cy="40227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CuadroTexto 2"/>
          <p:cNvSpPr txBox="1"/>
          <p:nvPr/>
        </p:nvSpPr>
        <p:spPr>
          <a:xfrm>
            <a:off x="3011424" y="4157472"/>
            <a:ext cx="1096390" cy="400110"/>
          </a:xfrm>
          <a:prstGeom prst="rect">
            <a:avLst/>
          </a:prstGeom>
          <a:noFill/>
        </p:spPr>
        <p:txBody>
          <a:bodyPr wrap="none" rtlCol="0">
            <a:spAutoFit/>
          </a:bodyPr>
          <a:lstStyle/>
          <a:p>
            <a:r>
              <a:rPr lang="es-EC" sz="2000" b="1" dirty="0" smtClean="0">
                <a:solidFill>
                  <a:schemeClr val="tx1">
                    <a:lumMod val="75000"/>
                    <a:lumOff val="25000"/>
                  </a:schemeClr>
                </a:solidFill>
              </a:rPr>
              <a:t>Ventajas</a:t>
            </a:r>
            <a:endParaRPr lang="es-EC" sz="2000" b="1" dirty="0">
              <a:solidFill>
                <a:schemeClr val="tx1">
                  <a:lumMod val="75000"/>
                  <a:lumOff val="25000"/>
                </a:schemeClr>
              </a:solidFill>
            </a:endParaRPr>
          </a:p>
        </p:txBody>
      </p:sp>
      <p:sp>
        <p:nvSpPr>
          <p:cNvPr id="8" name="CuadroTexto 7"/>
          <p:cNvSpPr txBox="1"/>
          <p:nvPr/>
        </p:nvSpPr>
        <p:spPr>
          <a:xfrm>
            <a:off x="7989582" y="4157472"/>
            <a:ext cx="1467518" cy="400110"/>
          </a:xfrm>
          <a:prstGeom prst="rect">
            <a:avLst/>
          </a:prstGeom>
          <a:noFill/>
        </p:spPr>
        <p:txBody>
          <a:bodyPr wrap="none" rtlCol="0">
            <a:spAutoFit/>
          </a:bodyPr>
          <a:lstStyle/>
          <a:p>
            <a:r>
              <a:rPr lang="es-EC" sz="2000" b="1" dirty="0" smtClean="0">
                <a:solidFill>
                  <a:schemeClr val="tx1">
                    <a:lumMod val="75000"/>
                    <a:lumOff val="25000"/>
                  </a:schemeClr>
                </a:solidFill>
              </a:rPr>
              <a:t>Desventajas</a:t>
            </a:r>
            <a:endParaRPr lang="es-EC" sz="2000" b="1" dirty="0">
              <a:solidFill>
                <a:schemeClr val="tx1">
                  <a:lumMod val="75000"/>
                  <a:lumOff val="25000"/>
                </a:schemeClr>
              </a:solidFill>
            </a:endParaRPr>
          </a:p>
        </p:txBody>
      </p:sp>
    </p:spTree>
    <p:extLst>
      <p:ext uri="{BB962C8B-B14F-4D97-AF65-F5344CB8AC3E}">
        <p14:creationId xmlns:p14="http://schemas.microsoft.com/office/powerpoint/2010/main" val="11372572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16890</TotalTime>
  <Words>1075</Words>
  <Application>Microsoft Office PowerPoint</Application>
  <PresentationFormat>Panorámica</PresentationFormat>
  <Paragraphs>195</Paragraphs>
  <Slides>23</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Calibri</vt:lpstr>
      <vt:lpstr>Calibri Light</vt:lpstr>
      <vt:lpstr>Times New Roman</vt:lpstr>
      <vt:lpstr>Wingdings</vt:lpstr>
      <vt:lpstr>Retrospección</vt:lpstr>
      <vt:lpstr>Modelo de negocio para empresas de desarrollo de Software como Servicio en la ciudad de Quito Proyecto I</vt:lpstr>
      <vt:lpstr>Agenda</vt:lpstr>
      <vt:lpstr>Planteamiento del problema</vt:lpstr>
      <vt:lpstr>Justificación e importancia</vt:lpstr>
      <vt:lpstr>Objetivo General</vt:lpstr>
      <vt:lpstr>Objetivos específicos</vt:lpstr>
      <vt:lpstr>Marco teórico: Modelo de negocio</vt:lpstr>
      <vt:lpstr>Marco teórico: SaaS</vt:lpstr>
      <vt:lpstr>Marco teórico: Ventajas y desventajas de SaaS</vt:lpstr>
      <vt:lpstr>Marco teórico: On-Premise</vt:lpstr>
      <vt:lpstr>Marco teórico: Investigación científica</vt:lpstr>
      <vt:lpstr>Desarrollo: Pasos Método Delphi</vt:lpstr>
      <vt:lpstr>Desarrollo: Fuentes de ingresos</vt:lpstr>
      <vt:lpstr>Desarrollo: Propuesta de valor</vt:lpstr>
      <vt:lpstr>Desarrollo: Recursos clave</vt:lpstr>
      <vt:lpstr>Desarrollo: Actividades clave</vt:lpstr>
      <vt:lpstr>Desarrollo: Socios clave</vt:lpstr>
      <vt:lpstr>Desarrollo: Estructura de costos</vt:lpstr>
      <vt:lpstr>Conclusiones</vt:lpstr>
      <vt:lpstr>Conclusiones</vt:lpstr>
      <vt:lpstr>Conclusiones</vt:lpstr>
      <vt:lpstr>Recomendaciones</vt:lpstr>
      <vt:lpstr>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Pena</dc:title>
  <dc:creator>Igor Stephano Espin Bahamonde</dc:creator>
  <cp:lastModifiedBy>Igor Stephano Espín</cp:lastModifiedBy>
  <cp:revision>110</cp:revision>
  <cp:lastPrinted>2014-06-10T17:14:51Z</cp:lastPrinted>
  <dcterms:created xsi:type="dcterms:W3CDTF">2013-11-20T02:57:28Z</dcterms:created>
  <dcterms:modified xsi:type="dcterms:W3CDTF">2014-06-17T04:53:35Z</dcterms:modified>
</cp:coreProperties>
</file>