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37"/>
  </p:notesMasterIdLst>
  <p:sldIdLst>
    <p:sldId id="256" r:id="rId2"/>
    <p:sldId id="257" r:id="rId3"/>
    <p:sldId id="258" r:id="rId4"/>
    <p:sldId id="304" r:id="rId5"/>
    <p:sldId id="259" r:id="rId6"/>
    <p:sldId id="307" r:id="rId7"/>
    <p:sldId id="260" r:id="rId8"/>
    <p:sldId id="299" r:id="rId9"/>
    <p:sldId id="261" r:id="rId10"/>
    <p:sldId id="262" r:id="rId11"/>
    <p:sldId id="263" r:id="rId12"/>
    <p:sldId id="300" r:id="rId13"/>
    <p:sldId id="270" r:id="rId14"/>
    <p:sldId id="271" r:id="rId15"/>
    <p:sldId id="272" r:id="rId16"/>
    <p:sldId id="265" r:id="rId17"/>
    <p:sldId id="267" r:id="rId18"/>
    <p:sldId id="274" r:id="rId19"/>
    <p:sldId id="276" r:id="rId20"/>
    <p:sldId id="278" r:id="rId21"/>
    <p:sldId id="301" r:id="rId22"/>
    <p:sldId id="280" r:id="rId23"/>
    <p:sldId id="281" r:id="rId24"/>
    <p:sldId id="283" r:id="rId25"/>
    <p:sldId id="284" r:id="rId26"/>
    <p:sldId id="302" r:id="rId27"/>
    <p:sldId id="286" r:id="rId28"/>
    <p:sldId id="292" r:id="rId29"/>
    <p:sldId id="293" r:id="rId30"/>
    <p:sldId id="291" r:id="rId31"/>
    <p:sldId id="303" r:id="rId32"/>
    <p:sldId id="295" r:id="rId33"/>
    <p:sldId id="296" r:id="rId34"/>
    <p:sldId id="297" r:id="rId35"/>
    <p:sldId id="306"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p:cViewPr varScale="1">
        <p:scale>
          <a:sx n="69" d="100"/>
          <a:sy n="69" d="100"/>
        </p:scale>
        <p:origin x="-7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F1B15A54-CD80-40FA-B122-718102A112A8}" type="presOf" srcId="{6A45956D-DE06-467C-9C06-820F7F8A2D58}" destId="{1A7DB6BB-9171-4604-8A44-F180E67EBD22}" srcOrd="0" destOrd="0" presId="urn:microsoft.com/office/officeart/2005/8/layout/chevron2"/>
    <dgm:cxn modelId="{713AFC2F-4882-45D2-A51B-8D379BBDDE14}" type="presOf" srcId="{4497C049-D66C-4542-A43E-92C75557A512}" destId="{BBAD99F3-8FA8-4577-879F-B794B0772542}" srcOrd="0" destOrd="0" presId="urn:microsoft.com/office/officeart/2005/8/layout/chevron2"/>
    <dgm:cxn modelId="{B76BD284-B857-4F54-84C0-1ACA671DB63E}" type="presOf" srcId="{FA23DB3D-5DC5-46D1-934A-ECD59A837793}" destId="{BCDEB9CB-D6D9-46EC-B0B2-362A32730169}" srcOrd="0" destOrd="0" presId="urn:microsoft.com/office/officeart/2005/8/layout/chevron2"/>
    <dgm:cxn modelId="{7A89D71C-C2AC-46C4-8AB9-A2E2E3E00CEB}" type="presOf" srcId="{E90E4507-BF8E-4A38-AFC2-F4044E13C60D}" destId="{DE42781D-59A3-4C80-9707-ABD4F6004188}" srcOrd="0" destOrd="0" presId="urn:microsoft.com/office/officeart/2005/8/layout/chevron2"/>
    <dgm:cxn modelId="{C83FD091-F6BF-4AA3-B1A4-3B0375DD2E59}" type="presOf" srcId="{73F88E4C-6EEB-4CA4-A2FD-4924B2DC619A}" destId="{6067A822-FF36-4988-99BB-FF67356E55E7}" srcOrd="0" destOrd="0" presId="urn:microsoft.com/office/officeart/2005/8/layout/chevron2"/>
    <dgm:cxn modelId="{DC8250F3-CE88-40DE-928E-A18CCE7B2C7E}" type="presOf" srcId="{105CBBE0-4A2F-4794-8E83-325CE2A5B3C8}" destId="{3600AC88-6002-4F7F-A491-C7E7B18179A1}" srcOrd="0" destOrd="0" presId="urn:microsoft.com/office/officeart/2005/8/layout/chevron2"/>
    <dgm:cxn modelId="{6167C745-A2F9-40EE-9251-DC0D4F2AE84D}" type="presOf" srcId="{B00CBA29-A62B-48E8-846E-2AE46B891C44}" destId="{6A47575B-7ACF-4587-BE69-1C2DF49B6BBF}"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E9E31992-1289-4C1D-8091-30B3DF0E27D6}" type="presOf" srcId="{40242412-8B36-43AF-B4C2-E21D1A0B7F70}" destId="{1F35A177-108C-443B-87A6-EFA2F150D76B}" srcOrd="0" destOrd="0" presId="urn:microsoft.com/office/officeart/2005/8/layout/chevron2"/>
    <dgm:cxn modelId="{E2EB45C8-92F3-4C24-87D3-B5ACAACE0D83}" srcId="{6042E010-9580-4A82-9042-94207C07F957}" destId="{995B62D2-F6BF-4ED1-B2E0-103CEAD9B189}" srcOrd="7" destOrd="0" parTransId="{6C0A7863-B9BD-472A-9FEB-29A063803DE5}" sibTransId="{9FAC495D-F522-4BB9-AE4D-6D623E16650E}"/>
    <dgm:cxn modelId="{DBDB1D66-DD17-4F32-A4CA-73843B22B429}" srcId="{5CF53251-2F0E-47E2-9D9B-5EF00E75FB26}" destId="{A5979CAB-99EB-4F55-91AE-723D60FAF38B}" srcOrd="0" destOrd="0" parTransId="{4F975FE2-C800-4BD3-A465-1D6DC349AFB8}" sibTransId="{CB62EAF4-7D78-4DA9-BD62-535EFF62C63D}"/>
    <dgm:cxn modelId="{3DD2DBC9-63CE-4C9E-899F-B6CF5EB4DA5D}" type="presOf" srcId="{6042E010-9580-4A82-9042-94207C07F957}" destId="{028A14A1-CF97-4253-B92C-75221472A41D}" srcOrd="0" destOrd="0" presId="urn:microsoft.com/office/officeart/2005/8/layout/chevron2"/>
    <dgm:cxn modelId="{6CFE31FC-597B-487D-8809-DD4DCAC5D643}" srcId="{6042E010-9580-4A82-9042-94207C07F957}" destId="{4497C049-D66C-4542-A43E-92C75557A512}" srcOrd="2" destOrd="0" parTransId="{C9B2A34D-611C-4F11-96F7-2CE4496DE4DB}" sibTransId="{7667F478-32B4-4C44-9FDF-8CF94A405ACA}"/>
    <dgm:cxn modelId="{76285075-39A6-4340-8DA1-50C2D2CC4A78}" srcId="{6042E010-9580-4A82-9042-94207C07F957}" destId="{FA23DB3D-5DC5-46D1-934A-ECD59A837793}" srcOrd="1" destOrd="0" parTransId="{EB12E72B-2887-4D2A-8F68-05F0C298014A}" sibTransId="{C8942FD9-AF0B-409F-8758-9CED07587750}"/>
    <dgm:cxn modelId="{ECAC4ED0-0B84-4FEB-B2C2-E21596453A05}" type="presOf" srcId="{8BAFF709-2946-4B03-940F-22422C856B39}" destId="{37DDF40A-F728-44A2-B12D-F777DAD2E690}" srcOrd="0" destOrd="0" presId="urn:microsoft.com/office/officeart/2005/8/layout/chevron2"/>
    <dgm:cxn modelId="{BC18AF7C-808F-43EE-8770-B45B73ECEBEC}" srcId="{6042E010-9580-4A82-9042-94207C07F957}" destId="{105CBBE0-4A2F-4794-8E83-325CE2A5B3C8}" srcOrd="3" destOrd="0" parTransId="{3A75EFC7-3AC8-4689-822E-ED7511875C30}" sibTransId="{E05CB9D1-90E7-410F-B34D-D1D4A0BE0F48}"/>
    <dgm:cxn modelId="{53387B7B-8D26-455E-85F0-840081A3292D}" srcId="{6042E010-9580-4A82-9042-94207C07F957}" destId="{870E6537-5BC9-4FB3-8D40-C56C64779CCD}" srcOrd="5" destOrd="0" parTransId="{6B1BDE29-3492-4365-8FE5-1AF0CC4807DF}" sibTransId="{D2FB3839-DE95-4A8C-BBC6-8B4514B2C5BC}"/>
    <dgm:cxn modelId="{170E8B85-62A4-43F9-A565-FDFC44F7791E}" type="presOf" srcId="{6FD9C243-54FF-4942-AE66-B2D292767179}" destId="{DC7F4C7B-106D-45C4-B34E-72F4A6C9A3A2}" srcOrd="0" destOrd="0" presId="urn:microsoft.com/office/officeart/2005/8/layout/chevron2"/>
    <dgm:cxn modelId="{2D939DAA-0182-4148-B5FE-45705FE74499}" type="presOf" srcId="{69DCF355-32A7-4FC1-9BAF-034B9136449E}" destId="{743D5375-BB2F-45F2-8A25-BE12ECDBBDE2}" srcOrd="0" destOrd="0" presId="urn:microsoft.com/office/officeart/2005/8/layout/chevron2"/>
    <dgm:cxn modelId="{B532A147-E69D-4642-BED5-396B90992ADB}" srcId="{105CBBE0-4A2F-4794-8E83-325CE2A5B3C8}" destId="{73F88E4C-6EEB-4CA4-A2FD-4924B2DC619A}" srcOrd="0" destOrd="0" parTransId="{AD82DFE8-2F4F-41EC-95FA-10E98A5D91EE}" sibTransId="{99607E8C-F30B-4818-B176-FCCD64296CDB}"/>
    <dgm:cxn modelId="{74964E99-FBC4-4C3B-88DC-783E7951D4A1}" type="presOf" srcId="{BE6D0213-D393-45D9-8B3D-9DAE67624F1B}" destId="{E665D5EC-4961-4740-A87C-5D3714DAC9E8}" srcOrd="0" destOrd="0" presId="urn:microsoft.com/office/officeart/2005/8/layout/chevron2"/>
    <dgm:cxn modelId="{6F70D9C0-047D-4F6E-AC40-4660ABC7FCE1}" type="presOf" srcId="{870E6537-5BC9-4FB3-8D40-C56C64779CCD}" destId="{2905FDF0-EA7F-4800-81DD-E9E7003D2ACC}" srcOrd="0" destOrd="0" presId="urn:microsoft.com/office/officeart/2005/8/layout/chevron2"/>
    <dgm:cxn modelId="{A04415E8-898A-46A6-95C2-68CB59805ECF}" srcId="{FA23DB3D-5DC5-46D1-934A-ECD59A837793}" destId="{6A45956D-DE06-467C-9C06-820F7F8A2D58}" srcOrd="0" destOrd="0" parTransId="{D87364F8-DA54-4367-886E-EFDEF7C92D14}" sibTransId="{69C7DC92-0730-4902-928D-CCE474999464}"/>
    <dgm:cxn modelId="{8D4AA827-5E52-4BF7-9225-6A4DC7F8271D}" srcId="{6042E010-9580-4A82-9042-94207C07F957}" destId="{E90E4507-BF8E-4A38-AFC2-F4044E13C60D}" srcOrd="4" destOrd="0" parTransId="{FFD82C73-150D-4D34-B30B-CA92FB5761D5}" sibTransId="{B77C559F-176E-4817-90F8-E20D6F4AF32D}"/>
    <dgm:cxn modelId="{B984AC81-EC33-4D4B-AE67-753A827CE5A9}" type="presOf" srcId="{A5979CAB-99EB-4F55-91AE-723D60FAF38B}" destId="{0D301F78-1DF7-40E4-8D6E-FBC1DA8474B9}" srcOrd="0" destOrd="0" presId="urn:microsoft.com/office/officeart/2005/8/layout/chevron2"/>
    <dgm:cxn modelId="{BA46116B-0862-455C-94F3-BC5A2305BA88}" type="presOf" srcId="{995B62D2-F6BF-4ED1-B2E0-103CEAD9B189}" destId="{8056DD3A-BEA8-4726-BB54-084DFA4AE2AD}" srcOrd="0" destOrd="0" presId="urn:microsoft.com/office/officeart/2005/8/layout/chevron2"/>
    <dgm:cxn modelId="{DF88A278-E841-4AF1-86AC-AE4E57776EDF}" srcId="{6042E010-9580-4A82-9042-94207C07F957}" destId="{8BAFF709-2946-4B03-940F-22422C856B39}" srcOrd="6" destOrd="0" parTransId="{08A62D0B-E3C7-42B5-BB74-541B55A66168}" sibTransId="{DA8E9E73-0EBC-4338-A841-072F1896BC00}"/>
    <dgm:cxn modelId="{71D854AD-BD0C-445D-8BA9-0E272E842ADD}" srcId="{4497C049-D66C-4542-A43E-92C75557A512}" destId="{40242412-8B36-43AF-B4C2-E21D1A0B7F70}" srcOrd="0" destOrd="0" parTransId="{CCE1F2F2-DF0C-4FF2-83BF-11FBA652A258}" sibTransId="{2025CF14-BD49-4031-9009-D5F4390A7AF1}"/>
    <dgm:cxn modelId="{A6F708CC-C9AD-4F6C-B354-B89C8D5AFB6C}" srcId="{E90E4507-BF8E-4A38-AFC2-F4044E13C60D}" destId="{6FD9C243-54FF-4942-AE66-B2D292767179}" srcOrd="0" destOrd="0" parTransId="{71C84F68-614C-4154-82C4-0E20CB6D7068}" sibTransId="{D80FAA63-832E-45A7-AA91-1AC2CBAA933B}"/>
    <dgm:cxn modelId="{4620E145-C532-4D4C-AA75-2E1ADC0A3A5B}" srcId="{8BAFF709-2946-4B03-940F-22422C856B39}" destId="{B00CBA29-A62B-48E8-846E-2AE46B891C44}" srcOrd="0" destOrd="0" parTransId="{C78F9FE7-6316-4B57-B21D-7345F366EFBE}" sibTransId="{A2380B1A-4F9B-469C-9B75-830A60AB1FBD}"/>
    <dgm:cxn modelId="{1CA4EC0B-0B69-4882-98DC-348C0FE4FAB8}" type="presOf" srcId="{5CF53251-2F0E-47E2-9D9B-5EF00E75FB26}" destId="{28355E15-9CB0-4BEC-A266-D84B607B8B3C}" srcOrd="0" destOrd="0" presId="urn:microsoft.com/office/officeart/2005/8/layout/chevron2"/>
    <dgm:cxn modelId="{AA8A6167-B3FF-448F-A18A-F2E72DC3A66D}" srcId="{6042E010-9580-4A82-9042-94207C07F957}" destId="{5CF53251-2F0E-47E2-9D9B-5EF00E75FB26}" srcOrd="0" destOrd="0" parTransId="{4D59A93F-C124-40A3-B8EC-9CCF0E8B925C}" sibTransId="{70EEE968-BF5F-4CE6-AA8A-34670704F8A2}"/>
    <dgm:cxn modelId="{E73FD2F2-612D-4A60-B502-CB9F5589640D}" srcId="{995B62D2-F6BF-4ED1-B2E0-103CEAD9B189}" destId="{BE6D0213-D393-45D9-8B3D-9DAE67624F1B}" srcOrd="0" destOrd="0" parTransId="{B43F053C-E2E0-4AFA-A67C-5DF43529D5EE}" sibTransId="{32428C5E-CEAB-4649-97AA-A4D7116C4B21}"/>
    <dgm:cxn modelId="{CA5DA412-2447-4290-9E8B-A58CB2236735}" type="presParOf" srcId="{028A14A1-CF97-4253-B92C-75221472A41D}" destId="{C4E7EDC3-6F71-4C45-890C-7C4436F2D1AF}" srcOrd="0" destOrd="0" presId="urn:microsoft.com/office/officeart/2005/8/layout/chevron2"/>
    <dgm:cxn modelId="{8B56F0BC-1309-47DA-9AEE-D7E858B39062}" type="presParOf" srcId="{C4E7EDC3-6F71-4C45-890C-7C4436F2D1AF}" destId="{28355E15-9CB0-4BEC-A266-D84B607B8B3C}" srcOrd="0" destOrd="0" presId="urn:microsoft.com/office/officeart/2005/8/layout/chevron2"/>
    <dgm:cxn modelId="{7BD61898-64A7-44E8-8681-A6812197893B}" type="presParOf" srcId="{C4E7EDC3-6F71-4C45-890C-7C4436F2D1AF}" destId="{0D301F78-1DF7-40E4-8D6E-FBC1DA8474B9}" srcOrd="1" destOrd="0" presId="urn:microsoft.com/office/officeart/2005/8/layout/chevron2"/>
    <dgm:cxn modelId="{9B35B554-8BB3-4A8E-A112-DB488B5DCB07}" type="presParOf" srcId="{028A14A1-CF97-4253-B92C-75221472A41D}" destId="{A813C9E1-D6A1-4E1B-B247-6649BB28A9FF}" srcOrd="1" destOrd="0" presId="urn:microsoft.com/office/officeart/2005/8/layout/chevron2"/>
    <dgm:cxn modelId="{8D8299E4-F886-4289-89FD-3FF0EF81540C}" type="presParOf" srcId="{028A14A1-CF97-4253-B92C-75221472A41D}" destId="{4C88DBD3-D3D0-4C89-839A-97571BB001C8}" srcOrd="2" destOrd="0" presId="urn:microsoft.com/office/officeart/2005/8/layout/chevron2"/>
    <dgm:cxn modelId="{828F8E50-5AED-4724-8481-28CF4B172804}" type="presParOf" srcId="{4C88DBD3-D3D0-4C89-839A-97571BB001C8}" destId="{BCDEB9CB-D6D9-46EC-B0B2-362A32730169}" srcOrd="0" destOrd="0" presId="urn:microsoft.com/office/officeart/2005/8/layout/chevron2"/>
    <dgm:cxn modelId="{BBA47D99-D9B0-4D6F-B341-68D7D659897B}" type="presParOf" srcId="{4C88DBD3-D3D0-4C89-839A-97571BB001C8}" destId="{1A7DB6BB-9171-4604-8A44-F180E67EBD22}" srcOrd="1" destOrd="0" presId="urn:microsoft.com/office/officeart/2005/8/layout/chevron2"/>
    <dgm:cxn modelId="{CD0EC7BA-B568-438D-913B-94F554822A01}" type="presParOf" srcId="{028A14A1-CF97-4253-B92C-75221472A41D}" destId="{31F4356E-9065-4995-802D-85B5E50AD6F4}" srcOrd="3" destOrd="0" presId="urn:microsoft.com/office/officeart/2005/8/layout/chevron2"/>
    <dgm:cxn modelId="{EAC63024-DB3C-4D8E-9F75-902894009AE4}" type="presParOf" srcId="{028A14A1-CF97-4253-B92C-75221472A41D}" destId="{B4E998CB-8D53-4C4A-A3CD-A96CB9815445}" srcOrd="4" destOrd="0" presId="urn:microsoft.com/office/officeart/2005/8/layout/chevron2"/>
    <dgm:cxn modelId="{F83D7638-3829-4B7F-91A6-E6862C61B371}" type="presParOf" srcId="{B4E998CB-8D53-4C4A-A3CD-A96CB9815445}" destId="{BBAD99F3-8FA8-4577-879F-B794B0772542}" srcOrd="0" destOrd="0" presId="urn:microsoft.com/office/officeart/2005/8/layout/chevron2"/>
    <dgm:cxn modelId="{4EF99859-7DE2-4414-A601-43DB7EC64080}" type="presParOf" srcId="{B4E998CB-8D53-4C4A-A3CD-A96CB9815445}" destId="{1F35A177-108C-443B-87A6-EFA2F150D76B}" srcOrd="1" destOrd="0" presId="urn:microsoft.com/office/officeart/2005/8/layout/chevron2"/>
    <dgm:cxn modelId="{C7415907-9374-4E79-8973-9260C58E2464}" type="presParOf" srcId="{028A14A1-CF97-4253-B92C-75221472A41D}" destId="{0AD75ED0-DB96-4EF8-9F4B-116DCA101783}" srcOrd="5" destOrd="0" presId="urn:microsoft.com/office/officeart/2005/8/layout/chevron2"/>
    <dgm:cxn modelId="{490B60E2-5A5B-492C-8D25-0D9B174A43E1}" type="presParOf" srcId="{028A14A1-CF97-4253-B92C-75221472A41D}" destId="{65DC626B-10E5-40B1-85ED-3E78B4D35FAB}" srcOrd="6" destOrd="0" presId="urn:microsoft.com/office/officeart/2005/8/layout/chevron2"/>
    <dgm:cxn modelId="{990C3601-7C7E-4AFD-9419-ADF4FF821597}" type="presParOf" srcId="{65DC626B-10E5-40B1-85ED-3E78B4D35FAB}" destId="{3600AC88-6002-4F7F-A491-C7E7B18179A1}" srcOrd="0" destOrd="0" presId="urn:microsoft.com/office/officeart/2005/8/layout/chevron2"/>
    <dgm:cxn modelId="{74B29378-CF87-4F99-837C-977E23D0ABF9}" type="presParOf" srcId="{65DC626B-10E5-40B1-85ED-3E78B4D35FAB}" destId="{6067A822-FF36-4988-99BB-FF67356E55E7}" srcOrd="1" destOrd="0" presId="urn:microsoft.com/office/officeart/2005/8/layout/chevron2"/>
    <dgm:cxn modelId="{F229C809-CC49-44D4-9EA1-4A77AB1FDFFC}" type="presParOf" srcId="{028A14A1-CF97-4253-B92C-75221472A41D}" destId="{3986F9F1-87D5-494F-AE01-E278F689485D}" srcOrd="7" destOrd="0" presId="urn:microsoft.com/office/officeart/2005/8/layout/chevron2"/>
    <dgm:cxn modelId="{6D28A513-DF85-4987-9892-1A3452F98074}" type="presParOf" srcId="{028A14A1-CF97-4253-B92C-75221472A41D}" destId="{64A84282-8D7E-4596-A8DD-B367856A6808}" srcOrd="8" destOrd="0" presId="urn:microsoft.com/office/officeart/2005/8/layout/chevron2"/>
    <dgm:cxn modelId="{1CD187ED-8481-479D-8CF3-EB74DADCA0DA}" type="presParOf" srcId="{64A84282-8D7E-4596-A8DD-B367856A6808}" destId="{DE42781D-59A3-4C80-9707-ABD4F6004188}" srcOrd="0" destOrd="0" presId="urn:microsoft.com/office/officeart/2005/8/layout/chevron2"/>
    <dgm:cxn modelId="{1EC5D46C-93C3-4153-A7D7-A6D813CCCD7D}" type="presParOf" srcId="{64A84282-8D7E-4596-A8DD-B367856A6808}" destId="{DC7F4C7B-106D-45C4-B34E-72F4A6C9A3A2}" srcOrd="1" destOrd="0" presId="urn:microsoft.com/office/officeart/2005/8/layout/chevron2"/>
    <dgm:cxn modelId="{210AEB1C-5C02-42C6-BFFC-C805A58D1625}" type="presParOf" srcId="{028A14A1-CF97-4253-B92C-75221472A41D}" destId="{7143544B-2A68-469E-BDE0-B7D0037349F5}" srcOrd="9" destOrd="0" presId="urn:microsoft.com/office/officeart/2005/8/layout/chevron2"/>
    <dgm:cxn modelId="{1F273A99-AB4E-4383-BF3C-576BB1F01DB4}" type="presParOf" srcId="{028A14A1-CF97-4253-B92C-75221472A41D}" destId="{1EA23F1F-8C6C-4E18-A4C9-E7B3B2294AFD}" srcOrd="10" destOrd="0" presId="urn:microsoft.com/office/officeart/2005/8/layout/chevron2"/>
    <dgm:cxn modelId="{C935F41E-5D76-4C97-9C15-1389884D7DA6}" type="presParOf" srcId="{1EA23F1F-8C6C-4E18-A4C9-E7B3B2294AFD}" destId="{2905FDF0-EA7F-4800-81DD-E9E7003D2ACC}" srcOrd="0" destOrd="0" presId="urn:microsoft.com/office/officeart/2005/8/layout/chevron2"/>
    <dgm:cxn modelId="{30DD954F-17EF-4DD4-90CA-A3894E6A681C}" type="presParOf" srcId="{1EA23F1F-8C6C-4E18-A4C9-E7B3B2294AFD}" destId="{743D5375-BB2F-45F2-8A25-BE12ECDBBDE2}" srcOrd="1" destOrd="0" presId="urn:microsoft.com/office/officeart/2005/8/layout/chevron2"/>
    <dgm:cxn modelId="{E5F7F31C-FDAF-432E-89D2-EED6F709CD17}" type="presParOf" srcId="{028A14A1-CF97-4253-B92C-75221472A41D}" destId="{9A088CB9-55C1-4676-8496-8F24D44C1D97}" srcOrd="11" destOrd="0" presId="urn:microsoft.com/office/officeart/2005/8/layout/chevron2"/>
    <dgm:cxn modelId="{31E81D83-20B0-4DC5-9EAC-BEAF2B241EED}" type="presParOf" srcId="{028A14A1-CF97-4253-B92C-75221472A41D}" destId="{A9760A41-4C51-4128-8A31-1320A76BD439}" srcOrd="12" destOrd="0" presId="urn:microsoft.com/office/officeart/2005/8/layout/chevron2"/>
    <dgm:cxn modelId="{06A618B9-552F-4220-9033-FC28D82A5D28}" type="presParOf" srcId="{A9760A41-4C51-4128-8A31-1320A76BD439}" destId="{37DDF40A-F728-44A2-B12D-F777DAD2E690}" srcOrd="0" destOrd="0" presId="urn:microsoft.com/office/officeart/2005/8/layout/chevron2"/>
    <dgm:cxn modelId="{DE8B176D-D1F7-42F9-B562-42CB7079F6FB}" type="presParOf" srcId="{A9760A41-4C51-4128-8A31-1320A76BD439}" destId="{6A47575B-7ACF-4587-BE69-1C2DF49B6BBF}" srcOrd="1" destOrd="0" presId="urn:microsoft.com/office/officeart/2005/8/layout/chevron2"/>
    <dgm:cxn modelId="{D2C8A889-FA50-4D8A-99EA-815187EAD91F}" type="presParOf" srcId="{028A14A1-CF97-4253-B92C-75221472A41D}" destId="{41F35F72-598D-41A9-BE49-7D21B1A11DD9}" srcOrd="13" destOrd="0" presId="urn:microsoft.com/office/officeart/2005/8/layout/chevron2"/>
    <dgm:cxn modelId="{553BF3B6-7345-4146-B66D-B29299689C77}" type="presParOf" srcId="{028A14A1-CF97-4253-B92C-75221472A41D}" destId="{E93CE876-5153-47CE-833E-15AA84BEFF28}" srcOrd="14" destOrd="0" presId="urn:microsoft.com/office/officeart/2005/8/layout/chevron2"/>
    <dgm:cxn modelId="{68761232-1013-4842-9BA9-99F077D8CCE7}" type="presParOf" srcId="{E93CE876-5153-47CE-833E-15AA84BEFF28}" destId="{8056DD3A-BEA8-4726-BB54-084DFA4AE2AD}" srcOrd="0" destOrd="0" presId="urn:microsoft.com/office/officeart/2005/8/layout/chevron2"/>
    <dgm:cxn modelId="{7038AAF6-9FF1-48E2-9E0D-8693D679C4FE}"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1BE295-74F1-4836-B826-0CDBC9C0A58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EC"/>
        </a:p>
      </dgm:t>
    </dgm:pt>
    <dgm:pt modelId="{332D277D-572E-4203-9F32-B6290FBF4854}">
      <dgm:prSet phldrT="[Texto]"/>
      <dgm:spPr/>
      <dgm:t>
        <a:bodyPr/>
        <a:lstStyle/>
        <a:p>
          <a:r>
            <a:rPr lang="es-EC" dirty="0" smtClean="0"/>
            <a:t>116 de tipo </a:t>
          </a:r>
          <a:r>
            <a:rPr lang="es-EC" dirty="0" err="1" smtClean="0"/>
            <a:t>Volcano</a:t>
          </a:r>
          <a:r>
            <a:rPr lang="es-EC" dirty="0" smtClean="0"/>
            <a:t> Tectónico </a:t>
          </a:r>
          <a:endParaRPr lang="es-EC" dirty="0"/>
        </a:p>
      </dgm:t>
    </dgm:pt>
    <dgm:pt modelId="{0DA37436-9230-4ADA-BB3C-6163B75793CF}" type="parTrans" cxnId="{B6F2439B-6A58-49B7-9AA9-EC43623C5EB2}">
      <dgm:prSet/>
      <dgm:spPr/>
      <dgm:t>
        <a:bodyPr/>
        <a:lstStyle/>
        <a:p>
          <a:endParaRPr lang="es-EC"/>
        </a:p>
      </dgm:t>
    </dgm:pt>
    <dgm:pt modelId="{5E571F39-D989-4019-A2C4-717E493B8FFD}" type="sibTrans" cxnId="{B6F2439B-6A58-49B7-9AA9-EC43623C5EB2}">
      <dgm:prSet/>
      <dgm:spPr/>
      <dgm:t>
        <a:bodyPr/>
        <a:lstStyle/>
        <a:p>
          <a:endParaRPr lang="es-EC"/>
        </a:p>
      </dgm:t>
    </dgm:pt>
    <dgm:pt modelId="{03BC1779-D943-44A5-BA04-B4CCB871FA3C}">
      <dgm:prSet phldrT="[Texto]"/>
      <dgm:spPr/>
      <dgm:t>
        <a:bodyPr/>
        <a:lstStyle/>
        <a:p>
          <a:r>
            <a:rPr lang="es-EC" dirty="0" smtClean="0"/>
            <a:t>759 de tipo Largo Período.</a:t>
          </a:r>
          <a:endParaRPr lang="es-EC" dirty="0"/>
        </a:p>
      </dgm:t>
    </dgm:pt>
    <dgm:pt modelId="{FDF3525E-957F-4EF3-93CC-D2800145BAA1}" type="parTrans" cxnId="{458EC730-5D26-4DD5-84A6-3140BF070F5C}">
      <dgm:prSet/>
      <dgm:spPr/>
      <dgm:t>
        <a:bodyPr/>
        <a:lstStyle/>
        <a:p>
          <a:endParaRPr lang="es-EC"/>
        </a:p>
      </dgm:t>
    </dgm:pt>
    <dgm:pt modelId="{AF812816-6A02-434E-BB75-4448BFD76642}" type="sibTrans" cxnId="{458EC730-5D26-4DD5-84A6-3140BF070F5C}">
      <dgm:prSet/>
      <dgm:spPr/>
      <dgm:t>
        <a:bodyPr/>
        <a:lstStyle/>
        <a:p>
          <a:endParaRPr lang="es-EC"/>
        </a:p>
      </dgm:t>
    </dgm:pt>
    <dgm:pt modelId="{45B1F756-F4AD-4DC0-951C-F548B5DBD5A5}">
      <dgm:prSet phldrT="[Texto]"/>
      <dgm:spPr/>
      <dgm:t>
        <a:bodyPr/>
        <a:lstStyle/>
        <a:p>
          <a:r>
            <a:rPr lang="es-EC" dirty="0" smtClean="0"/>
            <a:t>914 eventos</a:t>
          </a:r>
          <a:endParaRPr lang="es-EC" dirty="0"/>
        </a:p>
      </dgm:t>
    </dgm:pt>
    <dgm:pt modelId="{E59FDBE0-4DDD-41BE-8A05-FF610C9E7FF2}" type="parTrans" cxnId="{7BA717B6-07D1-4346-A860-0D39FF3EC0F2}">
      <dgm:prSet/>
      <dgm:spPr/>
      <dgm:t>
        <a:bodyPr/>
        <a:lstStyle/>
        <a:p>
          <a:endParaRPr lang="es-EC"/>
        </a:p>
      </dgm:t>
    </dgm:pt>
    <dgm:pt modelId="{7C349675-85AE-46EA-BC10-BB3E617F165C}" type="sibTrans" cxnId="{7BA717B6-07D1-4346-A860-0D39FF3EC0F2}">
      <dgm:prSet/>
      <dgm:spPr/>
      <dgm:t>
        <a:bodyPr/>
        <a:lstStyle/>
        <a:p>
          <a:endParaRPr lang="es-EC"/>
        </a:p>
      </dgm:t>
    </dgm:pt>
    <dgm:pt modelId="{6982B49B-B16A-4083-96FF-6530ACE18C49}">
      <dgm:prSet phldrT="[Texto]"/>
      <dgm:spPr/>
      <dgm:t>
        <a:bodyPr/>
        <a:lstStyle/>
        <a:p>
          <a:r>
            <a:rPr lang="es-EC" dirty="0" smtClean="0"/>
            <a:t>Instituto Geofísico de la Escuela Politécnica Nacional (IGEPN). </a:t>
          </a:r>
          <a:endParaRPr lang="es-EC" dirty="0"/>
        </a:p>
      </dgm:t>
    </dgm:pt>
    <dgm:pt modelId="{F7E92375-9E97-4A21-86B7-2C1A27D2EE04}" type="parTrans" cxnId="{F075AF51-536C-47C4-B1C4-4F8B45BAB9CF}">
      <dgm:prSet/>
      <dgm:spPr/>
      <dgm:t>
        <a:bodyPr/>
        <a:lstStyle/>
        <a:p>
          <a:endParaRPr lang="es-EC"/>
        </a:p>
      </dgm:t>
    </dgm:pt>
    <dgm:pt modelId="{CD03C30D-FCD9-468B-883C-F65D2F130AB8}" type="sibTrans" cxnId="{F075AF51-536C-47C4-B1C4-4F8B45BAB9CF}">
      <dgm:prSet/>
      <dgm:spPr/>
      <dgm:t>
        <a:bodyPr/>
        <a:lstStyle/>
        <a:p>
          <a:endParaRPr lang="es-EC"/>
        </a:p>
      </dgm:t>
    </dgm:pt>
    <dgm:pt modelId="{7AF1A55A-2AB0-452F-B2D3-C9544719E3B9}" type="pres">
      <dgm:prSet presAssocID="{981BE295-74F1-4836-B826-0CDBC9C0A58B}" presName="Name0" presStyleCnt="0">
        <dgm:presLayoutVars>
          <dgm:chMax val="4"/>
          <dgm:resizeHandles val="exact"/>
        </dgm:presLayoutVars>
      </dgm:prSet>
      <dgm:spPr/>
      <dgm:t>
        <a:bodyPr/>
        <a:lstStyle/>
        <a:p>
          <a:endParaRPr lang="es-EC"/>
        </a:p>
      </dgm:t>
    </dgm:pt>
    <dgm:pt modelId="{B5F41184-08C5-4642-B131-F85C9B131413}" type="pres">
      <dgm:prSet presAssocID="{981BE295-74F1-4836-B826-0CDBC9C0A58B}" presName="ellipse" presStyleLbl="trBgShp" presStyleIdx="0" presStyleCnt="1"/>
      <dgm:spPr/>
    </dgm:pt>
    <dgm:pt modelId="{4D66C1F3-2B67-46AD-9115-ED539D1AC8C3}" type="pres">
      <dgm:prSet presAssocID="{981BE295-74F1-4836-B826-0CDBC9C0A58B}" presName="arrow1" presStyleLbl="fgShp" presStyleIdx="0" presStyleCnt="1"/>
      <dgm:spPr/>
    </dgm:pt>
    <dgm:pt modelId="{F58B2C92-F675-4F5E-BC30-CE729F279DB4}" type="pres">
      <dgm:prSet presAssocID="{981BE295-74F1-4836-B826-0CDBC9C0A58B}" presName="rectangle" presStyleLbl="revTx" presStyleIdx="0" presStyleCnt="1">
        <dgm:presLayoutVars>
          <dgm:bulletEnabled val="1"/>
        </dgm:presLayoutVars>
      </dgm:prSet>
      <dgm:spPr/>
      <dgm:t>
        <a:bodyPr/>
        <a:lstStyle/>
        <a:p>
          <a:endParaRPr lang="es-EC"/>
        </a:p>
      </dgm:t>
    </dgm:pt>
    <dgm:pt modelId="{383C5D5F-3CCB-41B1-87C0-65301692EEE1}" type="pres">
      <dgm:prSet presAssocID="{03BC1779-D943-44A5-BA04-B4CCB871FA3C}" presName="item1" presStyleLbl="node1" presStyleIdx="0" presStyleCnt="3">
        <dgm:presLayoutVars>
          <dgm:bulletEnabled val="1"/>
        </dgm:presLayoutVars>
      </dgm:prSet>
      <dgm:spPr/>
      <dgm:t>
        <a:bodyPr/>
        <a:lstStyle/>
        <a:p>
          <a:endParaRPr lang="es-EC"/>
        </a:p>
      </dgm:t>
    </dgm:pt>
    <dgm:pt modelId="{2E8C4697-C132-4C3C-80DF-5138101491F8}" type="pres">
      <dgm:prSet presAssocID="{45B1F756-F4AD-4DC0-951C-F548B5DBD5A5}" presName="item2" presStyleLbl="node1" presStyleIdx="1" presStyleCnt="3">
        <dgm:presLayoutVars>
          <dgm:bulletEnabled val="1"/>
        </dgm:presLayoutVars>
      </dgm:prSet>
      <dgm:spPr/>
      <dgm:t>
        <a:bodyPr/>
        <a:lstStyle/>
        <a:p>
          <a:endParaRPr lang="es-EC"/>
        </a:p>
      </dgm:t>
    </dgm:pt>
    <dgm:pt modelId="{900797B2-0273-4106-B6DA-5D911324EA19}" type="pres">
      <dgm:prSet presAssocID="{6982B49B-B16A-4083-96FF-6530ACE18C49}" presName="item3" presStyleLbl="node1" presStyleIdx="2" presStyleCnt="3">
        <dgm:presLayoutVars>
          <dgm:bulletEnabled val="1"/>
        </dgm:presLayoutVars>
      </dgm:prSet>
      <dgm:spPr/>
      <dgm:t>
        <a:bodyPr/>
        <a:lstStyle/>
        <a:p>
          <a:endParaRPr lang="es-EC"/>
        </a:p>
      </dgm:t>
    </dgm:pt>
    <dgm:pt modelId="{732AC6AB-A444-478F-B72C-FEF068FFDFDE}" type="pres">
      <dgm:prSet presAssocID="{981BE295-74F1-4836-B826-0CDBC9C0A58B}" presName="funnel" presStyleLbl="trAlignAcc1" presStyleIdx="0" presStyleCnt="1"/>
      <dgm:spPr/>
    </dgm:pt>
  </dgm:ptLst>
  <dgm:cxnLst>
    <dgm:cxn modelId="{F075AF51-536C-47C4-B1C4-4F8B45BAB9CF}" srcId="{981BE295-74F1-4836-B826-0CDBC9C0A58B}" destId="{6982B49B-B16A-4083-96FF-6530ACE18C49}" srcOrd="3" destOrd="0" parTransId="{F7E92375-9E97-4A21-86B7-2C1A27D2EE04}" sibTransId="{CD03C30D-FCD9-468B-883C-F65D2F130AB8}"/>
    <dgm:cxn modelId="{7BA717B6-07D1-4346-A860-0D39FF3EC0F2}" srcId="{981BE295-74F1-4836-B826-0CDBC9C0A58B}" destId="{45B1F756-F4AD-4DC0-951C-F548B5DBD5A5}" srcOrd="2" destOrd="0" parTransId="{E59FDBE0-4DDD-41BE-8A05-FF610C9E7FF2}" sibTransId="{7C349675-85AE-46EA-BC10-BB3E617F165C}"/>
    <dgm:cxn modelId="{458EC730-5D26-4DD5-84A6-3140BF070F5C}" srcId="{981BE295-74F1-4836-B826-0CDBC9C0A58B}" destId="{03BC1779-D943-44A5-BA04-B4CCB871FA3C}" srcOrd="1" destOrd="0" parTransId="{FDF3525E-957F-4EF3-93CC-D2800145BAA1}" sibTransId="{AF812816-6A02-434E-BB75-4448BFD76642}"/>
    <dgm:cxn modelId="{994D1E88-A488-4369-BF89-37A775237C1F}" type="presOf" srcId="{6982B49B-B16A-4083-96FF-6530ACE18C49}" destId="{F58B2C92-F675-4F5E-BC30-CE729F279DB4}" srcOrd="0" destOrd="0" presId="urn:microsoft.com/office/officeart/2005/8/layout/funnel1"/>
    <dgm:cxn modelId="{BB76D21D-409B-4F4E-A20F-66C50F77F885}" type="presOf" srcId="{03BC1779-D943-44A5-BA04-B4CCB871FA3C}" destId="{2E8C4697-C132-4C3C-80DF-5138101491F8}" srcOrd="0" destOrd="0" presId="urn:microsoft.com/office/officeart/2005/8/layout/funnel1"/>
    <dgm:cxn modelId="{338ABF60-47D0-41C8-BA9F-A6C0ACD8A4DC}" type="presOf" srcId="{45B1F756-F4AD-4DC0-951C-F548B5DBD5A5}" destId="{383C5D5F-3CCB-41B1-87C0-65301692EEE1}" srcOrd="0" destOrd="0" presId="urn:microsoft.com/office/officeart/2005/8/layout/funnel1"/>
    <dgm:cxn modelId="{5660F911-4042-49F4-BE11-0DF96B297243}" type="presOf" srcId="{981BE295-74F1-4836-B826-0CDBC9C0A58B}" destId="{7AF1A55A-2AB0-452F-B2D3-C9544719E3B9}" srcOrd="0" destOrd="0" presId="urn:microsoft.com/office/officeart/2005/8/layout/funnel1"/>
    <dgm:cxn modelId="{6650CB9F-F2DA-4AC6-961C-F93029C7FE02}" type="presOf" srcId="{332D277D-572E-4203-9F32-B6290FBF4854}" destId="{900797B2-0273-4106-B6DA-5D911324EA19}" srcOrd="0" destOrd="0" presId="urn:microsoft.com/office/officeart/2005/8/layout/funnel1"/>
    <dgm:cxn modelId="{B6F2439B-6A58-49B7-9AA9-EC43623C5EB2}" srcId="{981BE295-74F1-4836-B826-0CDBC9C0A58B}" destId="{332D277D-572E-4203-9F32-B6290FBF4854}" srcOrd="0" destOrd="0" parTransId="{0DA37436-9230-4ADA-BB3C-6163B75793CF}" sibTransId="{5E571F39-D989-4019-A2C4-717E493B8FFD}"/>
    <dgm:cxn modelId="{E937CB1F-7990-45DB-9288-38DC22EA70FF}" type="presParOf" srcId="{7AF1A55A-2AB0-452F-B2D3-C9544719E3B9}" destId="{B5F41184-08C5-4642-B131-F85C9B131413}" srcOrd="0" destOrd="0" presId="urn:microsoft.com/office/officeart/2005/8/layout/funnel1"/>
    <dgm:cxn modelId="{5C317790-0C77-4653-8802-EF4E0B529109}" type="presParOf" srcId="{7AF1A55A-2AB0-452F-B2D3-C9544719E3B9}" destId="{4D66C1F3-2B67-46AD-9115-ED539D1AC8C3}" srcOrd="1" destOrd="0" presId="urn:microsoft.com/office/officeart/2005/8/layout/funnel1"/>
    <dgm:cxn modelId="{90EBC1F1-B7B7-42ED-A006-6B2E20617F5D}" type="presParOf" srcId="{7AF1A55A-2AB0-452F-B2D3-C9544719E3B9}" destId="{F58B2C92-F675-4F5E-BC30-CE729F279DB4}" srcOrd="2" destOrd="0" presId="urn:microsoft.com/office/officeart/2005/8/layout/funnel1"/>
    <dgm:cxn modelId="{A06CC075-7246-40A8-9CE7-A1B04BB6537C}" type="presParOf" srcId="{7AF1A55A-2AB0-452F-B2D3-C9544719E3B9}" destId="{383C5D5F-3CCB-41B1-87C0-65301692EEE1}" srcOrd="3" destOrd="0" presId="urn:microsoft.com/office/officeart/2005/8/layout/funnel1"/>
    <dgm:cxn modelId="{1238A3FE-A4D8-457D-956E-40C00E5F5356}" type="presParOf" srcId="{7AF1A55A-2AB0-452F-B2D3-C9544719E3B9}" destId="{2E8C4697-C132-4C3C-80DF-5138101491F8}" srcOrd="4" destOrd="0" presId="urn:microsoft.com/office/officeart/2005/8/layout/funnel1"/>
    <dgm:cxn modelId="{F0B23236-4F7B-4217-BD3F-7203B2694704}" type="presParOf" srcId="{7AF1A55A-2AB0-452F-B2D3-C9544719E3B9}" destId="{900797B2-0273-4106-B6DA-5D911324EA19}" srcOrd="5" destOrd="0" presId="urn:microsoft.com/office/officeart/2005/8/layout/funnel1"/>
    <dgm:cxn modelId="{7A5F1F69-4915-48BF-BE12-ABE20E0EA7EB}" type="presParOf" srcId="{7AF1A55A-2AB0-452F-B2D3-C9544719E3B9}" destId="{732AC6AB-A444-478F-B72C-FEF068FFDFD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2D980D-675C-4059-B750-07E4EDC3B1D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C"/>
        </a:p>
      </dgm:t>
    </dgm:pt>
    <dgm:pt modelId="{9253014C-F2F7-46A0-8B98-C20DEEA144C6}">
      <dgm:prSet phldrT="[Texto]"/>
      <dgm:spPr/>
      <dgm:t>
        <a:bodyPr/>
        <a:lstStyle/>
        <a:p>
          <a:r>
            <a:rPr lang="es-EC" dirty="0" smtClean="0"/>
            <a:t>Proceso de clasificación efectuado por el IGEPN</a:t>
          </a:r>
          <a:endParaRPr lang="es-EC" dirty="0"/>
        </a:p>
      </dgm:t>
    </dgm:pt>
    <dgm:pt modelId="{A84E6F6D-9B7C-4FB8-B777-059C3A399400}" type="parTrans" cxnId="{0464262A-BA1B-46A1-96EA-D69FDB5F2647}">
      <dgm:prSet/>
      <dgm:spPr/>
      <dgm:t>
        <a:bodyPr/>
        <a:lstStyle/>
        <a:p>
          <a:endParaRPr lang="es-EC"/>
        </a:p>
      </dgm:t>
    </dgm:pt>
    <dgm:pt modelId="{7A9A1319-4076-4C23-B7E8-03D822EF23CE}" type="sibTrans" cxnId="{0464262A-BA1B-46A1-96EA-D69FDB5F2647}">
      <dgm:prSet/>
      <dgm:spPr/>
      <dgm:t>
        <a:bodyPr/>
        <a:lstStyle/>
        <a:p>
          <a:endParaRPr lang="es-EC"/>
        </a:p>
      </dgm:t>
    </dgm:pt>
    <dgm:pt modelId="{7BBB080B-DAE4-4C22-BFC8-006EB615982A}">
      <dgm:prSet phldrT="[Texto]"/>
      <dgm:spPr/>
      <dgm:t>
        <a:bodyPr/>
        <a:lstStyle/>
        <a:p>
          <a:r>
            <a:rPr lang="es-EC" dirty="0" smtClean="0"/>
            <a:t>Proceso de clasificación efectuado por los algoritmos</a:t>
          </a:r>
          <a:endParaRPr lang="es-EC" dirty="0"/>
        </a:p>
      </dgm:t>
    </dgm:pt>
    <dgm:pt modelId="{6ACF393A-167F-40F5-B01F-9D96BE5E9B9E}" type="parTrans" cxnId="{1DDB9A7F-7E68-48F8-A3DF-D978864323DC}">
      <dgm:prSet/>
      <dgm:spPr/>
      <dgm:t>
        <a:bodyPr/>
        <a:lstStyle/>
        <a:p>
          <a:endParaRPr lang="es-EC"/>
        </a:p>
      </dgm:t>
    </dgm:pt>
    <dgm:pt modelId="{07CC8468-91EC-4314-A71E-9D4FAC7A6EF7}" type="sibTrans" cxnId="{1DDB9A7F-7E68-48F8-A3DF-D978864323DC}">
      <dgm:prSet/>
      <dgm:spPr/>
      <dgm:t>
        <a:bodyPr/>
        <a:lstStyle/>
        <a:p>
          <a:endParaRPr lang="es-EC"/>
        </a:p>
      </dgm:t>
    </dgm:pt>
    <dgm:pt modelId="{EE490949-2FA5-47F5-A7A6-F0AD316637DE}" type="pres">
      <dgm:prSet presAssocID="{332D980D-675C-4059-B750-07E4EDC3B1D1}" presName="compositeShape" presStyleCnt="0">
        <dgm:presLayoutVars>
          <dgm:chMax val="2"/>
          <dgm:dir/>
          <dgm:resizeHandles val="exact"/>
        </dgm:presLayoutVars>
      </dgm:prSet>
      <dgm:spPr/>
      <dgm:t>
        <a:bodyPr/>
        <a:lstStyle/>
        <a:p>
          <a:endParaRPr lang="es-EC"/>
        </a:p>
      </dgm:t>
    </dgm:pt>
    <dgm:pt modelId="{B4766F6D-BB2A-410C-AFB7-A7657711F472}" type="pres">
      <dgm:prSet presAssocID="{332D980D-675C-4059-B750-07E4EDC3B1D1}" presName="divider" presStyleLbl="fgShp" presStyleIdx="0" presStyleCnt="1"/>
      <dgm:spPr/>
    </dgm:pt>
    <dgm:pt modelId="{41FD5E00-1F8C-4250-923B-060D07A86A38}" type="pres">
      <dgm:prSet presAssocID="{9253014C-F2F7-46A0-8B98-C20DEEA144C6}" presName="downArrow" presStyleLbl="node1" presStyleIdx="0" presStyleCnt="2"/>
      <dgm:spPr/>
    </dgm:pt>
    <dgm:pt modelId="{66AFB4C8-E0D5-41B9-8A57-7DC234DB5456}" type="pres">
      <dgm:prSet presAssocID="{9253014C-F2F7-46A0-8B98-C20DEEA144C6}" presName="downArrowText" presStyleLbl="revTx" presStyleIdx="0" presStyleCnt="2">
        <dgm:presLayoutVars>
          <dgm:bulletEnabled val="1"/>
        </dgm:presLayoutVars>
      </dgm:prSet>
      <dgm:spPr/>
      <dgm:t>
        <a:bodyPr/>
        <a:lstStyle/>
        <a:p>
          <a:endParaRPr lang="es-EC"/>
        </a:p>
      </dgm:t>
    </dgm:pt>
    <dgm:pt modelId="{13288BA6-488E-4112-ACCD-03F13D13CAD6}" type="pres">
      <dgm:prSet presAssocID="{7BBB080B-DAE4-4C22-BFC8-006EB615982A}" presName="upArrow" presStyleLbl="node1" presStyleIdx="1" presStyleCnt="2"/>
      <dgm:spPr/>
    </dgm:pt>
    <dgm:pt modelId="{8F45AB70-000E-4666-9B7C-E16D12402FBA}" type="pres">
      <dgm:prSet presAssocID="{7BBB080B-DAE4-4C22-BFC8-006EB615982A}" presName="upArrowText" presStyleLbl="revTx" presStyleIdx="1" presStyleCnt="2">
        <dgm:presLayoutVars>
          <dgm:bulletEnabled val="1"/>
        </dgm:presLayoutVars>
      </dgm:prSet>
      <dgm:spPr/>
      <dgm:t>
        <a:bodyPr/>
        <a:lstStyle/>
        <a:p>
          <a:endParaRPr lang="es-EC"/>
        </a:p>
      </dgm:t>
    </dgm:pt>
  </dgm:ptLst>
  <dgm:cxnLst>
    <dgm:cxn modelId="{C9746FBD-8809-4EA7-BE50-6165886E7737}" type="presOf" srcId="{9253014C-F2F7-46A0-8B98-C20DEEA144C6}" destId="{66AFB4C8-E0D5-41B9-8A57-7DC234DB5456}" srcOrd="0" destOrd="0" presId="urn:microsoft.com/office/officeart/2005/8/layout/arrow3"/>
    <dgm:cxn modelId="{F9D46A6E-B84B-40D4-960E-E5B0E5DA7894}" type="presOf" srcId="{332D980D-675C-4059-B750-07E4EDC3B1D1}" destId="{EE490949-2FA5-47F5-A7A6-F0AD316637DE}" srcOrd="0" destOrd="0" presId="urn:microsoft.com/office/officeart/2005/8/layout/arrow3"/>
    <dgm:cxn modelId="{7976F3ED-9CD3-48F6-BA43-C19A39CC9E7D}" type="presOf" srcId="{7BBB080B-DAE4-4C22-BFC8-006EB615982A}" destId="{8F45AB70-000E-4666-9B7C-E16D12402FBA}" srcOrd="0" destOrd="0" presId="urn:microsoft.com/office/officeart/2005/8/layout/arrow3"/>
    <dgm:cxn modelId="{0464262A-BA1B-46A1-96EA-D69FDB5F2647}" srcId="{332D980D-675C-4059-B750-07E4EDC3B1D1}" destId="{9253014C-F2F7-46A0-8B98-C20DEEA144C6}" srcOrd="0" destOrd="0" parTransId="{A84E6F6D-9B7C-4FB8-B777-059C3A399400}" sibTransId="{7A9A1319-4076-4C23-B7E8-03D822EF23CE}"/>
    <dgm:cxn modelId="{1DDB9A7F-7E68-48F8-A3DF-D978864323DC}" srcId="{332D980D-675C-4059-B750-07E4EDC3B1D1}" destId="{7BBB080B-DAE4-4C22-BFC8-006EB615982A}" srcOrd="1" destOrd="0" parTransId="{6ACF393A-167F-40F5-B01F-9D96BE5E9B9E}" sibTransId="{07CC8468-91EC-4314-A71E-9D4FAC7A6EF7}"/>
    <dgm:cxn modelId="{A5173DB1-8D9D-41EE-9C3D-524D98000E6D}" type="presParOf" srcId="{EE490949-2FA5-47F5-A7A6-F0AD316637DE}" destId="{B4766F6D-BB2A-410C-AFB7-A7657711F472}" srcOrd="0" destOrd="0" presId="urn:microsoft.com/office/officeart/2005/8/layout/arrow3"/>
    <dgm:cxn modelId="{4F799E03-8E52-4F07-B91A-D23E0EC5A552}" type="presParOf" srcId="{EE490949-2FA5-47F5-A7A6-F0AD316637DE}" destId="{41FD5E00-1F8C-4250-923B-060D07A86A38}" srcOrd="1" destOrd="0" presId="urn:microsoft.com/office/officeart/2005/8/layout/arrow3"/>
    <dgm:cxn modelId="{167F0F53-6B25-4C15-87B1-7E295856C0E9}" type="presParOf" srcId="{EE490949-2FA5-47F5-A7A6-F0AD316637DE}" destId="{66AFB4C8-E0D5-41B9-8A57-7DC234DB5456}" srcOrd="2" destOrd="0" presId="urn:microsoft.com/office/officeart/2005/8/layout/arrow3"/>
    <dgm:cxn modelId="{AC42D834-91F6-4D6C-B9B7-92B9C39F59C8}" type="presParOf" srcId="{EE490949-2FA5-47F5-A7A6-F0AD316637DE}" destId="{13288BA6-488E-4112-ACCD-03F13D13CAD6}" srcOrd="3" destOrd="0" presId="urn:microsoft.com/office/officeart/2005/8/layout/arrow3"/>
    <dgm:cxn modelId="{42D2412C-C556-40F5-B5FB-9A20567C7BC6}" type="presParOf" srcId="{EE490949-2FA5-47F5-A7A6-F0AD316637DE}" destId="{8F45AB70-000E-4666-9B7C-E16D12402FB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a:solidFill>
          <a:schemeClr val="accent4">
            <a:lumMod val="60000"/>
            <a:lumOff val="40000"/>
            <a:alpha val="90000"/>
          </a:schemeClr>
        </a:solidFill>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AA8A6167-B3FF-448F-A18A-F2E72DC3A66D}" srcId="{6042E010-9580-4A82-9042-94207C07F957}" destId="{5CF53251-2F0E-47E2-9D9B-5EF00E75FB26}" srcOrd="0" destOrd="0" parTransId="{4D59A93F-C124-40A3-B8EC-9CCF0E8B925C}" sibTransId="{70EEE968-BF5F-4CE6-AA8A-34670704F8A2}"/>
    <dgm:cxn modelId="{2951E273-4D21-43E1-B73D-D75DCF37C3E7}" type="presOf" srcId="{73F88E4C-6EEB-4CA4-A2FD-4924B2DC619A}" destId="{6067A822-FF36-4988-99BB-FF67356E55E7}" srcOrd="0" destOrd="0" presId="urn:microsoft.com/office/officeart/2005/8/layout/chevron2"/>
    <dgm:cxn modelId="{24593F19-F7D6-4C73-AD3B-43790B3FCD0F}" type="presOf" srcId="{40242412-8B36-43AF-B4C2-E21D1A0B7F70}" destId="{1F35A177-108C-443B-87A6-EFA2F150D76B}" srcOrd="0" destOrd="0" presId="urn:microsoft.com/office/officeart/2005/8/layout/chevron2"/>
    <dgm:cxn modelId="{71D854AD-BD0C-445D-8BA9-0E272E842ADD}" srcId="{4497C049-D66C-4542-A43E-92C75557A512}" destId="{40242412-8B36-43AF-B4C2-E21D1A0B7F70}" srcOrd="0" destOrd="0" parTransId="{CCE1F2F2-DF0C-4FF2-83BF-11FBA652A258}" sibTransId="{2025CF14-BD49-4031-9009-D5F4390A7AF1}"/>
    <dgm:cxn modelId="{CE09F269-B0D3-426C-B13B-19809ABD664E}" type="presOf" srcId="{105CBBE0-4A2F-4794-8E83-325CE2A5B3C8}" destId="{3600AC88-6002-4F7F-A491-C7E7B18179A1}" srcOrd="0" destOrd="0" presId="urn:microsoft.com/office/officeart/2005/8/layout/chevron2"/>
    <dgm:cxn modelId="{E2EB45C8-92F3-4C24-87D3-B5ACAACE0D83}" srcId="{6042E010-9580-4A82-9042-94207C07F957}" destId="{995B62D2-F6BF-4ED1-B2E0-103CEAD9B189}" srcOrd="7" destOrd="0" parTransId="{6C0A7863-B9BD-472A-9FEB-29A063803DE5}" sibTransId="{9FAC495D-F522-4BB9-AE4D-6D623E16650E}"/>
    <dgm:cxn modelId="{26B158CD-72C8-425F-8E10-5C23AAF6A43F}" type="presOf" srcId="{B00CBA29-A62B-48E8-846E-2AE46B891C44}" destId="{6A47575B-7ACF-4587-BE69-1C2DF49B6BBF}" srcOrd="0" destOrd="0" presId="urn:microsoft.com/office/officeart/2005/8/layout/chevron2"/>
    <dgm:cxn modelId="{D2060C7B-FE05-481E-A1A1-E0023927BD2D}" type="presOf" srcId="{6FD9C243-54FF-4942-AE66-B2D292767179}" destId="{DC7F4C7B-106D-45C4-B34E-72F4A6C9A3A2}" srcOrd="0" destOrd="0" presId="urn:microsoft.com/office/officeart/2005/8/layout/chevron2"/>
    <dgm:cxn modelId="{4CFF959E-7D26-4E4C-95B4-42560FF3E2BF}" type="presOf" srcId="{6A45956D-DE06-467C-9C06-820F7F8A2D58}" destId="{1A7DB6BB-9171-4604-8A44-F180E67EBD22}"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3013BF21-4624-43AA-9EEF-2A24967A8600}" type="presOf" srcId="{69DCF355-32A7-4FC1-9BAF-034B9136449E}" destId="{743D5375-BB2F-45F2-8A25-BE12ECDBBDE2}" srcOrd="0" destOrd="0" presId="urn:microsoft.com/office/officeart/2005/8/layout/chevron2"/>
    <dgm:cxn modelId="{8D4AA827-5E52-4BF7-9225-6A4DC7F8271D}" srcId="{6042E010-9580-4A82-9042-94207C07F957}" destId="{E90E4507-BF8E-4A38-AFC2-F4044E13C60D}" srcOrd="4" destOrd="0" parTransId="{FFD82C73-150D-4D34-B30B-CA92FB5761D5}" sibTransId="{B77C559F-176E-4817-90F8-E20D6F4AF32D}"/>
    <dgm:cxn modelId="{A04415E8-898A-46A6-95C2-68CB59805ECF}" srcId="{FA23DB3D-5DC5-46D1-934A-ECD59A837793}" destId="{6A45956D-DE06-467C-9C06-820F7F8A2D58}" srcOrd="0" destOrd="0" parTransId="{D87364F8-DA54-4367-886E-EFDEF7C92D14}" sibTransId="{69C7DC92-0730-4902-928D-CCE474999464}"/>
    <dgm:cxn modelId="{EC410835-E993-4E5A-8F1D-805C3DC65402}" type="presOf" srcId="{FA23DB3D-5DC5-46D1-934A-ECD59A837793}" destId="{BCDEB9CB-D6D9-46EC-B0B2-362A32730169}" srcOrd="0" destOrd="0" presId="urn:microsoft.com/office/officeart/2005/8/layout/chevron2"/>
    <dgm:cxn modelId="{4620E145-C532-4D4C-AA75-2E1ADC0A3A5B}" srcId="{8BAFF709-2946-4B03-940F-22422C856B39}" destId="{B00CBA29-A62B-48E8-846E-2AE46B891C44}" srcOrd="0" destOrd="0" parTransId="{C78F9FE7-6316-4B57-B21D-7345F366EFBE}" sibTransId="{A2380B1A-4F9B-469C-9B75-830A60AB1FBD}"/>
    <dgm:cxn modelId="{E73FD2F2-612D-4A60-B502-CB9F5589640D}" srcId="{995B62D2-F6BF-4ED1-B2E0-103CEAD9B189}" destId="{BE6D0213-D393-45D9-8B3D-9DAE67624F1B}" srcOrd="0" destOrd="0" parTransId="{B43F053C-E2E0-4AFA-A67C-5DF43529D5EE}" sibTransId="{32428C5E-CEAB-4649-97AA-A4D7116C4B21}"/>
    <dgm:cxn modelId="{A6F708CC-C9AD-4F6C-B354-B89C8D5AFB6C}" srcId="{E90E4507-BF8E-4A38-AFC2-F4044E13C60D}" destId="{6FD9C243-54FF-4942-AE66-B2D292767179}" srcOrd="0" destOrd="0" parTransId="{71C84F68-614C-4154-82C4-0E20CB6D7068}" sibTransId="{D80FAA63-832E-45A7-AA91-1AC2CBAA933B}"/>
    <dgm:cxn modelId="{6CFE31FC-597B-487D-8809-DD4DCAC5D643}" srcId="{6042E010-9580-4A82-9042-94207C07F957}" destId="{4497C049-D66C-4542-A43E-92C75557A512}" srcOrd="2" destOrd="0" parTransId="{C9B2A34D-611C-4F11-96F7-2CE4496DE4DB}" sibTransId="{7667F478-32B4-4C44-9FDF-8CF94A405ACA}"/>
    <dgm:cxn modelId="{76285075-39A6-4340-8DA1-50C2D2CC4A78}" srcId="{6042E010-9580-4A82-9042-94207C07F957}" destId="{FA23DB3D-5DC5-46D1-934A-ECD59A837793}" srcOrd="1" destOrd="0" parTransId="{EB12E72B-2887-4D2A-8F68-05F0C298014A}" sibTransId="{C8942FD9-AF0B-409F-8758-9CED07587750}"/>
    <dgm:cxn modelId="{DF88A278-E841-4AF1-86AC-AE4E57776EDF}" srcId="{6042E010-9580-4A82-9042-94207C07F957}" destId="{8BAFF709-2946-4B03-940F-22422C856B39}" srcOrd="6" destOrd="0" parTransId="{08A62D0B-E3C7-42B5-BB74-541B55A66168}" sibTransId="{DA8E9E73-0EBC-4338-A841-072F1896BC00}"/>
    <dgm:cxn modelId="{6E44E163-C1C3-4475-8AF8-65AE4FBB6256}" type="presOf" srcId="{870E6537-5BC9-4FB3-8D40-C56C64779CCD}" destId="{2905FDF0-EA7F-4800-81DD-E9E7003D2ACC}" srcOrd="0" destOrd="0" presId="urn:microsoft.com/office/officeart/2005/8/layout/chevron2"/>
    <dgm:cxn modelId="{6E73CAE4-9F96-4307-9698-D157EA47097A}" type="presOf" srcId="{E90E4507-BF8E-4A38-AFC2-F4044E13C60D}" destId="{DE42781D-59A3-4C80-9707-ABD4F6004188}" srcOrd="0" destOrd="0" presId="urn:microsoft.com/office/officeart/2005/8/layout/chevron2"/>
    <dgm:cxn modelId="{87447FE8-A790-4CAA-B2D4-E03BFC3FFD7E}" type="presOf" srcId="{8BAFF709-2946-4B03-940F-22422C856B39}" destId="{37DDF40A-F728-44A2-B12D-F777DAD2E690}" srcOrd="0" destOrd="0" presId="urn:microsoft.com/office/officeart/2005/8/layout/chevron2"/>
    <dgm:cxn modelId="{B532A147-E69D-4642-BED5-396B90992ADB}" srcId="{105CBBE0-4A2F-4794-8E83-325CE2A5B3C8}" destId="{73F88E4C-6EEB-4CA4-A2FD-4924B2DC619A}" srcOrd="0" destOrd="0" parTransId="{AD82DFE8-2F4F-41EC-95FA-10E98A5D91EE}" sibTransId="{99607E8C-F30B-4818-B176-FCCD64296CDB}"/>
    <dgm:cxn modelId="{D7520B07-F95B-4C94-8153-3EF3E42C11C2}" type="presOf" srcId="{BE6D0213-D393-45D9-8B3D-9DAE67624F1B}" destId="{E665D5EC-4961-4740-A87C-5D3714DAC9E8}" srcOrd="0" destOrd="0" presId="urn:microsoft.com/office/officeart/2005/8/layout/chevron2"/>
    <dgm:cxn modelId="{493485ED-9DB7-4DA3-ACB4-5C61C093ADD6}" type="presOf" srcId="{A5979CAB-99EB-4F55-91AE-723D60FAF38B}" destId="{0D301F78-1DF7-40E4-8D6E-FBC1DA8474B9}" srcOrd="0" destOrd="0" presId="urn:microsoft.com/office/officeart/2005/8/layout/chevron2"/>
    <dgm:cxn modelId="{B6969966-59E0-4734-B26F-776375AE588A}" type="presOf" srcId="{4497C049-D66C-4542-A43E-92C75557A512}" destId="{BBAD99F3-8FA8-4577-879F-B794B0772542}" srcOrd="0" destOrd="0" presId="urn:microsoft.com/office/officeart/2005/8/layout/chevron2"/>
    <dgm:cxn modelId="{753DA22B-5C52-4077-B4AB-5389A1C603D1}" type="presOf" srcId="{5CF53251-2F0E-47E2-9D9B-5EF00E75FB26}" destId="{28355E15-9CB0-4BEC-A266-D84B607B8B3C}" srcOrd="0" destOrd="0" presId="urn:microsoft.com/office/officeart/2005/8/layout/chevron2"/>
    <dgm:cxn modelId="{53387B7B-8D26-455E-85F0-840081A3292D}" srcId="{6042E010-9580-4A82-9042-94207C07F957}" destId="{870E6537-5BC9-4FB3-8D40-C56C64779CCD}" srcOrd="5" destOrd="0" parTransId="{6B1BDE29-3492-4365-8FE5-1AF0CC4807DF}" sibTransId="{D2FB3839-DE95-4A8C-BBC6-8B4514B2C5BC}"/>
    <dgm:cxn modelId="{DBDB1D66-DD17-4F32-A4CA-73843B22B429}" srcId="{5CF53251-2F0E-47E2-9D9B-5EF00E75FB26}" destId="{A5979CAB-99EB-4F55-91AE-723D60FAF38B}" srcOrd="0" destOrd="0" parTransId="{4F975FE2-C800-4BD3-A465-1D6DC349AFB8}" sibTransId="{CB62EAF4-7D78-4DA9-BD62-535EFF62C63D}"/>
    <dgm:cxn modelId="{BC18AF7C-808F-43EE-8770-B45B73ECEBEC}" srcId="{6042E010-9580-4A82-9042-94207C07F957}" destId="{105CBBE0-4A2F-4794-8E83-325CE2A5B3C8}" srcOrd="3" destOrd="0" parTransId="{3A75EFC7-3AC8-4689-822E-ED7511875C30}" sibTransId="{E05CB9D1-90E7-410F-B34D-D1D4A0BE0F48}"/>
    <dgm:cxn modelId="{8F9F4185-E32D-42CE-AB9D-4337559DBF2C}" type="presOf" srcId="{6042E010-9580-4A82-9042-94207C07F957}" destId="{028A14A1-CF97-4253-B92C-75221472A41D}" srcOrd="0" destOrd="0" presId="urn:microsoft.com/office/officeart/2005/8/layout/chevron2"/>
    <dgm:cxn modelId="{479F7DF7-7B93-4493-8DC1-105FD5DB0FB8}" type="presOf" srcId="{995B62D2-F6BF-4ED1-B2E0-103CEAD9B189}" destId="{8056DD3A-BEA8-4726-BB54-084DFA4AE2AD}" srcOrd="0" destOrd="0" presId="urn:microsoft.com/office/officeart/2005/8/layout/chevron2"/>
    <dgm:cxn modelId="{8DCFEE3D-CF4F-4CB7-AC62-39370A3D7B0B}" type="presParOf" srcId="{028A14A1-CF97-4253-B92C-75221472A41D}" destId="{C4E7EDC3-6F71-4C45-890C-7C4436F2D1AF}" srcOrd="0" destOrd="0" presId="urn:microsoft.com/office/officeart/2005/8/layout/chevron2"/>
    <dgm:cxn modelId="{0681E067-D64D-4B78-95AC-F232A4A615F8}" type="presParOf" srcId="{C4E7EDC3-6F71-4C45-890C-7C4436F2D1AF}" destId="{28355E15-9CB0-4BEC-A266-D84B607B8B3C}" srcOrd="0" destOrd="0" presId="urn:microsoft.com/office/officeart/2005/8/layout/chevron2"/>
    <dgm:cxn modelId="{D1D54CCC-BB7F-4319-8F00-E73A0919FC9C}" type="presParOf" srcId="{C4E7EDC3-6F71-4C45-890C-7C4436F2D1AF}" destId="{0D301F78-1DF7-40E4-8D6E-FBC1DA8474B9}" srcOrd="1" destOrd="0" presId="urn:microsoft.com/office/officeart/2005/8/layout/chevron2"/>
    <dgm:cxn modelId="{F457103B-FD76-4927-99F4-6BCA3235AD51}" type="presParOf" srcId="{028A14A1-CF97-4253-B92C-75221472A41D}" destId="{A813C9E1-D6A1-4E1B-B247-6649BB28A9FF}" srcOrd="1" destOrd="0" presId="urn:microsoft.com/office/officeart/2005/8/layout/chevron2"/>
    <dgm:cxn modelId="{B781B3FC-D809-449F-BED3-D16D86461FCD}" type="presParOf" srcId="{028A14A1-CF97-4253-B92C-75221472A41D}" destId="{4C88DBD3-D3D0-4C89-839A-97571BB001C8}" srcOrd="2" destOrd="0" presId="urn:microsoft.com/office/officeart/2005/8/layout/chevron2"/>
    <dgm:cxn modelId="{887EF580-1FC4-4DCA-87C2-6E7198856153}" type="presParOf" srcId="{4C88DBD3-D3D0-4C89-839A-97571BB001C8}" destId="{BCDEB9CB-D6D9-46EC-B0B2-362A32730169}" srcOrd="0" destOrd="0" presId="urn:microsoft.com/office/officeart/2005/8/layout/chevron2"/>
    <dgm:cxn modelId="{FB3B4C95-A24D-4E40-8712-88271AEEB70B}" type="presParOf" srcId="{4C88DBD3-D3D0-4C89-839A-97571BB001C8}" destId="{1A7DB6BB-9171-4604-8A44-F180E67EBD22}" srcOrd="1" destOrd="0" presId="urn:microsoft.com/office/officeart/2005/8/layout/chevron2"/>
    <dgm:cxn modelId="{D5F198A4-031E-4001-B317-A1E2930DFB78}" type="presParOf" srcId="{028A14A1-CF97-4253-B92C-75221472A41D}" destId="{31F4356E-9065-4995-802D-85B5E50AD6F4}" srcOrd="3" destOrd="0" presId="urn:microsoft.com/office/officeart/2005/8/layout/chevron2"/>
    <dgm:cxn modelId="{C7A1DC49-1A20-4766-BEC0-529C256BA20A}" type="presParOf" srcId="{028A14A1-CF97-4253-B92C-75221472A41D}" destId="{B4E998CB-8D53-4C4A-A3CD-A96CB9815445}" srcOrd="4" destOrd="0" presId="urn:microsoft.com/office/officeart/2005/8/layout/chevron2"/>
    <dgm:cxn modelId="{0509785A-E33E-472B-A83B-4BFB7A2BEA22}" type="presParOf" srcId="{B4E998CB-8D53-4C4A-A3CD-A96CB9815445}" destId="{BBAD99F3-8FA8-4577-879F-B794B0772542}" srcOrd="0" destOrd="0" presId="urn:microsoft.com/office/officeart/2005/8/layout/chevron2"/>
    <dgm:cxn modelId="{3004A0DD-1A02-420F-83A6-7FAD59F1BCE0}" type="presParOf" srcId="{B4E998CB-8D53-4C4A-A3CD-A96CB9815445}" destId="{1F35A177-108C-443B-87A6-EFA2F150D76B}" srcOrd="1" destOrd="0" presId="urn:microsoft.com/office/officeart/2005/8/layout/chevron2"/>
    <dgm:cxn modelId="{B9CD9200-66D6-4877-99CB-DCFC8E836A77}" type="presParOf" srcId="{028A14A1-CF97-4253-B92C-75221472A41D}" destId="{0AD75ED0-DB96-4EF8-9F4B-116DCA101783}" srcOrd="5" destOrd="0" presId="urn:microsoft.com/office/officeart/2005/8/layout/chevron2"/>
    <dgm:cxn modelId="{283C307A-3C7E-4573-AD82-4B75696B8B5F}" type="presParOf" srcId="{028A14A1-CF97-4253-B92C-75221472A41D}" destId="{65DC626B-10E5-40B1-85ED-3E78B4D35FAB}" srcOrd="6" destOrd="0" presId="urn:microsoft.com/office/officeart/2005/8/layout/chevron2"/>
    <dgm:cxn modelId="{943C4D09-9C94-4E3F-B916-4E8C48B6A8A2}" type="presParOf" srcId="{65DC626B-10E5-40B1-85ED-3E78B4D35FAB}" destId="{3600AC88-6002-4F7F-A491-C7E7B18179A1}" srcOrd="0" destOrd="0" presId="urn:microsoft.com/office/officeart/2005/8/layout/chevron2"/>
    <dgm:cxn modelId="{19E40ABA-0AAB-47C1-A07A-62FB1CA73742}" type="presParOf" srcId="{65DC626B-10E5-40B1-85ED-3E78B4D35FAB}" destId="{6067A822-FF36-4988-99BB-FF67356E55E7}" srcOrd="1" destOrd="0" presId="urn:microsoft.com/office/officeart/2005/8/layout/chevron2"/>
    <dgm:cxn modelId="{152419CB-0A94-43B6-A046-ECC824313BCB}" type="presParOf" srcId="{028A14A1-CF97-4253-B92C-75221472A41D}" destId="{3986F9F1-87D5-494F-AE01-E278F689485D}" srcOrd="7" destOrd="0" presId="urn:microsoft.com/office/officeart/2005/8/layout/chevron2"/>
    <dgm:cxn modelId="{AB7E4710-5360-40C7-B910-0BCF131D4896}" type="presParOf" srcId="{028A14A1-CF97-4253-B92C-75221472A41D}" destId="{64A84282-8D7E-4596-A8DD-B367856A6808}" srcOrd="8" destOrd="0" presId="urn:microsoft.com/office/officeart/2005/8/layout/chevron2"/>
    <dgm:cxn modelId="{6AD4CD61-A717-4C50-B327-7DEF0709AD6D}" type="presParOf" srcId="{64A84282-8D7E-4596-A8DD-B367856A6808}" destId="{DE42781D-59A3-4C80-9707-ABD4F6004188}" srcOrd="0" destOrd="0" presId="urn:microsoft.com/office/officeart/2005/8/layout/chevron2"/>
    <dgm:cxn modelId="{455889CB-2DE2-4B67-BD30-A7F2695CB697}" type="presParOf" srcId="{64A84282-8D7E-4596-A8DD-B367856A6808}" destId="{DC7F4C7B-106D-45C4-B34E-72F4A6C9A3A2}" srcOrd="1" destOrd="0" presId="urn:microsoft.com/office/officeart/2005/8/layout/chevron2"/>
    <dgm:cxn modelId="{25FBC8F6-E1EA-49B1-827E-9B4ED5CA3503}" type="presParOf" srcId="{028A14A1-CF97-4253-B92C-75221472A41D}" destId="{7143544B-2A68-469E-BDE0-B7D0037349F5}" srcOrd="9" destOrd="0" presId="urn:microsoft.com/office/officeart/2005/8/layout/chevron2"/>
    <dgm:cxn modelId="{DBB24F7B-A4FA-4B9A-AE32-188C06BA08DC}" type="presParOf" srcId="{028A14A1-CF97-4253-B92C-75221472A41D}" destId="{1EA23F1F-8C6C-4E18-A4C9-E7B3B2294AFD}" srcOrd="10" destOrd="0" presId="urn:microsoft.com/office/officeart/2005/8/layout/chevron2"/>
    <dgm:cxn modelId="{103706F5-A6AE-4A50-B8BB-63160DEB453A}" type="presParOf" srcId="{1EA23F1F-8C6C-4E18-A4C9-E7B3B2294AFD}" destId="{2905FDF0-EA7F-4800-81DD-E9E7003D2ACC}" srcOrd="0" destOrd="0" presId="urn:microsoft.com/office/officeart/2005/8/layout/chevron2"/>
    <dgm:cxn modelId="{4489A9D0-EDBF-44A2-94AF-B34F36970CF4}" type="presParOf" srcId="{1EA23F1F-8C6C-4E18-A4C9-E7B3B2294AFD}" destId="{743D5375-BB2F-45F2-8A25-BE12ECDBBDE2}" srcOrd="1" destOrd="0" presId="urn:microsoft.com/office/officeart/2005/8/layout/chevron2"/>
    <dgm:cxn modelId="{5C244F2D-EA83-430E-9461-9E0A57418B42}" type="presParOf" srcId="{028A14A1-CF97-4253-B92C-75221472A41D}" destId="{9A088CB9-55C1-4676-8496-8F24D44C1D97}" srcOrd="11" destOrd="0" presId="urn:microsoft.com/office/officeart/2005/8/layout/chevron2"/>
    <dgm:cxn modelId="{C9B96255-B20C-4564-8721-4A0616F83297}" type="presParOf" srcId="{028A14A1-CF97-4253-B92C-75221472A41D}" destId="{A9760A41-4C51-4128-8A31-1320A76BD439}" srcOrd="12" destOrd="0" presId="urn:microsoft.com/office/officeart/2005/8/layout/chevron2"/>
    <dgm:cxn modelId="{1B79C512-17E7-4FFA-B4F5-642CD395B58B}" type="presParOf" srcId="{A9760A41-4C51-4128-8A31-1320A76BD439}" destId="{37DDF40A-F728-44A2-B12D-F777DAD2E690}" srcOrd="0" destOrd="0" presId="urn:microsoft.com/office/officeart/2005/8/layout/chevron2"/>
    <dgm:cxn modelId="{B821E919-B1FE-45CF-A0DB-EB6393765206}" type="presParOf" srcId="{A9760A41-4C51-4128-8A31-1320A76BD439}" destId="{6A47575B-7ACF-4587-BE69-1C2DF49B6BBF}" srcOrd="1" destOrd="0" presId="urn:microsoft.com/office/officeart/2005/8/layout/chevron2"/>
    <dgm:cxn modelId="{5ABF6051-1D1A-4F38-B3AD-1C675F3CDBEB}" type="presParOf" srcId="{028A14A1-CF97-4253-B92C-75221472A41D}" destId="{41F35F72-598D-41A9-BE49-7D21B1A11DD9}" srcOrd="13" destOrd="0" presId="urn:microsoft.com/office/officeart/2005/8/layout/chevron2"/>
    <dgm:cxn modelId="{6C7A1004-46C0-4C76-B45E-EDA10325788F}" type="presParOf" srcId="{028A14A1-CF97-4253-B92C-75221472A41D}" destId="{E93CE876-5153-47CE-833E-15AA84BEFF28}" srcOrd="14" destOrd="0" presId="urn:microsoft.com/office/officeart/2005/8/layout/chevron2"/>
    <dgm:cxn modelId="{CFFE6E67-D1B6-4D3D-B3AD-9A8249D6E7AE}" type="presParOf" srcId="{E93CE876-5153-47CE-833E-15AA84BEFF28}" destId="{8056DD3A-BEA8-4726-BB54-084DFA4AE2AD}" srcOrd="0" destOrd="0" presId="urn:microsoft.com/office/officeart/2005/8/layout/chevron2"/>
    <dgm:cxn modelId="{3C249BBB-A520-4311-A48A-BBB5C4B534FA}"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9914B1-DAD2-4473-B975-FAB8FE551C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909CA515-0E55-4B55-8FBB-83EABAD60658}">
      <dgm:prSet phldrT="[Texto]"/>
      <dgm:spPr/>
      <dgm:t>
        <a:bodyPr/>
        <a:lstStyle/>
        <a:p>
          <a:r>
            <a:rPr lang="es-EC" dirty="0" smtClean="0"/>
            <a:t>V</a:t>
          </a:r>
          <a:endParaRPr lang="es-EC" dirty="0"/>
        </a:p>
      </dgm:t>
    </dgm:pt>
    <dgm:pt modelId="{7E543D01-F7BA-4D8C-90B4-F3BEF3C63784}" type="parTrans" cxnId="{91BBEFA1-6CA2-4E50-818B-EE61FCFDFC01}">
      <dgm:prSet/>
      <dgm:spPr/>
      <dgm:t>
        <a:bodyPr/>
        <a:lstStyle/>
        <a:p>
          <a:endParaRPr lang="es-EC"/>
        </a:p>
      </dgm:t>
    </dgm:pt>
    <dgm:pt modelId="{EDB13F22-9237-45CE-AFDF-ACF9179B9C6E}" type="sibTrans" cxnId="{91BBEFA1-6CA2-4E50-818B-EE61FCFDFC01}">
      <dgm:prSet/>
      <dgm:spPr/>
      <dgm:t>
        <a:bodyPr/>
        <a:lstStyle/>
        <a:p>
          <a:endParaRPr lang="es-EC"/>
        </a:p>
      </dgm:t>
    </dgm:pt>
    <dgm:pt modelId="{DDD8892D-DC10-4D6A-BB2F-D014F76A6CA2}">
      <dgm:prSet phldrT="[Texto]"/>
      <dgm:spPr/>
      <dgm:t>
        <a:bodyPr/>
        <a:lstStyle/>
        <a:p>
          <a:r>
            <a:rPr lang="es-EC" dirty="0" smtClean="0"/>
            <a:t>Alta precisión</a:t>
          </a:r>
          <a:endParaRPr lang="es-EC" dirty="0"/>
        </a:p>
      </dgm:t>
    </dgm:pt>
    <dgm:pt modelId="{27B2B12A-509E-410C-A9E4-A9024FD6051E}" type="parTrans" cxnId="{9EF79664-D750-4EA2-BB62-993144AF7411}">
      <dgm:prSet/>
      <dgm:spPr/>
      <dgm:t>
        <a:bodyPr/>
        <a:lstStyle/>
        <a:p>
          <a:endParaRPr lang="es-EC"/>
        </a:p>
      </dgm:t>
    </dgm:pt>
    <dgm:pt modelId="{2CD5135C-31DB-42DE-8464-D70F5A33BDCE}" type="sibTrans" cxnId="{9EF79664-D750-4EA2-BB62-993144AF7411}">
      <dgm:prSet/>
      <dgm:spPr/>
      <dgm:t>
        <a:bodyPr/>
        <a:lstStyle/>
        <a:p>
          <a:endParaRPr lang="es-EC"/>
        </a:p>
      </dgm:t>
    </dgm:pt>
    <dgm:pt modelId="{53CE0F4C-F76F-40EA-A109-E674B4CB6041}">
      <dgm:prSet phldrT="[Texto]"/>
      <dgm:spPr/>
      <dgm:t>
        <a:bodyPr/>
        <a:lstStyle/>
        <a:p>
          <a:r>
            <a:rPr lang="es-EC" dirty="0" smtClean="0"/>
            <a:t>V</a:t>
          </a:r>
          <a:endParaRPr lang="es-EC" dirty="0"/>
        </a:p>
      </dgm:t>
    </dgm:pt>
    <dgm:pt modelId="{A1C430C1-A144-4D72-8C89-56CD71105B5B}" type="parTrans" cxnId="{A544F079-F386-4210-A829-3C7F80868CB6}">
      <dgm:prSet/>
      <dgm:spPr/>
      <dgm:t>
        <a:bodyPr/>
        <a:lstStyle/>
        <a:p>
          <a:endParaRPr lang="es-EC"/>
        </a:p>
      </dgm:t>
    </dgm:pt>
    <dgm:pt modelId="{AC6383AB-C6AC-481C-8CAD-979A2DA284D2}" type="sibTrans" cxnId="{A544F079-F386-4210-A829-3C7F80868CB6}">
      <dgm:prSet/>
      <dgm:spPr/>
      <dgm:t>
        <a:bodyPr/>
        <a:lstStyle/>
        <a:p>
          <a:endParaRPr lang="es-EC"/>
        </a:p>
      </dgm:t>
    </dgm:pt>
    <dgm:pt modelId="{F5EB90BF-3579-4A98-BAA0-F193B4A02289}">
      <dgm:prSet phldrT="[Texto]"/>
      <dgm:spPr/>
      <dgm:t>
        <a:bodyPr/>
        <a:lstStyle/>
        <a:p>
          <a:r>
            <a:rPr lang="es-EC" dirty="0" smtClean="0"/>
            <a:t>V</a:t>
          </a:r>
          <a:endParaRPr lang="es-EC" dirty="0"/>
        </a:p>
      </dgm:t>
    </dgm:pt>
    <dgm:pt modelId="{3E296A7E-CFE6-401A-95B0-3E2BAABFE3FC}" type="parTrans" cxnId="{BAC7B21B-914A-4230-9872-A419B38EA5F5}">
      <dgm:prSet/>
      <dgm:spPr/>
      <dgm:t>
        <a:bodyPr/>
        <a:lstStyle/>
        <a:p>
          <a:endParaRPr lang="es-EC"/>
        </a:p>
      </dgm:t>
    </dgm:pt>
    <dgm:pt modelId="{E37486F4-A249-4CD7-8463-0C4F6213C82E}" type="sibTrans" cxnId="{BAC7B21B-914A-4230-9872-A419B38EA5F5}">
      <dgm:prSet/>
      <dgm:spPr/>
      <dgm:t>
        <a:bodyPr/>
        <a:lstStyle/>
        <a:p>
          <a:endParaRPr lang="es-EC"/>
        </a:p>
      </dgm:t>
    </dgm:pt>
    <dgm:pt modelId="{0ACCD033-897B-4EDA-BD51-B3E9D24BC54B}">
      <dgm:prSet phldrT="[Texto]"/>
      <dgm:spPr/>
      <dgm:t>
        <a:bodyPr/>
        <a:lstStyle/>
        <a:p>
          <a:r>
            <a:rPr lang="es-EC" dirty="0" smtClean="0"/>
            <a:t>Fácil implementación</a:t>
          </a:r>
          <a:endParaRPr lang="es-EC" dirty="0"/>
        </a:p>
      </dgm:t>
    </dgm:pt>
    <dgm:pt modelId="{6BF70A9A-6C83-4D7B-A41B-512B6F168947}" type="parTrans" cxnId="{1CE6D43F-6B75-41B2-9E98-DA3947B7F938}">
      <dgm:prSet/>
      <dgm:spPr/>
      <dgm:t>
        <a:bodyPr/>
        <a:lstStyle/>
        <a:p>
          <a:endParaRPr lang="es-EC"/>
        </a:p>
      </dgm:t>
    </dgm:pt>
    <dgm:pt modelId="{A8FBE497-02AC-4DE5-A30D-F64CEACE79D0}" type="sibTrans" cxnId="{1CE6D43F-6B75-41B2-9E98-DA3947B7F938}">
      <dgm:prSet/>
      <dgm:spPr/>
      <dgm:t>
        <a:bodyPr/>
        <a:lstStyle/>
        <a:p>
          <a:endParaRPr lang="es-EC"/>
        </a:p>
      </dgm:t>
    </dgm:pt>
    <dgm:pt modelId="{DDCD9243-9340-423A-8DA9-C81F8E968E9A}">
      <dgm:prSet phldrT="[Texto]"/>
      <dgm:spPr/>
      <dgm:t>
        <a:bodyPr/>
        <a:lstStyle/>
        <a:p>
          <a:r>
            <a:rPr lang="es-EC" dirty="0" smtClean="0"/>
            <a:t>D</a:t>
          </a:r>
          <a:endParaRPr lang="es-EC" dirty="0"/>
        </a:p>
      </dgm:t>
    </dgm:pt>
    <dgm:pt modelId="{A079DA77-CD5D-4301-B141-7DD34A01F817}" type="parTrans" cxnId="{252AB873-8BE2-466C-93C1-DB13FE95FC4F}">
      <dgm:prSet/>
      <dgm:spPr/>
      <dgm:t>
        <a:bodyPr/>
        <a:lstStyle/>
        <a:p>
          <a:endParaRPr lang="es-EC"/>
        </a:p>
      </dgm:t>
    </dgm:pt>
    <dgm:pt modelId="{366F339C-8911-4E07-9990-95ACB488C6CD}" type="sibTrans" cxnId="{252AB873-8BE2-466C-93C1-DB13FE95FC4F}">
      <dgm:prSet/>
      <dgm:spPr/>
      <dgm:t>
        <a:bodyPr/>
        <a:lstStyle/>
        <a:p>
          <a:endParaRPr lang="es-EC"/>
        </a:p>
      </dgm:t>
    </dgm:pt>
    <dgm:pt modelId="{E2B4D253-B9BE-4AAC-8434-F0B2F205AE41}">
      <dgm:prSet phldrT="[Texto]"/>
      <dgm:spPr/>
      <dgm:t>
        <a:bodyPr/>
        <a:lstStyle/>
        <a:p>
          <a:r>
            <a:rPr lang="es-EC" dirty="0" smtClean="0"/>
            <a:t>D</a:t>
          </a:r>
          <a:endParaRPr lang="es-EC" dirty="0"/>
        </a:p>
      </dgm:t>
    </dgm:pt>
    <dgm:pt modelId="{C415767D-6777-4566-8989-C481295C987F}" type="parTrans" cxnId="{A2940AF5-6FAD-45CB-969B-BDD40CF7F32E}">
      <dgm:prSet/>
      <dgm:spPr/>
      <dgm:t>
        <a:bodyPr/>
        <a:lstStyle/>
        <a:p>
          <a:endParaRPr lang="es-EC"/>
        </a:p>
      </dgm:t>
    </dgm:pt>
    <dgm:pt modelId="{E5AFBD08-6F73-497D-A08C-6F54CABD2149}" type="sibTrans" cxnId="{A2940AF5-6FAD-45CB-969B-BDD40CF7F32E}">
      <dgm:prSet/>
      <dgm:spPr/>
      <dgm:t>
        <a:bodyPr/>
        <a:lstStyle/>
        <a:p>
          <a:endParaRPr lang="es-EC"/>
        </a:p>
      </dgm:t>
    </dgm:pt>
    <dgm:pt modelId="{59EE7BDB-0C50-4A76-8990-774CBE766FEF}">
      <dgm:prSet phldrT="[Texto]"/>
      <dgm:spPr/>
      <dgm:t>
        <a:bodyPr/>
        <a:lstStyle/>
        <a:p>
          <a:r>
            <a:rPr lang="es-EC" dirty="0" smtClean="0"/>
            <a:t>Sensible al sobreajuste</a:t>
          </a:r>
          <a:endParaRPr lang="es-EC" dirty="0"/>
        </a:p>
      </dgm:t>
    </dgm:pt>
    <dgm:pt modelId="{43A95AA0-2F12-493C-9AD6-7487D3299826}" type="parTrans" cxnId="{50C4F2EC-2FB6-490B-B613-3A1F072B0145}">
      <dgm:prSet/>
      <dgm:spPr/>
      <dgm:t>
        <a:bodyPr/>
        <a:lstStyle/>
        <a:p>
          <a:endParaRPr lang="es-EC"/>
        </a:p>
      </dgm:t>
    </dgm:pt>
    <dgm:pt modelId="{3F0E8594-EE7C-44BB-AF24-A99BBDC69212}" type="sibTrans" cxnId="{50C4F2EC-2FB6-490B-B613-3A1F072B0145}">
      <dgm:prSet/>
      <dgm:spPr/>
      <dgm:t>
        <a:bodyPr/>
        <a:lstStyle/>
        <a:p>
          <a:endParaRPr lang="es-EC"/>
        </a:p>
      </dgm:t>
    </dgm:pt>
    <dgm:pt modelId="{44550B24-B4BE-4DEB-9288-5C2221E01DA4}">
      <dgm:prSet phldrT="[Texto]"/>
      <dgm:spPr/>
      <dgm:t>
        <a:bodyPr/>
        <a:lstStyle/>
        <a:p>
          <a:endParaRPr lang="es-EC" dirty="0"/>
        </a:p>
      </dgm:t>
    </dgm:pt>
    <dgm:pt modelId="{56EEAC44-D904-4038-A8F7-6329C067DA37}" type="parTrans" cxnId="{CA3C82B0-0804-44A1-B946-62B8204934CE}">
      <dgm:prSet/>
      <dgm:spPr/>
      <dgm:t>
        <a:bodyPr/>
        <a:lstStyle/>
        <a:p>
          <a:endParaRPr lang="es-EC"/>
        </a:p>
      </dgm:t>
    </dgm:pt>
    <dgm:pt modelId="{D99B4777-ABF6-490E-A5C4-64CE6309985D}" type="sibTrans" cxnId="{CA3C82B0-0804-44A1-B946-62B8204934CE}">
      <dgm:prSet/>
      <dgm:spPr/>
      <dgm:t>
        <a:bodyPr/>
        <a:lstStyle/>
        <a:p>
          <a:endParaRPr lang="es-EC"/>
        </a:p>
      </dgm:t>
    </dgm:pt>
    <dgm:pt modelId="{0AB7D253-7BE3-4C04-9702-AE37AF910FDC}">
      <dgm:prSet/>
      <dgm:spPr/>
      <dgm:t>
        <a:bodyPr/>
        <a:lstStyle/>
        <a:p>
          <a:r>
            <a:rPr lang="es-EC" dirty="0" smtClean="0"/>
            <a:t>Insensibilidad a los valores atípicos</a:t>
          </a:r>
          <a:endParaRPr lang="es-EC" dirty="0"/>
        </a:p>
      </dgm:t>
    </dgm:pt>
    <dgm:pt modelId="{F721755C-6C80-4574-B7AD-C150E208E0C8}" type="parTrans" cxnId="{7F17379E-98D7-4470-A563-B58B188E9FCE}">
      <dgm:prSet/>
      <dgm:spPr/>
      <dgm:t>
        <a:bodyPr/>
        <a:lstStyle/>
        <a:p>
          <a:endParaRPr lang="es-EC"/>
        </a:p>
      </dgm:t>
    </dgm:pt>
    <dgm:pt modelId="{FD92FE02-9A5D-47C6-827B-02A42DE5AF37}" type="sibTrans" cxnId="{7F17379E-98D7-4470-A563-B58B188E9FCE}">
      <dgm:prSet/>
      <dgm:spPr/>
      <dgm:t>
        <a:bodyPr/>
        <a:lstStyle/>
        <a:p>
          <a:endParaRPr lang="es-EC"/>
        </a:p>
      </dgm:t>
    </dgm:pt>
    <dgm:pt modelId="{2FAFE9C8-EC87-4451-B077-AEFF1DA54466}">
      <dgm:prSet/>
      <dgm:spPr/>
      <dgm:t>
        <a:bodyPr/>
        <a:lstStyle/>
        <a:p>
          <a:r>
            <a:rPr lang="es-EC" dirty="0" smtClean="0"/>
            <a:t>Alto gasto computacional </a:t>
          </a:r>
          <a:endParaRPr lang="es-EC" dirty="0"/>
        </a:p>
      </dgm:t>
    </dgm:pt>
    <dgm:pt modelId="{296679B6-D372-498C-856F-F0E62A9BB87E}" type="parTrans" cxnId="{965144B6-6DEB-4242-A8A9-CD1FF00F4141}">
      <dgm:prSet/>
      <dgm:spPr/>
      <dgm:t>
        <a:bodyPr/>
        <a:lstStyle/>
        <a:p>
          <a:endParaRPr lang="es-EC"/>
        </a:p>
      </dgm:t>
    </dgm:pt>
    <dgm:pt modelId="{0222CB68-2D60-4A5E-A0C9-8BA7B1F377B5}" type="sibTrans" cxnId="{965144B6-6DEB-4242-A8A9-CD1FF00F4141}">
      <dgm:prSet/>
      <dgm:spPr/>
      <dgm:t>
        <a:bodyPr/>
        <a:lstStyle/>
        <a:p>
          <a:endParaRPr lang="es-EC"/>
        </a:p>
      </dgm:t>
    </dgm:pt>
    <dgm:pt modelId="{5EEA395D-EE96-4C3F-96DE-7B1D42FE4AA2}">
      <dgm:prSet/>
      <dgm:spPr/>
      <dgm:t>
        <a:bodyPr/>
        <a:lstStyle/>
        <a:p>
          <a:r>
            <a:rPr lang="es-EC" dirty="0" smtClean="0"/>
            <a:t>Sensible al ruido</a:t>
          </a:r>
          <a:endParaRPr lang="es-EC" dirty="0"/>
        </a:p>
      </dgm:t>
    </dgm:pt>
    <dgm:pt modelId="{BAB9A898-5D48-4771-8B43-543996DF66B2}" type="parTrans" cxnId="{03B65127-3431-41A8-B26D-8C3918FC8EF6}">
      <dgm:prSet/>
      <dgm:spPr/>
    </dgm:pt>
    <dgm:pt modelId="{EAA0080B-9C54-4F2B-885E-897990B5FF48}" type="sibTrans" cxnId="{03B65127-3431-41A8-B26D-8C3918FC8EF6}">
      <dgm:prSet/>
      <dgm:spPr/>
    </dgm:pt>
    <dgm:pt modelId="{C49B4913-043F-49E2-BDDD-23C743D4F0B8}" type="pres">
      <dgm:prSet presAssocID="{AB9914B1-DAD2-4473-B975-FAB8FE551C33}" presName="linearFlow" presStyleCnt="0">
        <dgm:presLayoutVars>
          <dgm:dir/>
          <dgm:animLvl val="lvl"/>
          <dgm:resizeHandles val="exact"/>
        </dgm:presLayoutVars>
      </dgm:prSet>
      <dgm:spPr/>
      <dgm:t>
        <a:bodyPr/>
        <a:lstStyle/>
        <a:p>
          <a:endParaRPr lang="es-EC"/>
        </a:p>
      </dgm:t>
    </dgm:pt>
    <dgm:pt modelId="{191C797B-CA7B-4A4A-BC93-73B71920A04E}" type="pres">
      <dgm:prSet presAssocID="{909CA515-0E55-4B55-8FBB-83EABAD60658}" presName="composite" presStyleCnt="0"/>
      <dgm:spPr/>
    </dgm:pt>
    <dgm:pt modelId="{A12A4F9A-71E8-4803-B005-E9482FE7C112}" type="pres">
      <dgm:prSet presAssocID="{909CA515-0E55-4B55-8FBB-83EABAD60658}" presName="parentText" presStyleLbl="alignNode1" presStyleIdx="0" presStyleCnt="6">
        <dgm:presLayoutVars>
          <dgm:chMax val="1"/>
          <dgm:bulletEnabled val="1"/>
        </dgm:presLayoutVars>
      </dgm:prSet>
      <dgm:spPr/>
      <dgm:t>
        <a:bodyPr/>
        <a:lstStyle/>
        <a:p>
          <a:endParaRPr lang="es-EC"/>
        </a:p>
      </dgm:t>
    </dgm:pt>
    <dgm:pt modelId="{169D375D-0E6C-4A91-AAD4-60E4522E71A6}" type="pres">
      <dgm:prSet presAssocID="{909CA515-0E55-4B55-8FBB-83EABAD60658}" presName="descendantText" presStyleLbl="alignAcc1" presStyleIdx="0" presStyleCnt="6">
        <dgm:presLayoutVars>
          <dgm:bulletEnabled val="1"/>
        </dgm:presLayoutVars>
      </dgm:prSet>
      <dgm:spPr/>
      <dgm:t>
        <a:bodyPr/>
        <a:lstStyle/>
        <a:p>
          <a:endParaRPr lang="es-EC"/>
        </a:p>
      </dgm:t>
    </dgm:pt>
    <dgm:pt modelId="{9AAC4405-EBB4-4F04-9FA8-AFEBA9E828F3}" type="pres">
      <dgm:prSet presAssocID="{EDB13F22-9237-45CE-AFDF-ACF9179B9C6E}" presName="sp" presStyleCnt="0"/>
      <dgm:spPr/>
    </dgm:pt>
    <dgm:pt modelId="{E91AEA74-A8C6-48C9-86BD-322A020E8B0E}" type="pres">
      <dgm:prSet presAssocID="{53CE0F4C-F76F-40EA-A109-E674B4CB6041}" presName="composite" presStyleCnt="0"/>
      <dgm:spPr/>
    </dgm:pt>
    <dgm:pt modelId="{21B5B0E8-B8FA-4C5A-95B8-009E39CBAC39}" type="pres">
      <dgm:prSet presAssocID="{53CE0F4C-F76F-40EA-A109-E674B4CB6041}" presName="parentText" presStyleLbl="alignNode1" presStyleIdx="1" presStyleCnt="6">
        <dgm:presLayoutVars>
          <dgm:chMax val="1"/>
          <dgm:bulletEnabled val="1"/>
        </dgm:presLayoutVars>
      </dgm:prSet>
      <dgm:spPr/>
      <dgm:t>
        <a:bodyPr/>
        <a:lstStyle/>
        <a:p>
          <a:endParaRPr lang="es-EC"/>
        </a:p>
      </dgm:t>
    </dgm:pt>
    <dgm:pt modelId="{73582F71-2FA0-4807-BBA0-FE1FFD4ED8BD}" type="pres">
      <dgm:prSet presAssocID="{53CE0F4C-F76F-40EA-A109-E674B4CB6041}" presName="descendantText" presStyleLbl="alignAcc1" presStyleIdx="1" presStyleCnt="6">
        <dgm:presLayoutVars>
          <dgm:bulletEnabled val="1"/>
        </dgm:presLayoutVars>
      </dgm:prSet>
      <dgm:spPr/>
      <dgm:t>
        <a:bodyPr/>
        <a:lstStyle/>
        <a:p>
          <a:endParaRPr lang="es-EC"/>
        </a:p>
      </dgm:t>
    </dgm:pt>
    <dgm:pt modelId="{F5A051DA-A881-42C1-A196-D320549DA985}" type="pres">
      <dgm:prSet presAssocID="{AC6383AB-C6AC-481C-8CAD-979A2DA284D2}" presName="sp" presStyleCnt="0"/>
      <dgm:spPr/>
    </dgm:pt>
    <dgm:pt modelId="{01F875B7-7975-45C3-AB67-432B59B8816B}" type="pres">
      <dgm:prSet presAssocID="{F5EB90BF-3579-4A98-BAA0-F193B4A02289}" presName="composite" presStyleCnt="0"/>
      <dgm:spPr/>
    </dgm:pt>
    <dgm:pt modelId="{215DD76F-A2E9-43A4-A696-9BF39A703F5D}" type="pres">
      <dgm:prSet presAssocID="{F5EB90BF-3579-4A98-BAA0-F193B4A02289}" presName="parentText" presStyleLbl="alignNode1" presStyleIdx="2" presStyleCnt="6">
        <dgm:presLayoutVars>
          <dgm:chMax val="1"/>
          <dgm:bulletEnabled val="1"/>
        </dgm:presLayoutVars>
      </dgm:prSet>
      <dgm:spPr/>
      <dgm:t>
        <a:bodyPr/>
        <a:lstStyle/>
        <a:p>
          <a:endParaRPr lang="es-EC"/>
        </a:p>
      </dgm:t>
    </dgm:pt>
    <dgm:pt modelId="{4771DADE-0FEE-48E1-93D1-4DC55E8B8574}" type="pres">
      <dgm:prSet presAssocID="{F5EB90BF-3579-4A98-BAA0-F193B4A02289}" presName="descendantText" presStyleLbl="alignAcc1" presStyleIdx="2" presStyleCnt="6">
        <dgm:presLayoutVars>
          <dgm:bulletEnabled val="1"/>
        </dgm:presLayoutVars>
      </dgm:prSet>
      <dgm:spPr/>
      <dgm:t>
        <a:bodyPr/>
        <a:lstStyle/>
        <a:p>
          <a:endParaRPr lang="es-EC"/>
        </a:p>
      </dgm:t>
    </dgm:pt>
    <dgm:pt modelId="{9E1DA979-365C-4982-BC48-D53A1C1F4769}" type="pres">
      <dgm:prSet presAssocID="{E37486F4-A249-4CD7-8463-0C4F6213C82E}" presName="sp" presStyleCnt="0"/>
      <dgm:spPr/>
    </dgm:pt>
    <dgm:pt modelId="{8BC99DA1-EC09-4FBC-A076-EE239062B123}" type="pres">
      <dgm:prSet presAssocID="{DDCD9243-9340-423A-8DA9-C81F8E968E9A}" presName="composite" presStyleCnt="0"/>
      <dgm:spPr/>
    </dgm:pt>
    <dgm:pt modelId="{E7B1EF3C-525D-4C4F-9AFE-B89B043AD9B8}" type="pres">
      <dgm:prSet presAssocID="{DDCD9243-9340-423A-8DA9-C81F8E968E9A}" presName="parentText" presStyleLbl="alignNode1" presStyleIdx="3" presStyleCnt="6">
        <dgm:presLayoutVars>
          <dgm:chMax val="1"/>
          <dgm:bulletEnabled val="1"/>
        </dgm:presLayoutVars>
      </dgm:prSet>
      <dgm:spPr/>
      <dgm:t>
        <a:bodyPr/>
        <a:lstStyle/>
        <a:p>
          <a:endParaRPr lang="es-EC"/>
        </a:p>
      </dgm:t>
    </dgm:pt>
    <dgm:pt modelId="{EC1780C3-3712-4C34-A6F9-6A691706425C}" type="pres">
      <dgm:prSet presAssocID="{DDCD9243-9340-423A-8DA9-C81F8E968E9A}" presName="descendantText" presStyleLbl="alignAcc1" presStyleIdx="3" presStyleCnt="6">
        <dgm:presLayoutVars>
          <dgm:bulletEnabled val="1"/>
        </dgm:presLayoutVars>
      </dgm:prSet>
      <dgm:spPr/>
      <dgm:t>
        <a:bodyPr/>
        <a:lstStyle/>
        <a:p>
          <a:endParaRPr lang="es-EC"/>
        </a:p>
      </dgm:t>
    </dgm:pt>
    <dgm:pt modelId="{25E8E9BB-791B-4076-93F7-F7B85A29C804}" type="pres">
      <dgm:prSet presAssocID="{366F339C-8911-4E07-9990-95ACB488C6CD}" presName="sp" presStyleCnt="0"/>
      <dgm:spPr/>
    </dgm:pt>
    <dgm:pt modelId="{18A0FA7F-4783-478C-BA7E-95A14125F15E}" type="pres">
      <dgm:prSet presAssocID="{E2B4D253-B9BE-4AAC-8434-F0B2F205AE41}" presName="composite" presStyleCnt="0"/>
      <dgm:spPr/>
    </dgm:pt>
    <dgm:pt modelId="{1C6160D5-9C1D-4955-823A-C8D4F16C18CA}" type="pres">
      <dgm:prSet presAssocID="{E2B4D253-B9BE-4AAC-8434-F0B2F205AE41}" presName="parentText" presStyleLbl="alignNode1" presStyleIdx="4" presStyleCnt="6">
        <dgm:presLayoutVars>
          <dgm:chMax val="1"/>
          <dgm:bulletEnabled val="1"/>
        </dgm:presLayoutVars>
      </dgm:prSet>
      <dgm:spPr/>
      <dgm:t>
        <a:bodyPr/>
        <a:lstStyle/>
        <a:p>
          <a:endParaRPr lang="es-EC"/>
        </a:p>
      </dgm:t>
    </dgm:pt>
    <dgm:pt modelId="{0DF4C720-7447-4DEF-A2F7-E0E8DC4759A5}" type="pres">
      <dgm:prSet presAssocID="{E2B4D253-B9BE-4AAC-8434-F0B2F205AE41}" presName="descendantText" presStyleLbl="alignAcc1" presStyleIdx="4" presStyleCnt="6">
        <dgm:presLayoutVars>
          <dgm:bulletEnabled val="1"/>
        </dgm:presLayoutVars>
      </dgm:prSet>
      <dgm:spPr/>
      <dgm:t>
        <a:bodyPr/>
        <a:lstStyle/>
        <a:p>
          <a:endParaRPr lang="es-EC"/>
        </a:p>
      </dgm:t>
    </dgm:pt>
    <dgm:pt modelId="{C85ADC43-7A51-4376-8B0C-3EB56A82A479}" type="pres">
      <dgm:prSet presAssocID="{E5AFBD08-6F73-497D-A08C-6F54CABD2149}" presName="sp" presStyleCnt="0"/>
      <dgm:spPr/>
    </dgm:pt>
    <dgm:pt modelId="{6E7F8199-84AA-47A2-BB77-00C4187598E8}" type="pres">
      <dgm:prSet presAssocID="{44550B24-B4BE-4DEB-9288-5C2221E01DA4}" presName="composite" presStyleCnt="0"/>
      <dgm:spPr/>
    </dgm:pt>
    <dgm:pt modelId="{CECF27C0-862F-40CC-90E7-C42DFC382ADA}" type="pres">
      <dgm:prSet presAssocID="{44550B24-B4BE-4DEB-9288-5C2221E01DA4}" presName="parentText" presStyleLbl="alignNode1" presStyleIdx="5" presStyleCnt="6">
        <dgm:presLayoutVars>
          <dgm:chMax val="1"/>
          <dgm:bulletEnabled val="1"/>
        </dgm:presLayoutVars>
      </dgm:prSet>
      <dgm:spPr/>
      <dgm:t>
        <a:bodyPr/>
        <a:lstStyle/>
        <a:p>
          <a:endParaRPr lang="es-EC"/>
        </a:p>
      </dgm:t>
    </dgm:pt>
    <dgm:pt modelId="{B289026B-3115-4B42-8B84-68ACEC70EDE0}" type="pres">
      <dgm:prSet presAssocID="{44550B24-B4BE-4DEB-9288-5C2221E01DA4}" presName="descendantText" presStyleLbl="alignAcc1" presStyleIdx="5" presStyleCnt="6">
        <dgm:presLayoutVars>
          <dgm:bulletEnabled val="1"/>
        </dgm:presLayoutVars>
      </dgm:prSet>
      <dgm:spPr/>
      <dgm:t>
        <a:bodyPr/>
        <a:lstStyle/>
        <a:p>
          <a:endParaRPr lang="es-EC"/>
        </a:p>
      </dgm:t>
    </dgm:pt>
  </dgm:ptLst>
  <dgm:cxnLst>
    <dgm:cxn modelId="{369A39CC-EE49-4B2E-800B-153BD3D20078}" type="presOf" srcId="{909CA515-0E55-4B55-8FBB-83EABAD60658}" destId="{A12A4F9A-71E8-4803-B005-E9482FE7C112}" srcOrd="0" destOrd="0" presId="urn:microsoft.com/office/officeart/2005/8/layout/chevron2"/>
    <dgm:cxn modelId="{252AB873-8BE2-466C-93C1-DB13FE95FC4F}" srcId="{AB9914B1-DAD2-4473-B975-FAB8FE551C33}" destId="{DDCD9243-9340-423A-8DA9-C81F8E968E9A}" srcOrd="3" destOrd="0" parTransId="{A079DA77-CD5D-4301-B141-7DD34A01F817}" sibTransId="{366F339C-8911-4E07-9990-95ACB488C6CD}"/>
    <dgm:cxn modelId="{5FD19944-5B44-4432-A33D-A0DDA7905AF6}" type="presOf" srcId="{DDD8892D-DC10-4D6A-BB2F-D014F76A6CA2}" destId="{169D375D-0E6C-4A91-AAD4-60E4522E71A6}" srcOrd="0" destOrd="0" presId="urn:microsoft.com/office/officeart/2005/8/layout/chevron2"/>
    <dgm:cxn modelId="{3698B6ED-AEEA-43DE-968C-B930EC5B6851}" type="presOf" srcId="{F5EB90BF-3579-4A98-BAA0-F193B4A02289}" destId="{215DD76F-A2E9-43A4-A696-9BF39A703F5D}" srcOrd="0" destOrd="0" presId="urn:microsoft.com/office/officeart/2005/8/layout/chevron2"/>
    <dgm:cxn modelId="{A2940AF5-6FAD-45CB-969B-BDD40CF7F32E}" srcId="{AB9914B1-DAD2-4473-B975-FAB8FE551C33}" destId="{E2B4D253-B9BE-4AAC-8434-F0B2F205AE41}" srcOrd="4" destOrd="0" parTransId="{C415767D-6777-4566-8989-C481295C987F}" sibTransId="{E5AFBD08-6F73-497D-A08C-6F54CABD2149}"/>
    <dgm:cxn modelId="{1C63DE2F-8D9C-437E-AEBE-B3FC1389B396}" type="presOf" srcId="{59EE7BDB-0C50-4A76-8990-774CBE766FEF}" destId="{0DF4C720-7447-4DEF-A2F7-E0E8DC4759A5}" srcOrd="0" destOrd="0" presId="urn:microsoft.com/office/officeart/2005/8/layout/chevron2"/>
    <dgm:cxn modelId="{87195C4F-B98E-452D-8874-DCD3FA030AF3}" type="presOf" srcId="{44550B24-B4BE-4DEB-9288-5C2221E01DA4}" destId="{CECF27C0-862F-40CC-90E7-C42DFC382ADA}" srcOrd="0" destOrd="0" presId="urn:microsoft.com/office/officeart/2005/8/layout/chevron2"/>
    <dgm:cxn modelId="{81F4E774-5F23-42D7-B4F6-4EB45CC240CC}" type="presOf" srcId="{AB9914B1-DAD2-4473-B975-FAB8FE551C33}" destId="{C49B4913-043F-49E2-BDDD-23C743D4F0B8}" srcOrd="0" destOrd="0" presId="urn:microsoft.com/office/officeart/2005/8/layout/chevron2"/>
    <dgm:cxn modelId="{7F17379E-98D7-4470-A563-B58B188E9FCE}" srcId="{53CE0F4C-F76F-40EA-A109-E674B4CB6041}" destId="{0AB7D253-7BE3-4C04-9702-AE37AF910FDC}" srcOrd="0" destOrd="0" parTransId="{F721755C-6C80-4574-B7AD-C150E208E0C8}" sibTransId="{FD92FE02-9A5D-47C6-827B-02A42DE5AF37}"/>
    <dgm:cxn modelId="{6D693CF9-ADE5-46C2-A398-5A553F4FCB01}" type="presOf" srcId="{E2B4D253-B9BE-4AAC-8434-F0B2F205AE41}" destId="{1C6160D5-9C1D-4955-823A-C8D4F16C18CA}" srcOrd="0" destOrd="0" presId="urn:microsoft.com/office/officeart/2005/8/layout/chevron2"/>
    <dgm:cxn modelId="{91BBEFA1-6CA2-4E50-818B-EE61FCFDFC01}" srcId="{AB9914B1-DAD2-4473-B975-FAB8FE551C33}" destId="{909CA515-0E55-4B55-8FBB-83EABAD60658}" srcOrd="0" destOrd="0" parTransId="{7E543D01-F7BA-4D8C-90B4-F3BEF3C63784}" sibTransId="{EDB13F22-9237-45CE-AFDF-ACF9179B9C6E}"/>
    <dgm:cxn modelId="{A663B472-C9D4-43C8-A4D6-2C82114EE464}" type="presOf" srcId="{2FAFE9C8-EC87-4451-B077-AEFF1DA54466}" destId="{EC1780C3-3712-4C34-A6F9-6A691706425C}" srcOrd="0" destOrd="0" presId="urn:microsoft.com/office/officeart/2005/8/layout/chevron2"/>
    <dgm:cxn modelId="{CC215424-6BFE-4959-ACD2-64EB2301AF8F}" type="presOf" srcId="{5EEA395D-EE96-4C3F-96DE-7B1D42FE4AA2}" destId="{B289026B-3115-4B42-8B84-68ACEC70EDE0}" srcOrd="0" destOrd="0" presId="urn:microsoft.com/office/officeart/2005/8/layout/chevron2"/>
    <dgm:cxn modelId="{50C4F2EC-2FB6-490B-B613-3A1F072B0145}" srcId="{E2B4D253-B9BE-4AAC-8434-F0B2F205AE41}" destId="{59EE7BDB-0C50-4A76-8990-774CBE766FEF}" srcOrd="0" destOrd="0" parTransId="{43A95AA0-2F12-493C-9AD6-7487D3299826}" sibTransId="{3F0E8594-EE7C-44BB-AF24-A99BBDC69212}"/>
    <dgm:cxn modelId="{BAC7B21B-914A-4230-9872-A419B38EA5F5}" srcId="{AB9914B1-DAD2-4473-B975-FAB8FE551C33}" destId="{F5EB90BF-3579-4A98-BAA0-F193B4A02289}" srcOrd="2" destOrd="0" parTransId="{3E296A7E-CFE6-401A-95B0-3E2BAABFE3FC}" sibTransId="{E37486F4-A249-4CD7-8463-0C4F6213C82E}"/>
    <dgm:cxn modelId="{965144B6-6DEB-4242-A8A9-CD1FF00F4141}" srcId="{DDCD9243-9340-423A-8DA9-C81F8E968E9A}" destId="{2FAFE9C8-EC87-4451-B077-AEFF1DA54466}" srcOrd="0" destOrd="0" parTransId="{296679B6-D372-498C-856F-F0E62A9BB87E}" sibTransId="{0222CB68-2D60-4A5E-A0C9-8BA7B1F377B5}"/>
    <dgm:cxn modelId="{A544F079-F386-4210-A829-3C7F80868CB6}" srcId="{AB9914B1-DAD2-4473-B975-FAB8FE551C33}" destId="{53CE0F4C-F76F-40EA-A109-E674B4CB6041}" srcOrd="1" destOrd="0" parTransId="{A1C430C1-A144-4D72-8C89-56CD71105B5B}" sibTransId="{AC6383AB-C6AC-481C-8CAD-979A2DA284D2}"/>
    <dgm:cxn modelId="{03B65127-3431-41A8-B26D-8C3918FC8EF6}" srcId="{44550B24-B4BE-4DEB-9288-5C2221E01DA4}" destId="{5EEA395D-EE96-4C3F-96DE-7B1D42FE4AA2}" srcOrd="0" destOrd="0" parTransId="{BAB9A898-5D48-4771-8B43-543996DF66B2}" sibTransId="{EAA0080B-9C54-4F2B-885E-897990B5FF48}"/>
    <dgm:cxn modelId="{CA3C82B0-0804-44A1-B946-62B8204934CE}" srcId="{AB9914B1-DAD2-4473-B975-FAB8FE551C33}" destId="{44550B24-B4BE-4DEB-9288-5C2221E01DA4}" srcOrd="5" destOrd="0" parTransId="{56EEAC44-D904-4038-A8F7-6329C067DA37}" sibTransId="{D99B4777-ABF6-490E-A5C4-64CE6309985D}"/>
    <dgm:cxn modelId="{9EF79664-D750-4EA2-BB62-993144AF7411}" srcId="{909CA515-0E55-4B55-8FBB-83EABAD60658}" destId="{DDD8892D-DC10-4D6A-BB2F-D014F76A6CA2}" srcOrd="0" destOrd="0" parTransId="{27B2B12A-509E-410C-A9E4-A9024FD6051E}" sibTransId="{2CD5135C-31DB-42DE-8464-D70F5A33BDCE}"/>
    <dgm:cxn modelId="{B72DDE47-9A71-42A6-922C-6AE1A118B32A}" type="presOf" srcId="{0ACCD033-897B-4EDA-BD51-B3E9D24BC54B}" destId="{4771DADE-0FEE-48E1-93D1-4DC55E8B8574}" srcOrd="0" destOrd="0" presId="urn:microsoft.com/office/officeart/2005/8/layout/chevron2"/>
    <dgm:cxn modelId="{1CE6D43F-6B75-41B2-9E98-DA3947B7F938}" srcId="{F5EB90BF-3579-4A98-BAA0-F193B4A02289}" destId="{0ACCD033-897B-4EDA-BD51-B3E9D24BC54B}" srcOrd="0" destOrd="0" parTransId="{6BF70A9A-6C83-4D7B-A41B-512B6F168947}" sibTransId="{A8FBE497-02AC-4DE5-A30D-F64CEACE79D0}"/>
    <dgm:cxn modelId="{84359B89-CF2F-4D36-AE7B-76E0D4503AC4}" type="presOf" srcId="{0AB7D253-7BE3-4C04-9702-AE37AF910FDC}" destId="{73582F71-2FA0-4807-BBA0-FE1FFD4ED8BD}" srcOrd="0" destOrd="0" presId="urn:microsoft.com/office/officeart/2005/8/layout/chevron2"/>
    <dgm:cxn modelId="{D8D0D697-B750-4A9E-A632-449B7FCD9872}" type="presOf" srcId="{DDCD9243-9340-423A-8DA9-C81F8E968E9A}" destId="{E7B1EF3C-525D-4C4F-9AFE-B89B043AD9B8}" srcOrd="0" destOrd="0" presId="urn:microsoft.com/office/officeart/2005/8/layout/chevron2"/>
    <dgm:cxn modelId="{71E20240-4457-4C90-B63E-313368BBDE6C}" type="presOf" srcId="{53CE0F4C-F76F-40EA-A109-E674B4CB6041}" destId="{21B5B0E8-B8FA-4C5A-95B8-009E39CBAC39}" srcOrd="0" destOrd="0" presId="urn:microsoft.com/office/officeart/2005/8/layout/chevron2"/>
    <dgm:cxn modelId="{3B84EEE8-36C0-4630-957F-F476C633B3CD}" type="presParOf" srcId="{C49B4913-043F-49E2-BDDD-23C743D4F0B8}" destId="{191C797B-CA7B-4A4A-BC93-73B71920A04E}" srcOrd="0" destOrd="0" presId="urn:microsoft.com/office/officeart/2005/8/layout/chevron2"/>
    <dgm:cxn modelId="{5ACE1F71-4984-4EAB-9353-6A35D61838F6}" type="presParOf" srcId="{191C797B-CA7B-4A4A-BC93-73B71920A04E}" destId="{A12A4F9A-71E8-4803-B005-E9482FE7C112}" srcOrd="0" destOrd="0" presId="urn:microsoft.com/office/officeart/2005/8/layout/chevron2"/>
    <dgm:cxn modelId="{9F7F0713-353E-42A1-A3D8-ECBFDF55D118}" type="presParOf" srcId="{191C797B-CA7B-4A4A-BC93-73B71920A04E}" destId="{169D375D-0E6C-4A91-AAD4-60E4522E71A6}" srcOrd="1" destOrd="0" presId="urn:microsoft.com/office/officeart/2005/8/layout/chevron2"/>
    <dgm:cxn modelId="{7310F4AB-369E-4F55-818D-06338BB28BE1}" type="presParOf" srcId="{C49B4913-043F-49E2-BDDD-23C743D4F0B8}" destId="{9AAC4405-EBB4-4F04-9FA8-AFEBA9E828F3}" srcOrd="1" destOrd="0" presId="urn:microsoft.com/office/officeart/2005/8/layout/chevron2"/>
    <dgm:cxn modelId="{70F6BBAA-0E1B-440C-A056-7AADE887F5B5}" type="presParOf" srcId="{C49B4913-043F-49E2-BDDD-23C743D4F0B8}" destId="{E91AEA74-A8C6-48C9-86BD-322A020E8B0E}" srcOrd="2" destOrd="0" presId="urn:microsoft.com/office/officeart/2005/8/layout/chevron2"/>
    <dgm:cxn modelId="{57DB1AD8-0410-425E-BB1B-599FCC2B661F}" type="presParOf" srcId="{E91AEA74-A8C6-48C9-86BD-322A020E8B0E}" destId="{21B5B0E8-B8FA-4C5A-95B8-009E39CBAC39}" srcOrd="0" destOrd="0" presId="urn:microsoft.com/office/officeart/2005/8/layout/chevron2"/>
    <dgm:cxn modelId="{C4AF008E-9009-4529-B0A1-B9A1B67E44A0}" type="presParOf" srcId="{E91AEA74-A8C6-48C9-86BD-322A020E8B0E}" destId="{73582F71-2FA0-4807-BBA0-FE1FFD4ED8BD}" srcOrd="1" destOrd="0" presId="urn:microsoft.com/office/officeart/2005/8/layout/chevron2"/>
    <dgm:cxn modelId="{9E8127A8-42FD-40F9-8695-C6C275B07F20}" type="presParOf" srcId="{C49B4913-043F-49E2-BDDD-23C743D4F0B8}" destId="{F5A051DA-A881-42C1-A196-D320549DA985}" srcOrd="3" destOrd="0" presId="urn:microsoft.com/office/officeart/2005/8/layout/chevron2"/>
    <dgm:cxn modelId="{007525BF-D314-473C-8016-194D0845D457}" type="presParOf" srcId="{C49B4913-043F-49E2-BDDD-23C743D4F0B8}" destId="{01F875B7-7975-45C3-AB67-432B59B8816B}" srcOrd="4" destOrd="0" presId="urn:microsoft.com/office/officeart/2005/8/layout/chevron2"/>
    <dgm:cxn modelId="{43E5A123-200E-4DAC-A373-7F8CAB00999B}" type="presParOf" srcId="{01F875B7-7975-45C3-AB67-432B59B8816B}" destId="{215DD76F-A2E9-43A4-A696-9BF39A703F5D}" srcOrd="0" destOrd="0" presId="urn:microsoft.com/office/officeart/2005/8/layout/chevron2"/>
    <dgm:cxn modelId="{3AF7CC6B-9584-49B4-AE5D-08D295ED762A}" type="presParOf" srcId="{01F875B7-7975-45C3-AB67-432B59B8816B}" destId="{4771DADE-0FEE-48E1-93D1-4DC55E8B8574}" srcOrd="1" destOrd="0" presId="urn:microsoft.com/office/officeart/2005/8/layout/chevron2"/>
    <dgm:cxn modelId="{265B8CB8-F03C-4D7F-BCB6-F2969674C147}" type="presParOf" srcId="{C49B4913-043F-49E2-BDDD-23C743D4F0B8}" destId="{9E1DA979-365C-4982-BC48-D53A1C1F4769}" srcOrd="5" destOrd="0" presId="urn:microsoft.com/office/officeart/2005/8/layout/chevron2"/>
    <dgm:cxn modelId="{9A1777FB-D9AC-4D30-B5F3-6E8F8EFB5C3B}" type="presParOf" srcId="{C49B4913-043F-49E2-BDDD-23C743D4F0B8}" destId="{8BC99DA1-EC09-4FBC-A076-EE239062B123}" srcOrd="6" destOrd="0" presId="urn:microsoft.com/office/officeart/2005/8/layout/chevron2"/>
    <dgm:cxn modelId="{854F67D4-4B1C-46DC-9991-C8A87BCDB730}" type="presParOf" srcId="{8BC99DA1-EC09-4FBC-A076-EE239062B123}" destId="{E7B1EF3C-525D-4C4F-9AFE-B89B043AD9B8}" srcOrd="0" destOrd="0" presId="urn:microsoft.com/office/officeart/2005/8/layout/chevron2"/>
    <dgm:cxn modelId="{67EE47B5-A232-472D-BEA2-8F3747C715BB}" type="presParOf" srcId="{8BC99DA1-EC09-4FBC-A076-EE239062B123}" destId="{EC1780C3-3712-4C34-A6F9-6A691706425C}" srcOrd="1" destOrd="0" presId="urn:microsoft.com/office/officeart/2005/8/layout/chevron2"/>
    <dgm:cxn modelId="{16AF6500-EA44-469F-8213-EF15D147BBF7}" type="presParOf" srcId="{C49B4913-043F-49E2-BDDD-23C743D4F0B8}" destId="{25E8E9BB-791B-4076-93F7-F7B85A29C804}" srcOrd="7" destOrd="0" presId="urn:microsoft.com/office/officeart/2005/8/layout/chevron2"/>
    <dgm:cxn modelId="{44C648F5-CC2C-4FEF-8E4B-9B95DF3E0374}" type="presParOf" srcId="{C49B4913-043F-49E2-BDDD-23C743D4F0B8}" destId="{18A0FA7F-4783-478C-BA7E-95A14125F15E}" srcOrd="8" destOrd="0" presId="urn:microsoft.com/office/officeart/2005/8/layout/chevron2"/>
    <dgm:cxn modelId="{4190CC3D-D862-4B7D-8F6D-FB9B933BD077}" type="presParOf" srcId="{18A0FA7F-4783-478C-BA7E-95A14125F15E}" destId="{1C6160D5-9C1D-4955-823A-C8D4F16C18CA}" srcOrd="0" destOrd="0" presId="urn:microsoft.com/office/officeart/2005/8/layout/chevron2"/>
    <dgm:cxn modelId="{A4862F1B-7498-41E2-A05E-EC3DF83E9D31}" type="presParOf" srcId="{18A0FA7F-4783-478C-BA7E-95A14125F15E}" destId="{0DF4C720-7447-4DEF-A2F7-E0E8DC4759A5}" srcOrd="1" destOrd="0" presId="urn:microsoft.com/office/officeart/2005/8/layout/chevron2"/>
    <dgm:cxn modelId="{941E3200-AB2B-447D-85AB-9FD33F09442E}" type="presParOf" srcId="{C49B4913-043F-49E2-BDDD-23C743D4F0B8}" destId="{C85ADC43-7A51-4376-8B0C-3EB56A82A479}" srcOrd="9" destOrd="0" presId="urn:microsoft.com/office/officeart/2005/8/layout/chevron2"/>
    <dgm:cxn modelId="{28B3ADB0-A766-49E2-A066-B5A0C5962CFC}" type="presParOf" srcId="{C49B4913-043F-49E2-BDDD-23C743D4F0B8}" destId="{6E7F8199-84AA-47A2-BB77-00C4187598E8}" srcOrd="10" destOrd="0" presId="urn:microsoft.com/office/officeart/2005/8/layout/chevron2"/>
    <dgm:cxn modelId="{24606A29-040F-45E3-9EAD-592F1FA6CBFF}" type="presParOf" srcId="{6E7F8199-84AA-47A2-BB77-00C4187598E8}" destId="{CECF27C0-862F-40CC-90E7-C42DFC382ADA}" srcOrd="0" destOrd="0" presId="urn:microsoft.com/office/officeart/2005/8/layout/chevron2"/>
    <dgm:cxn modelId="{F12B74EB-481E-4446-9030-178276C72BB0}" type="presParOf" srcId="{6E7F8199-84AA-47A2-BB77-00C4187598E8}" destId="{B289026B-3115-4B42-8B84-68ACEC70ED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3DB365-1186-4C5C-8B86-14631103A0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450900F2-7B50-40E4-81D3-223A9CBB695B}">
      <dgm:prSet phldrT="[Texto]"/>
      <dgm:spPr/>
      <dgm:t>
        <a:bodyPr/>
        <a:lstStyle/>
        <a:p>
          <a:r>
            <a:rPr lang="es-EC" dirty="0" smtClean="0"/>
            <a:t>V</a:t>
          </a:r>
          <a:endParaRPr lang="es-EC" dirty="0"/>
        </a:p>
      </dgm:t>
    </dgm:pt>
    <dgm:pt modelId="{5EDB9518-BC98-44E5-842B-28DF2A30FB3B}" type="parTrans" cxnId="{F0108A20-EDAC-4771-8AE7-2E7C12FC87A3}">
      <dgm:prSet/>
      <dgm:spPr/>
      <dgm:t>
        <a:bodyPr/>
        <a:lstStyle/>
        <a:p>
          <a:endParaRPr lang="es-EC"/>
        </a:p>
      </dgm:t>
    </dgm:pt>
    <dgm:pt modelId="{F1EF8080-7FB2-449D-87E1-7EC8A330B18B}" type="sibTrans" cxnId="{F0108A20-EDAC-4771-8AE7-2E7C12FC87A3}">
      <dgm:prSet/>
      <dgm:spPr/>
      <dgm:t>
        <a:bodyPr/>
        <a:lstStyle/>
        <a:p>
          <a:endParaRPr lang="es-EC"/>
        </a:p>
      </dgm:t>
    </dgm:pt>
    <dgm:pt modelId="{C5B90C65-1CD1-4981-8995-16215B6A92BE}">
      <dgm:prSet phldrT="[Texto]"/>
      <dgm:spPr/>
      <dgm:t>
        <a:bodyPr/>
        <a:lstStyle/>
        <a:p>
          <a:r>
            <a:rPr lang="es-EC" dirty="0" smtClean="0"/>
            <a:t>Bajo gasto computacional </a:t>
          </a:r>
          <a:endParaRPr lang="es-EC" dirty="0"/>
        </a:p>
      </dgm:t>
    </dgm:pt>
    <dgm:pt modelId="{09E856FE-45EB-4810-8586-7044CEEF47CA}" type="parTrans" cxnId="{7CF109EF-A89B-46BF-BB9B-E245556F902C}">
      <dgm:prSet/>
      <dgm:spPr/>
      <dgm:t>
        <a:bodyPr/>
        <a:lstStyle/>
        <a:p>
          <a:endParaRPr lang="es-EC"/>
        </a:p>
      </dgm:t>
    </dgm:pt>
    <dgm:pt modelId="{E7DA0431-0DF7-4F12-8035-7892FB0E932A}" type="sibTrans" cxnId="{7CF109EF-A89B-46BF-BB9B-E245556F902C}">
      <dgm:prSet/>
      <dgm:spPr/>
      <dgm:t>
        <a:bodyPr/>
        <a:lstStyle/>
        <a:p>
          <a:endParaRPr lang="es-EC"/>
        </a:p>
      </dgm:t>
    </dgm:pt>
    <dgm:pt modelId="{74B63F71-7771-406D-90F7-0002A7EA640B}">
      <dgm:prSet phldrT="[Texto]"/>
      <dgm:spPr/>
      <dgm:t>
        <a:bodyPr/>
        <a:lstStyle/>
        <a:p>
          <a:r>
            <a:rPr lang="es-EC" dirty="0" smtClean="0"/>
            <a:t>V</a:t>
          </a:r>
          <a:endParaRPr lang="es-EC" dirty="0"/>
        </a:p>
      </dgm:t>
    </dgm:pt>
    <dgm:pt modelId="{3D7C51B7-5D48-4B18-A10E-2BEA368A3E5D}" type="parTrans" cxnId="{75F5FF33-4F6D-4DF3-809A-993E76B30EF7}">
      <dgm:prSet/>
      <dgm:spPr/>
      <dgm:t>
        <a:bodyPr/>
        <a:lstStyle/>
        <a:p>
          <a:endParaRPr lang="es-EC"/>
        </a:p>
      </dgm:t>
    </dgm:pt>
    <dgm:pt modelId="{06765B9E-E972-477D-A84F-6CE42653790F}" type="sibTrans" cxnId="{75F5FF33-4F6D-4DF3-809A-993E76B30EF7}">
      <dgm:prSet/>
      <dgm:spPr/>
      <dgm:t>
        <a:bodyPr/>
        <a:lstStyle/>
        <a:p>
          <a:endParaRPr lang="es-EC"/>
        </a:p>
      </dgm:t>
    </dgm:pt>
    <dgm:pt modelId="{B25BCA05-246E-4E1F-A94B-4026DA9903D3}">
      <dgm:prSet phldrT="[Texto]"/>
      <dgm:spPr/>
      <dgm:t>
        <a:bodyPr/>
        <a:lstStyle/>
        <a:p>
          <a:r>
            <a:rPr lang="es-EC" dirty="0" smtClean="0"/>
            <a:t>Maneja características irrelevantes</a:t>
          </a:r>
          <a:endParaRPr lang="es-EC" dirty="0"/>
        </a:p>
      </dgm:t>
    </dgm:pt>
    <dgm:pt modelId="{50AA5B19-0E03-48F8-9142-26548478FE88}" type="parTrans" cxnId="{44654C95-D67F-48FA-B914-94A846342774}">
      <dgm:prSet/>
      <dgm:spPr/>
      <dgm:t>
        <a:bodyPr/>
        <a:lstStyle/>
        <a:p>
          <a:endParaRPr lang="es-EC"/>
        </a:p>
      </dgm:t>
    </dgm:pt>
    <dgm:pt modelId="{1EA344BC-2D2D-46AC-BB3C-6C635661DE44}" type="sibTrans" cxnId="{44654C95-D67F-48FA-B914-94A846342774}">
      <dgm:prSet/>
      <dgm:spPr/>
      <dgm:t>
        <a:bodyPr/>
        <a:lstStyle/>
        <a:p>
          <a:endParaRPr lang="es-EC"/>
        </a:p>
      </dgm:t>
    </dgm:pt>
    <dgm:pt modelId="{353A2EBC-1264-42A0-B311-DA92FA044479}">
      <dgm:prSet phldrT="[Texto]"/>
      <dgm:spPr/>
      <dgm:t>
        <a:bodyPr/>
        <a:lstStyle/>
        <a:p>
          <a:r>
            <a:rPr lang="es-EC" dirty="0" smtClean="0"/>
            <a:t>D</a:t>
          </a:r>
          <a:endParaRPr lang="es-EC" dirty="0"/>
        </a:p>
      </dgm:t>
    </dgm:pt>
    <dgm:pt modelId="{050B2E20-508A-4117-8047-8C32EB5E4EAB}" type="parTrans" cxnId="{3F5D92E5-242B-4464-B6A1-FBAEFCFC7440}">
      <dgm:prSet/>
      <dgm:spPr/>
      <dgm:t>
        <a:bodyPr/>
        <a:lstStyle/>
        <a:p>
          <a:endParaRPr lang="es-EC"/>
        </a:p>
      </dgm:t>
    </dgm:pt>
    <dgm:pt modelId="{35B13006-FE39-4094-B6DD-DB294E1A603C}" type="sibTrans" cxnId="{3F5D92E5-242B-4464-B6A1-FBAEFCFC7440}">
      <dgm:prSet/>
      <dgm:spPr/>
      <dgm:t>
        <a:bodyPr/>
        <a:lstStyle/>
        <a:p>
          <a:endParaRPr lang="es-EC"/>
        </a:p>
      </dgm:t>
    </dgm:pt>
    <dgm:pt modelId="{47777295-299C-4E2B-9E4C-E1E951E236C9}">
      <dgm:prSet phldrT="[Texto]"/>
      <dgm:spPr/>
      <dgm:t>
        <a:bodyPr/>
        <a:lstStyle/>
        <a:p>
          <a:r>
            <a:rPr lang="es-EC" dirty="0" smtClean="0"/>
            <a:t>D</a:t>
          </a:r>
          <a:endParaRPr lang="es-EC" dirty="0"/>
        </a:p>
      </dgm:t>
    </dgm:pt>
    <dgm:pt modelId="{FDA0F683-56DE-42CE-BFA1-DF76F0BBE806}" type="parTrans" cxnId="{5B844F6F-4EA6-48F0-BBFD-C64CB6718A36}">
      <dgm:prSet/>
      <dgm:spPr/>
      <dgm:t>
        <a:bodyPr/>
        <a:lstStyle/>
        <a:p>
          <a:endParaRPr lang="es-EC"/>
        </a:p>
      </dgm:t>
    </dgm:pt>
    <dgm:pt modelId="{AD6E7825-66A7-447E-A5AF-44432EA312B9}" type="sibTrans" cxnId="{5B844F6F-4EA6-48F0-BBFD-C64CB6718A36}">
      <dgm:prSet/>
      <dgm:spPr/>
      <dgm:t>
        <a:bodyPr/>
        <a:lstStyle/>
        <a:p>
          <a:endParaRPr lang="es-EC"/>
        </a:p>
      </dgm:t>
    </dgm:pt>
    <dgm:pt modelId="{FEEA4F1D-B6A6-4DA7-8FBA-CCAAC6CDE32A}">
      <dgm:prSet phldrT="[Texto]"/>
      <dgm:spPr/>
      <dgm:t>
        <a:bodyPr/>
        <a:lstStyle/>
        <a:p>
          <a:r>
            <a:rPr lang="es-EC" dirty="0" smtClean="0"/>
            <a:t>No maneja valores atípicos</a:t>
          </a:r>
          <a:endParaRPr lang="es-EC" dirty="0"/>
        </a:p>
      </dgm:t>
    </dgm:pt>
    <dgm:pt modelId="{8968F2D5-24CD-4A1D-BD31-E67737815330}" type="parTrans" cxnId="{4D80FA05-225C-4B11-8BDC-97D2130E5B1E}">
      <dgm:prSet/>
      <dgm:spPr/>
      <dgm:t>
        <a:bodyPr/>
        <a:lstStyle/>
        <a:p>
          <a:endParaRPr lang="es-EC"/>
        </a:p>
      </dgm:t>
    </dgm:pt>
    <dgm:pt modelId="{B40444A0-7F4C-4BA7-8433-8B56D0064F85}" type="sibTrans" cxnId="{4D80FA05-225C-4B11-8BDC-97D2130E5B1E}">
      <dgm:prSet/>
      <dgm:spPr/>
      <dgm:t>
        <a:bodyPr/>
        <a:lstStyle/>
        <a:p>
          <a:endParaRPr lang="es-EC"/>
        </a:p>
      </dgm:t>
    </dgm:pt>
    <dgm:pt modelId="{18883D46-B5E7-45CE-A81A-3D31903812B7}">
      <dgm:prSet phldrT="[Texto]"/>
      <dgm:spPr/>
      <dgm:t>
        <a:bodyPr/>
        <a:lstStyle/>
        <a:p>
          <a:r>
            <a:rPr lang="es-EC" dirty="0" smtClean="0"/>
            <a:t>D</a:t>
          </a:r>
          <a:endParaRPr lang="es-EC" dirty="0"/>
        </a:p>
      </dgm:t>
    </dgm:pt>
    <dgm:pt modelId="{446EAA5F-8179-4788-9B25-1EF9F28B0F65}" type="parTrans" cxnId="{4EC03715-DE3B-4F33-A254-B670E3CA9164}">
      <dgm:prSet/>
      <dgm:spPr/>
      <dgm:t>
        <a:bodyPr/>
        <a:lstStyle/>
        <a:p>
          <a:endParaRPr lang="es-EC"/>
        </a:p>
      </dgm:t>
    </dgm:pt>
    <dgm:pt modelId="{7F7C1BCE-10BC-4C95-99C2-56EA9C8CD9E3}" type="sibTrans" cxnId="{4EC03715-DE3B-4F33-A254-B670E3CA9164}">
      <dgm:prSet/>
      <dgm:spPr/>
      <dgm:t>
        <a:bodyPr/>
        <a:lstStyle/>
        <a:p>
          <a:endParaRPr lang="es-EC"/>
        </a:p>
      </dgm:t>
    </dgm:pt>
    <dgm:pt modelId="{DDF66B6C-4FB7-409F-8831-CC36684D97ED}">
      <dgm:prSet/>
      <dgm:spPr/>
      <dgm:t>
        <a:bodyPr/>
        <a:lstStyle/>
        <a:p>
          <a:r>
            <a:rPr lang="es-EC" dirty="0" smtClean="0"/>
            <a:t>Resultados fácilmente interpretados</a:t>
          </a:r>
          <a:endParaRPr lang="es-EC" dirty="0"/>
        </a:p>
      </dgm:t>
    </dgm:pt>
    <dgm:pt modelId="{07E4D1B4-51DF-4BE8-A7C6-F018F00229DE}" type="parTrans" cxnId="{B23A2DBF-B2C7-45CD-B59E-951FCE491397}">
      <dgm:prSet/>
      <dgm:spPr/>
      <dgm:t>
        <a:bodyPr/>
        <a:lstStyle/>
        <a:p>
          <a:endParaRPr lang="es-EC"/>
        </a:p>
      </dgm:t>
    </dgm:pt>
    <dgm:pt modelId="{0DCD0FC6-3D60-4934-88A0-2166CDDB2FB0}" type="sibTrans" cxnId="{B23A2DBF-B2C7-45CD-B59E-951FCE491397}">
      <dgm:prSet/>
      <dgm:spPr/>
      <dgm:t>
        <a:bodyPr/>
        <a:lstStyle/>
        <a:p>
          <a:endParaRPr lang="es-EC"/>
        </a:p>
      </dgm:t>
    </dgm:pt>
    <dgm:pt modelId="{BFA542F3-FFF4-486B-9F82-F2B6E2F06C94}">
      <dgm:prSet/>
      <dgm:spPr/>
      <dgm:t>
        <a:bodyPr/>
        <a:lstStyle/>
        <a:p>
          <a:r>
            <a:rPr lang="es-EC" dirty="0" smtClean="0"/>
            <a:t>Propenso al sobreajuste</a:t>
          </a:r>
          <a:endParaRPr lang="es-EC" dirty="0"/>
        </a:p>
      </dgm:t>
    </dgm:pt>
    <dgm:pt modelId="{C46AC5DA-605F-4A02-84D2-B7B608A770F2}" type="parTrans" cxnId="{945CC79D-6F6B-473D-A8AF-CB4E2CC0D078}">
      <dgm:prSet/>
      <dgm:spPr/>
      <dgm:t>
        <a:bodyPr/>
        <a:lstStyle/>
        <a:p>
          <a:endParaRPr lang="es-EC"/>
        </a:p>
      </dgm:t>
    </dgm:pt>
    <dgm:pt modelId="{192064AC-1ED6-484A-B92E-610D033852B3}" type="sibTrans" cxnId="{945CC79D-6F6B-473D-A8AF-CB4E2CC0D078}">
      <dgm:prSet/>
      <dgm:spPr/>
      <dgm:t>
        <a:bodyPr/>
        <a:lstStyle/>
        <a:p>
          <a:endParaRPr lang="es-EC"/>
        </a:p>
      </dgm:t>
    </dgm:pt>
    <dgm:pt modelId="{09FA01AF-5387-4386-BD45-59191B91A1B6}">
      <dgm:prSet/>
      <dgm:spPr/>
      <dgm:t>
        <a:bodyPr/>
        <a:lstStyle/>
        <a:p>
          <a:r>
            <a:rPr lang="es-EC" dirty="0" smtClean="0"/>
            <a:t>Inconvenientes cuando hay demasiadas ramificaciones</a:t>
          </a:r>
          <a:endParaRPr lang="es-EC" dirty="0"/>
        </a:p>
      </dgm:t>
    </dgm:pt>
    <dgm:pt modelId="{53D482D2-8299-4DF0-BC37-DFD7AC95785A}" type="parTrans" cxnId="{22F78753-D240-4C0F-B72D-3908F67E4FA1}">
      <dgm:prSet/>
      <dgm:spPr/>
      <dgm:t>
        <a:bodyPr/>
        <a:lstStyle/>
        <a:p>
          <a:endParaRPr lang="es-EC"/>
        </a:p>
      </dgm:t>
    </dgm:pt>
    <dgm:pt modelId="{8CDE2224-0BFA-4719-982A-81DE7C46C5AF}" type="sibTrans" cxnId="{22F78753-D240-4C0F-B72D-3908F67E4FA1}">
      <dgm:prSet/>
      <dgm:spPr/>
      <dgm:t>
        <a:bodyPr/>
        <a:lstStyle/>
        <a:p>
          <a:endParaRPr lang="es-EC"/>
        </a:p>
      </dgm:t>
    </dgm:pt>
    <dgm:pt modelId="{6A598EFF-D4EF-4828-A28A-A73851440BFC}">
      <dgm:prSet phldrT="[Texto]"/>
      <dgm:spPr/>
      <dgm:t>
        <a:bodyPr/>
        <a:lstStyle/>
        <a:p>
          <a:r>
            <a:rPr lang="es-EC" dirty="0" smtClean="0"/>
            <a:t>V</a:t>
          </a:r>
          <a:endParaRPr lang="es-EC" dirty="0"/>
        </a:p>
      </dgm:t>
    </dgm:pt>
    <dgm:pt modelId="{FCE49741-08C1-4E2F-8CC1-0BC7557F1EDC}" type="sibTrans" cxnId="{8C9A3801-B1BA-4B3F-BF92-22460186F615}">
      <dgm:prSet/>
      <dgm:spPr/>
      <dgm:t>
        <a:bodyPr/>
        <a:lstStyle/>
        <a:p>
          <a:endParaRPr lang="es-EC"/>
        </a:p>
      </dgm:t>
    </dgm:pt>
    <dgm:pt modelId="{1410AB79-5509-42E7-9224-8C2818AB7D43}" type="parTrans" cxnId="{8C9A3801-B1BA-4B3F-BF92-22460186F615}">
      <dgm:prSet/>
      <dgm:spPr/>
      <dgm:t>
        <a:bodyPr/>
        <a:lstStyle/>
        <a:p>
          <a:endParaRPr lang="es-EC"/>
        </a:p>
      </dgm:t>
    </dgm:pt>
    <dgm:pt modelId="{B830DF0E-57D2-4898-85C8-8B87FF2F4C07}" type="pres">
      <dgm:prSet presAssocID="{9B3DB365-1186-4C5C-8B86-14631103A0E8}" presName="linearFlow" presStyleCnt="0">
        <dgm:presLayoutVars>
          <dgm:dir/>
          <dgm:animLvl val="lvl"/>
          <dgm:resizeHandles val="exact"/>
        </dgm:presLayoutVars>
      </dgm:prSet>
      <dgm:spPr/>
      <dgm:t>
        <a:bodyPr/>
        <a:lstStyle/>
        <a:p>
          <a:endParaRPr lang="es-EC"/>
        </a:p>
      </dgm:t>
    </dgm:pt>
    <dgm:pt modelId="{16808FF0-BF6D-4DB0-BFC5-745936825F81}" type="pres">
      <dgm:prSet presAssocID="{450900F2-7B50-40E4-81D3-223A9CBB695B}" presName="composite" presStyleCnt="0"/>
      <dgm:spPr/>
    </dgm:pt>
    <dgm:pt modelId="{B7F3D29B-E189-46D0-A13D-A839CEB5AF52}" type="pres">
      <dgm:prSet presAssocID="{450900F2-7B50-40E4-81D3-223A9CBB695B}" presName="parentText" presStyleLbl="alignNode1" presStyleIdx="0" presStyleCnt="6">
        <dgm:presLayoutVars>
          <dgm:chMax val="1"/>
          <dgm:bulletEnabled val="1"/>
        </dgm:presLayoutVars>
      </dgm:prSet>
      <dgm:spPr/>
      <dgm:t>
        <a:bodyPr/>
        <a:lstStyle/>
        <a:p>
          <a:endParaRPr lang="es-EC"/>
        </a:p>
      </dgm:t>
    </dgm:pt>
    <dgm:pt modelId="{0FA8858B-3E66-4C95-9F5E-A38AFFB78025}" type="pres">
      <dgm:prSet presAssocID="{450900F2-7B50-40E4-81D3-223A9CBB695B}" presName="descendantText" presStyleLbl="alignAcc1" presStyleIdx="0" presStyleCnt="6">
        <dgm:presLayoutVars>
          <dgm:bulletEnabled val="1"/>
        </dgm:presLayoutVars>
      </dgm:prSet>
      <dgm:spPr/>
      <dgm:t>
        <a:bodyPr/>
        <a:lstStyle/>
        <a:p>
          <a:endParaRPr lang="es-EC"/>
        </a:p>
      </dgm:t>
    </dgm:pt>
    <dgm:pt modelId="{C53B0B42-C66A-4948-B3A4-6AED1CB0AF59}" type="pres">
      <dgm:prSet presAssocID="{F1EF8080-7FB2-449D-87E1-7EC8A330B18B}" presName="sp" presStyleCnt="0"/>
      <dgm:spPr/>
    </dgm:pt>
    <dgm:pt modelId="{7656B8DF-5110-4CC0-8CAA-AD233EFA9828}" type="pres">
      <dgm:prSet presAssocID="{74B63F71-7771-406D-90F7-0002A7EA640B}" presName="composite" presStyleCnt="0"/>
      <dgm:spPr/>
    </dgm:pt>
    <dgm:pt modelId="{D68A82BA-4E54-4381-9DA2-C5E2A893FB29}" type="pres">
      <dgm:prSet presAssocID="{74B63F71-7771-406D-90F7-0002A7EA640B}" presName="parentText" presStyleLbl="alignNode1" presStyleIdx="1" presStyleCnt="6">
        <dgm:presLayoutVars>
          <dgm:chMax val="1"/>
          <dgm:bulletEnabled val="1"/>
        </dgm:presLayoutVars>
      </dgm:prSet>
      <dgm:spPr/>
      <dgm:t>
        <a:bodyPr/>
        <a:lstStyle/>
        <a:p>
          <a:endParaRPr lang="es-EC"/>
        </a:p>
      </dgm:t>
    </dgm:pt>
    <dgm:pt modelId="{432FB6E0-1570-4DC2-9F5F-A5AE34297072}" type="pres">
      <dgm:prSet presAssocID="{74B63F71-7771-406D-90F7-0002A7EA640B}" presName="descendantText" presStyleLbl="alignAcc1" presStyleIdx="1" presStyleCnt="6">
        <dgm:presLayoutVars>
          <dgm:bulletEnabled val="1"/>
        </dgm:presLayoutVars>
      </dgm:prSet>
      <dgm:spPr/>
      <dgm:t>
        <a:bodyPr/>
        <a:lstStyle/>
        <a:p>
          <a:endParaRPr lang="es-EC"/>
        </a:p>
      </dgm:t>
    </dgm:pt>
    <dgm:pt modelId="{FC25A170-5FD1-46E3-8689-B7E231961161}" type="pres">
      <dgm:prSet presAssocID="{06765B9E-E972-477D-A84F-6CE42653790F}" presName="sp" presStyleCnt="0"/>
      <dgm:spPr/>
    </dgm:pt>
    <dgm:pt modelId="{A5C59A3D-6A84-4C94-AEAF-76F81AB94618}" type="pres">
      <dgm:prSet presAssocID="{6A598EFF-D4EF-4828-A28A-A73851440BFC}" presName="composite" presStyleCnt="0"/>
      <dgm:spPr/>
    </dgm:pt>
    <dgm:pt modelId="{6B248981-CAF3-4401-B871-712AB9A58B62}" type="pres">
      <dgm:prSet presAssocID="{6A598EFF-D4EF-4828-A28A-A73851440BFC}" presName="parentText" presStyleLbl="alignNode1" presStyleIdx="2" presStyleCnt="6">
        <dgm:presLayoutVars>
          <dgm:chMax val="1"/>
          <dgm:bulletEnabled val="1"/>
        </dgm:presLayoutVars>
      </dgm:prSet>
      <dgm:spPr/>
      <dgm:t>
        <a:bodyPr/>
        <a:lstStyle/>
        <a:p>
          <a:endParaRPr lang="es-EC"/>
        </a:p>
      </dgm:t>
    </dgm:pt>
    <dgm:pt modelId="{74CE58B7-1922-4F4C-B264-3CCFA1F4434E}" type="pres">
      <dgm:prSet presAssocID="{6A598EFF-D4EF-4828-A28A-A73851440BFC}" presName="descendantText" presStyleLbl="alignAcc1" presStyleIdx="2" presStyleCnt="6">
        <dgm:presLayoutVars>
          <dgm:bulletEnabled val="1"/>
        </dgm:presLayoutVars>
      </dgm:prSet>
      <dgm:spPr/>
      <dgm:t>
        <a:bodyPr/>
        <a:lstStyle/>
        <a:p>
          <a:endParaRPr lang="es-EC"/>
        </a:p>
      </dgm:t>
    </dgm:pt>
    <dgm:pt modelId="{F5322657-CF6D-4025-8ABA-5A8627400F39}" type="pres">
      <dgm:prSet presAssocID="{FCE49741-08C1-4E2F-8CC1-0BC7557F1EDC}" presName="sp" presStyleCnt="0"/>
      <dgm:spPr/>
    </dgm:pt>
    <dgm:pt modelId="{5D616110-6E51-4D49-A894-F10BC16753F7}" type="pres">
      <dgm:prSet presAssocID="{353A2EBC-1264-42A0-B311-DA92FA044479}" presName="composite" presStyleCnt="0"/>
      <dgm:spPr/>
    </dgm:pt>
    <dgm:pt modelId="{E8A09791-70A2-4020-B7B8-BC2CD8177228}" type="pres">
      <dgm:prSet presAssocID="{353A2EBC-1264-42A0-B311-DA92FA044479}" presName="parentText" presStyleLbl="alignNode1" presStyleIdx="3" presStyleCnt="6">
        <dgm:presLayoutVars>
          <dgm:chMax val="1"/>
          <dgm:bulletEnabled val="1"/>
        </dgm:presLayoutVars>
      </dgm:prSet>
      <dgm:spPr/>
      <dgm:t>
        <a:bodyPr/>
        <a:lstStyle/>
        <a:p>
          <a:endParaRPr lang="es-EC"/>
        </a:p>
      </dgm:t>
    </dgm:pt>
    <dgm:pt modelId="{1CC3535F-5D64-4803-9BDB-CC4C10FD8911}" type="pres">
      <dgm:prSet presAssocID="{353A2EBC-1264-42A0-B311-DA92FA044479}" presName="descendantText" presStyleLbl="alignAcc1" presStyleIdx="3" presStyleCnt="6">
        <dgm:presLayoutVars>
          <dgm:bulletEnabled val="1"/>
        </dgm:presLayoutVars>
      </dgm:prSet>
      <dgm:spPr/>
      <dgm:t>
        <a:bodyPr/>
        <a:lstStyle/>
        <a:p>
          <a:endParaRPr lang="es-EC"/>
        </a:p>
      </dgm:t>
    </dgm:pt>
    <dgm:pt modelId="{E0D53E63-70A0-48D4-9C59-09044572780D}" type="pres">
      <dgm:prSet presAssocID="{35B13006-FE39-4094-B6DD-DB294E1A603C}" presName="sp" presStyleCnt="0"/>
      <dgm:spPr/>
    </dgm:pt>
    <dgm:pt modelId="{275A560A-DE55-4A3A-BA6D-7F63CE28E5F2}" type="pres">
      <dgm:prSet presAssocID="{47777295-299C-4E2B-9E4C-E1E951E236C9}" presName="composite" presStyleCnt="0"/>
      <dgm:spPr/>
    </dgm:pt>
    <dgm:pt modelId="{653CCAE2-A8B4-4AA0-9D3C-2D56953E6858}" type="pres">
      <dgm:prSet presAssocID="{47777295-299C-4E2B-9E4C-E1E951E236C9}" presName="parentText" presStyleLbl="alignNode1" presStyleIdx="4" presStyleCnt="6">
        <dgm:presLayoutVars>
          <dgm:chMax val="1"/>
          <dgm:bulletEnabled val="1"/>
        </dgm:presLayoutVars>
      </dgm:prSet>
      <dgm:spPr/>
      <dgm:t>
        <a:bodyPr/>
        <a:lstStyle/>
        <a:p>
          <a:endParaRPr lang="es-EC"/>
        </a:p>
      </dgm:t>
    </dgm:pt>
    <dgm:pt modelId="{4680FC3A-192F-4EDD-92EA-ADED8446F970}" type="pres">
      <dgm:prSet presAssocID="{47777295-299C-4E2B-9E4C-E1E951E236C9}" presName="descendantText" presStyleLbl="alignAcc1" presStyleIdx="4" presStyleCnt="6">
        <dgm:presLayoutVars>
          <dgm:bulletEnabled val="1"/>
        </dgm:presLayoutVars>
      </dgm:prSet>
      <dgm:spPr/>
      <dgm:t>
        <a:bodyPr/>
        <a:lstStyle/>
        <a:p>
          <a:endParaRPr lang="es-EC"/>
        </a:p>
      </dgm:t>
    </dgm:pt>
    <dgm:pt modelId="{E2DD8AB7-1C9F-417A-BA51-3AEFF57BC57D}" type="pres">
      <dgm:prSet presAssocID="{AD6E7825-66A7-447E-A5AF-44432EA312B9}" presName="sp" presStyleCnt="0"/>
      <dgm:spPr/>
    </dgm:pt>
    <dgm:pt modelId="{DB01CA4A-76C7-4201-BF37-0BE876368C49}" type="pres">
      <dgm:prSet presAssocID="{18883D46-B5E7-45CE-A81A-3D31903812B7}" presName="composite" presStyleCnt="0"/>
      <dgm:spPr/>
    </dgm:pt>
    <dgm:pt modelId="{D328229C-A49F-4C9E-94C1-6E0BE75A2A60}" type="pres">
      <dgm:prSet presAssocID="{18883D46-B5E7-45CE-A81A-3D31903812B7}" presName="parentText" presStyleLbl="alignNode1" presStyleIdx="5" presStyleCnt="6">
        <dgm:presLayoutVars>
          <dgm:chMax val="1"/>
          <dgm:bulletEnabled val="1"/>
        </dgm:presLayoutVars>
      </dgm:prSet>
      <dgm:spPr/>
      <dgm:t>
        <a:bodyPr/>
        <a:lstStyle/>
        <a:p>
          <a:endParaRPr lang="es-EC"/>
        </a:p>
      </dgm:t>
    </dgm:pt>
    <dgm:pt modelId="{5A84E6AE-6233-4F29-9FD1-7DE9C47C4B8E}" type="pres">
      <dgm:prSet presAssocID="{18883D46-B5E7-45CE-A81A-3D31903812B7}" presName="descendantText" presStyleLbl="alignAcc1" presStyleIdx="5" presStyleCnt="6">
        <dgm:presLayoutVars>
          <dgm:bulletEnabled val="1"/>
        </dgm:presLayoutVars>
      </dgm:prSet>
      <dgm:spPr/>
      <dgm:t>
        <a:bodyPr/>
        <a:lstStyle/>
        <a:p>
          <a:endParaRPr lang="es-EC"/>
        </a:p>
      </dgm:t>
    </dgm:pt>
  </dgm:ptLst>
  <dgm:cxnLst>
    <dgm:cxn modelId="{3F5D92E5-242B-4464-B6A1-FBAEFCFC7440}" srcId="{9B3DB365-1186-4C5C-8B86-14631103A0E8}" destId="{353A2EBC-1264-42A0-B311-DA92FA044479}" srcOrd="3" destOrd="0" parTransId="{050B2E20-508A-4117-8047-8C32EB5E4EAB}" sibTransId="{35B13006-FE39-4094-B6DD-DB294E1A603C}"/>
    <dgm:cxn modelId="{75F5FF33-4F6D-4DF3-809A-993E76B30EF7}" srcId="{9B3DB365-1186-4C5C-8B86-14631103A0E8}" destId="{74B63F71-7771-406D-90F7-0002A7EA640B}" srcOrd="1" destOrd="0" parTransId="{3D7C51B7-5D48-4B18-A10E-2BEA368A3E5D}" sibTransId="{06765B9E-E972-477D-A84F-6CE42653790F}"/>
    <dgm:cxn modelId="{22F78753-D240-4C0F-B72D-3908F67E4FA1}" srcId="{18883D46-B5E7-45CE-A81A-3D31903812B7}" destId="{09FA01AF-5387-4386-BD45-59191B91A1B6}" srcOrd="0" destOrd="0" parTransId="{53D482D2-8299-4DF0-BC37-DFD7AC95785A}" sibTransId="{8CDE2224-0BFA-4719-982A-81DE7C46C5AF}"/>
    <dgm:cxn modelId="{5F56A0D7-D77D-4C49-9F2E-3897DF3C9948}" type="presOf" srcId="{FEEA4F1D-B6A6-4DA7-8FBA-CCAAC6CDE32A}" destId="{4680FC3A-192F-4EDD-92EA-ADED8446F970}" srcOrd="0" destOrd="0" presId="urn:microsoft.com/office/officeart/2005/8/layout/chevron2"/>
    <dgm:cxn modelId="{E5B55F88-5F77-4795-AF7B-6C4684E86993}" type="presOf" srcId="{353A2EBC-1264-42A0-B311-DA92FA044479}" destId="{E8A09791-70A2-4020-B7B8-BC2CD8177228}" srcOrd="0" destOrd="0" presId="urn:microsoft.com/office/officeart/2005/8/layout/chevron2"/>
    <dgm:cxn modelId="{35E6CD4D-4D98-4912-8160-7882850B1D2A}" type="presOf" srcId="{18883D46-B5E7-45CE-A81A-3D31903812B7}" destId="{D328229C-A49F-4C9E-94C1-6E0BE75A2A60}" srcOrd="0" destOrd="0" presId="urn:microsoft.com/office/officeart/2005/8/layout/chevron2"/>
    <dgm:cxn modelId="{7CF109EF-A89B-46BF-BB9B-E245556F902C}" srcId="{450900F2-7B50-40E4-81D3-223A9CBB695B}" destId="{C5B90C65-1CD1-4981-8995-16215B6A92BE}" srcOrd="0" destOrd="0" parTransId="{09E856FE-45EB-4810-8586-7044CEEF47CA}" sibTransId="{E7DA0431-0DF7-4F12-8035-7892FB0E932A}"/>
    <dgm:cxn modelId="{5B844F6F-4EA6-48F0-BBFD-C64CB6718A36}" srcId="{9B3DB365-1186-4C5C-8B86-14631103A0E8}" destId="{47777295-299C-4E2B-9E4C-E1E951E236C9}" srcOrd="4" destOrd="0" parTransId="{FDA0F683-56DE-42CE-BFA1-DF76F0BBE806}" sibTransId="{AD6E7825-66A7-447E-A5AF-44432EA312B9}"/>
    <dgm:cxn modelId="{51D5E7A5-13E0-496C-A954-89C1BE495105}" type="presOf" srcId="{47777295-299C-4E2B-9E4C-E1E951E236C9}" destId="{653CCAE2-A8B4-4AA0-9D3C-2D56953E6858}" srcOrd="0" destOrd="0" presId="urn:microsoft.com/office/officeart/2005/8/layout/chevron2"/>
    <dgm:cxn modelId="{44A6BA57-EB5E-441E-9697-D7A7B5A4A3ED}" type="presOf" srcId="{B25BCA05-246E-4E1F-A94B-4026DA9903D3}" destId="{74CE58B7-1922-4F4C-B264-3CCFA1F4434E}" srcOrd="0" destOrd="0" presId="urn:microsoft.com/office/officeart/2005/8/layout/chevron2"/>
    <dgm:cxn modelId="{4EC03715-DE3B-4F33-A254-B670E3CA9164}" srcId="{9B3DB365-1186-4C5C-8B86-14631103A0E8}" destId="{18883D46-B5E7-45CE-A81A-3D31903812B7}" srcOrd="5" destOrd="0" parTransId="{446EAA5F-8179-4788-9B25-1EF9F28B0F65}" sibTransId="{7F7C1BCE-10BC-4C95-99C2-56EA9C8CD9E3}"/>
    <dgm:cxn modelId="{945CC79D-6F6B-473D-A8AF-CB4E2CC0D078}" srcId="{353A2EBC-1264-42A0-B311-DA92FA044479}" destId="{BFA542F3-FFF4-486B-9F82-F2B6E2F06C94}" srcOrd="0" destOrd="0" parTransId="{C46AC5DA-605F-4A02-84D2-B7B608A770F2}" sibTransId="{192064AC-1ED6-484A-B92E-610D033852B3}"/>
    <dgm:cxn modelId="{567DBED4-7E40-4383-BE3C-5D0055D94EB7}" type="presOf" srcId="{09FA01AF-5387-4386-BD45-59191B91A1B6}" destId="{5A84E6AE-6233-4F29-9FD1-7DE9C47C4B8E}" srcOrd="0" destOrd="0" presId="urn:microsoft.com/office/officeart/2005/8/layout/chevron2"/>
    <dgm:cxn modelId="{5038D545-F277-481A-847F-50AE2A52594B}" type="presOf" srcId="{BFA542F3-FFF4-486B-9F82-F2B6E2F06C94}" destId="{1CC3535F-5D64-4803-9BDB-CC4C10FD8911}" srcOrd="0" destOrd="0" presId="urn:microsoft.com/office/officeart/2005/8/layout/chevron2"/>
    <dgm:cxn modelId="{8DEC1658-052A-48D4-8C76-49E72DC5999E}" type="presOf" srcId="{DDF66B6C-4FB7-409F-8831-CC36684D97ED}" destId="{432FB6E0-1570-4DC2-9F5F-A5AE34297072}" srcOrd="0" destOrd="0" presId="urn:microsoft.com/office/officeart/2005/8/layout/chevron2"/>
    <dgm:cxn modelId="{F0108A20-EDAC-4771-8AE7-2E7C12FC87A3}" srcId="{9B3DB365-1186-4C5C-8B86-14631103A0E8}" destId="{450900F2-7B50-40E4-81D3-223A9CBB695B}" srcOrd="0" destOrd="0" parTransId="{5EDB9518-BC98-44E5-842B-28DF2A30FB3B}" sibTransId="{F1EF8080-7FB2-449D-87E1-7EC8A330B18B}"/>
    <dgm:cxn modelId="{196B14C1-DC84-4211-87BC-F36D0D0476F6}" type="presOf" srcId="{74B63F71-7771-406D-90F7-0002A7EA640B}" destId="{D68A82BA-4E54-4381-9DA2-C5E2A893FB29}" srcOrd="0" destOrd="0" presId="urn:microsoft.com/office/officeart/2005/8/layout/chevron2"/>
    <dgm:cxn modelId="{4D80FA05-225C-4B11-8BDC-97D2130E5B1E}" srcId="{47777295-299C-4E2B-9E4C-E1E951E236C9}" destId="{FEEA4F1D-B6A6-4DA7-8FBA-CCAAC6CDE32A}" srcOrd="0" destOrd="0" parTransId="{8968F2D5-24CD-4A1D-BD31-E67737815330}" sibTransId="{B40444A0-7F4C-4BA7-8433-8B56D0064F85}"/>
    <dgm:cxn modelId="{B23A2DBF-B2C7-45CD-B59E-951FCE491397}" srcId="{74B63F71-7771-406D-90F7-0002A7EA640B}" destId="{DDF66B6C-4FB7-409F-8831-CC36684D97ED}" srcOrd="0" destOrd="0" parTransId="{07E4D1B4-51DF-4BE8-A7C6-F018F00229DE}" sibTransId="{0DCD0FC6-3D60-4934-88A0-2166CDDB2FB0}"/>
    <dgm:cxn modelId="{8C9A3801-B1BA-4B3F-BF92-22460186F615}" srcId="{9B3DB365-1186-4C5C-8B86-14631103A0E8}" destId="{6A598EFF-D4EF-4828-A28A-A73851440BFC}" srcOrd="2" destOrd="0" parTransId="{1410AB79-5509-42E7-9224-8C2818AB7D43}" sibTransId="{FCE49741-08C1-4E2F-8CC1-0BC7557F1EDC}"/>
    <dgm:cxn modelId="{C73E6713-26F2-485A-A698-F23BB368A9C3}" type="presOf" srcId="{450900F2-7B50-40E4-81D3-223A9CBB695B}" destId="{B7F3D29B-E189-46D0-A13D-A839CEB5AF52}" srcOrd="0" destOrd="0" presId="urn:microsoft.com/office/officeart/2005/8/layout/chevron2"/>
    <dgm:cxn modelId="{FA5CBFE0-C0EC-4D20-9C46-319326DA30D0}" type="presOf" srcId="{C5B90C65-1CD1-4981-8995-16215B6A92BE}" destId="{0FA8858B-3E66-4C95-9F5E-A38AFFB78025}" srcOrd="0" destOrd="0" presId="urn:microsoft.com/office/officeart/2005/8/layout/chevron2"/>
    <dgm:cxn modelId="{44654C95-D67F-48FA-B914-94A846342774}" srcId="{6A598EFF-D4EF-4828-A28A-A73851440BFC}" destId="{B25BCA05-246E-4E1F-A94B-4026DA9903D3}" srcOrd="0" destOrd="0" parTransId="{50AA5B19-0E03-48F8-9142-26548478FE88}" sibTransId="{1EA344BC-2D2D-46AC-BB3C-6C635661DE44}"/>
    <dgm:cxn modelId="{5E070F7E-2097-4454-ABEE-410F7A9D142E}" type="presOf" srcId="{9B3DB365-1186-4C5C-8B86-14631103A0E8}" destId="{B830DF0E-57D2-4898-85C8-8B87FF2F4C07}" srcOrd="0" destOrd="0" presId="urn:microsoft.com/office/officeart/2005/8/layout/chevron2"/>
    <dgm:cxn modelId="{DA75A092-CBFB-4905-B4FB-4B9FB9CF7A5E}" type="presOf" srcId="{6A598EFF-D4EF-4828-A28A-A73851440BFC}" destId="{6B248981-CAF3-4401-B871-712AB9A58B62}" srcOrd="0" destOrd="0" presId="urn:microsoft.com/office/officeart/2005/8/layout/chevron2"/>
    <dgm:cxn modelId="{C1469619-1C4F-4566-85EE-16A81B6BABF4}" type="presParOf" srcId="{B830DF0E-57D2-4898-85C8-8B87FF2F4C07}" destId="{16808FF0-BF6D-4DB0-BFC5-745936825F81}" srcOrd="0" destOrd="0" presId="urn:microsoft.com/office/officeart/2005/8/layout/chevron2"/>
    <dgm:cxn modelId="{41FDF4B3-CA3E-4E46-A169-C6DF23822064}" type="presParOf" srcId="{16808FF0-BF6D-4DB0-BFC5-745936825F81}" destId="{B7F3D29B-E189-46D0-A13D-A839CEB5AF52}" srcOrd="0" destOrd="0" presId="urn:microsoft.com/office/officeart/2005/8/layout/chevron2"/>
    <dgm:cxn modelId="{78D20146-CAFC-44B1-93B1-7BEE4FCE1F10}" type="presParOf" srcId="{16808FF0-BF6D-4DB0-BFC5-745936825F81}" destId="{0FA8858B-3E66-4C95-9F5E-A38AFFB78025}" srcOrd="1" destOrd="0" presId="urn:microsoft.com/office/officeart/2005/8/layout/chevron2"/>
    <dgm:cxn modelId="{94FEAAC6-ACD0-46C2-8D05-AAED3E984FFB}" type="presParOf" srcId="{B830DF0E-57D2-4898-85C8-8B87FF2F4C07}" destId="{C53B0B42-C66A-4948-B3A4-6AED1CB0AF59}" srcOrd="1" destOrd="0" presId="urn:microsoft.com/office/officeart/2005/8/layout/chevron2"/>
    <dgm:cxn modelId="{BEF86022-BC30-4914-BE68-CD1684093F7B}" type="presParOf" srcId="{B830DF0E-57D2-4898-85C8-8B87FF2F4C07}" destId="{7656B8DF-5110-4CC0-8CAA-AD233EFA9828}" srcOrd="2" destOrd="0" presId="urn:microsoft.com/office/officeart/2005/8/layout/chevron2"/>
    <dgm:cxn modelId="{887431C1-6E95-4D6A-A2B3-69AEB84FB6D0}" type="presParOf" srcId="{7656B8DF-5110-4CC0-8CAA-AD233EFA9828}" destId="{D68A82BA-4E54-4381-9DA2-C5E2A893FB29}" srcOrd="0" destOrd="0" presId="urn:microsoft.com/office/officeart/2005/8/layout/chevron2"/>
    <dgm:cxn modelId="{C0F8ADC3-BB2E-474E-AEAC-7F0E9921F049}" type="presParOf" srcId="{7656B8DF-5110-4CC0-8CAA-AD233EFA9828}" destId="{432FB6E0-1570-4DC2-9F5F-A5AE34297072}" srcOrd="1" destOrd="0" presId="urn:microsoft.com/office/officeart/2005/8/layout/chevron2"/>
    <dgm:cxn modelId="{B1ABCC85-2841-466C-8F13-E63C386553BD}" type="presParOf" srcId="{B830DF0E-57D2-4898-85C8-8B87FF2F4C07}" destId="{FC25A170-5FD1-46E3-8689-B7E231961161}" srcOrd="3" destOrd="0" presId="urn:microsoft.com/office/officeart/2005/8/layout/chevron2"/>
    <dgm:cxn modelId="{71178DE9-BD33-47B9-ADE6-3D04D6563B34}" type="presParOf" srcId="{B830DF0E-57D2-4898-85C8-8B87FF2F4C07}" destId="{A5C59A3D-6A84-4C94-AEAF-76F81AB94618}" srcOrd="4" destOrd="0" presId="urn:microsoft.com/office/officeart/2005/8/layout/chevron2"/>
    <dgm:cxn modelId="{7970396D-5D5C-4814-B9BB-D47F7CDE8021}" type="presParOf" srcId="{A5C59A3D-6A84-4C94-AEAF-76F81AB94618}" destId="{6B248981-CAF3-4401-B871-712AB9A58B62}" srcOrd="0" destOrd="0" presId="urn:microsoft.com/office/officeart/2005/8/layout/chevron2"/>
    <dgm:cxn modelId="{0A5EAC0E-B4B7-4C5D-B57A-8D340C30828B}" type="presParOf" srcId="{A5C59A3D-6A84-4C94-AEAF-76F81AB94618}" destId="{74CE58B7-1922-4F4C-B264-3CCFA1F4434E}" srcOrd="1" destOrd="0" presId="urn:microsoft.com/office/officeart/2005/8/layout/chevron2"/>
    <dgm:cxn modelId="{23A11D47-A980-43E2-A4DA-96E45CBF0ABF}" type="presParOf" srcId="{B830DF0E-57D2-4898-85C8-8B87FF2F4C07}" destId="{F5322657-CF6D-4025-8ABA-5A8627400F39}" srcOrd="5" destOrd="0" presId="urn:microsoft.com/office/officeart/2005/8/layout/chevron2"/>
    <dgm:cxn modelId="{6F0F5E64-C69E-4EF9-8130-7DBAEA5E48C1}" type="presParOf" srcId="{B830DF0E-57D2-4898-85C8-8B87FF2F4C07}" destId="{5D616110-6E51-4D49-A894-F10BC16753F7}" srcOrd="6" destOrd="0" presId="urn:microsoft.com/office/officeart/2005/8/layout/chevron2"/>
    <dgm:cxn modelId="{2C2E95D3-C4E3-4D5F-BB53-32811845A87E}" type="presParOf" srcId="{5D616110-6E51-4D49-A894-F10BC16753F7}" destId="{E8A09791-70A2-4020-B7B8-BC2CD8177228}" srcOrd="0" destOrd="0" presId="urn:microsoft.com/office/officeart/2005/8/layout/chevron2"/>
    <dgm:cxn modelId="{16627B40-D259-4D65-A78F-52ABAC899616}" type="presParOf" srcId="{5D616110-6E51-4D49-A894-F10BC16753F7}" destId="{1CC3535F-5D64-4803-9BDB-CC4C10FD8911}" srcOrd="1" destOrd="0" presId="urn:microsoft.com/office/officeart/2005/8/layout/chevron2"/>
    <dgm:cxn modelId="{8FB27644-1189-4F6B-9DF8-5C9E16706EDC}" type="presParOf" srcId="{B830DF0E-57D2-4898-85C8-8B87FF2F4C07}" destId="{E0D53E63-70A0-48D4-9C59-09044572780D}" srcOrd="7" destOrd="0" presId="urn:microsoft.com/office/officeart/2005/8/layout/chevron2"/>
    <dgm:cxn modelId="{F2CF8F34-CA62-42C8-A0FB-00C67404F2DD}" type="presParOf" srcId="{B830DF0E-57D2-4898-85C8-8B87FF2F4C07}" destId="{275A560A-DE55-4A3A-BA6D-7F63CE28E5F2}" srcOrd="8" destOrd="0" presId="urn:microsoft.com/office/officeart/2005/8/layout/chevron2"/>
    <dgm:cxn modelId="{44BEAC76-A2D2-439B-8074-9848E496AD6F}" type="presParOf" srcId="{275A560A-DE55-4A3A-BA6D-7F63CE28E5F2}" destId="{653CCAE2-A8B4-4AA0-9D3C-2D56953E6858}" srcOrd="0" destOrd="0" presId="urn:microsoft.com/office/officeart/2005/8/layout/chevron2"/>
    <dgm:cxn modelId="{1DCB8A91-F9E9-4DCD-9B25-F49A92FF3D19}" type="presParOf" srcId="{275A560A-DE55-4A3A-BA6D-7F63CE28E5F2}" destId="{4680FC3A-192F-4EDD-92EA-ADED8446F970}" srcOrd="1" destOrd="0" presId="urn:microsoft.com/office/officeart/2005/8/layout/chevron2"/>
    <dgm:cxn modelId="{ACC239C9-82A0-406A-9ACA-B657CEF5E3EC}" type="presParOf" srcId="{B830DF0E-57D2-4898-85C8-8B87FF2F4C07}" destId="{E2DD8AB7-1C9F-417A-BA51-3AEFF57BC57D}" srcOrd="9" destOrd="0" presId="urn:microsoft.com/office/officeart/2005/8/layout/chevron2"/>
    <dgm:cxn modelId="{264D3794-F6B9-42EF-8D99-5F1AFCD0DD05}" type="presParOf" srcId="{B830DF0E-57D2-4898-85C8-8B87FF2F4C07}" destId="{DB01CA4A-76C7-4201-BF37-0BE876368C49}" srcOrd="10" destOrd="0" presId="urn:microsoft.com/office/officeart/2005/8/layout/chevron2"/>
    <dgm:cxn modelId="{E4A02D79-4765-4F27-B205-D4D3844CE1BD}" type="presParOf" srcId="{DB01CA4A-76C7-4201-BF37-0BE876368C49}" destId="{D328229C-A49F-4C9E-94C1-6E0BE75A2A60}" srcOrd="0" destOrd="0" presId="urn:microsoft.com/office/officeart/2005/8/layout/chevron2"/>
    <dgm:cxn modelId="{083C009E-2A06-4D61-94B5-CC64B4F25224}" type="presParOf" srcId="{DB01CA4A-76C7-4201-BF37-0BE876368C49}" destId="{5A84E6AE-6233-4F29-9FD1-7DE9C47C4B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734D97-7FFF-4DF3-85E9-8796266D64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BE82C2C3-0854-4AF1-8E2D-B4E273CEAA07}">
      <dgm:prSet phldrT="[Texto]"/>
      <dgm:spPr/>
      <dgm:t>
        <a:bodyPr/>
        <a:lstStyle/>
        <a:p>
          <a:r>
            <a:rPr lang="es-EC" dirty="0" smtClean="0"/>
            <a:t>V</a:t>
          </a:r>
          <a:endParaRPr lang="es-EC" dirty="0"/>
        </a:p>
      </dgm:t>
    </dgm:pt>
    <dgm:pt modelId="{C7F6FFF3-C535-4585-9D29-30E790F9B5FF}" type="parTrans" cxnId="{F4BDD50F-49E5-4FE2-B082-BCFD24DB4D37}">
      <dgm:prSet/>
      <dgm:spPr/>
      <dgm:t>
        <a:bodyPr/>
        <a:lstStyle/>
        <a:p>
          <a:endParaRPr lang="es-EC"/>
        </a:p>
      </dgm:t>
    </dgm:pt>
    <dgm:pt modelId="{834CBCF9-B3B8-487E-BF6F-E8036017CD64}" type="sibTrans" cxnId="{F4BDD50F-49E5-4FE2-B082-BCFD24DB4D37}">
      <dgm:prSet/>
      <dgm:spPr/>
      <dgm:t>
        <a:bodyPr/>
        <a:lstStyle/>
        <a:p>
          <a:endParaRPr lang="es-EC"/>
        </a:p>
      </dgm:t>
    </dgm:pt>
    <dgm:pt modelId="{3359C0B7-4286-45D0-B5B9-2A0B3E3B9139}">
      <dgm:prSet phldrT="[Texto]"/>
      <dgm:spPr/>
      <dgm:t>
        <a:bodyPr/>
        <a:lstStyle/>
        <a:p>
          <a:r>
            <a:rPr lang="es-EC" dirty="0" smtClean="0"/>
            <a:t>Trabaja con N entradas para producir N salidas</a:t>
          </a:r>
          <a:endParaRPr lang="es-EC" dirty="0"/>
        </a:p>
      </dgm:t>
    </dgm:pt>
    <dgm:pt modelId="{28816DFA-17AA-4FB6-A904-97057CF0E15E}" type="parTrans" cxnId="{B7E0382F-5A5E-4A24-A41E-717FB9C1C080}">
      <dgm:prSet/>
      <dgm:spPr/>
      <dgm:t>
        <a:bodyPr/>
        <a:lstStyle/>
        <a:p>
          <a:endParaRPr lang="es-EC"/>
        </a:p>
      </dgm:t>
    </dgm:pt>
    <dgm:pt modelId="{51B2B890-738E-449D-90C1-8F4EA729E1CE}" type="sibTrans" cxnId="{B7E0382F-5A5E-4A24-A41E-717FB9C1C080}">
      <dgm:prSet/>
      <dgm:spPr/>
      <dgm:t>
        <a:bodyPr/>
        <a:lstStyle/>
        <a:p>
          <a:endParaRPr lang="es-EC"/>
        </a:p>
      </dgm:t>
    </dgm:pt>
    <dgm:pt modelId="{44C0F22A-2384-4D82-9FE3-AFC346190E9E}">
      <dgm:prSet phldrT="[Texto]"/>
      <dgm:spPr/>
      <dgm:t>
        <a:bodyPr/>
        <a:lstStyle/>
        <a:p>
          <a:r>
            <a:rPr lang="es-EC" dirty="0" smtClean="0"/>
            <a:t>V</a:t>
          </a:r>
          <a:endParaRPr lang="es-EC" dirty="0"/>
        </a:p>
      </dgm:t>
    </dgm:pt>
    <dgm:pt modelId="{DB7E3852-EBE2-4A68-9848-2695AC66C927}" type="parTrans" cxnId="{3319DDF7-0FC5-4C4E-9863-6A90BCE12C8D}">
      <dgm:prSet/>
      <dgm:spPr/>
      <dgm:t>
        <a:bodyPr/>
        <a:lstStyle/>
        <a:p>
          <a:endParaRPr lang="es-EC"/>
        </a:p>
      </dgm:t>
    </dgm:pt>
    <dgm:pt modelId="{D89D4002-5B44-43D2-8015-F6D2EC9853C3}" type="sibTrans" cxnId="{3319DDF7-0FC5-4C4E-9863-6A90BCE12C8D}">
      <dgm:prSet/>
      <dgm:spPr/>
      <dgm:t>
        <a:bodyPr/>
        <a:lstStyle/>
        <a:p>
          <a:endParaRPr lang="es-EC"/>
        </a:p>
      </dgm:t>
    </dgm:pt>
    <dgm:pt modelId="{654A8B2B-D189-47D3-86D8-5E405EBF60A3}">
      <dgm:prSet phldrT="[Texto]"/>
      <dgm:spPr/>
      <dgm:t>
        <a:bodyPr/>
        <a:lstStyle/>
        <a:p>
          <a:r>
            <a:rPr lang="es-EC" dirty="0" smtClean="0"/>
            <a:t>V</a:t>
          </a:r>
          <a:endParaRPr lang="es-EC" dirty="0"/>
        </a:p>
      </dgm:t>
    </dgm:pt>
    <dgm:pt modelId="{6027EE01-68B4-4644-B38D-5E12BF2C05F0}" type="parTrans" cxnId="{981F679C-C211-4C5C-87A5-50A99F1E6CF0}">
      <dgm:prSet/>
      <dgm:spPr/>
      <dgm:t>
        <a:bodyPr/>
        <a:lstStyle/>
        <a:p>
          <a:endParaRPr lang="es-EC"/>
        </a:p>
      </dgm:t>
    </dgm:pt>
    <dgm:pt modelId="{D750B96C-8081-4B07-99BC-6318EB595258}" type="sibTrans" cxnId="{981F679C-C211-4C5C-87A5-50A99F1E6CF0}">
      <dgm:prSet/>
      <dgm:spPr/>
      <dgm:t>
        <a:bodyPr/>
        <a:lstStyle/>
        <a:p>
          <a:endParaRPr lang="es-EC"/>
        </a:p>
      </dgm:t>
    </dgm:pt>
    <dgm:pt modelId="{07C0AED5-2812-4C4C-BE0D-29B4778B6949}">
      <dgm:prSet phldrT="[Texto]"/>
      <dgm:spPr/>
      <dgm:t>
        <a:bodyPr/>
        <a:lstStyle/>
        <a:p>
          <a:r>
            <a:rPr lang="es-EC" dirty="0" smtClean="0"/>
            <a:t>Robustez, ya que puede funcionar si caen elementos de red</a:t>
          </a:r>
          <a:endParaRPr lang="es-EC" dirty="0"/>
        </a:p>
      </dgm:t>
    </dgm:pt>
    <dgm:pt modelId="{A3435ABD-FDC9-46FD-AE14-3605153B8D51}" type="parTrans" cxnId="{5EEDE1F5-E411-40A0-BAF6-1AA301C8A09C}">
      <dgm:prSet/>
      <dgm:spPr/>
      <dgm:t>
        <a:bodyPr/>
        <a:lstStyle/>
        <a:p>
          <a:endParaRPr lang="es-EC"/>
        </a:p>
      </dgm:t>
    </dgm:pt>
    <dgm:pt modelId="{08C6A722-C3F6-4D0A-A360-CA5F5831D65A}" type="sibTrans" cxnId="{5EEDE1F5-E411-40A0-BAF6-1AA301C8A09C}">
      <dgm:prSet/>
      <dgm:spPr/>
      <dgm:t>
        <a:bodyPr/>
        <a:lstStyle/>
        <a:p>
          <a:endParaRPr lang="es-EC"/>
        </a:p>
      </dgm:t>
    </dgm:pt>
    <dgm:pt modelId="{BBFF0C7F-D100-4990-8CD5-D537CA613A62}">
      <dgm:prSet phldrT="[Texto]"/>
      <dgm:spPr/>
      <dgm:t>
        <a:bodyPr/>
        <a:lstStyle/>
        <a:p>
          <a:r>
            <a:rPr lang="es-EC" dirty="0" smtClean="0"/>
            <a:t>D</a:t>
          </a:r>
          <a:endParaRPr lang="es-EC" dirty="0"/>
        </a:p>
      </dgm:t>
    </dgm:pt>
    <dgm:pt modelId="{943C67B8-BA8D-4ABE-9405-AF49EE63BC4E}" type="parTrans" cxnId="{75B2EFB6-5C4E-4B25-9563-CB3FD80090FB}">
      <dgm:prSet/>
      <dgm:spPr/>
      <dgm:t>
        <a:bodyPr/>
        <a:lstStyle/>
        <a:p>
          <a:endParaRPr lang="es-EC"/>
        </a:p>
      </dgm:t>
    </dgm:pt>
    <dgm:pt modelId="{A3493B7C-1714-4D48-BB96-317960B21652}" type="sibTrans" cxnId="{75B2EFB6-5C4E-4B25-9563-CB3FD80090FB}">
      <dgm:prSet/>
      <dgm:spPr/>
      <dgm:t>
        <a:bodyPr/>
        <a:lstStyle/>
        <a:p>
          <a:endParaRPr lang="es-EC"/>
        </a:p>
      </dgm:t>
    </dgm:pt>
    <dgm:pt modelId="{DBA9876F-721C-4F0A-BD92-7ECF6BD263CC}">
      <dgm:prSet phldrT="[Texto]"/>
      <dgm:spPr/>
      <dgm:t>
        <a:bodyPr/>
        <a:lstStyle/>
        <a:p>
          <a:r>
            <a:rPr lang="es-EC" dirty="0" smtClean="0"/>
            <a:t>D</a:t>
          </a:r>
          <a:endParaRPr lang="es-EC" dirty="0"/>
        </a:p>
      </dgm:t>
    </dgm:pt>
    <dgm:pt modelId="{0B112F33-4660-4BD7-8757-31B99DC3640E}" type="parTrans" cxnId="{6BFB534C-99D0-4180-A40F-0F42BC60BE97}">
      <dgm:prSet/>
      <dgm:spPr/>
      <dgm:t>
        <a:bodyPr/>
        <a:lstStyle/>
        <a:p>
          <a:endParaRPr lang="es-EC"/>
        </a:p>
      </dgm:t>
    </dgm:pt>
    <dgm:pt modelId="{C036BC45-A23E-4897-ABEC-9DC35EEEC427}" type="sibTrans" cxnId="{6BFB534C-99D0-4180-A40F-0F42BC60BE97}">
      <dgm:prSet/>
      <dgm:spPr/>
      <dgm:t>
        <a:bodyPr/>
        <a:lstStyle/>
        <a:p>
          <a:endParaRPr lang="es-EC"/>
        </a:p>
      </dgm:t>
    </dgm:pt>
    <dgm:pt modelId="{8CFF24FC-B7B1-4BCA-A295-2CBEF2AD0651}">
      <dgm:prSet phldrT="[Texto]"/>
      <dgm:spPr/>
      <dgm:t>
        <a:bodyPr/>
        <a:lstStyle/>
        <a:p>
          <a:r>
            <a:rPr lang="es-EC" dirty="0" smtClean="0"/>
            <a:t>Resultados no muy fáciles de interpretar</a:t>
          </a:r>
          <a:endParaRPr lang="es-EC" dirty="0"/>
        </a:p>
      </dgm:t>
    </dgm:pt>
    <dgm:pt modelId="{48F6E2DA-F67A-4A69-A83B-B06876C492D7}" type="parTrans" cxnId="{C30226F6-921D-4139-A75D-02444FB01393}">
      <dgm:prSet/>
      <dgm:spPr/>
      <dgm:t>
        <a:bodyPr/>
        <a:lstStyle/>
        <a:p>
          <a:endParaRPr lang="es-EC"/>
        </a:p>
      </dgm:t>
    </dgm:pt>
    <dgm:pt modelId="{3300891A-28A5-43DE-9892-A0DDB55577B5}" type="sibTrans" cxnId="{C30226F6-921D-4139-A75D-02444FB01393}">
      <dgm:prSet/>
      <dgm:spPr/>
      <dgm:t>
        <a:bodyPr/>
        <a:lstStyle/>
        <a:p>
          <a:endParaRPr lang="es-EC"/>
        </a:p>
      </dgm:t>
    </dgm:pt>
    <dgm:pt modelId="{852567D2-4B54-423E-84F8-53FCAE695425}">
      <dgm:prSet phldrT="[Texto]"/>
      <dgm:spPr/>
      <dgm:t>
        <a:bodyPr/>
        <a:lstStyle/>
        <a:p>
          <a:r>
            <a:rPr lang="es-EC" dirty="0" smtClean="0"/>
            <a:t>D</a:t>
          </a:r>
          <a:endParaRPr lang="es-EC" dirty="0"/>
        </a:p>
      </dgm:t>
    </dgm:pt>
    <dgm:pt modelId="{18DABF01-0D5D-4B50-85AB-2072DB2C2AA1}" type="parTrans" cxnId="{1343B14F-1588-4CDB-8B26-0FC1F0E4A5D0}">
      <dgm:prSet/>
      <dgm:spPr/>
      <dgm:t>
        <a:bodyPr/>
        <a:lstStyle/>
        <a:p>
          <a:endParaRPr lang="es-EC"/>
        </a:p>
      </dgm:t>
    </dgm:pt>
    <dgm:pt modelId="{04216B69-5DDD-4171-AD4F-E093CA0CD753}" type="sibTrans" cxnId="{1343B14F-1588-4CDB-8B26-0FC1F0E4A5D0}">
      <dgm:prSet/>
      <dgm:spPr/>
      <dgm:t>
        <a:bodyPr/>
        <a:lstStyle/>
        <a:p>
          <a:endParaRPr lang="es-EC"/>
        </a:p>
      </dgm:t>
    </dgm:pt>
    <dgm:pt modelId="{ACF5A369-37A6-4B32-8007-6B8192CD0643}">
      <dgm:prSet/>
      <dgm:spPr/>
      <dgm:t>
        <a:bodyPr/>
        <a:lstStyle/>
        <a:p>
          <a:r>
            <a:rPr lang="es-EC" dirty="0" smtClean="0"/>
            <a:t>Gasto computacional alto</a:t>
          </a:r>
          <a:endParaRPr lang="es-EC" dirty="0"/>
        </a:p>
      </dgm:t>
    </dgm:pt>
    <dgm:pt modelId="{4B255A14-7F6E-4A56-A42E-05CB1EAA686E}" type="parTrans" cxnId="{ECD8F1C0-B0D0-4780-8720-C99F378292F9}">
      <dgm:prSet/>
      <dgm:spPr/>
    </dgm:pt>
    <dgm:pt modelId="{066DF006-96CB-4C4B-902D-CE141B3EF902}" type="sibTrans" cxnId="{ECD8F1C0-B0D0-4780-8720-C99F378292F9}">
      <dgm:prSet/>
      <dgm:spPr/>
    </dgm:pt>
    <dgm:pt modelId="{67F3954F-9B63-4732-ADBD-D20F0F3C360C}">
      <dgm:prSet/>
      <dgm:spPr/>
      <dgm:t>
        <a:bodyPr/>
        <a:lstStyle/>
        <a:p>
          <a:r>
            <a:rPr lang="es-EC" dirty="0" smtClean="0"/>
            <a:t>Maneja cambios pequeños en la entrada, ejemplo: ruido</a:t>
          </a:r>
          <a:endParaRPr lang="es-EC" dirty="0"/>
        </a:p>
      </dgm:t>
    </dgm:pt>
    <dgm:pt modelId="{F0BE1BCB-082A-4E3E-9F62-BC4BD61B9A84}" type="parTrans" cxnId="{950EDA74-7C47-4396-92D9-F50B57E22A2B}">
      <dgm:prSet/>
      <dgm:spPr/>
    </dgm:pt>
    <dgm:pt modelId="{14C84DBC-F5F1-44C2-A01F-564CE987DFBB}" type="sibTrans" cxnId="{950EDA74-7C47-4396-92D9-F50B57E22A2B}">
      <dgm:prSet/>
      <dgm:spPr/>
    </dgm:pt>
    <dgm:pt modelId="{86E2BA63-B41C-4A6D-A05D-46FE2E36E503}">
      <dgm:prSet/>
      <dgm:spPr/>
      <dgm:t>
        <a:bodyPr/>
        <a:lstStyle/>
        <a:p>
          <a:r>
            <a:rPr lang="es-EC" dirty="0" smtClean="0"/>
            <a:t>Complejidad de aprendizaje para grandes tareas</a:t>
          </a:r>
          <a:endParaRPr lang="es-EC" dirty="0"/>
        </a:p>
      </dgm:t>
    </dgm:pt>
    <dgm:pt modelId="{69ABCE6F-F824-4911-AEC8-2D4D7E602A2D}" type="parTrans" cxnId="{30069BD8-0890-4F24-AA00-C5D48AB0E931}">
      <dgm:prSet/>
      <dgm:spPr/>
    </dgm:pt>
    <dgm:pt modelId="{EE476075-4A27-4179-AD10-2B19A3267A0E}" type="sibTrans" cxnId="{30069BD8-0890-4F24-AA00-C5D48AB0E931}">
      <dgm:prSet/>
      <dgm:spPr/>
    </dgm:pt>
    <dgm:pt modelId="{67940496-D739-49BF-8B0C-735E245B51F2}" type="pres">
      <dgm:prSet presAssocID="{C3734D97-7FFF-4DF3-85E9-8796266D6433}" presName="linearFlow" presStyleCnt="0">
        <dgm:presLayoutVars>
          <dgm:dir/>
          <dgm:animLvl val="lvl"/>
          <dgm:resizeHandles val="exact"/>
        </dgm:presLayoutVars>
      </dgm:prSet>
      <dgm:spPr/>
      <dgm:t>
        <a:bodyPr/>
        <a:lstStyle/>
        <a:p>
          <a:endParaRPr lang="es-EC"/>
        </a:p>
      </dgm:t>
    </dgm:pt>
    <dgm:pt modelId="{3B6969E7-F4F9-40B3-AE3F-1CAF1603793A}" type="pres">
      <dgm:prSet presAssocID="{BE82C2C3-0854-4AF1-8E2D-B4E273CEAA07}" presName="composite" presStyleCnt="0"/>
      <dgm:spPr/>
    </dgm:pt>
    <dgm:pt modelId="{46950282-A331-465A-B2AE-65D78EA750C1}" type="pres">
      <dgm:prSet presAssocID="{BE82C2C3-0854-4AF1-8E2D-B4E273CEAA07}" presName="parentText" presStyleLbl="alignNode1" presStyleIdx="0" presStyleCnt="6">
        <dgm:presLayoutVars>
          <dgm:chMax val="1"/>
          <dgm:bulletEnabled val="1"/>
        </dgm:presLayoutVars>
      </dgm:prSet>
      <dgm:spPr/>
      <dgm:t>
        <a:bodyPr/>
        <a:lstStyle/>
        <a:p>
          <a:endParaRPr lang="es-EC"/>
        </a:p>
      </dgm:t>
    </dgm:pt>
    <dgm:pt modelId="{573392D1-0CB2-4F6A-B3E3-6076AF262D1A}" type="pres">
      <dgm:prSet presAssocID="{BE82C2C3-0854-4AF1-8E2D-B4E273CEAA07}" presName="descendantText" presStyleLbl="alignAcc1" presStyleIdx="0" presStyleCnt="6">
        <dgm:presLayoutVars>
          <dgm:bulletEnabled val="1"/>
        </dgm:presLayoutVars>
      </dgm:prSet>
      <dgm:spPr/>
      <dgm:t>
        <a:bodyPr/>
        <a:lstStyle/>
        <a:p>
          <a:endParaRPr lang="es-EC"/>
        </a:p>
      </dgm:t>
    </dgm:pt>
    <dgm:pt modelId="{9F074ED2-6008-44C0-8289-328C23E81D24}" type="pres">
      <dgm:prSet presAssocID="{834CBCF9-B3B8-487E-BF6F-E8036017CD64}" presName="sp" presStyleCnt="0"/>
      <dgm:spPr/>
    </dgm:pt>
    <dgm:pt modelId="{322C0276-E95F-440B-967F-B3C7154B640B}" type="pres">
      <dgm:prSet presAssocID="{44C0F22A-2384-4D82-9FE3-AFC346190E9E}" presName="composite" presStyleCnt="0"/>
      <dgm:spPr/>
    </dgm:pt>
    <dgm:pt modelId="{96EFB73C-BCF5-4557-94B7-5CF54AFDD061}" type="pres">
      <dgm:prSet presAssocID="{44C0F22A-2384-4D82-9FE3-AFC346190E9E}" presName="parentText" presStyleLbl="alignNode1" presStyleIdx="1" presStyleCnt="6">
        <dgm:presLayoutVars>
          <dgm:chMax val="1"/>
          <dgm:bulletEnabled val="1"/>
        </dgm:presLayoutVars>
      </dgm:prSet>
      <dgm:spPr/>
      <dgm:t>
        <a:bodyPr/>
        <a:lstStyle/>
        <a:p>
          <a:endParaRPr lang="es-EC"/>
        </a:p>
      </dgm:t>
    </dgm:pt>
    <dgm:pt modelId="{37B34601-A23C-4138-808C-A41005B7904A}" type="pres">
      <dgm:prSet presAssocID="{44C0F22A-2384-4D82-9FE3-AFC346190E9E}" presName="descendantText" presStyleLbl="alignAcc1" presStyleIdx="1" presStyleCnt="6">
        <dgm:presLayoutVars>
          <dgm:bulletEnabled val="1"/>
        </dgm:presLayoutVars>
      </dgm:prSet>
      <dgm:spPr/>
      <dgm:t>
        <a:bodyPr/>
        <a:lstStyle/>
        <a:p>
          <a:endParaRPr lang="es-EC"/>
        </a:p>
      </dgm:t>
    </dgm:pt>
    <dgm:pt modelId="{1012D6BD-1927-4612-B0A4-EE0B6141AB93}" type="pres">
      <dgm:prSet presAssocID="{D89D4002-5B44-43D2-8015-F6D2EC9853C3}" presName="sp" presStyleCnt="0"/>
      <dgm:spPr/>
    </dgm:pt>
    <dgm:pt modelId="{2014E38F-9F4D-4992-BA62-A7C2DDBA3688}" type="pres">
      <dgm:prSet presAssocID="{654A8B2B-D189-47D3-86D8-5E405EBF60A3}" presName="composite" presStyleCnt="0"/>
      <dgm:spPr/>
    </dgm:pt>
    <dgm:pt modelId="{D4A1DB0E-960C-4F98-B9D4-99B15F3EE9A0}" type="pres">
      <dgm:prSet presAssocID="{654A8B2B-D189-47D3-86D8-5E405EBF60A3}" presName="parentText" presStyleLbl="alignNode1" presStyleIdx="2" presStyleCnt="6">
        <dgm:presLayoutVars>
          <dgm:chMax val="1"/>
          <dgm:bulletEnabled val="1"/>
        </dgm:presLayoutVars>
      </dgm:prSet>
      <dgm:spPr/>
      <dgm:t>
        <a:bodyPr/>
        <a:lstStyle/>
        <a:p>
          <a:endParaRPr lang="es-EC"/>
        </a:p>
      </dgm:t>
    </dgm:pt>
    <dgm:pt modelId="{302E180D-97E5-4209-880B-3B50B717D2AD}" type="pres">
      <dgm:prSet presAssocID="{654A8B2B-D189-47D3-86D8-5E405EBF60A3}" presName="descendantText" presStyleLbl="alignAcc1" presStyleIdx="2" presStyleCnt="6">
        <dgm:presLayoutVars>
          <dgm:bulletEnabled val="1"/>
        </dgm:presLayoutVars>
      </dgm:prSet>
      <dgm:spPr/>
      <dgm:t>
        <a:bodyPr/>
        <a:lstStyle/>
        <a:p>
          <a:endParaRPr lang="es-EC"/>
        </a:p>
      </dgm:t>
    </dgm:pt>
    <dgm:pt modelId="{6208DE3F-2727-4696-8513-1779957167A3}" type="pres">
      <dgm:prSet presAssocID="{D750B96C-8081-4B07-99BC-6318EB595258}" presName="sp" presStyleCnt="0"/>
      <dgm:spPr/>
    </dgm:pt>
    <dgm:pt modelId="{8764932C-E7EF-45D8-A653-BC169F264AF5}" type="pres">
      <dgm:prSet presAssocID="{BBFF0C7F-D100-4990-8CD5-D537CA613A62}" presName="composite" presStyleCnt="0"/>
      <dgm:spPr/>
    </dgm:pt>
    <dgm:pt modelId="{C61BE177-D7B1-499C-83D3-6D859F060EAB}" type="pres">
      <dgm:prSet presAssocID="{BBFF0C7F-D100-4990-8CD5-D537CA613A62}" presName="parentText" presStyleLbl="alignNode1" presStyleIdx="3" presStyleCnt="6">
        <dgm:presLayoutVars>
          <dgm:chMax val="1"/>
          <dgm:bulletEnabled val="1"/>
        </dgm:presLayoutVars>
      </dgm:prSet>
      <dgm:spPr/>
      <dgm:t>
        <a:bodyPr/>
        <a:lstStyle/>
        <a:p>
          <a:endParaRPr lang="es-EC"/>
        </a:p>
      </dgm:t>
    </dgm:pt>
    <dgm:pt modelId="{1475B155-9DEE-435E-9CF2-166F1077EAEA}" type="pres">
      <dgm:prSet presAssocID="{BBFF0C7F-D100-4990-8CD5-D537CA613A62}" presName="descendantText" presStyleLbl="alignAcc1" presStyleIdx="3" presStyleCnt="6">
        <dgm:presLayoutVars>
          <dgm:bulletEnabled val="1"/>
        </dgm:presLayoutVars>
      </dgm:prSet>
      <dgm:spPr/>
      <dgm:t>
        <a:bodyPr/>
        <a:lstStyle/>
        <a:p>
          <a:endParaRPr lang="es-EC"/>
        </a:p>
      </dgm:t>
    </dgm:pt>
    <dgm:pt modelId="{E7612D0D-FCA4-4653-915A-00D7ABD041AC}" type="pres">
      <dgm:prSet presAssocID="{A3493B7C-1714-4D48-BB96-317960B21652}" presName="sp" presStyleCnt="0"/>
      <dgm:spPr/>
    </dgm:pt>
    <dgm:pt modelId="{C6D7B17F-5824-4F8E-953C-2F4C25993AD1}" type="pres">
      <dgm:prSet presAssocID="{DBA9876F-721C-4F0A-BD92-7ECF6BD263CC}" presName="composite" presStyleCnt="0"/>
      <dgm:spPr/>
    </dgm:pt>
    <dgm:pt modelId="{BE391E67-63EE-44FD-9DC9-3136ED3CCD19}" type="pres">
      <dgm:prSet presAssocID="{DBA9876F-721C-4F0A-BD92-7ECF6BD263CC}" presName="parentText" presStyleLbl="alignNode1" presStyleIdx="4" presStyleCnt="6">
        <dgm:presLayoutVars>
          <dgm:chMax val="1"/>
          <dgm:bulletEnabled val="1"/>
        </dgm:presLayoutVars>
      </dgm:prSet>
      <dgm:spPr/>
      <dgm:t>
        <a:bodyPr/>
        <a:lstStyle/>
        <a:p>
          <a:endParaRPr lang="es-EC"/>
        </a:p>
      </dgm:t>
    </dgm:pt>
    <dgm:pt modelId="{6E0B684A-FBAB-4C16-AE9F-350153629465}" type="pres">
      <dgm:prSet presAssocID="{DBA9876F-721C-4F0A-BD92-7ECF6BD263CC}" presName="descendantText" presStyleLbl="alignAcc1" presStyleIdx="4" presStyleCnt="6">
        <dgm:presLayoutVars>
          <dgm:bulletEnabled val="1"/>
        </dgm:presLayoutVars>
      </dgm:prSet>
      <dgm:spPr/>
      <dgm:t>
        <a:bodyPr/>
        <a:lstStyle/>
        <a:p>
          <a:endParaRPr lang="es-EC"/>
        </a:p>
      </dgm:t>
    </dgm:pt>
    <dgm:pt modelId="{6CB4106F-5A3B-4A89-BA8E-460A443F4994}" type="pres">
      <dgm:prSet presAssocID="{C036BC45-A23E-4897-ABEC-9DC35EEEC427}" presName="sp" presStyleCnt="0"/>
      <dgm:spPr/>
    </dgm:pt>
    <dgm:pt modelId="{540A36DE-C46A-4C95-851C-B0A306DEC0CC}" type="pres">
      <dgm:prSet presAssocID="{852567D2-4B54-423E-84F8-53FCAE695425}" presName="composite" presStyleCnt="0"/>
      <dgm:spPr/>
    </dgm:pt>
    <dgm:pt modelId="{E6836DAA-9518-4F60-8C37-CFD96F7A6001}" type="pres">
      <dgm:prSet presAssocID="{852567D2-4B54-423E-84F8-53FCAE695425}" presName="parentText" presStyleLbl="alignNode1" presStyleIdx="5" presStyleCnt="6">
        <dgm:presLayoutVars>
          <dgm:chMax val="1"/>
          <dgm:bulletEnabled val="1"/>
        </dgm:presLayoutVars>
      </dgm:prSet>
      <dgm:spPr/>
      <dgm:t>
        <a:bodyPr/>
        <a:lstStyle/>
        <a:p>
          <a:endParaRPr lang="es-EC"/>
        </a:p>
      </dgm:t>
    </dgm:pt>
    <dgm:pt modelId="{821F2DD5-2A5F-44A4-AAE3-1C0045665081}" type="pres">
      <dgm:prSet presAssocID="{852567D2-4B54-423E-84F8-53FCAE695425}" presName="descendantText" presStyleLbl="alignAcc1" presStyleIdx="5" presStyleCnt="6">
        <dgm:presLayoutVars>
          <dgm:bulletEnabled val="1"/>
        </dgm:presLayoutVars>
      </dgm:prSet>
      <dgm:spPr/>
      <dgm:t>
        <a:bodyPr/>
        <a:lstStyle/>
        <a:p>
          <a:endParaRPr lang="es-EC"/>
        </a:p>
      </dgm:t>
    </dgm:pt>
  </dgm:ptLst>
  <dgm:cxnLst>
    <dgm:cxn modelId="{3319DDF7-0FC5-4C4E-9863-6A90BCE12C8D}" srcId="{C3734D97-7FFF-4DF3-85E9-8796266D6433}" destId="{44C0F22A-2384-4D82-9FE3-AFC346190E9E}" srcOrd="1" destOrd="0" parTransId="{DB7E3852-EBE2-4A68-9848-2695AC66C927}" sibTransId="{D89D4002-5B44-43D2-8015-F6D2EC9853C3}"/>
    <dgm:cxn modelId="{981F679C-C211-4C5C-87A5-50A99F1E6CF0}" srcId="{C3734D97-7FFF-4DF3-85E9-8796266D6433}" destId="{654A8B2B-D189-47D3-86D8-5E405EBF60A3}" srcOrd="2" destOrd="0" parTransId="{6027EE01-68B4-4644-B38D-5E12BF2C05F0}" sibTransId="{D750B96C-8081-4B07-99BC-6318EB595258}"/>
    <dgm:cxn modelId="{D7CC8F0E-6C1E-4316-9817-4DE4975E6847}" type="presOf" srcId="{44C0F22A-2384-4D82-9FE3-AFC346190E9E}" destId="{96EFB73C-BCF5-4557-94B7-5CF54AFDD061}" srcOrd="0" destOrd="0" presId="urn:microsoft.com/office/officeart/2005/8/layout/chevron2"/>
    <dgm:cxn modelId="{FD7BDE39-A7B4-43B5-95FE-9C6E3DE83B8D}" type="presOf" srcId="{ACF5A369-37A6-4B32-8007-6B8192CD0643}" destId="{1475B155-9DEE-435E-9CF2-166F1077EAEA}" srcOrd="0" destOrd="0" presId="urn:microsoft.com/office/officeart/2005/8/layout/chevron2"/>
    <dgm:cxn modelId="{4A903A69-66AA-437E-93BF-CD5FA1EC4BFF}" type="presOf" srcId="{67F3954F-9B63-4732-ADBD-D20F0F3C360C}" destId="{37B34601-A23C-4138-808C-A41005B7904A}" srcOrd="0" destOrd="0" presId="urn:microsoft.com/office/officeart/2005/8/layout/chevron2"/>
    <dgm:cxn modelId="{ED7D69BE-08E6-4E1A-8112-FA30BE177500}" type="presOf" srcId="{3359C0B7-4286-45D0-B5B9-2A0B3E3B9139}" destId="{573392D1-0CB2-4F6A-B3E3-6076AF262D1A}" srcOrd="0" destOrd="0" presId="urn:microsoft.com/office/officeart/2005/8/layout/chevron2"/>
    <dgm:cxn modelId="{B3479650-790B-4708-9ED0-75921C030066}" type="presOf" srcId="{86E2BA63-B41C-4A6D-A05D-46FE2E36E503}" destId="{821F2DD5-2A5F-44A4-AAE3-1C0045665081}" srcOrd="0" destOrd="0" presId="urn:microsoft.com/office/officeart/2005/8/layout/chevron2"/>
    <dgm:cxn modelId="{3FD44007-3503-4EA9-9D80-0B1EEDD75F6C}" type="presOf" srcId="{852567D2-4B54-423E-84F8-53FCAE695425}" destId="{E6836DAA-9518-4F60-8C37-CFD96F7A6001}" srcOrd="0" destOrd="0" presId="urn:microsoft.com/office/officeart/2005/8/layout/chevron2"/>
    <dgm:cxn modelId="{6BFB534C-99D0-4180-A40F-0F42BC60BE97}" srcId="{C3734D97-7FFF-4DF3-85E9-8796266D6433}" destId="{DBA9876F-721C-4F0A-BD92-7ECF6BD263CC}" srcOrd="4" destOrd="0" parTransId="{0B112F33-4660-4BD7-8757-31B99DC3640E}" sibTransId="{C036BC45-A23E-4897-ABEC-9DC35EEEC427}"/>
    <dgm:cxn modelId="{CEEDD5D9-E82F-4B56-931C-FD361F602DDC}" type="presOf" srcId="{BBFF0C7F-D100-4990-8CD5-D537CA613A62}" destId="{C61BE177-D7B1-499C-83D3-6D859F060EAB}" srcOrd="0" destOrd="0" presId="urn:microsoft.com/office/officeart/2005/8/layout/chevron2"/>
    <dgm:cxn modelId="{30069BD8-0890-4F24-AA00-C5D48AB0E931}" srcId="{852567D2-4B54-423E-84F8-53FCAE695425}" destId="{86E2BA63-B41C-4A6D-A05D-46FE2E36E503}" srcOrd="0" destOrd="0" parTransId="{69ABCE6F-F824-4911-AEC8-2D4D7E602A2D}" sibTransId="{EE476075-4A27-4179-AD10-2B19A3267A0E}"/>
    <dgm:cxn modelId="{61A50860-528C-45F6-9358-34B60A35C19A}" type="presOf" srcId="{654A8B2B-D189-47D3-86D8-5E405EBF60A3}" destId="{D4A1DB0E-960C-4F98-B9D4-99B15F3EE9A0}" srcOrd="0" destOrd="0" presId="urn:microsoft.com/office/officeart/2005/8/layout/chevron2"/>
    <dgm:cxn modelId="{75B2EFB6-5C4E-4B25-9563-CB3FD80090FB}" srcId="{C3734D97-7FFF-4DF3-85E9-8796266D6433}" destId="{BBFF0C7F-D100-4990-8CD5-D537CA613A62}" srcOrd="3" destOrd="0" parTransId="{943C67B8-BA8D-4ABE-9405-AF49EE63BC4E}" sibTransId="{A3493B7C-1714-4D48-BB96-317960B21652}"/>
    <dgm:cxn modelId="{870555B3-982B-44A0-8353-BF5FF21E7F8F}" type="presOf" srcId="{BE82C2C3-0854-4AF1-8E2D-B4E273CEAA07}" destId="{46950282-A331-465A-B2AE-65D78EA750C1}" srcOrd="0" destOrd="0" presId="urn:microsoft.com/office/officeart/2005/8/layout/chevron2"/>
    <dgm:cxn modelId="{F4BDD50F-49E5-4FE2-B082-BCFD24DB4D37}" srcId="{C3734D97-7FFF-4DF3-85E9-8796266D6433}" destId="{BE82C2C3-0854-4AF1-8E2D-B4E273CEAA07}" srcOrd="0" destOrd="0" parTransId="{C7F6FFF3-C535-4585-9D29-30E790F9B5FF}" sibTransId="{834CBCF9-B3B8-487E-BF6F-E8036017CD64}"/>
    <dgm:cxn modelId="{5EEDE1F5-E411-40A0-BAF6-1AA301C8A09C}" srcId="{654A8B2B-D189-47D3-86D8-5E405EBF60A3}" destId="{07C0AED5-2812-4C4C-BE0D-29B4778B6949}" srcOrd="0" destOrd="0" parTransId="{A3435ABD-FDC9-46FD-AE14-3605153B8D51}" sibTransId="{08C6A722-C3F6-4D0A-A360-CA5F5831D65A}"/>
    <dgm:cxn modelId="{B7E0382F-5A5E-4A24-A41E-717FB9C1C080}" srcId="{BE82C2C3-0854-4AF1-8E2D-B4E273CEAA07}" destId="{3359C0B7-4286-45D0-B5B9-2A0B3E3B9139}" srcOrd="0" destOrd="0" parTransId="{28816DFA-17AA-4FB6-A904-97057CF0E15E}" sibTransId="{51B2B890-738E-449D-90C1-8F4EA729E1CE}"/>
    <dgm:cxn modelId="{ECD8F1C0-B0D0-4780-8720-C99F378292F9}" srcId="{BBFF0C7F-D100-4990-8CD5-D537CA613A62}" destId="{ACF5A369-37A6-4B32-8007-6B8192CD0643}" srcOrd="0" destOrd="0" parTransId="{4B255A14-7F6E-4A56-A42E-05CB1EAA686E}" sibTransId="{066DF006-96CB-4C4B-902D-CE141B3EF902}"/>
    <dgm:cxn modelId="{A5B01F71-FB7D-4F01-B7AA-DF88B531D0E9}" type="presOf" srcId="{C3734D97-7FFF-4DF3-85E9-8796266D6433}" destId="{67940496-D739-49BF-8B0C-735E245B51F2}" srcOrd="0" destOrd="0" presId="urn:microsoft.com/office/officeart/2005/8/layout/chevron2"/>
    <dgm:cxn modelId="{B0FB8B4C-9C1D-4DEE-9BC9-5EC0D6B01600}" type="presOf" srcId="{07C0AED5-2812-4C4C-BE0D-29B4778B6949}" destId="{302E180D-97E5-4209-880B-3B50B717D2AD}" srcOrd="0" destOrd="0" presId="urn:microsoft.com/office/officeart/2005/8/layout/chevron2"/>
    <dgm:cxn modelId="{1343B14F-1588-4CDB-8B26-0FC1F0E4A5D0}" srcId="{C3734D97-7FFF-4DF3-85E9-8796266D6433}" destId="{852567D2-4B54-423E-84F8-53FCAE695425}" srcOrd="5" destOrd="0" parTransId="{18DABF01-0D5D-4B50-85AB-2072DB2C2AA1}" sibTransId="{04216B69-5DDD-4171-AD4F-E093CA0CD753}"/>
    <dgm:cxn modelId="{AE5756C6-DE79-47F7-9A09-8787CD6EEEE7}" type="presOf" srcId="{8CFF24FC-B7B1-4BCA-A295-2CBEF2AD0651}" destId="{6E0B684A-FBAB-4C16-AE9F-350153629465}" srcOrd="0" destOrd="0" presId="urn:microsoft.com/office/officeart/2005/8/layout/chevron2"/>
    <dgm:cxn modelId="{C30226F6-921D-4139-A75D-02444FB01393}" srcId="{DBA9876F-721C-4F0A-BD92-7ECF6BD263CC}" destId="{8CFF24FC-B7B1-4BCA-A295-2CBEF2AD0651}" srcOrd="0" destOrd="0" parTransId="{48F6E2DA-F67A-4A69-A83B-B06876C492D7}" sibTransId="{3300891A-28A5-43DE-9892-A0DDB55577B5}"/>
    <dgm:cxn modelId="{531F73DF-2B68-46C9-AA8D-FF7C33B01A93}" type="presOf" srcId="{DBA9876F-721C-4F0A-BD92-7ECF6BD263CC}" destId="{BE391E67-63EE-44FD-9DC9-3136ED3CCD19}" srcOrd="0" destOrd="0" presId="urn:microsoft.com/office/officeart/2005/8/layout/chevron2"/>
    <dgm:cxn modelId="{950EDA74-7C47-4396-92D9-F50B57E22A2B}" srcId="{44C0F22A-2384-4D82-9FE3-AFC346190E9E}" destId="{67F3954F-9B63-4732-ADBD-D20F0F3C360C}" srcOrd="0" destOrd="0" parTransId="{F0BE1BCB-082A-4E3E-9F62-BC4BD61B9A84}" sibTransId="{14C84DBC-F5F1-44C2-A01F-564CE987DFBB}"/>
    <dgm:cxn modelId="{5384D4C7-91C3-49B0-9B3E-F018560D9D8B}" type="presParOf" srcId="{67940496-D739-49BF-8B0C-735E245B51F2}" destId="{3B6969E7-F4F9-40B3-AE3F-1CAF1603793A}" srcOrd="0" destOrd="0" presId="urn:microsoft.com/office/officeart/2005/8/layout/chevron2"/>
    <dgm:cxn modelId="{D45C6327-3310-4800-ACD8-91F7EBE00455}" type="presParOf" srcId="{3B6969E7-F4F9-40B3-AE3F-1CAF1603793A}" destId="{46950282-A331-465A-B2AE-65D78EA750C1}" srcOrd="0" destOrd="0" presId="urn:microsoft.com/office/officeart/2005/8/layout/chevron2"/>
    <dgm:cxn modelId="{38DED9B6-7E23-408C-9148-F5171A064B80}" type="presParOf" srcId="{3B6969E7-F4F9-40B3-AE3F-1CAF1603793A}" destId="{573392D1-0CB2-4F6A-B3E3-6076AF262D1A}" srcOrd="1" destOrd="0" presId="urn:microsoft.com/office/officeart/2005/8/layout/chevron2"/>
    <dgm:cxn modelId="{C4BD2E05-C7E8-4242-93CA-C00D2A1A3E09}" type="presParOf" srcId="{67940496-D739-49BF-8B0C-735E245B51F2}" destId="{9F074ED2-6008-44C0-8289-328C23E81D24}" srcOrd="1" destOrd="0" presId="urn:microsoft.com/office/officeart/2005/8/layout/chevron2"/>
    <dgm:cxn modelId="{974F0E20-7EBB-4074-9835-E32754AF89C9}" type="presParOf" srcId="{67940496-D739-49BF-8B0C-735E245B51F2}" destId="{322C0276-E95F-440B-967F-B3C7154B640B}" srcOrd="2" destOrd="0" presId="urn:microsoft.com/office/officeart/2005/8/layout/chevron2"/>
    <dgm:cxn modelId="{1DA181C1-CF3C-4BC8-B964-122D1C4E58F3}" type="presParOf" srcId="{322C0276-E95F-440B-967F-B3C7154B640B}" destId="{96EFB73C-BCF5-4557-94B7-5CF54AFDD061}" srcOrd="0" destOrd="0" presId="urn:microsoft.com/office/officeart/2005/8/layout/chevron2"/>
    <dgm:cxn modelId="{5A97E727-7721-49EE-9298-07FD28627902}" type="presParOf" srcId="{322C0276-E95F-440B-967F-B3C7154B640B}" destId="{37B34601-A23C-4138-808C-A41005B7904A}" srcOrd="1" destOrd="0" presId="urn:microsoft.com/office/officeart/2005/8/layout/chevron2"/>
    <dgm:cxn modelId="{8A4F853E-10AA-4931-8053-FC4F130C6AAE}" type="presParOf" srcId="{67940496-D739-49BF-8B0C-735E245B51F2}" destId="{1012D6BD-1927-4612-B0A4-EE0B6141AB93}" srcOrd="3" destOrd="0" presId="urn:microsoft.com/office/officeart/2005/8/layout/chevron2"/>
    <dgm:cxn modelId="{82D6BA68-AA38-4BD1-B120-DDBCAB1C3B46}" type="presParOf" srcId="{67940496-D739-49BF-8B0C-735E245B51F2}" destId="{2014E38F-9F4D-4992-BA62-A7C2DDBA3688}" srcOrd="4" destOrd="0" presId="urn:microsoft.com/office/officeart/2005/8/layout/chevron2"/>
    <dgm:cxn modelId="{92F41F0B-C84B-42BD-87BA-EEC98A9F384E}" type="presParOf" srcId="{2014E38F-9F4D-4992-BA62-A7C2DDBA3688}" destId="{D4A1DB0E-960C-4F98-B9D4-99B15F3EE9A0}" srcOrd="0" destOrd="0" presId="urn:microsoft.com/office/officeart/2005/8/layout/chevron2"/>
    <dgm:cxn modelId="{C56A81B0-2B00-4A65-98F9-300EE7D9716D}" type="presParOf" srcId="{2014E38F-9F4D-4992-BA62-A7C2DDBA3688}" destId="{302E180D-97E5-4209-880B-3B50B717D2AD}" srcOrd="1" destOrd="0" presId="urn:microsoft.com/office/officeart/2005/8/layout/chevron2"/>
    <dgm:cxn modelId="{16C1AAD3-2672-4611-9138-0AE0A4E9808F}" type="presParOf" srcId="{67940496-D739-49BF-8B0C-735E245B51F2}" destId="{6208DE3F-2727-4696-8513-1779957167A3}" srcOrd="5" destOrd="0" presId="urn:microsoft.com/office/officeart/2005/8/layout/chevron2"/>
    <dgm:cxn modelId="{AA8B8893-4361-49C9-925A-207299B5F4BA}" type="presParOf" srcId="{67940496-D739-49BF-8B0C-735E245B51F2}" destId="{8764932C-E7EF-45D8-A653-BC169F264AF5}" srcOrd="6" destOrd="0" presId="urn:microsoft.com/office/officeart/2005/8/layout/chevron2"/>
    <dgm:cxn modelId="{216BB785-4C58-42EC-83EA-D76267C6EFB5}" type="presParOf" srcId="{8764932C-E7EF-45D8-A653-BC169F264AF5}" destId="{C61BE177-D7B1-499C-83D3-6D859F060EAB}" srcOrd="0" destOrd="0" presId="urn:microsoft.com/office/officeart/2005/8/layout/chevron2"/>
    <dgm:cxn modelId="{0385760A-F8F3-46C4-AF64-D02C82376E14}" type="presParOf" srcId="{8764932C-E7EF-45D8-A653-BC169F264AF5}" destId="{1475B155-9DEE-435E-9CF2-166F1077EAEA}" srcOrd="1" destOrd="0" presId="urn:microsoft.com/office/officeart/2005/8/layout/chevron2"/>
    <dgm:cxn modelId="{5D15BD5A-7DFB-4D32-8D22-DE7BB367BB91}" type="presParOf" srcId="{67940496-D739-49BF-8B0C-735E245B51F2}" destId="{E7612D0D-FCA4-4653-915A-00D7ABD041AC}" srcOrd="7" destOrd="0" presId="urn:microsoft.com/office/officeart/2005/8/layout/chevron2"/>
    <dgm:cxn modelId="{05429525-468C-4AFC-B65B-41EF303828CF}" type="presParOf" srcId="{67940496-D739-49BF-8B0C-735E245B51F2}" destId="{C6D7B17F-5824-4F8E-953C-2F4C25993AD1}" srcOrd="8" destOrd="0" presId="urn:microsoft.com/office/officeart/2005/8/layout/chevron2"/>
    <dgm:cxn modelId="{C47F3110-3B71-44A0-A699-72AD642ACD38}" type="presParOf" srcId="{C6D7B17F-5824-4F8E-953C-2F4C25993AD1}" destId="{BE391E67-63EE-44FD-9DC9-3136ED3CCD19}" srcOrd="0" destOrd="0" presId="urn:microsoft.com/office/officeart/2005/8/layout/chevron2"/>
    <dgm:cxn modelId="{F17AEBC8-856B-440F-AA21-3AD70CCC0A36}" type="presParOf" srcId="{C6D7B17F-5824-4F8E-953C-2F4C25993AD1}" destId="{6E0B684A-FBAB-4C16-AE9F-350153629465}" srcOrd="1" destOrd="0" presId="urn:microsoft.com/office/officeart/2005/8/layout/chevron2"/>
    <dgm:cxn modelId="{F3E306B0-3158-41EA-B2BC-CEFD8731DBB7}" type="presParOf" srcId="{67940496-D739-49BF-8B0C-735E245B51F2}" destId="{6CB4106F-5A3B-4A89-BA8E-460A443F4994}" srcOrd="9" destOrd="0" presId="urn:microsoft.com/office/officeart/2005/8/layout/chevron2"/>
    <dgm:cxn modelId="{C8EEE76F-35DD-4405-BABA-6F8202EF6056}" type="presParOf" srcId="{67940496-D739-49BF-8B0C-735E245B51F2}" destId="{540A36DE-C46A-4C95-851C-B0A306DEC0CC}" srcOrd="10" destOrd="0" presId="urn:microsoft.com/office/officeart/2005/8/layout/chevron2"/>
    <dgm:cxn modelId="{3838D4AA-069F-42F3-897D-AB1975B802A8}" type="presParOf" srcId="{540A36DE-C46A-4C95-851C-B0A306DEC0CC}" destId="{E6836DAA-9518-4F60-8C37-CFD96F7A6001}" srcOrd="0" destOrd="0" presId="urn:microsoft.com/office/officeart/2005/8/layout/chevron2"/>
    <dgm:cxn modelId="{DE74F1CE-981C-4A25-8A2F-3A9060E802A5}" type="presParOf" srcId="{540A36DE-C46A-4C95-851C-B0A306DEC0CC}" destId="{821F2DD5-2A5F-44A4-AAE3-1C00456650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CC0217-F9C8-4A0A-9FF0-8D9A3C9D80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372E7523-D0E5-464C-BEF3-2772C10065A2}">
      <dgm:prSet phldrT="[Texto]"/>
      <dgm:spPr/>
      <dgm:t>
        <a:bodyPr/>
        <a:lstStyle/>
        <a:p>
          <a:r>
            <a:rPr lang="es-EC" i="1" dirty="0" smtClean="0"/>
            <a:t>Machine </a:t>
          </a:r>
          <a:r>
            <a:rPr lang="es-EC" i="1" dirty="0" err="1" smtClean="0"/>
            <a:t>Learning</a:t>
          </a:r>
          <a:endParaRPr lang="es-EC" i="1" dirty="0"/>
        </a:p>
      </dgm:t>
    </dgm:pt>
    <dgm:pt modelId="{AF741701-6969-4232-B069-FD75DD5BFE31}" type="parTrans" cxnId="{60AC4152-B95E-4315-9067-C79B5848955E}">
      <dgm:prSet/>
      <dgm:spPr/>
      <dgm:t>
        <a:bodyPr/>
        <a:lstStyle/>
        <a:p>
          <a:endParaRPr lang="es-EC"/>
        </a:p>
      </dgm:t>
    </dgm:pt>
    <dgm:pt modelId="{D610C996-B627-4993-9809-79C79929A382}" type="sibTrans" cxnId="{60AC4152-B95E-4315-9067-C79B5848955E}">
      <dgm:prSet/>
      <dgm:spPr/>
      <dgm:t>
        <a:bodyPr/>
        <a:lstStyle/>
        <a:p>
          <a:endParaRPr lang="es-EC"/>
        </a:p>
      </dgm:t>
    </dgm:pt>
    <dgm:pt modelId="{48800DB0-503F-41FF-AD0B-25FB82F1CBB4}">
      <dgm:prSet phldrT="[Texto]"/>
      <dgm:spPr/>
      <dgm:t>
        <a:bodyPr/>
        <a:lstStyle/>
        <a:p>
          <a:r>
            <a:rPr lang="es-EC" dirty="0" smtClean="0"/>
            <a:t>Técnicas Supervisadas</a:t>
          </a:r>
          <a:endParaRPr lang="es-EC" dirty="0"/>
        </a:p>
      </dgm:t>
    </dgm:pt>
    <dgm:pt modelId="{8829840D-570C-4580-AB58-38F6E15E2CC2}" type="parTrans" cxnId="{8CA6C3D8-A3E1-493F-9990-3260DE32E054}">
      <dgm:prSet/>
      <dgm:spPr/>
      <dgm:t>
        <a:bodyPr/>
        <a:lstStyle/>
        <a:p>
          <a:endParaRPr lang="es-EC"/>
        </a:p>
      </dgm:t>
    </dgm:pt>
    <dgm:pt modelId="{98FF77E4-7E75-4819-BF51-D54A99C9A70B}" type="sibTrans" cxnId="{8CA6C3D8-A3E1-493F-9990-3260DE32E054}">
      <dgm:prSet/>
      <dgm:spPr/>
      <dgm:t>
        <a:bodyPr/>
        <a:lstStyle/>
        <a:p>
          <a:endParaRPr lang="es-EC"/>
        </a:p>
      </dgm:t>
    </dgm:pt>
    <dgm:pt modelId="{289192DB-1A2D-4EF3-9E8D-038BD5C90DC4}">
      <dgm:prSet phldrT="[Texto]"/>
      <dgm:spPr/>
      <dgm:t>
        <a:bodyPr/>
        <a:lstStyle/>
        <a:p>
          <a:r>
            <a:rPr lang="es-EC" dirty="0" smtClean="0"/>
            <a:t>Técnicas no Supervisadas</a:t>
          </a:r>
          <a:endParaRPr lang="es-EC" dirty="0"/>
        </a:p>
      </dgm:t>
    </dgm:pt>
    <dgm:pt modelId="{9CEB3423-0457-4082-93C1-1D6F67A129E5}" type="parTrans" cxnId="{AAF077E5-6006-47D8-9821-43AE979BA8FF}">
      <dgm:prSet/>
      <dgm:spPr/>
      <dgm:t>
        <a:bodyPr/>
        <a:lstStyle/>
        <a:p>
          <a:endParaRPr lang="es-EC"/>
        </a:p>
      </dgm:t>
    </dgm:pt>
    <dgm:pt modelId="{3FBA3134-6404-44E4-B57A-77591EA44337}" type="sibTrans" cxnId="{AAF077E5-6006-47D8-9821-43AE979BA8FF}">
      <dgm:prSet/>
      <dgm:spPr/>
      <dgm:t>
        <a:bodyPr/>
        <a:lstStyle/>
        <a:p>
          <a:endParaRPr lang="es-EC"/>
        </a:p>
      </dgm:t>
    </dgm:pt>
    <dgm:pt modelId="{C9A51F89-03E2-4E04-810C-5E43C53B9E4F}">
      <dgm:prSet phldrT="[Texto]"/>
      <dgm:spPr/>
      <dgm:t>
        <a:bodyPr/>
        <a:lstStyle/>
        <a:p>
          <a:r>
            <a:rPr lang="es-EC" dirty="0" smtClean="0"/>
            <a:t>Clasificación</a:t>
          </a:r>
        </a:p>
      </dgm:t>
    </dgm:pt>
    <dgm:pt modelId="{969BD228-2335-460D-A603-1437D6771C4F}" type="parTrans" cxnId="{2311EA36-D26D-4125-9052-C7E65EC2D0A7}">
      <dgm:prSet/>
      <dgm:spPr/>
      <dgm:t>
        <a:bodyPr/>
        <a:lstStyle/>
        <a:p>
          <a:endParaRPr lang="es-EC"/>
        </a:p>
      </dgm:t>
    </dgm:pt>
    <dgm:pt modelId="{6D3DAE02-255C-42EB-B16C-8D4DD2B63D75}" type="sibTrans" cxnId="{2311EA36-D26D-4125-9052-C7E65EC2D0A7}">
      <dgm:prSet/>
      <dgm:spPr/>
      <dgm:t>
        <a:bodyPr/>
        <a:lstStyle/>
        <a:p>
          <a:endParaRPr lang="es-EC"/>
        </a:p>
      </dgm:t>
    </dgm:pt>
    <dgm:pt modelId="{05A9C445-D6AE-4772-9EB7-C873088D4B29}">
      <dgm:prSet phldrT="[Texto]"/>
      <dgm:spPr/>
      <dgm:t>
        <a:bodyPr/>
        <a:lstStyle/>
        <a:p>
          <a:r>
            <a:rPr lang="es-EC" dirty="0" smtClean="0"/>
            <a:t>Regresión</a:t>
          </a:r>
        </a:p>
      </dgm:t>
    </dgm:pt>
    <dgm:pt modelId="{3A99CE54-A805-4841-B33F-8778B1D5D6A7}" type="parTrans" cxnId="{0BFB9FAA-1EE6-4B6F-B678-91FAEE0EBF62}">
      <dgm:prSet/>
      <dgm:spPr/>
      <dgm:t>
        <a:bodyPr/>
        <a:lstStyle/>
        <a:p>
          <a:endParaRPr lang="es-EC"/>
        </a:p>
      </dgm:t>
    </dgm:pt>
    <dgm:pt modelId="{AD48B19D-A6C0-4A57-AB29-FCF2996DA641}" type="sibTrans" cxnId="{0BFB9FAA-1EE6-4B6F-B678-91FAEE0EBF62}">
      <dgm:prSet/>
      <dgm:spPr/>
      <dgm:t>
        <a:bodyPr/>
        <a:lstStyle/>
        <a:p>
          <a:endParaRPr lang="es-EC"/>
        </a:p>
      </dgm:t>
    </dgm:pt>
    <dgm:pt modelId="{B71ACEA5-254F-4FCA-8625-1BB381E5D59D}">
      <dgm:prSet phldrT="[Texto]"/>
      <dgm:spPr/>
      <dgm:t>
        <a:bodyPr/>
        <a:lstStyle/>
        <a:p>
          <a:r>
            <a:rPr lang="es-EC" dirty="0" smtClean="0"/>
            <a:t>Matriz de entrenamiento</a:t>
          </a:r>
        </a:p>
      </dgm:t>
    </dgm:pt>
    <dgm:pt modelId="{52301FF5-2317-46CA-BD56-3698B5DFC02D}" type="parTrans" cxnId="{B12290D6-D24B-431A-833E-ED72B23B6359}">
      <dgm:prSet/>
      <dgm:spPr/>
      <dgm:t>
        <a:bodyPr/>
        <a:lstStyle/>
        <a:p>
          <a:endParaRPr lang="es-EC"/>
        </a:p>
      </dgm:t>
    </dgm:pt>
    <dgm:pt modelId="{38D41F18-8F64-44C4-99FF-174D9432A006}" type="sibTrans" cxnId="{B12290D6-D24B-431A-833E-ED72B23B6359}">
      <dgm:prSet/>
      <dgm:spPr/>
      <dgm:t>
        <a:bodyPr/>
        <a:lstStyle/>
        <a:p>
          <a:endParaRPr lang="es-EC"/>
        </a:p>
      </dgm:t>
    </dgm:pt>
    <dgm:pt modelId="{9EEB9B24-16F5-4599-94AD-7EDFE61B241D}">
      <dgm:prSet phldrT="[Texto]"/>
      <dgm:spPr/>
      <dgm:t>
        <a:bodyPr/>
        <a:lstStyle/>
        <a:p>
          <a:r>
            <a:rPr lang="es-EC" dirty="0" smtClean="0"/>
            <a:t>Matriz de Pruebas</a:t>
          </a:r>
        </a:p>
      </dgm:t>
    </dgm:pt>
    <dgm:pt modelId="{0B5E972B-983E-46CC-BBA2-A11CCFBEF599}" type="parTrans" cxnId="{0628D018-DBC7-4B40-AF80-87DFF5B0652E}">
      <dgm:prSet/>
      <dgm:spPr/>
      <dgm:t>
        <a:bodyPr/>
        <a:lstStyle/>
        <a:p>
          <a:endParaRPr lang="es-EC"/>
        </a:p>
      </dgm:t>
    </dgm:pt>
    <dgm:pt modelId="{3AE84299-3C4C-40ED-A14B-E2FFF4535FCB}" type="sibTrans" cxnId="{0628D018-DBC7-4B40-AF80-87DFF5B0652E}">
      <dgm:prSet/>
      <dgm:spPr/>
      <dgm:t>
        <a:bodyPr/>
        <a:lstStyle/>
        <a:p>
          <a:endParaRPr lang="es-EC"/>
        </a:p>
      </dgm:t>
    </dgm:pt>
    <dgm:pt modelId="{FC75E205-CC0B-41B6-8E9A-71D2CC995427}">
      <dgm:prSet phldrT="[Texto]"/>
      <dgm:spPr/>
      <dgm:t>
        <a:bodyPr/>
        <a:lstStyle/>
        <a:p>
          <a:r>
            <a:rPr lang="es-EC" dirty="0" smtClean="0"/>
            <a:t>Etiquetas</a:t>
          </a:r>
        </a:p>
      </dgm:t>
    </dgm:pt>
    <dgm:pt modelId="{F0E6D3E7-265D-4EB3-88A5-4413438824FF}" type="parTrans" cxnId="{68469327-78F2-49DA-B057-692835C1722C}">
      <dgm:prSet/>
      <dgm:spPr/>
      <dgm:t>
        <a:bodyPr/>
        <a:lstStyle/>
        <a:p>
          <a:endParaRPr lang="es-EC"/>
        </a:p>
      </dgm:t>
    </dgm:pt>
    <dgm:pt modelId="{9853509C-0F9B-4299-B34A-EDCBB1D00CBF}" type="sibTrans" cxnId="{68469327-78F2-49DA-B057-692835C1722C}">
      <dgm:prSet/>
      <dgm:spPr/>
      <dgm:t>
        <a:bodyPr/>
        <a:lstStyle/>
        <a:p>
          <a:endParaRPr lang="es-EC"/>
        </a:p>
      </dgm:t>
    </dgm:pt>
    <dgm:pt modelId="{5E0BF60D-EE66-49AC-BA2B-BEA79644141A}" type="pres">
      <dgm:prSet presAssocID="{F0CC0217-F9C8-4A0A-9FF0-8D9A3C9D80CA}" presName="hierChild1" presStyleCnt="0">
        <dgm:presLayoutVars>
          <dgm:orgChart val="1"/>
          <dgm:chPref val="1"/>
          <dgm:dir/>
          <dgm:animOne val="branch"/>
          <dgm:animLvl val="lvl"/>
          <dgm:resizeHandles/>
        </dgm:presLayoutVars>
      </dgm:prSet>
      <dgm:spPr/>
      <dgm:t>
        <a:bodyPr/>
        <a:lstStyle/>
        <a:p>
          <a:endParaRPr lang="es-EC"/>
        </a:p>
      </dgm:t>
    </dgm:pt>
    <dgm:pt modelId="{8CEB19FE-D5E5-4E4D-AF5E-D634E8090BBD}" type="pres">
      <dgm:prSet presAssocID="{372E7523-D0E5-464C-BEF3-2772C10065A2}" presName="hierRoot1" presStyleCnt="0">
        <dgm:presLayoutVars>
          <dgm:hierBranch val="init"/>
        </dgm:presLayoutVars>
      </dgm:prSet>
      <dgm:spPr/>
    </dgm:pt>
    <dgm:pt modelId="{54FED839-EB9D-4202-9D64-F0AED36CF9D4}" type="pres">
      <dgm:prSet presAssocID="{372E7523-D0E5-464C-BEF3-2772C10065A2}" presName="rootComposite1" presStyleCnt="0"/>
      <dgm:spPr/>
    </dgm:pt>
    <dgm:pt modelId="{23CCC754-4C14-4E12-B193-DBF401D0DC23}" type="pres">
      <dgm:prSet presAssocID="{372E7523-D0E5-464C-BEF3-2772C10065A2}" presName="rootText1" presStyleLbl="node0" presStyleIdx="0" presStyleCnt="1">
        <dgm:presLayoutVars>
          <dgm:chPref val="3"/>
        </dgm:presLayoutVars>
      </dgm:prSet>
      <dgm:spPr/>
      <dgm:t>
        <a:bodyPr/>
        <a:lstStyle/>
        <a:p>
          <a:endParaRPr lang="es-EC"/>
        </a:p>
      </dgm:t>
    </dgm:pt>
    <dgm:pt modelId="{AC51BC2A-407D-4BB4-9F3F-ADEB6D7DD593}" type="pres">
      <dgm:prSet presAssocID="{372E7523-D0E5-464C-BEF3-2772C10065A2}" presName="rootConnector1" presStyleLbl="node1" presStyleIdx="0" presStyleCnt="0"/>
      <dgm:spPr/>
      <dgm:t>
        <a:bodyPr/>
        <a:lstStyle/>
        <a:p>
          <a:endParaRPr lang="es-EC"/>
        </a:p>
      </dgm:t>
    </dgm:pt>
    <dgm:pt modelId="{A4913C55-3911-4CF7-8D6E-4DFCD890C265}" type="pres">
      <dgm:prSet presAssocID="{372E7523-D0E5-464C-BEF3-2772C10065A2}" presName="hierChild2" presStyleCnt="0"/>
      <dgm:spPr/>
    </dgm:pt>
    <dgm:pt modelId="{12BF8451-B3A5-4CFF-9BDE-A6A61075647F}" type="pres">
      <dgm:prSet presAssocID="{8829840D-570C-4580-AB58-38F6E15E2CC2}" presName="Name37" presStyleLbl="parChTrans1D2" presStyleIdx="0" presStyleCnt="2"/>
      <dgm:spPr/>
      <dgm:t>
        <a:bodyPr/>
        <a:lstStyle/>
        <a:p>
          <a:endParaRPr lang="es-EC"/>
        </a:p>
      </dgm:t>
    </dgm:pt>
    <dgm:pt modelId="{D6EFE9AC-C77A-4694-943F-317C758D5BF6}" type="pres">
      <dgm:prSet presAssocID="{48800DB0-503F-41FF-AD0B-25FB82F1CBB4}" presName="hierRoot2" presStyleCnt="0">
        <dgm:presLayoutVars>
          <dgm:hierBranch val="init"/>
        </dgm:presLayoutVars>
      </dgm:prSet>
      <dgm:spPr/>
    </dgm:pt>
    <dgm:pt modelId="{8CAF2013-7869-4709-8B87-5355354E98EA}" type="pres">
      <dgm:prSet presAssocID="{48800DB0-503F-41FF-AD0B-25FB82F1CBB4}" presName="rootComposite" presStyleCnt="0"/>
      <dgm:spPr/>
    </dgm:pt>
    <dgm:pt modelId="{29514D4B-86C0-41D5-AD69-6303446A5DAF}" type="pres">
      <dgm:prSet presAssocID="{48800DB0-503F-41FF-AD0B-25FB82F1CBB4}" presName="rootText" presStyleLbl="node2" presStyleIdx="0" presStyleCnt="2">
        <dgm:presLayoutVars>
          <dgm:chPref val="3"/>
        </dgm:presLayoutVars>
      </dgm:prSet>
      <dgm:spPr/>
      <dgm:t>
        <a:bodyPr/>
        <a:lstStyle/>
        <a:p>
          <a:endParaRPr lang="es-EC"/>
        </a:p>
      </dgm:t>
    </dgm:pt>
    <dgm:pt modelId="{AE3D0FE8-612B-4BF1-9BBA-E6A7245C1221}" type="pres">
      <dgm:prSet presAssocID="{48800DB0-503F-41FF-AD0B-25FB82F1CBB4}" presName="rootConnector" presStyleLbl="node2" presStyleIdx="0" presStyleCnt="2"/>
      <dgm:spPr/>
      <dgm:t>
        <a:bodyPr/>
        <a:lstStyle/>
        <a:p>
          <a:endParaRPr lang="es-EC"/>
        </a:p>
      </dgm:t>
    </dgm:pt>
    <dgm:pt modelId="{CCB35212-E0D5-4E7A-A197-2291331273CC}" type="pres">
      <dgm:prSet presAssocID="{48800DB0-503F-41FF-AD0B-25FB82F1CBB4}" presName="hierChild4" presStyleCnt="0"/>
      <dgm:spPr/>
    </dgm:pt>
    <dgm:pt modelId="{1A7DEC7D-C3B2-4F7B-95CF-662AC049EB30}" type="pres">
      <dgm:prSet presAssocID="{969BD228-2335-460D-A603-1437D6771C4F}" presName="Name37" presStyleLbl="parChTrans1D3" presStyleIdx="0" presStyleCnt="2"/>
      <dgm:spPr/>
      <dgm:t>
        <a:bodyPr/>
        <a:lstStyle/>
        <a:p>
          <a:endParaRPr lang="es-EC"/>
        </a:p>
      </dgm:t>
    </dgm:pt>
    <dgm:pt modelId="{16EAC6AA-408E-47A8-8BF5-1F5B451D618D}" type="pres">
      <dgm:prSet presAssocID="{C9A51F89-03E2-4E04-810C-5E43C53B9E4F}" presName="hierRoot2" presStyleCnt="0">
        <dgm:presLayoutVars>
          <dgm:hierBranch val="init"/>
        </dgm:presLayoutVars>
      </dgm:prSet>
      <dgm:spPr/>
    </dgm:pt>
    <dgm:pt modelId="{1D2DA5A8-4D9F-4663-8887-E2B4110A021C}" type="pres">
      <dgm:prSet presAssocID="{C9A51F89-03E2-4E04-810C-5E43C53B9E4F}" presName="rootComposite" presStyleCnt="0"/>
      <dgm:spPr/>
    </dgm:pt>
    <dgm:pt modelId="{BEDC5BC9-E953-42E8-BEE2-BDE14F078C70}" type="pres">
      <dgm:prSet presAssocID="{C9A51F89-03E2-4E04-810C-5E43C53B9E4F}" presName="rootText" presStyleLbl="node3" presStyleIdx="0" presStyleCnt="2">
        <dgm:presLayoutVars>
          <dgm:chPref val="3"/>
        </dgm:presLayoutVars>
      </dgm:prSet>
      <dgm:spPr/>
      <dgm:t>
        <a:bodyPr/>
        <a:lstStyle/>
        <a:p>
          <a:endParaRPr lang="es-EC"/>
        </a:p>
      </dgm:t>
    </dgm:pt>
    <dgm:pt modelId="{547FAB5A-54C0-402F-BBE7-DBB111C7380F}" type="pres">
      <dgm:prSet presAssocID="{C9A51F89-03E2-4E04-810C-5E43C53B9E4F}" presName="rootConnector" presStyleLbl="node3" presStyleIdx="0" presStyleCnt="2"/>
      <dgm:spPr/>
      <dgm:t>
        <a:bodyPr/>
        <a:lstStyle/>
        <a:p>
          <a:endParaRPr lang="es-EC"/>
        </a:p>
      </dgm:t>
    </dgm:pt>
    <dgm:pt modelId="{A3626850-4102-4EDE-A80C-BB6FE67DE4B0}" type="pres">
      <dgm:prSet presAssocID="{C9A51F89-03E2-4E04-810C-5E43C53B9E4F}" presName="hierChild4" presStyleCnt="0"/>
      <dgm:spPr/>
    </dgm:pt>
    <dgm:pt modelId="{008081A1-39B9-49F9-8747-52EAFF4C557D}" type="pres">
      <dgm:prSet presAssocID="{52301FF5-2317-46CA-BD56-3698B5DFC02D}" presName="Name37" presStyleLbl="parChTrans1D4" presStyleIdx="0" presStyleCnt="3"/>
      <dgm:spPr/>
      <dgm:t>
        <a:bodyPr/>
        <a:lstStyle/>
        <a:p>
          <a:endParaRPr lang="es-EC"/>
        </a:p>
      </dgm:t>
    </dgm:pt>
    <dgm:pt modelId="{13C9E2C9-9707-478D-8050-55F05A7EAEBC}" type="pres">
      <dgm:prSet presAssocID="{B71ACEA5-254F-4FCA-8625-1BB381E5D59D}" presName="hierRoot2" presStyleCnt="0">
        <dgm:presLayoutVars>
          <dgm:hierBranch val="init"/>
        </dgm:presLayoutVars>
      </dgm:prSet>
      <dgm:spPr/>
    </dgm:pt>
    <dgm:pt modelId="{CAAD34A8-D374-4FA9-84EC-66C27F96D196}" type="pres">
      <dgm:prSet presAssocID="{B71ACEA5-254F-4FCA-8625-1BB381E5D59D}" presName="rootComposite" presStyleCnt="0"/>
      <dgm:spPr/>
    </dgm:pt>
    <dgm:pt modelId="{5C1FB03B-2319-4E8E-BD61-43565FABD107}" type="pres">
      <dgm:prSet presAssocID="{B71ACEA5-254F-4FCA-8625-1BB381E5D59D}" presName="rootText" presStyleLbl="node4" presStyleIdx="0" presStyleCnt="3">
        <dgm:presLayoutVars>
          <dgm:chPref val="3"/>
        </dgm:presLayoutVars>
      </dgm:prSet>
      <dgm:spPr/>
      <dgm:t>
        <a:bodyPr/>
        <a:lstStyle/>
        <a:p>
          <a:endParaRPr lang="es-EC"/>
        </a:p>
      </dgm:t>
    </dgm:pt>
    <dgm:pt modelId="{3F477E27-1F84-4215-B62E-8535292AFC09}" type="pres">
      <dgm:prSet presAssocID="{B71ACEA5-254F-4FCA-8625-1BB381E5D59D}" presName="rootConnector" presStyleLbl="node4" presStyleIdx="0" presStyleCnt="3"/>
      <dgm:spPr/>
      <dgm:t>
        <a:bodyPr/>
        <a:lstStyle/>
        <a:p>
          <a:endParaRPr lang="es-EC"/>
        </a:p>
      </dgm:t>
    </dgm:pt>
    <dgm:pt modelId="{751FBB6A-6470-4BAE-B3AB-8010561BD5F6}" type="pres">
      <dgm:prSet presAssocID="{B71ACEA5-254F-4FCA-8625-1BB381E5D59D}" presName="hierChild4" presStyleCnt="0"/>
      <dgm:spPr/>
    </dgm:pt>
    <dgm:pt modelId="{D795DC45-4E3E-40BC-94FA-C7B0662034E0}" type="pres">
      <dgm:prSet presAssocID="{B71ACEA5-254F-4FCA-8625-1BB381E5D59D}" presName="hierChild5" presStyleCnt="0"/>
      <dgm:spPr/>
    </dgm:pt>
    <dgm:pt modelId="{BEE65CDC-8066-4515-890D-913EE48EA224}" type="pres">
      <dgm:prSet presAssocID="{0B5E972B-983E-46CC-BBA2-A11CCFBEF599}" presName="Name37" presStyleLbl="parChTrans1D4" presStyleIdx="1" presStyleCnt="3"/>
      <dgm:spPr/>
      <dgm:t>
        <a:bodyPr/>
        <a:lstStyle/>
        <a:p>
          <a:endParaRPr lang="es-EC"/>
        </a:p>
      </dgm:t>
    </dgm:pt>
    <dgm:pt modelId="{BF37E9CF-042C-4DAC-8DF9-17841312244E}" type="pres">
      <dgm:prSet presAssocID="{9EEB9B24-16F5-4599-94AD-7EDFE61B241D}" presName="hierRoot2" presStyleCnt="0">
        <dgm:presLayoutVars>
          <dgm:hierBranch val="init"/>
        </dgm:presLayoutVars>
      </dgm:prSet>
      <dgm:spPr/>
    </dgm:pt>
    <dgm:pt modelId="{EB85E911-BA90-498D-85B9-F97460868450}" type="pres">
      <dgm:prSet presAssocID="{9EEB9B24-16F5-4599-94AD-7EDFE61B241D}" presName="rootComposite" presStyleCnt="0"/>
      <dgm:spPr/>
    </dgm:pt>
    <dgm:pt modelId="{FF884E81-DD38-4064-B22E-8EF784F4DBDA}" type="pres">
      <dgm:prSet presAssocID="{9EEB9B24-16F5-4599-94AD-7EDFE61B241D}" presName="rootText" presStyleLbl="node4" presStyleIdx="1" presStyleCnt="3">
        <dgm:presLayoutVars>
          <dgm:chPref val="3"/>
        </dgm:presLayoutVars>
      </dgm:prSet>
      <dgm:spPr/>
      <dgm:t>
        <a:bodyPr/>
        <a:lstStyle/>
        <a:p>
          <a:endParaRPr lang="es-EC"/>
        </a:p>
      </dgm:t>
    </dgm:pt>
    <dgm:pt modelId="{5B4EB80B-AAA1-4898-B859-7AB22C72EC21}" type="pres">
      <dgm:prSet presAssocID="{9EEB9B24-16F5-4599-94AD-7EDFE61B241D}" presName="rootConnector" presStyleLbl="node4" presStyleIdx="1" presStyleCnt="3"/>
      <dgm:spPr/>
      <dgm:t>
        <a:bodyPr/>
        <a:lstStyle/>
        <a:p>
          <a:endParaRPr lang="es-EC"/>
        </a:p>
      </dgm:t>
    </dgm:pt>
    <dgm:pt modelId="{4CD12053-6A59-4147-A988-329E495C80EE}" type="pres">
      <dgm:prSet presAssocID="{9EEB9B24-16F5-4599-94AD-7EDFE61B241D}" presName="hierChild4" presStyleCnt="0"/>
      <dgm:spPr/>
    </dgm:pt>
    <dgm:pt modelId="{631FE8D7-0DF9-4486-BDF1-61898FE01BD3}" type="pres">
      <dgm:prSet presAssocID="{9EEB9B24-16F5-4599-94AD-7EDFE61B241D}" presName="hierChild5" presStyleCnt="0"/>
      <dgm:spPr/>
    </dgm:pt>
    <dgm:pt modelId="{7930CA63-DF23-46C2-B6F2-EA9FDCAC77B7}" type="pres">
      <dgm:prSet presAssocID="{F0E6D3E7-265D-4EB3-88A5-4413438824FF}" presName="Name37" presStyleLbl="parChTrans1D4" presStyleIdx="2" presStyleCnt="3"/>
      <dgm:spPr/>
      <dgm:t>
        <a:bodyPr/>
        <a:lstStyle/>
        <a:p>
          <a:endParaRPr lang="es-EC"/>
        </a:p>
      </dgm:t>
    </dgm:pt>
    <dgm:pt modelId="{6F3E70C7-5853-43C3-BC49-11C2DC20D45A}" type="pres">
      <dgm:prSet presAssocID="{FC75E205-CC0B-41B6-8E9A-71D2CC995427}" presName="hierRoot2" presStyleCnt="0">
        <dgm:presLayoutVars>
          <dgm:hierBranch val="init"/>
        </dgm:presLayoutVars>
      </dgm:prSet>
      <dgm:spPr/>
    </dgm:pt>
    <dgm:pt modelId="{AB4BFA8E-5EC7-4EB8-97E3-F4320A63F7D8}" type="pres">
      <dgm:prSet presAssocID="{FC75E205-CC0B-41B6-8E9A-71D2CC995427}" presName="rootComposite" presStyleCnt="0"/>
      <dgm:spPr/>
    </dgm:pt>
    <dgm:pt modelId="{776EA6D1-457E-41EF-A749-48AD681939ED}" type="pres">
      <dgm:prSet presAssocID="{FC75E205-CC0B-41B6-8E9A-71D2CC995427}" presName="rootText" presStyleLbl="node4" presStyleIdx="2" presStyleCnt="3">
        <dgm:presLayoutVars>
          <dgm:chPref val="3"/>
        </dgm:presLayoutVars>
      </dgm:prSet>
      <dgm:spPr/>
      <dgm:t>
        <a:bodyPr/>
        <a:lstStyle/>
        <a:p>
          <a:endParaRPr lang="es-EC"/>
        </a:p>
      </dgm:t>
    </dgm:pt>
    <dgm:pt modelId="{6C323194-5D68-4208-9787-F8F2A088DF99}" type="pres">
      <dgm:prSet presAssocID="{FC75E205-CC0B-41B6-8E9A-71D2CC995427}" presName="rootConnector" presStyleLbl="node4" presStyleIdx="2" presStyleCnt="3"/>
      <dgm:spPr/>
      <dgm:t>
        <a:bodyPr/>
        <a:lstStyle/>
        <a:p>
          <a:endParaRPr lang="es-EC"/>
        </a:p>
      </dgm:t>
    </dgm:pt>
    <dgm:pt modelId="{AD0957D8-F7BE-43E1-B439-2EEFD2472F0B}" type="pres">
      <dgm:prSet presAssocID="{FC75E205-CC0B-41B6-8E9A-71D2CC995427}" presName="hierChild4" presStyleCnt="0"/>
      <dgm:spPr/>
    </dgm:pt>
    <dgm:pt modelId="{C2E55542-F59E-48ED-978B-B9C62668A146}" type="pres">
      <dgm:prSet presAssocID="{FC75E205-CC0B-41B6-8E9A-71D2CC995427}" presName="hierChild5" presStyleCnt="0"/>
      <dgm:spPr/>
    </dgm:pt>
    <dgm:pt modelId="{B849F7E0-D189-4EC5-AA05-8337F9B29BAD}" type="pres">
      <dgm:prSet presAssocID="{C9A51F89-03E2-4E04-810C-5E43C53B9E4F}" presName="hierChild5" presStyleCnt="0"/>
      <dgm:spPr/>
    </dgm:pt>
    <dgm:pt modelId="{B8A94E1D-C67B-4682-A4A3-5943504414D2}" type="pres">
      <dgm:prSet presAssocID="{3A99CE54-A805-4841-B33F-8778B1D5D6A7}" presName="Name37" presStyleLbl="parChTrans1D3" presStyleIdx="1" presStyleCnt="2"/>
      <dgm:spPr/>
      <dgm:t>
        <a:bodyPr/>
        <a:lstStyle/>
        <a:p>
          <a:endParaRPr lang="es-EC"/>
        </a:p>
      </dgm:t>
    </dgm:pt>
    <dgm:pt modelId="{8F953415-9A4E-447C-AC8C-9CAAD9F822E4}" type="pres">
      <dgm:prSet presAssocID="{05A9C445-D6AE-4772-9EB7-C873088D4B29}" presName="hierRoot2" presStyleCnt="0">
        <dgm:presLayoutVars>
          <dgm:hierBranch val="init"/>
        </dgm:presLayoutVars>
      </dgm:prSet>
      <dgm:spPr/>
    </dgm:pt>
    <dgm:pt modelId="{9944BECD-5052-46A8-A30D-275C834C3FE9}" type="pres">
      <dgm:prSet presAssocID="{05A9C445-D6AE-4772-9EB7-C873088D4B29}" presName="rootComposite" presStyleCnt="0"/>
      <dgm:spPr/>
    </dgm:pt>
    <dgm:pt modelId="{BEE2E1E4-A988-4329-9F8D-50F8A5631649}" type="pres">
      <dgm:prSet presAssocID="{05A9C445-D6AE-4772-9EB7-C873088D4B29}" presName="rootText" presStyleLbl="node3" presStyleIdx="1" presStyleCnt="2">
        <dgm:presLayoutVars>
          <dgm:chPref val="3"/>
        </dgm:presLayoutVars>
      </dgm:prSet>
      <dgm:spPr/>
      <dgm:t>
        <a:bodyPr/>
        <a:lstStyle/>
        <a:p>
          <a:endParaRPr lang="es-EC"/>
        </a:p>
      </dgm:t>
    </dgm:pt>
    <dgm:pt modelId="{12A2A662-FBB0-4C48-8074-6BBF8131363D}" type="pres">
      <dgm:prSet presAssocID="{05A9C445-D6AE-4772-9EB7-C873088D4B29}" presName="rootConnector" presStyleLbl="node3" presStyleIdx="1" presStyleCnt="2"/>
      <dgm:spPr/>
      <dgm:t>
        <a:bodyPr/>
        <a:lstStyle/>
        <a:p>
          <a:endParaRPr lang="es-EC"/>
        </a:p>
      </dgm:t>
    </dgm:pt>
    <dgm:pt modelId="{312F3528-C697-485A-9DA8-4E1B75CF5AA1}" type="pres">
      <dgm:prSet presAssocID="{05A9C445-D6AE-4772-9EB7-C873088D4B29}" presName="hierChild4" presStyleCnt="0"/>
      <dgm:spPr/>
    </dgm:pt>
    <dgm:pt modelId="{5EBAF1D0-A873-4E15-AB10-97F11ABD25DD}" type="pres">
      <dgm:prSet presAssocID="{05A9C445-D6AE-4772-9EB7-C873088D4B29}" presName="hierChild5" presStyleCnt="0"/>
      <dgm:spPr/>
    </dgm:pt>
    <dgm:pt modelId="{FE93A542-A5EF-4734-9E86-1F235DDF9BC4}" type="pres">
      <dgm:prSet presAssocID="{48800DB0-503F-41FF-AD0B-25FB82F1CBB4}" presName="hierChild5" presStyleCnt="0"/>
      <dgm:spPr/>
    </dgm:pt>
    <dgm:pt modelId="{9FB128B3-6B18-4733-B87E-5E1684D3F19D}" type="pres">
      <dgm:prSet presAssocID="{9CEB3423-0457-4082-93C1-1D6F67A129E5}" presName="Name37" presStyleLbl="parChTrans1D2" presStyleIdx="1" presStyleCnt="2"/>
      <dgm:spPr/>
      <dgm:t>
        <a:bodyPr/>
        <a:lstStyle/>
        <a:p>
          <a:endParaRPr lang="es-EC"/>
        </a:p>
      </dgm:t>
    </dgm:pt>
    <dgm:pt modelId="{93AEDBE0-C11A-4654-BDA9-32D5035FC8E1}" type="pres">
      <dgm:prSet presAssocID="{289192DB-1A2D-4EF3-9E8D-038BD5C90DC4}" presName="hierRoot2" presStyleCnt="0">
        <dgm:presLayoutVars>
          <dgm:hierBranch val="init"/>
        </dgm:presLayoutVars>
      </dgm:prSet>
      <dgm:spPr/>
    </dgm:pt>
    <dgm:pt modelId="{46594A27-B107-4538-988F-6D387D75CCD8}" type="pres">
      <dgm:prSet presAssocID="{289192DB-1A2D-4EF3-9E8D-038BD5C90DC4}" presName="rootComposite" presStyleCnt="0"/>
      <dgm:spPr/>
    </dgm:pt>
    <dgm:pt modelId="{C892E380-BF54-4D0F-963D-31ADE248C56B}" type="pres">
      <dgm:prSet presAssocID="{289192DB-1A2D-4EF3-9E8D-038BD5C90DC4}" presName="rootText" presStyleLbl="node2" presStyleIdx="1" presStyleCnt="2">
        <dgm:presLayoutVars>
          <dgm:chPref val="3"/>
        </dgm:presLayoutVars>
      </dgm:prSet>
      <dgm:spPr/>
      <dgm:t>
        <a:bodyPr/>
        <a:lstStyle/>
        <a:p>
          <a:endParaRPr lang="es-EC"/>
        </a:p>
      </dgm:t>
    </dgm:pt>
    <dgm:pt modelId="{ED94D6B0-AFB5-48E8-A4E2-B5BAEE819D16}" type="pres">
      <dgm:prSet presAssocID="{289192DB-1A2D-4EF3-9E8D-038BD5C90DC4}" presName="rootConnector" presStyleLbl="node2" presStyleIdx="1" presStyleCnt="2"/>
      <dgm:spPr/>
      <dgm:t>
        <a:bodyPr/>
        <a:lstStyle/>
        <a:p>
          <a:endParaRPr lang="es-EC"/>
        </a:p>
      </dgm:t>
    </dgm:pt>
    <dgm:pt modelId="{4D101EB3-A1E9-4D54-A25F-9EB27B125CD0}" type="pres">
      <dgm:prSet presAssocID="{289192DB-1A2D-4EF3-9E8D-038BD5C90DC4}" presName="hierChild4" presStyleCnt="0"/>
      <dgm:spPr/>
    </dgm:pt>
    <dgm:pt modelId="{E67D3381-7881-489F-AFC8-B348F17E2AE4}" type="pres">
      <dgm:prSet presAssocID="{289192DB-1A2D-4EF3-9E8D-038BD5C90DC4}" presName="hierChild5" presStyleCnt="0"/>
      <dgm:spPr/>
    </dgm:pt>
    <dgm:pt modelId="{A3E9B59C-865A-488E-B88E-96BAD6B77032}" type="pres">
      <dgm:prSet presAssocID="{372E7523-D0E5-464C-BEF3-2772C10065A2}" presName="hierChild3" presStyleCnt="0"/>
      <dgm:spPr/>
    </dgm:pt>
  </dgm:ptLst>
  <dgm:cxnLst>
    <dgm:cxn modelId="{2311EA36-D26D-4125-9052-C7E65EC2D0A7}" srcId="{48800DB0-503F-41FF-AD0B-25FB82F1CBB4}" destId="{C9A51F89-03E2-4E04-810C-5E43C53B9E4F}" srcOrd="0" destOrd="0" parTransId="{969BD228-2335-460D-A603-1437D6771C4F}" sibTransId="{6D3DAE02-255C-42EB-B16C-8D4DD2B63D75}"/>
    <dgm:cxn modelId="{297373E4-046F-4647-83E1-379585BB998F}" type="presOf" srcId="{969BD228-2335-460D-A603-1437D6771C4F}" destId="{1A7DEC7D-C3B2-4F7B-95CF-662AC049EB30}" srcOrd="0" destOrd="0" presId="urn:microsoft.com/office/officeart/2005/8/layout/orgChart1"/>
    <dgm:cxn modelId="{28F90686-7A56-4E08-A893-670F30AC946B}" type="presOf" srcId="{289192DB-1A2D-4EF3-9E8D-038BD5C90DC4}" destId="{C892E380-BF54-4D0F-963D-31ADE248C56B}" srcOrd="0" destOrd="0" presId="urn:microsoft.com/office/officeart/2005/8/layout/orgChart1"/>
    <dgm:cxn modelId="{B5C34B2F-FDCC-4823-BF67-3B3218773C94}" type="presOf" srcId="{FC75E205-CC0B-41B6-8E9A-71D2CC995427}" destId="{6C323194-5D68-4208-9787-F8F2A088DF99}" srcOrd="1" destOrd="0" presId="urn:microsoft.com/office/officeart/2005/8/layout/orgChart1"/>
    <dgm:cxn modelId="{CCF990BC-AFAA-4F79-A683-249511B9A213}" type="presOf" srcId="{289192DB-1A2D-4EF3-9E8D-038BD5C90DC4}" destId="{ED94D6B0-AFB5-48E8-A4E2-B5BAEE819D16}" srcOrd="1" destOrd="0" presId="urn:microsoft.com/office/officeart/2005/8/layout/orgChart1"/>
    <dgm:cxn modelId="{1CE4D377-4AF2-4354-BC1D-C440A40981E6}" type="presOf" srcId="{FC75E205-CC0B-41B6-8E9A-71D2CC995427}" destId="{776EA6D1-457E-41EF-A749-48AD681939ED}" srcOrd="0" destOrd="0" presId="urn:microsoft.com/office/officeart/2005/8/layout/orgChart1"/>
    <dgm:cxn modelId="{3CF0BAD1-B329-4BD7-9157-F98467A31393}" type="presOf" srcId="{C9A51F89-03E2-4E04-810C-5E43C53B9E4F}" destId="{547FAB5A-54C0-402F-BBE7-DBB111C7380F}" srcOrd="1" destOrd="0" presId="urn:microsoft.com/office/officeart/2005/8/layout/orgChart1"/>
    <dgm:cxn modelId="{48ADED3D-B2EF-4171-9DD2-920B718FBCAB}" type="presOf" srcId="{F0CC0217-F9C8-4A0A-9FF0-8D9A3C9D80CA}" destId="{5E0BF60D-EE66-49AC-BA2B-BEA79644141A}" srcOrd="0" destOrd="0" presId="urn:microsoft.com/office/officeart/2005/8/layout/orgChart1"/>
    <dgm:cxn modelId="{0E9867F0-78D9-450F-AED4-0BF48F9F65D4}" type="presOf" srcId="{0B5E972B-983E-46CC-BBA2-A11CCFBEF599}" destId="{BEE65CDC-8066-4515-890D-913EE48EA224}" srcOrd="0" destOrd="0" presId="urn:microsoft.com/office/officeart/2005/8/layout/orgChart1"/>
    <dgm:cxn modelId="{60AC4152-B95E-4315-9067-C79B5848955E}" srcId="{F0CC0217-F9C8-4A0A-9FF0-8D9A3C9D80CA}" destId="{372E7523-D0E5-464C-BEF3-2772C10065A2}" srcOrd="0" destOrd="0" parTransId="{AF741701-6969-4232-B069-FD75DD5BFE31}" sibTransId="{D610C996-B627-4993-9809-79C79929A382}"/>
    <dgm:cxn modelId="{AAF077E5-6006-47D8-9821-43AE979BA8FF}" srcId="{372E7523-D0E5-464C-BEF3-2772C10065A2}" destId="{289192DB-1A2D-4EF3-9E8D-038BD5C90DC4}" srcOrd="1" destOrd="0" parTransId="{9CEB3423-0457-4082-93C1-1D6F67A129E5}" sibTransId="{3FBA3134-6404-44E4-B57A-77591EA44337}"/>
    <dgm:cxn modelId="{C244B827-84FB-422D-A59C-F0E520884629}" type="presOf" srcId="{05A9C445-D6AE-4772-9EB7-C873088D4B29}" destId="{BEE2E1E4-A988-4329-9F8D-50F8A5631649}" srcOrd="0" destOrd="0" presId="urn:microsoft.com/office/officeart/2005/8/layout/orgChart1"/>
    <dgm:cxn modelId="{75C3C799-1B84-4863-81B6-C2EFF1F49E6E}" type="presOf" srcId="{9CEB3423-0457-4082-93C1-1D6F67A129E5}" destId="{9FB128B3-6B18-4733-B87E-5E1684D3F19D}" srcOrd="0" destOrd="0" presId="urn:microsoft.com/office/officeart/2005/8/layout/orgChart1"/>
    <dgm:cxn modelId="{FD75416D-2B2C-426B-8236-84BD86ADF330}" type="presOf" srcId="{9EEB9B24-16F5-4599-94AD-7EDFE61B241D}" destId="{FF884E81-DD38-4064-B22E-8EF784F4DBDA}" srcOrd="0" destOrd="0" presId="urn:microsoft.com/office/officeart/2005/8/layout/orgChart1"/>
    <dgm:cxn modelId="{A038A4DE-F34A-4191-BD9E-4528188AD8CE}" type="presOf" srcId="{48800DB0-503F-41FF-AD0B-25FB82F1CBB4}" destId="{29514D4B-86C0-41D5-AD69-6303446A5DAF}" srcOrd="0" destOrd="0" presId="urn:microsoft.com/office/officeart/2005/8/layout/orgChart1"/>
    <dgm:cxn modelId="{0BFB9FAA-1EE6-4B6F-B678-91FAEE0EBF62}" srcId="{48800DB0-503F-41FF-AD0B-25FB82F1CBB4}" destId="{05A9C445-D6AE-4772-9EB7-C873088D4B29}" srcOrd="1" destOrd="0" parTransId="{3A99CE54-A805-4841-B33F-8778B1D5D6A7}" sibTransId="{AD48B19D-A6C0-4A57-AB29-FCF2996DA641}"/>
    <dgm:cxn modelId="{C9DFAB27-B194-43F1-A2A7-9090D6FE5A5B}" type="presOf" srcId="{C9A51F89-03E2-4E04-810C-5E43C53B9E4F}" destId="{BEDC5BC9-E953-42E8-BEE2-BDE14F078C70}" srcOrd="0" destOrd="0" presId="urn:microsoft.com/office/officeart/2005/8/layout/orgChart1"/>
    <dgm:cxn modelId="{AC676DD8-D888-4087-AF43-7DBF296CC13B}" type="presOf" srcId="{F0E6D3E7-265D-4EB3-88A5-4413438824FF}" destId="{7930CA63-DF23-46C2-B6F2-EA9FDCAC77B7}" srcOrd="0" destOrd="0" presId="urn:microsoft.com/office/officeart/2005/8/layout/orgChart1"/>
    <dgm:cxn modelId="{2142E004-F049-4FFB-8D81-8DF1F4389376}" type="presOf" srcId="{52301FF5-2317-46CA-BD56-3698B5DFC02D}" destId="{008081A1-39B9-49F9-8747-52EAFF4C557D}" srcOrd="0" destOrd="0" presId="urn:microsoft.com/office/officeart/2005/8/layout/orgChart1"/>
    <dgm:cxn modelId="{257F63C3-7B41-4243-A710-BFAC4319A638}" type="presOf" srcId="{372E7523-D0E5-464C-BEF3-2772C10065A2}" destId="{23CCC754-4C14-4E12-B193-DBF401D0DC23}" srcOrd="0" destOrd="0" presId="urn:microsoft.com/office/officeart/2005/8/layout/orgChart1"/>
    <dgm:cxn modelId="{89AA5D87-C3F7-4800-A74A-40BFF241256A}" type="presOf" srcId="{8829840D-570C-4580-AB58-38F6E15E2CC2}" destId="{12BF8451-B3A5-4CFF-9BDE-A6A61075647F}" srcOrd="0" destOrd="0" presId="urn:microsoft.com/office/officeart/2005/8/layout/orgChart1"/>
    <dgm:cxn modelId="{EB884850-B256-432C-9C2C-E3C773A13683}" type="presOf" srcId="{48800DB0-503F-41FF-AD0B-25FB82F1CBB4}" destId="{AE3D0FE8-612B-4BF1-9BBA-E6A7245C1221}" srcOrd="1" destOrd="0" presId="urn:microsoft.com/office/officeart/2005/8/layout/orgChart1"/>
    <dgm:cxn modelId="{E27E9CFC-EB80-4869-9AE9-B94692214313}" type="presOf" srcId="{05A9C445-D6AE-4772-9EB7-C873088D4B29}" destId="{12A2A662-FBB0-4C48-8074-6BBF8131363D}" srcOrd="1" destOrd="0" presId="urn:microsoft.com/office/officeart/2005/8/layout/orgChart1"/>
    <dgm:cxn modelId="{0628D018-DBC7-4B40-AF80-87DFF5B0652E}" srcId="{C9A51F89-03E2-4E04-810C-5E43C53B9E4F}" destId="{9EEB9B24-16F5-4599-94AD-7EDFE61B241D}" srcOrd="1" destOrd="0" parTransId="{0B5E972B-983E-46CC-BBA2-A11CCFBEF599}" sibTransId="{3AE84299-3C4C-40ED-A14B-E2FFF4535FCB}"/>
    <dgm:cxn modelId="{8CA6C3D8-A3E1-493F-9990-3260DE32E054}" srcId="{372E7523-D0E5-464C-BEF3-2772C10065A2}" destId="{48800DB0-503F-41FF-AD0B-25FB82F1CBB4}" srcOrd="0" destOrd="0" parTransId="{8829840D-570C-4580-AB58-38F6E15E2CC2}" sibTransId="{98FF77E4-7E75-4819-BF51-D54A99C9A70B}"/>
    <dgm:cxn modelId="{B12290D6-D24B-431A-833E-ED72B23B6359}" srcId="{C9A51F89-03E2-4E04-810C-5E43C53B9E4F}" destId="{B71ACEA5-254F-4FCA-8625-1BB381E5D59D}" srcOrd="0" destOrd="0" parTransId="{52301FF5-2317-46CA-BD56-3698B5DFC02D}" sibTransId="{38D41F18-8F64-44C4-99FF-174D9432A006}"/>
    <dgm:cxn modelId="{68469327-78F2-49DA-B057-692835C1722C}" srcId="{C9A51F89-03E2-4E04-810C-5E43C53B9E4F}" destId="{FC75E205-CC0B-41B6-8E9A-71D2CC995427}" srcOrd="2" destOrd="0" parTransId="{F0E6D3E7-265D-4EB3-88A5-4413438824FF}" sibTransId="{9853509C-0F9B-4299-B34A-EDCBB1D00CBF}"/>
    <dgm:cxn modelId="{C650739F-DD2E-4B66-A73C-324311FEF8D6}" type="presOf" srcId="{B71ACEA5-254F-4FCA-8625-1BB381E5D59D}" destId="{3F477E27-1F84-4215-B62E-8535292AFC09}" srcOrd="1" destOrd="0" presId="urn:microsoft.com/office/officeart/2005/8/layout/orgChart1"/>
    <dgm:cxn modelId="{36855FC3-DA05-42AD-BF72-AB88E67881D5}" type="presOf" srcId="{372E7523-D0E5-464C-BEF3-2772C10065A2}" destId="{AC51BC2A-407D-4BB4-9F3F-ADEB6D7DD593}" srcOrd="1" destOrd="0" presId="urn:microsoft.com/office/officeart/2005/8/layout/orgChart1"/>
    <dgm:cxn modelId="{F964B134-FE72-49B4-B8AE-6683D7480974}" type="presOf" srcId="{9EEB9B24-16F5-4599-94AD-7EDFE61B241D}" destId="{5B4EB80B-AAA1-4898-B859-7AB22C72EC21}" srcOrd="1" destOrd="0" presId="urn:microsoft.com/office/officeart/2005/8/layout/orgChart1"/>
    <dgm:cxn modelId="{3CCF228F-0FDF-4C23-A922-2859BAAD5DE2}" type="presOf" srcId="{B71ACEA5-254F-4FCA-8625-1BB381E5D59D}" destId="{5C1FB03B-2319-4E8E-BD61-43565FABD107}" srcOrd="0" destOrd="0" presId="urn:microsoft.com/office/officeart/2005/8/layout/orgChart1"/>
    <dgm:cxn modelId="{50278CE7-7BCE-4A8F-B445-3AED21BE4775}" type="presOf" srcId="{3A99CE54-A805-4841-B33F-8778B1D5D6A7}" destId="{B8A94E1D-C67B-4682-A4A3-5943504414D2}" srcOrd="0" destOrd="0" presId="urn:microsoft.com/office/officeart/2005/8/layout/orgChart1"/>
    <dgm:cxn modelId="{BD3FECAE-BFD0-4E46-B26D-037BFBE88AEB}" type="presParOf" srcId="{5E0BF60D-EE66-49AC-BA2B-BEA79644141A}" destId="{8CEB19FE-D5E5-4E4D-AF5E-D634E8090BBD}" srcOrd="0" destOrd="0" presId="urn:microsoft.com/office/officeart/2005/8/layout/orgChart1"/>
    <dgm:cxn modelId="{D477F4B4-E122-4C57-82FB-06F8234C277D}" type="presParOf" srcId="{8CEB19FE-D5E5-4E4D-AF5E-D634E8090BBD}" destId="{54FED839-EB9D-4202-9D64-F0AED36CF9D4}" srcOrd="0" destOrd="0" presId="urn:microsoft.com/office/officeart/2005/8/layout/orgChart1"/>
    <dgm:cxn modelId="{EE512F1E-1AC3-4ADD-8107-4A9D3C702C0D}" type="presParOf" srcId="{54FED839-EB9D-4202-9D64-F0AED36CF9D4}" destId="{23CCC754-4C14-4E12-B193-DBF401D0DC23}" srcOrd="0" destOrd="0" presId="urn:microsoft.com/office/officeart/2005/8/layout/orgChart1"/>
    <dgm:cxn modelId="{1720CC56-353E-4232-8D2A-E9513895F595}" type="presParOf" srcId="{54FED839-EB9D-4202-9D64-F0AED36CF9D4}" destId="{AC51BC2A-407D-4BB4-9F3F-ADEB6D7DD593}" srcOrd="1" destOrd="0" presId="urn:microsoft.com/office/officeart/2005/8/layout/orgChart1"/>
    <dgm:cxn modelId="{D7E55D7B-BE75-45B9-B772-6113ED56C21B}" type="presParOf" srcId="{8CEB19FE-D5E5-4E4D-AF5E-D634E8090BBD}" destId="{A4913C55-3911-4CF7-8D6E-4DFCD890C265}" srcOrd="1" destOrd="0" presId="urn:microsoft.com/office/officeart/2005/8/layout/orgChart1"/>
    <dgm:cxn modelId="{717D3FC5-72FC-4B12-9C6D-9DECBC0149FA}" type="presParOf" srcId="{A4913C55-3911-4CF7-8D6E-4DFCD890C265}" destId="{12BF8451-B3A5-4CFF-9BDE-A6A61075647F}" srcOrd="0" destOrd="0" presId="urn:microsoft.com/office/officeart/2005/8/layout/orgChart1"/>
    <dgm:cxn modelId="{6D179134-957D-4C13-A0F7-C68EE48E8958}" type="presParOf" srcId="{A4913C55-3911-4CF7-8D6E-4DFCD890C265}" destId="{D6EFE9AC-C77A-4694-943F-317C758D5BF6}" srcOrd="1" destOrd="0" presId="urn:microsoft.com/office/officeart/2005/8/layout/orgChart1"/>
    <dgm:cxn modelId="{AF856930-40CD-4737-BC05-6DAFB95796B3}" type="presParOf" srcId="{D6EFE9AC-C77A-4694-943F-317C758D5BF6}" destId="{8CAF2013-7869-4709-8B87-5355354E98EA}" srcOrd="0" destOrd="0" presId="urn:microsoft.com/office/officeart/2005/8/layout/orgChart1"/>
    <dgm:cxn modelId="{A247958D-1538-4E2C-8847-6F6429112FFF}" type="presParOf" srcId="{8CAF2013-7869-4709-8B87-5355354E98EA}" destId="{29514D4B-86C0-41D5-AD69-6303446A5DAF}" srcOrd="0" destOrd="0" presId="urn:microsoft.com/office/officeart/2005/8/layout/orgChart1"/>
    <dgm:cxn modelId="{06D13D73-3609-4C04-8B86-2A5BEE572FD5}" type="presParOf" srcId="{8CAF2013-7869-4709-8B87-5355354E98EA}" destId="{AE3D0FE8-612B-4BF1-9BBA-E6A7245C1221}" srcOrd="1" destOrd="0" presId="urn:microsoft.com/office/officeart/2005/8/layout/orgChart1"/>
    <dgm:cxn modelId="{98FFD86F-692F-4D71-9239-0AC33833AB60}" type="presParOf" srcId="{D6EFE9AC-C77A-4694-943F-317C758D5BF6}" destId="{CCB35212-E0D5-4E7A-A197-2291331273CC}" srcOrd="1" destOrd="0" presId="urn:microsoft.com/office/officeart/2005/8/layout/orgChart1"/>
    <dgm:cxn modelId="{B50B6483-3C81-45E7-8C86-30CB5CA90C19}" type="presParOf" srcId="{CCB35212-E0D5-4E7A-A197-2291331273CC}" destId="{1A7DEC7D-C3B2-4F7B-95CF-662AC049EB30}" srcOrd="0" destOrd="0" presId="urn:microsoft.com/office/officeart/2005/8/layout/orgChart1"/>
    <dgm:cxn modelId="{E25DA137-75EF-473C-8C66-068727F89BC6}" type="presParOf" srcId="{CCB35212-E0D5-4E7A-A197-2291331273CC}" destId="{16EAC6AA-408E-47A8-8BF5-1F5B451D618D}" srcOrd="1" destOrd="0" presId="urn:microsoft.com/office/officeart/2005/8/layout/orgChart1"/>
    <dgm:cxn modelId="{C31EB31C-CC10-4DB2-BD15-89474200789C}" type="presParOf" srcId="{16EAC6AA-408E-47A8-8BF5-1F5B451D618D}" destId="{1D2DA5A8-4D9F-4663-8887-E2B4110A021C}" srcOrd="0" destOrd="0" presId="urn:microsoft.com/office/officeart/2005/8/layout/orgChart1"/>
    <dgm:cxn modelId="{6C97ECD2-0CB1-4F57-B825-7B7B20DABBEC}" type="presParOf" srcId="{1D2DA5A8-4D9F-4663-8887-E2B4110A021C}" destId="{BEDC5BC9-E953-42E8-BEE2-BDE14F078C70}" srcOrd="0" destOrd="0" presId="urn:microsoft.com/office/officeart/2005/8/layout/orgChart1"/>
    <dgm:cxn modelId="{86670C6F-15B4-420C-8187-F43670760233}" type="presParOf" srcId="{1D2DA5A8-4D9F-4663-8887-E2B4110A021C}" destId="{547FAB5A-54C0-402F-BBE7-DBB111C7380F}" srcOrd="1" destOrd="0" presId="urn:microsoft.com/office/officeart/2005/8/layout/orgChart1"/>
    <dgm:cxn modelId="{EC91B0C5-30B7-4781-AAA0-E778300CF07F}" type="presParOf" srcId="{16EAC6AA-408E-47A8-8BF5-1F5B451D618D}" destId="{A3626850-4102-4EDE-A80C-BB6FE67DE4B0}" srcOrd="1" destOrd="0" presId="urn:microsoft.com/office/officeart/2005/8/layout/orgChart1"/>
    <dgm:cxn modelId="{80CA16E0-5391-4166-8D28-A0BBDB44FD23}" type="presParOf" srcId="{A3626850-4102-4EDE-A80C-BB6FE67DE4B0}" destId="{008081A1-39B9-49F9-8747-52EAFF4C557D}" srcOrd="0" destOrd="0" presId="urn:microsoft.com/office/officeart/2005/8/layout/orgChart1"/>
    <dgm:cxn modelId="{B439028C-9385-4681-80AE-DC8B3930B132}" type="presParOf" srcId="{A3626850-4102-4EDE-A80C-BB6FE67DE4B0}" destId="{13C9E2C9-9707-478D-8050-55F05A7EAEBC}" srcOrd="1" destOrd="0" presId="urn:microsoft.com/office/officeart/2005/8/layout/orgChart1"/>
    <dgm:cxn modelId="{25FEC43D-0803-470B-BE73-5FE5988FC745}" type="presParOf" srcId="{13C9E2C9-9707-478D-8050-55F05A7EAEBC}" destId="{CAAD34A8-D374-4FA9-84EC-66C27F96D196}" srcOrd="0" destOrd="0" presId="urn:microsoft.com/office/officeart/2005/8/layout/orgChart1"/>
    <dgm:cxn modelId="{617A8D13-BE9F-43C9-BE67-EBB95563337D}" type="presParOf" srcId="{CAAD34A8-D374-4FA9-84EC-66C27F96D196}" destId="{5C1FB03B-2319-4E8E-BD61-43565FABD107}" srcOrd="0" destOrd="0" presId="urn:microsoft.com/office/officeart/2005/8/layout/orgChart1"/>
    <dgm:cxn modelId="{F56F12E0-9B7D-4CC5-8E54-EE5B024D1161}" type="presParOf" srcId="{CAAD34A8-D374-4FA9-84EC-66C27F96D196}" destId="{3F477E27-1F84-4215-B62E-8535292AFC09}" srcOrd="1" destOrd="0" presId="urn:microsoft.com/office/officeart/2005/8/layout/orgChart1"/>
    <dgm:cxn modelId="{ED04EAC3-724D-4167-98DB-EEE68CD6FE11}" type="presParOf" srcId="{13C9E2C9-9707-478D-8050-55F05A7EAEBC}" destId="{751FBB6A-6470-4BAE-B3AB-8010561BD5F6}" srcOrd="1" destOrd="0" presId="urn:microsoft.com/office/officeart/2005/8/layout/orgChart1"/>
    <dgm:cxn modelId="{588723ED-9C81-455F-85C0-3C68EA2F64F2}" type="presParOf" srcId="{13C9E2C9-9707-478D-8050-55F05A7EAEBC}" destId="{D795DC45-4E3E-40BC-94FA-C7B0662034E0}" srcOrd="2" destOrd="0" presId="urn:microsoft.com/office/officeart/2005/8/layout/orgChart1"/>
    <dgm:cxn modelId="{73E29A3E-E817-498D-97D3-03372E9C0978}" type="presParOf" srcId="{A3626850-4102-4EDE-A80C-BB6FE67DE4B0}" destId="{BEE65CDC-8066-4515-890D-913EE48EA224}" srcOrd="2" destOrd="0" presId="urn:microsoft.com/office/officeart/2005/8/layout/orgChart1"/>
    <dgm:cxn modelId="{C30604E2-733A-468A-9CDD-DA433F0AD0F8}" type="presParOf" srcId="{A3626850-4102-4EDE-A80C-BB6FE67DE4B0}" destId="{BF37E9CF-042C-4DAC-8DF9-17841312244E}" srcOrd="3" destOrd="0" presId="urn:microsoft.com/office/officeart/2005/8/layout/orgChart1"/>
    <dgm:cxn modelId="{F0E38E13-96AE-4BF2-BD43-68A63DA9CF0D}" type="presParOf" srcId="{BF37E9CF-042C-4DAC-8DF9-17841312244E}" destId="{EB85E911-BA90-498D-85B9-F97460868450}" srcOrd="0" destOrd="0" presId="urn:microsoft.com/office/officeart/2005/8/layout/orgChart1"/>
    <dgm:cxn modelId="{155DD3BE-72F3-4CCE-9D9C-BD5812F32168}" type="presParOf" srcId="{EB85E911-BA90-498D-85B9-F97460868450}" destId="{FF884E81-DD38-4064-B22E-8EF784F4DBDA}" srcOrd="0" destOrd="0" presId="urn:microsoft.com/office/officeart/2005/8/layout/orgChart1"/>
    <dgm:cxn modelId="{3C00C32F-1639-4627-9031-F54469B8FAA9}" type="presParOf" srcId="{EB85E911-BA90-498D-85B9-F97460868450}" destId="{5B4EB80B-AAA1-4898-B859-7AB22C72EC21}" srcOrd="1" destOrd="0" presId="urn:microsoft.com/office/officeart/2005/8/layout/orgChart1"/>
    <dgm:cxn modelId="{F70CDC55-2173-4591-AC5F-DB21ED9863B3}" type="presParOf" srcId="{BF37E9CF-042C-4DAC-8DF9-17841312244E}" destId="{4CD12053-6A59-4147-A988-329E495C80EE}" srcOrd="1" destOrd="0" presId="urn:microsoft.com/office/officeart/2005/8/layout/orgChart1"/>
    <dgm:cxn modelId="{87BA1DF4-10D6-422A-9D5B-FD9B4D2754FB}" type="presParOf" srcId="{BF37E9CF-042C-4DAC-8DF9-17841312244E}" destId="{631FE8D7-0DF9-4486-BDF1-61898FE01BD3}" srcOrd="2" destOrd="0" presId="urn:microsoft.com/office/officeart/2005/8/layout/orgChart1"/>
    <dgm:cxn modelId="{B60F66F5-5E2F-4FCC-85F0-37273AF3457E}" type="presParOf" srcId="{A3626850-4102-4EDE-A80C-BB6FE67DE4B0}" destId="{7930CA63-DF23-46C2-B6F2-EA9FDCAC77B7}" srcOrd="4" destOrd="0" presId="urn:microsoft.com/office/officeart/2005/8/layout/orgChart1"/>
    <dgm:cxn modelId="{E7D14579-4B9A-45D3-A6C5-C92A685CF6D4}" type="presParOf" srcId="{A3626850-4102-4EDE-A80C-BB6FE67DE4B0}" destId="{6F3E70C7-5853-43C3-BC49-11C2DC20D45A}" srcOrd="5" destOrd="0" presId="urn:microsoft.com/office/officeart/2005/8/layout/orgChart1"/>
    <dgm:cxn modelId="{289696DD-E599-4E26-A05E-EBB02A645229}" type="presParOf" srcId="{6F3E70C7-5853-43C3-BC49-11C2DC20D45A}" destId="{AB4BFA8E-5EC7-4EB8-97E3-F4320A63F7D8}" srcOrd="0" destOrd="0" presId="urn:microsoft.com/office/officeart/2005/8/layout/orgChart1"/>
    <dgm:cxn modelId="{FE40DA41-A094-40AE-B414-75646352D103}" type="presParOf" srcId="{AB4BFA8E-5EC7-4EB8-97E3-F4320A63F7D8}" destId="{776EA6D1-457E-41EF-A749-48AD681939ED}" srcOrd="0" destOrd="0" presId="urn:microsoft.com/office/officeart/2005/8/layout/orgChart1"/>
    <dgm:cxn modelId="{2AD8D1D6-3BDB-44AE-A7D3-1665A9CF4510}" type="presParOf" srcId="{AB4BFA8E-5EC7-4EB8-97E3-F4320A63F7D8}" destId="{6C323194-5D68-4208-9787-F8F2A088DF99}" srcOrd="1" destOrd="0" presId="urn:microsoft.com/office/officeart/2005/8/layout/orgChart1"/>
    <dgm:cxn modelId="{C2BFA50B-6C75-44B0-9718-1AF05C375455}" type="presParOf" srcId="{6F3E70C7-5853-43C3-BC49-11C2DC20D45A}" destId="{AD0957D8-F7BE-43E1-B439-2EEFD2472F0B}" srcOrd="1" destOrd="0" presId="urn:microsoft.com/office/officeart/2005/8/layout/orgChart1"/>
    <dgm:cxn modelId="{2C5F8F57-31F7-4C0C-B522-5DB803C3FE7C}" type="presParOf" srcId="{6F3E70C7-5853-43C3-BC49-11C2DC20D45A}" destId="{C2E55542-F59E-48ED-978B-B9C62668A146}" srcOrd="2" destOrd="0" presId="urn:microsoft.com/office/officeart/2005/8/layout/orgChart1"/>
    <dgm:cxn modelId="{8924472E-AEE1-46F5-BE61-5EAD6D6B8B70}" type="presParOf" srcId="{16EAC6AA-408E-47A8-8BF5-1F5B451D618D}" destId="{B849F7E0-D189-4EC5-AA05-8337F9B29BAD}" srcOrd="2" destOrd="0" presId="urn:microsoft.com/office/officeart/2005/8/layout/orgChart1"/>
    <dgm:cxn modelId="{2AC42AE6-A494-49C7-9612-5DBC01E249A8}" type="presParOf" srcId="{CCB35212-E0D5-4E7A-A197-2291331273CC}" destId="{B8A94E1D-C67B-4682-A4A3-5943504414D2}" srcOrd="2" destOrd="0" presId="urn:microsoft.com/office/officeart/2005/8/layout/orgChart1"/>
    <dgm:cxn modelId="{E1EAB0D0-A56E-4F19-B659-F2A01308C6C5}" type="presParOf" srcId="{CCB35212-E0D5-4E7A-A197-2291331273CC}" destId="{8F953415-9A4E-447C-AC8C-9CAAD9F822E4}" srcOrd="3" destOrd="0" presId="urn:microsoft.com/office/officeart/2005/8/layout/orgChart1"/>
    <dgm:cxn modelId="{CA4B9EDC-BCC9-4AF5-862F-85385A0A0A16}" type="presParOf" srcId="{8F953415-9A4E-447C-AC8C-9CAAD9F822E4}" destId="{9944BECD-5052-46A8-A30D-275C834C3FE9}" srcOrd="0" destOrd="0" presId="urn:microsoft.com/office/officeart/2005/8/layout/orgChart1"/>
    <dgm:cxn modelId="{1BD8060C-4121-44E2-92FA-8B6588EE37FE}" type="presParOf" srcId="{9944BECD-5052-46A8-A30D-275C834C3FE9}" destId="{BEE2E1E4-A988-4329-9F8D-50F8A5631649}" srcOrd="0" destOrd="0" presId="urn:microsoft.com/office/officeart/2005/8/layout/orgChart1"/>
    <dgm:cxn modelId="{E574E8AE-D681-4701-8337-363EEC5E498F}" type="presParOf" srcId="{9944BECD-5052-46A8-A30D-275C834C3FE9}" destId="{12A2A662-FBB0-4C48-8074-6BBF8131363D}" srcOrd="1" destOrd="0" presId="urn:microsoft.com/office/officeart/2005/8/layout/orgChart1"/>
    <dgm:cxn modelId="{5498F93E-080B-4BB7-A01C-A3776F27321F}" type="presParOf" srcId="{8F953415-9A4E-447C-AC8C-9CAAD9F822E4}" destId="{312F3528-C697-485A-9DA8-4E1B75CF5AA1}" srcOrd="1" destOrd="0" presId="urn:microsoft.com/office/officeart/2005/8/layout/orgChart1"/>
    <dgm:cxn modelId="{E59DC0B9-8D15-4606-9539-1301E97D12CC}" type="presParOf" srcId="{8F953415-9A4E-447C-AC8C-9CAAD9F822E4}" destId="{5EBAF1D0-A873-4E15-AB10-97F11ABD25DD}" srcOrd="2" destOrd="0" presId="urn:microsoft.com/office/officeart/2005/8/layout/orgChart1"/>
    <dgm:cxn modelId="{70543C45-8B3B-4EB1-A74D-0AF586EC7729}" type="presParOf" srcId="{D6EFE9AC-C77A-4694-943F-317C758D5BF6}" destId="{FE93A542-A5EF-4734-9E86-1F235DDF9BC4}" srcOrd="2" destOrd="0" presId="urn:microsoft.com/office/officeart/2005/8/layout/orgChart1"/>
    <dgm:cxn modelId="{2308C5B3-6833-46A7-998C-DD0A92A1B3FE}" type="presParOf" srcId="{A4913C55-3911-4CF7-8D6E-4DFCD890C265}" destId="{9FB128B3-6B18-4733-B87E-5E1684D3F19D}" srcOrd="2" destOrd="0" presId="urn:microsoft.com/office/officeart/2005/8/layout/orgChart1"/>
    <dgm:cxn modelId="{7BC0E763-A228-4577-9259-C20CC9AE929D}" type="presParOf" srcId="{A4913C55-3911-4CF7-8D6E-4DFCD890C265}" destId="{93AEDBE0-C11A-4654-BDA9-32D5035FC8E1}" srcOrd="3" destOrd="0" presId="urn:microsoft.com/office/officeart/2005/8/layout/orgChart1"/>
    <dgm:cxn modelId="{0CEE7CF5-B004-4A9C-A3F4-470E271A739C}" type="presParOf" srcId="{93AEDBE0-C11A-4654-BDA9-32D5035FC8E1}" destId="{46594A27-B107-4538-988F-6D387D75CCD8}" srcOrd="0" destOrd="0" presId="urn:microsoft.com/office/officeart/2005/8/layout/orgChart1"/>
    <dgm:cxn modelId="{55AE12E3-9062-4CBD-9C22-DFFB520185F9}" type="presParOf" srcId="{46594A27-B107-4538-988F-6D387D75CCD8}" destId="{C892E380-BF54-4D0F-963D-31ADE248C56B}" srcOrd="0" destOrd="0" presId="urn:microsoft.com/office/officeart/2005/8/layout/orgChart1"/>
    <dgm:cxn modelId="{A2C1BFB4-7027-4EF4-8079-87D25CB83C37}" type="presParOf" srcId="{46594A27-B107-4538-988F-6D387D75CCD8}" destId="{ED94D6B0-AFB5-48E8-A4E2-B5BAEE819D16}" srcOrd="1" destOrd="0" presId="urn:microsoft.com/office/officeart/2005/8/layout/orgChart1"/>
    <dgm:cxn modelId="{B6F1A83E-9220-4C9B-B12A-32C9D419D06E}" type="presParOf" srcId="{93AEDBE0-C11A-4654-BDA9-32D5035FC8E1}" destId="{4D101EB3-A1E9-4D54-A25F-9EB27B125CD0}" srcOrd="1" destOrd="0" presId="urn:microsoft.com/office/officeart/2005/8/layout/orgChart1"/>
    <dgm:cxn modelId="{016BB306-A452-4C7C-9FC2-170123F9DB25}" type="presParOf" srcId="{93AEDBE0-C11A-4654-BDA9-32D5035FC8E1}" destId="{E67D3381-7881-489F-AFC8-B348F17E2AE4}" srcOrd="2" destOrd="0" presId="urn:microsoft.com/office/officeart/2005/8/layout/orgChart1"/>
    <dgm:cxn modelId="{ACB56673-7C52-4671-8603-E31BCBCA4A5A}" type="presParOf" srcId="{8CEB19FE-D5E5-4E4D-AF5E-D634E8090BBD}" destId="{A3E9B59C-865A-488E-B88E-96BAD6B770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BCDB18-FAB9-4821-85DA-304E9C6CBF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687611DC-5C89-481D-BB92-0B5AD629D5BB}">
      <dgm:prSet phldrT="[Texto]"/>
      <dgm:spPr/>
      <dgm:t>
        <a:bodyPr/>
        <a:lstStyle/>
        <a:p>
          <a:r>
            <a:rPr lang="es-EC" dirty="0" smtClean="0"/>
            <a:t>1</a:t>
          </a:r>
          <a:endParaRPr lang="es-EC" dirty="0"/>
        </a:p>
      </dgm:t>
    </dgm:pt>
    <dgm:pt modelId="{B3039EB2-7918-4649-BE6E-D17642ED7D40}" type="parTrans" cxnId="{8179C936-E931-4017-9A91-FC50B55EC919}">
      <dgm:prSet/>
      <dgm:spPr/>
      <dgm:t>
        <a:bodyPr/>
        <a:lstStyle/>
        <a:p>
          <a:endParaRPr lang="es-EC"/>
        </a:p>
      </dgm:t>
    </dgm:pt>
    <dgm:pt modelId="{D48A4B43-98B8-4476-B874-796E989F5EF6}" type="sibTrans" cxnId="{8179C936-E931-4017-9A91-FC50B55EC919}">
      <dgm:prSet/>
      <dgm:spPr/>
      <dgm:t>
        <a:bodyPr/>
        <a:lstStyle/>
        <a:p>
          <a:endParaRPr lang="es-EC"/>
        </a:p>
      </dgm:t>
    </dgm:pt>
    <dgm:pt modelId="{05FC62B0-BC40-42B3-8408-7A5D9E142CB0}">
      <dgm:prSet phldrT="[Texto]"/>
      <dgm:spPr/>
      <dgm:t>
        <a:bodyPr/>
        <a:lstStyle/>
        <a:p>
          <a:r>
            <a:rPr lang="es-EC" dirty="0" smtClean="0"/>
            <a:t>Recolectar los datos</a:t>
          </a:r>
          <a:endParaRPr lang="es-EC" dirty="0"/>
        </a:p>
      </dgm:t>
    </dgm:pt>
    <dgm:pt modelId="{04033E62-0C66-4248-A163-27D01A882C03}" type="parTrans" cxnId="{813269A8-EC57-41E8-8EE1-5BE757DE315C}">
      <dgm:prSet/>
      <dgm:spPr/>
      <dgm:t>
        <a:bodyPr/>
        <a:lstStyle/>
        <a:p>
          <a:endParaRPr lang="es-EC"/>
        </a:p>
      </dgm:t>
    </dgm:pt>
    <dgm:pt modelId="{C193F066-C442-42AA-9EED-EB91591AB49D}" type="sibTrans" cxnId="{813269A8-EC57-41E8-8EE1-5BE757DE315C}">
      <dgm:prSet/>
      <dgm:spPr/>
      <dgm:t>
        <a:bodyPr/>
        <a:lstStyle/>
        <a:p>
          <a:endParaRPr lang="es-EC"/>
        </a:p>
      </dgm:t>
    </dgm:pt>
    <dgm:pt modelId="{1CC5D4BB-EF72-429B-8254-D6F9A237B609}">
      <dgm:prSet phldrT="[Texto]"/>
      <dgm:spPr/>
      <dgm:t>
        <a:bodyPr/>
        <a:lstStyle/>
        <a:p>
          <a:r>
            <a:rPr lang="es-EC" dirty="0" smtClean="0"/>
            <a:t>2</a:t>
          </a:r>
          <a:endParaRPr lang="es-EC" dirty="0"/>
        </a:p>
      </dgm:t>
    </dgm:pt>
    <dgm:pt modelId="{0CB53B1A-2A77-4BE8-AA91-014A07AB85BE}" type="parTrans" cxnId="{09BADDF4-DB28-4132-AAEE-74876E1DE805}">
      <dgm:prSet/>
      <dgm:spPr/>
      <dgm:t>
        <a:bodyPr/>
        <a:lstStyle/>
        <a:p>
          <a:endParaRPr lang="es-EC"/>
        </a:p>
      </dgm:t>
    </dgm:pt>
    <dgm:pt modelId="{EA2FC363-09B5-45A0-A490-51658C5882F9}" type="sibTrans" cxnId="{09BADDF4-DB28-4132-AAEE-74876E1DE805}">
      <dgm:prSet/>
      <dgm:spPr/>
      <dgm:t>
        <a:bodyPr/>
        <a:lstStyle/>
        <a:p>
          <a:endParaRPr lang="es-EC"/>
        </a:p>
      </dgm:t>
    </dgm:pt>
    <dgm:pt modelId="{ED8CF41B-4BB0-4030-90F9-FA08761963BF}">
      <dgm:prSet phldrT="[Texto]"/>
      <dgm:spPr/>
      <dgm:t>
        <a:bodyPr/>
        <a:lstStyle/>
        <a:p>
          <a:r>
            <a:rPr lang="es-EC" dirty="0" smtClean="0"/>
            <a:t>Preparar los datos de entrada	</a:t>
          </a:r>
          <a:endParaRPr lang="es-EC" dirty="0"/>
        </a:p>
      </dgm:t>
    </dgm:pt>
    <dgm:pt modelId="{11739AC2-5A5D-4605-ABF0-24F5C2824157}" type="parTrans" cxnId="{BD2D77C9-86AB-4E75-BC48-B6992C3A9AF3}">
      <dgm:prSet/>
      <dgm:spPr/>
      <dgm:t>
        <a:bodyPr/>
        <a:lstStyle/>
        <a:p>
          <a:endParaRPr lang="es-EC"/>
        </a:p>
      </dgm:t>
    </dgm:pt>
    <dgm:pt modelId="{24126000-619A-424E-9BAF-A025320C71B0}" type="sibTrans" cxnId="{BD2D77C9-86AB-4E75-BC48-B6992C3A9AF3}">
      <dgm:prSet/>
      <dgm:spPr/>
      <dgm:t>
        <a:bodyPr/>
        <a:lstStyle/>
        <a:p>
          <a:endParaRPr lang="es-EC"/>
        </a:p>
      </dgm:t>
    </dgm:pt>
    <dgm:pt modelId="{7C8DB0F1-235E-4D1E-8E82-DA4F7DB0B544}">
      <dgm:prSet phldrT="[Texto]"/>
      <dgm:spPr/>
      <dgm:t>
        <a:bodyPr/>
        <a:lstStyle/>
        <a:p>
          <a:r>
            <a:rPr lang="es-EC" dirty="0" smtClean="0"/>
            <a:t>3</a:t>
          </a:r>
          <a:endParaRPr lang="es-EC" dirty="0"/>
        </a:p>
      </dgm:t>
    </dgm:pt>
    <dgm:pt modelId="{F8384FE2-6779-420A-9F52-53A55D219375}" type="parTrans" cxnId="{322DC102-194A-47E9-9B26-E6E039DD78F1}">
      <dgm:prSet/>
      <dgm:spPr/>
      <dgm:t>
        <a:bodyPr/>
        <a:lstStyle/>
        <a:p>
          <a:endParaRPr lang="es-EC"/>
        </a:p>
      </dgm:t>
    </dgm:pt>
    <dgm:pt modelId="{A1E22CE4-B86D-46DB-A981-2D2897834D6E}" type="sibTrans" cxnId="{322DC102-194A-47E9-9B26-E6E039DD78F1}">
      <dgm:prSet/>
      <dgm:spPr/>
      <dgm:t>
        <a:bodyPr/>
        <a:lstStyle/>
        <a:p>
          <a:endParaRPr lang="es-EC"/>
        </a:p>
      </dgm:t>
    </dgm:pt>
    <dgm:pt modelId="{8D9672A8-DF01-4B6A-ACC6-7E752E70625F}">
      <dgm:prSet phldrT="[Texto]"/>
      <dgm:spPr/>
      <dgm:t>
        <a:bodyPr/>
        <a:lstStyle/>
        <a:p>
          <a:r>
            <a:rPr lang="es-EC" dirty="0" smtClean="0"/>
            <a:t>Certificar los datos</a:t>
          </a:r>
          <a:endParaRPr lang="es-EC" dirty="0"/>
        </a:p>
      </dgm:t>
    </dgm:pt>
    <dgm:pt modelId="{DE6725DD-A586-455F-AAC1-D7A0AA0C3633}" type="parTrans" cxnId="{94DF29DE-C3FE-450C-9681-69320BE80C6F}">
      <dgm:prSet/>
      <dgm:spPr/>
      <dgm:t>
        <a:bodyPr/>
        <a:lstStyle/>
        <a:p>
          <a:endParaRPr lang="es-EC"/>
        </a:p>
      </dgm:t>
    </dgm:pt>
    <dgm:pt modelId="{21976615-E5B3-4EC3-82E9-58907A09E095}" type="sibTrans" cxnId="{94DF29DE-C3FE-450C-9681-69320BE80C6F}">
      <dgm:prSet/>
      <dgm:spPr/>
      <dgm:t>
        <a:bodyPr/>
        <a:lstStyle/>
        <a:p>
          <a:endParaRPr lang="es-EC"/>
        </a:p>
      </dgm:t>
    </dgm:pt>
    <dgm:pt modelId="{A29A8737-C810-4548-A00B-456A9B7CB1C4}">
      <dgm:prSet phldrT="[Texto]"/>
      <dgm:spPr/>
      <dgm:t>
        <a:bodyPr/>
        <a:lstStyle/>
        <a:p>
          <a:r>
            <a:rPr lang="es-EC" dirty="0" smtClean="0"/>
            <a:t>4</a:t>
          </a:r>
          <a:endParaRPr lang="es-EC" dirty="0"/>
        </a:p>
      </dgm:t>
    </dgm:pt>
    <dgm:pt modelId="{C0A71C4F-7B2C-4F83-B088-663A0B622A16}" type="parTrans" cxnId="{A1F973E5-B716-414D-A3D3-3E7CD5623630}">
      <dgm:prSet/>
      <dgm:spPr/>
      <dgm:t>
        <a:bodyPr/>
        <a:lstStyle/>
        <a:p>
          <a:endParaRPr lang="es-EC"/>
        </a:p>
      </dgm:t>
    </dgm:pt>
    <dgm:pt modelId="{5EDD55FF-0445-4F44-9FEE-1ED46A42F288}" type="sibTrans" cxnId="{A1F973E5-B716-414D-A3D3-3E7CD5623630}">
      <dgm:prSet/>
      <dgm:spPr/>
      <dgm:t>
        <a:bodyPr/>
        <a:lstStyle/>
        <a:p>
          <a:endParaRPr lang="es-EC"/>
        </a:p>
      </dgm:t>
    </dgm:pt>
    <dgm:pt modelId="{FB2D8564-4703-48B1-902A-B1E6230C4D3D}">
      <dgm:prSet/>
      <dgm:spPr/>
      <dgm:t>
        <a:bodyPr/>
        <a:lstStyle/>
        <a:p>
          <a:r>
            <a:rPr lang="es-EC" dirty="0" smtClean="0"/>
            <a:t>Probar el algoritmo</a:t>
          </a:r>
          <a:endParaRPr lang="es-EC" dirty="0"/>
        </a:p>
      </dgm:t>
    </dgm:pt>
    <dgm:pt modelId="{39411F08-7039-4A6D-AD19-07D14F61C5FA}" type="parTrans" cxnId="{2AAAA962-606C-4C2A-A95C-608CA64A1B4A}">
      <dgm:prSet/>
      <dgm:spPr/>
      <dgm:t>
        <a:bodyPr/>
        <a:lstStyle/>
        <a:p>
          <a:endParaRPr lang="es-EC"/>
        </a:p>
      </dgm:t>
    </dgm:pt>
    <dgm:pt modelId="{B4F251D9-93F7-46FD-9705-57A989087E7D}" type="sibTrans" cxnId="{2AAAA962-606C-4C2A-A95C-608CA64A1B4A}">
      <dgm:prSet/>
      <dgm:spPr/>
      <dgm:t>
        <a:bodyPr/>
        <a:lstStyle/>
        <a:p>
          <a:endParaRPr lang="es-EC"/>
        </a:p>
      </dgm:t>
    </dgm:pt>
    <dgm:pt modelId="{C010D3AB-3D5C-4ECB-B08F-681CB195D440}">
      <dgm:prSet phldrT="[Texto]"/>
      <dgm:spPr/>
      <dgm:t>
        <a:bodyPr/>
        <a:lstStyle/>
        <a:p>
          <a:r>
            <a:rPr lang="es-EC" dirty="0" smtClean="0"/>
            <a:t>6</a:t>
          </a:r>
          <a:endParaRPr lang="es-EC" dirty="0"/>
        </a:p>
      </dgm:t>
    </dgm:pt>
    <dgm:pt modelId="{75CCEC80-0050-4227-A258-59056063C9F1}" type="parTrans" cxnId="{A83427C1-2886-4C0D-91F9-CA453D21A49C}">
      <dgm:prSet/>
      <dgm:spPr/>
      <dgm:t>
        <a:bodyPr/>
        <a:lstStyle/>
        <a:p>
          <a:endParaRPr lang="es-EC"/>
        </a:p>
      </dgm:t>
    </dgm:pt>
    <dgm:pt modelId="{D3B1DA9D-2B5A-458B-A9C1-7B93325A2FC4}" type="sibTrans" cxnId="{A83427C1-2886-4C0D-91F9-CA453D21A49C}">
      <dgm:prSet/>
      <dgm:spPr/>
      <dgm:t>
        <a:bodyPr/>
        <a:lstStyle/>
        <a:p>
          <a:endParaRPr lang="es-EC"/>
        </a:p>
      </dgm:t>
    </dgm:pt>
    <dgm:pt modelId="{2CB66526-CA9D-4360-8BC0-50ED68EC1725}">
      <dgm:prSet phldrT="[Texto]"/>
      <dgm:spPr/>
      <dgm:t>
        <a:bodyPr/>
        <a:lstStyle/>
        <a:p>
          <a:r>
            <a:rPr lang="es-EC" dirty="0" smtClean="0"/>
            <a:t>Entrenar el algoritmo</a:t>
          </a:r>
          <a:endParaRPr lang="es-EC" dirty="0"/>
        </a:p>
      </dgm:t>
    </dgm:pt>
    <dgm:pt modelId="{C3E10360-07C7-470B-95A0-A7A04088D18C}" type="parTrans" cxnId="{3E9E0F76-D3FC-4732-86E1-C0A4CC33F61D}">
      <dgm:prSet/>
      <dgm:spPr/>
      <dgm:t>
        <a:bodyPr/>
        <a:lstStyle/>
        <a:p>
          <a:endParaRPr lang="es-EC"/>
        </a:p>
      </dgm:t>
    </dgm:pt>
    <dgm:pt modelId="{5FE57252-4F81-4E28-8C5E-6009673F171E}" type="sibTrans" cxnId="{3E9E0F76-D3FC-4732-86E1-C0A4CC33F61D}">
      <dgm:prSet/>
      <dgm:spPr/>
      <dgm:t>
        <a:bodyPr/>
        <a:lstStyle/>
        <a:p>
          <a:endParaRPr lang="es-EC"/>
        </a:p>
      </dgm:t>
    </dgm:pt>
    <dgm:pt modelId="{049DDE55-5021-4326-958C-51BBCDE64ADE}">
      <dgm:prSet phldrT="[Texto]"/>
      <dgm:spPr/>
      <dgm:t>
        <a:bodyPr/>
        <a:lstStyle/>
        <a:p>
          <a:r>
            <a:rPr lang="es-EC" dirty="0" smtClean="0"/>
            <a:t>Analizar los datos de entrada</a:t>
          </a:r>
          <a:endParaRPr lang="es-EC" dirty="0"/>
        </a:p>
      </dgm:t>
    </dgm:pt>
    <dgm:pt modelId="{B7F2E911-32A1-4B56-9C93-72EBAB68FB7B}" type="parTrans" cxnId="{AEF6AFCE-897D-43C2-BDFA-2A74EAFFA775}">
      <dgm:prSet/>
      <dgm:spPr/>
      <dgm:t>
        <a:bodyPr/>
        <a:lstStyle/>
        <a:p>
          <a:endParaRPr lang="es-EC"/>
        </a:p>
      </dgm:t>
    </dgm:pt>
    <dgm:pt modelId="{4942DFCD-0EA1-44FD-88F1-A2ADFFFC75FC}" type="sibTrans" cxnId="{AEF6AFCE-897D-43C2-BDFA-2A74EAFFA775}">
      <dgm:prSet/>
      <dgm:spPr/>
      <dgm:t>
        <a:bodyPr/>
        <a:lstStyle/>
        <a:p>
          <a:endParaRPr lang="es-EC"/>
        </a:p>
      </dgm:t>
    </dgm:pt>
    <dgm:pt modelId="{3BF40773-AB66-4FE2-9FF1-1764744AD9A7}">
      <dgm:prSet phldrT="[Texto]"/>
      <dgm:spPr/>
      <dgm:t>
        <a:bodyPr/>
        <a:lstStyle/>
        <a:p>
          <a:r>
            <a:rPr lang="es-EC" dirty="0" smtClean="0"/>
            <a:t>5</a:t>
          </a:r>
          <a:endParaRPr lang="es-EC" dirty="0"/>
        </a:p>
      </dgm:t>
    </dgm:pt>
    <dgm:pt modelId="{C1C6494B-DE12-41D5-9674-6DB2AB142A75}" type="parTrans" cxnId="{553B0FDC-D58C-41EB-91C2-6A0ED8300815}">
      <dgm:prSet/>
      <dgm:spPr/>
      <dgm:t>
        <a:bodyPr/>
        <a:lstStyle/>
        <a:p>
          <a:endParaRPr lang="es-EC"/>
        </a:p>
      </dgm:t>
    </dgm:pt>
    <dgm:pt modelId="{0EE2A9D4-B931-4B94-94B8-33DE0DA45BEE}" type="sibTrans" cxnId="{553B0FDC-D58C-41EB-91C2-6A0ED8300815}">
      <dgm:prSet/>
      <dgm:spPr/>
      <dgm:t>
        <a:bodyPr/>
        <a:lstStyle/>
        <a:p>
          <a:endParaRPr lang="es-EC"/>
        </a:p>
      </dgm:t>
    </dgm:pt>
    <dgm:pt modelId="{A185BEA9-296B-46AB-801A-98B0D4881DCB}" type="pres">
      <dgm:prSet presAssocID="{0DBCDB18-FAB9-4821-85DA-304E9C6CBF50}" presName="linearFlow" presStyleCnt="0">
        <dgm:presLayoutVars>
          <dgm:dir/>
          <dgm:animLvl val="lvl"/>
          <dgm:resizeHandles val="exact"/>
        </dgm:presLayoutVars>
      </dgm:prSet>
      <dgm:spPr/>
      <dgm:t>
        <a:bodyPr/>
        <a:lstStyle/>
        <a:p>
          <a:endParaRPr lang="es-EC"/>
        </a:p>
      </dgm:t>
    </dgm:pt>
    <dgm:pt modelId="{02844EDB-8FC0-4AA7-BB01-50A1567EAD48}" type="pres">
      <dgm:prSet presAssocID="{687611DC-5C89-481D-BB92-0B5AD629D5BB}" presName="composite" presStyleCnt="0"/>
      <dgm:spPr/>
    </dgm:pt>
    <dgm:pt modelId="{9083C3BB-E945-48B9-B9C4-3B11877F3FED}" type="pres">
      <dgm:prSet presAssocID="{687611DC-5C89-481D-BB92-0B5AD629D5BB}" presName="parentText" presStyleLbl="alignNode1" presStyleIdx="0" presStyleCnt="6">
        <dgm:presLayoutVars>
          <dgm:chMax val="1"/>
          <dgm:bulletEnabled val="1"/>
        </dgm:presLayoutVars>
      </dgm:prSet>
      <dgm:spPr/>
      <dgm:t>
        <a:bodyPr/>
        <a:lstStyle/>
        <a:p>
          <a:endParaRPr lang="es-EC"/>
        </a:p>
      </dgm:t>
    </dgm:pt>
    <dgm:pt modelId="{D3E95FD4-2DE1-4899-8B6E-71D7B510FD9E}" type="pres">
      <dgm:prSet presAssocID="{687611DC-5C89-481D-BB92-0B5AD629D5BB}" presName="descendantText" presStyleLbl="alignAcc1" presStyleIdx="0" presStyleCnt="6">
        <dgm:presLayoutVars>
          <dgm:bulletEnabled val="1"/>
        </dgm:presLayoutVars>
      </dgm:prSet>
      <dgm:spPr/>
      <dgm:t>
        <a:bodyPr/>
        <a:lstStyle/>
        <a:p>
          <a:endParaRPr lang="es-EC"/>
        </a:p>
      </dgm:t>
    </dgm:pt>
    <dgm:pt modelId="{148EA4DE-F53E-4588-BA34-33E9E693BEBA}" type="pres">
      <dgm:prSet presAssocID="{D48A4B43-98B8-4476-B874-796E989F5EF6}" presName="sp" presStyleCnt="0"/>
      <dgm:spPr/>
    </dgm:pt>
    <dgm:pt modelId="{1C1883E6-7E95-4B8B-8C7C-95766480A2C0}" type="pres">
      <dgm:prSet presAssocID="{1CC5D4BB-EF72-429B-8254-D6F9A237B609}" presName="composite" presStyleCnt="0"/>
      <dgm:spPr/>
    </dgm:pt>
    <dgm:pt modelId="{D5E03E4C-78C5-4C8C-AC51-F55A4D7937C2}" type="pres">
      <dgm:prSet presAssocID="{1CC5D4BB-EF72-429B-8254-D6F9A237B609}" presName="parentText" presStyleLbl="alignNode1" presStyleIdx="1" presStyleCnt="6">
        <dgm:presLayoutVars>
          <dgm:chMax val="1"/>
          <dgm:bulletEnabled val="1"/>
        </dgm:presLayoutVars>
      </dgm:prSet>
      <dgm:spPr/>
      <dgm:t>
        <a:bodyPr/>
        <a:lstStyle/>
        <a:p>
          <a:endParaRPr lang="es-EC"/>
        </a:p>
      </dgm:t>
    </dgm:pt>
    <dgm:pt modelId="{8CD01669-79D0-4CCA-BB66-1BFF4240561A}" type="pres">
      <dgm:prSet presAssocID="{1CC5D4BB-EF72-429B-8254-D6F9A237B609}" presName="descendantText" presStyleLbl="alignAcc1" presStyleIdx="1" presStyleCnt="6">
        <dgm:presLayoutVars>
          <dgm:bulletEnabled val="1"/>
        </dgm:presLayoutVars>
      </dgm:prSet>
      <dgm:spPr/>
      <dgm:t>
        <a:bodyPr/>
        <a:lstStyle/>
        <a:p>
          <a:endParaRPr lang="es-EC"/>
        </a:p>
      </dgm:t>
    </dgm:pt>
    <dgm:pt modelId="{E4954C44-C0C7-40F4-8130-77C058BFC476}" type="pres">
      <dgm:prSet presAssocID="{EA2FC363-09B5-45A0-A490-51658C5882F9}" presName="sp" presStyleCnt="0"/>
      <dgm:spPr/>
    </dgm:pt>
    <dgm:pt modelId="{E0472671-6745-49BA-9B8A-D0978CCABE55}" type="pres">
      <dgm:prSet presAssocID="{7C8DB0F1-235E-4D1E-8E82-DA4F7DB0B544}" presName="composite" presStyleCnt="0"/>
      <dgm:spPr/>
    </dgm:pt>
    <dgm:pt modelId="{FF0B2FFE-6FBF-4018-AC4A-1A6C4CA30F9D}" type="pres">
      <dgm:prSet presAssocID="{7C8DB0F1-235E-4D1E-8E82-DA4F7DB0B544}" presName="parentText" presStyleLbl="alignNode1" presStyleIdx="2" presStyleCnt="6">
        <dgm:presLayoutVars>
          <dgm:chMax val="1"/>
          <dgm:bulletEnabled val="1"/>
        </dgm:presLayoutVars>
      </dgm:prSet>
      <dgm:spPr/>
      <dgm:t>
        <a:bodyPr/>
        <a:lstStyle/>
        <a:p>
          <a:endParaRPr lang="es-EC"/>
        </a:p>
      </dgm:t>
    </dgm:pt>
    <dgm:pt modelId="{6E3E2FDF-E297-400B-9602-234DA204289D}" type="pres">
      <dgm:prSet presAssocID="{7C8DB0F1-235E-4D1E-8E82-DA4F7DB0B544}" presName="descendantText" presStyleLbl="alignAcc1" presStyleIdx="2" presStyleCnt="6">
        <dgm:presLayoutVars>
          <dgm:bulletEnabled val="1"/>
        </dgm:presLayoutVars>
      </dgm:prSet>
      <dgm:spPr/>
      <dgm:t>
        <a:bodyPr/>
        <a:lstStyle/>
        <a:p>
          <a:endParaRPr lang="es-EC"/>
        </a:p>
      </dgm:t>
    </dgm:pt>
    <dgm:pt modelId="{D5BB051B-504C-4515-A79B-C24E9AE804E0}" type="pres">
      <dgm:prSet presAssocID="{A1E22CE4-B86D-46DB-A981-2D2897834D6E}" presName="sp" presStyleCnt="0"/>
      <dgm:spPr/>
    </dgm:pt>
    <dgm:pt modelId="{1F8018BE-805B-4B5B-856B-1FE5725A125E}" type="pres">
      <dgm:prSet presAssocID="{A29A8737-C810-4548-A00B-456A9B7CB1C4}" presName="composite" presStyleCnt="0"/>
      <dgm:spPr/>
    </dgm:pt>
    <dgm:pt modelId="{DB2FEB8F-CC8C-4F6B-A72C-8D5F17649652}" type="pres">
      <dgm:prSet presAssocID="{A29A8737-C810-4548-A00B-456A9B7CB1C4}" presName="parentText" presStyleLbl="alignNode1" presStyleIdx="3" presStyleCnt="6">
        <dgm:presLayoutVars>
          <dgm:chMax val="1"/>
          <dgm:bulletEnabled val="1"/>
        </dgm:presLayoutVars>
      </dgm:prSet>
      <dgm:spPr/>
      <dgm:t>
        <a:bodyPr/>
        <a:lstStyle/>
        <a:p>
          <a:endParaRPr lang="es-EC"/>
        </a:p>
      </dgm:t>
    </dgm:pt>
    <dgm:pt modelId="{DE11A225-88ED-48CC-98B2-C2C361D851F3}" type="pres">
      <dgm:prSet presAssocID="{A29A8737-C810-4548-A00B-456A9B7CB1C4}" presName="descendantText" presStyleLbl="alignAcc1" presStyleIdx="3" presStyleCnt="6">
        <dgm:presLayoutVars>
          <dgm:bulletEnabled val="1"/>
        </dgm:presLayoutVars>
      </dgm:prSet>
      <dgm:spPr/>
      <dgm:t>
        <a:bodyPr/>
        <a:lstStyle/>
        <a:p>
          <a:endParaRPr lang="es-EC"/>
        </a:p>
      </dgm:t>
    </dgm:pt>
    <dgm:pt modelId="{5AD73309-6580-482D-BEBA-FAC24335D942}" type="pres">
      <dgm:prSet presAssocID="{5EDD55FF-0445-4F44-9FEE-1ED46A42F288}" presName="sp" presStyleCnt="0"/>
      <dgm:spPr/>
    </dgm:pt>
    <dgm:pt modelId="{BB6A72DF-C928-41E7-A371-658F68107029}" type="pres">
      <dgm:prSet presAssocID="{3BF40773-AB66-4FE2-9FF1-1764744AD9A7}" presName="composite" presStyleCnt="0"/>
      <dgm:spPr/>
    </dgm:pt>
    <dgm:pt modelId="{40CA5090-84A8-47E0-B717-8BF3B288A71C}" type="pres">
      <dgm:prSet presAssocID="{3BF40773-AB66-4FE2-9FF1-1764744AD9A7}" presName="parentText" presStyleLbl="alignNode1" presStyleIdx="4" presStyleCnt="6">
        <dgm:presLayoutVars>
          <dgm:chMax val="1"/>
          <dgm:bulletEnabled val="1"/>
        </dgm:presLayoutVars>
      </dgm:prSet>
      <dgm:spPr/>
      <dgm:t>
        <a:bodyPr/>
        <a:lstStyle/>
        <a:p>
          <a:endParaRPr lang="es-EC"/>
        </a:p>
      </dgm:t>
    </dgm:pt>
    <dgm:pt modelId="{BD829E62-9CFD-4CEF-854B-E4715929481A}" type="pres">
      <dgm:prSet presAssocID="{3BF40773-AB66-4FE2-9FF1-1764744AD9A7}" presName="descendantText" presStyleLbl="alignAcc1" presStyleIdx="4" presStyleCnt="6">
        <dgm:presLayoutVars>
          <dgm:bulletEnabled val="1"/>
        </dgm:presLayoutVars>
      </dgm:prSet>
      <dgm:spPr/>
      <dgm:t>
        <a:bodyPr/>
        <a:lstStyle/>
        <a:p>
          <a:endParaRPr lang="es-EC"/>
        </a:p>
      </dgm:t>
    </dgm:pt>
    <dgm:pt modelId="{BB2DE302-224D-49DC-8D65-A6F8BD2494C3}" type="pres">
      <dgm:prSet presAssocID="{0EE2A9D4-B931-4B94-94B8-33DE0DA45BEE}" presName="sp" presStyleCnt="0"/>
      <dgm:spPr/>
    </dgm:pt>
    <dgm:pt modelId="{A8093F79-DDC3-4C61-90CD-58E8AEE2E4D0}" type="pres">
      <dgm:prSet presAssocID="{C010D3AB-3D5C-4ECB-B08F-681CB195D440}" presName="composite" presStyleCnt="0"/>
      <dgm:spPr/>
    </dgm:pt>
    <dgm:pt modelId="{E7DA3F3D-903E-4188-BFA4-11D25F36C95A}" type="pres">
      <dgm:prSet presAssocID="{C010D3AB-3D5C-4ECB-B08F-681CB195D440}" presName="parentText" presStyleLbl="alignNode1" presStyleIdx="5" presStyleCnt="6">
        <dgm:presLayoutVars>
          <dgm:chMax val="1"/>
          <dgm:bulletEnabled val="1"/>
        </dgm:presLayoutVars>
      </dgm:prSet>
      <dgm:spPr/>
      <dgm:t>
        <a:bodyPr/>
        <a:lstStyle/>
        <a:p>
          <a:endParaRPr lang="es-EC"/>
        </a:p>
      </dgm:t>
    </dgm:pt>
    <dgm:pt modelId="{D9227503-5F49-4DB2-BC94-FDF6553E5B66}" type="pres">
      <dgm:prSet presAssocID="{C010D3AB-3D5C-4ECB-B08F-681CB195D440}" presName="descendantText" presStyleLbl="alignAcc1" presStyleIdx="5" presStyleCnt="6">
        <dgm:presLayoutVars>
          <dgm:bulletEnabled val="1"/>
        </dgm:presLayoutVars>
      </dgm:prSet>
      <dgm:spPr/>
      <dgm:t>
        <a:bodyPr/>
        <a:lstStyle/>
        <a:p>
          <a:endParaRPr lang="es-EC"/>
        </a:p>
      </dgm:t>
    </dgm:pt>
  </dgm:ptLst>
  <dgm:cxnLst>
    <dgm:cxn modelId="{E3A35CD5-C98D-4917-9F81-3CD11C7BA3D4}" type="presOf" srcId="{2CB66526-CA9D-4360-8BC0-50ED68EC1725}" destId="{BD829E62-9CFD-4CEF-854B-E4715929481A}" srcOrd="0" destOrd="0" presId="urn:microsoft.com/office/officeart/2005/8/layout/chevron2"/>
    <dgm:cxn modelId="{3E9E0F76-D3FC-4732-86E1-C0A4CC33F61D}" srcId="{3BF40773-AB66-4FE2-9FF1-1764744AD9A7}" destId="{2CB66526-CA9D-4360-8BC0-50ED68EC1725}" srcOrd="0" destOrd="0" parTransId="{C3E10360-07C7-470B-95A0-A7A04088D18C}" sibTransId="{5FE57252-4F81-4E28-8C5E-6009673F171E}"/>
    <dgm:cxn modelId="{553B0FDC-D58C-41EB-91C2-6A0ED8300815}" srcId="{0DBCDB18-FAB9-4821-85DA-304E9C6CBF50}" destId="{3BF40773-AB66-4FE2-9FF1-1764744AD9A7}" srcOrd="4" destOrd="0" parTransId="{C1C6494B-DE12-41D5-9674-6DB2AB142A75}" sibTransId="{0EE2A9D4-B931-4B94-94B8-33DE0DA45BEE}"/>
    <dgm:cxn modelId="{06A4402A-C247-4C23-BE2B-143D709C56F7}" type="presOf" srcId="{3BF40773-AB66-4FE2-9FF1-1764744AD9A7}" destId="{40CA5090-84A8-47E0-B717-8BF3B288A71C}" srcOrd="0" destOrd="0" presId="urn:microsoft.com/office/officeart/2005/8/layout/chevron2"/>
    <dgm:cxn modelId="{BD2D77C9-86AB-4E75-BC48-B6992C3A9AF3}" srcId="{1CC5D4BB-EF72-429B-8254-D6F9A237B609}" destId="{ED8CF41B-4BB0-4030-90F9-FA08761963BF}" srcOrd="0" destOrd="0" parTransId="{11739AC2-5A5D-4605-ABF0-24F5C2824157}" sibTransId="{24126000-619A-424E-9BAF-A025320C71B0}"/>
    <dgm:cxn modelId="{792FEE57-8E45-42AE-80B4-DF40BEE54037}" type="presOf" srcId="{1CC5D4BB-EF72-429B-8254-D6F9A237B609}" destId="{D5E03E4C-78C5-4C8C-AC51-F55A4D7937C2}" srcOrd="0" destOrd="0" presId="urn:microsoft.com/office/officeart/2005/8/layout/chevron2"/>
    <dgm:cxn modelId="{2AAAA962-606C-4C2A-A95C-608CA64A1B4A}" srcId="{C010D3AB-3D5C-4ECB-B08F-681CB195D440}" destId="{FB2D8564-4703-48B1-902A-B1E6230C4D3D}" srcOrd="0" destOrd="0" parTransId="{39411F08-7039-4A6D-AD19-07D14F61C5FA}" sibTransId="{B4F251D9-93F7-46FD-9705-57A989087E7D}"/>
    <dgm:cxn modelId="{B34D8CD4-49FC-4669-9DA6-DAA5B5E87B86}" type="presOf" srcId="{05FC62B0-BC40-42B3-8408-7A5D9E142CB0}" destId="{D3E95FD4-2DE1-4899-8B6E-71D7B510FD9E}" srcOrd="0" destOrd="0" presId="urn:microsoft.com/office/officeart/2005/8/layout/chevron2"/>
    <dgm:cxn modelId="{94DF29DE-C3FE-450C-9681-69320BE80C6F}" srcId="{7C8DB0F1-235E-4D1E-8E82-DA4F7DB0B544}" destId="{8D9672A8-DF01-4B6A-ACC6-7E752E70625F}" srcOrd="0" destOrd="0" parTransId="{DE6725DD-A586-455F-AAC1-D7A0AA0C3633}" sibTransId="{21976615-E5B3-4EC3-82E9-58907A09E095}"/>
    <dgm:cxn modelId="{ADD20BF5-E715-465F-B602-946D3951E60A}" type="presOf" srcId="{FB2D8564-4703-48B1-902A-B1E6230C4D3D}" destId="{D9227503-5F49-4DB2-BC94-FDF6553E5B66}" srcOrd="0" destOrd="0" presId="urn:microsoft.com/office/officeart/2005/8/layout/chevron2"/>
    <dgm:cxn modelId="{AEF6AFCE-897D-43C2-BDFA-2A74EAFFA775}" srcId="{A29A8737-C810-4548-A00B-456A9B7CB1C4}" destId="{049DDE55-5021-4326-958C-51BBCDE64ADE}" srcOrd="0" destOrd="0" parTransId="{B7F2E911-32A1-4B56-9C93-72EBAB68FB7B}" sibTransId="{4942DFCD-0EA1-44FD-88F1-A2ADFFFC75FC}"/>
    <dgm:cxn modelId="{813269A8-EC57-41E8-8EE1-5BE757DE315C}" srcId="{687611DC-5C89-481D-BB92-0B5AD629D5BB}" destId="{05FC62B0-BC40-42B3-8408-7A5D9E142CB0}" srcOrd="0" destOrd="0" parTransId="{04033E62-0C66-4248-A163-27D01A882C03}" sibTransId="{C193F066-C442-42AA-9EED-EB91591AB49D}"/>
    <dgm:cxn modelId="{09BADDF4-DB28-4132-AAEE-74876E1DE805}" srcId="{0DBCDB18-FAB9-4821-85DA-304E9C6CBF50}" destId="{1CC5D4BB-EF72-429B-8254-D6F9A237B609}" srcOrd="1" destOrd="0" parTransId="{0CB53B1A-2A77-4BE8-AA91-014A07AB85BE}" sibTransId="{EA2FC363-09B5-45A0-A490-51658C5882F9}"/>
    <dgm:cxn modelId="{21E86766-2626-46BD-982E-3F2A818587EF}" type="presOf" srcId="{A29A8737-C810-4548-A00B-456A9B7CB1C4}" destId="{DB2FEB8F-CC8C-4F6B-A72C-8D5F17649652}" srcOrd="0" destOrd="0" presId="urn:microsoft.com/office/officeart/2005/8/layout/chevron2"/>
    <dgm:cxn modelId="{33D6E7D5-DD7F-4851-9A4F-2E56EF741AF0}" type="presOf" srcId="{687611DC-5C89-481D-BB92-0B5AD629D5BB}" destId="{9083C3BB-E945-48B9-B9C4-3B11877F3FED}" srcOrd="0" destOrd="0" presId="urn:microsoft.com/office/officeart/2005/8/layout/chevron2"/>
    <dgm:cxn modelId="{322DC102-194A-47E9-9B26-E6E039DD78F1}" srcId="{0DBCDB18-FAB9-4821-85DA-304E9C6CBF50}" destId="{7C8DB0F1-235E-4D1E-8E82-DA4F7DB0B544}" srcOrd="2" destOrd="0" parTransId="{F8384FE2-6779-420A-9F52-53A55D219375}" sibTransId="{A1E22CE4-B86D-46DB-A981-2D2897834D6E}"/>
    <dgm:cxn modelId="{A83427C1-2886-4C0D-91F9-CA453D21A49C}" srcId="{0DBCDB18-FAB9-4821-85DA-304E9C6CBF50}" destId="{C010D3AB-3D5C-4ECB-B08F-681CB195D440}" srcOrd="5" destOrd="0" parTransId="{75CCEC80-0050-4227-A258-59056063C9F1}" sibTransId="{D3B1DA9D-2B5A-458B-A9C1-7B93325A2FC4}"/>
    <dgm:cxn modelId="{9EAD5119-CD05-4FC9-B919-62165598AE6C}" type="presOf" srcId="{7C8DB0F1-235E-4D1E-8E82-DA4F7DB0B544}" destId="{FF0B2FFE-6FBF-4018-AC4A-1A6C4CA30F9D}" srcOrd="0" destOrd="0" presId="urn:microsoft.com/office/officeart/2005/8/layout/chevron2"/>
    <dgm:cxn modelId="{A06CAA2A-FDA0-4628-9D5F-485B2C7096DD}" type="presOf" srcId="{ED8CF41B-4BB0-4030-90F9-FA08761963BF}" destId="{8CD01669-79D0-4CCA-BB66-1BFF4240561A}" srcOrd="0" destOrd="0" presId="urn:microsoft.com/office/officeart/2005/8/layout/chevron2"/>
    <dgm:cxn modelId="{5134F35B-B815-4D07-A0CD-05F28D28FE6C}" type="presOf" srcId="{8D9672A8-DF01-4B6A-ACC6-7E752E70625F}" destId="{6E3E2FDF-E297-400B-9602-234DA204289D}" srcOrd="0" destOrd="0" presId="urn:microsoft.com/office/officeart/2005/8/layout/chevron2"/>
    <dgm:cxn modelId="{C8089A3C-211D-4C9C-8517-3ACAB7D8EFBC}" type="presOf" srcId="{C010D3AB-3D5C-4ECB-B08F-681CB195D440}" destId="{E7DA3F3D-903E-4188-BFA4-11D25F36C95A}" srcOrd="0" destOrd="0" presId="urn:microsoft.com/office/officeart/2005/8/layout/chevron2"/>
    <dgm:cxn modelId="{6E9A3139-4401-4ACA-A3E0-FA09FC264C3F}" type="presOf" srcId="{0DBCDB18-FAB9-4821-85DA-304E9C6CBF50}" destId="{A185BEA9-296B-46AB-801A-98B0D4881DCB}" srcOrd="0" destOrd="0" presId="urn:microsoft.com/office/officeart/2005/8/layout/chevron2"/>
    <dgm:cxn modelId="{A1F973E5-B716-414D-A3D3-3E7CD5623630}" srcId="{0DBCDB18-FAB9-4821-85DA-304E9C6CBF50}" destId="{A29A8737-C810-4548-A00B-456A9B7CB1C4}" srcOrd="3" destOrd="0" parTransId="{C0A71C4F-7B2C-4F83-B088-663A0B622A16}" sibTransId="{5EDD55FF-0445-4F44-9FEE-1ED46A42F288}"/>
    <dgm:cxn modelId="{A68EB4EA-6AFC-45A0-8F91-6A47A0BA9E0F}" type="presOf" srcId="{049DDE55-5021-4326-958C-51BBCDE64ADE}" destId="{DE11A225-88ED-48CC-98B2-C2C361D851F3}" srcOrd="0" destOrd="0" presId="urn:microsoft.com/office/officeart/2005/8/layout/chevron2"/>
    <dgm:cxn modelId="{8179C936-E931-4017-9A91-FC50B55EC919}" srcId="{0DBCDB18-FAB9-4821-85DA-304E9C6CBF50}" destId="{687611DC-5C89-481D-BB92-0B5AD629D5BB}" srcOrd="0" destOrd="0" parTransId="{B3039EB2-7918-4649-BE6E-D17642ED7D40}" sibTransId="{D48A4B43-98B8-4476-B874-796E989F5EF6}"/>
    <dgm:cxn modelId="{B3CA6338-F386-41E8-AD9E-7381990698E5}" type="presParOf" srcId="{A185BEA9-296B-46AB-801A-98B0D4881DCB}" destId="{02844EDB-8FC0-4AA7-BB01-50A1567EAD48}" srcOrd="0" destOrd="0" presId="urn:microsoft.com/office/officeart/2005/8/layout/chevron2"/>
    <dgm:cxn modelId="{B52264FE-9A7E-4FF1-AFF4-AF802805A612}" type="presParOf" srcId="{02844EDB-8FC0-4AA7-BB01-50A1567EAD48}" destId="{9083C3BB-E945-48B9-B9C4-3B11877F3FED}" srcOrd="0" destOrd="0" presId="urn:microsoft.com/office/officeart/2005/8/layout/chevron2"/>
    <dgm:cxn modelId="{7B079C92-866A-41FC-BDEA-C79DF353FAC6}" type="presParOf" srcId="{02844EDB-8FC0-4AA7-BB01-50A1567EAD48}" destId="{D3E95FD4-2DE1-4899-8B6E-71D7B510FD9E}" srcOrd="1" destOrd="0" presId="urn:microsoft.com/office/officeart/2005/8/layout/chevron2"/>
    <dgm:cxn modelId="{20B33408-FC6F-4568-9A93-C6CA3B5DE8E7}" type="presParOf" srcId="{A185BEA9-296B-46AB-801A-98B0D4881DCB}" destId="{148EA4DE-F53E-4588-BA34-33E9E693BEBA}" srcOrd="1" destOrd="0" presId="urn:microsoft.com/office/officeart/2005/8/layout/chevron2"/>
    <dgm:cxn modelId="{777EB09C-F73D-4CBF-BE67-1B91571A6D93}" type="presParOf" srcId="{A185BEA9-296B-46AB-801A-98B0D4881DCB}" destId="{1C1883E6-7E95-4B8B-8C7C-95766480A2C0}" srcOrd="2" destOrd="0" presId="urn:microsoft.com/office/officeart/2005/8/layout/chevron2"/>
    <dgm:cxn modelId="{DE1490A2-D807-42C1-B14E-941A51D3DE58}" type="presParOf" srcId="{1C1883E6-7E95-4B8B-8C7C-95766480A2C0}" destId="{D5E03E4C-78C5-4C8C-AC51-F55A4D7937C2}" srcOrd="0" destOrd="0" presId="urn:microsoft.com/office/officeart/2005/8/layout/chevron2"/>
    <dgm:cxn modelId="{6823F72A-1053-44FF-B5AA-6584DAE9B9E2}" type="presParOf" srcId="{1C1883E6-7E95-4B8B-8C7C-95766480A2C0}" destId="{8CD01669-79D0-4CCA-BB66-1BFF4240561A}" srcOrd="1" destOrd="0" presId="urn:microsoft.com/office/officeart/2005/8/layout/chevron2"/>
    <dgm:cxn modelId="{5D89EFCC-6945-4A31-9C2A-37EA8B4376BD}" type="presParOf" srcId="{A185BEA9-296B-46AB-801A-98B0D4881DCB}" destId="{E4954C44-C0C7-40F4-8130-77C058BFC476}" srcOrd="3" destOrd="0" presId="urn:microsoft.com/office/officeart/2005/8/layout/chevron2"/>
    <dgm:cxn modelId="{4F8173B6-B8CE-4EAF-B0AF-158425664002}" type="presParOf" srcId="{A185BEA9-296B-46AB-801A-98B0D4881DCB}" destId="{E0472671-6745-49BA-9B8A-D0978CCABE55}" srcOrd="4" destOrd="0" presId="urn:microsoft.com/office/officeart/2005/8/layout/chevron2"/>
    <dgm:cxn modelId="{030B29B9-4B1B-4FB3-8C98-D0AC6B8383F5}" type="presParOf" srcId="{E0472671-6745-49BA-9B8A-D0978CCABE55}" destId="{FF0B2FFE-6FBF-4018-AC4A-1A6C4CA30F9D}" srcOrd="0" destOrd="0" presId="urn:microsoft.com/office/officeart/2005/8/layout/chevron2"/>
    <dgm:cxn modelId="{4530BE2F-440F-4BEE-ABFC-BCC845518E48}" type="presParOf" srcId="{E0472671-6745-49BA-9B8A-D0978CCABE55}" destId="{6E3E2FDF-E297-400B-9602-234DA204289D}" srcOrd="1" destOrd="0" presId="urn:microsoft.com/office/officeart/2005/8/layout/chevron2"/>
    <dgm:cxn modelId="{E2AB8602-119C-468D-A782-952185B80EF7}" type="presParOf" srcId="{A185BEA9-296B-46AB-801A-98B0D4881DCB}" destId="{D5BB051B-504C-4515-A79B-C24E9AE804E0}" srcOrd="5" destOrd="0" presId="urn:microsoft.com/office/officeart/2005/8/layout/chevron2"/>
    <dgm:cxn modelId="{1DAE4675-699A-438C-AF4C-85CFD9E6A892}" type="presParOf" srcId="{A185BEA9-296B-46AB-801A-98B0D4881DCB}" destId="{1F8018BE-805B-4B5B-856B-1FE5725A125E}" srcOrd="6" destOrd="0" presId="urn:microsoft.com/office/officeart/2005/8/layout/chevron2"/>
    <dgm:cxn modelId="{C22EFA55-6B31-41AA-8CA3-A85FC9D6FBAD}" type="presParOf" srcId="{1F8018BE-805B-4B5B-856B-1FE5725A125E}" destId="{DB2FEB8F-CC8C-4F6B-A72C-8D5F17649652}" srcOrd="0" destOrd="0" presId="urn:microsoft.com/office/officeart/2005/8/layout/chevron2"/>
    <dgm:cxn modelId="{58F24C90-B879-48F6-A945-55A7F13A066B}" type="presParOf" srcId="{1F8018BE-805B-4B5B-856B-1FE5725A125E}" destId="{DE11A225-88ED-48CC-98B2-C2C361D851F3}" srcOrd="1" destOrd="0" presId="urn:microsoft.com/office/officeart/2005/8/layout/chevron2"/>
    <dgm:cxn modelId="{44AB2AC2-0796-4BDE-A93B-B1795E489661}" type="presParOf" srcId="{A185BEA9-296B-46AB-801A-98B0D4881DCB}" destId="{5AD73309-6580-482D-BEBA-FAC24335D942}" srcOrd="7" destOrd="0" presId="urn:microsoft.com/office/officeart/2005/8/layout/chevron2"/>
    <dgm:cxn modelId="{A02D7C61-9A7D-4849-8E60-F60573FAFBB3}" type="presParOf" srcId="{A185BEA9-296B-46AB-801A-98B0D4881DCB}" destId="{BB6A72DF-C928-41E7-A371-658F68107029}" srcOrd="8" destOrd="0" presId="urn:microsoft.com/office/officeart/2005/8/layout/chevron2"/>
    <dgm:cxn modelId="{F1D3D9AE-D92C-4D35-B6FA-BD541119DFA8}" type="presParOf" srcId="{BB6A72DF-C928-41E7-A371-658F68107029}" destId="{40CA5090-84A8-47E0-B717-8BF3B288A71C}" srcOrd="0" destOrd="0" presId="urn:microsoft.com/office/officeart/2005/8/layout/chevron2"/>
    <dgm:cxn modelId="{D905725E-2964-40FB-A477-DB71C1A4B7CC}" type="presParOf" srcId="{BB6A72DF-C928-41E7-A371-658F68107029}" destId="{BD829E62-9CFD-4CEF-854B-E4715929481A}" srcOrd="1" destOrd="0" presId="urn:microsoft.com/office/officeart/2005/8/layout/chevron2"/>
    <dgm:cxn modelId="{3FE9530B-7EBA-421F-BA6F-312FE16A2FC3}" type="presParOf" srcId="{A185BEA9-296B-46AB-801A-98B0D4881DCB}" destId="{BB2DE302-224D-49DC-8D65-A6F8BD2494C3}" srcOrd="9" destOrd="0" presId="urn:microsoft.com/office/officeart/2005/8/layout/chevron2"/>
    <dgm:cxn modelId="{18C18F7B-0E0B-4D4C-8489-F7E283E5E205}" type="presParOf" srcId="{A185BEA9-296B-46AB-801A-98B0D4881DCB}" destId="{A8093F79-DDC3-4C61-90CD-58E8AEE2E4D0}" srcOrd="10" destOrd="0" presId="urn:microsoft.com/office/officeart/2005/8/layout/chevron2"/>
    <dgm:cxn modelId="{9EB35FEA-92A0-492B-830B-5A5ABE88EB48}" type="presParOf" srcId="{A8093F79-DDC3-4C61-90CD-58E8AEE2E4D0}" destId="{E7DA3F3D-903E-4188-BFA4-11D25F36C95A}" srcOrd="0" destOrd="0" presId="urn:microsoft.com/office/officeart/2005/8/layout/chevron2"/>
    <dgm:cxn modelId="{C38FC8D5-2A59-4D98-9054-31CD194DC371}" type="presParOf" srcId="{A8093F79-DDC3-4C61-90CD-58E8AEE2E4D0}" destId="{D9227503-5F49-4DB2-BC94-FDF6553E5B6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CAA2A8-123C-4E10-BF4C-47C1FB602ACE}" type="doc">
      <dgm:prSet loTypeId="urn:microsoft.com/office/officeart/2005/8/layout/matrix1" loCatId="matrix" qsTypeId="urn:microsoft.com/office/officeart/2005/8/quickstyle/3d6" qsCatId="3D" csTypeId="urn:microsoft.com/office/officeart/2005/8/colors/accent1_2" csCatId="accent1" phldr="1"/>
      <dgm:spPr/>
      <dgm:t>
        <a:bodyPr/>
        <a:lstStyle/>
        <a:p>
          <a:endParaRPr lang="es-EC"/>
        </a:p>
      </dgm:t>
    </dgm:pt>
    <dgm:pt modelId="{0AADE57A-4A19-4499-9400-1295E311B475}">
      <dgm:prSet phldrT="[Texto]"/>
      <dgm:spPr/>
      <dgm:t>
        <a:bodyPr/>
        <a:lstStyle/>
        <a:p>
          <a:r>
            <a:rPr lang="es-EC" dirty="0" smtClean="0"/>
            <a:t>914 eventos</a:t>
          </a:r>
          <a:endParaRPr lang="es-EC" dirty="0"/>
        </a:p>
      </dgm:t>
    </dgm:pt>
    <dgm:pt modelId="{78C26204-26A2-47C5-84D7-183D3773CEA1}" type="parTrans" cxnId="{EF057057-13DD-4D89-ABBC-E1BEA1D1B840}">
      <dgm:prSet/>
      <dgm:spPr/>
      <dgm:t>
        <a:bodyPr/>
        <a:lstStyle/>
        <a:p>
          <a:endParaRPr lang="es-EC"/>
        </a:p>
      </dgm:t>
    </dgm:pt>
    <dgm:pt modelId="{FC47ABAA-DBB5-4B55-BFA0-DA38BC2649E7}" type="sibTrans" cxnId="{EF057057-13DD-4D89-ABBC-E1BEA1D1B840}">
      <dgm:prSet/>
      <dgm:spPr/>
      <dgm:t>
        <a:bodyPr/>
        <a:lstStyle/>
        <a:p>
          <a:endParaRPr lang="es-EC"/>
        </a:p>
      </dgm:t>
    </dgm:pt>
    <dgm:pt modelId="{F2633019-C895-41ED-87E3-59B34E794623}">
      <dgm:prSet phldrT="[Texto]"/>
      <dgm:spPr/>
      <dgm:t>
        <a:bodyPr/>
        <a:lstStyle/>
        <a:p>
          <a:r>
            <a:rPr lang="es-EC" dirty="0" smtClean="0"/>
            <a:t>759 de tipo Largo Período.</a:t>
          </a:r>
          <a:endParaRPr lang="es-EC" dirty="0"/>
        </a:p>
      </dgm:t>
    </dgm:pt>
    <dgm:pt modelId="{88C3299D-25ED-4921-A074-E9C6E7F0A08E}" type="parTrans" cxnId="{A1FC8F58-A52E-4627-BAE3-EF9F4FB73578}">
      <dgm:prSet/>
      <dgm:spPr/>
      <dgm:t>
        <a:bodyPr/>
        <a:lstStyle/>
        <a:p>
          <a:endParaRPr lang="es-EC"/>
        </a:p>
      </dgm:t>
    </dgm:pt>
    <dgm:pt modelId="{80F404F5-9E5E-41C7-A538-309DF9935F59}" type="sibTrans" cxnId="{A1FC8F58-A52E-4627-BAE3-EF9F4FB73578}">
      <dgm:prSet/>
      <dgm:spPr/>
      <dgm:t>
        <a:bodyPr/>
        <a:lstStyle/>
        <a:p>
          <a:endParaRPr lang="es-EC"/>
        </a:p>
      </dgm:t>
    </dgm:pt>
    <dgm:pt modelId="{2EF5DCA0-6BF4-41B8-B219-57C7FB77CE2C}">
      <dgm:prSet phldrT="[Texto]"/>
      <dgm:spPr/>
      <dgm:t>
        <a:bodyPr/>
        <a:lstStyle/>
        <a:p>
          <a:r>
            <a:rPr lang="es-EC" dirty="0" smtClean="0"/>
            <a:t>116 de tipo </a:t>
          </a:r>
          <a:r>
            <a:rPr lang="es-EC" dirty="0" err="1" smtClean="0"/>
            <a:t>Volcano</a:t>
          </a:r>
          <a:r>
            <a:rPr lang="es-EC" dirty="0" smtClean="0"/>
            <a:t> Tectónico </a:t>
          </a:r>
          <a:endParaRPr lang="es-EC" dirty="0"/>
        </a:p>
      </dgm:t>
    </dgm:pt>
    <dgm:pt modelId="{4ABDC5C9-997D-4753-AB8A-5D82E1C5D613}" type="parTrans" cxnId="{0C94D0BA-0B13-4D8D-89B0-8032D0BA8F68}">
      <dgm:prSet/>
      <dgm:spPr/>
      <dgm:t>
        <a:bodyPr/>
        <a:lstStyle/>
        <a:p>
          <a:endParaRPr lang="es-EC"/>
        </a:p>
      </dgm:t>
    </dgm:pt>
    <dgm:pt modelId="{96D7F087-2DC8-4550-9B37-D90DA953CAC3}" type="sibTrans" cxnId="{0C94D0BA-0B13-4D8D-89B0-8032D0BA8F68}">
      <dgm:prSet/>
      <dgm:spPr/>
      <dgm:t>
        <a:bodyPr/>
        <a:lstStyle/>
        <a:p>
          <a:endParaRPr lang="es-EC"/>
        </a:p>
      </dgm:t>
    </dgm:pt>
    <dgm:pt modelId="{CAA54E6D-285C-4FC1-A8B1-A7639F78D6A5}">
      <dgm:prSet phldrT="[Texto]"/>
      <dgm:spPr/>
      <dgm:t>
        <a:bodyPr/>
        <a:lstStyle/>
        <a:p>
          <a:r>
            <a:rPr lang="es-EC" dirty="0" smtClean="0"/>
            <a:t>Matriz de entrenamiento</a:t>
          </a:r>
          <a:endParaRPr lang="es-EC" dirty="0"/>
        </a:p>
      </dgm:t>
    </dgm:pt>
    <dgm:pt modelId="{BFBB98EF-2AEA-410C-B421-F5D0385A0A95}" type="parTrans" cxnId="{0CD28BE6-8656-4510-8B24-3E8CA73B155A}">
      <dgm:prSet/>
      <dgm:spPr/>
      <dgm:t>
        <a:bodyPr/>
        <a:lstStyle/>
        <a:p>
          <a:endParaRPr lang="es-EC"/>
        </a:p>
      </dgm:t>
    </dgm:pt>
    <dgm:pt modelId="{2D758C5C-F078-4498-B904-01DB29164D17}" type="sibTrans" cxnId="{0CD28BE6-8656-4510-8B24-3E8CA73B155A}">
      <dgm:prSet/>
      <dgm:spPr/>
      <dgm:t>
        <a:bodyPr/>
        <a:lstStyle/>
        <a:p>
          <a:endParaRPr lang="es-EC"/>
        </a:p>
      </dgm:t>
    </dgm:pt>
    <dgm:pt modelId="{7F550193-FB33-4BE9-87F8-2C463CA0BDF5}">
      <dgm:prSet phldrT="[Texto]"/>
      <dgm:spPr/>
      <dgm:t>
        <a:bodyPr/>
        <a:lstStyle/>
        <a:p>
          <a:r>
            <a:rPr lang="es-EC" dirty="0" smtClean="0"/>
            <a:t>Matriz de Pruebas</a:t>
          </a:r>
          <a:endParaRPr lang="es-EC" dirty="0"/>
        </a:p>
      </dgm:t>
    </dgm:pt>
    <dgm:pt modelId="{56345E94-6C39-47CD-813C-B48C5028E033}" type="parTrans" cxnId="{59D73AE3-0077-45B2-916A-49B34C03E4A7}">
      <dgm:prSet/>
      <dgm:spPr/>
      <dgm:t>
        <a:bodyPr/>
        <a:lstStyle/>
        <a:p>
          <a:endParaRPr lang="es-EC"/>
        </a:p>
      </dgm:t>
    </dgm:pt>
    <dgm:pt modelId="{9EDE8F1F-9BE0-4EE0-8AED-A6B28BFEBD20}" type="sibTrans" cxnId="{59D73AE3-0077-45B2-916A-49B34C03E4A7}">
      <dgm:prSet/>
      <dgm:spPr/>
      <dgm:t>
        <a:bodyPr/>
        <a:lstStyle/>
        <a:p>
          <a:endParaRPr lang="es-EC"/>
        </a:p>
      </dgm:t>
    </dgm:pt>
    <dgm:pt modelId="{3B796425-056E-4D3A-BEE1-52EDEC478807}" type="pres">
      <dgm:prSet presAssocID="{43CAA2A8-123C-4E10-BF4C-47C1FB602ACE}" presName="diagram" presStyleCnt="0">
        <dgm:presLayoutVars>
          <dgm:chMax val="1"/>
          <dgm:dir/>
          <dgm:animLvl val="ctr"/>
          <dgm:resizeHandles val="exact"/>
        </dgm:presLayoutVars>
      </dgm:prSet>
      <dgm:spPr/>
      <dgm:t>
        <a:bodyPr/>
        <a:lstStyle/>
        <a:p>
          <a:endParaRPr lang="es-EC"/>
        </a:p>
      </dgm:t>
    </dgm:pt>
    <dgm:pt modelId="{EE91324A-6B57-433D-B74C-03255ABA31B4}" type="pres">
      <dgm:prSet presAssocID="{43CAA2A8-123C-4E10-BF4C-47C1FB602ACE}" presName="matrix" presStyleCnt="0"/>
      <dgm:spPr/>
    </dgm:pt>
    <dgm:pt modelId="{C4A3C252-DCFA-4EE3-BFE4-48C7B49B8574}" type="pres">
      <dgm:prSet presAssocID="{43CAA2A8-123C-4E10-BF4C-47C1FB602ACE}" presName="tile1" presStyleLbl="node1" presStyleIdx="0" presStyleCnt="4"/>
      <dgm:spPr/>
      <dgm:t>
        <a:bodyPr/>
        <a:lstStyle/>
        <a:p>
          <a:endParaRPr lang="es-EC"/>
        </a:p>
      </dgm:t>
    </dgm:pt>
    <dgm:pt modelId="{72D4E793-6F0B-4FA9-AA2C-B88DA881FF88}" type="pres">
      <dgm:prSet presAssocID="{43CAA2A8-123C-4E10-BF4C-47C1FB602ACE}" presName="tile1text" presStyleLbl="node1" presStyleIdx="0" presStyleCnt="4">
        <dgm:presLayoutVars>
          <dgm:chMax val="0"/>
          <dgm:chPref val="0"/>
          <dgm:bulletEnabled val="1"/>
        </dgm:presLayoutVars>
      </dgm:prSet>
      <dgm:spPr/>
      <dgm:t>
        <a:bodyPr/>
        <a:lstStyle/>
        <a:p>
          <a:endParaRPr lang="es-EC"/>
        </a:p>
      </dgm:t>
    </dgm:pt>
    <dgm:pt modelId="{82FB2A5D-6D9F-40FD-A57B-890A883DDF1C}" type="pres">
      <dgm:prSet presAssocID="{43CAA2A8-123C-4E10-BF4C-47C1FB602ACE}" presName="tile2" presStyleLbl="node1" presStyleIdx="1" presStyleCnt="4"/>
      <dgm:spPr/>
      <dgm:t>
        <a:bodyPr/>
        <a:lstStyle/>
        <a:p>
          <a:endParaRPr lang="es-EC"/>
        </a:p>
      </dgm:t>
    </dgm:pt>
    <dgm:pt modelId="{0E4A7F6E-575D-4042-AB60-5C86398AA84A}" type="pres">
      <dgm:prSet presAssocID="{43CAA2A8-123C-4E10-BF4C-47C1FB602ACE}" presName="tile2text" presStyleLbl="node1" presStyleIdx="1" presStyleCnt="4">
        <dgm:presLayoutVars>
          <dgm:chMax val="0"/>
          <dgm:chPref val="0"/>
          <dgm:bulletEnabled val="1"/>
        </dgm:presLayoutVars>
      </dgm:prSet>
      <dgm:spPr/>
      <dgm:t>
        <a:bodyPr/>
        <a:lstStyle/>
        <a:p>
          <a:endParaRPr lang="es-EC"/>
        </a:p>
      </dgm:t>
    </dgm:pt>
    <dgm:pt modelId="{2496E1C7-DA78-4F6F-AFDB-71984C055C25}" type="pres">
      <dgm:prSet presAssocID="{43CAA2A8-123C-4E10-BF4C-47C1FB602ACE}" presName="tile3" presStyleLbl="node1" presStyleIdx="2" presStyleCnt="4" custScaleX="62999" custScaleY="61407" custLinFactNeighborX="251" custLinFactNeighborY="8465"/>
      <dgm:spPr/>
      <dgm:t>
        <a:bodyPr/>
        <a:lstStyle/>
        <a:p>
          <a:endParaRPr lang="es-EC"/>
        </a:p>
      </dgm:t>
    </dgm:pt>
    <dgm:pt modelId="{26ABA623-8C92-4CA8-B083-9E5A89932A87}" type="pres">
      <dgm:prSet presAssocID="{43CAA2A8-123C-4E10-BF4C-47C1FB602ACE}" presName="tile3text" presStyleLbl="node1" presStyleIdx="2" presStyleCnt="4">
        <dgm:presLayoutVars>
          <dgm:chMax val="0"/>
          <dgm:chPref val="0"/>
          <dgm:bulletEnabled val="1"/>
        </dgm:presLayoutVars>
      </dgm:prSet>
      <dgm:spPr/>
      <dgm:t>
        <a:bodyPr/>
        <a:lstStyle/>
        <a:p>
          <a:endParaRPr lang="es-EC"/>
        </a:p>
      </dgm:t>
    </dgm:pt>
    <dgm:pt modelId="{E3D5A4BD-1C3B-4473-88C3-5539692208E4}" type="pres">
      <dgm:prSet presAssocID="{43CAA2A8-123C-4E10-BF4C-47C1FB602ACE}" presName="tile4" presStyleLbl="node1" presStyleIdx="3" presStyleCnt="4" custScaleX="54501" custScaleY="62985" custLinFactNeighborY="9254"/>
      <dgm:spPr/>
      <dgm:t>
        <a:bodyPr/>
        <a:lstStyle/>
        <a:p>
          <a:endParaRPr lang="es-EC"/>
        </a:p>
      </dgm:t>
    </dgm:pt>
    <dgm:pt modelId="{1C268830-F4E7-4471-BA5E-154CC7318650}" type="pres">
      <dgm:prSet presAssocID="{43CAA2A8-123C-4E10-BF4C-47C1FB602ACE}" presName="tile4text" presStyleLbl="node1" presStyleIdx="3" presStyleCnt="4">
        <dgm:presLayoutVars>
          <dgm:chMax val="0"/>
          <dgm:chPref val="0"/>
          <dgm:bulletEnabled val="1"/>
        </dgm:presLayoutVars>
      </dgm:prSet>
      <dgm:spPr/>
      <dgm:t>
        <a:bodyPr/>
        <a:lstStyle/>
        <a:p>
          <a:endParaRPr lang="es-EC"/>
        </a:p>
      </dgm:t>
    </dgm:pt>
    <dgm:pt modelId="{9BF53D52-B8D2-4B92-878B-E84AD7BB54B3}" type="pres">
      <dgm:prSet presAssocID="{43CAA2A8-123C-4E10-BF4C-47C1FB602ACE}" presName="centerTile" presStyleLbl="fgShp" presStyleIdx="0" presStyleCnt="1" custLinFactNeighborX="417" custLinFactNeighborY="-35437">
        <dgm:presLayoutVars>
          <dgm:chMax val="0"/>
          <dgm:chPref val="0"/>
        </dgm:presLayoutVars>
      </dgm:prSet>
      <dgm:spPr/>
      <dgm:t>
        <a:bodyPr/>
        <a:lstStyle/>
        <a:p>
          <a:endParaRPr lang="es-EC"/>
        </a:p>
      </dgm:t>
    </dgm:pt>
  </dgm:ptLst>
  <dgm:cxnLst>
    <dgm:cxn modelId="{A1FC8F58-A52E-4627-BAE3-EF9F4FB73578}" srcId="{0AADE57A-4A19-4499-9400-1295E311B475}" destId="{F2633019-C895-41ED-87E3-59B34E794623}" srcOrd="0" destOrd="0" parTransId="{88C3299D-25ED-4921-A074-E9C6E7F0A08E}" sibTransId="{80F404F5-9E5E-41C7-A538-309DF9935F59}"/>
    <dgm:cxn modelId="{98367F60-6B34-47BD-970E-3A9A5B174BA0}" type="presOf" srcId="{2EF5DCA0-6BF4-41B8-B219-57C7FB77CE2C}" destId="{0E4A7F6E-575D-4042-AB60-5C86398AA84A}" srcOrd="1" destOrd="0" presId="urn:microsoft.com/office/officeart/2005/8/layout/matrix1"/>
    <dgm:cxn modelId="{31B70A0A-0D31-46DD-8873-9879D34DE8CE}" type="presOf" srcId="{CAA54E6D-285C-4FC1-A8B1-A7639F78D6A5}" destId="{2496E1C7-DA78-4F6F-AFDB-71984C055C25}" srcOrd="0" destOrd="0" presId="urn:microsoft.com/office/officeart/2005/8/layout/matrix1"/>
    <dgm:cxn modelId="{F73BF5D8-FE05-4301-AA95-CFD031E63B5F}" type="presOf" srcId="{0AADE57A-4A19-4499-9400-1295E311B475}" destId="{9BF53D52-B8D2-4B92-878B-E84AD7BB54B3}" srcOrd="0" destOrd="0" presId="urn:microsoft.com/office/officeart/2005/8/layout/matrix1"/>
    <dgm:cxn modelId="{0C94D0BA-0B13-4D8D-89B0-8032D0BA8F68}" srcId="{0AADE57A-4A19-4499-9400-1295E311B475}" destId="{2EF5DCA0-6BF4-41B8-B219-57C7FB77CE2C}" srcOrd="1" destOrd="0" parTransId="{4ABDC5C9-997D-4753-AB8A-5D82E1C5D613}" sibTransId="{96D7F087-2DC8-4550-9B37-D90DA953CAC3}"/>
    <dgm:cxn modelId="{070C6ED2-8F66-42FB-B6E0-2DEA34012F1C}" type="presOf" srcId="{7F550193-FB33-4BE9-87F8-2C463CA0BDF5}" destId="{E3D5A4BD-1C3B-4473-88C3-5539692208E4}" srcOrd="0" destOrd="0" presId="urn:microsoft.com/office/officeart/2005/8/layout/matrix1"/>
    <dgm:cxn modelId="{C6EAEA65-D3AE-4960-A527-4D311F2158CC}" type="presOf" srcId="{7F550193-FB33-4BE9-87F8-2C463CA0BDF5}" destId="{1C268830-F4E7-4471-BA5E-154CC7318650}" srcOrd="1" destOrd="0" presId="urn:microsoft.com/office/officeart/2005/8/layout/matrix1"/>
    <dgm:cxn modelId="{5026E05B-B613-45AD-9E05-7C9D007B9814}" type="presOf" srcId="{43CAA2A8-123C-4E10-BF4C-47C1FB602ACE}" destId="{3B796425-056E-4D3A-BEE1-52EDEC478807}" srcOrd="0" destOrd="0" presId="urn:microsoft.com/office/officeart/2005/8/layout/matrix1"/>
    <dgm:cxn modelId="{9E0EBBD9-E72D-4E6F-B9D9-E3D8B3AC513E}" type="presOf" srcId="{F2633019-C895-41ED-87E3-59B34E794623}" destId="{72D4E793-6F0B-4FA9-AA2C-B88DA881FF88}" srcOrd="1" destOrd="0" presId="urn:microsoft.com/office/officeart/2005/8/layout/matrix1"/>
    <dgm:cxn modelId="{27C3091D-3786-4026-A5A6-951E71176ECB}" type="presOf" srcId="{F2633019-C895-41ED-87E3-59B34E794623}" destId="{C4A3C252-DCFA-4EE3-BFE4-48C7B49B8574}" srcOrd="0" destOrd="0" presId="urn:microsoft.com/office/officeart/2005/8/layout/matrix1"/>
    <dgm:cxn modelId="{0CD28BE6-8656-4510-8B24-3E8CA73B155A}" srcId="{0AADE57A-4A19-4499-9400-1295E311B475}" destId="{CAA54E6D-285C-4FC1-A8B1-A7639F78D6A5}" srcOrd="2" destOrd="0" parTransId="{BFBB98EF-2AEA-410C-B421-F5D0385A0A95}" sibTransId="{2D758C5C-F078-4498-B904-01DB29164D17}"/>
    <dgm:cxn modelId="{7BBD35FD-FB36-4CF7-8CAD-82A10161B87E}" type="presOf" srcId="{CAA54E6D-285C-4FC1-A8B1-A7639F78D6A5}" destId="{26ABA623-8C92-4CA8-B083-9E5A89932A87}" srcOrd="1" destOrd="0" presId="urn:microsoft.com/office/officeart/2005/8/layout/matrix1"/>
    <dgm:cxn modelId="{0A40E583-6926-4775-AE23-407433A7D88C}" type="presOf" srcId="{2EF5DCA0-6BF4-41B8-B219-57C7FB77CE2C}" destId="{82FB2A5D-6D9F-40FD-A57B-890A883DDF1C}" srcOrd="0" destOrd="0" presId="urn:microsoft.com/office/officeart/2005/8/layout/matrix1"/>
    <dgm:cxn modelId="{59D73AE3-0077-45B2-916A-49B34C03E4A7}" srcId="{0AADE57A-4A19-4499-9400-1295E311B475}" destId="{7F550193-FB33-4BE9-87F8-2C463CA0BDF5}" srcOrd="3" destOrd="0" parTransId="{56345E94-6C39-47CD-813C-B48C5028E033}" sibTransId="{9EDE8F1F-9BE0-4EE0-8AED-A6B28BFEBD20}"/>
    <dgm:cxn modelId="{EF057057-13DD-4D89-ABBC-E1BEA1D1B840}" srcId="{43CAA2A8-123C-4E10-BF4C-47C1FB602ACE}" destId="{0AADE57A-4A19-4499-9400-1295E311B475}" srcOrd="0" destOrd="0" parTransId="{78C26204-26A2-47C5-84D7-183D3773CEA1}" sibTransId="{FC47ABAA-DBB5-4B55-BFA0-DA38BC2649E7}"/>
    <dgm:cxn modelId="{BEAC8A06-6EA5-4B57-A27A-37B326CDDAD9}" type="presParOf" srcId="{3B796425-056E-4D3A-BEE1-52EDEC478807}" destId="{EE91324A-6B57-433D-B74C-03255ABA31B4}" srcOrd="0" destOrd="0" presId="urn:microsoft.com/office/officeart/2005/8/layout/matrix1"/>
    <dgm:cxn modelId="{F499CDF9-7B83-4122-A28B-9FE41A085F36}" type="presParOf" srcId="{EE91324A-6B57-433D-B74C-03255ABA31B4}" destId="{C4A3C252-DCFA-4EE3-BFE4-48C7B49B8574}" srcOrd="0" destOrd="0" presId="urn:microsoft.com/office/officeart/2005/8/layout/matrix1"/>
    <dgm:cxn modelId="{4A48747E-1325-48E3-8B14-9DD778320390}" type="presParOf" srcId="{EE91324A-6B57-433D-B74C-03255ABA31B4}" destId="{72D4E793-6F0B-4FA9-AA2C-B88DA881FF88}" srcOrd="1" destOrd="0" presId="urn:microsoft.com/office/officeart/2005/8/layout/matrix1"/>
    <dgm:cxn modelId="{A7370287-BDFD-4E5D-9ECF-85750583DAD3}" type="presParOf" srcId="{EE91324A-6B57-433D-B74C-03255ABA31B4}" destId="{82FB2A5D-6D9F-40FD-A57B-890A883DDF1C}" srcOrd="2" destOrd="0" presId="urn:microsoft.com/office/officeart/2005/8/layout/matrix1"/>
    <dgm:cxn modelId="{106D9731-90B1-41E9-B279-31AD7404B1BB}" type="presParOf" srcId="{EE91324A-6B57-433D-B74C-03255ABA31B4}" destId="{0E4A7F6E-575D-4042-AB60-5C86398AA84A}" srcOrd="3" destOrd="0" presId="urn:microsoft.com/office/officeart/2005/8/layout/matrix1"/>
    <dgm:cxn modelId="{BB75337A-A103-4698-8E5A-D426436E2D86}" type="presParOf" srcId="{EE91324A-6B57-433D-B74C-03255ABA31B4}" destId="{2496E1C7-DA78-4F6F-AFDB-71984C055C25}" srcOrd="4" destOrd="0" presId="urn:microsoft.com/office/officeart/2005/8/layout/matrix1"/>
    <dgm:cxn modelId="{6BE74A0E-76E0-42FB-B597-70C1B3A82362}" type="presParOf" srcId="{EE91324A-6B57-433D-B74C-03255ABA31B4}" destId="{26ABA623-8C92-4CA8-B083-9E5A89932A87}" srcOrd="5" destOrd="0" presId="urn:microsoft.com/office/officeart/2005/8/layout/matrix1"/>
    <dgm:cxn modelId="{48AD7737-E92F-4CEA-89E4-3572FFBAC6CC}" type="presParOf" srcId="{EE91324A-6B57-433D-B74C-03255ABA31B4}" destId="{E3D5A4BD-1C3B-4473-88C3-5539692208E4}" srcOrd="6" destOrd="0" presId="urn:microsoft.com/office/officeart/2005/8/layout/matrix1"/>
    <dgm:cxn modelId="{FE047639-E30B-49B5-AA84-A3EADE2653BB}" type="presParOf" srcId="{EE91324A-6B57-433D-B74C-03255ABA31B4}" destId="{1C268830-F4E7-4471-BA5E-154CC7318650}" srcOrd="7" destOrd="0" presId="urn:microsoft.com/office/officeart/2005/8/layout/matrix1"/>
    <dgm:cxn modelId="{2B5226AC-18E5-4A68-B4B4-D19F750E6AEC}" type="presParOf" srcId="{3B796425-056E-4D3A-BEE1-52EDEC478807}" destId="{9BF53D52-B8D2-4B92-878B-E84AD7BB54B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a:solidFill>
          <a:schemeClr val="accent4">
            <a:lumMod val="60000"/>
            <a:lumOff val="40000"/>
            <a:alpha val="90000"/>
          </a:schemeClr>
        </a:solidFill>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AA8A6167-B3FF-448F-A18A-F2E72DC3A66D}" srcId="{6042E010-9580-4A82-9042-94207C07F957}" destId="{5CF53251-2F0E-47E2-9D9B-5EF00E75FB26}" srcOrd="0" destOrd="0" parTransId="{4D59A93F-C124-40A3-B8EC-9CCF0E8B925C}" sibTransId="{70EEE968-BF5F-4CE6-AA8A-34670704F8A2}"/>
    <dgm:cxn modelId="{71D854AD-BD0C-445D-8BA9-0E272E842ADD}" srcId="{4497C049-D66C-4542-A43E-92C75557A512}" destId="{40242412-8B36-43AF-B4C2-E21D1A0B7F70}" srcOrd="0" destOrd="0" parTransId="{CCE1F2F2-DF0C-4FF2-83BF-11FBA652A258}" sibTransId="{2025CF14-BD49-4031-9009-D5F4390A7AF1}"/>
    <dgm:cxn modelId="{0FD26295-D9BD-4AFD-BC12-0B066CF18704}" type="presOf" srcId="{40242412-8B36-43AF-B4C2-E21D1A0B7F70}" destId="{1F35A177-108C-443B-87A6-EFA2F150D76B}" srcOrd="0" destOrd="0" presId="urn:microsoft.com/office/officeart/2005/8/layout/chevron2"/>
    <dgm:cxn modelId="{E2EB45C8-92F3-4C24-87D3-B5ACAACE0D83}" srcId="{6042E010-9580-4A82-9042-94207C07F957}" destId="{995B62D2-F6BF-4ED1-B2E0-103CEAD9B189}" srcOrd="7" destOrd="0" parTransId="{6C0A7863-B9BD-472A-9FEB-29A063803DE5}" sibTransId="{9FAC495D-F522-4BB9-AE4D-6D623E16650E}"/>
    <dgm:cxn modelId="{665CA048-FE2F-4D5E-B2FE-57604534D87D}" type="presOf" srcId="{73F88E4C-6EEB-4CA4-A2FD-4924B2DC619A}" destId="{6067A822-FF36-4988-99BB-FF67356E55E7}" srcOrd="0" destOrd="0" presId="urn:microsoft.com/office/officeart/2005/8/layout/chevron2"/>
    <dgm:cxn modelId="{D369E105-E759-43FA-9A92-48AC27C82247}" type="presOf" srcId="{6A45956D-DE06-467C-9C06-820F7F8A2D58}" destId="{1A7DB6BB-9171-4604-8A44-F180E67EBD22}"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A676A709-76B2-4166-806F-498ADA5E1D7A}" type="presOf" srcId="{BE6D0213-D393-45D9-8B3D-9DAE67624F1B}" destId="{E665D5EC-4961-4740-A87C-5D3714DAC9E8}" srcOrd="0" destOrd="0" presId="urn:microsoft.com/office/officeart/2005/8/layout/chevron2"/>
    <dgm:cxn modelId="{A04415E8-898A-46A6-95C2-68CB59805ECF}" srcId="{FA23DB3D-5DC5-46D1-934A-ECD59A837793}" destId="{6A45956D-DE06-467C-9C06-820F7F8A2D58}" srcOrd="0" destOrd="0" parTransId="{D87364F8-DA54-4367-886E-EFDEF7C92D14}" sibTransId="{69C7DC92-0730-4902-928D-CCE474999464}"/>
    <dgm:cxn modelId="{8D4AA827-5E52-4BF7-9225-6A4DC7F8271D}" srcId="{6042E010-9580-4A82-9042-94207C07F957}" destId="{E90E4507-BF8E-4A38-AFC2-F4044E13C60D}" srcOrd="4" destOrd="0" parTransId="{FFD82C73-150D-4D34-B30B-CA92FB5761D5}" sibTransId="{B77C559F-176E-4817-90F8-E20D6F4AF32D}"/>
    <dgm:cxn modelId="{4620E145-C532-4D4C-AA75-2E1ADC0A3A5B}" srcId="{8BAFF709-2946-4B03-940F-22422C856B39}" destId="{B00CBA29-A62B-48E8-846E-2AE46B891C44}" srcOrd="0" destOrd="0" parTransId="{C78F9FE7-6316-4B57-B21D-7345F366EFBE}" sibTransId="{A2380B1A-4F9B-469C-9B75-830A60AB1FBD}"/>
    <dgm:cxn modelId="{E73FD2F2-612D-4A60-B502-CB9F5589640D}" srcId="{995B62D2-F6BF-4ED1-B2E0-103CEAD9B189}" destId="{BE6D0213-D393-45D9-8B3D-9DAE67624F1B}" srcOrd="0" destOrd="0" parTransId="{B43F053C-E2E0-4AFA-A67C-5DF43529D5EE}" sibTransId="{32428C5E-CEAB-4649-97AA-A4D7116C4B21}"/>
    <dgm:cxn modelId="{6F80ABFB-D668-4D26-98B1-E5BE00D8A412}" type="presOf" srcId="{8BAFF709-2946-4B03-940F-22422C856B39}" destId="{37DDF40A-F728-44A2-B12D-F777DAD2E690}" srcOrd="0" destOrd="0" presId="urn:microsoft.com/office/officeart/2005/8/layout/chevron2"/>
    <dgm:cxn modelId="{A6F708CC-C9AD-4F6C-B354-B89C8D5AFB6C}" srcId="{E90E4507-BF8E-4A38-AFC2-F4044E13C60D}" destId="{6FD9C243-54FF-4942-AE66-B2D292767179}" srcOrd="0" destOrd="0" parTransId="{71C84F68-614C-4154-82C4-0E20CB6D7068}" sibTransId="{D80FAA63-832E-45A7-AA91-1AC2CBAA933B}"/>
    <dgm:cxn modelId="{8C6B1756-795A-4774-AE65-29BF27F886F9}" type="presOf" srcId="{4497C049-D66C-4542-A43E-92C75557A512}" destId="{BBAD99F3-8FA8-4577-879F-B794B0772542}" srcOrd="0" destOrd="0" presId="urn:microsoft.com/office/officeart/2005/8/layout/chevron2"/>
    <dgm:cxn modelId="{514EF786-E0D6-431B-AB9C-6C0DFD1972E4}" type="presOf" srcId="{6FD9C243-54FF-4942-AE66-B2D292767179}" destId="{DC7F4C7B-106D-45C4-B34E-72F4A6C9A3A2}" srcOrd="0" destOrd="0" presId="urn:microsoft.com/office/officeart/2005/8/layout/chevron2"/>
    <dgm:cxn modelId="{75F8C9CB-6E6A-4E0E-840A-3175B00757B1}" type="presOf" srcId="{69DCF355-32A7-4FC1-9BAF-034B9136449E}" destId="{743D5375-BB2F-45F2-8A25-BE12ECDBBDE2}" srcOrd="0" destOrd="0" presId="urn:microsoft.com/office/officeart/2005/8/layout/chevron2"/>
    <dgm:cxn modelId="{6CFE31FC-597B-487D-8809-DD4DCAC5D643}" srcId="{6042E010-9580-4A82-9042-94207C07F957}" destId="{4497C049-D66C-4542-A43E-92C75557A512}" srcOrd="2" destOrd="0" parTransId="{C9B2A34D-611C-4F11-96F7-2CE4496DE4DB}" sibTransId="{7667F478-32B4-4C44-9FDF-8CF94A405ACA}"/>
    <dgm:cxn modelId="{76285075-39A6-4340-8DA1-50C2D2CC4A78}" srcId="{6042E010-9580-4A82-9042-94207C07F957}" destId="{FA23DB3D-5DC5-46D1-934A-ECD59A837793}" srcOrd="1" destOrd="0" parTransId="{EB12E72B-2887-4D2A-8F68-05F0C298014A}" sibTransId="{C8942FD9-AF0B-409F-8758-9CED07587750}"/>
    <dgm:cxn modelId="{FA46FB79-3CFE-4776-AF88-7918B48CA595}" type="presOf" srcId="{105CBBE0-4A2F-4794-8E83-325CE2A5B3C8}" destId="{3600AC88-6002-4F7F-A491-C7E7B18179A1}" srcOrd="0" destOrd="0" presId="urn:microsoft.com/office/officeart/2005/8/layout/chevron2"/>
    <dgm:cxn modelId="{CE737C84-D600-4F73-9D0F-7C9E7C9CD660}" type="presOf" srcId="{6042E010-9580-4A82-9042-94207C07F957}" destId="{028A14A1-CF97-4253-B92C-75221472A41D}" srcOrd="0" destOrd="0" presId="urn:microsoft.com/office/officeart/2005/8/layout/chevron2"/>
    <dgm:cxn modelId="{DF88A278-E841-4AF1-86AC-AE4E57776EDF}" srcId="{6042E010-9580-4A82-9042-94207C07F957}" destId="{8BAFF709-2946-4B03-940F-22422C856B39}" srcOrd="6" destOrd="0" parTransId="{08A62D0B-E3C7-42B5-BB74-541B55A66168}" sibTransId="{DA8E9E73-0EBC-4338-A841-072F1896BC00}"/>
    <dgm:cxn modelId="{8F00FE6B-958D-4999-8663-8BF72A6A13B0}" type="presOf" srcId="{E90E4507-BF8E-4A38-AFC2-F4044E13C60D}" destId="{DE42781D-59A3-4C80-9707-ABD4F6004188}" srcOrd="0" destOrd="0" presId="urn:microsoft.com/office/officeart/2005/8/layout/chevron2"/>
    <dgm:cxn modelId="{B532A147-E69D-4642-BED5-396B90992ADB}" srcId="{105CBBE0-4A2F-4794-8E83-325CE2A5B3C8}" destId="{73F88E4C-6EEB-4CA4-A2FD-4924B2DC619A}" srcOrd="0" destOrd="0" parTransId="{AD82DFE8-2F4F-41EC-95FA-10E98A5D91EE}" sibTransId="{99607E8C-F30B-4818-B176-FCCD64296CDB}"/>
    <dgm:cxn modelId="{A662A857-E81B-4242-96D8-A042B05B632C}" type="presOf" srcId="{A5979CAB-99EB-4F55-91AE-723D60FAF38B}" destId="{0D301F78-1DF7-40E4-8D6E-FBC1DA8474B9}" srcOrd="0" destOrd="0" presId="urn:microsoft.com/office/officeart/2005/8/layout/chevron2"/>
    <dgm:cxn modelId="{53387B7B-8D26-455E-85F0-840081A3292D}" srcId="{6042E010-9580-4A82-9042-94207C07F957}" destId="{870E6537-5BC9-4FB3-8D40-C56C64779CCD}" srcOrd="5" destOrd="0" parTransId="{6B1BDE29-3492-4365-8FE5-1AF0CC4807DF}" sibTransId="{D2FB3839-DE95-4A8C-BBC6-8B4514B2C5BC}"/>
    <dgm:cxn modelId="{4DD761AA-1CD0-4202-96D8-6CB955EA530D}" type="presOf" srcId="{995B62D2-F6BF-4ED1-B2E0-103CEAD9B189}" destId="{8056DD3A-BEA8-4726-BB54-084DFA4AE2AD}" srcOrd="0" destOrd="0" presId="urn:microsoft.com/office/officeart/2005/8/layout/chevron2"/>
    <dgm:cxn modelId="{DBDB1D66-DD17-4F32-A4CA-73843B22B429}" srcId="{5CF53251-2F0E-47E2-9D9B-5EF00E75FB26}" destId="{A5979CAB-99EB-4F55-91AE-723D60FAF38B}" srcOrd="0" destOrd="0" parTransId="{4F975FE2-C800-4BD3-A465-1D6DC349AFB8}" sibTransId="{CB62EAF4-7D78-4DA9-BD62-535EFF62C63D}"/>
    <dgm:cxn modelId="{F3D2F9E1-4293-4F12-AA7E-7BB0C6A23967}" type="presOf" srcId="{B00CBA29-A62B-48E8-846E-2AE46B891C44}" destId="{6A47575B-7ACF-4587-BE69-1C2DF49B6BBF}" srcOrd="0" destOrd="0" presId="urn:microsoft.com/office/officeart/2005/8/layout/chevron2"/>
    <dgm:cxn modelId="{BC18AF7C-808F-43EE-8770-B45B73ECEBEC}" srcId="{6042E010-9580-4A82-9042-94207C07F957}" destId="{105CBBE0-4A2F-4794-8E83-325CE2A5B3C8}" srcOrd="3" destOrd="0" parTransId="{3A75EFC7-3AC8-4689-822E-ED7511875C30}" sibTransId="{E05CB9D1-90E7-410F-B34D-D1D4A0BE0F48}"/>
    <dgm:cxn modelId="{2A81146D-023D-49BD-B83E-5CC728063A44}" type="presOf" srcId="{870E6537-5BC9-4FB3-8D40-C56C64779CCD}" destId="{2905FDF0-EA7F-4800-81DD-E9E7003D2ACC}" srcOrd="0" destOrd="0" presId="urn:microsoft.com/office/officeart/2005/8/layout/chevron2"/>
    <dgm:cxn modelId="{E381BD48-0B86-4626-A412-C23301DA565F}" type="presOf" srcId="{5CF53251-2F0E-47E2-9D9B-5EF00E75FB26}" destId="{28355E15-9CB0-4BEC-A266-D84B607B8B3C}" srcOrd="0" destOrd="0" presId="urn:microsoft.com/office/officeart/2005/8/layout/chevron2"/>
    <dgm:cxn modelId="{B6A12B02-46A3-4409-AD3C-F3225FA6DA95}" type="presOf" srcId="{FA23DB3D-5DC5-46D1-934A-ECD59A837793}" destId="{BCDEB9CB-D6D9-46EC-B0B2-362A32730169}" srcOrd="0" destOrd="0" presId="urn:microsoft.com/office/officeart/2005/8/layout/chevron2"/>
    <dgm:cxn modelId="{4EE1915E-4A74-42BA-8BD3-5D6ACBDDE98F}" type="presParOf" srcId="{028A14A1-CF97-4253-B92C-75221472A41D}" destId="{C4E7EDC3-6F71-4C45-890C-7C4436F2D1AF}" srcOrd="0" destOrd="0" presId="urn:microsoft.com/office/officeart/2005/8/layout/chevron2"/>
    <dgm:cxn modelId="{FA303C6D-5DB7-4FD7-97EE-A5103B2301DE}" type="presParOf" srcId="{C4E7EDC3-6F71-4C45-890C-7C4436F2D1AF}" destId="{28355E15-9CB0-4BEC-A266-D84B607B8B3C}" srcOrd="0" destOrd="0" presId="urn:microsoft.com/office/officeart/2005/8/layout/chevron2"/>
    <dgm:cxn modelId="{81D6F160-E72D-4A31-BC04-6071400D202A}" type="presParOf" srcId="{C4E7EDC3-6F71-4C45-890C-7C4436F2D1AF}" destId="{0D301F78-1DF7-40E4-8D6E-FBC1DA8474B9}" srcOrd="1" destOrd="0" presId="urn:microsoft.com/office/officeart/2005/8/layout/chevron2"/>
    <dgm:cxn modelId="{20924F23-C6CD-4E75-8167-F19CBBD899D3}" type="presParOf" srcId="{028A14A1-CF97-4253-B92C-75221472A41D}" destId="{A813C9E1-D6A1-4E1B-B247-6649BB28A9FF}" srcOrd="1" destOrd="0" presId="urn:microsoft.com/office/officeart/2005/8/layout/chevron2"/>
    <dgm:cxn modelId="{9287B0DA-FEE1-4B81-B9DD-A5F035FCF128}" type="presParOf" srcId="{028A14A1-CF97-4253-B92C-75221472A41D}" destId="{4C88DBD3-D3D0-4C89-839A-97571BB001C8}" srcOrd="2" destOrd="0" presId="urn:microsoft.com/office/officeart/2005/8/layout/chevron2"/>
    <dgm:cxn modelId="{6C9A2BDF-ABB9-4506-B574-545212FC4BC1}" type="presParOf" srcId="{4C88DBD3-D3D0-4C89-839A-97571BB001C8}" destId="{BCDEB9CB-D6D9-46EC-B0B2-362A32730169}" srcOrd="0" destOrd="0" presId="urn:microsoft.com/office/officeart/2005/8/layout/chevron2"/>
    <dgm:cxn modelId="{715F2B0C-E99F-46E5-AF84-070B2A942DB7}" type="presParOf" srcId="{4C88DBD3-D3D0-4C89-839A-97571BB001C8}" destId="{1A7DB6BB-9171-4604-8A44-F180E67EBD22}" srcOrd="1" destOrd="0" presId="urn:microsoft.com/office/officeart/2005/8/layout/chevron2"/>
    <dgm:cxn modelId="{19AD38DD-4D48-4D5E-AFFC-61E1AB70CD67}" type="presParOf" srcId="{028A14A1-CF97-4253-B92C-75221472A41D}" destId="{31F4356E-9065-4995-802D-85B5E50AD6F4}" srcOrd="3" destOrd="0" presId="urn:microsoft.com/office/officeart/2005/8/layout/chevron2"/>
    <dgm:cxn modelId="{81551D40-0A5D-4605-B5CE-DF695E4BFC2C}" type="presParOf" srcId="{028A14A1-CF97-4253-B92C-75221472A41D}" destId="{B4E998CB-8D53-4C4A-A3CD-A96CB9815445}" srcOrd="4" destOrd="0" presId="urn:microsoft.com/office/officeart/2005/8/layout/chevron2"/>
    <dgm:cxn modelId="{1596527A-9144-47AC-8C42-F0E9759F9E6E}" type="presParOf" srcId="{B4E998CB-8D53-4C4A-A3CD-A96CB9815445}" destId="{BBAD99F3-8FA8-4577-879F-B794B0772542}" srcOrd="0" destOrd="0" presId="urn:microsoft.com/office/officeart/2005/8/layout/chevron2"/>
    <dgm:cxn modelId="{9BD65B39-C9CF-445A-9B5F-25094D928F20}" type="presParOf" srcId="{B4E998CB-8D53-4C4A-A3CD-A96CB9815445}" destId="{1F35A177-108C-443B-87A6-EFA2F150D76B}" srcOrd="1" destOrd="0" presId="urn:microsoft.com/office/officeart/2005/8/layout/chevron2"/>
    <dgm:cxn modelId="{0DE0B59F-8665-46F0-8C84-20CC701BEA38}" type="presParOf" srcId="{028A14A1-CF97-4253-B92C-75221472A41D}" destId="{0AD75ED0-DB96-4EF8-9F4B-116DCA101783}" srcOrd="5" destOrd="0" presId="urn:microsoft.com/office/officeart/2005/8/layout/chevron2"/>
    <dgm:cxn modelId="{5B83BA4C-CCB8-4765-A7A0-328441B0795D}" type="presParOf" srcId="{028A14A1-CF97-4253-B92C-75221472A41D}" destId="{65DC626B-10E5-40B1-85ED-3E78B4D35FAB}" srcOrd="6" destOrd="0" presId="urn:microsoft.com/office/officeart/2005/8/layout/chevron2"/>
    <dgm:cxn modelId="{F3E9CB5E-F8F1-4693-A678-73A674B85061}" type="presParOf" srcId="{65DC626B-10E5-40B1-85ED-3E78B4D35FAB}" destId="{3600AC88-6002-4F7F-A491-C7E7B18179A1}" srcOrd="0" destOrd="0" presId="urn:microsoft.com/office/officeart/2005/8/layout/chevron2"/>
    <dgm:cxn modelId="{600B32AF-CAA7-4648-A895-275C18B86268}" type="presParOf" srcId="{65DC626B-10E5-40B1-85ED-3E78B4D35FAB}" destId="{6067A822-FF36-4988-99BB-FF67356E55E7}" srcOrd="1" destOrd="0" presId="urn:microsoft.com/office/officeart/2005/8/layout/chevron2"/>
    <dgm:cxn modelId="{2A88F2FC-F6B6-438F-8306-9A9802F93D7D}" type="presParOf" srcId="{028A14A1-CF97-4253-B92C-75221472A41D}" destId="{3986F9F1-87D5-494F-AE01-E278F689485D}" srcOrd="7" destOrd="0" presId="urn:microsoft.com/office/officeart/2005/8/layout/chevron2"/>
    <dgm:cxn modelId="{2002DA2F-58FC-40CC-B7A7-0F41052515FF}" type="presParOf" srcId="{028A14A1-CF97-4253-B92C-75221472A41D}" destId="{64A84282-8D7E-4596-A8DD-B367856A6808}" srcOrd="8" destOrd="0" presId="urn:microsoft.com/office/officeart/2005/8/layout/chevron2"/>
    <dgm:cxn modelId="{BA0EB1B3-63B3-4D65-94FC-D01CACE5850B}" type="presParOf" srcId="{64A84282-8D7E-4596-A8DD-B367856A6808}" destId="{DE42781D-59A3-4C80-9707-ABD4F6004188}" srcOrd="0" destOrd="0" presId="urn:microsoft.com/office/officeart/2005/8/layout/chevron2"/>
    <dgm:cxn modelId="{18CDE7CF-F4CB-4822-A796-C9DF5BDF6BBA}" type="presParOf" srcId="{64A84282-8D7E-4596-A8DD-B367856A6808}" destId="{DC7F4C7B-106D-45C4-B34E-72F4A6C9A3A2}" srcOrd="1" destOrd="0" presId="urn:microsoft.com/office/officeart/2005/8/layout/chevron2"/>
    <dgm:cxn modelId="{FF02E0D7-45CF-45C3-9929-BE0D85AD95E4}" type="presParOf" srcId="{028A14A1-CF97-4253-B92C-75221472A41D}" destId="{7143544B-2A68-469E-BDE0-B7D0037349F5}" srcOrd="9" destOrd="0" presId="urn:microsoft.com/office/officeart/2005/8/layout/chevron2"/>
    <dgm:cxn modelId="{89F4851E-1E77-4704-B276-134556A3479D}" type="presParOf" srcId="{028A14A1-CF97-4253-B92C-75221472A41D}" destId="{1EA23F1F-8C6C-4E18-A4C9-E7B3B2294AFD}" srcOrd="10" destOrd="0" presId="urn:microsoft.com/office/officeart/2005/8/layout/chevron2"/>
    <dgm:cxn modelId="{56A69445-30A4-4238-A75E-EB8613D3572A}" type="presParOf" srcId="{1EA23F1F-8C6C-4E18-A4C9-E7B3B2294AFD}" destId="{2905FDF0-EA7F-4800-81DD-E9E7003D2ACC}" srcOrd="0" destOrd="0" presId="urn:microsoft.com/office/officeart/2005/8/layout/chevron2"/>
    <dgm:cxn modelId="{404DB4F0-508F-496E-B24C-A5EE5147DEC6}" type="presParOf" srcId="{1EA23F1F-8C6C-4E18-A4C9-E7B3B2294AFD}" destId="{743D5375-BB2F-45F2-8A25-BE12ECDBBDE2}" srcOrd="1" destOrd="0" presId="urn:microsoft.com/office/officeart/2005/8/layout/chevron2"/>
    <dgm:cxn modelId="{58B61764-D433-4361-822B-86C8B1A08782}" type="presParOf" srcId="{028A14A1-CF97-4253-B92C-75221472A41D}" destId="{9A088CB9-55C1-4676-8496-8F24D44C1D97}" srcOrd="11" destOrd="0" presId="urn:microsoft.com/office/officeart/2005/8/layout/chevron2"/>
    <dgm:cxn modelId="{D0621753-6A41-4CA2-B228-0D465F5C12F0}" type="presParOf" srcId="{028A14A1-CF97-4253-B92C-75221472A41D}" destId="{A9760A41-4C51-4128-8A31-1320A76BD439}" srcOrd="12" destOrd="0" presId="urn:microsoft.com/office/officeart/2005/8/layout/chevron2"/>
    <dgm:cxn modelId="{42AFEDC3-95BD-4A8A-BB8D-2C2A3CEFC58C}" type="presParOf" srcId="{A9760A41-4C51-4128-8A31-1320A76BD439}" destId="{37DDF40A-F728-44A2-B12D-F777DAD2E690}" srcOrd="0" destOrd="0" presId="urn:microsoft.com/office/officeart/2005/8/layout/chevron2"/>
    <dgm:cxn modelId="{38B14457-E75F-47E3-AD8E-7958F67080E0}" type="presParOf" srcId="{A9760A41-4C51-4128-8A31-1320A76BD439}" destId="{6A47575B-7ACF-4587-BE69-1C2DF49B6BBF}" srcOrd="1" destOrd="0" presId="urn:microsoft.com/office/officeart/2005/8/layout/chevron2"/>
    <dgm:cxn modelId="{2711FD01-0574-4777-A77B-6E5E6252EB3C}" type="presParOf" srcId="{028A14A1-CF97-4253-B92C-75221472A41D}" destId="{41F35F72-598D-41A9-BE49-7D21B1A11DD9}" srcOrd="13" destOrd="0" presId="urn:microsoft.com/office/officeart/2005/8/layout/chevron2"/>
    <dgm:cxn modelId="{AE46314D-F299-4590-BEA3-52B15E8A2024}" type="presParOf" srcId="{028A14A1-CF97-4253-B92C-75221472A41D}" destId="{E93CE876-5153-47CE-833E-15AA84BEFF28}" srcOrd="14" destOrd="0" presId="urn:microsoft.com/office/officeart/2005/8/layout/chevron2"/>
    <dgm:cxn modelId="{696EA515-114C-4E33-9415-E4CE6359A6CA}" type="presParOf" srcId="{E93CE876-5153-47CE-833E-15AA84BEFF28}" destId="{8056DD3A-BEA8-4726-BB54-084DFA4AE2AD}" srcOrd="0" destOrd="0" presId="urn:microsoft.com/office/officeart/2005/8/layout/chevron2"/>
    <dgm:cxn modelId="{2A6ED2C7-3741-4CC4-8BD6-61575B676388}"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54F20-5BEB-4F19-9A07-EC86BB1BE55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C"/>
        </a:p>
      </dgm:t>
    </dgm:pt>
    <dgm:pt modelId="{5AF4A177-2C80-41DD-AA35-7B3707CDE03F}">
      <dgm:prSet phldrT="[Texto]"/>
      <dgm:spPr/>
      <dgm:t>
        <a:bodyPr/>
        <a:lstStyle/>
        <a:p>
          <a:r>
            <a:rPr lang="es-EC" dirty="0" smtClean="0"/>
            <a:t>Ecuador</a:t>
          </a:r>
          <a:endParaRPr lang="es-EC" dirty="0"/>
        </a:p>
      </dgm:t>
    </dgm:pt>
    <dgm:pt modelId="{C0ED2B25-0BBE-49D0-B786-93CC30E568FC}" type="parTrans" cxnId="{57A9E826-BAFF-4036-9BD2-EA239895012E}">
      <dgm:prSet/>
      <dgm:spPr/>
      <dgm:t>
        <a:bodyPr/>
        <a:lstStyle/>
        <a:p>
          <a:endParaRPr lang="es-EC"/>
        </a:p>
      </dgm:t>
    </dgm:pt>
    <dgm:pt modelId="{0556B216-E358-45AA-ACCD-E15CF2710C20}" type="sibTrans" cxnId="{57A9E826-BAFF-4036-9BD2-EA239895012E}">
      <dgm:prSet/>
      <dgm:spPr/>
      <dgm:t>
        <a:bodyPr/>
        <a:lstStyle/>
        <a:p>
          <a:endParaRPr lang="es-EC"/>
        </a:p>
      </dgm:t>
    </dgm:pt>
    <dgm:pt modelId="{9371FCBE-E4DF-4422-BB98-ECED1B3127BA}">
      <dgm:prSet phldrT="[Texto]"/>
      <dgm:spPr/>
      <dgm:t>
        <a:bodyPr/>
        <a:lstStyle/>
        <a:p>
          <a:r>
            <a:rPr lang="es-EC" dirty="0" smtClean="0"/>
            <a:t>Naturaleza</a:t>
          </a:r>
          <a:endParaRPr lang="es-EC" dirty="0"/>
        </a:p>
      </dgm:t>
    </dgm:pt>
    <dgm:pt modelId="{273E3993-1145-4932-91E2-84073E1C712B}" type="parTrans" cxnId="{68978341-F368-4EF1-956E-D2C52A532679}">
      <dgm:prSet/>
      <dgm:spPr/>
      <dgm:t>
        <a:bodyPr/>
        <a:lstStyle/>
        <a:p>
          <a:endParaRPr lang="es-EC"/>
        </a:p>
      </dgm:t>
    </dgm:pt>
    <dgm:pt modelId="{6C1E32D5-6AB3-4E9A-8590-E75CF15C8145}" type="sibTrans" cxnId="{68978341-F368-4EF1-956E-D2C52A532679}">
      <dgm:prSet/>
      <dgm:spPr/>
      <dgm:t>
        <a:bodyPr/>
        <a:lstStyle/>
        <a:p>
          <a:endParaRPr lang="es-EC"/>
        </a:p>
      </dgm:t>
    </dgm:pt>
    <dgm:pt modelId="{C587DBB3-675D-4B5D-B06B-564D3DAF48B2}">
      <dgm:prSet phldrT="[Texto]"/>
      <dgm:spPr/>
      <dgm:t>
        <a:bodyPr/>
        <a:lstStyle/>
        <a:p>
          <a:r>
            <a:rPr lang="es-EC" dirty="0" smtClean="0"/>
            <a:t>Cordillera de los Andes</a:t>
          </a:r>
          <a:endParaRPr lang="es-EC" dirty="0"/>
        </a:p>
      </dgm:t>
    </dgm:pt>
    <dgm:pt modelId="{4EFE41BB-F602-48FE-ADD2-7712DB727791}" type="parTrans" cxnId="{532FCC0D-FF62-4180-8EA8-F69E5C45F6E2}">
      <dgm:prSet/>
      <dgm:spPr/>
      <dgm:t>
        <a:bodyPr/>
        <a:lstStyle/>
        <a:p>
          <a:endParaRPr lang="es-EC"/>
        </a:p>
      </dgm:t>
    </dgm:pt>
    <dgm:pt modelId="{E6947A50-5279-477D-B142-08AB0724219D}" type="sibTrans" cxnId="{532FCC0D-FF62-4180-8EA8-F69E5C45F6E2}">
      <dgm:prSet/>
      <dgm:spPr/>
      <dgm:t>
        <a:bodyPr/>
        <a:lstStyle/>
        <a:p>
          <a:endParaRPr lang="es-EC"/>
        </a:p>
      </dgm:t>
    </dgm:pt>
    <dgm:pt modelId="{D3FCA9E6-C16F-47FC-9DBE-A8BDEF6C62F8}">
      <dgm:prSet phldrT="[Texto]"/>
      <dgm:spPr/>
      <dgm:t>
        <a:bodyPr/>
        <a:lstStyle/>
        <a:p>
          <a:r>
            <a:rPr lang="es-EC" dirty="0" smtClean="0"/>
            <a:t>Volcanes activos</a:t>
          </a:r>
          <a:endParaRPr lang="es-EC" dirty="0"/>
        </a:p>
      </dgm:t>
    </dgm:pt>
    <dgm:pt modelId="{60129CF0-D900-4E4C-BB15-F0207CAC9D91}" type="parTrans" cxnId="{3AB0C558-C3F9-4A3B-8774-BBA5A6BD328D}">
      <dgm:prSet/>
      <dgm:spPr/>
      <dgm:t>
        <a:bodyPr/>
        <a:lstStyle/>
        <a:p>
          <a:endParaRPr lang="es-EC"/>
        </a:p>
      </dgm:t>
    </dgm:pt>
    <dgm:pt modelId="{0E5C7F04-CDC0-4A70-8999-886ECD466364}" type="sibTrans" cxnId="{3AB0C558-C3F9-4A3B-8774-BBA5A6BD328D}">
      <dgm:prSet/>
      <dgm:spPr/>
      <dgm:t>
        <a:bodyPr/>
        <a:lstStyle/>
        <a:p>
          <a:endParaRPr lang="es-EC"/>
        </a:p>
      </dgm:t>
    </dgm:pt>
    <dgm:pt modelId="{C9BE8828-21E5-4717-99EA-35E9712B391D}" type="pres">
      <dgm:prSet presAssocID="{72954F20-5BEB-4F19-9A07-EC86BB1BE559}" presName="Name0" presStyleCnt="0">
        <dgm:presLayoutVars>
          <dgm:chMax val="7"/>
          <dgm:resizeHandles val="exact"/>
        </dgm:presLayoutVars>
      </dgm:prSet>
      <dgm:spPr/>
      <dgm:t>
        <a:bodyPr/>
        <a:lstStyle/>
        <a:p>
          <a:endParaRPr lang="es-EC"/>
        </a:p>
      </dgm:t>
    </dgm:pt>
    <dgm:pt modelId="{4DEB451A-2B5D-4682-8E6F-00A700F052D7}" type="pres">
      <dgm:prSet presAssocID="{72954F20-5BEB-4F19-9A07-EC86BB1BE559}" presName="comp1" presStyleCnt="0"/>
      <dgm:spPr/>
    </dgm:pt>
    <dgm:pt modelId="{16BA5BF5-AEFF-4A65-A864-5D95CCCD8D60}" type="pres">
      <dgm:prSet presAssocID="{72954F20-5BEB-4F19-9A07-EC86BB1BE559}" presName="circle1" presStyleLbl="node1" presStyleIdx="0" presStyleCnt="4"/>
      <dgm:spPr/>
      <dgm:t>
        <a:bodyPr/>
        <a:lstStyle/>
        <a:p>
          <a:endParaRPr lang="es-EC"/>
        </a:p>
      </dgm:t>
    </dgm:pt>
    <dgm:pt modelId="{DAF276FA-DC14-407C-A6BD-1598705EDCFB}" type="pres">
      <dgm:prSet presAssocID="{72954F20-5BEB-4F19-9A07-EC86BB1BE559}" presName="c1text" presStyleLbl="node1" presStyleIdx="0" presStyleCnt="4">
        <dgm:presLayoutVars>
          <dgm:bulletEnabled val="1"/>
        </dgm:presLayoutVars>
      </dgm:prSet>
      <dgm:spPr/>
      <dgm:t>
        <a:bodyPr/>
        <a:lstStyle/>
        <a:p>
          <a:endParaRPr lang="es-EC"/>
        </a:p>
      </dgm:t>
    </dgm:pt>
    <dgm:pt modelId="{20B04717-0C56-4986-95B9-A22DBABBDDF4}" type="pres">
      <dgm:prSet presAssocID="{72954F20-5BEB-4F19-9A07-EC86BB1BE559}" presName="comp2" presStyleCnt="0"/>
      <dgm:spPr/>
    </dgm:pt>
    <dgm:pt modelId="{4600C266-3F81-44E3-BE9E-E4497CF3D669}" type="pres">
      <dgm:prSet presAssocID="{72954F20-5BEB-4F19-9A07-EC86BB1BE559}" presName="circle2" presStyleLbl="node1" presStyleIdx="1" presStyleCnt="4"/>
      <dgm:spPr/>
      <dgm:t>
        <a:bodyPr/>
        <a:lstStyle/>
        <a:p>
          <a:endParaRPr lang="es-EC"/>
        </a:p>
      </dgm:t>
    </dgm:pt>
    <dgm:pt modelId="{2F00A4B3-E563-4413-B8D8-B5B9487202A3}" type="pres">
      <dgm:prSet presAssocID="{72954F20-5BEB-4F19-9A07-EC86BB1BE559}" presName="c2text" presStyleLbl="node1" presStyleIdx="1" presStyleCnt="4">
        <dgm:presLayoutVars>
          <dgm:bulletEnabled val="1"/>
        </dgm:presLayoutVars>
      </dgm:prSet>
      <dgm:spPr/>
      <dgm:t>
        <a:bodyPr/>
        <a:lstStyle/>
        <a:p>
          <a:endParaRPr lang="es-EC"/>
        </a:p>
      </dgm:t>
    </dgm:pt>
    <dgm:pt modelId="{712984BD-C90E-428B-915F-2B061F42AAF9}" type="pres">
      <dgm:prSet presAssocID="{72954F20-5BEB-4F19-9A07-EC86BB1BE559}" presName="comp3" presStyleCnt="0"/>
      <dgm:spPr/>
    </dgm:pt>
    <dgm:pt modelId="{63BE5CBA-7A3A-4DBB-97CE-858C11E019C6}" type="pres">
      <dgm:prSet presAssocID="{72954F20-5BEB-4F19-9A07-EC86BB1BE559}" presName="circle3" presStyleLbl="node1" presStyleIdx="2" presStyleCnt="4"/>
      <dgm:spPr/>
      <dgm:t>
        <a:bodyPr/>
        <a:lstStyle/>
        <a:p>
          <a:endParaRPr lang="es-EC"/>
        </a:p>
      </dgm:t>
    </dgm:pt>
    <dgm:pt modelId="{652B4382-E37C-4D4E-B085-64A1B837100E}" type="pres">
      <dgm:prSet presAssocID="{72954F20-5BEB-4F19-9A07-EC86BB1BE559}" presName="c3text" presStyleLbl="node1" presStyleIdx="2" presStyleCnt="4">
        <dgm:presLayoutVars>
          <dgm:bulletEnabled val="1"/>
        </dgm:presLayoutVars>
      </dgm:prSet>
      <dgm:spPr/>
      <dgm:t>
        <a:bodyPr/>
        <a:lstStyle/>
        <a:p>
          <a:endParaRPr lang="es-EC"/>
        </a:p>
      </dgm:t>
    </dgm:pt>
    <dgm:pt modelId="{B72FE12F-1152-4181-8F70-713B2821F60F}" type="pres">
      <dgm:prSet presAssocID="{72954F20-5BEB-4F19-9A07-EC86BB1BE559}" presName="comp4" presStyleCnt="0"/>
      <dgm:spPr/>
    </dgm:pt>
    <dgm:pt modelId="{241107CB-D641-42C0-A3CE-22B11AFE2D88}" type="pres">
      <dgm:prSet presAssocID="{72954F20-5BEB-4F19-9A07-EC86BB1BE559}" presName="circle4" presStyleLbl="node1" presStyleIdx="3" presStyleCnt="4"/>
      <dgm:spPr/>
      <dgm:t>
        <a:bodyPr/>
        <a:lstStyle/>
        <a:p>
          <a:endParaRPr lang="es-EC"/>
        </a:p>
      </dgm:t>
    </dgm:pt>
    <dgm:pt modelId="{FB45B5CA-363B-469F-B303-79ECCA11BB06}" type="pres">
      <dgm:prSet presAssocID="{72954F20-5BEB-4F19-9A07-EC86BB1BE559}" presName="c4text" presStyleLbl="node1" presStyleIdx="3" presStyleCnt="4">
        <dgm:presLayoutVars>
          <dgm:bulletEnabled val="1"/>
        </dgm:presLayoutVars>
      </dgm:prSet>
      <dgm:spPr/>
      <dgm:t>
        <a:bodyPr/>
        <a:lstStyle/>
        <a:p>
          <a:endParaRPr lang="es-EC"/>
        </a:p>
      </dgm:t>
    </dgm:pt>
  </dgm:ptLst>
  <dgm:cxnLst>
    <dgm:cxn modelId="{720B8E79-E86D-4C96-975E-46AC18730E94}" type="presOf" srcId="{9371FCBE-E4DF-4422-BB98-ECED1B3127BA}" destId="{4600C266-3F81-44E3-BE9E-E4497CF3D669}" srcOrd="0" destOrd="0" presId="urn:microsoft.com/office/officeart/2005/8/layout/venn2"/>
    <dgm:cxn modelId="{29BD8EA1-06F1-4BC7-A44A-6C1478D03A0E}" type="presOf" srcId="{C587DBB3-675D-4B5D-B06B-564D3DAF48B2}" destId="{63BE5CBA-7A3A-4DBB-97CE-858C11E019C6}" srcOrd="0" destOrd="0" presId="urn:microsoft.com/office/officeart/2005/8/layout/venn2"/>
    <dgm:cxn modelId="{68978341-F368-4EF1-956E-D2C52A532679}" srcId="{72954F20-5BEB-4F19-9A07-EC86BB1BE559}" destId="{9371FCBE-E4DF-4422-BB98-ECED1B3127BA}" srcOrd="1" destOrd="0" parTransId="{273E3993-1145-4932-91E2-84073E1C712B}" sibTransId="{6C1E32D5-6AB3-4E9A-8590-E75CF15C8145}"/>
    <dgm:cxn modelId="{6EE7326A-F883-4713-9A12-39E9455B7AC1}" type="presOf" srcId="{C587DBB3-675D-4B5D-B06B-564D3DAF48B2}" destId="{652B4382-E37C-4D4E-B085-64A1B837100E}" srcOrd="1" destOrd="0" presId="urn:microsoft.com/office/officeart/2005/8/layout/venn2"/>
    <dgm:cxn modelId="{971A0A8E-ABB7-46C9-83D4-44D94257CE5F}" type="presOf" srcId="{5AF4A177-2C80-41DD-AA35-7B3707CDE03F}" destId="{DAF276FA-DC14-407C-A6BD-1598705EDCFB}" srcOrd="1" destOrd="0" presId="urn:microsoft.com/office/officeart/2005/8/layout/venn2"/>
    <dgm:cxn modelId="{7EF2B84D-C2B6-49F2-B5B0-BF3AF5718ADF}" type="presOf" srcId="{D3FCA9E6-C16F-47FC-9DBE-A8BDEF6C62F8}" destId="{241107CB-D641-42C0-A3CE-22B11AFE2D88}" srcOrd="0" destOrd="0" presId="urn:microsoft.com/office/officeart/2005/8/layout/venn2"/>
    <dgm:cxn modelId="{DBE5EEFB-E212-4ED5-AC1D-E1405909FD27}" type="presOf" srcId="{5AF4A177-2C80-41DD-AA35-7B3707CDE03F}" destId="{16BA5BF5-AEFF-4A65-A864-5D95CCCD8D60}" srcOrd="0" destOrd="0" presId="urn:microsoft.com/office/officeart/2005/8/layout/venn2"/>
    <dgm:cxn modelId="{51DF9A4E-0D3F-4429-ACC3-DC8CE530A69F}" type="presOf" srcId="{D3FCA9E6-C16F-47FC-9DBE-A8BDEF6C62F8}" destId="{FB45B5CA-363B-469F-B303-79ECCA11BB06}" srcOrd="1" destOrd="0" presId="urn:microsoft.com/office/officeart/2005/8/layout/venn2"/>
    <dgm:cxn modelId="{3AB0C558-C3F9-4A3B-8774-BBA5A6BD328D}" srcId="{72954F20-5BEB-4F19-9A07-EC86BB1BE559}" destId="{D3FCA9E6-C16F-47FC-9DBE-A8BDEF6C62F8}" srcOrd="3" destOrd="0" parTransId="{60129CF0-D900-4E4C-BB15-F0207CAC9D91}" sibTransId="{0E5C7F04-CDC0-4A70-8999-886ECD466364}"/>
    <dgm:cxn modelId="{E5057200-EE53-46B4-BA2F-04E5F8FCCB4E}" type="presOf" srcId="{9371FCBE-E4DF-4422-BB98-ECED1B3127BA}" destId="{2F00A4B3-E563-4413-B8D8-B5B9487202A3}" srcOrd="1" destOrd="0" presId="urn:microsoft.com/office/officeart/2005/8/layout/venn2"/>
    <dgm:cxn modelId="{57A9E826-BAFF-4036-9BD2-EA239895012E}" srcId="{72954F20-5BEB-4F19-9A07-EC86BB1BE559}" destId="{5AF4A177-2C80-41DD-AA35-7B3707CDE03F}" srcOrd="0" destOrd="0" parTransId="{C0ED2B25-0BBE-49D0-B786-93CC30E568FC}" sibTransId="{0556B216-E358-45AA-ACCD-E15CF2710C20}"/>
    <dgm:cxn modelId="{532FCC0D-FF62-4180-8EA8-F69E5C45F6E2}" srcId="{72954F20-5BEB-4F19-9A07-EC86BB1BE559}" destId="{C587DBB3-675D-4B5D-B06B-564D3DAF48B2}" srcOrd="2" destOrd="0" parTransId="{4EFE41BB-F602-48FE-ADD2-7712DB727791}" sibTransId="{E6947A50-5279-477D-B142-08AB0724219D}"/>
    <dgm:cxn modelId="{48BB5629-3855-41AE-98A6-E4522EE2CF1C}" type="presOf" srcId="{72954F20-5BEB-4F19-9A07-EC86BB1BE559}" destId="{C9BE8828-21E5-4717-99EA-35E9712B391D}" srcOrd="0" destOrd="0" presId="urn:microsoft.com/office/officeart/2005/8/layout/venn2"/>
    <dgm:cxn modelId="{160CD950-4F21-4562-910D-E2FA44DB0910}" type="presParOf" srcId="{C9BE8828-21E5-4717-99EA-35E9712B391D}" destId="{4DEB451A-2B5D-4682-8E6F-00A700F052D7}" srcOrd="0" destOrd="0" presId="urn:microsoft.com/office/officeart/2005/8/layout/venn2"/>
    <dgm:cxn modelId="{DBB0FD5F-1921-42ED-BB3E-F572F401D10C}" type="presParOf" srcId="{4DEB451A-2B5D-4682-8E6F-00A700F052D7}" destId="{16BA5BF5-AEFF-4A65-A864-5D95CCCD8D60}" srcOrd="0" destOrd="0" presId="urn:microsoft.com/office/officeart/2005/8/layout/venn2"/>
    <dgm:cxn modelId="{5C3F0F2D-2612-4FD4-A941-B460C8074A62}" type="presParOf" srcId="{4DEB451A-2B5D-4682-8E6F-00A700F052D7}" destId="{DAF276FA-DC14-407C-A6BD-1598705EDCFB}" srcOrd="1" destOrd="0" presId="urn:microsoft.com/office/officeart/2005/8/layout/venn2"/>
    <dgm:cxn modelId="{0F43C609-D6EA-4D92-A4FA-79690540200C}" type="presParOf" srcId="{C9BE8828-21E5-4717-99EA-35E9712B391D}" destId="{20B04717-0C56-4986-95B9-A22DBABBDDF4}" srcOrd="1" destOrd="0" presId="urn:microsoft.com/office/officeart/2005/8/layout/venn2"/>
    <dgm:cxn modelId="{CA0CBDE6-6BAA-41D3-AC6D-3B10687A254F}" type="presParOf" srcId="{20B04717-0C56-4986-95B9-A22DBABBDDF4}" destId="{4600C266-3F81-44E3-BE9E-E4497CF3D669}" srcOrd="0" destOrd="0" presId="urn:microsoft.com/office/officeart/2005/8/layout/venn2"/>
    <dgm:cxn modelId="{3CBA8634-8A19-4B1C-8F84-F0C7E341AF96}" type="presParOf" srcId="{20B04717-0C56-4986-95B9-A22DBABBDDF4}" destId="{2F00A4B3-E563-4413-B8D8-B5B9487202A3}" srcOrd="1" destOrd="0" presId="urn:microsoft.com/office/officeart/2005/8/layout/venn2"/>
    <dgm:cxn modelId="{5DD1445A-2540-4ACC-A296-E189D5AAFA72}" type="presParOf" srcId="{C9BE8828-21E5-4717-99EA-35E9712B391D}" destId="{712984BD-C90E-428B-915F-2B061F42AAF9}" srcOrd="2" destOrd="0" presId="urn:microsoft.com/office/officeart/2005/8/layout/venn2"/>
    <dgm:cxn modelId="{2259527D-ACD0-442B-AA20-8D9BED9C7E1C}" type="presParOf" srcId="{712984BD-C90E-428B-915F-2B061F42AAF9}" destId="{63BE5CBA-7A3A-4DBB-97CE-858C11E019C6}" srcOrd="0" destOrd="0" presId="urn:microsoft.com/office/officeart/2005/8/layout/venn2"/>
    <dgm:cxn modelId="{20EB21E6-5D8D-4035-9C23-7BE528D417C1}" type="presParOf" srcId="{712984BD-C90E-428B-915F-2B061F42AAF9}" destId="{652B4382-E37C-4D4E-B085-64A1B837100E}" srcOrd="1" destOrd="0" presId="urn:microsoft.com/office/officeart/2005/8/layout/venn2"/>
    <dgm:cxn modelId="{24F61DBF-D936-440D-8366-98CCB261FA94}" type="presParOf" srcId="{C9BE8828-21E5-4717-99EA-35E9712B391D}" destId="{B72FE12F-1152-4181-8F70-713B2821F60F}" srcOrd="3" destOrd="0" presId="urn:microsoft.com/office/officeart/2005/8/layout/venn2"/>
    <dgm:cxn modelId="{1903F7BA-E5CD-4FE6-B93B-A6970F1456E1}" type="presParOf" srcId="{B72FE12F-1152-4181-8F70-713B2821F60F}" destId="{241107CB-D641-42C0-A3CE-22B11AFE2D88}" srcOrd="0" destOrd="0" presId="urn:microsoft.com/office/officeart/2005/8/layout/venn2"/>
    <dgm:cxn modelId="{A8E924FA-0DB5-42CB-BE67-84106AD2CAB5}" type="presParOf" srcId="{B72FE12F-1152-4181-8F70-713B2821F60F}" destId="{FB45B5CA-363B-469F-B303-79ECCA11BB0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a:solidFill>
          <a:schemeClr val="accent4">
            <a:lumMod val="60000"/>
            <a:lumOff val="40000"/>
            <a:alpha val="90000"/>
          </a:schemeClr>
        </a:solidFill>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AA8A6167-B3FF-448F-A18A-F2E72DC3A66D}" srcId="{6042E010-9580-4A82-9042-94207C07F957}" destId="{5CF53251-2F0E-47E2-9D9B-5EF00E75FB26}" srcOrd="0" destOrd="0" parTransId="{4D59A93F-C124-40A3-B8EC-9CCF0E8B925C}" sibTransId="{70EEE968-BF5F-4CE6-AA8A-34670704F8A2}"/>
    <dgm:cxn modelId="{71D854AD-BD0C-445D-8BA9-0E272E842ADD}" srcId="{4497C049-D66C-4542-A43E-92C75557A512}" destId="{40242412-8B36-43AF-B4C2-E21D1A0B7F70}" srcOrd="0" destOrd="0" parTransId="{CCE1F2F2-DF0C-4FF2-83BF-11FBA652A258}" sibTransId="{2025CF14-BD49-4031-9009-D5F4390A7AF1}"/>
    <dgm:cxn modelId="{D5B23E40-02AD-4E61-AF20-498ADB3FE170}" type="presOf" srcId="{4497C049-D66C-4542-A43E-92C75557A512}" destId="{BBAD99F3-8FA8-4577-879F-B794B0772542}" srcOrd="0" destOrd="0" presId="urn:microsoft.com/office/officeart/2005/8/layout/chevron2"/>
    <dgm:cxn modelId="{E2EB45C8-92F3-4C24-87D3-B5ACAACE0D83}" srcId="{6042E010-9580-4A82-9042-94207C07F957}" destId="{995B62D2-F6BF-4ED1-B2E0-103CEAD9B189}" srcOrd="7" destOrd="0" parTransId="{6C0A7863-B9BD-472A-9FEB-29A063803DE5}" sibTransId="{9FAC495D-F522-4BB9-AE4D-6D623E16650E}"/>
    <dgm:cxn modelId="{7B54EC0B-2FD5-44BD-828A-6CD7FFE106FE}" type="presOf" srcId="{FA23DB3D-5DC5-46D1-934A-ECD59A837793}" destId="{BCDEB9CB-D6D9-46EC-B0B2-362A32730169}" srcOrd="0" destOrd="0" presId="urn:microsoft.com/office/officeart/2005/8/layout/chevron2"/>
    <dgm:cxn modelId="{4E8DA9ED-EB9B-40AD-94E2-F8EDBC146545}" type="presOf" srcId="{995B62D2-F6BF-4ED1-B2E0-103CEAD9B189}" destId="{8056DD3A-BEA8-4726-BB54-084DFA4AE2AD}" srcOrd="0" destOrd="0" presId="urn:microsoft.com/office/officeart/2005/8/layout/chevron2"/>
    <dgm:cxn modelId="{535AC92E-6FFE-4B52-A396-5C0F4E3E7201}" type="presOf" srcId="{5CF53251-2F0E-47E2-9D9B-5EF00E75FB26}" destId="{28355E15-9CB0-4BEC-A266-D84B607B8B3C}"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1830BF09-C49F-40C5-9769-9B8FA1339D17}" type="presOf" srcId="{B00CBA29-A62B-48E8-846E-2AE46B891C44}" destId="{6A47575B-7ACF-4587-BE69-1C2DF49B6BBF}" srcOrd="0" destOrd="0" presId="urn:microsoft.com/office/officeart/2005/8/layout/chevron2"/>
    <dgm:cxn modelId="{A337F160-583B-4CD5-B317-22B27F5EC5C3}" type="presOf" srcId="{8BAFF709-2946-4B03-940F-22422C856B39}" destId="{37DDF40A-F728-44A2-B12D-F777DAD2E690}" srcOrd="0" destOrd="0" presId="urn:microsoft.com/office/officeart/2005/8/layout/chevron2"/>
    <dgm:cxn modelId="{8D4AA827-5E52-4BF7-9225-6A4DC7F8271D}" srcId="{6042E010-9580-4A82-9042-94207C07F957}" destId="{E90E4507-BF8E-4A38-AFC2-F4044E13C60D}" srcOrd="4" destOrd="0" parTransId="{FFD82C73-150D-4D34-B30B-CA92FB5761D5}" sibTransId="{B77C559F-176E-4817-90F8-E20D6F4AF32D}"/>
    <dgm:cxn modelId="{A04415E8-898A-46A6-95C2-68CB59805ECF}" srcId="{FA23DB3D-5DC5-46D1-934A-ECD59A837793}" destId="{6A45956D-DE06-467C-9C06-820F7F8A2D58}" srcOrd="0" destOrd="0" parTransId="{D87364F8-DA54-4367-886E-EFDEF7C92D14}" sibTransId="{69C7DC92-0730-4902-928D-CCE474999464}"/>
    <dgm:cxn modelId="{E73FD2F2-612D-4A60-B502-CB9F5589640D}" srcId="{995B62D2-F6BF-4ED1-B2E0-103CEAD9B189}" destId="{BE6D0213-D393-45D9-8B3D-9DAE67624F1B}" srcOrd="0" destOrd="0" parTransId="{B43F053C-E2E0-4AFA-A67C-5DF43529D5EE}" sibTransId="{32428C5E-CEAB-4649-97AA-A4D7116C4B21}"/>
    <dgm:cxn modelId="{4620E145-C532-4D4C-AA75-2E1ADC0A3A5B}" srcId="{8BAFF709-2946-4B03-940F-22422C856B39}" destId="{B00CBA29-A62B-48E8-846E-2AE46B891C44}" srcOrd="0" destOrd="0" parTransId="{C78F9FE7-6316-4B57-B21D-7345F366EFBE}" sibTransId="{A2380B1A-4F9B-469C-9B75-830A60AB1FBD}"/>
    <dgm:cxn modelId="{C197A5C4-DA84-4481-94C5-287D077A3F88}" type="presOf" srcId="{6042E010-9580-4A82-9042-94207C07F957}" destId="{028A14A1-CF97-4253-B92C-75221472A41D}" srcOrd="0" destOrd="0" presId="urn:microsoft.com/office/officeart/2005/8/layout/chevron2"/>
    <dgm:cxn modelId="{A6F708CC-C9AD-4F6C-B354-B89C8D5AFB6C}" srcId="{E90E4507-BF8E-4A38-AFC2-F4044E13C60D}" destId="{6FD9C243-54FF-4942-AE66-B2D292767179}" srcOrd="0" destOrd="0" parTransId="{71C84F68-614C-4154-82C4-0E20CB6D7068}" sibTransId="{D80FAA63-832E-45A7-AA91-1AC2CBAA933B}"/>
    <dgm:cxn modelId="{ABFE8EC7-3B14-45A3-8835-7F8AB07F09D6}" type="presOf" srcId="{40242412-8B36-43AF-B4C2-E21D1A0B7F70}" destId="{1F35A177-108C-443B-87A6-EFA2F150D76B}" srcOrd="0" destOrd="0" presId="urn:microsoft.com/office/officeart/2005/8/layout/chevron2"/>
    <dgm:cxn modelId="{C69207EF-266D-466F-B148-DF4AE6B1CEA0}" type="presOf" srcId="{73F88E4C-6EEB-4CA4-A2FD-4924B2DC619A}" destId="{6067A822-FF36-4988-99BB-FF67356E55E7}" srcOrd="0" destOrd="0" presId="urn:microsoft.com/office/officeart/2005/8/layout/chevron2"/>
    <dgm:cxn modelId="{763D6392-72F2-448B-9AFA-40EA7BE015FF}" type="presOf" srcId="{A5979CAB-99EB-4F55-91AE-723D60FAF38B}" destId="{0D301F78-1DF7-40E4-8D6E-FBC1DA8474B9}" srcOrd="0" destOrd="0" presId="urn:microsoft.com/office/officeart/2005/8/layout/chevron2"/>
    <dgm:cxn modelId="{6CFE31FC-597B-487D-8809-DD4DCAC5D643}" srcId="{6042E010-9580-4A82-9042-94207C07F957}" destId="{4497C049-D66C-4542-A43E-92C75557A512}" srcOrd="2" destOrd="0" parTransId="{C9B2A34D-611C-4F11-96F7-2CE4496DE4DB}" sibTransId="{7667F478-32B4-4C44-9FDF-8CF94A405ACA}"/>
    <dgm:cxn modelId="{76285075-39A6-4340-8DA1-50C2D2CC4A78}" srcId="{6042E010-9580-4A82-9042-94207C07F957}" destId="{FA23DB3D-5DC5-46D1-934A-ECD59A837793}" srcOrd="1" destOrd="0" parTransId="{EB12E72B-2887-4D2A-8F68-05F0C298014A}" sibTransId="{C8942FD9-AF0B-409F-8758-9CED07587750}"/>
    <dgm:cxn modelId="{8D16F5AF-3905-4766-9B12-8DDB9732C226}" type="presOf" srcId="{6A45956D-DE06-467C-9C06-820F7F8A2D58}" destId="{1A7DB6BB-9171-4604-8A44-F180E67EBD22}" srcOrd="0" destOrd="0" presId="urn:microsoft.com/office/officeart/2005/8/layout/chevron2"/>
    <dgm:cxn modelId="{DF88A278-E841-4AF1-86AC-AE4E57776EDF}" srcId="{6042E010-9580-4A82-9042-94207C07F957}" destId="{8BAFF709-2946-4B03-940F-22422C856B39}" srcOrd="6" destOrd="0" parTransId="{08A62D0B-E3C7-42B5-BB74-541B55A66168}" sibTransId="{DA8E9E73-0EBC-4338-A841-072F1896BC00}"/>
    <dgm:cxn modelId="{B532A147-E69D-4642-BED5-396B90992ADB}" srcId="{105CBBE0-4A2F-4794-8E83-325CE2A5B3C8}" destId="{73F88E4C-6EEB-4CA4-A2FD-4924B2DC619A}" srcOrd="0" destOrd="0" parTransId="{AD82DFE8-2F4F-41EC-95FA-10E98A5D91EE}" sibTransId="{99607E8C-F30B-4818-B176-FCCD64296CDB}"/>
    <dgm:cxn modelId="{E12C9944-97C7-4DEF-AC86-F60D163425F8}" type="presOf" srcId="{BE6D0213-D393-45D9-8B3D-9DAE67624F1B}" destId="{E665D5EC-4961-4740-A87C-5D3714DAC9E8}" srcOrd="0" destOrd="0" presId="urn:microsoft.com/office/officeart/2005/8/layout/chevron2"/>
    <dgm:cxn modelId="{16F2D4BF-1DE2-454B-95E5-A5D8F6D01978}" type="presOf" srcId="{E90E4507-BF8E-4A38-AFC2-F4044E13C60D}" destId="{DE42781D-59A3-4C80-9707-ABD4F6004188}" srcOrd="0" destOrd="0" presId="urn:microsoft.com/office/officeart/2005/8/layout/chevron2"/>
    <dgm:cxn modelId="{3CAE15ED-CE65-4621-9D0D-E0364D7F4B01}" type="presOf" srcId="{105CBBE0-4A2F-4794-8E83-325CE2A5B3C8}" destId="{3600AC88-6002-4F7F-A491-C7E7B18179A1}" srcOrd="0" destOrd="0" presId="urn:microsoft.com/office/officeart/2005/8/layout/chevron2"/>
    <dgm:cxn modelId="{93A55E12-DF9C-4151-A53B-A7B322DB9DBB}" type="presOf" srcId="{6FD9C243-54FF-4942-AE66-B2D292767179}" destId="{DC7F4C7B-106D-45C4-B34E-72F4A6C9A3A2}" srcOrd="0" destOrd="0" presId="urn:microsoft.com/office/officeart/2005/8/layout/chevron2"/>
    <dgm:cxn modelId="{53387B7B-8D26-455E-85F0-840081A3292D}" srcId="{6042E010-9580-4A82-9042-94207C07F957}" destId="{870E6537-5BC9-4FB3-8D40-C56C64779CCD}" srcOrd="5" destOrd="0" parTransId="{6B1BDE29-3492-4365-8FE5-1AF0CC4807DF}" sibTransId="{D2FB3839-DE95-4A8C-BBC6-8B4514B2C5BC}"/>
    <dgm:cxn modelId="{DBDB1D66-DD17-4F32-A4CA-73843B22B429}" srcId="{5CF53251-2F0E-47E2-9D9B-5EF00E75FB26}" destId="{A5979CAB-99EB-4F55-91AE-723D60FAF38B}" srcOrd="0" destOrd="0" parTransId="{4F975FE2-C800-4BD3-A465-1D6DC349AFB8}" sibTransId="{CB62EAF4-7D78-4DA9-BD62-535EFF62C63D}"/>
    <dgm:cxn modelId="{BC18AF7C-808F-43EE-8770-B45B73ECEBEC}" srcId="{6042E010-9580-4A82-9042-94207C07F957}" destId="{105CBBE0-4A2F-4794-8E83-325CE2A5B3C8}" srcOrd="3" destOrd="0" parTransId="{3A75EFC7-3AC8-4689-822E-ED7511875C30}" sibTransId="{E05CB9D1-90E7-410F-B34D-D1D4A0BE0F48}"/>
    <dgm:cxn modelId="{9D2096CC-8DB1-474E-AC2F-FD09BF1C91D6}" type="presOf" srcId="{870E6537-5BC9-4FB3-8D40-C56C64779CCD}" destId="{2905FDF0-EA7F-4800-81DD-E9E7003D2ACC}" srcOrd="0" destOrd="0" presId="urn:microsoft.com/office/officeart/2005/8/layout/chevron2"/>
    <dgm:cxn modelId="{EEADF129-ED9B-4F65-B2E6-B90B7D4D2617}" type="presOf" srcId="{69DCF355-32A7-4FC1-9BAF-034B9136449E}" destId="{743D5375-BB2F-45F2-8A25-BE12ECDBBDE2}" srcOrd="0" destOrd="0" presId="urn:microsoft.com/office/officeart/2005/8/layout/chevron2"/>
    <dgm:cxn modelId="{AE4064D4-633E-4C93-B82B-D0DE1D1E7749}" type="presParOf" srcId="{028A14A1-CF97-4253-B92C-75221472A41D}" destId="{C4E7EDC3-6F71-4C45-890C-7C4436F2D1AF}" srcOrd="0" destOrd="0" presId="urn:microsoft.com/office/officeart/2005/8/layout/chevron2"/>
    <dgm:cxn modelId="{8BED0211-9675-46D2-B94C-7F1366285E2A}" type="presParOf" srcId="{C4E7EDC3-6F71-4C45-890C-7C4436F2D1AF}" destId="{28355E15-9CB0-4BEC-A266-D84B607B8B3C}" srcOrd="0" destOrd="0" presId="urn:microsoft.com/office/officeart/2005/8/layout/chevron2"/>
    <dgm:cxn modelId="{6F5C1E28-80F8-4730-AD18-11D5CDB3A154}" type="presParOf" srcId="{C4E7EDC3-6F71-4C45-890C-7C4436F2D1AF}" destId="{0D301F78-1DF7-40E4-8D6E-FBC1DA8474B9}" srcOrd="1" destOrd="0" presId="urn:microsoft.com/office/officeart/2005/8/layout/chevron2"/>
    <dgm:cxn modelId="{CFCF8D91-BAA9-40C5-B02F-C61430409909}" type="presParOf" srcId="{028A14A1-CF97-4253-B92C-75221472A41D}" destId="{A813C9E1-D6A1-4E1B-B247-6649BB28A9FF}" srcOrd="1" destOrd="0" presId="urn:microsoft.com/office/officeart/2005/8/layout/chevron2"/>
    <dgm:cxn modelId="{1FCDD4D0-338D-4863-BA92-251EAA371A2E}" type="presParOf" srcId="{028A14A1-CF97-4253-B92C-75221472A41D}" destId="{4C88DBD3-D3D0-4C89-839A-97571BB001C8}" srcOrd="2" destOrd="0" presId="urn:microsoft.com/office/officeart/2005/8/layout/chevron2"/>
    <dgm:cxn modelId="{18F2D04B-B0FC-4E63-95E8-129A3E421CFF}" type="presParOf" srcId="{4C88DBD3-D3D0-4C89-839A-97571BB001C8}" destId="{BCDEB9CB-D6D9-46EC-B0B2-362A32730169}" srcOrd="0" destOrd="0" presId="urn:microsoft.com/office/officeart/2005/8/layout/chevron2"/>
    <dgm:cxn modelId="{46A7D9C1-8168-4A49-911E-8CD8D8BC502E}" type="presParOf" srcId="{4C88DBD3-D3D0-4C89-839A-97571BB001C8}" destId="{1A7DB6BB-9171-4604-8A44-F180E67EBD22}" srcOrd="1" destOrd="0" presId="urn:microsoft.com/office/officeart/2005/8/layout/chevron2"/>
    <dgm:cxn modelId="{2402063C-7170-4B09-995C-397199856959}" type="presParOf" srcId="{028A14A1-CF97-4253-B92C-75221472A41D}" destId="{31F4356E-9065-4995-802D-85B5E50AD6F4}" srcOrd="3" destOrd="0" presId="urn:microsoft.com/office/officeart/2005/8/layout/chevron2"/>
    <dgm:cxn modelId="{9B36319E-EBD2-4249-9F46-BF632319FB3B}" type="presParOf" srcId="{028A14A1-CF97-4253-B92C-75221472A41D}" destId="{B4E998CB-8D53-4C4A-A3CD-A96CB9815445}" srcOrd="4" destOrd="0" presId="urn:microsoft.com/office/officeart/2005/8/layout/chevron2"/>
    <dgm:cxn modelId="{2F89FF23-B355-40A3-8941-C00A5D593609}" type="presParOf" srcId="{B4E998CB-8D53-4C4A-A3CD-A96CB9815445}" destId="{BBAD99F3-8FA8-4577-879F-B794B0772542}" srcOrd="0" destOrd="0" presId="urn:microsoft.com/office/officeart/2005/8/layout/chevron2"/>
    <dgm:cxn modelId="{2FB2C47D-B809-46B8-A8B3-D8DE0B99FCD1}" type="presParOf" srcId="{B4E998CB-8D53-4C4A-A3CD-A96CB9815445}" destId="{1F35A177-108C-443B-87A6-EFA2F150D76B}" srcOrd="1" destOrd="0" presId="urn:microsoft.com/office/officeart/2005/8/layout/chevron2"/>
    <dgm:cxn modelId="{B9B4E623-756F-4E2F-A796-E569A4E4EE80}" type="presParOf" srcId="{028A14A1-CF97-4253-B92C-75221472A41D}" destId="{0AD75ED0-DB96-4EF8-9F4B-116DCA101783}" srcOrd="5" destOrd="0" presId="urn:microsoft.com/office/officeart/2005/8/layout/chevron2"/>
    <dgm:cxn modelId="{4210C862-77C5-4E65-AB60-A448F04DDA78}" type="presParOf" srcId="{028A14A1-CF97-4253-B92C-75221472A41D}" destId="{65DC626B-10E5-40B1-85ED-3E78B4D35FAB}" srcOrd="6" destOrd="0" presId="urn:microsoft.com/office/officeart/2005/8/layout/chevron2"/>
    <dgm:cxn modelId="{6C5DB75C-86FC-45A6-8D09-0CCB27A16CB4}" type="presParOf" srcId="{65DC626B-10E5-40B1-85ED-3E78B4D35FAB}" destId="{3600AC88-6002-4F7F-A491-C7E7B18179A1}" srcOrd="0" destOrd="0" presId="urn:microsoft.com/office/officeart/2005/8/layout/chevron2"/>
    <dgm:cxn modelId="{034A7D31-A830-4F19-B4E7-5149033D023A}" type="presParOf" srcId="{65DC626B-10E5-40B1-85ED-3E78B4D35FAB}" destId="{6067A822-FF36-4988-99BB-FF67356E55E7}" srcOrd="1" destOrd="0" presId="urn:microsoft.com/office/officeart/2005/8/layout/chevron2"/>
    <dgm:cxn modelId="{6525190A-61BB-4118-9C3C-8392544C0C9B}" type="presParOf" srcId="{028A14A1-CF97-4253-B92C-75221472A41D}" destId="{3986F9F1-87D5-494F-AE01-E278F689485D}" srcOrd="7" destOrd="0" presId="urn:microsoft.com/office/officeart/2005/8/layout/chevron2"/>
    <dgm:cxn modelId="{2921BE27-ADB1-43D0-AAA5-D48FE077C631}" type="presParOf" srcId="{028A14A1-CF97-4253-B92C-75221472A41D}" destId="{64A84282-8D7E-4596-A8DD-B367856A6808}" srcOrd="8" destOrd="0" presId="urn:microsoft.com/office/officeart/2005/8/layout/chevron2"/>
    <dgm:cxn modelId="{9EA368D5-5356-4A29-AA04-C2080F5684CB}" type="presParOf" srcId="{64A84282-8D7E-4596-A8DD-B367856A6808}" destId="{DE42781D-59A3-4C80-9707-ABD4F6004188}" srcOrd="0" destOrd="0" presId="urn:microsoft.com/office/officeart/2005/8/layout/chevron2"/>
    <dgm:cxn modelId="{BBE06FAF-2BCA-4A2E-815C-B09E19838856}" type="presParOf" srcId="{64A84282-8D7E-4596-A8DD-B367856A6808}" destId="{DC7F4C7B-106D-45C4-B34E-72F4A6C9A3A2}" srcOrd="1" destOrd="0" presId="urn:microsoft.com/office/officeart/2005/8/layout/chevron2"/>
    <dgm:cxn modelId="{7B885083-4C83-4752-BF10-7D05E3E7A967}" type="presParOf" srcId="{028A14A1-CF97-4253-B92C-75221472A41D}" destId="{7143544B-2A68-469E-BDE0-B7D0037349F5}" srcOrd="9" destOrd="0" presId="urn:microsoft.com/office/officeart/2005/8/layout/chevron2"/>
    <dgm:cxn modelId="{2A473BDD-06E5-45B7-B76A-78F5A5FFBF3A}" type="presParOf" srcId="{028A14A1-CF97-4253-B92C-75221472A41D}" destId="{1EA23F1F-8C6C-4E18-A4C9-E7B3B2294AFD}" srcOrd="10" destOrd="0" presId="urn:microsoft.com/office/officeart/2005/8/layout/chevron2"/>
    <dgm:cxn modelId="{87DED42F-C530-4240-ADF6-DB1506C6ADFE}" type="presParOf" srcId="{1EA23F1F-8C6C-4E18-A4C9-E7B3B2294AFD}" destId="{2905FDF0-EA7F-4800-81DD-E9E7003D2ACC}" srcOrd="0" destOrd="0" presId="urn:microsoft.com/office/officeart/2005/8/layout/chevron2"/>
    <dgm:cxn modelId="{6E5CE7FF-9DBA-4E8D-8250-6C6510491C54}" type="presParOf" srcId="{1EA23F1F-8C6C-4E18-A4C9-E7B3B2294AFD}" destId="{743D5375-BB2F-45F2-8A25-BE12ECDBBDE2}" srcOrd="1" destOrd="0" presId="urn:microsoft.com/office/officeart/2005/8/layout/chevron2"/>
    <dgm:cxn modelId="{71BD9BC0-BA82-430D-AD2F-3752F3FA9177}" type="presParOf" srcId="{028A14A1-CF97-4253-B92C-75221472A41D}" destId="{9A088CB9-55C1-4676-8496-8F24D44C1D97}" srcOrd="11" destOrd="0" presId="urn:microsoft.com/office/officeart/2005/8/layout/chevron2"/>
    <dgm:cxn modelId="{CD241813-E29F-49DC-8D45-1766033348FD}" type="presParOf" srcId="{028A14A1-CF97-4253-B92C-75221472A41D}" destId="{A9760A41-4C51-4128-8A31-1320A76BD439}" srcOrd="12" destOrd="0" presId="urn:microsoft.com/office/officeart/2005/8/layout/chevron2"/>
    <dgm:cxn modelId="{F8330F03-EF78-4E25-825F-A0A29048B466}" type="presParOf" srcId="{A9760A41-4C51-4128-8A31-1320A76BD439}" destId="{37DDF40A-F728-44A2-B12D-F777DAD2E690}" srcOrd="0" destOrd="0" presId="urn:microsoft.com/office/officeart/2005/8/layout/chevron2"/>
    <dgm:cxn modelId="{1AD7A76A-15DD-427A-AA0E-C6D1A14FA8BA}" type="presParOf" srcId="{A9760A41-4C51-4128-8A31-1320A76BD439}" destId="{6A47575B-7ACF-4587-BE69-1C2DF49B6BBF}" srcOrd="1" destOrd="0" presId="urn:microsoft.com/office/officeart/2005/8/layout/chevron2"/>
    <dgm:cxn modelId="{3D8C763C-3B23-4D95-B538-14E0C6109055}" type="presParOf" srcId="{028A14A1-CF97-4253-B92C-75221472A41D}" destId="{41F35F72-598D-41A9-BE49-7D21B1A11DD9}" srcOrd="13" destOrd="0" presId="urn:microsoft.com/office/officeart/2005/8/layout/chevron2"/>
    <dgm:cxn modelId="{D4578C71-CB57-4053-97F1-3711D8734D79}" type="presParOf" srcId="{028A14A1-CF97-4253-B92C-75221472A41D}" destId="{E93CE876-5153-47CE-833E-15AA84BEFF28}" srcOrd="14" destOrd="0" presId="urn:microsoft.com/office/officeart/2005/8/layout/chevron2"/>
    <dgm:cxn modelId="{6437F013-A8BF-4BFF-A935-C63616BE43BE}" type="presParOf" srcId="{E93CE876-5153-47CE-833E-15AA84BEFF28}" destId="{8056DD3A-BEA8-4726-BB54-084DFA4AE2AD}" srcOrd="0" destOrd="0" presId="urn:microsoft.com/office/officeart/2005/8/layout/chevron2"/>
    <dgm:cxn modelId="{4A8B0B35-D674-4B64-8C44-C3F430B5D45F}"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9FE471-20DD-4D19-A7CC-D6330F1EA5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C92872BF-2A50-43C0-AF44-DC720B7BEDD8}">
      <dgm:prSet phldrT="[Texto]"/>
      <dgm:spPr/>
      <dgm:t>
        <a:bodyPr/>
        <a:lstStyle/>
        <a:p>
          <a:r>
            <a:rPr lang="es-EC" dirty="0" err="1" smtClean="0"/>
            <a:t>Embedded</a:t>
          </a:r>
          <a:endParaRPr lang="es-EC" dirty="0"/>
        </a:p>
      </dgm:t>
    </dgm:pt>
    <dgm:pt modelId="{BFD987C0-DF4D-4B62-80E2-E13F19CFA928}" type="parTrans" cxnId="{0A51456F-D756-4513-9FC8-78330EA1318A}">
      <dgm:prSet/>
      <dgm:spPr/>
      <dgm:t>
        <a:bodyPr/>
        <a:lstStyle/>
        <a:p>
          <a:endParaRPr lang="es-EC"/>
        </a:p>
      </dgm:t>
    </dgm:pt>
    <dgm:pt modelId="{26B3CF71-CAE6-4156-8A7B-7ECCEE9E1EDD}" type="sibTrans" cxnId="{0A51456F-D756-4513-9FC8-78330EA1318A}">
      <dgm:prSet/>
      <dgm:spPr/>
      <dgm:t>
        <a:bodyPr/>
        <a:lstStyle/>
        <a:p>
          <a:endParaRPr lang="es-EC"/>
        </a:p>
      </dgm:t>
    </dgm:pt>
    <dgm:pt modelId="{DCF83237-3644-4113-8FB6-BE1BE4849852}">
      <dgm:prSet phldrT="[Texto]"/>
      <dgm:spPr/>
      <dgm:t>
        <a:bodyPr/>
        <a:lstStyle/>
        <a:p>
          <a:r>
            <a:rPr lang="es-EC" dirty="0" smtClean="0"/>
            <a:t>Incorpora la selección de variables como parte del proceso de entrenamiento del modelo predictor. Ejemplo: </a:t>
          </a:r>
          <a:r>
            <a:rPr lang="es-EC" i="1" dirty="0" smtClean="0"/>
            <a:t>Árboles de decisión.</a:t>
          </a:r>
          <a:endParaRPr lang="es-EC" i="1" dirty="0"/>
        </a:p>
      </dgm:t>
    </dgm:pt>
    <dgm:pt modelId="{8D2F1CD5-0708-481A-AC6C-D9592835DCC4}" type="parTrans" cxnId="{5C4729EC-2685-4D6A-9B5D-88415B14F4DF}">
      <dgm:prSet/>
      <dgm:spPr/>
      <dgm:t>
        <a:bodyPr/>
        <a:lstStyle/>
        <a:p>
          <a:endParaRPr lang="es-EC"/>
        </a:p>
      </dgm:t>
    </dgm:pt>
    <dgm:pt modelId="{4AD349D7-F6FA-48AF-8439-E067D283CF40}" type="sibTrans" cxnId="{5C4729EC-2685-4D6A-9B5D-88415B14F4DF}">
      <dgm:prSet/>
      <dgm:spPr/>
      <dgm:t>
        <a:bodyPr/>
        <a:lstStyle/>
        <a:p>
          <a:endParaRPr lang="es-EC"/>
        </a:p>
      </dgm:t>
    </dgm:pt>
    <dgm:pt modelId="{F3E4E37B-A641-444D-AAA9-F4C233B99F28}">
      <dgm:prSet phldrT="[Texto]"/>
      <dgm:spPr/>
      <dgm:t>
        <a:bodyPr/>
        <a:lstStyle/>
        <a:p>
          <a:r>
            <a:rPr lang="es-EC" dirty="0" err="1" smtClean="0"/>
            <a:t>Wrapper</a:t>
          </a:r>
          <a:endParaRPr lang="es-EC" dirty="0"/>
        </a:p>
      </dgm:t>
    </dgm:pt>
    <dgm:pt modelId="{4EEF86F1-A10B-488D-9510-8CB051B7E270}" type="parTrans" cxnId="{9257CB4F-B4E5-439D-A4F4-7CBA5DC59EFE}">
      <dgm:prSet/>
      <dgm:spPr/>
      <dgm:t>
        <a:bodyPr/>
        <a:lstStyle/>
        <a:p>
          <a:endParaRPr lang="es-EC"/>
        </a:p>
      </dgm:t>
    </dgm:pt>
    <dgm:pt modelId="{DAA372D1-2098-471A-8332-EDB09F1DF2B8}" type="sibTrans" cxnId="{9257CB4F-B4E5-439D-A4F4-7CBA5DC59EFE}">
      <dgm:prSet/>
      <dgm:spPr/>
      <dgm:t>
        <a:bodyPr/>
        <a:lstStyle/>
        <a:p>
          <a:endParaRPr lang="es-EC"/>
        </a:p>
      </dgm:t>
    </dgm:pt>
    <dgm:pt modelId="{F98ADF16-24FE-4B0A-97AF-0C5A988EC88A}">
      <dgm:prSet phldrT="[Texto]"/>
      <dgm:spPr/>
      <dgm:t>
        <a:bodyPr/>
        <a:lstStyle/>
        <a:p>
          <a:r>
            <a:rPr lang="es-EC" dirty="0" smtClean="0"/>
            <a:t>Requiere de una gran gasto computacional, sin embargo, el resultado puede disminuir el sobreajuste</a:t>
          </a:r>
          <a:r>
            <a:rPr lang="es-EC" i="1" dirty="0" smtClean="0"/>
            <a:t>. </a:t>
          </a:r>
          <a:r>
            <a:rPr lang="es-EC" i="0" dirty="0" smtClean="0"/>
            <a:t>Ejemplo:  </a:t>
          </a:r>
          <a:r>
            <a:rPr lang="es-EC" i="1" dirty="0" smtClean="0"/>
            <a:t>Selección de Características Secuencial</a:t>
          </a:r>
          <a:endParaRPr lang="es-EC" i="1" dirty="0"/>
        </a:p>
      </dgm:t>
    </dgm:pt>
    <dgm:pt modelId="{4153D401-D10B-4BAB-959B-349147D26781}" type="parTrans" cxnId="{1A901049-F93B-4212-83CA-04EA0EDA11DC}">
      <dgm:prSet/>
      <dgm:spPr/>
      <dgm:t>
        <a:bodyPr/>
        <a:lstStyle/>
        <a:p>
          <a:endParaRPr lang="es-EC"/>
        </a:p>
      </dgm:t>
    </dgm:pt>
    <dgm:pt modelId="{BF8B3DA6-68E3-449B-BFFE-62EABE4654F6}" type="sibTrans" cxnId="{1A901049-F93B-4212-83CA-04EA0EDA11DC}">
      <dgm:prSet/>
      <dgm:spPr/>
      <dgm:t>
        <a:bodyPr/>
        <a:lstStyle/>
        <a:p>
          <a:endParaRPr lang="es-EC"/>
        </a:p>
      </dgm:t>
    </dgm:pt>
    <dgm:pt modelId="{48F2D3D0-CE82-4BEB-AA57-B801F739F441}">
      <dgm:prSet phldrT="[Texto]"/>
      <dgm:spPr/>
      <dgm:t>
        <a:bodyPr/>
        <a:lstStyle/>
        <a:p>
          <a:r>
            <a:rPr lang="es-EC" dirty="0" err="1" smtClean="0"/>
            <a:t>Filter</a:t>
          </a:r>
          <a:endParaRPr lang="es-EC" dirty="0"/>
        </a:p>
      </dgm:t>
    </dgm:pt>
    <dgm:pt modelId="{3E22B365-38B5-484A-BC05-F7777D75FFF6}" type="parTrans" cxnId="{72E89753-B6EC-45D9-851C-1ABDB0D6C486}">
      <dgm:prSet/>
      <dgm:spPr/>
      <dgm:t>
        <a:bodyPr/>
        <a:lstStyle/>
        <a:p>
          <a:endParaRPr lang="es-EC"/>
        </a:p>
      </dgm:t>
    </dgm:pt>
    <dgm:pt modelId="{86EA64A9-4A6D-46B9-9BE3-1D81A632A702}" type="sibTrans" cxnId="{72E89753-B6EC-45D9-851C-1ABDB0D6C486}">
      <dgm:prSet/>
      <dgm:spPr/>
      <dgm:t>
        <a:bodyPr/>
        <a:lstStyle/>
        <a:p>
          <a:endParaRPr lang="es-EC"/>
        </a:p>
      </dgm:t>
    </dgm:pt>
    <dgm:pt modelId="{08E2A363-C0B2-4333-BCAD-DA6A9DC8A95E}">
      <dgm:prSet phldrT="[Texto]"/>
      <dgm:spPr/>
      <dgm:t>
        <a:bodyPr/>
        <a:lstStyle/>
        <a:p>
          <a:r>
            <a:rPr lang="es-EC" dirty="0" smtClean="0"/>
            <a:t>Ignora los efectos que el subconjunto de características seleccionado tiene sobre el desempeño</a:t>
          </a:r>
          <a:endParaRPr lang="es-EC" dirty="0"/>
        </a:p>
      </dgm:t>
    </dgm:pt>
    <dgm:pt modelId="{04D69F16-1159-4269-9C0B-7F2BD55FC1CB}" type="parTrans" cxnId="{24DD726F-DCDD-4CEE-91FF-8CB5F53FE816}">
      <dgm:prSet/>
      <dgm:spPr/>
      <dgm:t>
        <a:bodyPr/>
        <a:lstStyle/>
        <a:p>
          <a:endParaRPr lang="es-EC"/>
        </a:p>
      </dgm:t>
    </dgm:pt>
    <dgm:pt modelId="{FE0FC40B-5F82-48A4-8F2E-3FFB3A206CAF}" type="sibTrans" cxnId="{24DD726F-DCDD-4CEE-91FF-8CB5F53FE816}">
      <dgm:prSet/>
      <dgm:spPr/>
      <dgm:t>
        <a:bodyPr/>
        <a:lstStyle/>
        <a:p>
          <a:endParaRPr lang="es-EC"/>
        </a:p>
      </dgm:t>
    </dgm:pt>
    <dgm:pt modelId="{056B6DA7-EA87-4C3A-9B4F-16C2F2B7583E}" type="pres">
      <dgm:prSet presAssocID="{AD9FE471-20DD-4D19-A7CC-D6330F1EA5D5}" presName="linearFlow" presStyleCnt="0">
        <dgm:presLayoutVars>
          <dgm:dir/>
          <dgm:animLvl val="lvl"/>
          <dgm:resizeHandles val="exact"/>
        </dgm:presLayoutVars>
      </dgm:prSet>
      <dgm:spPr/>
      <dgm:t>
        <a:bodyPr/>
        <a:lstStyle/>
        <a:p>
          <a:endParaRPr lang="es-EC"/>
        </a:p>
      </dgm:t>
    </dgm:pt>
    <dgm:pt modelId="{571E2089-6EF7-46F0-BB90-5F75F8F4D815}" type="pres">
      <dgm:prSet presAssocID="{C92872BF-2A50-43C0-AF44-DC720B7BEDD8}" presName="composite" presStyleCnt="0"/>
      <dgm:spPr/>
    </dgm:pt>
    <dgm:pt modelId="{36E19341-E11E-4D06-BFE3-52EF88152A05}" type="pres">
      <dgm:prSet presAssocID="{C92872BF-2A50-43C0-AF44-DC720B7BEDD8}" presName="parentText" presStyleLbl="alignNode1" presStyleIdx="0" presStyleCnt="3">
        <dgm:presLayoutVars>
          <dgm:chMax val="1"/>
          <dgm:bulletEnabled val="1"/>
        </dgm:presLayoutVars>
      </dgm:prSet>
      <dgm:spPr/>
      <dgm:t>
        <a:bodyPr/>
        <a:lstStyle/>
        <a:p>
          <a:endParaRPr lang="es-EC"/>
        </a:p>
      </dgm:t>
    </dgm:pt>
    <dgm:pt modelId="{367238ED-75E4-4E6F-A3CB-A275645D337F}" type="pres">
      <dgm:prSet presAssocID="{C92872BF-2A50-43C0-AF44-DC720B7BEDD8}" presName="descendantText" presStyleLbl="alignAcc1" presStyleIdx="0" presStyleCnt="3">
        <dgm:presLayoutVars>
          <dgm:bulletEnabled val="1"/>
        </dgm:presLayoutVars>
      </dgm:prSet>
      <dgm:spPr/>
      <dgm:t>
        <a:bodyPr/>
        <a:lstStyle/>
        <a:p>
          <a:endParaRPr lang="es-EC"/>
        </a:p>
      </dgm:t>
    </dgm:pt>
    <dgm:pt modelId="{2E9C1DB4-161C-4B22-AC9B-92ED7296BA03}" type="pres">
      <dgm:prSet presAssocID="{26B3CF71-CAE6-4156-8A7B-7ECCEE9E1EDD}" presName="sp" presStyleCnt="0"/>
      <dgm:spPr/>
    </dgm:pt>
    <dgm:pt modelId="{2803E58D-7FBB-4142-8D20-9E00918ABF50}" type="pres">
      <dgm:prSet presAssocID="{F3E4E37B-A641-444D-AAA9-F4C233B99F28}" presName="composite" presStyleCnt="0"/>
      <dgm:spPr/>
    </dgm:pt>
    <dgm:pt modelId="{522A2682-DBC6-47DE-AC81-389627DE93CF}" type="pres">
      <dgm:prSet presAssocID="{F3E4E37B-A641-444D-AAA9-F4C233B99F28}" presName="parentText" presStyleLbl="alignNode1" presStyleIdx="1" presStyleCnt="3">
        <dgm:presLayoutVars>
          <dgm:chMax val="1"/>
          <dgm:bulletEnabled val="1"/>
        </dgm:presLayoutVars>
      </dgm:prSet>
      <dgm:spPr/>
      <dgm:t>
        <a:bodyPr/>
        <a:lstStyle/>
        <a:p>
          <a:endParaRPr lang="es-EC"/>
        </a:p>
      </dgm:t>
    </dgm:pt>
    <dgm:pt modelId="{BEAC1946-4108-4BC2-9A1D-16090DFB1BBE}" type="pres">
      <dgm:prSet presAssocID="{F3E4E37B-A641-444D-AAA9-F4C233B99F28}" presName="descendantText" presStyleLbl="alignAcc1" presStyleIdx="1" presStyleCnt="3">
        <dgm:presLayoutVars>
          <dgm:bulletEnabled val="1"/>
        </dgm:presLayoutVars>
      </dgm:prSet>
      <dgm:spPr/>
      <dgm:t>
        <a:bodyPr/>
        <a:lstStyle/>
        <a:p>
          <a:endParaRPr lang="es-EC"/>
        </a:p>
      </dgm:t>
    </dgm:pt>
    <dgm:pt modelId="{06F72C80-AB84-4C80-BFA1-97530B1AFAC7}" type="pres">
      <dgm:prSet presAssocID="{DAA372D1-2098-471A-8332-EDB09F1DF2B8}" presName="sp" presStyleCnt="0"/>
      <dgm:spPr/>
    </dgm:pt>
    <dgm:pt modelId="{F8B5E02E-3522-4778-8A9E-4EF2FC81A6DE}" type="pres">
      <dgm:prSet presAssocID="{48F2D3D0-CE82-4BEB-AA57-B801F739F441}" presName="composite" presStyleCnt="0"/>
      <dgm:spPr/>
    </dgm:pt>
    <dgm:pt modelId="{41A054A7-AFEC-45C5-8671-28727F85ED7E}" type="pres">
      <dgm:prSet presAssocID="{48F2D3D0-CE82-4BEB-AA57-B801F739F441}" presName="parentText" presStyleLbl="alignNode1" presStyleIdx="2" presStyleCnt="3">
        <dgm:presLayoutVars>
          <dgm:chMax val="1"/>
          <dgm:bulletEnabled val="1"/>
        </dgm:presLayoutVars>
      </dgm:prSet>
      <dgm:spPr/>
      <dgm:t>
        <a:bodyPr/>
        <a:lstStyle/>
        <a:p>
          <a:endParaRPr lang="es-EC"/>
        </a:p>
      </dgm:t>
    </dgm:pt>
    <dgm:pt modelId="{A82D4925-4114-4B9B-8BBA-1CD682CB7D5A}" type="pres">
      <dgm:prSet presAssocID="{48F2D3D0-CE82-4BEB-AA57-B801F739F441}" presName="descendantText" presStyleLbl="alignAcc1" presStyleIdx="2" presStyleCnt="3">
        <dgm:presLayoutVars>
          <dgm:bulletEnabled val="1"/>
        </dgm:presLayoutVars>
      </dgm:prSet>
      <dgm:spPr/>
      <dgm:t>
        <a:bodyPr/>
        <a:lstStyle/>
        <a:p>
          <a:endParaRPr lang="es-EC"/>
        </a:p>
      </dgm:t>
    </dgm:pt>
  </dgm:ptLst>
  <dgm:cxnLst>
    <dgm:cxn modelId="{0A51456F-D756-4513-9FC8-78330EA1318A}" srcId="{AD9FE471-20DD-4D19-A7CC-D6330F1EA5D5}" destId="{C92872BF-2A50-43C0-AF44-DC720B7BEDD8}" srcOrd="0" destOrd="0" parTransId="{BFD987C0-DF4D-4B62-80E2-E13F19CFA928}" sibTransId="{26B3CF71-CAE6-4156-8A7B-7ECCEE9E1EDD}"/>
    <dgm:cxn modelId="{5C4729EC-2685-4D6A-9B5D-88415B14F4DF}" srcId="{C92872BF-2A50-43C0-AF44-DC720B7BEDD8}" destId="{DCF83237-3644-4113-8FB6-BE1BE4849852}" srcOrd="0" destOrd="0" parTransId="{8D2F1CD5-0708-481A-AC6C-D9592835DCC4}" sibTransId="{4AD349D7-F6FA-48AF-8439-E067D283CF40}"/>
    <dgm:cxn modelId="{24DD726F-DCDD-4CEE-91FF-8CB5F53FE816}" srcId="{48F2D3D0-CE82-4BEB-AA57-B801F739F441}" destId="{08E2A363-C0B2-4333-BCAD-DA6A9DC8A95E}" srcOrd="0" destOrd="0" parTransId="{04D69F16-1159-4269-9C0B-7F2BD55FC1CB}" sibTransId="{FE0FC40B-5F82-48A4-8F2E-3FFB3A206CAF}"/>
    <dgm:cxn modelId="{72E89753-B6EC-45D9-851C-1ABDB0D6C486}" srcId="{AD9FE471-20DD-4D19-A7CC-D6330F1EA5D5}" destId="{48F2D3D0-CE82-4BEB-AA57-B801F739F441}" srcOrd="2" destOrd="0" parTransId="{3E22B365-38B5-484A-BC05-F7777D75FFF6}" sibTransId="{86EA64A9-4A6D-46B9-9BE3-1D81A632A702}"/>
    <dgm:cxn modelId="{E7C6DA2B-D1AE-41C0-B7D3-5BC7B93D5F7A}" type="presOf" srcId="{48F2D3D0-CE82-4BEB-AA57-B801F739F441}" destId="{41A054A7-AFEC-45C5-8671-28727F85ED7E}" srcOrd="0" destOrd="0" presId="urn:microsoft.com/office/officeart/2005/8/layout/chevron2"/>
    <dgm:cxn modelId="{9257CB4F-B4E5-439D-A4F4-7CBA5DC59EFE}" srcId="{AD9FE471-20DD-4D19-A7CC-D6330F1EA5D5}" destId="{F3E4E37B-A641-444D-AAA9-F4C233B99F28}" srcOrd="1" destOrd="0" parTransId="{4EEF86F1-A10B-488D-9510-8CB051B7E270}" sibTransId="{DAA372D1-2098-471A-8332-EDB09F1DF2B8}"/>
    <dgm:cxn modelId="{CBBCBD97-63E7-47C0-9669-D5E8E6E60068}" type="presOf" srcId="{F3E4E37B-A641-444D-AAA9-F4C233B99F28}" destId="{522A2682-DBC6-47DE-AC81-389627DE93CF}" srcOrd="0" destOrd="0" presId="urn:microsoft.com/office/officeart/2005/8/layout/chevron2"/>
    <dgm:cxn modelId="{1A901049-F93B-4212-83CA-04EA0EDA11DC}" srcId="{F3E4E37B-A641-444D-AAA9-F4C233B99F28}" destId="{F98ADF16-24FE-4B0A-97AF-0C5A988EC88A}" srcOrd="0" destOrd="0" parTransId="{4153D401-D10B-4BAB-959B-349147D26781}" sibTransId="{BF8B3DA6-68E3-449B-BFFE-62EABE4654F6}"/>
    <dgm:cxn modelId="{49F04A12-F8DA-4C27-8BAE-26F1C6BDE10E}" type="presOf" srcId="{F98ADF16-24FE-4B0A-97AF-0C5A988EC88A}" destId="{BEAC1946-4108-4BC2-9A1D-16090DFB1BBE}" srcOrd="0" destOrd="0" presId="urn:microsoft.com/office/officeart/2005/8/layout/chevron2"/>
    <dgm:cxn modelId="{36A17F1F-0637-427E-9E31-E3292D311492}" type="presOf" srcId="{DCF83237-3644-4113-8FB6-BE1BE4849852}" destId="{367238ED-75E4-4E6F-A3CB-A275645D337F}" srcOrd="0" destOrd="0" presId="urn:microsoft.com/office/officeart/2005/8/layout/chevron2"/>
    <dgm:cxn modelId="{139E7960-52E2-439B-9DAE-8480C89776D0}" type="presOf" srcId="{AD9FE471-20DD-4D19-A7CC-D6330F1EA5D5}" destId="{056B6DA7-EA87-4C3A-9B4F-16C2F2B7583E}" srcOrd="0" destOrd="0" presId="urn:microsoft.com/office/officeart/2005/8/layout/chevron2"/>
    <dgm:cxn modelId="{951E97A7-9019-449A-9DF4-4865698B992C}" type="presOf" srcId="{C92872BF-2A50-43C0-AF44-DC720B7BEDD8}" destId="{36E19341-E11E-4D06-BFE3-52EF88152A05}" srcOrd="0" destOrd="0" presId="urn:microsoft.com/office/officeart/2005/8/layout/chevron2"/>
    <dgm:cxn modelId="{A4AC8317-3F9C-4C99-ABC0-3AFCF4BF2244}" type="presOf" srcId="{08E2A363-C0B2-4333-BCAD-DA6A9DC8A95E}" destId="{A82D4925-4114-4B9B-8BBA-1CD682CB7D5A}" srcOrd="0" destOrd="0" presId="urn:microsoft.com/office/officeart/2005/8/layout/chevron2"/>
    <dgm:cxn modelId="{DF3C933B-4E88-4672-B1E5-5C6CA5B5A32C}" type="presParOf" srcId="{056B6DA7-EA87-4C3A-9B4F-16C2F2B7583E}" destId="{571E2089-6EF7-46F0-BB90-5F75F8F4D815}" srcOrd="0" destOrd="0" presId="urn:microsoft.com/office/officeart/2005/8/layout/chevron2"/>
    <dgm:cxn modelId="{D88E765F-AC54-4D22-BA5B-A3C09C2B3B01}" type="presParOf" srcId="{571E2089-6EF7-46F0-BB90-5F75F8F4D815}" destId="{36E19341-E11E-4D06-BFE3-52EF88152A05}" srcOrd="0" destOrd="0" presId="urn:microsoft.com/office/officeart/2005/8/layout/chevron2"/>
    <dgm:cxn modelId="{ACDD0683-3A43-4815-8AB6-CC443BC5A235}" type="presParOf" srcId="{571E2089-6EF7-46F0-BB90-5F75F8F4D815}" destId="{367238ED-75E4-4E6F-A3CB-A275645D337F}" srcOrd="1" destOrd="0" presId="urn:microsoft.com/office/officeart/2005/8/layout/chevron2"/>
    <dgm:cxn modelId="{4DEAFD92-73F6-479B-A408-63E03B97C8D1}" type="presParOf" srcId="{056B6DA7-EA87-4C3A-9B4F-16C2F2B7583E}" destId="{2E9C1DB4-161C-4B22-AC9B-92ED7296BA03}" srcOrd="1" destOrd="0" presId="urn:microsoft.com/office/officeart/2005/8/layout/chevron2"/>
    <dgm:cxn modelId="{70302660-4546-491F-B360-46E147459139}" type="presParOf" srcId="{056B6DA7-EA87-4C3A-9B4F-16C2F2B7583E}" destId="{2803E58D-7FBB-4142-8D20-9E00918ABF50}" srcOrd="2" destOrd="0" presId="urn:microsoft.com/office/officeart/2005/8/layout/chevron2"/>
    <dgm:cxn modelId="{846E3F9F-2C2B-4B82-A490-407EBCD0D260}" type="presParOf" srcId="{2803E58D-7FBB-4142-8D20-9E00918ABF50}" destId="{522A2682-DBC6-47DE-AC81-389627DE93CF}" srcOrd="0" destOrd="0" presId="urn:microsoft.com/office/officeart/2005/8/layout/chevron2"/>
    <dgm:cxn modelId="{9F0D5A21-42B5-429A-83D8-85DC785C64B8}" type="presParOf" srcId="{2803E58D-7FBB-4142-8D20-9E00918ABF50}" destId="{BEAC1946-4108-4BC2-9A1D-16090DFB1BBE}" srcOrd="1" destOrd="0" presId="urn:microsoft.com/office/officeart/2005/8/layout/chevron2"/>
    <dgm:cxn modelId="{3E0AB331-F9A2-40BF-AFD3-1F8F71D7BBF8}" type="presParOf" srcId="{056B6DA7-EA87-4C3A-9B4F-16C2F2B7583E}" destId="{06F72C80-AB84-4C80-BFA1-97530B1AFAC7}" srcOrd="3" destOrd="0" presId="urn:microsoft.com/office/officeart/2005/8/layout/chevron2"/>
    <dgm:cxn modelId="{02DBF4E8-6F0C-4D7C-854C-607C70C93D83}" type="presParOf" srcId="{056B6DA7-EA87-4C3A-9B4F-16C2F2B7583E}" destId="{F8B5E02E-3522-4778-8A9E-4EF2FC81A6DE}" srcOrd="4" destOrd="0" presId="urn:microsoft.com/office/officeart/2005/8/layout/chevron2"/>
    <dgm:cxn modelId="{E243D35C-2BFB-46FB-B5A7-78A4E6454098}" type="presParOf" srcId="{F8B5E02E-3522-4778-8A9E-4EF2FC81A6DE}" destId="{41A054A7-AFEC-45C5-8671-28727F85ED7E}" srcOrd="0" destOrd="0" presId="urn:microsoft.com/office/officeart/2005/8/layout/chevron2"/>
    <dgm:cxn modelId="{BE9D1F83-CA32-4428-88D1-63FEB99600FD}" type="presParOf" srcId="{F8B5E02E-3522-4778-8A9E-4EF2FC81A6DE}" destId="{A82D4925-4114-4B9B-8BBA-1CD682CB7D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a:solidFill>
          <a:schemeClr val="accent4">
            <a:lumMod val="60000"/>
            <a:lumOff val="40000"/>
            <a:alpha val="90000"/>
          </a:schemeClr>
        </a:solidFill>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520680E7-E7EC-4725-AE14-67765EB8B45D}" type="presOf" srcId="{995B62D2-F6BF-4ED1-B2E0-103CEAD9B189}" destId="{8056DD3A-BEA8-4726-BB54-084DFA4AE2AD}" srcOrd="0" destOrd="0" presId="urn:microsoft.com/office/officeart/2005/8/layout/chevron2"/>
    <dgm:cxn modelId="{178F5A32-F2C9-4E2D-AD5B-CD8AE7FCF6CA}" type="presOf" srcId="{870E6537-5BC9-4FB3-8D40-C56C64779CCD}" destId="{2905FDF0-EA7F-4800-81DD-E9E7003D2ACC}"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C96BD98C-830E-4345-88DC-302C05B5AE96}" type="presOf" srcId="{8BAFF709-2946-4B03-940F-22422C856B39}" destId="{37DDF40A-F728-44A2-B12D-F777DAD2E690}" srcOrd="0" destOrd="0" presId="urn:microsoft.com/office/officeart/2005/8/layout/chevron2"/>
    <dgm:cxn modelId="{E964AB02-F72A-4D9A-8912-B1F25B777540}" type="presOf" srcId="{40242412-8B36-43AF-B4C2-E21D1A0B7F70}" destId="{1F35A177-108C-443B-87A6-EFA2F150D76B}" srcOrd="0" destOrd="0" presId="urn:microsoft.com/office/officeart/2005/8/layout/chevron2"/>
    <dgm:cxn modelId="{DBDB1D66-DD17-4F32-A4CA-73843B22B429}" srcId="{5CF53251-2F0E-47E2-9D9B-5EF00E75FB26}" destId="{A5979CAB-99EB-4F55-91AE-723D60FAF38B}" srcOrd="0" destOrd="0" parTransId="{4F975FE2-C800-4BD3-A465-1D6DC349AFB8}" sibTransId="{CB62EAF4-7D78-4DA9-BD62-535EFF62C63D}"/>
    <dgm:cxn modelId="{E2EB45C8-92F3-4C24-87D3-B5ACAACE0D83}" srcId="{6042E010-9580-4A82-9042-94207C07F957}" destId="{995B62D2-F6BF-4ED1-B2E0-103CEAD9B189}" srcOrd="7" destOrd="0" parTransId="{6C0A7863-B9BD-472A-9FEB-29A063803DE5}" sibTransId="{9FAC495D-F522-4BB9-AE4D-6D623E16650E}"/>
    <dgm:cxn modelId="{6CFE31FC-597B-487D-8809-DD4DCAC5D643}" srcId="{6042E010-9580-4A82-9042-94207C07F957}" destId="{4497C049-D66C-4542-A43E-92C75557A512}" srcOrd="2" destOrd="0" parTransId="{C9B2A34D-611C-4F11-96F7-2CE4496DE4DB}" sibTransId="{7667F478-32B4-4C44-9FDF-8CF94A405ACA}"/>
    <dgm:cxn modelId="{83C5C75E-1EA3-4E15-8EAE-4861ED5F62DC}" type="presOf" srcId="{E90E4507-BF8E-4A38-AFC2-F4044E13C60D}" destId="{DE42781D-59A3-4C80-9707-ABD4F6004188}" srcOrd="0" destOrd="0" presId="urn:microsoft.com/office/officeart/2005/8/layout/chevron2"/>
    <dgm:cxn modelId="{76285075-39A6-4340-8DA1-50C2D2CC4A78}" srcId="{6042E010-9580-4A82-9042-94207C07F957}" destId="{FA23DB3D-5DC5-46D1-934A-ECD59A837793}" srcOrd="1" destOrd="0" parTransId="{EB12E72B-2887-4D2A-8F68-05F0C298014A}" sibTransId="{C8942FD9-AF0B-409F-8758-9CED07587750}"/>
    <dgm:cxn modelId="{65A9BD0C-B7CB-4D82-B464-F070A1AE755E}" type="presOf" srcId="{4497C049-D66C-4542-A43E-92C75557A512}" destId="{BBAD99F3-8FA8-4577-879F-B794B0772542}" srcOrd="0" destOrd="0" presId="urn:microsoft.com/office/officeart/2005/8/layout/chevron2"/>
    <dgm:cxn modelId="{AB4A9367-E31A-4585-A42E-17FD46998DCA}" type="presOf" srcId="{6A45956D-DE06-467C-9C06-820F7F8A2D58}" destId="{1A7DB6BB-9171-4604-8A44-F180E67EBD22}" srcOrd="0" destOrd="0" presId="urn:microsoft.com/office/officeart/2005/8/layout/chevron2"/>
    <dgm:cxn modelId="{4CCF320E-6FA5-4ED9-AF61-BADBF14331E8}" type="presOf" srcId="{BE6D0213-D393-45D9-8B3D-9DAE67624F1B}" destId="{E665D5EC-4961-4740-A87C-5D3714DAC9E8}" srcOrd="0" destOrd="0" presId="urn:microsoft.com/office/officeart/2005/8/layout/chevron2"/>
    <dgm:cxn modelId="{BC18AF7C-808F-43EE-8770-B45B73ECEBEC}" srcId="{6042E010-9580-4A82-9042-94207C07F957}" destId="{105CBBE0-4A2F-4794-8E83-325CE2A5B3C8}" srcOrd="3" destOrd="0" parTransId="{3A75EFC7-3AC8-4689-822E-ED7511875C30}" sibTransId="{E05CB9D1-90E7-410F-B34D-D1D4A0BE0F48}"/>
    <dgm:cxn modelId="{DDCF7AE5-64E4-4C81-A8CC-9B859FBE2ADE}" type="presOf" srcId="{FA23DB3D-5DC5-46D1-934A-ECD59A837793}" destId="{BCDEB9CB-D6D9-46EC-B0B2-362A32730169}" srcOrd="0" destOrd="0" presId="urn:microsoft.com/office/officeart/2005/8/layout/chevron2"/>
    <dgm:cxn modelId="{53387B7B-8D26-455E-85F0-840081A3292D}" srcId="{6042E010-9580-4A82-9042-94207C07F957}" destId="{870E6537-5BC9-4FB3-8D40-C56C64779CCD}" srcOrd="5" destOrd="0" parTransId="{6B1BDE29-3492-4365-8FE5-1AF0CC4807DF}" sibTransId="{D2FB3839-DE95-4A8C-BBC6-8B4514B2C5BC}"/>
    <dgm:cxn modelId="{CD87A55D-6C73-4B4B-9FED-BC39F3366E68}" type="presOf" srcId="{B00CBA29-A62B-48E8-846E-2AE46B891C44}" destId="{6A47575B-7ACF-4587-BE69-1C2DF49B6BBF}" srcOrd="0" destOrd="0" presId="urn:microsoft.com/office/officeart/2005/8/layout/chevron2"/>
    <dgm:cxn modelId="{B532A147-E69D-4642-BED5-396B90992ADB}" srcId="{105CBBE0-4A2F-4794-8E83-325CE2A5B3C8}" destId="{73F88E4C-6EEB-4CA4-A2FD-4924B2DC619A}" srcOrd="0" destOrd="0" parTransId="{AD82DFE8-2F4F-41EC-95FA-10E98A5D91EE}" sibTransId="{99607E8C-F30B-4818-B176-FCCD64296CDB}"/>
    <dgm:cxn modelId="{8575BE83-4DAC-441E-8EFD-2F5AA54BFBAA}" type="presOf" srcId="{69DCF355-32A7-4FC1-9BAF-034B9136449E}" destId="{743D5375-BB2F-45F2-8A25-BE12ECDBBDE2}" srcOrd="0" destOrd="0" presId="urn:microsoft.com/office/officeart/2005/8/layout/chevron2"/>
    <dgm:cxn modelId="{A04415E8-898A-46A6-95C2-68CB59805ECF}" srcId="{FA23DB3D-5DC5-46D1-934A-ECD59A837793}" destId="{6A45956D-DE06-467C-9C06-820F7F8A2D58}" srcOrd="0" destOrd="0" parTransId="{D87364F8-DA54-4367-886E-EFDEF7C92D14}" sibTransId="{69C7DC92-0730-4902-928D-CCE474999464}"/>
    <dgm:cxn modelId="{724E868E-DC2B-47CF-BE3F-634AB383A76C}" type="presOf" srcId="{105CBBE0-4A2F-4794-8E83-325CE2A5B3C8}" destId="{3600AC88-6002-4F7F-A491-C7E7B18179A1}" srcOrd="0" destOrd="0" presId="urn:microsoft.com/office/officeart/2005/8/layout/chevron2"/>
    <dgm:cxn modelId="{E2DDC824-0CFF-41D9-B1A8-DADA3AB6BB10}" type="presOf" srcId="{A5979CAB-99EB-4F55-91AE-723D60FAF38B}" destId="{0D301F78-1DF7-40E4-8D6E-FBC1DA8474B9}" srcOrd="0" destOrd="0" presId="urn:microsoft.com/office/officeart/2005/8/layout/chevron2"/>
    <dgm:cxn modelId="{8D4AA827-5E52-4BF7-9225-6A4DC7F8271D}" srcId="{6042E010-9580-4A82-9042-94207C07F957}" destId="{E90E4507-BF8E-4A38-AFC2-F4044E13C60D}" srcOrd="4" destOrd="0" parTransId="{FFD82C73-150D-4D34-B30B-CA92FB5761D5}" sibTransId="{B77C559F-176E-4817-90F8-E20D6F4AF32D}"/>
    <dgm:cxn modelId="{DF88A278-E841-4AF1-86AC-AE4E57776EDF}" srcId="{6042E010-9580-4A82-9042-94207C07F957}" destId="{8BAFF709-2946-4B03-940F-22422C856B39}" srcOrd="6" destOrd="0" parTransId="{08A62D0B-E3C7-42B5-BB74-541B55A66168}" sibTransId="{DA8E9E73-0EBC-4338-A841-072F1896BC00}"/>
    <dgm:cxn modelId="{71D854AD-BD0C-445D-8BA9-0E272E842ADD}" srcId="{4497C049-D66C-4542-A43E-92C75557A512}" destId="{40242412-8B36-43AF-B4C2-E21D1A0B7F70}" srcOrd="0" destOrd="0" parTransId="{CCE1F2F2-DF0C-4FF2-83BF-11FBA652A258}" sibTransId="{2025CF14-BD49-4031-9009-D5F4390A7AF1}"/>
    <dgm:cxn modelId="{A6F708CC-C9AD-4F6C-B354-B89C8D5AFB6C}" srcId="{E90E4507-BF8E-4A38-AFC2-F4044E13C60D}" destId="{6FD9C243-54FF-4942-AE66-B2D292767179}" srcOrd="0" destOrd="0" parTransId="{71C84F68-614C-4154-82C4-0E20CB6D7068}" sibTransId="{D80FAA63-832E-45A7-AA91-1AC2CBAA933B}"/>
    <dgm:cxn modelId="{4620E145-C532-4D4C-AA75-2E1ADC0A3A5B}" srcId="{8BAFF709-2946-4B03-940F-22422C856B39}" destId="{B00CBA29-A62B-48E8-846E-2AE46B891C44}" srcOrd="0" destOrd="0" parTransId="{C78F9FE7-6316-4B57-B21D-7345F366EFBE}" sibTransId="{A2380B1A-4F9B-469C-9B75-830A60AB1FBD}"/>
    <dgm:cxn modelId="{E4A03C69-91F2-4AFA-BB09-72FF309A5933}" type="presOf" srcId="{6042E010-9580-4A82-9042-94207C07F957}" destId="{028A14A1-CF97-4253-B92C-75221472A41D}" srcOrd="0" destOrd="0" presId="urn:microsoft.com/office/officeart/2005/8/layout/chevron2"/>
    <dgm:cxn modelId="{769633E6-FCA2-47C1-9C66-8A852575239F}" type="presOf" srcId="{5CF53251-2F0E-47E2-9D9B-5EF00E75FB26}" destId="{28355E15-9CB0-4BEC-A266-D84B607B8B3C}" srcOrd="0" destOrd="0" presId="urn:microsoft.com/office/officeart/2005/8/layout/chevron2"/>
    <dgm:cxn modelId="{B154812A-713C-4EDA-8C53-8CDCE1EF1A88}" type="presOf" srcId="{6FD9C243-54FF-4942-AE66-B2D292767179}" destId="{DC7F4C7B-106D-45C4-B34E-72F4A6C9A3A2}" srcOrd="0" destOrd="0" presId="urn:microsoft.com/office/officeart/2005/8/layout/chevron2"/>
    <dgm:cxn modelId="{EBCBE764-8638-436B-A01D-081009387DF6}" type="presOf" srcId="{73F88E4C-6EEB-4CA4-A2FD-4924B2DC619A}" destId="{6067A822-FF36-4988-99BB-FF67356E55E7}" srcOrd="0" destOrd="0" presId="urn:microsoft.com/office/officeart/2005/8/layout/chevron2"/>
    <dgm:cxn modelId="{AA8A6167-B3FF-448F-A18A-F2E72DC3A66D}" srcId="{6042E010-9580-4A82-9042-94207C07F957}" destId="{5CF53251-2F0E-47E2-9D9B-5EF00E75FB26}" srcOrd="0" destOrd="0" parTransId="{4D59A93F-C124-40A3-B8EC-9CCF0E8B925C}" sibTransId="{70EEE968-BF5F-4CE6-AA8A-34670704F8A2}"/>
    <dgm:cxn modelId="{E73FD2F2-612D-4A60-B502-CB9F5589640D}" srcId="{995B62D2-F6BF-4ED1-B2E0-103CEAD9B189}" destId="{BE6D0213-D393-45D9-8B3D-9DAE67624F1B}" srcOrd="0" destOrd="0" parTransId="{B43F053C-E2E0-4AFA-A67C-5DF43529D5EE}" sibTransId="{32428C5E-CEAB-4649-97AA-A4D7116C4B21}"/>
    <dgm:cxn modelId="{E29D2CD2-FC54-4880-9752-5B2D0C96BA0B}" type="presParOf" srcId="{028A14A1-CF97-4253-B92C-75221472A41D}" destId="{C4E7EDC3-6F71-4C45-890C-7C4436F2D1AF}" srcOrd="0" destOrd="0" presId="urn:microsoft.com/office/officeart/2005/8/layout/chevron2"/>
    <dgm:cxn modelId="{A8ED8118-F902-4AC0-8F04-02511DAE14D9}" type="presParOf" srcId="{C4E7EDC3-6F71-4C45-890C-7C4436F2D1AF}" destId="{28355E15-9CB0-4BEC-A266-D84B607B8B3C}" srcOrd="0" destOrd="0" presId="urn:microsoft.com/office/officeart/2005/8/layout/chevron2"/>
    <dgm:cxn modelId="{88819B9E-57F7-4F74-9313-62061EDBFC2E}" type="presParOf" srcId="{C4E7EDC3-6F71-4C45-890C-7C4436F2D1AF}" destId="{0D301F78-1DF7-40E4-8D6E-FBC1DA8474B9}" srcOrd="1" destOrd="0" presId="urn:microsoft.com/office/officeart/2005/8/layout/chevron2"/>
    <dgm:cxn modelId="{6AF7C912-A42E-4098-B79F-92A8FDAC2AFE}" type="presParOf" srcId="{028A14A1-CF97-4253-B92C-75221472A41D}" destId="{A813C9E1-D6A1-4E1B-B247-6649BB28A9FF}" srcOrd="1" destOrd="0" presId="urn:microsoft.com/office/officeart/2005/8/layout/chevron2"/>
    <dgm:cxn modelId="{6A1161C9-B5BD-4315-BB9A-61B9E9EE17D2}" type="presParOf" srcId="{028A14A1-CF97-4253-B92C-75221472A41D}" destId="{4C88DBD3-D3D0-4C89-839A-97571BB001C8}" srcOrd="2" destOrd="0" presId="urn:microsoft.com/office/officeart/2005/8/layout/chevron2"/>
    <dgm:cxn modelId="{226F5A4E-4429-4C2A-9266-2CEE6249287A}" type="presParOf" srcId="{4C88DBD3-D3D0-4C89-839A-97571BB001C8}" destId="{BCDEB9CB-D6D9-46EC-B0B2-362A32730169}" srcOrd="0" destOrd="0" presId="urn:microsoft.com/office/officeart/2005/8/layout/chevron2"/>
    <dgm:cxn modelId="{55DFEA4A-877C-49F1-8877-E2C91711EB5D}" type="presParOf" srcId="{4C88DBD3-D3D0-4C89-839A-97571BB001C8}" destId="{1A7DB6BB-9171-4604-8A44-F180E67EBD22}" srcOrd="1" destOrd="0" presId="urn:microsoft.com/office/officeart/2005/8/layout/chevron2"/>
    <dgm:cxn modelId="{4D0DDD8F-BF39-4208-AD4A-98ABB24418F6}" type="presParOf" srcId="{028A14A1-CF97-4253-B92C-75221472A41D}" destId="{31F4356E-9065-4995-802D-85B5E50AD6F4}" srcOrd="3" destOrd="0" presId="urn:microsoft.com/office/officeart/2005/8/layout/chevron2"/>
    <dgm:cxn modelId="{22ABF3B6-26CA-4FD9-A4BC-03E458D306D5}" type="presParOf" srcId="{028A14A1-CF97-4253-B92C-75221472A41D}" destId="{B4E998CB-8D53-4C4A-A3CD-A96CB9815445}" srcOrd="4" destOrd="0" presId="urn:microsoft.com/office/officeart/2005/8/layout/chevron2"/>
    <dgm:cxn modelId="{C48244F9-B269-45CA-8271-774974EEDC15}" type="presParOf" srcId="{B4E998CB-8D53-4C4A-A3CD-A96CB9815445}" destId="{BBAD99F3-8FA8-4577-879F-B794B0772542}" srcOrd="0" destOrd="0" presId="urn:microsoft.com/office/officeart/2005/8/layout/chevron2"/>
    <dgm:cxn modelId="{FD61F865-DC83-4B09-BB45-98FF758EB449}" type="presParOf" srcId="{B4E998CB-8D53-4C4A-A3CD-A96CB9815445}" destId="{1F35A177-108C-443B-87A6-EFA2F150D76B}" srcOrd="1" destOrd="0" presId="urn:microsoft.com/office/officeart/2005/8/layout/chevron2"/>
    <dgm:cxn modelId="{06B8F715-0D01-4CE0-BE78-8182628E56E5}" type="presParOf" srcId="{028A14A1-CF97-4253-B92C-75221472A41D}" destId="{0AD75ED0-DB96-4EF8-9F4B-116DCA101783}" srcOrd="5" destOrd="0" presId="urn:microsoft.com/office/officeart/2005/8/layout/chevron2"/>
    <dgm:cxn modelId="{2FD5D199-3347-4469-972A-802E5971FF97}" type="presParOf" srcId="{028A14A1-CF97-4253-B92C-75221472A41D}" destId="{65DC626B-10E5-40B1-85ED-3E78B4D35FAB}" srcOrd="6" destOrd="0" presId="urn:microsoft.com/office/officeart/2005/8/layout/chevron2"/>
    <dgm:cxn modelId="{A41BC645-FA55-4367-A70D-BAB44C0E6F2C}" type="presParOf" srcId="{65DC626B-10E5-40B1-85ED-3E78B4D35FAB}" destId="{3600AC88-6002-4F7F-A491-C7E7B18179A1}" srcOrd="0" destOrd="0" presId="urn:microsoft.com/office/officeart/2005/8/layout/chevron2"/>
    <dgm:cxn modelId="{F35DE1CF-3ADD-4389-8459-3C441EB6D4A8}" type="presParOf" srcId="{65DC626B-10E5-40B1-85ED-3E78B4D35FAB}" destId="{6067A822-FF36-4988-99BB-FF67356E55E7}" srcOrd="1" destOrd="0" presId="urn:microsoft.com/office/officeart/2005/8/layout/chevron2"/>
    <dgm:cxn modelId="{A6607CC3-5791-49B1-A988-C79C930CB0C6}" type="presParOf" srcId="{028A14A1-CF97-4253-B92C-75221472A41D}" destId="{3986F9F1-87D5-494F-AE01-E278F689485D}" srcOrd="7" destOrd="0" presId="urn:microsoft.com/office/officeart/2005/8/layout/chevron2"/>
    <dgm:cxn modelId="{FFAA955E-1ACA-4697-B769-7CB4A7C017D5}" type="presParOf" srcId="{028A14A1-CF97-4253-B92C-75221472A41D}" destId="{64A84282-8D7E-4596-A8DD-B367856A6808}" srcOrd="8" destOrd="0" presId="urn:microsoft.com/office/officeart/2005/8/layout/chevron2"/>
    <dgm:cxn modelId="{37BDA9DC-35AC-4012-81B8-7D631602E50C}" type="presParOf" srcId="{64A84282-8D7E-4596-A8DD-B367856A6808}" destId="{DE42781D-59A3-4C80-9707-ABD4F6004188}" srcOrd="0" destOrd="0" presId="urn:microsoft.com/office/officeart/2005/8/layout/chevron2"/>
    <dgm:cxn modelId="{0A4ABCB0-5A3F-4967-B63F-D0170E7C5D0A}" type="presParOf" srcId="{64A84282-8D7E-4596-A8DD-B367856A6808}" destId="{DC7F4C7B-106D-45C4-B34E-72F4A6C9A3A2}" srcOrd="1" destOrd="0" presId="urn:microsoft.com/office/officeart/2005/8/layout/chevron2"/>
    <dgm:cxn modelId="{EE86D64B-7777-41F3-96C4-571ED3EA4DCE}" type="presParOf" srcId="{028A14A1-CF97-4253-B92C-75221472A41D}" destId="{7143544B-2A68-469E-BDE0-B7D0037349F5}" srcOrd="9" destOrd="0" presId="urn:microsoft.com/office/officeart/2005/8/layout/chevron2"/>
    <dgm:cxn modelId="{7A77B5D7-86BD-4733-9BD4-6F98A643D516}" type="presParOf" srcId="{028A14A1-CF97-4253-B92C-75221472A41D}" destId="{1EA23F1F-8C6C-4E18-A4C9-E7B3B2294AFD}" srcOrd="10" destOrd="0" presId="urn:microsoft.com/office/officeart/2005/8/layout/chevron2"/>
    <dgm:cxn modelId="{7DBF66F7-3FEC-4A01-B8E2-A71BF8DF0803}" type="presParOf" srcId="{1EA23F1F-8C6C-4E18-A4C9-E7B3B2294AFD}" destId="{2905FDF0-EA7F-4800-81DD-E9E7003D2ACC}" srcOrd="0" destOrd="0" presId="urn:microsoft.com/office/officeart/2005/8/layout/chevron2"/>
    <dgm:cxn modelId="{9D26870F-1EB0-4D61-B59A-B1BE27992654}" type="presParOf" srcId="{1EA23F1F-8C6C-4E18-A4C9-E7B3B2294AFD}" destId="{743D5375-BB2F-45F2-8A25-BE12ECDBBDE2}" srcOrd="1" destOrd="0" presId="urn:microsoft.com/office/officeart/2005/8/layout/chevron2"/>
    <dgm:cxn modelId="{C66357CA-F68A-4F17-9E69-449D918D7CE8}" type="presParOf" srcId="{028A14A1-CF97-4253-B92C-75221472A41D}" destId="{9A088CB9-55C1-4676-8496-8F24D44C1D97}" srcOrd="11" destOrd="0" presId="urn:microsoft.com/office/officeart/2005/8/layout/chevron2"/>
    <dgm:cxn modelId="{E0C78F67-BFB9-494D-833A-D075CDCFE43A}" type="presParOf" srcId="{028A14A1-CF97-4253-B92C-75221472A41D}" destId="{A9760A41-4C51-4128-8A31-1320A76BD439}" srcOrd="12" destOrd="0" presId="urn:microsoft.com/office/officeart/2005/8/layout/chevron2"/>
    <dgm:cxn modelId="{12488B7C-A99F-4968-B9FD-CF02AD0634D2}" type="presParOf" srcId="{A9760A41-4C51-4128-8A31-1320A76BD439}" destId="{37DDF40A-F728-44A2-B12D-F777DAD2E690}" srcOrd="0" destOrd="0" presId="urn:microsoft.com/office/officeart/2005/8/layout/chevron2"/>
    <dgm:cxn modelId="{45F3DA4A-71F6-40ED-A25A-8122A316FB9B}" type="presParOf" srcId="{A9760A41-4C51-4128-8A31-1320A76BD439}" destId="{6A47575B-7ACF-4587-BE69-1C2DF49B6BBF}" srcOrd="1" destOrd="0" presId="urn:microsoft.com/office/officeart/2005/8/layout/chevron2"/>
    <dgm:cxn modelId="{9B49C90A-680C-4D59-A5C8-21129C8FEE4A}" type="presParOf" srcId="{028A14A1-CF97-4253-B92C-75221472A41D}" destId="{41F35F72-598D-41A9-BE49-7D21B1A11DD9}" srcOrd="13" destOrd="0" presId="urn:microsoft.com/office/officeart/2005/8/layout/chevron2"/>
    <dgm:cxn modelId="{3801ECE1-5862-4227-A262-0830BCBF0ABF}" type="presParOf" srcId="{028A14A1-CF97-4253-B92C-75221472A41D}" destId="{E93CE876-5153-47CE-833E-15AA84BEFF28}" srcOrd="14" destOrd="0" presId="urn:microsoft.com/office/officeart/2005/8/layout/chevron2"/>
    <dgm:cxn modelId="{88759CA5-E2A5-4085-ADAE-47057E094D8F}" type="presParOf" srcId="{E93CE876-5153-47CE-833E-15AA84BEFF28}" destId="{8056DD3A-BEA8-4726-BB54-084DFA4AE2AD}" srcOrd="0" destOrd="0" presId="urn:microsoft.com/office/officeart/2005/8/layout/chevron2"/>
    <dgm:cxn modelId="{B65CF51D-D736-4F60-BE27-8AE801E26EED}"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02269-FF67-4803-8EB5-45CA5171F330}"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s-EC"/>
        </a:p>
      </dgm:t>
    </dgm:pt>
    <dgm:pt modelId="{C0525FE5-518D-4FE1-9EB0-D84B20B8CC01}">
      <dgm:prSet phldrT="[Texto]"/>
      <dgm:spPr/>
      <dgm:t>
        <a:bodyPr/>
        <a:lstStyle/>
        <a:p>
          <a:r>
            <a:rPr lang="es-EC" dirty="0" smtClean="0"/>
            <a:t>Zonas Pobladas</a:t>
          </a:r>
          <a:endParaRPr lang="es-EC" dirty="0"/>
        </a:p>
      </dgm:t>
    </dgm:pt>
    <dgm:pt modelId="{49E9DD77-083D-459F-ACEB-808429E4C474}" type="parTrans" cxnId="{90AA163C-970E-4ED1-A639-2B85FE975684}">
      <dgm:prSet/>
      <dgm:spPr/>
      <dgm:t>
        <a:bodyPr/>
        <a:lstStyle/>
        <a:p>
          <a:endParaRPr lang="es-EC"/>
        </a:p>
      </dgm:t>
    </dgm:pt>
    <dgm:pt modelId="{4A726677-3DC4-4080-AE7C-B9E93E1A4D8D}" type="sibTrans" cxnId="{90AA163C-970E-4ED1-A639-2B85FE975684}">
      <dgm:prSet/>
      <dgm:spPr/>
      <dgm:t>
        <a:bodyPr/>
        <a:lstStyle/>
        <a:p>
          <a:endParaRPr lang="es-EC"/>
        </a:p>
      </dgm:t>
    </dgm:pt>
    <dgm:pt modelId="{AD430AA8-A75C-4C98-AD11-0D0B0B17E786}">
      <dgm:prSet phldrT="[Texto]"/>
      <dgm:spPr/>
      <dgm:t>
        <a:bodyPr/>
        <a:lstStyle/>
        <a:p>
          <a:r>
            <a:rPr lang="es-EC" dirty="0" smtClean="0"/>
            <a:t>Tungurahua</a:t>
          </a:r>
          <a:endParaRPr lang="es-EC" dirty="0"/>
        </a:p>
      </dgm:t>
    </dgm:pt>
    <dgm:pt modelId="{2C9BFD96-97FB-4D56-8C4D-D2195C6338DF}" type="parTrans" cxnId="{3E1019B6-8EBB-49F3-99B9-B49C2D140633}">
      <dgm:prSet/>
      <dgm:spPr/>
      <dgm:t>
        <a:bodyPr/>
        <a:lstStyle/>
        <a:p>
          <a:endParaRPr lang="es-EC"/>
        </a:p>
      </dgm:t>
    </dgm:pt>
    <dgm:pt modelId="{108E6819-7CD1-4317-AB85-0B7EC23EE995}" type="sibTrans" cxnId="{3E1019B6-8EBB-49F3-99B9-B49C2D140633}">
      <dgm:prSet/>
      <dgm:spPr/>
      <dgm:t>
        <a:bodyPr/>
        <a:lstStyle/>
        <a:p>
          <a:endParaRPr lang="es-EC"/>
        </a:p>
      </dgm:t>
    </dgm:pt>
    <dgm:pt modelId="{EF769DA8-6EB7-4BA5-A4DF-CB2E7AA6FD20}">
      <dgm:prSet phldrT="[Texto]"/>
      <dgm:spPr/>
      <dgm:t>
        <a:bodyPr/>
        <a:lstStyle/>
        <a:p>
          <a:r>
            <a:rPr lang="es-EC" dirty="0" smtClean="0"/>
            <a:t>Cotopaxi</a:t>
          </a:r>
          <a:endParaRPr lang="es-EC" dirty="0"/>
        </a:p>
      </dgm:t>
    </dgm:pt>
    <dgm:pt modelId="{D8B2D33B-2298-4FC6-89E8-D8E2A2198463}" type="parTrans" cxnId="{13C7FFF2-B8D2-4D23-8F24-A68E5E03CE71}">
      <dgm:prSet/>
      <dgm:spPr/>
      <dgm:t>
        <a:bodyPr/>
        <a:lstStyle/>
        <a:p>
          <a:endParaRPr lang="es-EC"/>
        </a:p>
      </dgm:t>
    </dgm:pt>
    <dgm:pt modelId="{4B36F2EE-3708-4605-8BEA-D1399EC982E3}" type="sibTrans" cxnId="{13C7FFF2-B8D2-4D23-8F24-A68E5E03CE71}">
      <dgm:prSet/>
      <dgm:spPr/>
      <dgm:t>
        <a:bodyPr/>
        <a:lstStyle/>
        <a:p>
          <a:endParaRPr lang="es-EC"/>
        </a:p>
      </dgm:t>
    </dgm:pt>
    <dgm:pt modelId="{15DC50E1-0DAE-4F13-8AAE-D317A5F16F5D}">
      <dgm:prSet phldrT="[Texto]"/>
      <dgm:spPr/>
      <dgm:t>
        <a:bodyPr/>
        <a:lstStyle/>
        <a:p>
          <a:r>
            <a:rPr lang="es-EC" dirty="0" smtClean="0"/>
            <a:t>Reventador</a:t>
          </a:r>
          <a:endParaRPr lang="es-EC" dirty="0"/>
        </a:p>
      </dgm:t>
    </dgm:pt>
    <dgm:pt modelId="{E47BCA64-582A-466E-91F7-019F3B7F8AFF}" type="parTrans" cxnId="{E69087DF-2694-4F2F-AA7D-AA269DE6C980}">
      <dgm:prSet/>
      <dgm:spPr/>
      <dgm:t>
        <a:bodyPr/>
        <a:lstStyle/>
        <a:p>
          <a:endParaRPr lang="es-EC"/>
        </a:p>
      </dgm:t>
    </dgm:pt>
    <dgm:pt modelId="{24FEF4D4-77A7-4D10-AE4E-FAAB9B870E34}" type="sibTrans" cxnId="{E69087DF-2694-4F2F-AA7D-AA269DE6C980}">
      <dgm:prSet/>
      <dgm:spPr/>
      <dgm:t>
        <a:bodyPr/>
        <a:lstStyle/>
        <a:p>
          <a:endParaRPr lang="es-EC"/>
        </a:p>
      </dgm:t>
    </dgm:pt>
    <dgm:pt modelId="{3B1AFD19-06F0-4EA5-B7D6-137580A1940E}" type="pres">
      <dgm:prSet presAssocID="{88F02269-FF67-4803-8EB5-45CA5171F330}" presName="compositeShape" presStyleCnt="0">
        <dgm:presLayoutVars>
          <dgm:chMax val="9"/>
          <dgm:dir/>
          <dgm:resizeHandles val="exact"/>
        </dgm:presLayoutVars>
      </dgm:prSet>
      <dgm:spPr/>
    </dgm:pt>
    <dgm:pt modelId="{3ADFC752-4DB9-4A26-87E3-F1451179B73D}" type="pres">
      <dgm:prSet presAssocID="{88F02269-FF67-4803-8EB5-45CA5171F330}" presName="triangle1" presStyleLbl="node1" presStyleIdx="0" presStyleCnt="4">
        <dgm:presLayoutVars>
          <dgm:bulletEnabled val="1"/>
        </dgm:presLayoutVars>
      </dgm:prSet>
      <dgm:spPr/>
      <dgm:t>
        <a:bodyPr/>
        <a:lstStyle/>
        <a:p>
          <a:endParaRPr lang="es-EC"/>
        </a:p>
      </dgm:t>
    </dgm:pt>
    <dgm:pt modelId="{A329AD5B-688E-4389-8FCE-979F25E9D6E7}" type="pres">
      <dgm:prSet presAssocID="{88F02269-FF67-4803-8EB5-45CA5171F330}" presName="triangle2" presStyleLbl="node1" presStyleIdx="1" presStyleCnt="4">
        <dgm:presLayoutVars>
          <dgm:bulletEnabled val="1"/>
        </dgm:presLayoutVars>
      </dgm:prSet>
      <dgm:spPr/>
      <dgm:t>
        <a:bodyPr/>
        <a:lstStyle/>
        <a:p>
          <a:endParaRPr lang="es-EC"/>
        </a:p>
      </dgm:t>
    </dgm:pt>
    <dgm:pt modelId="{CEDEB76F-76C0-43FC-B9D4-75BD72F10431}" type="pres">
      <dgm:prSet presAssocID="{88F02269-FF67-4803-8EB5-45CA5171F330}" presName="triangle3" presStyleLbl="node1" presStyleIdx="2" presStyleCnt="4">
        <dgm:presLayoutVars>
          <dgm:bulletEnabled val="1"/>
        </dgm:presLayoutVars>
      </dgm:prSet>
      <dgm:spPr/>
      <dgm:t>
        <a:bodyPr/>
        <a:lstStyle/>
        <a:p>
          <a:endParaRPr lang="es-EC"/>
        </a:p>
      </dgm:t>
    </dgm:pt>
    <dgm:pt modelId="{F82B35D1-7864-40BE-84A4-06647E36ECC7}" type="pres">
      <dgm:prSet presAssocID="{88F02269-FF67-4803-8EB5-45CA5171F330}" presName="triangle4" presStyleLbl="node1" presStyleIdx="3" presStyleCnt="4">
        <dgm:presLayoutVars>
          <dgm:bulletEnabled val="1"/>
        </dgm:presLayoutVars>
      </dgm:prSet>
      <dgm:spPr/>
    </dgm:pt>
  </dgm:ptLst>
  <dgm:cxnLst>
    <dgm:cxn modelId="{13C7FFF2-B8D2-4D23-8F24-A68E5E03CE71}" srcId="{88F02269-FF67-4803-8EB5-45CA5171F330}" destId="{EF769DA8-6EB7-4BA5-A4DF-CB2E7AA6FD20}" srcOrd="2" destOrd="0" parTransId="{D8B2D33B-2298-4FC6-89E8-D8E2A2198463}" sibTransId="{4B36F2EE-3708-4605-8BEA-D1399EC982E3}"/>
    <dgm:cxn modelId="{90AA163C-970E-4ED1-A639-2B85FE975684}" srcId="{88F02269-FF67-4803-8EB5-45CA5171F330}" destId="{C0525FE5-518D-4FE1-9EB0-D84B20B8CC01}" srcOrd="0" destOrd="0" parTransId="{49E9DD77-083D-459F-ACEB-808429E4C474}" sibTransId="{4A726677-3DC4-4080-AE7C-B9E93E1A4D8D}"/>
    <dgm:cxn modelId="{E69087DF-2694-4F2F-AA7D-AA269DE6C980}" srcId="{88F02269-FF67-4803-8EB5-45CA5171F330}" destId="{15DC50E1-0DAE-4F13-8AAE-D317A5F16F5D}" srcOrd="3" destOrd="0" parTransId="{E47BCA64-582A-466E-91F7-019F3B7F8AFF}" sibTransId="{24FEF4D4-77A7-4D10-AE4E-FAAB9B870E34}"/>
    <dgm:cxn modelId="{FE0C96A7-4C06-4CD1-B3EB-4086A4AA5B2F}" type="presOf" srcId="{EF769DA8-6EB7-4BA5-A4DF-CB2E7AA6FD20}" destId="{CEDEB76F-76C0-43FC-B9D4-75BD72F10431}" srcOrd="0" destOrd="0" presId="urn:microsoft.com/office/officeart/2005/8/layout/pyramid4"/>
    <dgm:cxn modelId="{7041D05A-1664-4D38-9CA7-514F148FA11F}" type="presOf" srcId="{C0525FE5-518D-4FE1-9EB0-D84B20B8CC01}" destId="{3ADFC752-4DB9-4A26-87E3-F1451179B73D}" srcOrd="0" destOrd="0" presId="urn:microsoft.com/office/officeart/2005/8/layout/pyramid4"/>
    <dgm:cxn modelId="{3E1019B6-8EBB-49F3-99B9-B49C2D140633}" srcId="{88F02269-FF67-4803-8EB5-45CA5171F330}" destId="{AD430AA8-A75C-4C98-AD11-0D0B0B17E786}" srcOrd="1" destOrd="0" parTransId="{2C9BFD96-97FB-4D56-8C4D-D2195C6338DF}" sibTransId="{108E6819-7CD1-4317-AB85-0B7EC23EE995}"/>
    <dgm:cxn modelId="{8ECC43BE-4171-4ABC-87C8-64284D47965B}" type="presOf" srcId="{AD430AA8-A75C-4C98-AD11-0D0B0B17E786}" destId="{A329AD5B-688E-4389-8FCE-979F25E9D6E7}" srcOrd="0" destOrd="0" presId="urn:microsoft.com/office/officeart/2005/8/layout/pyramid4"/>
    <dgm:cxn modelId="{F2561C2E-AEE9-4AE7-B61B-2072B88A5496}" type="presOf" srcId="{15DC50E1-0DAE-4F13-8AAE-D317A5F16F5D}" destId="{F82B35D1-7864-40BE-84A4-06647E36ECC7}" srcOrd="0" destOrd="0" presId="urn:microsoft.com/office/officeart/2005/8/layout/pyramid4"/>
    <dgm:cxn modelId="{A6FB774B-E20D-4603-88E5-F7B91DF8E4CA}" type="presOf" srcId="{88F02269-FF67-4803-8EB5-45CA5171F330}" destId="{3B1AFD19-06F0-4EA5-B7D6-137580A1940E}" srcOrd="0" destOrd="0" presId="urn:microsoft.com/office/officeart/2005/8/layout/pyramid4"/>
    <dgm:cxn modelId="{3971F84D-FEB5-4A9A-B832-DE94C6468AF2}" type="presParOf" srcId="{3B1AFD19-06F0-4EA5-B7D6-137580A1940E}" destId="{3ADFC752-4DB9-4A26-87E3-F1451179B73D}" srcOrd="0" destOrd="0" presId="urn:microsoft.com/office/officeart/2005/8/layout/pyramid4"/>
    <dgm:cxn modelId="{E256C110-ADA5-4C60-B1EB-E7F332F64D27}" type="presParOf" srcId="{3B1AFD19-06F0-4EA5-B7D6-137580A1940E}" destId="{A329AD5B-688E-4389-8FCE-979F25E9D6E7}" srcOrd="1" destOrd="0" presId="urn:microsoft.com/office/officeart/2005/8/layout/pyramid4"/>
    <dgm:cxn modelId="{E1C5B5CE-63B9-4F3F-BA2A-9E119FD91872}" type="presParOf" srcId="{3B1AFD19-06F0-4EA5-B7D6-137580A1940E}" destId="{CEDEB76F-76C0-43FC-B9D4-75BD72F10431}" srcOrd="2" destOrd="0" presId="urn:microsoft.com/office/officeart/2005/8/layout/pyramid4"/>
    <dgm:cxn modelId="{B1F9CAD0-CC40-41F2-A93B-08CB6C22ED96}" type="presParOf" srcId="{3B1AFD19-06F0-4EA5-B7D6-137580A1940E}" destId="{F82B35D1-7864-40BE-84A4-06647E36ECC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974AC-8BA9-46B0-8AEA-39710E59A4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6D4546C-C5AC-434D-BDF4-FAB6867AAFBE}">
      <dgm:prSet phldrT="[Texto]"/>
      <dgm:spPr/>
      <dgm:t>
        <a:bodyPr/>
        <a:lstStyle/>
        <a:p>
          <a:r>
            <a:rPr lang="es-EC" dirty="0" smtClean="0"/>
            <a:t>D</a:t>
          </a:r>
          <a:endParaRPr lang="es-EC" dirty="0"/>
        </a:p>
      </dgm:t>
    </dgm:pt>
    <dgm:pt modelId="{D472AE80-E9F8-4035-9931-14A7E275C499}" type="parTrans" cxnId="{9BD8A826-6B8B-4188-82B0-7D6CE7C01396}">
      <dgm:prSet/>
      <dgm:spPr/>
      <dgm:t>
        <a:bodyPr/>
        <a:lstStyle/>
        <a:p>
          <a:endParaRPr lang="es-EC"/>
        </a:p>
      </dgm:t>
    </dgm:pt>
    <dgm:pt modelId="{95C71F4D-8C8F-4C94-BB7D-6DCB2A67F403}" type="sibTrans" cxnId="{9BD8A826-6B8B-4188-82B0-7D6CE7C01396}">
      <dgm:prSet/>
      <dgm:spPr/>
      <dgm:t>
        <a:bodyPr/>
        <a:lstStyle/>
        <a:p>
          <a:endParaRPr lang="es-EC"/>
        </a:p>
      </dgm:t>
    </dgm:pt>
    <dgm:pt modelId="{108FCA9A-4CF0-4AD3-94F8-A7831E6E4458}">
      <dgm:prSet phldrT="[Texto]"/>
      <dgm:spPr/>
      <dgm:t>
        <a:bodyPr/>
        <a:lstStyle/>
        <a:p>
          <a:r>
            <a:rPr lang="es-EC" dirty="0" smtClean="0"/>
            <a:t>Elementos tradicionales</a:t>
          </a:r>
          <a:endParaRPr lang="es-EC" dirty="0"/>
        </a:p>
      </dgm:t>
    </dgm:pt>
    <dgm:pt modelId="{12FE750D-EEF3-4B39-B988-C25703B99F02}" type="parTrans" cxnId="{030DDDA1-6781-4213-A327-E9C17BAC0C13}">
      <dgm:prSet/>
      <dgm:spPr/>
      <dgm:t>
        <a:bodyPr/>
        <a:lstStyle/>
        <a:p>
          <a:endParaRPr lang="es-EC"/>
        </a:p>
      </dgm:t>
    </dgm:pt>
    <dgm:pt modelId="{8670DB4B-CB54-4147-BAE2-316D0A0092C4}" type="sibTrans" cxnId="{030DDDA1-6781-4213-A327-E9C17BAC0C13}">
      <dgm:prSet/>
      <dgm:spPr/>
      <dgm:t>
        <a:bodyPr/>
        <a:lstStyle/>
        <a:p>
          <a:endParaRPr lang="es-EC"/>
        </a:p>
      </dgm:t>
    </dgm:pt>
    <dgm:pt modelId="{941E97F7-33E6-4ABE-8755-2C2D8AF1F4FB}">
      <dgm:prSet phldrT="[Texto]"/>
      <dgm:spPr/>
      <dgm:t>
        <a:bodyPr/>
        <a:lstStyle/>
        <a:p>
          <a:r>
            <a:rPr lang="es-EC" dirty="0" smtClean="0"/>
            <a:t>D</a:t>
          </a:r>
          <a:endParaRPr lang="es-EC" dirty="0"/>
        </a:p>
      </dgm:t>
    </dgm:pt>
    <dgm:pt modelId="{F70820B8-E4D3-4432-92B6-E4DFA217A341}" type="parTrans" cxnId="{8B1A6917-D259-44CC-91CA-0D4626E54173}">
      <dgm:prSet/>
      <dgm:spPr/>
      <dgm:t>
        <a:bodyPr/>
        <a:lstStyle/>
        <a:p>
          <a:endParaRPr lang="es-EC"/>
        </a:p>
      </dgm:t>
    </dgm:pt>
    <dgm:pt modelId="{57BE14FA-9551-44F3-8321-213E42A18EC4}" type="sibTrans" cxnId="{8B1A6917-D259-44CC-91CA-0D4626E54173}">
      <dgm:prSet/>
      <dgm:spPr/>
      <dgm:t>
        <a:bodyPr/>
        <a:lstStyle/>
        <a:p>
          <a:endParaRPr lang="es-EC"/>
        </a:p>
      </dgm:t>
    </dgm:pt>
    <dgm:pt modelId="{F7DE3E61-96D9-4246-8091-CD3231D7D191}">
      <dgm:prSet phldrT="[Texto]"/>
      <dgm:spPr/>
      <dgm:t>
        <a:bodyPr/>
        <a:lstStyle/>
        <a:p>
          <a:r>
            <a:rPr lang="es-EC" dirty="0" smtClean="0"/>
            <a:t>Alto costo de implementación</a:t>
          </a:r>
          <a:endParaRPr lang="es-EC" dirty="0"/>
        </a:p>
      </dgm:t>
    </dgm:pt>
    <dgm:pt modelId="{81DF3846-A4BF-4AEA-829B-D84DF7021ECC}" type="parTrans" cxnId="{46D6559B-564E-4718-A5A0-6080FCD317A9}">
      <dgm:prSet/>
      <dgm:spPr/>
      <dgm:t>
        <a:bodyPr/>
        <a:lstStyle/>
        <a:p>
          <a:endParaRPr lang="es-EC"/>
        </a:p>
      </dgm:t>
    </dgm:pt>
    <dgm:pt modelId="{A62C5B61-9DF4-4D63-A881-851DAAB2A8F1}" type="sibTrans" cxnId="{46D6559B-564E-4718-A5A0-6080FCD317A9}">
      <dgm:prSet/>
      <dgm:spPr/>
      <dgm:t>
        <a:bodyPr/>
        <a:lstStyle/>
        <a:p>
          <a:endParaRPr lang="es-EC"/>
        </a:p>
      </dgm:t>
    </dgm:pt>
    <dgm:pt modelId="{FC9E39BD-3D04-46C3-B663-3B675FCDACF5}">
      <dgm:prSet phldrT="[Texto]"/>
      <dgm:spPr/>
      <dgm:t>
        <a:bodyPr/>
        <a:lstStyle/>
        <a:p>
          <a:r>
            <a:rPr lang="es-EC" dirty="0" smtClean="0"/>
            <a:t>D</a:t>
          </a:r>
          <a:endParaRPr lang="es-EC" dirty="0"/>
        </a:p>
      </dgm:t>
    </dgm:pt>
    <dgm:pt modelId="{B7F69E2F-99F9-49D8-940E-57D855B3C967}" type="parTrans" cxnId="{D86DD204-1866-477E-83AD-0FEF7C3D3FEC}">
      <dgm:prSet/>
      <dgm:spPr/>
      <dgm:t>
        <a:bodyPr/>
        <a:lstStyle/>
        <a:p>
          <a:endParaRPr lang="es-EC"/>
        </a:p>
      </dgm:t>
    </dgm:pt>
    <dgm:pt modelId="{602C14E5-2B5F-4B72-822A-AED8D3DD47B5}" type="sibTrans" cxnId="{D86DD204-1866-477E-83AD-0FEF7C3D3FEC}">
      <dgm:prSet/>
      <dgm:spPr/>
      <dgm:t>
        <a:bodyPr/>
        <a:lstStyle/>
        <a:p>
          <a:endParaRPr lang="es-EC"/>
        </a:p>
      </dgm:t>
    </dgm:pt>
    <dgm:pt modelId="{C6245741-4E73-4FF8-A6B8-A896DEB5CB3B}">
      <dgm:prSet phldrT="[Texto]"/>
      <dgm:spPr/>
      <dgm:t>
        <a:bodyPr/>
        <a:lstStyle/>
        <a:p>
          <a:r>
            <a:rPr lang="es-EC" dirty="0" smtClean="0"/>
            <a:t>Depende de habilidades humanas</a:t>
          </a:r>
          <a:endParaRPr lang="es-EC" dirty="0"/>
        </a:p>
      </dgm:t>
    </dgm:pt>
    <dgm:pt modelId="{E574DAE5-439C-4FA4-9FB7-A00CC4078D81}" type="parTrans" cxnId="{B5ECDBB7-B6F4-4C02-9D72-C87D11A3612A}">
      <dgm:prSet/>
      <dgm:spPr/>
      <dgm:t>
        <a:bodyPr/>
        <a:lstStyle/>
        <a:p>
          <a:endParaRPr lang="es-EC"/>
        </a:p>
      </dgm:t>
    </dgm:pt>
    <dgm:pt modelId="{9F46D902-1C88-4657-9F85-891E6090AE1F}" type="sibTrans" cxnId="{B5ECDBB7-B6F4-4C02-9D72-C87D11A3612A}">
      <dgm:prSet/>
      <dgm:spPr/>
      <dgm:t>
        <a:bodyPr/>
        <a:lstStyle/>
        <a:p>
          <a:endParaRPr lang="es-EC"/>
        </a:p>
      </dgm:t>
    </dgm:pt>
    <dgm:pt modelId="{54A182AC-D662-46ED-A1DF-5B5AFB06B1FE}" type="pres">
      <dgm:prSet presAssocID="{C77974AC-8BA9-46B0-8AEA-39710E59A430}" presName="linearFlow" presStyleCnt="0">
        <dgm:presLayoutVars>
          <dgm:dir/>
          <dgm:animLvl val="lvl"/>
          <dgm:resizeHandles val="exact"/>
        </dgm:presLayoutVars>
      </dgm:prSet>
      <dgm:spPr/>
    </dgm:pt>
    <dgm:pt modelId="{0D4F4816-C2CE-46BF-A273-EB1507ACB99F}" type="pres">
      <dgm:prSet presAssocID="{E6D4546C-C5AC-434D-BDF4-FAB6867AAFBE}" presName="composite" presStyleCnt="0"/>
      <dgm:spPr/>
    </dgm:pt>
    <dgm:pt modelId="{50F54D40-1A28-4B77-8408-5DE120C8A8A0}" type="pres">
      <dgm:prSet presAssocID="{E6D4546C-C5AC-434D-BDF4-FAB6867AAFBE}" presName="parentText" presStyleLbl="alignNode1" presStyleIdx="0" presStyleCnt="3">
        <dgm:presLayoutVars>
          <dgm:chMax val="1"/>
          <dgm:bulletEnabled val="1"/>
        </dgm:presLayoutVars>
      </dgm:prSet>
      <dgm:spPr/>
      <dgm:t>
        <a:bodyPr/>
        <a:lstStyle/>
        <a:p>
          <a:endParaRPr lang="es-EC"/>
        </a:p>
      </dgm:t>
    </dgm:pt>
    <dgm:pt modelId="{19CE0F98-8E4F-4F99-903F-26FB00E2BF5D}" type="pres">
      <dgm:prSet presAssocID="{E6D4546C-C5AC-434D-BDF4-FAB6867AAFBE}" presName="descendantText" presStyleLbl="alignAcc1" presStyleIdx="0" presStyleCnt="3">
        <dgm:presLayoutVars>
          <dgm:bulletEnabled val="1"/>
        </dgm:presLayoutVars>
      </dgm:prSet>
      <dgm:spPr/>
      <dgm:t>
        <a:bodyPr/>
        <a:lstStyle/>
        <a:p>
          <a:endParaRPr lang="es-EC"/>
        </a:p>
      </dgm:t>
    </dgm:pt>
    <dgm:pt modelId="{E0CD6CE3-0367-429D-B279-C5C1EF0A1F4A}" type="pres">
      <dgm:prSet presAssocID="{95C71F4D-8C8F-4C94-BB7D-6DCB2A67F403}" presName="sp" presStyleCnt="0"/>
      <dgm:spPr/>
    </dgm:pt>
    <dgm:pt modelId="{3C6FB875-B8A6-4FBC-893A-016C82E80571}" type="pres">
      <dgm:prSet presAssocID="{941E97F7-33E6-4ABE-8755-2C2D8AF1F4FB}" presName="composite" presStyleCnt="0"/>
      <dgm:spPr/>
    </dgm:pt>
    <dgm:pt modelId="{143F7A26-21E7-4785-A310-ED1B59271EF2}" type="pres">
      <dgm:prSet presAssocID="{941E97F7-33E6-4ABE-8755-2C2D8AF1F4FB}" presName="parentText" presStyleLbl="alignNode1" presStyleIdx="1" presStyleCnt="3">
        <dgm:presLayoutVars>
          <dgm:chMax val="1"/>
          <dgm:bulletEnabled val="1"/>
        </dgm:presLayoutVars>
      </dgm:prSet>
      <dgm:spPr/>
    </dgm:pt>
    <dgm:pt modelId="{A8313855-8C3D-4CDA-96C5-B5E447693BCD}" type="pres">
      <dgm:prSet presAssocID="{941E97F7-33E6-4ABE-8755-2C2D8AF1F4FB}" presName="descendantText" presStyleLbl="alignAcc1" presStyleIdx="1" presStyleCnt="3">
        <dgm:presLayoutVars>
          <dgm:bulletEnabled val="1"/>
        </dgm:presLayoutVars>
      </dgm:prSet>
      <dgm:spPr/>
      <dgm:t>
        <a:bodyPr/>
        <a:lstStyle/>
        <a:p>
          <a:endParaRPr lang="es-EC"/>
        </a:p>
      </dgm:t>
    </dgm:pt>
    <dgm:pt modelId="{9A8B92BB-7232-4F53-8A1A-E5378B6244D4}" type="pres">
      <dgm:prSet presAssocID="{57BE14FA-9551-44F3-8321-213E42A18EC4}" presName="sp" presStyleCnt="0"/>
      <dgm:spPr/>
    </dgm:pt>
    <dgm:pt modelId="{1F3A9707-B3D2-4E1C-801D-09A669408B36}" type="pres">
      <dgm:prSet presAssocID="{FC9E39BD-3D04-46C3-B663-3B675FCDACF5}" presName="composite" presStyleCnt="0"/>
      <dgm:spPr/>
    </dgm:pt>
    <dgm:pt modelId="{A87C9823-67C8-4F22-BC7E-1A659CCFDF18}" type="pres">
      <dgm:prSet presAssocID="{FC9E39BD-3D04-46C3-B663-3B675FCDACF5}" presName="parentText" presStyleLbl="alignNode1" presStyleIdx="2" presStyleCnt="3">
        <dgm:presLayoutVars>
          <dgm:chMax val="1"/>
          <dgm:bulletEnabled val="1"/>
        </dgm:presLayoutVars>
      </dgm:prSet>
      <dgm:spPr/>
    </dgm:pt>
    <dgm:pt modelId="{0AB7F5D1-32B4-4C01-982C-D14829999FA5}" type="pres">
      <dgm:prSet presAssocID="{FC9E39BD-3D04-46C3-B663-3B675FCDACF5}" presName="descendantText" presStyleLbl="alignAcc1" presStyleIdx="2" presStyleCnt="3">
        <dgm:presLayoutVars>
          <dgm:bulletEnabled val="1"/>
        </dgm:presLayoutVars>
      </dgm:prSet>
      <dgm:spPr/>
      <dgm:t>
        <a:bodyPr/>
        <a:lstStyle/>
        <a:p>
          <a:endParaRPr lang="es-EC"/>
        </a:p>
      </dgm:t>
    </dgm:pt>
  </dgm:ptLst>
  <dgm:cxnLst>
    <dgm:cxn modelId="{D8A88CDA-BCE6-482F-833E-3284659E7B85}" type="presOf" srcId="{E6D4546C-C5AC-434D-BDF4-FAB6867AAFBE}" destId="{50F54D40-1A28-4B77-8408-5DE120C8A8A0}" srcOrd="0" destOrd="0" presId="urn:microsoft.com/office/officeart/2005/8/layout/chevron2"/>
    <dgm:cxn modelId="{030DDDA1-6781-4213-A327-E9C17BAC0C13}" srcId="{E6D4546C-C5AC-434D-BDF4-FAB6867AAFBE}" destId="{108FCA9A-4CF0-4AD3-94F8-A7831E6E4458}" srcOrd="0" destOrd="0" parTransId="{12FE750D-EEF3-4B39-B988-C25703B99F02}" sibTransId="{8670DB4B-CB54-4147-BAE2-316D0A0092C4}"/>
    <dgm:cxn modelId="{8B1A6917-D259-44CC-91CA-0D4626E54173}" srcId="{C77974AC-8BA9-46B0-8AEA-39710E59A430}" destId="{941E97F7-33E6-4ABE-8755-2C2D8AF1F4FB}" srcOrd="1" destOrd="0" parTransId="{F70820B8-E4D3-4432-92B6-E4DFA217A341}" sibTransId="{57BE14FA-9551-44F3-8321-213E42A18EC4}"/>
    <dgm:cxn modelId="{3E67DB10-5CBA-443D-BC89-561BC7D62142}" type="presOf" srcId="{F7DE3E61-96D9-4246-8091-CD3231D7D191}" destId="{A8313855-8C3D-4CDA-96C5-B5E447693BCD}" srcOrd="0" destOrd="0" presId="urn:microsoft.com/office/officeart/2005/8/layout/chevron2"/>
    <dgm:cxn modelId="{D86DD204-1866-477E-83AD-0FEF7C3D3FEC}" srcId="{C77974AC-8BA9-46B0-8AEA-39710E59A430}" destId="{FC9E39BD-3D04-46C3-B663-3B675FCDACF5}" srcOrd="2" destOrd="0" parTransId="{B7F69E2F-99F9-49D8-940E-57D855B3C967}" sibTransId="{602C14E5-2B5F-4B72-822A-AED8D3DD47B5}"/>
    <dgm:cxn modelId="{54DA0A5B-CE42-4965-891E-A05B12BA90FE}" type="presOf" srcId="{108FCA9A-4CF0-4AD3-94F8-A7831E6E4458}" destId="{19CE0F98-8E4F-4F99-903F-26FB00E2BF5D}" srcOrd="0" destOrd="0" presId="urn:microsoft.com/office/officeart/2005/8/layout/chevron2"/>
    <dgm:cxn modelId="{9BD8A826-6B8B-4188-82B0-7D6CE7C01396}" srcId="{C77974AC-8BA9-46B0-8AEA-39710E59A430}" destId="{E6D4546C-C5AC-434D-BDF4-FAB6867AAFBE}" srcOrd="0" destOrd="0" parTransId="{D472AE80-E9F8-4035-9931-14A7E275C499}" sibTransId="{95C71F4D-8C8F-4C94-BB7D-6DCB2A67F403}"/>
    <dgm:cxn modelId="{B5ECDBB7-B6F4-4C02-9D72-C87D11A3612A}" srcId="{FC9E39BD-3D04-46C3-B663-3B675FCDACF5}" destId="{C6245741-4E73-4FF8-A6B8-A896DEB5CB3B}" srcOrd="0" destOrd="0" parTransId="{E574DAE5-439C-4FA4-9FB7-A00CC4078D81}" sibTransId="{9F46D902-1C88-4657-9F85-891E6090AE1F}"/>
    <dgm:cxn modelId="{0750D6B3-25F6-4205-ABB3-35FD9C24646C}" type="presOf" srcId="{C6245741-4E73-4FF8-A6B8-A896DEB5CB3B}" destId="{0AB7F5D1-32B4-4C01-982C-D14829999FA5}" srcOrd="0" destOrd="0" presId="urn:microsoft.com/office/officeart/2005/8/layout/chevron2"/>
    <dgm:cxn modelId="{9036932C-AFBF-49A1-B2D8-5FA3042BCEAB}" type="presOf" srcId="{FC9E39BD-3D04-46C3-B663-3B675FCDACF5}" destId="{A87C9823-67C8-4F22-BC7E-1A659CCFDF18}" srcOrd="0" destOrd="0" presId="urn:microsoft.com/office/officeart/2005/8/layout/chevron2"/>
    <dgm:cxn modelId="{46D6559B-564E-4718-A5A0-6080FCD317A9}" srcId="{941E97F7-33E6-4ABE-8755-2C2D8AF1F4FB}" destId="{F7DE3E61-96D9-4246-8091-CD3231D7D191}" srcOrd="0" destOrd="0" parTransId="{81DF3846-A4BF-4AEA-829B-D84DF7021ECC}" sibTransId="{A62C5B61-9DF4-4D63-A881-851DAAB2A8F1}"/>
    <dgm:cxn modelId="{7FA55679-FFFC-49A1-B420-0B0050405A7F}" type="presOf" srcId="{941E97F7-33E6-4ABE-8755-2C2D8AF1F4FB}" destId="{143F7A26-21E7-4785-A310-ED1B59271EF2}" srcOrd="0" destOrd="0" presId="urn:microsoft.com/office/officeart/2005/8/layout/chevron2"/>
    <dgm:cxn modelId="{3A847066-C6BC-489D-8A09-B0D2A100332D}" type="presOf" srcId="{C77974AC-8BA9-46B0-8AEA-39710E59A430}" destId="{54A182AC-D662-46ED-A1DF-5B5AFB06B1FE}" srcOrd="0" destOrd="0" presId="urn:microsoft.com/office/officeart/2005/8/layout/chevron2"/>
    <dgm:cxn modelId="{FE784028-0A6F-4401-82B7-04B86527FB31}" type="presParOf" srcId="{54A182AC-D662-46ED-A1DF-5B5AFB06B1FE}" destId="{0D4F4816-C2CE-46BF-A273-EB1507ACB99F}" srcOrd="0" destOrd="0" presId="urn:microsoft.com/office/officeart/2005/8/layout/chevron2"/>
    <dgm:cxn modelId="{3EC427BA-6BD0-42D4-8501-FEB923A3C4F4}" type="presParOf" srcId="{0D4F4816-C2CE-46BF-A273-EB1507ACB99F}" destId="{50F54D40-1A28-4B77-8408-5DE120C8A8A0}" srcOrd="0" destOrd="0" presId="urn:microsoft.com/office/officeart/2005/8/layout/chevron2"/>
    <dgm:cxn modelId="{137A8B39-9903-4CC6-B1AA-9A3192666982}" type="presParOf" srcId="{0D4F4816-C2CE-46BF-A273-EB1507ACB99F}" destId="{19CE0F98-8E4F-4F99-903F-26FB00E2BF5D}" srcOrd="1" destOrd="0" presId="urn:microsoft.com/office/officeart/2005/8/layout/chevron2"/>
    <dgm:cxn modelId="{6989BD22-084F-4100-AC7A-E8F6C019F3E0}" type="presParOf" srcId="{54A182AC-D662-46ED-A1DF-5B5AFB06B1FE}" destId="{E0CD6CE3-0367-429D-B279-C5C1EF0A1F4A}" srcOrd="1" destOrd="0" presId="urn:microsoft.com/office/officeart/2005/8/layout/chevron2"/>
    <dgm:cxn modelId="{BC72E19F-4987-4B4D-A4E1-F9C54EB99FA3}" type="presParOf" srcId="{54A182AC-D662-46ED-A1DF-5B5AFB06B1FE}" destId="{3C6FB875-B8A6-4FBC-893A-016C82E80571}" srcOrd="2" destOrd="0" presId="urn:microsoft.com/office/officeart/2005/8/layout/chevron2"/>
    <dgm:cxn modelId="{58D2233B-BCBD-42BB-9953-F43B64FA03C1}" type="presParOf" srcId="{3C6FB875-B8A6-4FBC-893A-016C82E80571}" destId="{143F7A26-21E7-4785-A310-ED1B59271EF2}" srcOrd="0" destOrd="0" presId="urn:microsoft.com/office/officeart/2005/8/layout/chevron2"/>
    <dgm:cxn modelId="{0C8F1453-7EFA-45A2-B8A2-C6A790116E6D}" type="presParOf" srcId="{3C6FB875-B8A6-4FBC-893A-016C82E80571}" destId="{A8313855-8C3D-4CDA-96C5-B5E447693BCD}" srcOrd="1" destOrd="0" presId="urn:microsoft.com/office/officeart/2005/8/layout/chevron2"/>
    <dgm:cxn modelId="{73873908-1847-4449-89DC-D9E0FD074A3D}" type="presParOf" srcId="{54A182AC-D662-46ED-A1DF-5B5AFB06B1FE}" destId="{9A8B92BB-7232-4F53-8A1A-E5378B6244D4}" srcOrd="3" destOrd="0" presId="urn:microsoft.com/office/officeart/2005/8/layout/chevron2"/>
    <dgm:cxn modelId="{58F5A854-9DBB-40AB-8D68-4ED70DD242D8}" type="presParOf" srcId="{54A182AC-D662-46ED-A1DF-5B5AFB06B1FE}" destId="{1F3A9707-B3D2-4E1C-801D-09A669408B36}" srcOrd="4" destOrd="0" presId="urn:microsoft.com/office/officeart/2005/8/layout/chevron2"/>
    <dgm:cxn modelId="{DC88B8F2-1BC6-46F8-905E-B190E72E317C}" type="presParOf" srcId="{1F3A9707-B3D2-4E1C-801D-09A669408B36}" destId="{A87C9823-67C8-4F22-BC7E-1A659CCFDF18}" srcOrd="0" destOrd="0" presId="urn:microsoft.com/office/officeart/2005/8/layout/chevron2"/>
    <dgm:cxn modelId="{595CB875-EBA0-4391-80F7-7576004C34FA}" type="presParOf" srcId="{1F3A9707-B3D2-4E1C-801D-09A669408B36}" destId="{0AB7F5D1-32B4-4C01-982C-D14829999FA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6A9D25-E0ED-4805-8A9A-C4DF7153E34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C08B56E-FC05-4584-9211-4E000B069133}">
      <dgm:prSet phldrT="[Texto]"/>
      <dgm:spPr/>
      <dgm:t>
        <a:bodyPr/>
        <a:lstStyle/>
        <a:p>
          <a:r>
            <a:rPr lang="es-EC" dirty="0" smtClean="0"/>
            <a:t>Secretaría Nacional de Planificación y Desarrollo</a:t>
          </a:r>
          <a:endParaRPr lang="es-EC" dirty="0"/>
        </a:p>
      </dgm:t>
    </dgm:pt>
    <dgm:pt modelId="{5E2ED152-30EC-4F62-9905-2808009A8D21}" type="parTrans" cxnId="{0126B510-03E0-481C-A71B-AFC67385215C}">
      <dgm:prSet/>
      <dgm:spPr/>
      <dgm:t>
        <a:bodyPr/>
        <a:lstStyle/>
        <a:p>
          <a:endParaRPr lang="es-EC"/>
        </a:p>
      </dgm:t>
    </dgm:pt>
    <dgm:pt modelId="{5D66C42E-0B24-4B77-BDD4-852569655554}" type="sibTrans" cxnId="{0126B510-03E0-481C-A71B-AFC67385215C}">
      <dgm:prSet/>
      <dgm:spPr/>
      <dgm:t>
        <a:bodyPr/>
        <a:lstStyle/>
        <a:p>
          <a:endParaRPr lang="es-EC"/>
        </a:p>
      </dgm:t>
    </dgm:pt>
    <dgm:pt modelId="{96993ADE-F062-4CF6-9B6F-22F405F46E21}">
      <dgm:prSet phldrT="[Texto]"/>
      <dgm:spPr/>
      <dgm:t>
        <a:bodyPr/>
        <a:lstStyle/>
        <a:p>
          <a:r>
            <a:rPr lang="es-EC" dirty="0" smtClean="0"/>
            <a:t>Secretaría Nacional de Gestión de Riesgos</a:t>
          </a:r>
          <a:endParaRPr lang="es-EC" dirty="0"/>
        </a:p>
      </dgm:t>
    </dgm:pt>
    <dgm:pt modelId="{70F6F4A9-18F0-437E-B9F6-64CD0409163A}" type="parTrans" cxnId="{5D0FE9B8-A128-42F8-832A-6241E70F96EA}">
      <dgm:prSet/>
      <dgm:spPr/>
      <dgm:t>
        <a:bodyPr/>
        <a:lstStyle/>
        <a:p>
          <a:endParaRPr lang="es-EC"/>
        </a:p>
      </dgm:t>
    </dgm:pt>
    <dgm:pt modelId="{8759BAA2-6236-4630-88D0-D769F717E722}" type="sibTrans" cxnId="{5D0FE9B8-A128-42F8-832A-6241E70F96EA}">
      <dgm:prSet/>
      <dgm:spPr/>
      <dgm:t>
        <a:bodyPr/>
        <a:lstStyle/>
        <a:p>
          <a:endParaRPr lang="es-EC"/>
        </a:p>
      </dgm:t>
    </dgm:pt>
    <dgm:pt modelId="{0067521D-510E-4C91-89A9-C84D530F6297}">
      <dgm:prSet phldrT="[Texto]"/>
      <dgm:spPr/>
      <dgm:t>
        <a:bodyPr/>
        <a:lstStyle/>
        <a:p>
          <a:r>
            <a:rPr lang="es-EC" dirty="0" smtClean="0"/>
            <a:t>Recursos para identificar, analizar, prevenir y mitigar riesgos para enfrentar y manejar eventos de desastre.</a:t>
          </a:r>
          <a:endParaRPr lang="es-EC" dirty="0"/>
        </a:p>
      </dgm:t>
    </dgm:pt>
    <dgm:pt modelId="{5EB672A9-A97F-4C22-B6DE-660F9A61E6DE}" type="parTrans" cxnId="{94356A42-5074-444D-906E-98D1307A5D6E}">
      <dgm:prSet/>
      <dgm:spPr/>
      <dgm:t>
        <a:bodyPr/>
        <a:lstStyle/>
        <a:p>
          <a:endParaRPr lang="es-EC"/>
        </a:p>
      </dgm:t>
    </dgm:pt>
    <dgm:pt modelId="{14A80E3D-594C-4510-91F7-CB2A015DF4A1}" type="sibTrans" cxnId="{94356A42-5074-444D-906E-98D1307A5D6E}">
      <dgm:prSet/>
      <dgm:spPr/>
      <dgm:t>
        <a:bodyPr/>
        <a:lstStyle/>
        <a:p>
          <a:endParaRPr lang="es-EC"/>
        </a:p>
      </dgm:t>
    </dgm:pt>
    <dgm:pt modelId="{0FF41993-C581-42AA-9350-EF496FA171B9}">
      <dgm:prSet phldrT="[Texto]"/>
      <dgm:spPr/>
      <dgm:t>
        <a:bodyPr/>
        <a:lstStyle/>
        <a:p>
          <a:r>
            <a:rPr lang="es-EC" dirty="0" smtClean="0"/>
            <a:t>Mejorar sistemas de control para identificar y mitigar amenazas ante riesgos naturales</a:t>
          </a:r>
          <a:endParaRPr lang="es-EC" dirty="0"/>
        </a:p>
      </dgm:t>
    </dgm:pt>
    <dgm:pt modelId="{E7EEF1F8-8BE6-4B88-839B-A6724E23E40D}" type="parTrans" cxnId="{174F0E98-DA3A-48D5-9AB3-0B2D59923741}">
      <dgm:prSet/>
      <dgm:spPr/>
      <dgm:t>
        <a:bodyPr/>
        <a:lstStyle/>
        <a:p>
          <a:endParaRPr lang="es-EC"/>
        </a:p>
      </dgm:t>
    </dgm:pt>
    <dgm:pt modelId="{F51E738B-6F2A-4817-8BAD-BC37737B6C95}" type="sibTrans" cxnId="{174F0E98-DA3A-48D5-9AB3-0B2D59923741}">
      <dgm:prSet/>
      <dgm:spPr/>
      <dgm:t>
        <a:bodyPr/>
        <a:lstStyle/>
        <a:p>
          <a:endParaRPr lang="es-EC"/>
        </a:p>
      </dgm:t>
    </dgm:pt>
    <dgm:pt modelId="{D29B8997-5820-4C05-8960-531AEEC0E545}">
      <dgm:prSet phldrT="[Texto]"/>
      <dgm:spPr/>
      <dgm:t>
        <a:bodyPr/>
        <a:lstStyle/>
        <a:p>
          <a:r>
            <a:rPr lang="es-EC" dirty="0" smtClean="0"/>
            <a:t>Plan Nacional de Buen Vivir 2013-2017</a:t>
          </a:r>
          <a:endParaRPr lang="es-EC" dirty="0"/>
        </a:p>
      </dgm:t>
    </dgm:pt>
    <dgm:pt modelId="{392501C4-5BEE-4CA0-81D8-ECB8E3659AFE}" type="parTrans" cxnId="{50E47A76-3194-4A79-AB5B-38D528DE5D5B}">
      <dgm:prSet/>
      <dgm:spPr/>
      <dgm:t>
        <a:bodyPr/>
        <a:lstStyle/>
        <a:p>
          <a:endParaRPr lang="es-EC"/>
        </a:p>
      </dgm:t>
    </dgm:pt>
    <dgm:pt modelId="{31E6CC9F-0494-494A-82D1-002B71958780}" type="sibTrans" cxnId="{50E47A76-3194-4A79-AB5B-38D528DE5D5B}">
      <dgm:prSet/>
      <dgm:spPr/>
      <dgm:t>
        <a:bodyPr/>
        <a:lstStyle/>
        <a:p>
          <a:endParaRPr lang="es-EC"/>
        </a:p>
      </dgm:t>
    </dgm:pt>
    <dgm:pt modelId="{D6F63213-1A7E-49E5-8D6E-EB00C6B64A77}">
      <dgm:prSet phldrT="[Texto]"/>
      <dgm:spPr/>
      <dgm:t>
        <a:bodyPr/>
        <a:lstStyle/>
        <a:p>
          <a:r>
            <a:rPr lang="es-EC" dirty="0" smtClean="0"/>
            <a:t>Políticas y lineamientos</a:t>
          </a:r>
          <a:endParaRPr lang="es-EC" dirty="0"/>
        </a:p>
      </dgm:t>
    </dgm:pt>
    <dgm:pt modelId="{12706564-2E56-4428-B2CE-A378E7B582DC}" type="parTrans" cxnId="{FDDD8B2D-4E71-473B-B7C9-310D32FD81BA}">
      <dgm:prSet/>
      <dgm:spPr/>
      <dgm:t>
        <a:bodyPr/>
        <a:lstStyle/>
        <a:p>
          <a:endParaRPr lang="es-EC"/>
        </a:p>
      </dgm:t>
    </dgm:pt>
    <dgm:pt modelId="{1185C712-C172-4C98-910D-079994D5116E}" type="sibTrans" cxnId="{FDDD8B2D-4E71-473B-B7C9-310D32FD81BA}">
      <dgm:prSet/>
      <dgm:spPr/>
      <dgm:t>
        <a:bodyPr/>
        <a:lstStyle/>
        <a:p>
          <a:endParaRPr lang="es-EC"/>
        </a:p>
      </dgm:t>
    </dgm:pt>
    <dgm:pt modelId="{DC2BDA88-138F-4F2A-A0C0-9E90FF368578}">
      <dgm:prSet phldrT="[Texto]"/>
      <dgm:spPr/>
      <dgm:t>
        <a:bodyPr/>
        <a:lstStyle/>
        <a:p>
          <a:endParaRPr lang="es-EC" dirty="0"/>
        </a:p>
      </dgm:t>
    </dgm:pt>
    <dgm:pt modelId="{6333640F-FEEB-4531-9622-9B5675C9296E}" type="parTrans" cxnId="{84F882F4-7141-4E62-BF71-5F46FFB046B4}">
      <dgm:prSet/>
      <dgm:spPr/>
      <dgm:t>
        <a:bodyPr/>
        <a:lstStyle/>
        <a:p>
          <a:endParaRPr lang="es-EC"/>
        </a:p>
      </dgm:t>
    </dgm:pt>
    <dgm:pt modelId="{78A5B709-76F1-4D07-B0FA-8B8F75DA9CA6}" type="sibTrans" cxnId="{84F882F4-7141-4E62-BF71-5F46FFB046B4}">
      <dgm:prSet/>
      <dgm:spPr/>
      <dgm:t>
        <a:bodyPr/>
        <a:lstStyle/>
        <a:p>
          <a:endParaRPr lang="es-EC"/>
        </a:p>
      </dgm:t>
    </dgm:pt>
    <dgm:pt modelId="{02B2CB27-5AB6-4C0D-97DF-961BA2D4416F}" type="pres">
      <dgm:prSet presAssocID="{416A9D25-E0ED-4805-8A9A-C4DF7153E34D}" presName="Name0" presStyleCnt="0">
        <dgm:presLayoutVars>
          <dgm:dir/>
          <dgm:animLvl val="lvl"/>
          <dgm:resizeHandles/>
        </dgm:presLayoutVars>
      </dgm:prSet>
      <dgm:spPr/>
    </dgm:pt>
    <dgm:pt modelId="{37EEE4F8-C70C-46F8-A638-898A42FB0CE9}" type="pres">
      <dgm:prSet presAssocID="{FC08B56E-FC05-4584-9211-4E000B069133}" presName="linNode" presStyleCnt="0"/>
      <dgm:spPr/>
    </dgm:pt>
    <dgm:pt modelId="{FF320F0E-A7D0-497A-B987-375D7237D160}" type="pres">
      <dgm:prSet presAssocID="{FC08B56E-FC05-4584-9211-4E000B069133}" presName="parentShp" presStyleLbl="node1" presStyleIdx="0" presStyleCnt="2">
        <dgm:presLayoutVars>
          <dgm:bulletEnabled val="1"/>
        </dgm:presLayoutVars>
      </dgm:prSet>
      <dgm:spPr/>
      <dgm:t>
        <a:bodyPr/>
        <a:lstStyle/>
        <a:p>
          <a:endParaRPr lang="es-EC"/>
        </a:p>
      </dgm:t>
    </dgm:pt>
    <dgm:pt modelId="{39B71633-DBED-4499-9A4B-EAF68F6A89DB}" type="pres">
      <dgm:prSet presAssocID="{FC08B56E-FC05-4584-9211-4E000B069133}" presName="childShp" presStyleLbl="bgAccFollowNode1" presStyleIdx="0" presStyleCnt="2">
        <dgm:presLayoutVars>
          <dgm:bulletEnabled val="1"/>
        </dgm:presLayoutVars>
      </dgm:prSet>
      <dgm:spPr/>
      <dgm:t>
        <a:bodyPr/>
        <a:lstStyle/>
        <a:p>
          <a:endParaRPr lang="es-EC"/>
        </a:p>
      </dgm:t>
    </dgm:pt>
    <dgm:pt modelId="{74164A4C-0EFB-47ED-8B6D-5B67EB612907}" type="pres">
      <dgm:prSet presAssocID="{5D66C42E-0B24-4B77-BDD4-852569655554}" presName="spacing" presStyleCnt="0"/>
      <dgm:spPr/>
    </dgm:pt>
    <dgm:pt modelId="{677E9961-E71D-40C4-9E37-4F4335125948}" type="pres">
      <dgm:prSet presAssocID="{96993ADE-F062-4CF6-9B6F-22F405F46E21}" presName="linNode" presStyleCnt="0"/>
      <dgm:spPr/>
    </dgm:pt>
    <dgm:pt modelId="{C179B39D-F0EA-4697-BA62-41F62DACA722}" type="pres">
      <dgm:prSet presAssocID="{96993ADE-F062-4CF6-9B6F-22F405F46E21}" presName="parentShp" presStyleLbl="node1" presStyleIdx="1" presStyleCnt="2">
        <dgm:presLayoutVars>
          <dgm:bulletEnabled val="1"/>
        </dgm:presLayoutVars>
      </dgm:prSet>
      <dgm:spPr/>
      <dgm:t>
        <a:bodyPr/>
        <a:lstStyle/>
        <a:p>
          <a:endParaRPr lang="es-EC"/>
        </a:p>
      </dgm:t>
    </dgm:pt>
    <dgm:pt modelId="{DDCBE2DE-1791-42DE-8382-B5AF391A75AA}" type="pres">
      <dgm:prSet presAssocID="{96993ADE-F062-4CF6-9B6F-22F405F46E21}" presName="childShp" presStyleLbl="bgAccFollowNode1" presStyleIdx="1" presStyleCnt="2">
        <dgm:presLayoutVars>
          <dgm:bulletEnabled val="1"/>
        </dgm:presLayoutVars>
      </dgm:prSet>
      <dgm:spPr/>
      <dgm:t>
        <a:bodyPr/>
        <a:lstStyle/>
        <a:p>
          <a:endParaRPr lang="es-EC"/>
        </a:p>
      </dgm:t>
    </dgm:pt>
  </dgm:ptLst>
  <dgm:cxnLst>
    <dgm:cxn modelId="{60D88749-837B-49CE-A466-53A84D2DC165}" type="presOf" srcId="{DC2BDA88-138F-4F2A-A0C0-9E90FF368578}" destId="{DDCBE2DE-1791-42DE-8382-B5AF391A75AA}" srcOrd="0" destOrd="1" presId="urn:microsoft.com/office/officeart/2005/8/layout/vList6"/>
    <dgm:cxn modelId="{3A55EF9C-F384-4D70-80EE-BF169DC07F42}" type="presOf" srcId="{0067521D-510E-4C91-89A9-C84D530F6297}" destId="{DDCBE2DE-1791-42DE-8382-B5AF391A75AA}" srcOrd="0" destOrd="0" presId="urn:microsoft.com/office/officeart/2005/8/layout/vList6"/>
    <dgm:cxn modelId="{84F882F4-7141-4E62-BF71-5F46FFB046B4}" srcId="{96993ADE-F062-4CF6-9B6F-22F405F46E21}" destId="{DC2BDA88-138F-4F2A-A0C0-9E90FF368578}" srcOrd="1" destOrd="0" parTransId="{6333640F-FEEB-4531-9622-9B5675C9296E}" sibTransId="{78A5B709-76F1-4D07-B0FA-8B8F75DA9CA6}"/>
    <dgm:cxn modelId="{D71253D1-B54A-4528-990D-11EF925DFEA2}" type="presOf" srcId="{416A9D25-E0ED-4805-8A9A-C4DF7153E34D}" destId="{02B2CB27-5AB6-4C0D-97DF-961BA2D4416F}" srcOrd="0" destOrd="0" presId="urn:microsoft.com/office/officeart/2005/8/layout/vList6"/>
    <dgm:cxn modelId="{5D0FE9B8-A128-42F8-832A-6241E70F96EA}" srcId="{416A9D25-E0ED-4805-8A9A-C4DF7153E34D}" destId="{96993ADE-F062-4CF6-9B6F-22F405F46E21}" srcOrd="1" destOrd="0" parTransId="{70F6F4A9-18F0-437E-B9F6-64CD0409163A}" sibTransId="{8759BAA2-6236-4630-88D0-D769F717E722}"/>
    <dgm:cxn modelId="{94356A42-5074-444D-906E-98D1307A5D6E}" srcId="{96993ADE-F062-4CF6-9B6F-22F405F46E21}" destId="{0067521D-510E-4C91-89A9-C84D530F6297}" srcOrd="0" destOrd="0" parTransId="{5EB672A9-A97F-4C22-B6DE-660F9A61E6DE}" sibTransId="{14A80E3D-594C-4510-91F7-CB2A015DF4A1}"/>
    <dgm:cxn modelId="{0126B510-03E0-481C-A71B-AFC67385215C}" srcId="{416A9D25-E0ED-4805-8A9A-C4DF7153E34D}" destId="{FC08B56E-FC05-4584-9211-4E000B069133}" srcOrd="0" destOrd="0" parTransId="{5E2ED152-30EC-4F62-9905-2808009A8D21}" sibTransId="{5D66C42E-0B24-4B77-BDD4-852569655554}"/>
    <dgm:cxn modelId="{FDDD8B2D-4E71-473B-B7C9-310D32FD81BA}" srcId="{FC08B56E-FC05-4584-9211-4E000B069133}" destId="{D6F63213-1A7E-49E5-8D6E-EB00C6B64A77}" srcOrd="1" destOrd="0" parTransId="{12706564-2E56-4428-B2CE-A378E7B582DC}" sibTransId="{1185C712-C172-4C98-910D-079994D5116E}"/>
    <dgm:cxn modelId="{174F0E98-DA3A-48D5-9AB3-0B2D59923741}" srcId="{FC08B56E-FC05-4584-9211-4E000B069133}" destId="{0FF41993-C581-42AA-9350-EF496FA171B9}" srcOrd="2" destOrd="0" parTransId="{E7EEF1F8-8BE6-4B88-839B-A6724E23E40D}" sibTransId="{F51E738B-6F2A-4817-8BAD-BC37737B6C95}"/>
    <dgm:cxn modelId="{464F46ED-E560-4874-AAF0-3C3BA761A474}" type="presOf" srcId="{96993ADE-F062-4CF6-9B6F-22F405F46E21}" destId="{C179B39D-F0EA-4697-BA62-41F62DACA722}" srcOrd="0" destOrd="0" presId="urn:microsoft.com/office/officeart/2005/8/layout/vList6"/>
    <dgm:cxn modelId="{E4A1498C-F315-4685-8EE4-8F6820521722}" type="presOf" srcId="{FC08B56E-FC05-4584-9211-4E000B069133}" destId="{FF320F0E-A7D0-497A-B987-375D7237D160}" srcOrd="0" destOrd="0" presId="urn:microsoft.com/office/officeart/2005/8/layout/vList6"/>
    <dgm:cxn modelId="{DE6F8C0F-6E65-4B21-A1FA-45B4C01FF7D1}" type="presOf" srcId="{D29B8997-5820-4C05-8960-531AEEC0E545}" destId="{39B71633-DBED-4499-9A4B-EAF68F6A89DB}" srcOrd="0" destOrd="0" presId="urn:microsoft.com/office/officeart/2005/8/layout/vList6"/>
    <dgm:cxn modelId="{C464B01A-CF5A-46F4-82FA-782AB5AA0757}" type="presOf" srcId="{0FF41993-C581-42AA-9350-EF496FA171B9}" destId="{39B71633-DBED-4499-9A4B-EAF68F6A89DB}" srcOrd="0" destOrd="2" presId="urn:microsoft.com/office/officeart/2005/8/layout/vList6"/>
    <dgm:cxn modelId="{50E47A76-3194-4A79-AB5B-38D528DE5D5B}" srcId="{FC08B56E-FC05-4584-9211-4E000B069133}" destId="{D29B8997-5820-4C05-8960-531AEEC0E545}" srcOrd="0" destOrd="0" parTransId="{392501C4-5BEE-4CA0-81D8-ECB8E3659AFE}" sibTransId="{31E6CC9F-0494-494A-82D1-002B71958780}"/>
    <dgm:cxn modelId="{BF80FEB0-F93E-4772-8465-105C10CA7CF2}" type="presOf" srcId="{D6F63213-1A7E-49E5-8D6E-EB00C6B64A77}" destId="{39B71633-DBED-4499-9A4B-EAF68F6A89DB}" srcOrd="0" destOrd="1" presId="urn:microsoft.com/office/officeart/2005/8/layout/vList6"/>
    <dgm:cxn modelId="{F9D4EDC4-38E2-42AB-A3DD-15BAAC761FDB}" type="presParOf" srcId="{02B2CB27-5AB6-4C0D-97DF-961BA2D4416F}" destId="{37EEE4F8-C70C-46F8-A638-898A42FB0CE9}" srcOrd="0" destOrd="0" presId="urn:microsoft.com/office/officeart/2005/8/layout/vList6"/>
    <dgm:cxn modelId="{F012BE8E-81C3-4B8D-8F4B-C5E99DE879DB}" type="presParOf" srcId="{37EEE4F8-C70C-46F8-A638-898A42FB0CE9}" destId="{FF320F0E-A7D0-497A-B987-375D7237D160}" srcOrd="0" destOrd="0" presId="urn:microsoft.com/office/officeart/2005/8/layout/vList6"/>
    <dgm:cxn modelId="{411C4066-7861-4F9D-9A30-11FD2B25C4A2}" type="presParOf" srcId="{37EEE4F8-C70C-46F8-A638-898A42FB0CE9}" destId="{39B71633-DBED-4499-9A4B-EAF68F6A89DB}" srcOrd="1" destOrd="0" presId="urn:microsoft.com/office/officeart/2005/8/layout/vList6"/>
    <dgm:cxn modelId="{603EBFEC-42F6-4A86-A871-CC3FEEE06E5A}" type="presParOf" srcId="{02B2CB27-5AB6-4C0D-97DF-961BA2D4416F}" destId="{74164A4C-0EFB-47ED-8B6D-5B67EB612907}" srcOrd="1" destOrd="0" presId="urn:microsoft.com/office/officeart/2005/8/layout/vList6"/>
    <dgm:cxn modelId="{69F7896F-0FD1-41B2-8AF8-1B201342E796}" type="presParOf" srcId="{02B2CB27-5AB6-4C0D-97DF-961BA2D4416F}" destId="{677E9961-E71D-40C4-9E37-4F4335125948}" srcOrd="2" destOrd="0" presId="urn:microsoft.com/office/officeart/2005/8/layout/vList6"/>
    <dgm:cxn modelId="{BA089C65-F282-40BC-8D7A-2DC16EE9D359}" type="presParOf" srcId="{677E9961-E71D-40C4-9E37-4F4335125948}" destId="{C179B39D-F0EA-4697-BA62-41F62DACA722}" srcOrd="0" destOrd="0" presId="urn:microsoft.com/office/officeart/2005/8/layout/vList6"/>
    <dgm:cxn modelId="{91F27CC9-0A18-4254-9FE4-F90F50C8D584}" type="presParOf" srcId="{677E9961-E71D-40C4-9E37-4F4335125948}" destId="{DDCBE2DE-1791-42DE-8382-B5AF391A75A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449EBD-18EC-45D3-992D-454DFEDD567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s-EC"/>
        </a:p>
      </dgm:t>
    </dgm:pt>
    <dgm:pt modelId="{08F5A99E-C3A8-403F-92E5-941CDCD0224A}">
      <dgm:prSet phldrT="[Texto]"/>
      <dgm:spPr/>
      <dgm:t>
        <a:bodyPr/>
        <a:lstStyle/>
        <a:p>
          <a:r>
            <a:rPr lang="es-EC" dirty="0" smtClean="0"/>
            <a:t>Investigación de monitorización volcánica han determinado el empleo de WSN</a:t>
          </a:r>
          <a:endParaRPr lang="es-EC" dirty="0"/>
        </a:p>
      </dgm:t>
    </dgm:pt>
    <dgm:pt modelId="{801BF347-A8F5-47E4-A101-878F98B98566}" type="parTrans" cxnId="{8F757652-FE5A-4F24-9931-C23B43961DA7}">
      <dgm:prSet/>
      <dgm:spPr/>
      <dgm:t>
        <a:bodyPr/>
        <a:lstStyle/>
        <a:p>
          <a:endParaRPr lang="es-EC"/>
        </a:p>
      </dgm:t>
    </dgm:pt>
    <dgm:pt modelId="{56C357F3-DE2A-4943-92E7-E9C1AD7EBA4C}" type="sibTrans" cxnId="{8F757652-FE5A-4F24-9931-C23B43961DA7}">
      <dgm:prSet/>
      <dgm:spPr/>
      <dgm:t>
        <a:bodyPr/>
        <a:lstStyle/>
        <a:p>
          <a:endParaRPr lang="es-EC"/>
        </a:p>
      </dgm:t>
    </dgm:pt>
    <dgm:pt modelId="{8DACB9CE-EAC6-4B49-B592-9F814FC93467}">
      <dgm:prSet phldrT="[Texto]"/>
      <dgm:spPr/>
      <dgm:t>
        <a:bodyPr/>
        <a:lstStyle/>
        <a:p>
          <a:r>
            <a:rPr lang="es-EC" dirty="0" smtClean="0"/>
            <a:t>Solución robusta y global</a:t>
          </a:r>
          <a:endParaRPr lang="es-EC" dirty="0"/>
        </a:p>
      </dgm:t>
    </dgm:pt>
    <dgm:pt modelId="{F5F16448-A247-438B-AE55-D6D2062D872A}" type="parTrans" cxnId="{EBA82867-047F-474F-B1B3-3F16DDFFF65E}">
      <dgm:prSet/>
      <dgm:spPr/>
      <dgm:t>
        <a:bodyPr/>
        <a:lstStyle/>
        <a:p>
          <a:endParaRPr lang="es-EC"/>
        </a:p>
      </dgm:t>
    </dgm:pt>
    <dgm:pt modelId="{CFAF6446-22D9-4A00-8F0D-53CCBC928084}" type="sibTrans" cxnId="{EBA82867-047F-474F-B1B3-3F16DDFFF65E}">
      <dgm:prSet/>
      <dgm:spPr/>
      <dgm:t>
        <a:bodyPr/>
        <a:lstStyle/>
        <a:p>
          <a:endParaRPr lang="es-EC"/>
        </a:p>
      </dgm:t>
    </dgm:pt>
    <dgm:pt modelId="{E2DC8B2D-950D-4071-95F2-6A40FE5D7F05}">
      <dgm:prSet phldrT="[Texto]"/>
      <dgm:spPr/>
      <dgm:t>
        <a:bodyPr/>
        <a:lstStyle/>
        <a:p>
          <a:r>
            <a:rPr lang="es-EC" dirty="0" smtClean="0"/>
            <a:t>Estructura de red</a:t>
          </a:r>
          <a:endParaRPr lang="es-EC" dirty="0"/>
        </a:p>
      </dgm:t>
    </dgm:pt>
    <dgm:pt modelId="{BF725FC7-04AC-40E3-9D98-6B6CF37804B4}" type="parTrans" cxnId="{49105153-DD93-4F5C-BA17-C97E0D731D4A}">
      <dgm:prSet/>
      <dgm:spPr/>
      <dgm:t>
        <a:bodyPr/>
        <a:lstStyle/>
        <a:p>
          <a:endParaRPr lang="es-EC"/>
        </a:p>
      </dgm:t>
    </dgm:pt>
    <dgm:pt modelId="{7823D901-891C-4C18-8331-DBAFCB567724}" type="sibTrans" cxnId="{49105153-DD93-4F5C-BA17-C97E0D731D4A}">
      <dgm:prSet/>
      <dgm:spPr/>
      <dgm:t>
        <a:bodyPr/>
        <a:lstStyle/>
        <a:p>
          <a:endParaRPr lang="es-EC"/>
        </a:p>
      </dgm:t>
    </dgm:pt>
    <dgm:pt modelId="{F8F91849-8BAA-47DA-B12B-174B7D91C53E}">
      <dgm:prSet phldrT="[Texto]"/>
      <dgm:spPr/>
      <dgm:t>
        <a:bodyPr/>
        <a:lstStyle/>
        <a:p>
          <a:r>
            <a:rPr lang="es-EC" dirty="0" smtClean="0"/>
            <a:t>Transmisión </a:t>
          </a:r>
          <a:endParaRPr lang="es-EC" dirty="0"/>
        </a:p>
      </dgm:t>
    </dgm:pt>
    <dgm:pt modelId="{A11B576F-8030-4C4F-ACDA-568C68CADEC9}" type="parTrans" cxnId="{865BE4EA-4B82-4E20-8054-48015BF4697A}">
      <dgm:prSet/>
      <dgm:spPr/>
      <dgm:t>
        <a:bodyPr/>
        <a:lstStyle/>
        <a:p>
          <a:endParaRPr lang="es-EC"/>
        </a:p>
      </dgm:t>
    </dgm:pt>
    <dgm:pt modelId="{26C28F68-E3FC-48A0-9A05-8AA38174708C}" type="sibTrans" cxnId="{865BE4EA-4B82-4E20-8054-48015BF4697A}">
      <dgm:prSet/>
      <dgm:spPr/>
      <dgm:t>
        <a:bodyPr/>
        <a:lstStyle/>
        <a:p>
          <a:endParaRPr lang="es-EC"/>
        </a:p>
      </dgm:t>
    </dgm:pt>
    <dgm:pt modelId="{FE8FFF68-1E64-4DAA-9362-7706B36ED7A5}">
      <dgm:prSet phldrT="[Texto]"/>
      <dgm:spPr/>
      <dgm:t>
        <a:bodyPr/>
        <a:lstStyle/>
        <a:p>
          <a:r>
            <a:rPr lang="es-EC" dirty="0" smtClean="0"/>
            <a:t>Bajo costo</a:t>
          </a:r>
          <a:endParaRPr lang="es-EC" dirty="0"/>
        </a:p>
      </dgm:t>
    </dgm:pt>
    <dgm:pt modelId="{007E077E-7831-492F-8A34-0D8C4A6FEA9E}" type="parTrans" cxnId="{C804F532-C780-428C-82FA-9B1AD3BC9570}">
      <dgm:prSet/>
      <dgm:spPr/>
      <dgm:t>
        <a:bodyPr/>
        <a:lstStyle/>
        <a:p>
          <a:endParaRPr lang="es-EC"/>
        </a:p>
      </dgm:t>
    </dgm:pt>
    <dgm:pt modelId="{427C0BF6-7164-42B7-9D0C-279494D3F6B5}" type="sibTrans" cxnId="{C804F532-C780-428C-82FA-9B1AD3BC9570}">
      <dgm:prSet/>
      <dgm:spPr/>
      <dgm:t>
        <a:bodyPr/>
        <a:lstStyle/>
        <a:p>
          <a:endParaRPr lang="es-EC"/>
        </a:p>
      </dgm:t>
    </dgm:pt>
    <dgm:pt modelId="{1E329E34-C7E3-4DD8-BC9D-85EA89B95E6A}">
      <dgm:prSet phldrT="[Texto]"/>
      <dgm:spPr/>
      <dgm:t>
        <a:bodyPr/>
        <a:lstStyle/>
        <a:p>
          <a:r>
            <a:rPr lang="es-EC" dirty="0" smtClean="0"/>
            <a:t>Clasificación</a:t>
          </a:r>
          <a:endParaRPr lang="es-EC" dirty="0"/>
        </a:p>
      </dgm:t>
    </dgm:pt>
    <dgm:pt modelId="{861CE9E4-87D2-40BF-9E6E-9736A3211C80}" type="parTrans" cxnId="{D83A3635-6330-4E87-AB88-D05924DF6407}">
      <dgm:prSet/>
      <dgm:spPr/>
      <dgm:t>
        <a:bodyPr/>
        <a:lstStyle/>
        <a:p>
          <a:endParaRPr lang="es-EC"/>
        </a:p>
      </dgm:t>
    </dgm:pt>
    <dgm:pt modelId="{7323AEED-A8AD-405E-A54C-78AB2409B50C}" type="sibTrans" cxnId="{D83A3635-6330-4E87-AB88-D05924DF6407}">
      <dgm:prSet/>
      <dgm:spPr/>
      <dgm:t>
        <a:bodyPr/>
        <a:lstStyle/>
        <a:p>
          <a:endParaRPr lang="es-EC"/>
        </a:p>
      </dgm:t>
    </dgm:pt>
    <dgm:pt modelId="{87BFA810-BFBF-4F56-944C-FAF66696C077}">
      <dgm:prSet phldrT="[Texto]"/>
      <dgm:spPr/>
      <dgm:t>
        <a:bodyPr/>
        <a:lstStyle/>
        <a:p>
          <a:r>
            <a:rPr lang="es-EC" dirty="0" smtClean="0"/>
            <a:t>Detección </a:t>
          </a:r>
          <a:endParaRPr lang="es-EC" dirty="0"/>
        </a:p>
      </dgm:t>
    </dgm:pt>
    <dgm:pt modelId="{B5EF1AA4-4FF3-40EB-B429-8224AFA58CC6}" type="parTrans" cxnId="{D5917D26-5526-4EFE-8FC9-EC4F2BA87CE0}">
      <dgm:prSet/>
      <dgm:spPr/>
      <dgm:t>
        <a:bodyPr/>
        <a:lstStyle/>
        <a:p>
          <a:endParaRPr lang="es-EC"/>
        </a:p>
      </dgm:t>
    </dgm:pt>
    <dgm:pt modelId="{2DD4138F-BF03-4BA9-84B9-BEB52A394AD0}" type="sibTrans" cxnId="{D5917D26-5526-4EFE-8FC9-EC4F2BA87CE0}">
      <dgm:prSet/>
      <dgm:spPr/>
      <dgm:t>
        <a:bodyPr/>
        <a:lstStyle/>
        <a:p>
          <a:endParaRPr lang="es-EC"/>
        </a:p>
      </dgm:t>
    </dgm:pt>
    <dgm:pt modelId="{58883F9F-908A-4A15-96BB-122FEB5EBFBD}" type="pres">
      <dgm:prSet presAssocID="{66449EBD-18EC-45D3-992D-454DFEDD567D}" presName="Name0" presStyleCnt="0">
        <dgm:presLayoutVars>
          <dgm:chPref val="1"/>
          <dgm:dir/>
          <dgm:animOne val="branch"/>
          <dgm:animLvl val="lvl"/>
          <dgm:resizeHandles/>
        </dgm:presLayoutVars>
      </dgm:prSet>
      <dgm:spPr/>
    </dgm:pt>
    <dgm:pt modelId="{E983F382-8C22-4F7F-9274-854604CC359E}" type="pres">
      <dgm:prSet presAssocID="{08F5A99E-C3A8-403F-92E5-941CDCD0224A}" presName="vertOne" presStyleCnt="0"/>
      <dgm:spPr/>
    </dgm:pt>
    <dgm:pt modelId="{1DE2D909-1963-4754-BC8F-5217ECC5250E}" type="pres">
      <dgm:prSet presAssocID="{08F5A99E-C3A8-403F-92E5-941CDCD0224A}" presName="txOne" presStyleLbl="node0" presStyleIdx="0" presStyleCnt="1">
        <dgm:presLayoutVars>
          <dgm:chPref val="3"/>
        </dgm:presLayoutVars>
      </dgm:prSet>
      <dgm:spPr/>
      <dgm:t>
        <a:bodyPr/>
        <a:lstStyle/>
        <a:p>
          <a:endParaRPr lang="es-EC"/>
        </a:p>
      </dgm:t>
    </dgm:pt>
    <dgm:pt modelId="{E1BFA38B-CDF0-4982-A88F-EFA7B6D5AC3E}" type="pres">
      <dgm:prSet presAssocID="{08F5A99E-C3A8-403F-92E5-941CDCD0224A}" presName="parTransOne" presStyleCnt="0"/>
      <dgm:spPr/>
    </dgm:pt>
    <dgm:pt modelId="{F0D7E632-4011-4925-8886-FF09B0B879C5}" type="pres">
      <dgm:prSet presAssocID="{08F5A99E-C3A8-403F-92E5-941CDCD0224A}" presName="horzOne" presStyleCnt="0"/>
      <dgm:spPr/>
    </dgm:pt>
    <dgm:pt modelId="{8703D9F5-B72B-415E-9B0D-8C562C24E81B}" type="pres">
      <dgm:prSet presAssocID="{8DACB9CE-EAC6-4B49-B592-9F814FC93467}" presName="vertTwo" presStyleCnt="0"/>
      <dgm:spPr/>
    </dgm:pt>
    <dgm:pt modelId="{C927723C-CB71-457F-878B-2DE02C98D93B}" type="pres">
      <dgm:prSet presAssocID="{8DACB9CE-EAC6-4B49-B592-9F814FC93467}" presName="txTwo" presStyleLbl="node2" presStyleIdx="0" presStyleCnt="2">
        <dgm:presLayoutVars>
          <dgm:chPref val="3"/>
        </dgm:presLayoutVars>
      </dgm:prSet>
      <dgm:spPr/>
      <dgm:t>
        <a:bodyPr/>
        <a:lstStyle/>
        <a:p>
          <a:endParaRPr lang="es-EC"/>
        </a:p>
      </dgm:t>
    </dgm:pt>
    <dgm:pt modelId="{70CE438A-0330-4A60-892F-A49F9363EA33}" type="pres">
      <dgm:prSet presAssocID="{8DACB9CE-EAC6-4B49-B592-9F814FC93467}" presName="parTransTwo" presStyleCnt="0"/>
      <dgm:spPr/>
    </dgm:pt>
    <dgm:pt modelId="{2C8D18E8-39C6-4F4D-A713-FC01A061C4E1}" type="pres">
      <dgm:prSet presAssocID="{8DACB9CE-EAC6-4B49-B592-9F814FC93467}" presName="horzTwo" presStyleCnt="0"/>
      <dgm:spPr/>
    </dgm:pt>
    <dgm:pt modelId="{A67E58E5-07BB-44F0-BC68-B3AC44E4D241}" type="pres">
      <dgm:prSet presAssocID="{E2DC8B2D-950D-4071-95F2-6A40FE5D7F05}" presName="vertThree" presStyleCnt="0"/>
      <dgm:spPr/>
    </dgm:pt>
    <dgm:pt modelId="{4E0A461A-4BE4-4629-9876-051D9DF3008F}" type="pres">
      <dgm:prSet presAssocID="{E2DC8B2D-950D-4071-95F2-6A40FE5D7F05}" presName="txThree" presStyleLbl="node3" presStyleIdx="0" presStyleCnt="4">
        <dgm:presLayoutVars>
          <dgm:chPref val="3"/>
        </dgm:presLayoutVars>
      </dgm:prSet>
      <dgm:spPr/>
      <dgm:t>
        <a:bodyPr/>
        <a:lstStyle/>
        <a:p>
          <a:endParaRPr lang="es-EC"/>
        </a:p>
      </dgm:t>
    </dgm:pt>
    <dgm:pt modelId="{BB697D6A-25CD-4335-A595-B09EAE339CAC}" type="pres">
      <dgm:prSet presAssocID="{E2DC8B2D-950D-4071-95F2-6A40FE5D7F05}" presName="horzThree" presStyleCnt="0"/>
      <dgm:spPr/>
    </dgm:pt>
    <dgm:pt modelId="{7C4BEE56-DDB9-4EEB-93F7-9C1CC2572290}" type="pres">
      <dgm:prSet presAssocID="{7823D901-891C-4C18-8331-DBAFCB567724}" presName="sibSpaceThree" presStyleCnt="0"/>
      <dgm:spPr/>
    </dgm:pt>
    <dgm:pt modelId="{544D6311-584C-4339-A675-A4C96699830E}" type="pres">
      <dgm:prSet presAssocID="{F8F91849-8BAA-47DA-B12B-174B7D91C53E}" presName="vertThree" presStyleCnt="0"/>
      <dgm:spPr/>
    </dgm:pt>
    <dgm:pt modelId="{C0FEC423-E63F-406E-945A-5E56236397C8}" type="pres">
      <dgm:prSet presAssocID="{F8F91849-8BAA-47DA-B12B-174B7D91C53E}" presName="txThree" presStyleLbl="node3" presStyleIdx="1" presStyleCnt="4">
        <dgm:presLayoutVars>
          <dgm:chPref val="3"/>
        </dgm:presLayoutVars>
      </dgm:prSet>
      <dgm:spPr/>
    </dgm:pt>
    <dgm:pt modelId="{F9EEF0A8-321E-4885-912F-50516420DC78}" type="pres">
      <dgm:prSet presAssocID="{F8F91849-8BAA-47DA-B12B-174B7D91C53E}" presName="horzThree" presStyleCnt="0"/>
      <dgm:spPr/>
    </dgm:pt>
    <dgm:pt modelId="{49D0C388-E846-4460-A9B9-3798442B270B}" type="pres">
      <dgm:prSet presAssocID="{26C28F68-E3FC-48A0-9A05-8AA38174708C}" presName="sibSpaceThree" presStyleCnt="0"/>
      <dgm:spPr/>
    </dgm:pt>
    <dgm:pt modelId="{D49666D1-CF02-4FF5-9780-62472D306473}" type="pres">
      <dgm:prSet presAssocID="{87BFA810-BFBF-4F56-944C-FAF66696C077}" presName="vertThree" presStyleCnt="0"/>
      <dgm:spPr/>
    </dgm:pt>
    <dgm:pt modelId="{7DADBEAB-3C13-47A9-91EA-109C3CF27442}" type="pres">
      <dgm:prSet presAssocID="{87BFA810-BFBF-4F56-944C-FAF66696C077}" presName="txThree" presStyleLbl="node3" presStyleIdx="2" presStyleCnt="4">
        <dgm:presLayoutVars>
          <dgm:chPref val="3"/>
        </dgm:presLayoutVars>
      </dgm:prSet>
      <dgm:spPr/>
    </dgm:pt>
    <dgm:pt modelId="{A74091F7-39CA-4BC6-B25D-B6193FC7E349}" type="pres">
      <dgm:prSet presAssocID="{87BFA810-BFBF-4F56-944C-FAF66696C077}" presName="horzThree" presStyleCnt="0"/>
      <dgm:spPr/>
    </dgm:pt>
    <dgm:pt modelId="{6FF822FE-D1DD-41F6-BF0B-270BD7920731}" type="pres">
      <dgm:prSet presAssocID="{CFAF6446-22D9-4A00-8F0D-53CCBC928084}" presName="sibSpaceTwo" presStyleCnt="0"/>
      <dgm:spPr/>
    </dgm:pt>
    <dgm:pt modelId="{D9F63CEA-792E-416F-9FBB-946E4E7DCD35}" type="pres">
      <dgm:prSet presAssocID="{FE8FFF68-1E64-4DAA-9362-7706B36ED7A5}" presName="vertTwo" presStyleCnt="0"/>
      <dgm:spPr/>
    </dgm:pt>
    <dgm:pt modelId="{833BD981-BA51-4D29-B457-417FD00F8183}" type="pres">
      <dgm:prSet presAssocID="{FE8FFF68-1E64-4DAA-9362-7706B36ED7A5}" presName="txTwo" presStyleLbl="node2" presStyleIdx="1" presStyleCnt="2">
        <dgm:presLayoutVars>
          <dgm:chPref val="3"/>
        </dgm:presLayoutVars>
      </dgm:prSet>
      <dgm:spPr/>
      <dgm:t>
        <a:bodyPr/>
        <a:lstStyle/>
        <a:p>
          <a:endParaRPr lang="es-EC"/>
        </a:p>
      </dgm:t>
    </dgm:pt>
    <dgm:pt modelId="{AAADCF65-F092-484E-BAFC-C8C0EDB3EC14}" type="pres">
      <dgm:prSet presAssocID="{FE8FFF68-1E64-4DAA-9362-7706B36ED7A5}" presName="parTransTwo" presStyleCnt="0"/>
      <dgm:spPr/>
    </dgm:pt>
    <dgm:pt modelId="{50B045DB-E6EB-423E-95B4-5B26AFCDCC5A}" type="pres">
      <dgm:prSet presAssocID="{FE8FFF68-1E64-4DAA-9362-7706B36ED7A5}" presName="horzTwo" presStyleCnt="0"/>
      <dgm:spPr/>
    </dgm:pt>
    <dgm:pt modelId="{AC64F855-EC8A-411C-8665-059BF0F8131E}" type="pres">
      <dgm:prSet presAssocID="{1E329E34-C7E3-4DD8-BC9D-85EA89B95E6A}" presName="vertThree" presStyleCnt="0"/>
      <dgm:spPr/>
    </dgm:pt>
    <dgm:pt modelId="{9236855B-143D-4F90-B59E-53534EC936AB}" type="pres">
      <dgm:prSet presAssocID="{1E329E34-C7E3-4DD8-BC9D-85EA89B95E6A}" presName="txThree" presStyleLbl="node3" presStyleIdx="3" presStyleCnt="4">
        <dgm:presLayoutVars>
          <dgm:chPref val="3"/>
        </dgm:presLayoutVars>
      </dgm:prSet>
      <dgm:spPr/>
      <dgm:t>
        <a:bodyPr/>
        <a:lstStyle/>
        <a:p>
          <a:endParaRPr lang="es-EC"/>
        </a:p>
      </dgm:t>
    </dgm:pt>
    <dgm:pt modelId="{37D43470-218A-45E0-A723-EFF2473A9D3E}" type="pres">
      <dgm:prSet presAssocID="{1E329E34-C7E3-4DD8-BC9D-85EA89B95E6A}" presName="horzThree" presStyleCnt="0"/>
      <dgm:spPr/>
    </dgm:pt>
  </dgm:ptLst>
  <dgm:cxnLst>
    <dgm:cxn modelId="{49105153-DD93-4F5C-BA17-C97E0D731D4A}" srcId="{8DACB9CE-EAC6-4B49-B592-9F814FC93467}" destId="{E2DC8B2D-950D-4071-95F2-6A40FE5D7F05}" srcOrd="0" destOrd="0" parTransId="{BF725FC7-04AC-40E3-9D98-6B6CF37804B4}" sibTransId="{7823D901-891C-4C18-8331-DBAFCB567724}"/>
    <dgm:cxn modelId="{12E4F13D-5CAD-4F7F-ADFB-DCDF64419061}" type="presOf" srcId="{1E329E34-C7E3-4DD8-BC9D-85EA89B95E6A}" destId="{9236855B-143D-4F90-B59E-53534EC936AB}" srcOrd="0" destOrd="0" presId="urn:microsoft.com/office/officeart/2005/8/layout/hierarchy4"/>
    <dgm:cxn modelId="{9D8BC976-7F4B-4D83-B201-0CFF5899E860}" type="presOf" srcId="{FE8FFF68-1E64-4DAA-9362-7706B36ED7A5}" destId="{833BD981-BA51-4D29-B457-417FD00F8183}" srcOrd="0" destOrd="0" presId="urn:microsoft.com/office/officeart/2005/8/layout/hierarchy4"/>
    <dgm:cxn modelId="{88016AE3-0A20-428A-9970-394426FF8445}" type="presOf" srcId="{66449EBD-18EC-45D3-992D-454DFEDD567D}" destId="{58883F9F-908A-4A15-96BB-122FEB5EBFBD}" srcOrd="0" destOrd="0" presId="urn:microsoft.com/office/officeart/2005/8/layout/hierarchy4"/>
    <dgm:cxn modelId="{207D9774-24FC-4F93-A48D-9CE00B972C35}" type="presOf" srcId="{87BFA810-BFBF-4F56-944C-FAF66696C077}" destId="{7DADBEAB-3C13-47A9-91EA-109C3CF27442}" srcOrd="0" destOrd="0" presId="urn:microsoft.com/office/officeart/2005/8/layout/hierarchy4"/>
    <dgm:cxn modelId="{865BE4EA-4B82-4E20-8054-48015BF4697A}" srcId="{8DACB9CE-EAC6-4B49-B592-9F814FC93467}" destId="{F8F91849-8BAA-47DA-B12B-174B7D91C53E}" srcOrd="1" destOrd="0" parTransId="{A11B576F-8030-4C4F-ACDA-568C68CADEC9}" sibTransId="{26C28F68-E3FC-48A0-9A05-8AA38174708C}"/>
    <dgm:cxn modelId="{EBA82867-047F-474F-B1B3-3F16DDFFF65E}" srcId="{08F5A99E-C3A8-403F-92E5-941CDCD0224A}" destId="{8DACB9CE-EAC6-4B49-B592-9F814FC93467}" srcOrd="0" destOrd="0" parTransId="{F5F16448-A247-438B-AE55-D6D2062D872A}" sibTransId="{CFAF6446-22D9-4A00-8F0D-53CCBC928084}"/>
    <dgm:cxn modelId="{AB105BAD-083A-4D46-AF62-08BF525423B2}" type="presOf" srcId="{8DACB9CE-EAC6-4B49-B592-9F814FC93467}" destId="{C927723C-CB71-457F-878B-2DE02C98D93B}" srcOrd="0" destOrd="0" presId="urn:microsoft.com/office/officeart/2005/8/layout/hierarchy4"/>
    <dgm:cxn modelId="{18DDD18B-940D-4C02-BF1E-646930771471}" type="presOf" srcId="{F8F91849-8BAA-47DA-B12B-174B7D91C53E}" destId="{C0FEC423-E63F-406E-945A-5E56236397C8}" srcOrd="0" destOrd="0" presId="urn:microsoft.com/office/officeart/2005/8/layout/hierarchy4"/>
    <dgm:cxn modelId="{B6FF3059-F441-42AF-AF32-AA3B26AFF045}" type="presOf" srcId="{08F5A99E-C3A8-403F-92E5-941CDCD0224A}" destId="{1DE2D909-1963-4754-BC8F-5217ECC5250E}" srcOrd="0" destOrd="0" presId="urn:microsoft.com/office/officeart/2005/8/layout/hierarchy4"/>
    <dgm:cxn modelId="{8F757652-FE5A-4F24-9931-C23B43961DA7}" srcId="{66449EBD-18EC-45D3-992D-454DFEDD567D}" destId="{08F5A99E-C3A8-403F-92E5-941CDCD0224A}" srcOrd="0" destOrd="0" parTransId="{801BF347-A8F5-47E4-A101-878F98B98566}" sibTransId="{56C357F3-DE2A-4943-92E7-E9C1AD7EBA4C}"/>
    <dgm:cxn modelId="{66D28641-E63F-4440-B45A-D7F2879D0EE8}" type="presOf" srcId="{E2DC8B2D-950D-4071-95F2-6A40FE5D7F05}" destId="{4E0A461A-4BE4-4629-9876-051D9DF3008F}" srcOrd="0" destOrd="0" presId="urn:microsoft.com/office/officeart/2005/8/layout/hierarchy4"/>
    <dgm:cxn modelId="{D83A3635-6330-4E87-AB88-D05924DF6407}" srcId="{FE8FFF68-1E64-4DAA-9362-7706B36ED7A5}" destId="{1E329E34-C7E3-4DD8-BC9D-85EA89B95E6A}" srcOrd="0" destOrd="0" parTransId="{861CE9E4-87D2-40BF-9E6E-9736A3211C80}" sibTransId="{7323AEED-A8AD-405E-A54C-78AB2409B50C}"/>
    <dgm:cxn modelId="{D5917D26-5526-4EFE-8FC9-EC4F2BA87CE0}" srcId="{8DACB9CE-EAC6-4B49-B592-9F814FC93467}" destId="{87BFA810-BFBF-4F56-944C-FAF66696C077}" srcOrd="2" destOrd="0" parTransId="{B5EF1AA4-4FF3-40EB-B429-8224AFA58CC6}" sibTransId="{2DD4138F-BF03-4BA9-84B9-BEB52A394AD0}"/>
    <dgm:cxn modelId="{C804F532-C780-428C-82FA-9B1AD3BC9570}" srcId="{08F5A99E-C3A8-403F-92E5-941CDCD0224A}" destId="{FE8FFF68-1E64-4DAA-9362-7706B36ED7A5}" srcOrd="1" destOrd="0" parTransId="{007E077E-7831-492F-8A34-0D8C4A6FEA9E}" sibTransId="{427C0BF6-7164-42B7-9D0C-279494D3F6B5}"/>
    <dgm:cxn modelId="{230846EC-8238-4A95-B26F-9959BD6EACF0}" type="presParOf" srcId="{58883F9F-908A-4A15-96BB-122FEB5EBFBD}" destId="{E983F382-8C22-4F7F-9274-854604CC359E}" srcOrd="0" destOrd="0" presId="urn:microsoft.com/office/officeart/2005/8/layout/hierarchy4"/>
    <dgm:cxn modelId="{CB2852CC-537B-4394-A8AE-963217A2B6DA}" type="presParOf" srcId="{E983F382-8C22-4F7F-9274-854604CC359E}" destId="{1DE2D909-1963-4754-BC8F-5217ECC5250E}" srcOrd="0" destOrd="0" presId="urn:microsoft.com/office/officeart/2005/8/layout/hierarchy4"/>
    <dgm:cxn modelId="{3FA7ABAD-F02E-4C0A-9BE3-DD68AF28A756}" type="presParOf" srcId="{E983F382-8C22-4F7F-9274-854604CC359E}" destId="{E1BFA38B-CDF0-4982-A88F-EFA7B6D5AC3E}" srcOrd="1" destOrd="0" presId="urn:microsoft.com/office/officeart/2005/8/layout/hierarchy4"/>
    <dgm:cxn modelId="{29B0D217-BC38-4E71-8DD0-BC6A689BDDA5}" type="presParOf" srcId="{E983F382-8C22-4F7F-9274-854604CC359E}" destId="{F0D7E632-4011-4925-8886-FF09B0B879C5}" srcOrd="2" destOrd="0" presId="urn:microsoft.com/office/officeart/2005/8/layout/hierarchy4"/>
    <dgm:cxn modelId="{AA18BF82-7CB1-44F1-AE23-A9823895D29C}" type="presParOf" srcId="{F0D7E632-4011-4925-8886-FF09B0B879C5}" destId="{8703D9F5-B72B-415E-9B0D-8C562C24E81B}" srcOrd="0" destOrd="0" presId="urn:microsoft.com/office/officeart/2005/8/layout/hierarchy4"/>
    <dgm:cxn modelId="{DB970395-2B66-4ACA-95A1-4F3E08A92578}" type="presParOf" srcId="{8703D9F5-B72B-415E-9B0D-8C562C24E81B}" destId="{C927723C-CB71-457F-878B-2DE02C98D93B}" srcOrd="0" destOrd="0" presId="urn:microsoft.com/office/officeart/2005/8/layout/hierarchy4"/>
    <dgm:cxn modelId="{D0A9F94B-E45C-4835-A1A6-9BECDCBD4578}" type="presParOf" srcId="{8703D9F5-B72B-415E-9B0D-8C562C24E81B}" destId="{70CE438A-0330-4A60-892F-A49F9363EA33}" srcOrd="1" destOrd="0" presId="urn:microsoft.com/office/officeart/2005/8/layout/hierarchy4"/>
    <dgm:cxn modelId="{0F8320CB-931F-43FB-9FD0-D7C85D1B0207}" type="presParOf" srcId="{8703D9F5-B72B-415E-9B0D-8C562C24E81B}" destId="{2C8D18E8-39C6-4F4D-A713-FC01A061C4E1}" srcOrd="2" destOrd="0" presId="urn:microsoft.com/office/officeart/2005/8/layout/hierarchy4"/>
    <dgm:cxn modelId="{1C42B9F6-40E7-4D13-9832-417978F97111}" type="presParOf" srcId="{2C8D18E8-39C6-4F4D-A713-FC01A061C4E1}" destId="{A67E58E5-07BB-44F0-BC68-B3AC44E4D241}" srcOrd="0" destOrd="0" presId="urn:microsoft.com/office/officeart/2005/8/layout/hierarchy4"/>
    <dgm:cxn modelId="{AA5325DD-A148-42A1-BCCD-0AB2D6B9D552}" type="presParOf" srcId="{A67E58E5-07BB-44F0-BC68-B3AC44E4D241}" destId="{4E0A461A-4BE4-4629-9876-051D9DF3008F}" srcOrd="0" destOrd="0" presId="urn:microsoft.com/office/officeart/2005/8/layout/hierarchy4"/>
    <dgm:cxn modelId="{AC0A4CA9-6161-4664-8C24-B1377C9BAAC5}" type="presParOf" srcId="{A67E58E5-07BB-44F0-BC68-B3AC44E4D241}" destId="{BB697D6A-25CD-4335-A595-B09EAE339CAC}" srcOrd="1" destOrd="0" presId="urn:microsoft.com/office/officeart/2005/8/layout/hierarchy4"/>
    <dgm:cxn modelId="{949B0D78-4C57-41FA-A2B2-2D99D4F43D8E}" type="presParOf" srcId="{2C8D18E8-39C6-4F4D-A713-FC01A061C4E1}" destId="{7C4BEE56-DDB9-4EEB-93F7-9C1CC2572290}" srcOrd="1" destOrd="0" presId="urn:microsoft.com/office/officeart/2005/8/layout/hierarchy4"/>
    <dgm:cxn modelId="{6509E3FC-4D15-42C5-B88C-542E8A5A2232}" type="presParOf" srcId="{2C8D18E8-39C6-4F4D-A713-FC01A061C4E1}" destId="{544D6311-584C-4339-A675-A4C96699830E}" srcOrd="2" destOrd="0" presId="urn:microsoft.com/office/officeart/2005/8/layout/hierarchy4"/>
    <dgm:cxn modelId="{6B9272E9-116B-4279-85AE-EFFE87D53810}" type="presParOf" srcId="{544D6311-584C-4339-A675-A4C96699830E}" destId="{C0FEC423-E63F-406E-945A-5E56236397C8}" srcOrd="0" destOrd="0" presId="urn:microsoft.com/office/officeart/2005/8/layout/hierarchy4"/>
    <dgm:cxn modelId="{7318C5E1-C691-4F01-BB84-F9AE04CF1253}" type="presParOf" srcId="{544D6311-584C-4339-A675-A4C96699830E}" destId="{F9EEF0A8-321E-4885-912F-50516420DC78}" srcOrd="1" destOrd="0" presId="urn:microsoft.com/office/officeart/2005/8/layout/hierarchy4"/>
    <dgm:cxn modelId="{4B51B851-1037-4C93-A50E-E2025252145E}" type="presParOf" srcId="{2C8D18E8-39C6-4F4D-A713-FC01A061C4E1}" destId="{49D0C388-E846-4460-A9B9-3798442B270B}" srcOrd="3" destOrd="0" presId="urn:microsoft.com/office/officeart/2005/8/layout/hierarchy4"/>
    <dgm:cxn modelId="{4EBE601A-9840-4C57-B307-A23C1FBE5279}" type="presParOf" srcId="{2C8D18E8-39C6-4F4D-A713-FC01A061C4E1}" destId="{D49666D1-CF02-4FF5-9780-62472D306473}" srcOrd="4" destOrd="0" presId="urn:microsoft.com/office/officeart/2005/8/layout/hierarchy4"/>
    <dgm:cxn modelId="{8F9F7689-21C2-4C9E-988C-5E168DFE96B3}" type="presParOf" srcId="{D49666D1-CF02-4FF5-9780-62472D306473}" destId="{7DADBEAB-3C13-47A9-91EA-109C3CF27442}" srcOrd="0" destOrd="0" presId="urn:microsoft.com/office/officeart/2005/8/layout/hierarchy4"/>
    <dgm:cxn modelId="{D1E509CB-A5BA-4B5C-859B-652E1761579B}" type="presParOf" srcId="{D49666D1-CF02-4FF5-9780-62472D306473}" destId="{A74091F7-39CA-4BC6-B25D-B6193FC7E349}" srcOrd="1" destOrd="0" presId="urn:microsoft.com/office/officeart/2005/8/layout/hierarchy4"/>
    <dgm:cxn modelId="{7BB753D4-0CA6-41C9-9B01-68D35C122F55}" type="presParOf" srcId="{F0D7E632-4011-4925-8886-FF09B0B879C5}" destId="{6FF822FE-D1DD-41F6-BF0B-270BD7920731}" srcOrd="1" destOrd="0" presId="urn:microsoft.com/office/officeart/2005/8/layout/hierarchy4"/>
    <dgm:cxn modelId="{90A16F3F-5C25-46FE-97F3-80E42BD9FCE0}" type="presParOf" srcId="{F0D7E632-4011-4925-8886-FF09B0B879C5}" destId="{D9F63CEA-792E-416F-9FBB-946E4E7DCD35}" srcOrd="2" destOrd="0" presId="urn:microsoft.com/office/officeart/2005/8/layout/hierarchy4"/>
    <dgm:cxn modelId="{2EF1549A-3E86-4E7E-994D-9D8BF5270F43}" type="presParOf" srcId="{D9F63CEA-792E-416F-9FBB-946E4E7DCD35}" destId="{833BD981-BA51-4D29-B457-417FD00F8183}" srcOrd="0" destOrd="0" presId="urn:microsoft.com/office/officeart/2005/8/layout/hierarchy4"/>
    <dgm:cxn modelId="{6906D626-C03A-425F-8A7A-C5C04179E8EE}" type="presParOf" srcId="{D9F63CEA-792E-416F-9FBB-946E4E7DCD35}" destId="{AAADCF65-F092-484E-BAFC-C8C0EDB3EC14}" srcOrd="1" destOrd="0" presId="urn:microsoft.com/office/officeart/2005/8/layout/hierarchy4"/>
    <dgm:cxn modelId="{ABB14740-41B0-4C14-B58B-5A4BAE7982D3}" type="presParOf" srcId="{D9F63CEA-792E-416F-9FBB-946E4E7DCD35}" destId="{50B045DB-E6EB-423E-95B4-5B26AFCDCC5A}" srcOrd="2" destOrd="0" presId="urn:microsoft.com/office/officeart/2005/8/layout/hierarchy4"/>
    <dgm:cxn modelId="{A3B02A18-BD75-4652-A471-6C36BFB1FB55}" type="presParOf" srcId="{50B045DB-E6EB-423E-95B4-5B26AFCDCC5A}" destId="{AC64F855-EC8A-411C-8665-059BF0F8131E}" srcOrd="0" destOrd="0" presId="urn:microsoft.com/office/officeart/2005/8/layout/hierarchy4"/>
    <dgm:cxn modelId="{BF18718B-265E-4AE0-ACA3-9639773C6133}" type="presParOf" srcId="{AC64F855-EC8A-411C-8665-059BF0F8131E}" destId="{9236855B-143D-4F90-B59E-53534EC936AB}" srcOrd="0" destOrd="0" presId="urn:microsoft.com/office/officeart/2005/8/layout/hierarchy4"/>
    <dgm:cxn modelId="{E371787E-8D18-4330-A784-924F021A428C}" type="presParOf" srcId="{AC64F855-EC8A-411C-8665-059BF0F8131E}" destId="{37D43470-218A-45E0-A723-EFF2473A9D3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89C7B4-255C-411F-B280-1E2057EB38D6}"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s-EC"/>
        </a:p>
      </dgm:t>
    </dgm:pt>
    <dgm:pt modelId="{A014C48E-FD6E-46DF-8F86-06286258CE9D}">
      <dgm:prSet phldrT="[Texto]"/>
      <dgm:spPr/>
      <dgm:t>
        <a:bodyPr/>
        <a:lstStyle/>
        <a:p>
          <a:r>
            <a:rPr lang="es-EC" dirty="0" smtClean="0"/>
            <a:t>Analizar el desempeño de algoritmos de clasificación de eventos vulcanológicos basados en </a:t>
          </a:r>
          <a:r>
            <a:rPr lang="es-EC" i="1" dirty="0" smtClean="0"/>
            <a:t>machine </a:t>
          </a:r>
          <a:r>
            <a:rPr lang="es-EC" i="1" dirty="0" err="1" smtClean="0"/>
            <a:t>learning</a:t>
          </a:r>
          <a:r>
            <a:rPr lang="es-EC" i="1" dirty="0" smtClean="0"/>
            <a:t>, </a:t>
          </a:r>
          <a:r>
            <a:rPr lang="es-EC" dirty="0" smtClean="0"/>
            <a:t>para su empleo en sistemas de supervisión y alerta temprana del volcán Cotopaxi.</a:t>
          </a:r>
          <a:endParaRPr lang="es-EC" dirty="0"/>
        </a:p>
      </dgm:t>
    </dgm:pt>
    <dgm:pt modelId="{91D1E758-261B-41A8-BD14-665570B55B86}" type="parTrans" cxnId="{4F7E6FED-6967-40D8-8791-8FF7D0953434}">
      <dgm:prSet/>
      <dgm:spPr/>
      <dgm:t>
        <a:bodyPr/>
        <a:lstStyle/>
        <a:p>
          <a:endParaRPr lang="es-EC"/>
        </a:p>
      </dgm:t>
    </dgm:pt>
    <dgm:pt modelId="{E27CF18D-D0B3-4AC1-9AED-995909F7EDF9}" type="sibTrans" cxnId="{4F7E6FED-6967-40D8-8791-8FF7D0953434}">
      <dgm:prSet/>
      <dgm:spPr/>
      <dgm:t>
        <a:bodyPr/>
        <a:lstStyle/>
        <a:p>
          <a:endParaRPr lang="es-EC"/>
        </a:p>
      </dgm:t>
    </dgm:pt>
    <dgm:pt modelId="{2357D454-B194-4CF4-99A6-8BFD2114E560}">
      <dgm:prSet phldrT="[Texto]"/>
      <dgm:spPr/>
      <dgm:t>
        <a:bodyPr/>
        <a:lstStyle/>
        <a:p>
          <a:r>
            <a:rPr lang="es-EC" dirty="0" smtClean="0"/>
            <a:t>Determinar los algoritmos de clasificación de eventos aplicados a la monitorización volcánica.</a:t>
          </a:r>
          <a:endParaRPr lang="es-EC" dirty="0"/>
        </a:p>
      </dgm:t>
    </dgm:pt>
    <dgm:pt modelId="{474562DC-D256-4544-AF25-96FC78F90B99}" type="parTrans" cxnId="{E836A52B-FCD2-4CDC-A48D-C047CD8575BA}">
      <dgm:prSet/>
      <dgm:spPr/>
      <dgm:t>
        <a:bodyPr/>
        <a:lstStyle/>
        <a:p>
          <a:endParaRPr lang="es-EC"/>
        </a:p>
      </dgm:t>
    </dgm:pt>
    <dgm:pt modelId="{4B6FD0B8-7DBF-429C-868A-D12EA5A17955}" type="sibTrans" cxnId="{E836A52B-FCD2-4CDC-A48D-C047CD8575BA}">
      <dgm:prSet/>
      <dgm:spPr/>
      <dgm:t>
        <a:bodyPr/>
        <a:lstStyle/>
        <a:p>
          <a:endParaRPr lang="es-EC"/>
        </a:p>
      </dgm:t>
    </dgm:pt>
    <dgm:pt modelId="{18D1C879-00A5-4921-9E55-7A2A554FA369}">
      <dgm:prSet phldrT="[Texto]"/>
      <dgm:spPr/>
      <dgm:t>
        <a:bodyPr/>
        <a:lstStyle/>
        <a:p>
          <a:r>
            <a:rPr lang="es-EC" dirty="0" smtClean="0"/>
            <a:t>Implementar a nivel de simulación tres algoritmos de clasificación.</a:t>
          </a:r>
          <a:endParaRPr lang="es-EC" dirty="0"/>
        </a:p>
      </dgm:t>
    </dgm:pt>
    <dgm:pt modelId="{ACC6BC92-EC42-476B-B5A5-ED87DB512C22}" type="parTrans" cxnId="{AD34565A-C4F4-4399-8634-96852A731929}">
      <dgm:prSet/>
      <dgm:spPr/>
      <dgm:t>
        <a:bodyPr/>
        <a:lstStyle/>
        <a:p>
          <a:endParaRPr lang="es-EC"/>
        </a:p>
      </dgm:t>
    </dgm:pt>
    <dgm:pt modelId="{58BF10DA-BB37-4A9A-B85E-0C368FB0DEF9}" type="sibTrans" cxnId="{AD34565A-C4F4-4399-8634-96852A731929}">
      <dgm:prSet/>
      <dgm:spPr/>
      <dgm:t>
        <a:bodyPr/>
        <a:lstStyle/>
        <a:p>
          <a:endParaRPr lang="es-EC"/>
        </a:p>
      </dgm:t>
    </dgm:pt>
    <dgm:pt modelId="{E44E5E95-1F05-4F6D-A740-E1DD30A18474}">
      <dgm:prSet phldrT="[Texto]"/>
      <dgm:spPr/>
      <dgm:t>
        <a:bodyPr/>
        <a:lstStyle/>
        <a:p>
          <a:r>
            <a:rPr lang="es-EC" dirty="0" smtClean="0"/>
            <a:t>Determinar el/los mejor/es algoritmo/s de clasificación de eventos volcánicos para el volcán Cotopaxi.</a:t>
          </a:r>
          <a:endParaRPr lang="es-EC" dirty="0"/>
        </a:p>
      </dgm:t>
    </dgm:pt>
    <dgm:pt modelId="{282B6866-0A41-47B8-885A-15378A67C66F}" type="parTrans" cxnId="{E30966F6-FDE3-44E1-8BBD-51B3F66CFD06}">
      <dgm:prSet/>
      <dgm:spPr/>
      <dgm:t>
        <a:bodyPr/>
        <a:lstStyle/>
        <a:p>
          <a:endParaRPr lang="es-EC"/>
        </a:p>
      </dgm:t>
    </dgm:pt>
    <dgm:pt modelId="{0F3A1EAC-80D3-47D4-A2FF-A446BBEFD87A}" type="sibTrans" cxnId="{E30966F6-FDE3-44E1-8BBD-51B3F66CFD06}">
      <dgm:prSet/>
      <dgm:spPr/>
      <dgm:t>
        <a:bodyPr/>
        <a:lstStyle/>
        <a:p>
          <a:endParaRPr lang="es-EC"/>
        </a:p>
      </dgm:t>
    </dgm:pt>
    <dgm:pt modelId="{3C14AC67-89D9-4884-9697-0A94B9471E7F}">
      <dgm:prSet phldrT="[Texto]"/>
      <dgm:spPr/>
      <dgm:t>
        <a:bodyPr/>
        <a:lstStyle/>
        <a:p>
          <a:r>
            <a:rPr lang="es-EC" dirty="0" smtClean="0"/>
            <a:t>Probar y validar tres algoritmos de clasificación con información real para determinar su desempeño.</a:t>
          </a:r>
          <a:endParaRPr lang="es-EC" dirty="0"/>
        </a:p>
      </dgm:t>
    </dgm:pt>
    <dgm:pt modelId="{707E6EC0-BCD8-4536-A03B-8764FDCB6F6F}" type="parTrans" cxnId="{CD6FD128-2FCD-4754-99A5-63881FA290CB}">
      <dgm:prSet/>
      <dgm:spPr/>
      <dgm:t>
        <a:bodyPr/>
        <a:lstStyle/>
        <a:p>
          <a:endParaRPr lang="es-EC"/>
        </a:p>
      </dgm:t>
    </dgm:pt>
    <dgm:pt modelId="{891FE448-4281-4D33-B74A-95FFB39C0DEA}" type="sibTrans" cxnId="{CD6FD128-2FCD-4754-99A5-63881FA290CB}">
      <dgm:prSet/>
      <dgm:spPr/>
      <dgm:t>
        <a:bodyPr/>
        <a:lstStyle/>
        <a:p>
          <a:endParaRPr lang="es-EC"/>
        </a:p>
      </dgm:t>
    </dgm:pt>
    <dgm:pt modelId="{4B9E8F03-FB80-495C-86AA-7618863CDE5C}" type="pres">
      <dgm:prSet presAssocID="{5F89C7B4-255C-411F-B280-1E2057EB38D6}" presName="outerComposite" presStyleCnt="0">
        <dgm:presLayoutVars>
          <dgm:chMax val="5"/>
          <dgm:dir/>
          <dgm:resizeHandles val="exact"/>
        </dgm:presLayoutVars>
      </dgm:prSet>
      <dgm:spPr/>
      <dgm:t>
        <a:bodyPr/>
        <a:lstStyle/>
        <a:p>
          <a:endParaRPr lang="es-EC"/>
        </a:p>
      </dgm:t>
    </dgm:pt>
    <dgm:pt modelId="{5BAE15F9-017C-49F7-8C03-BFEB6966AFB3}" type="pres">
      <dgm:prSet presAssocID="{5F89C7B4-255C-411F-B280-1E2057EB38D6}" presName="dummyMaxCanvas" presStyleCnt="0">
        <dgm:presLayoutVars/>
      </dgm:prSet>
      <dgm:spPr/>
    </dgm:pt>
    <dgm:pt modelId="{0F8F1575-2206-4FD0-98E5-6EAAC65836A1}" type="pres">
      <dgm:prSet presAssocID="{5F89C7B4-255C-411F-B280-1E2057EB38D6}" presName="FiveNodes_1" presStyleLbl="node1" presStyleIdx="0" presStyleCnt="5">
        <dgm:presLayoutVars>
          <dgm:bulletEnabled val="1"/>
        </dgm:presLayoutVars>
      </dgm:prSet>
      <dgm:spPr/>
      <dgm:t>
        <a:bodyPr/>
        <a:lstStyle/>
        <a:p>
          <a:endParaRPr lang="es-EC"/>
        </a:p>
      </dgm:t>
    </dgm:pt>
    <dgm:pt modelId="{25A5B53A-2F27-4E94-841C-270D81323F02}" type="pres">
      <dgm:prSet presAssocID="{5F89C7B4-255C-411F-B280-1E2057EB38D6}" presName="FiveNodes_2" presStyleLbl="node1" presStyleIdx="1" presStyleCnt="5" custLinFactNeighborX="650" custLinFactNeighborY="-3992">
        <dgm:presLayoutVars>
          <dgm:bulletEnabled val="1"/>
        </dgm:presLayoutVars>
      </dgm:prSet>
      <dgm:spPr/>
      <dgm:t>
        <a:bodyPr/>
        <a:lstStyle/>
        <a:p>
          <a:endParaRPr lang="es-EC"/>
        </a:p>
      </dgm:t>
    </dgm:pt>
    <dgm:pt modelId="{33C7BABE-D6AB-4522-B9A3-48885E558C0C}" type="pres">
      <dgm:prSet presAssocID="{5F89C7B4-255C-411F-B280-1E2057EB38D6}" presName="FiveNodes_3" presStyleLbl="node1" presStyleIdx="2" presStyleCnt="5">
        <dgm:presLayoutVars>
          <dgm:bulletEnabled val="1"/>
        </dgm:presLayoutVars>
      </dgm:prSet>
      <dgm:spPr/>
      <dgm:t>
        <a:bodyPr/>
        <a:lstStyle/>
        <a:p>
          <a:endParaRPr lang="es-EC"/>
        </a:p>
      </dgm:t>
    </dgm:pt>
    <dgm:pt modelId="{A9DD98B9-B013-40FB-8D4F-DAB3ABBC95E2}" type="pres">
      <dgm:prSet presAssocID="{5F89C7B4-255C-411F-B280-1E2057EB38D6}" presName="FiveNodes_4" presStyleLbl="node1" presStyleIdx="3" presStyleCnt="5">
        <dgm:presLayoutVars>
          <dgm:bulletEnabled val="1"/>
        </dgm:presLayoutVars>
      </dgm:prSet>
      <dgm:spPr/>
      <dgm:t>
        <a:bodyPr/>
        <a:lstStyle/>
        <a:p>
          <a:endParaRPr lang="es-EC"/>
        </a:p>
      </dgm:t>
    </dgm:pt>
    <dgm:pt modelId="{5A1B3CE2-1C3B-4B0B-9CCD-34185F7AC88C}" type="pres">
      <dgm:prSet presAssocID="{5F89C7B4-255C-411F-B280-1E2057EB38D6}" presName="FiveNodes_5" presStyleLbl="node1" presStyleIdx="4" presStyleCnt="5">
        <dgm:presLayoutVars>
          <dgm:bulletEnabled val="1"/>
        </dgm:presLayoutVars>
      </dgm:prSet>
      <dgm:spPr/>
      <dgm:t>
        <a:bodyPr/>
        <a:lstStyle/>
        <a:p>
          <a:endParaRPr lang="es-EC"/>
        </a:p>
      </dgm:t>
    </dgm:pt>
    <dgm:pt modelId="{AB0E1D1C-6326-4313-90A9-F53AB1C07D76}" type="pres">
      <dgm:prSet presAssocID="{5F89C7B4-255C-411F-B280-1E2057EB38D6}" presName="FiveConn_1-2" presStyleLbl="fgAccFollowNode1" presStyleIdx="0" presStyleCnt="4">
        <dgm:presLayoutVars>
          <dgm:bulletEnabled val="1"/>
        </dgm:presLayoutVars>
      </dgm:prSet>
      <dgm:spPr/>
      <dgm:t>
        <a:bodyPr/>
        <a:lstStyle/>
        <a:p>
          <a:endParaRPr lang="es-EC"/>
        </a:p>
      </dgm:t>
    </dgm:pt>
    <dgm:pt modelId="{B621425C-75BA-48B4-B155-369A1E79DDE0}" type="pres">
      <dgm:prSet presAssocID="{5F89C7B4-255C-411F-B280-1E2057EB38D6}" presName="FiveConn_2-3" presStyleLbl="fgAccFollowNode1" presStyleIdx="1" presStyleCnt="4">
        <dgm:presLayoutVars>
          <dgm:bulletEnabled val="1"/>
        </dgm:presLayoutVars>
      </dgm:prSet>
      <dgm:spPr/>
      <dgm:t>
        <a:bodyPr/>
        <a:lstStyle/>
        <a:p>
          <a:endParaRPr lang="es-EC"/>
        </a:p>
      </dgm:t>
    </dgm:pt>
    <dgm:pt modelId="{FFE11077-3E5A-47BC-A568-D296024FB314}" type="pres">
      <dgm:prSet presAssocID="{5F89C7B4-255C-411F-B280-1E2057EB38D6}" presName="FiveConn_3-4" presStyleLbl="fgAccFollowNode1" presStyleIdx="2" presStyleCnt="4">
        <dgm:presLayoutVars>
          <dgm:bulletEnabled val="1"/>
        </dgm:presLayoutVars>
      </dgm:prSet>
      <dgm:spPr/>
      <dgm:t>
        <a:bodyPr/>
        <a:lstStyle/>
        <a:p>
          <a:endParaRPr lang="es-EC"/>
        </a:p>
      </dgm:t>
    </dgm:pt>
    <dgm:pt modelId="{D52B4B4B-8D04-4E7D-B53C-EBF5EF7FD684}" type="pres">
      <dgm:prSet presAssocID="{5F89C7B4-255C-411F-B280-1E2057EB38D6}" presName="FiveConn_4-5" presStyleLbl="fgAccFollowNode1" presStyleIdx="3" presStyleCnt="4">
        <dgm:presLayoutVars>
          <dgm:bulletEnabled val="1"/>
        </dgm:presLayoutVars>
      </dgm:prSet>
      <dgm:spPr/>
      <dgm:t>
        <a:bodyPr/>
        <a:lstStyle/>
        <a:p>
          <a:endParaRPr lang="es-EC"/>
        </a:p>
      </dgm:t>
    </dgm:pt>
    <dgm:pt modelId="{C16C691B-C085-4762-AF36-545926637828}" type="pres">
      <dgm:prSet presAssocID="{5F89C7B4-255C-411F-B280-1E2057EB38D6}" presName="FiveNodes_1_text" presStyleLbl="node1" presStyleIdx="4" presStyleCnt="5">
        <dgm:presLayoutVars>
          <dgm:bulletEnabled val="1"/>
        </dgm:presLayoutVars>
      </dgm:prSet>
      <dgm:spPr/>
      <dgm:t>
        <a:bodyPr/>
        <a:lstStyle/>
        <a:p>
          <a:endParaRPr lang="es-EC"/>
        </a:p>
      </dgm:t>
    </dgm:pt>
    <dgm:pt modelId="{B66A32CF-0BD9-4809-965B-FD89C76D38A5}" type="pres">
      <dgm:prSet presAssocID="{5F89C7B4-255C-411F-B280-1E2057EB38D6}" presName="FiveNodes_2_text" presStyleLbl="node1" presStyleIdx="4" presStyleCnt="5">
        <dgm:presLayoutVars>
          <dgm:bulletEnabled val="1"/>
        </dgm:presLayoutVars>
      </dgm:prSet>
      <dgm:spPr/>
      <dgm:t>
        <a:bodyPr/>
        <a:lstStyle/>
        <a:p>
          <a:endParaRPr lang="es-EC"/>
        </a:p>
      </dgm:t>
    </dgm:pt>
    <dgm:pt modelId="{213651BA-C86D-46D2-B2CC-D43161651A49}" type="pres">
      <dgm:prSet presAssocID="{5F89C7B4-255C-411F-B280-1E2057EB38D6}" presName="FiveNodes_3_text" presStyleLbl="node1" presStyleIdx="4" presStyleCnt="5">
        <dgm:presLayoutVars>
          <dgm:bulletEnabled val="1"/>
        </dgm:presLayoutVars>
      </dgm:prSet>
      <dgm:spPr/>
      <dgm:t>
        <a:bodyPr/>
        <a:lstStyle/>
        <a:p>
          <a:endParaRPr lang="es-EC"/>
        </a:p>
      </dgm:t>
    </dgm:pt>
    <dgm:pt modelId="{A4484C63-1C6D-48C1-B34A-8199B1EF023A}" type="pres">
      <dgm:prSet presAssocID="{5F89C7B4-255C-411F-B280-1E2057EB38D6}" presName="FiveNodes_4_text" presStyleLbl="node1" presStyleIdx="4" presStyleCnt="5">
        <dgm:presLayoutVars>
          <dgm:bulletEnabled val="1"/>
        </dgm:presLayoutVars>
      </dgm:prSet>
      <dgm:spPr/>
      <dgm:t>
        <a:bodyPr/>
        <a:lstStyle/>
        <a:p>
          <a:endParaRPr lang="es-EC"/>
        </a:p>
      </dgm:t>
    </dgm:pt>
    <dgm:pt modelId="{7448754C-50D4-46EF-91C6-D67A0036EE0A}" type="pres">
      <dgm:prSet presAssocID="{5F89C7B4-255C-411F-B280-1E2057EB38D6}" presName="FiveNodes_5_text" presStyleLbl="node1" presStyleIdx="4" presStyleCnt="5">
        <dgm:presLayoutVars>
          <dgm:bulletEnabled val="1"/>
        </dgm:presLayoutVars>
      </dgm:prSet>
      <dgm:spPr/>
      <dgm:t>
        <a:bodyPr/>
        <a:lstStyle/>
        <a:p>
          <a:endParaRPr lang="es-EC"/>
        </a:p>
      </dgm:t>
    </dgm:pt>
  </dgm:ptLst>
  <dgm:cxnLst>
    <dgm:cxn modelId="{147317B3-8F15-4B61-865D-E745E79C8610}" type="presOf" srcId="{3C14AC67-89D9-4884-9697-0A94B9471E7F}" destId="{A9DD98B9-B013-40FB-8D4F-DAB3ABBC95E2}" srcOrd="0" destOrd="0" presId="urn:microsoft.com/office/officeart/2005/8/layout/vProcess5"/>
    <dgm:cxn modelId="{E836A52B-FCD2-4CDC-A48D-C047CD8575BA}" srcId="{5F89C7B4-255C-411F-B280-1E2057EB38D6}" destId="{2357D454-B194-4CF4-99A6-8BFD2114E560}" srcOrd="1" destOrd="0" parTransId="{474562DC-D256-4544-AF25-96FC78F90B99}" sibTransId="{4B6FD0B8-7DBF-429C-868A-D12EA5A17955}"/>
    <dgm:cxn modelId="{885EA390-6622-4CC9-BBE4-40171B2B16E7}" type="presOf" srcId="{2357D454-B194-4CF4-99A6-8BFD2114E560}" destId="{B66A32CF-0BD9-4809-965B-FD89C76D38A5}" srcOrd="1" destOrd="0" presId="urn:microsoft.com/office/officeart/2005/8/layout/vProcess5"/>
    <dgm:cxn modelId="{544EC144-4BA0-4133-910B-BB853A9D2C6B}" type="presOf" srcId="{5F89C7B4-255C-411F-B280-1E2057EB38D6}" destId="{4B9E8F03-FB80-495C-86AA-7618863CDE5C}" srcOrd="0" destOrd="0" presId="urn:microsoft.com/office/officeart/2005/8/layout/vProcess5"/>
    <dgm:cxn modelId="{D0DBDDFF-2A87-4850-A23E-B783E711B0E6}" type="presOf" srcId="{18D1C879-00A5-4921-9E55-7A2A554FA369}" destId="{33C7BABE-D6AB-4522-B9A3-48885E558C0C}" srcOrd="0" destOrd="0" presId="urn:microsoft.com/office/officeart/2005/8/layout/vProcess5"/>
    <dgm:cxn modelId="{43CB5C8A-CEF7-4ED7-A233-E4E6F4D4DAC5}" type="presOf" srcId="{E44E5E95-1F05-4F6D-A740-E1DD30A18474}" destId="{7448754C-50D4-46EF-91C6-D67A0036EE0A}" srcOrd="1" destOrd="0" presId="urn:microsoft.com/office/officeart/2005/8/layout/vProcess5"/>
    <dgm:cxn modelId="{4F7E6FED-6967-40D8-8791-8FF7D0953434}" srcId="{5F89C7B4-255C-411F-B280-1E2057EB38D6}" destId="{A014C48E-FD6E-46DF-8F86-06286258CE9D}" srcOrd="0" destOrd="0" parTransId="{91D1E758-261B-41A8-BD14-665570B55B86}" sibTransId="{E27CF18D-D0B3-4AC1-9AED-995909F7EDF9}"/>
    <dgm:cxn modelId="{CD6FD128-2FCD-4754-99A5-63881FA290CB}" srcId="{5F89C7B4-255C-411F-B280-1E2057EB38D6}" destId="{3C14AC67-89D9-4884-9697-0A94B9471E7F}" srcOrd="3" destOrd="0" parTransId="{707E6EC0-BCD8-4536-A03B-8764FDCB6F6F}" sibTransId="{891FE448-4281-4D33-B74A-95FFB39C0DEA}"/>
    <dgm:cxn modelId="{577CB697-FB78-4162-969F-CA68102BD820}" type="presOf" srcId="{E27CF18D-D0B3-4AC1-9AED-995909F7EDF9}" destId="{AB0E1D1C-6326-4313-90A9-F53AB1C07D76}" srcOrd="0" destOrd="0" presId="urn:microsoft.com/office/officeart/2005/8/layout/vProcess5"/>
    <dgm:cxn modelId="{D5BF9EF1-C35B-4714-B03D-BB3DA60515B3}" type="presOf" srcId="{18D1C879-00A5-4921-9E55-7A2A554FA369}" destId="{213651BA-C86D-46D2-B2CC-D43161651A49}" srcOrd="1" destOrd="0" presId="urn:microsoft.com/office/officeart/2005/8/layout/vProcess5"/>
    <dgm:cxn modelId="{59D6D555-2A08-40FA-A487-6578425074AF}" type="presOf" srcId="{2357D454-B194-4CF4-99A6-8BFD2114E560}" destId="{25A5B53A-2F27-4E94-841C-270D81323F02}" srcOrd="0" destOrd="0" presId="urn:microsoft.com/office/officeart/2005/8/layout/vProcess5"/>
    <dgm:cxn modelId="{7EDA3B0E-C4F2-43BF-B718-6982637C3071}" type="presOf" srcId="{A014C48E-FD6E-46DF-8F86-06286258CE9D}" destId="{C16C691B-C085-4762-AF36-545926637828}" srcOrd="1" destOrd="0" presId="urn:microsoft.com/office/officeart/2005/8/layout/vProcess5"/>
    <dgm:cxn modelId="{1358D779-AB46-456D-B731-0B4222B053CD}" type="presOf" srcId="{E44E5E95-1F05-4F6D-A740-E1DD30A18474}" destId="{5A1B3CE2-1C3B-4B0B-9CCD-34185F7AC88C}" srcOrd="0" destOrd="0" presId="urn:microsoft.com/office/officeart/2005/8/layout/vProcess5"/>
    <dgm:cxn modelId="{43ACB89B-006C-4B31-B411-5A16257B717B}" type="presOf" srcId="{4B6FD0B8-7DBF-429C-868A-D12EA5A17955}" destId="{B621425C-75BA-48B4-B155-369A1E79DDE0}" srcOrd="0" destOrd="0" presId="urn:microsoft.com/office/officeart/2005/8/layout/vProcess5"/>
    <dgm:cxn modelId="{E30966F6-FDE3-44E1-8BBD-51B3F66CFD06}" srcId="{5F89C7B4-255C-411F-B280-1E2057EB38D6}" destId="{E44E5E95-1F05-4F6D-A740-E1DD30A18474}" srcOrd="4" destOrd="0" parTransId="{282B6866-0A41-47B8-885A-15378A67C66F}" sibTransId="{0F3A1EAC-80D3-47D4-A2FF-A446BBEFD87A}"/>
    <dgm:cxn modelId="{AD34565A-C4F4-4399-8634-96852A731929}" srcId="{5F89C7B4-255C-411F-B280-1E2057EB38D6}" destId="{18D1C879-00A5-4921-9E55-7A2A554FA369}" srcOrd="2" destOrd="0" parTransId="{ACC6BC92-EC42-476B-B5A5-ED87DB512C22}" sibTransId="{58BF10DA-BB37-4A9A-B85E-0C368FB0DEF9}"/>
    <dgm:cxn modelId="{5165F6D2-16D9-401D-B880-501D0414B4EE}" type="presOf" srcId="{891FE448-4281-4D33-B74A-95FFB39C0DEA}" destId="{D52B4B4B-8D04-4E7D-B53C-EBF5EF7FD684}" srcOrd="0" destOrd="0" presId="urn:microsoft.com/office/officeart/2005/8/layout/vProcess5"/>
    <dgm:cxn modelId="{C94DAA27-C71A-4044-AD91-3A36E50931E9}" type="presOf" srcId="{58BF10DA-BB37-4A9A-B85E-0C368FB0DEF9}" destId="{FFE11077-3E5A-47BC-A568-D296024FB314}" srcOrd="0" destOrd="0" presId="urn:microsoft.com/office/officeart/2005/8/layout/vProcess5"/>
    <dgm:cxn modelId="{908707BE-A468-47A8-97A6-CD91382C9EF8}" type="presOf" srcId="{3C14AC67-89D9-4884-9697-0A94B9471E7F}" destId="{A4484C63-1C6D-48C1-B34A-8199B1EF023A}" srcOrd="1" destOrd="0" presId="urn:microsoft.com/office/officeart/2005/8/layout/vProcess5"/>
    <dgm:cxn modelId="{799E1195-8A75-4479-85E8-5D0362AD2FEF}" type="presOf" srcId="{A014C48E-FD6E-46DF-8F86-06286258CE9D}" destId="{0F8F1575-2206-4FD0-98E5-6EAAC65836A1}" srcOrd="0" destOrd="0" presId="urn:microsoft.com/office/officeart/2005/8/layout/vProcess5"/>
    <dgm:cxn modelId="{EEFDE348-5F7D-4948-8AC8-1FF230931F83}" type="presParOf" srcId="{4B9E8F03-FB80-495C-86AA-7618863CDE5C}" destId="{5BAE15F9-017C-49F7-8C03-BFEB6966AFB3}" srcOrd="0" destOrd="0" presId="urn:microsoft.com/office/officeart/2005/8/layout/vProcess5"/>
    <dgm:cxn modelId="{33272ECE-F9FB-4F3E-985A-3D0B653AA365}" type="presParOf" srcId="{4B9E8F03-FB80-495C-86AA-7618863CDE5C}" destId="{0F8F1575-2206-4FD0-98E5-6EAAC65836A1}" srcOrd="1" destOrd="0" presId="urn:microsoft.com/office/officeart/2005/8/layout/vProcess5"/>
    <dgm:cxn modelId="{1D9BFE8D-994C-478B-BFC9-01185F2C536D}" type="presParOf" srcId="{4B9E8F03-FB80-495C-86AA-7618863CDE5C}" destId="{25A5B53A-2F27-4E94-841C-270D81323F02}" srcOrd="2" destOrd="0" presId="urn:microsoft.com/office/officeart/2005/8/layout/vProcess5"/>
    <dgm:cxn modelId="{672FF8F9-12EB-4A3F-80CA-7B51B71D2C20}" type="presParOf" srcId="{4B9E8F03-FB80-495C-86AA-7618863CDE5C}" destId="{33C7BABE-D6AB-4522-B9A3-48885E558C0C}" srcOrd="3" destOrd="0" presId="urn:microsoft.com/office/officeart/2005/8/layout/vProcess5"/>
    <dgm:cxn modelId="{14CDEA1F-627B-4649-B2D5-335C3B73A894}" type="presParOf" srcId="{4B9E8F03-FB80-495C-86AA-7618863CDE5C}" destId="{A9DD98B9-B013-40FB-8D4F-DAB3ABBC95E2}" srcOrd="4" destOrd="0" presId="urn:microsoft.com/office/officeart/2005/8/layout/vProcess5"/>
    <dgm:cxn modelId="{4EFC4E6D-F033-4B89-A367-9EDA3B9136BF}" type="presParOf" srcId="{4B9E8F03-FB80-495C-86AA-7618863CDE5C}" destId="{5A1B3CE2-1C3B-4B0B-9CCD-34185F7AC88C}" srcOrd="5" destOrd="0" presId="urn:microsoft.com/office/officeart/2005/8/layout/vProcess5"/>
    <dgm:cxn modelId="{0FB8CA44-DFDF-48BD-9AED-EAEEE14924EE}" type="presParOf" srcId="{4B9E8F03-FB80-495C-86AA-7618863CDE5C}" destId="{AB0E1D1C-6326-4313-90A9-F53AB1C07D76}" srcOrd="6" destOrd="0" presId="urn:microsoft.com/office/officeart/2005/8/layout/vProcess5"/>
    <dgm:cxn modelId="{C42B9C85-AE9C-47A4-B3D9-7D3187370526}" type="presParOf" srcId="{4B9E8F03-FB80-495C-86AA-7618863CDE5C}" destId="{B621425C-75BA-48B4-B155-369A1E79DDE0}" srcOrd="7" destOrd="0" presId="urn:microsoft.com/office/officeart/2005/8/layout/vProcess5"/>
    <dgm:cxn modelId="{8FA7D148-9D09-4657-9F02-0F116B34989A}" type="presParOf" srcId="{4B9E8F03-FB80-495C-86AA-7618863CDE5C}" destId="{FFE11077-3E5A-47BC-A568-D296024FB314}" srcOrd="8" destOrd="0" presId="urn:microsoft.com/office/officeart/2005/8/layout/vProcess5"/>
    <dgm:cxn modelId="{6EBC4FAE-C53E-47D6-AD59-BCA3682F9E38}" type="presParOf" srcId="{4B9E8F03-FB80-495C-86AA-7618863CDE5C}" destId="{D52B4B4B-8D04-4E7D-B53C-EBF5EF7FD684}" srcOrd="9" destOrd="0" presId="urn:microsoft.com/office/officeart/2005/8/layout/vProcess5"/>
    <dgm:cxn modelId="{41F9600D-A74A-4F99-A481-CD7A95FD17D1}" type="presParOf" srcId="{4B9E8F03-FB80-495C-86AA-7618863CDE5C}" destId="{C16C691B-C085-4762-AF36-545926637828}" srcOrd="10" destOrd="0" presId="urn:microsoft.com/office/officeart/2005/8/layout/vProcess5"/>
    <dgm:cxn modelId="{F70812E5-70DF-48A5-9149-854A21F8A30D}" type="presParOf" srcId="{4B9E8F03-FB80-495C-86AA-7618863CDE5C}" destId="{B66A32CF-0BD9-4809-965B-FD89C76D38A5}" srcOrd="11" destOrd="0" presId="urn:microsoft.com/office/officeart/2005/8/layout/vProcess5"/>
    <dgm:cxn modelId="{DB4B2B14-41D4-42AD-95EB-FEF33DDF43D5}" type="presParOf" srcId="{4B9E8F03-FB80-495C-86AA-7618863CDE5C}" destId="{213651BA-C86D-46D2-B2CC-D43161651A49}" srcOrd="12" destOrd="0" presId="urn:microsoft.com/office/officeart/2005/8/layout/vProcess5"/>
    <dgm:cxn modelId="{A783524E-7ACC-47EB-9A9C-49DB837E46B5}" type="presParOf" srcId="{4B9E8F03-FB80-495C-86AA-7618863CDE5C}" destId="{A4484C63-1C6D-48C1-B34A-8199B1EF023A}" srcOrd="13" destOrd="0" presId="urn:microsoft.com/office/officeart/2005/8/layout/vProcess5"/>
    <dgm:cxn modelId="{55F58A33-07B1-407B-B8B2-0CE5568B3424}" type="presParOf" srcId="{4B9E8F03-FB80-495C-86AA-7618863CDE5C}" destId="{7448754C-50D4-46EF-91C6-D67A0036EE0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42E010-9580-4A82-9042-94207C07F95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5CF53251-2F0E-47E2-9D9B-5EF00E75FB26}">
      <dgm:prSet phldrT="[Texto]"/>
      <dgm:spPr/>
      <dgm:t>
        <a:bodyPr/>
        <a:lstStyle/>
        <a:p>
          <a:r>
            <a:rPr lang="es-EC" dirty="0" smtClean="0"/>
            <a:t>1</a:t>
          </a:r>
          <a:endParaRPr lang="es-EC" dirty="0"/>
        </a:p>
      </dgm:t>
    </dgm:pt>
    <dgm:pt modelId="{4D59A93F-C124-40A3-B8EC-9CCF0E8B925C}" type="parTrans" cxnId="{AA8A6167-B3FF-448F-A18A-F2E72DC3A66D}">
      <dgm:prSet/>
      <dgm:spPr/>
      <dgm:t>
        <a:bodyPr/>
        <a:lstStyle/>
        <a:p>
          <a:endParaRPr lang="es-EC"/>
        </a:p>
      </dgm:t>
    </dgm:pt>
    <dgm:pt modelId="{70EEE968-BF5F-4CE6-AA8A-34670704F8A2}" type="sibTrans" cxnId="{AA8A6167-B3FF-448F-A18A-F2E72DC3A66D}">
      <dgm:prSet/>
      <dgm:spPr/>
      <dgm:t>
        <a:bodyPr/>
        <a:lstStyle/>
        <a:p>
          <a:endParaRPr lang="es-EC"/>
        </a:p>
      </dgm:t>
    </dgm:pt>
    <dgm:pt modelId="{A5979CAB-99EB-4F55-91AE-723D60FAF38B}">
      <dgm:prSet phldrT="[Texto]"/>
      <dgm:spPr/>
      <dgm:t>
        <a:bodyPr/>
        <a:lstStyle/>
        <a:p>
          <a:r>
            <a:rPr lang="es-EC" dirty="0" smtClean="0"/>
            <a:t>Planteamiento del Problema</a:t>
          </a:r>
          <a:endParaRPr lang="es-EC" dirty="0"/>
        </a:p>
      </dgm:t>
    </dgm:pt>
    <dgm:pt modelId="{4F975FE2-C800-4BD3-A465-1D6DC349AFB8}" type="parTrans" cxnId="{DBDB1D66-DD17-4F32-A4CA-73843B22B429}">
      <dgm:prSet/>
      <dgm:spPr/>
      <dgm:t>
        <a:bodyPr/>
        <a:lstStyle/>
        <a:p>
          <a:endParaRPr lang="es-EC"/>
        </a:p>
      </dgm:t>
    </dgm:pt>
    <dgm:pt modelId="{CB62EAF4-7D78-4DA9-BD62-535EFF62C63D}" type="sibTrans" cxnId="{DBDB1D66-DD17-4F32-A4CA-73843B22B429}">
      <dgm:prSet/>
      <dgm:spPr/>
      <dgm:t>
        <a:bodyPr/>
        <a:lstStyle/>
        <a:p>
          <a:endParaRPr lang="es-EC"/>
        </a:p>
      </dgm:t>
    </dgm:pt>
    <dgm:pt modelId="{6A45956D-DE06-467C-9C06-820F7F8A2D58}">
      <dgm:prSet phldrT="[Texto]"/>
      <dgm:spPr/>
      <dgm:t>
        <a:bodyPr/>
        <a:lstStyle/>
        <a:p>
          <a:r>
            <a:rPr lang="es-EC" dirty="0" smtClean="0"/>
            <a:t>Justificación</a:t>
          </a:r>
          <a:endParaRPr lang="es-EC" dirty="0"/>
        </a:p>
      </dgm:t>
    </dgm:pt>
    <dgm:pt modelId="{D87364F8-DA54-4367-886E-EFDEF7C92D14}" type="parTrans" cxnId="{A04415E8-898A-46A6-95C2-68CB59805ECF}">
      <dgm:prSet/>
      <dgm:spPr/>
      <dgm:t>
        <a:bodyPr/>
        <a:lstStyle/>
        <a:p>
          <a:endParaRPr lang="es-EC"/>
        </a:p>
      </dgm:t>
    </dgm:pt>
    <dgm:pt modelId="{69C7DC92-0730-4902-928D-CCE474999464}" type="sibTrans" cxnId="{A04415E8-898A-46A6-95C2-68CB59805ECF}">
      <dgm:prSet/>
      <dgm:spPr/>
      <dgm:t>
        <a:bodyPr/>
        <a:lstStyle/>
        <a:p>
          <a:endParaRPr lang="es-EC"/>
        </a:p>
      </dgm:t>
    </dgm:pt>
    <dgm:pt modelId="{4497C049-D66C-4542-A43E-92C75557A512}">
      <dgm:prSet phldrT="[Texto]"/>
      <dgm:spPr/>
      <dgm:t>
        <a:bodyPr/>
        <a:lstStyle/>
        <a:p>
          <a:r>
            <a:rPr lang="es-EC" dirty="0" smtClean="0"/>
            <a:t>3</a:t>
          </a:r>
          <a:endParaRPr lang="es-EC" dirty="0"/>
        </a:p>
      </dgm:t>
    </dgm:pt>
    <dgm:pt modelId="{C9B2A34D-611C-4F11-96F7-2CE4496DE4DB}" type="parTrans" cxnId="{6CFE31FC-597B-487D-8809-DD4DCAC5D643}">
      <dgm:prSet/>
      <dgm:spPr/>
      <dgm:t>
        <a:bodyPr/>
        <a:lstStyle/>
        <a:p>
          <a:endParaRPr lang="es-EC"/>
        </a:p>
      </dgm:t>
    </dgm:pt>
    <dgm:pt modelId="{7667F478-32B4-4C44-9FDF-8CF94A405ACA}" type="sibTrans" cxnId="{6CFE31FC-597B-487D-8809-DD4DCAC5D643}">
      <dgm:prSet/>
      <dgm:spPr/>
      <dgm:t>
        <a:bodyPr/>
        <a:lstStyle/>
        <a:p>
          <a:endParaRPr lang="es-EC"/>
        </a:p>
      </dgm:t>
    </dgm:pt>
    <dgm:pt modelId="{40242412-8B36-43AF-B4C2-E21D1A0B7F70}">
      <dgm:prSet phldrT="[Texto]"/>
      <dgm:spPr/>
      <dgm:t>
        <a:bodyPr/>
        <a:lstStyle/>
        <a:p>
          <a:r>
            <a:rPr lang="es-EC" dirty="0" smtClean="0"/>
            <a:t>Objetivos</a:t>
          </a:r>
          <a:endParaRPr lang="es-EC" dirty="0"/>
        </a:p>
      </dgm:t>
    </dgm:pt>
    <dgm:pt modelId="{CCE1F2F2-DF0C-4FF2-83BF-11FBA652A258}" type="parTrans" cxnId="{71D854AD-BD0C-445D-8BA9-0E272E842ADD}">
      <dgm:prSet/>
      <dgm:spPr/>
      <dgm:t>
        <a:bodyPr/>
        <a:lstStyle/>
        <a:p>
          <a:endParaRPr lang="es-EC"/>
        </a:p>
      </dgm:t>
    </dgm:pt>
    <dgm:pt modelId="{2025CF14-BD49-4031-9009-D5F4390A7AF1}" type="sibTrans" cxnId="{71D854AD-BD0C-445D-8BA9-0E272E842ADD}">
      <dgm:prSet/>
      <dgm:spPr/>
      <dgm:t>
        <a:bodyPr/>
        <a:lstStyle/>
        <a:p>
          <a:endParaRPr lang="es-EC"/>
        </a:p>
      </dgm:t>
    </dgm:pt>
    <dgm:pt modelId="{73F88E4C-6EEB-4CA4-A2FD-4924B2DC619A}">
      <dgm:prSet phldrT="[Texto]"/>
      <dgm:spPr>
        <a:solidFill>
          <a:schemeClr val="accent4">
            <a:lumMod val="60000"/>
            <a:lumOff val="40000"/>
            <a:alpha val="90000"/>
          </a:schemeClr>
        </a:solidFill>
      </dgm:spPr>
      <dgm:t>
        <a:bodyPr/>
        <a:lstStyle/>
        <a:p>
          <a:r>
            <a:rPr lang="es-EC" dirty="0" smtClean="0"/>
            <a:t>Metodología</a:t>
          </a:r>
          <a:endParaRPr lang="es-EC" dirty="0"/>
        </a:p>
      </dgm:t>
    </dgm:pt>
    <dgm:pt modelId="{AD82DFE8-2F4F-41EC-95FA-10E98A5D91EE}" type="parTrans" cxnId="{B532A147-E69D-4642-BED5-396B90992ADB}">
      <dgm:prSet/>
      <dgm:spPr/>
      <dgm:t>
        <a:bodyPr/>
        <a:lstStyle/>
        <a:p>
          <a:endParaRPr lang="es-EC"/>
        </a:p>
      </dgm:t>
    </dgm:pt>
    <dgm:pt modelId="{99607E8C-F30B-4818-B176-FCCD64296CDB}" type="sibTrans" cxnId="{B532A147-E69D-4642-BED5-396B90992ADB}">
      <dgm:prSet/>
      <dgm:spPr/>
      <dgm:t>
        <a:bodyPr/>
        <a:lstStyle/>
        <a:p>
          <a:endParaRPr lang="es-EC"/>
        </a:p>
      </dgm:t>
    </dgm:pt>
    <dgm:pt modelId="{E90E4507-BF8E-4A38-AFC2-F4044E13C60D}">
      <dgm:prSet phldrT="[Texto]"/>
      <dgm:spPr/>
      <dgm:t>
        <a:bodyPr/>
        <a:lstStyle/>
        <a:p>
          <a:r>
            <a:rPr lang="es-EC" dirty="0" smtClean="0"/>
            <a:t>5</a:t>
          </a:r>
          <a:endParaRPr lang="es-EC" dirty="0"/>
        </a:p>
      </dgm:t>
    </dgm:pt>
    <dgm:pt modelId="{FFD82C73-150D-4D34-B30B-CA92FB5761D5}" type="parTrans" cxnId="{8D4AA827-5E52-4BF7-9225-6A4DC7F8271D}">
      <dgm:prSet/>
      <dgm:spPr/>
      <dgm:t>
        <a:bodyPr/>
        <a:lstStyle/>
        <a:p>
          <a:endParaRPr lang="es-EC"/>
        </a:p>
      </dgm:t>
    </dgm:pt>
    <dgm:pt modelId="{B77C559F-176E-4817-90F8-E20D6F4AF32D}" type="sibTrans" cxnId="{8D4AA827-5E52-4BF7-9225-6A4DC7F8271D}">
      <dgm:prSet/>
      <dgm:spPr/>
      <dgm:t>
        <a:bodyPr/>
        <a:lstStyle/>
        <a:p>
          <a:endParaRPr lang="es-EC"/>
        </a:p>
      </dgm:t>
    </dgm:pt>
    <dgm:pt modelId="{6FD9C243-54FF-4942-AE66-B2D292767179}">
      <dgm:prSet phldrT="[Texto]"/>
      <dgm:spPr/>
      <dgm:t>
        <a:bodyPr/>
        <a:lstStyle/>
        <a:p>
          <a:r>
            <a:rPr lang="es-EC" dirty="0" smtClean="0"/>
            <a:t>Conceptos</a:t>
          </a:r>
          <a:endParaRPr lang="es-EC" dirty="0"/>
        </a:p>
      </dgm:t>
    </dgm:pt>
    <dgm:pt modelId="{71C84F68-614C-4154-82C4-0E20CB6D7068}" type="parTrans" cxnId="{A6F708CC-C9AD-4F6C-B354-B89C8D5AFB6C}">
      <dgm:prSet/>
      <dgm:spPr/>
      <dgm:t>
        <a:bodyPr/>
        <a:lstStyle/>
        <a:p>
          <a:endParaRPr lang="es-EC"/>
        </a:p>
      </dgm:t>
    </dgm:pt>
    <dgm:pt modelId="{D80FAA63-832E-45A7-AA91-1AC2CBAA933B}" type="sibTrans" cxnId="{A6F708CC-C9AD-4F6C-B354-B89C8D5AFB6C}">
      <dgm:prSet/>
      <dgm:spPr/>
      <dgm:t>
        <a:bodyPr/>
        <a:lstStyle/>
        <a:p>
          <a:endParaRPr lang="es-EC"/>
        </a:p>
      </dgm:t>
    </dgm:pt>
    <dgm:pt modelId="{69DCF355-32A7-4FC1-9BAF-034B9136449E}">
      <dgm:prSet phldrT="[Texto]"/>
      <dgm:spPr/>
      <dgm:t>
        <a:bodyPr/>
        <a:lstStyle/>
        <a:p>
          <a:r>
            <a:rPr lang="es-EC" dirty="0" smtClean="0"/>
            <a:t>Resultados</a:t>
          </a:r>
          <a:endParaRPr lang="es-EC" dirty="0"/>
        </a:p>
      </dgm:t>
    </dgm:pt>
    <dgm:pt modelId="{FBD08163-D802-4949-BF00-B0528426A2D2}" type="parTrans" cxnId="{3ED918C4-4DBF-47A6-97DD-B9670A9C8719}">
      <dgm:prSet/>
      <dgm:spPr/>
      <dgm:t>
        <a:bodyPr/>
        <a:lstStyle/>
        <a:p>
          <a:endParaRPr lang="es-EC"/>
        </a:p>
      </dgm:t>
    </dgm:pt>
    <dgm:pt modelId="{B136891E-5095-4ED4-A3D9-90CF9CA51683}" type="sibTrans" cxnId="{3ED918C4-4DBF-47A6-97DD-B9670A9C8719}">
      <dgm:prSet/>
      <dgm:spPr/>
      <dgm:t>
        <a:bodyPr/>
        <a:lstStyle/>
        <a:p>
          <a:endParaRPr lang="es-EC"/>
        </a:p>
      </dgm:t>
    </dgm:pt>
    <dgm:pt modelId="{FA23DB3D-5DC5-46D1-934A-ECD59A837793}">
      <dgm:prSet phldrT="[Texto]"/>
      <dgm:spPr/>
      <dgm:t>
        <a:bodyPr/>
        <a:lstStyle/>
        <a:p>
          <a:r>
            <a:rPr lang="es-EC" dirty="0" smtClean="0"/>
            <a:t>2</a:t>
          </a:r>
          <a:endParaRPr lang="es-EC" dirty="0"/>
        </a:p>
      </dgm:t>
    </dgm:pt>
    <dgm:pt modelId="{EB12E72B-2887-4D2A-8F68-05F0C298014A}" type="parTrans" cxnId="{76285075-39A6-4340-8DA1-50C2D2CC4A78}">
      <dgm:prSet/>
      <dgm:spPr/>
      <dgm:t>
        <a:bodyPr/>
        <a:lstStyle/>
        <a:p>
          <a:endParaRPr lang="es-EC"/>
        </a:p>
      </dgm:t>
    </dgm:pt>
    <dgm:pt modelId="{C8942FD9-AF0B-409F-8758-9CED07587750}" type="sibTrans" cxnId="{76285075-39A6-4340-8DA1-50C2D2CC4A78}">
      <dgm:prSet/>
      <dgm:spPr/>
      <dgm:t>
        <a:bodyPr/>
        <a:lstStyle/>
        <a:p>
          <a:endParaRPr lang="es-EC"/>
        </a:p>
      </dgm:t>
    </dgm:pt>
    <dgm:pt modelId="{105CBBE0-4A2F-4794-8E83-325CE2A5B3C8}">
      <dgm:prSet phldrT="[Texto]"/>
      <dgm:spPr/>
      <dgm:t>
        <a:bodyPr/>
        <a:lstStyle/>
        <a:p>
          <a:r>
            <a:rPr lang="es-EC" dirty="0" smtClean="0"/>
            <a:t>4</a:t>
          </a:r>
          <a:endParaRPr lang="es-EC" dirty="0"/>
        </a:p>
      </dgm:t>
    </dgm:pt>
    <dgm:pt modelId="{3A75EFC7-3AC8-4689-822E-ED7511875C30}" type="parTrans" cxnId="{BC18AF7C-808F-43EE-8770-B45B73ECEBEC}">
      <dgm:prSet/>
      <dgm:spPr/>
      <dgm:t>
        <a:bodyPr/>
        <a:lstStyle/>
        <a:p>
          <a:endParaRPr lang="es-EC"/>
        </a:p>
      </dgm:t>
    </dgm:pt>
    <dgm:pt modelId="{E05CB9D1-90E7-410F-B34D-D1D4A0BE0F48}" type="sibTrans" cxnId="{BC18AF7C-808F-43EE-8770-B45B73ECEBEC}">
      <dgm:prSet/>
      <dgm:spPr/>
      <dgm:t>
        <a:bodyPr/>
        <a:lstStyle/>
        <a:p>
          <a:endParaRPr lang="es-EC"/>
        </a:p>
      </dgm:t>
    </dgm:pt>
    <dgm:pt modelId="{870E6537-5BC9-4FB3-8D40-C56C64779CCD}">
      <dgm:prSet phldrT="[Texto]"/>
      <dgm:spPr/>
      <dgm:t>
        <a:bodyPr/>
        <a:lstStyle/>
        <a:p>
          <a:r>
            <a:rPr lang="es-EC" dirty="0" smtClean="0"/>
            <a:t>6</a:t>
          </a:r>
          <a:endParaRPr lang="es-EC" dirty="0"/>
        </a:p>
      </dgm:t>
    </dgm:pt>
    <dgm:pt modelId="{6B1BDE29-3492-4365-8FE5-1AF0CC4807DF}" type="parTrans" cxnId="{53387B7B-8D26-455E-85F0-840081A3292D}">
      <dgm:prSet/>
      <dgm:spPr/>
      <dgm:t>
        <a:bodyPr/>
        <a:lstStyle/>
        <a:p>
          <a:endParaRPr lang="es-EC"/>
        </a:p>
      </dgm:t>
    </dgm:pt>
    <dgm:pt modelId="{D2FB3839-DE95-4A8C-BBC6-8B4514B2C5BC}" type="sibTrans" cxnId="{53387B7B-8D26-455E-85F0-840081A3292D}">
      <dgm:prSet/>
      <dgm:spPr/>
      <dgm:t>
        <a:bodyPr/>
        <a:lstStyle/>
        <a:p>
          <a:endParaRPr lang="es-EC"/>
        </a:p>
      </dgm:t>
    </dgm:pt>
    <dgm:pt modelId="{BE6D0213-D393-45D9-8B3D-9DAE67624F1B}">
      <dgm:prSet phldrT="[Texto]"/>
      <dgm:spPr/>
      <dgm:t>
        <a:bodyPr/>
        <a:lstStyle/>
        <a:p>
          <a:r>
            <a:rPr lang="es-EC" dirty="0" smtClean="0"/>
            <a:t>Conclusiones</a:t>
          </a:r>
          <a:endParaRPr lang="es-EC" dirty="0"/>
        </a:p>
      </dgm:t>
    </dgm:pt>
    <dgm:pt modelId="{B43F053C-E2E0-4AFA-A67C-5DF43529D5EE}" type="parTrans" cxnId="{E73FD2F2-612D-4A60-B502-CB9F5589640D}">
      <dgm:prSet/>
      <dgm:spPr/>
      <dgm:t>
        <a:bodyPr/>
        <a:lstStyle/>
        <a:p>
          <a:endParaRPr lang="es-EC"/>
        </a:p>
      </dgm:t>
    </dgm:pt>
    <dgm:pt modelId="{32428C5E-CEAB-4649-97AA-A4D7116C4B21}" type="sibTrans" cxnId="{E73FD2F2-612D-4A60-B502-CB9F5589640D}">
      <dgm:prSet/>
      <dgm:spPr/>
      <dgm:t>
        <a:bodyPr/>
        <a:lstStyle/>
        <a:p>
          <a:endParaRPr lang="es-EC"/>
        </a:p>
      </dgm:t>
    </dgm:pt>
    <dgm:pt modelId="{995B62D2-F6BF-4ED1-B2E0-103CEAD9B189}">
      <dgm:prSet phldrT="[Texto]"/>
      <dgm:spPr/>
      <dgm:t>
        <a:bodyPr/>
        <a:lstStyle/>
        <a:p>
          <a:r>
            <a:rPr lang="es-EC" dirty="0" smtClean="0"/>
            <a:t>8</a:t>
          </a:r>
          <a:endParaRPr lang="es-EC" dirty="0"/>
        </a:p>
      </dgm:t>
    </dgm:pt>
    <dgm:pt modelId="{6C0A7863-B9BD-472A-9FEB-29A063803DE5}" type="parTrans" cxnId="{E2EB45C8-92F3-4C24-87D3-B5ACAACE0D83}">
      <dgm:prSet/>
      <dgm:spPr/>
      <dgm:t>
        <a:bodyPr/>
        <a:lstStyle/>
        <a:p>
          <a:endParaRPr lang="es-EC"/>
        </a:p>
      </dgm:t>
    </dgm:pt>
    <dgm:pt modelId="{9FAC495D-F522-4BB9-AE4D-6D623E16650E}" type="sibTrans" cxnId="{E2EB45C8-92F3-4C24-87D3-B5ACAACE0D83}">
      <dgm:prSet/>
      <dgm:spPr/>
      <dgm:t>
        <a:bodyPr/>
        <a:lstStyle/>
        <a:p>
          <a:endParaRPr lang="es-EC"/>
        </a:p>
      </dgm:t>
    </dgm:pt>
    <dgm:pt modelId="{8BAFF709-2946-4B03-940F-22422C856B39}">
      <dgm:prSet phldrT="[Texto]"/>
      <dgm:spPr/>
      <dgm:t>
        <a:bodyPr/>
        <a:lstStyle/>
        <a:p>
          <a:r>
            <a:rPr lang="es-EC" dirty="0" smtClean="0"/>
            <a:t>7</a:t>
          </a:r>
          <a:endParaRPr lang="es-EC" dirty="0"/>
        </a:p>
      </dgm:t>
    </dgm:pt>
    <dgm:pt modelId="{08A62D0B-E3C7-42B5-BB74-541B55A66168}" type="parTrans" cxnId="{DF88A278-E841-4AF1-86AC-AE4E57776EDF}">
      <dgm:prSet/>
      <dgm:spPr/>
      <dgm:t>
        <a:bodyPr/>
        <a:lstStyle/>
        <a:p>
          <a:endParaRPr lang="es-EC"/>
        </a:p>
      </dgm:t>
    </dgm:pt>
    <dgm:pt modelId="{DA8E9E73-0EBC-4338-A841-072F1896BC00}" type="sibTrans" cxnId="{DF88A278-E841-4AF1-86AC-AE4E57776EDF}">
      <dgm:prSet/>
      <dgm:spPr/>
      <dgm:t>
        <a:bodyPr/>
        <a:lstStyle/>
        <a:p>
          <a:endParaRPr lang="es-EC"/>
        </a:p>
      </dgm:t>
    </dgm:pt>
    <dgm:pt modelId="{B00CBA29-A62B-48E8-846E-2AE46B891C44}">
      <dgm:prSet/>
      <dgm:spPr/>
      <dgm:t>
        <a:bodyPr/>
        <a:lstStyle/>
        <a:p>
          <a:r>
            <a:rPr lang="es-EC" dirty="0" smtClean="0"/>
            <a:t>Selección de Características</a:t>
          </a:r>
          <a:endParaRPr lang="es-EC" dirty="0"/>
        </a:p>
      </dgm:t>
    </dgm:pt>
    <dgm:pt modelId="{C78F9FE7-6316-4B57-B21D-7345F366EFBE}" type="parTrans" cxnId="{4620E145-C532-4D4C-AA75-2E1ADC0A3A5B}">
      <dgm:prSet/>
      <dgm:spPr/>
      <dgm:t>
        <a:bodyPr/>
        <a:lstStyle/>
        <a:p>
          <a:endParaRPr lang="es-EC"/>
        </a:p>
      </dgm:t>
    </dgm:pt>
    <dgm:pt modelId="{A2380B1A-4F9B-469C-9B75-830A60AB1FBD}" type="sibTrans" cxnId="{4620E145-C532-4D4C-AA75-2E1ADC0A3A5B}">
      <dgm:prSet/>
      <dgm:spPr/>
      <dgm:t>
        <a:bodyPr/>
        <a:lstStyle/>
        <a:p>
          <a:endParaRPr lang="es-EC"/>
        </a:p>
      </dgm:t>
    </dgm:pt>
    <dgm:pt modelId="{028A14A1-CF97-4253-B92C-75221472A41D}" type="pres">
      <dgm:prSet presAssocID="{6042E010-9580-4A82-9042-94207C07F957}" presName="linearFlow" presStyleCnt="0">
        <dgm:presLayoutVars>
          <dgm:dir/>
          <dgm:animLvl val="lvl"/>
          <dgm:resizeHandles val="exact"/>
        </dgm:presLayoutVars>
      </dgm:prSet>
      <dgm:spPr/>
      <dgm:t>
        <a:bodyPr/>
        <a:lstStyle/>
        <a:p>
          <a:endParaRPr lang="es-EC"/>
        </a:p>
      </dgm:t>
    </dgm:pt>
    <dgm:pt modelId="{C4E7EDC3-6F71-4C45-890C-7C4436F2D1AF}" type="pres">
      <dgm:prSet presAssocID="{5CF53251-2F0E-47E2-9D9B-5EF00E75FB26}" presName="composite" presStyleCnt="0"/>
      <dgm:spPr/>
    </dgm:pt>
    <dgm:pt modelId="{28355E15-9CB0-4BEC-A266-D84B607B8B3C}" type="pres">
      <dgm:prSet presAssocID="{5CF53251-2F0E-47E2-9D9B-5EF00E75FB26}" presName="parentText" presStyleLbl="alignNode1" presStyleIdx="0" presStyleCnt="8">
        <dgm:presLayoutVars>
          <dgm:chMax val="1"/>
          <dgm:bulletEnabled val="1"/>
        </dgm:presLayoutVars>
      </dgm:prSet>
      <dgm:spPr/>
      <dgm:t>
        <a:bodyPr/>
        <a:lstStyle/>
        <a:p>
          <a:endParaRPr lang="es-EC"/>
        </a:p>
      </dgm:t>
    </dgm:pt>
    <dgm:pt modelId="{0D301F78-1DF7-40E4-8D6E-FBC1DA8474B9}" type="pres">
      <dgm:prSet presAssocID="{5CF53251-2F0E-47E2-9D9B-5EF00E75FB26}" presName="descendantText" presStyleLbl="alignAcc1" presStyleIdx="0" presStyleCnt="8">
        <dgm:presLayoutVars>
          <dgm:bulletEnabled val="1"/>
        </dgm:presLayoutVars>
      </dgm:prSet>
      <dgm:spPr/>
      <dgm:t>
        <a:bodyPr/>
        <a:lstStyle/>
        <a:p>
          <a:endParaRPr lang="es-EC"/>
        </a:p>
      </dgm:t>
    </dgm:pt>
    <dgm:pt modelId="{A813C9E1-D6A1-4E1B-B247-6649BB28A9FF}" type="pres">
      <dgm:prSet presAssocID="{70EEE968-BF5F-4CE6-AA8A-34670704F8A2}" presName="sp" presStyleCnt="0"/>
      <dgm:spPr/>
    </dgm:pt>
    <dgm:pt modelId="{4C88DBD3-D3D0-4C89-839A-97571BB001C8}" type="pres">
      <dgm:prSet presAssocID="{FA23DB3D-5DC5-46D1-934A-ECD59A837793}" presName="composite" presStyleCnt="0"/>
      <dgm:spPr/>
    </dgm:pt>
    <dgm:pt modelId="{BCDEB9CB-D6D9-46EC-B0B2-362A32730169}" type="pres">
      <dgm:prSet presAssocID="{FA23DB3D-5DC5-46D1-934A-ECD59A837793}" presName="parentText" presStyleLbl="alignNode1" presStyleIdx="1" presStyleCnt="8">
        <dgm:presLayoutVars>
          <dgm:chMax val="1"/>
          <dgm:bulletEnabled val="1"/>
        </dgm:presLayoutVars>
      </dgm:prSet>
      <dgm:spPr/>
      <dgm:t>
        <a:bodyPr/>
        <a:lstStyle/>
        <a:p>
          <a:endParaRPr lang="es-EC"/>
        </a:p>
      </dgm:t>
    </dgm:pt>
    <dgm:pt modelId="{1A7DB6BB-9171-4604-8A44-F180E67EBD22}" type="pres">
      <dgm:prSet presAssocID="{FA23DB3D-5DC5-46D1-934A-ECD59A837793}" presName="descendantText" presStyleLbl="alignAcc1" presStyleIdx="1" presStyleCnt="8">
        <dgm:presLayoutVars>
          <dgm:bulletEnabled val="1"/>
        </dgm:presLayoutVars>
      </dgm:prSet>
      <dgm:spPr/>
      <dgm:t>
        <a:bodyPr/>
        <a:lstStyle/>
        <a:p>
          <a:endParaRPr lang="es-EC"/>
        </a:p>
      </dgm:t>
    </dgm:pt>
    <dgm:pt modelId="{31F4356E-9065-4995-802D-85B5E50AD6F4}" type="pres">
      <dgm:prSet presAssocID="{C8942FD9-AF0B-409F-8758-9CED07587750}" presName="sp" presStyleCnt="0"/>
      <dgm:spPr/>
    </dgm:pt>
    <dgm:pt modelId="{B4E998CB-8D53-4C4A-A3CD-A96CB9815445}" type="pres">
      <dgm:prSet presAssocID="{4497C049-D66C-4542-A43E-92C75557A512}" presName="composite" presStyleCnt="0"/>
      <dgm:spPr/>
    </dgm:pt>
    <dgm:pt modelId="{BBAD99F3-8FA8-4577-879F-B794B0772542}" type="pres">
      <dgm:prSet presAssocID="{4497C049-D66C-4542-A43E-92C75557A512}" presName="parentText" presStyleLbl="alignNode1" presStyleIdx="2" presStyleCnt="8">
        <dgm:presLayoutVars>
          <dgm:chMax val="1"/>
          <dgm:bulletEnabled val="1"/>
        </dgm:presLayoutVars>
      </dgm:prSet>
      <dgm:spPr/>
      <dgm:t>
        <a:bodyPr/>
        <a:lstStyle/>
        <a:p>
          <a:endParaRPr lang="es-EC"/>
        </a:p>
      </dgm:t>
    </dgm:pt>
    <dgm:pt modelId="{1F35A177-108C-443B-87A6-EFA2F150D76B}" type="pres">
      <dgm:prSet presAssocID="{4497C049-D66C-4542-A43E-92C75557A512}" presName="descendantText" presStyleLbl="alignAcc1" presStyleIdx="2" presStyleCnt="8">
        <dgm:presLayoutVars>
          <dgm:bulletEnabled val="1"/>
        </dgm:presLayoutVars>
      </dgm:prSet>
      <dgm:spPr/>
      <dgm:t>
        <a:bodyPr/>
        <a:lstStyle/>
        <a:p>
          <a:endParaRPr lang="es-EC"/>
        </a:p>
      </dgm:t>
    </dgm:pt>
    <dgm:pt modelId="{0AD75ED0-DB96-4EF8-9F4B-116DCA101783}" type="pres">
      <dgm:prSet presAssocID="{7667F478-32B4-4C44-9FDF-8CF94A405ACA}" presName="sp" presStyleCnt="0"/>
      <dgm:spPr/>
    </dgm:pt>
    <dgm:pt modelId="{65DC626B-10E5-40B1-85ED-3E78B4D35FAB}" type="pres">
      <dgm:prSet presAssocID="{105CBBE0-4A2F-4794-8E83-325CE2A5B3C8}" presName="composite" presStyleCnt="0"/>
      <dgm:spPr/>
    </dgm:pt>
    <dgm:pt modelId="{3600AC88-6002-4F7F-A491-C7E7B18179A1}" type="pres">
      <dgm:prSet presAssocID="{105CBBE0-4A2F-4794-8E83-325CE2A5B3C8}" presName="parentText" presStyleLbl="alignNode1" presStyleIdx="3" presStyleCnt="8">
        <dgm:presLayoutVars>
          <dgm:chMax val="1"/>
          <dgm:bulletEnabled val="1"/>
        </dgm:presLayoutVars>
      </dgm:prSet>
      <dgm:spPr/>
      <dgm:t>
        <a:bodyPr/>
        <a:lstStyle/>
        <a:p>
          <a:endParaRPr lang="es-EC"/>
        </a:p>
      </dgm:t>
    </dgm:pt>
    <dgm:pt modelId="{6067A822-FF36-4988-99BB-FF67356E55E7}" type="pres">
      <dgm:prSet presAssocID="{105CBBE0-4A2F-4794-8E83-325CE2A5B3C8}" presName="descendantText" presStyleLbl="alignAcc1" presStyleIdx="3" presStyleCnt="8">
        <dgm:presLayoutVars>
          <dgm:bulletEnabled val="1"/>
        </dgm:presLayoutVars>
      </dgm:prSet>
      <dgm:spPr/>
      <dgm:t>
        <a:bodyPr/>
        <a:lstStyle/>
        <a:p>
          <a:endParaRPr lang="es-EC"/>
        </a:p>
      </dgm:t>
    </dgm:pt>
    <dgm:pt modelId="{3986F9F1-87D5-494F-AE01-E278F689485D}" type="pres">
      <dgm:prSet presAssocID="{E05CB9D1-90E7-410F-B34D-D1D4A0BE0F48}" presName="sp" presStyleCnt="0"/>
      <dgm:spPr/>
    </dgm:pt>
    <dgm:pt modelId="{64A84282-8D7E-4596-A8DD-B367856A6808}" type="pres">
      <dgm:prSet presAssocID="{E90E4507-BF8E-4A38-AFC2-F4044E13C60D}" presName="composite" presStyleCnt="0"/>
      <dgm:spPr/>
    </dgm:pt>
    <dgm:pt modelId="{DE42781D-59A3-4C80-9707-ABD4F6004188}" type="pres">
      <dgm:prSet presAssocID="{E90E4507-BF8E-4A38-AFC2-F4044E13C60D}" presName="parentText" presStyleLbl="alignNode1" presStyleIdx="4" presStyleCnt="8">
        <dgm:presLayoutVars>
          <dgm:chMax val="1"/>
          <dgm:bulletEnabled val="1"/>
        </dgm:presLayoutVars>
      </dgm:prSet>
      <dgm:spPr/>
      <dgm:t>
        <a:bodyPr/>
        <a:lstStyle/>
        <a:p>
          <a:endParaRPr lang="es-EC"/>
        </a:p>
      </dgm:t>
    </dgm:pt>
    <dgm:pt modelId="{DC7F4C7B-106D-45C4-B34E-72F4A6C9A3A2}" type="pres">
      <dgm:prSet presAssocID="{E90E4507-BF8E-4A38-AFC2-F4044E13C60D}" presName="descendantText" presStyleLbl="alignAcc1" presStyleIdx="4" presStyleCnt="8">
        <dgm:presLayoutVars>
          <dgm:bulletEnabled val="1"/>
        </dgm:presLayoutVars>
      </dgm:prSet>
      <dgm:spPr/>
      <dgm:t>
        <a:bodyPr/>
        <a:lstStyle/>
        <a:p>
          <a:endParaRPr lang="es-EC"/>
        </a:p>
      </dgm:t>
    </dgm:pt>
    <dgm:pt modelId="{7143544B-2A68-469E-BDE0-B7D0037349F5}" type="pres">
      <dgm:prSet presAssocID="{B77C559F-176E-4817-90F8-E20D6F4AF32D}" presName="sp" presStyleCnt="0"/>
      <dgm:spPr/>
    </dgm:pt>
    <dgm:pt modelId="{1EA23F1F-8C6C-4E18-A4C9-E7B3B2294AFD}" type="pres">
      <dgm:prSet presAssocID="{870E6537-5BC9-4FB3-8D40-C56C64779CCD}" presName="composite" presStyleCnt="0"/>
      <dgm:spPr/>
    </dgm:pt>
    <dgm:pt modelId="{2905FDF0-EA7F-4800-81DD-E9E7003D2ACC}" type="pres">
      <dgm:prSet presAssocID="{870E6537-5BC9-4FB3-8D40-C56C64779CCD}" presName="parentText" presStyleLbl="alignNode1" presStyleIdx="5" presStyleCnt="8">
        <dgm:presLayoutVars>
          <dgm:chMax val="1"/>
          <dgm:bulletEnabled val="1"/>
        </dgm:presLayoutVars>
      </dgm:prSet>
      <dgm:spPr/>
      <dgm:t>
        <a:bodyPr/>
        <a:lstStyle/>
        <a:p>
          <a:endParaRPr lang="es-EC"/>
        </a:p>
      </dgm:t>
    </dgm:pt>
    <dgm:pt modelId="{743D5375-BB2F-45F2-8A25-BE12ECDBBDE2}" type="pres">
      <dgm:prSet presAssocID="{870E6537-5BC9-4FB3-8D40-C56C64779CCD}" presName="descendantText" presStyleLbl="alignAcc1" presStyleIdx="5" presStyleCnt="8">
        <dgm:presLayoutVars>
          <dgm:bulletEnabled val="1"/>
        </dgm:presLayoutVars>
      </dgm:prSet>
      <dgm:spPr/>
      <dgm:t>
        <a:bodyPr/>
        <a:lstStyle/>
        <a:p>
          <a:endParaRPr lang="es-EC"/>
        </a:p>
      </dgm:t>
    </dgm:pt>
    <dgm:pt modelId="{9A088CB9-55C1-4676-8496-8F24D44C1D97}" type="pres">
      <dgm:prSet presAssocID="{D2FB3839-DE95-4A8C-BBC6-8B4514B2C5BC}" presName="sp" presStyleCnt="0"/>
      <dgm:spPr/>
    </dgm:pt>
    <dgm:pt modelId="{A9760A41-4C51-4128-8A31-1320A76BD439}" type="pres">
      <dgm:prSet presAssocID="{8BAFF709-2946-4B03-940F-22422C856B39}" presName="composite" presStyleCnt="0"/>
      <dgm:spPr/>
    </dgm:pt>
    <dgm:pt modelId="{37DDF40A-F728-44A2-B12D-F777DAD2E690}" type="pres">
      <dgm:prSet presAssocID="{8BAFF709-2946-4B03-940F-22422C856B39}" presName="parentText" presStyleLbl="alignNode1" presStyleIdx="6" presStyleCnt="8">
        <dgm:presLayoutVars>
          <dgm:chMax val="1"/>
          <dgm:bulletEnabled val="1"/>
        </dgm:presLayoutVars>
      </dgm:prSet>
      <dgm:spPr/>
      <dgm:t>
        <a:bodyPr/>
        <a:lstStyle/>
        <a:p>
          <a:endParaRPr lang="es-EC"/>
        </a:p>
      </dgm:t>
    </dgm:pt>
    <dgm:pt modelId="{6A47575B-7ACF-4587-BE69-1C2DF49B6BBF}" type="pres">
      <dgm:prSet presAssocID="{8BAFF709-2946-4B03-940F-22422C856B39}" presName="descendantText" presStyleLbl="alignAcc1" presStyleIdx="6" presStyleCnt="8">
        <dgm:presLayoutVars>
          <dgm:bulletEnabled val="1"/>
        </dgm:presLayoutVars>
      </dgm:prSet>
      <dgm:spPr/>
      <dgm:t>
        <a:bodyPr/>
        <a:lstStyle/>
        <a:p>
          <a:endParaRPr lang="es-EC"/>
        </a:p>
      </dgm:t>
    </dgm:pt>
    <dgm:pt modelId="{41F35F72-598D-41A9-BE49-7D21B1A11DD9}" type="pres">
      <dgm:prSet presAssocID="{DA8E9E73-0EBC-4338-A841-072F1896BC00}" presName="sp" presStyleCnt="0"/>
      <dgm:spPr/>
    </dgm:pt>
    <dgm:pt modelId="{E93CE876-5153-47CE-833E-15AA84BEFF28}" type="pres">
      <dgm:prSet presAssocID="{995B62D2-F6BF-4ED1-B2E0-103CEAD9B189}" presName="composite" presStyleCnt="0"/>
      <dgm:spPr/>
    </dgm:pt>
    <dgm:pt modelId="{8056DD3A-BEA8-4726-BB54-084DFA4AE2AD}" type="pres">
      <dgm:prSet presAssocID="{995B62D2-F6BF-4ED1-B2E0-103CEAD9B189}" presName="parentText" presStyleLbl="alignNode1" presStyleIdx="7" presStyleCnt="8">
        <dgm:presLayoutVars>
          <dgm:chMax val="1"/>
          <dgm:bulletEnabled val="1"/>
        </dgm:presLayoutVars>
      </dgm:prSet>
      <dgm:spPr/>
      <dgm:t>
        <a:bodyPr/>
        <a:lstStyle/>
        <a:p>
          <a:endParaRPr lang="es-EC"/>
        </a:p>
      </dgm:t>
    </dgm:pt>
    <dgm:pt modelId="{E665D5EC-4961-4740-A87C-5D3714DAC9E8}" type="pres">
      <dgm:prSet presAssocID="{995B62D2-F6BF-4ED1-B2E0-103CEAD9B189}" presName="descendantText" presStyleLbl="alignAcc1" presStyleIdx="7" presStyleCnt="8">
        <dgm:presLayoutVars>
          <dgm:bulletEnabled val="1"/>
        </dgm:presLayoutVars>
      </dgm:prSet>
      <dgm:spPr/>
      <dgm:t>
        <a:bodyPr/>
        <a:lstStyle/>
        <a:p>
          <a:endParaRPr lang="es-EC"/>
        </a:p>
      </dgm:t>
    </dgm:pt>
  </dgm:ptLst>
  <dgm:cxnLst>
    <dgm:cxn modelId="{AA8A6167-B3FF-448F-A18A-F2E72DC3A66D}" srcId="{6042E010-9580-4A82-9042-94207C07F957}" destId="{5CF53251-2F0E-47E2-9D9B-5EF00E75FB26}" srcOrd="0" destOrd="0" parTransId="{4D59A93F-C124-40A3-B8EC-9CCF0E8B925C}" sibTransId="{70EEE968-BF5F-4CE6-AA8A-34670704F8A2}"/>
    <dgm:cxn modelId="{71D854AD-BD0C-445D-8BA9-0E272E842ADD}" srcId="{4497C049-D66C-4542-A43E-92C75557A512}" destId="{40242412-8B36-43AF-B4C2-E21D1A0B7F70}" srcOrd="0" destOrd="0" parTransId="{CCE1F2F2-DF0C-4FF2-83BF-11FBA652A258}" sibTransId="{2025CF14-BD49-4031-9009-D5F4390A7AF1}"/>
    <dgm:cxn modelId="{103D1B1C-A914-416C-9856-391253EE5028}" type="presOf" srcId="{FA23DB3D-5DC5-46D1-934A-ECD59A837793}" destId="{BCDEB9CB-D6D9-46EC-B0B2-362A32730169}" srcOrd="0" destOrd="0" presId="urn:microsoft.com/office/officeart/2005/8/layout/chevron2"/>
    <dgm:cxn modelId="{7784637A-5219-474B-81B5-CB8C80756B6B}" type="presOf" srcId="{995B62D2-F6BF-4ED1-B2E0-103CEAD9B189}" destId="{8056DD3A-BEA8-4726-BB54-084DFA4AE2AD}" srcOrd="0" destOrd="0" presId="urn:microsoft.com/office/officeart/2005/8/layout/chevron2"/>
    <dgm:cxn modelId="{E2EB45C8-92F3-4C24-87D3-B5ACAACE0D83}" srcId="{6042E010-9580-4A82-9042-94207C07F957}" destId="{995B62D2-F6BF-4ED1-B2E0-103CEAD9B189}" srcOrd="7" destOrd="0" parTransId="{6C0A7863-B9BD-472A-9FEB-29A063803DE5}" sibTransId="{9FAC495D-F522-4BB9-AE4D-6D623E16650E}"/>
    <dgm:cxn modelId="{E389B3D2-1B98-4A7C-A462-78168A25880D}" type="presOf" srcId="{105CBBE0-4A2F-4794-8E83-325CE2A5B3C8}" destId="{3600AC88-6002-4F7F-A491-C7E7B18179A1}" srcOrd="0" destOrd="0" presId="urn:microsoft.com/office/officeart/2005/8/layout/chevron2"/>
    <dgm:cxn modelId="{CF4A1196-3415-4285-8499-480034F799B6}" type="presOf" srcId="{5CF53251-2F0E-47E2-9D9B-5EF00E75FB26}" destId="{28355E15-9CB0-4BEC-A266-D84B607B8B3C}" srcOrd="0" destOrd="0" presId="urn:microsoft.com/office/officeart/2005/8/layout/chevron2"/>
    <dgm:cxn modelId="{3ED918C4-4DBF-47A6-97DD-B9670A9C8719}" srcId="{870E6537-5BC9-4FB3-8D40-C56C64779CCD}" destId="{69DCF355-32A7-4FC1-9BAF-034B9136449E}" srcOrd="0" destOrd="0" parTransId="{FBD08163-D802-4949-BF00-B0528426A2D2}" sibTransId="{B136891E-5095-4ED4-A3D9-90CF9CA51683}"/>
    <dgm:cxn modelId="{77B61E70-C4E5-4888-875C-F55269D8DFCE}" type="presOf" srcId="{A5979CAB-99EB-4F55-91AE-723D60FAF38B}" destId="{0D301F78-1DF7-40E4-8D6E-FBC1DA8474B9}" srcOrd="0" destOrd="0" presId="urn:microsoft.com/office/officeart/2005/8/layout/chevron2"/>
    <dgm:cxn modelId="{839B7CFA-0F2B-4E38-9744-D28B0B928657}" type="presOf" srcId="{BE6D0213-D393-45D9-8B3D-9DAE67624F1B}" destId="{E665D5EC-4961-4740-A87C-5D3714DAC9E8}" srcOrd="0" destOrd="0" presId="urn:microsoft.com/office/officeart/2005/8/layout/chevron2"/>
    <dgm:cxn modelId="{A04415E8-898A-46A6-95C2-68CB59805ECF}" srcId="{FA23DB3D-5DC5-46D1-934A-ECD59A837793}" destId="{6A45956D-DE06-467C-9C06-820F7F8A2D58}" srcOrd="0" destOrd="0" parTransId="{D87364F8-DA54-4367-886E-EFDEF7C92D14}" sibTransId="{69C7DC92-0730-4902-928D-CCE474999464}"/>
    <dgm:cxn modelId="{8D4AA827-5E52-4BF7-9225-6A4DC7F8271D}" srcId="{6042E010-9580-4A82-9042-94207C07F957}" destId="{E90E4507-BF8E-4A38-AFC2-F4044E13C60D}" srcOrd="4" destOrd="0" parTransId="{FFD82C73-150D-4D34-B30B-CA92FB5761D5}" sibTransId="{B77C559F-176E-4817-90F8-E20D6F4AF32D}"/>
    <dgm:cxn modelId="{E73FD2F2-612D-4A60-B502-CB9F5589640D}" srcId="{995B62D2-F6BF-4ED1-B2E0-103CEAD9B189}" destId="{BE6D0213-D393-45D9-8B3D-9DAE67624F1B}" srcOrd="0" destOrd="0" parTransId="{B43F053C-E2E0-4AFA-A67C-5DF43529D5EE}" sibTransId="{32428C5E-CEAB-4649-97AA-A4D7116C4B21}"/>
    <dgm:cxn modelId="{4620E145-C532-4D4C-AA75-2E1ADC0A3A5B}" srcId="{8BAFF709-2946-4B03-940F-22422C856B39}" destId="{B00CBA29-A62B-48E8-846E-2AE46B891C44}" srcOrd="0" destOrd="0" parTransId="{C78F9FE7-6316-4B57-B21D-7345F366EFBE}" sibTransId="{A2380B1A-4F9B-469C-9B75-830A60AB1FBD}"/>
    <dgm:cxn modelId="{A6F708CC-C9AD-4F6C-B354-B89C8D5AFB6C}" srcId="{E90E4507-BF8E-4A38-AFC2-F4044E13C60D}" destId="{6FD9C243-54FF-4942-AE66-B2D292767179}" srcOrd="0" destOrd="0" parTransId="{71C84F68-614C-4154-82C4-0E20CB6D7068}" sibTransId="{D80FAA63-832E-45A7-AA91-1AC2CBAA933B}"/>
    <dgm:cxn modelId="{A99BDBAC-C155-48BC-ABDC-963B8433C462}" type="presOf" srcId="{73F88E4C-6EEB-4CA4-A2FD-4924B2DC619A}" destId="{6067A822-FF36-4988-99BB-FF67356E55E7}" srcOrd="0" destOrd="0" presId="urn:microsoft.com/office/officeart/2005/8/layout/chevron2"/>
    <dgm:cxn modelId="{23A07E55-670D-4140-9B8D-F23D6FFB6654}" type="presOf" srcId="{6042E010-9580-4A82-9042-94207C07F957}" destId="{028A14A1-CF97-4253-B92C-75221472A41D}" srcOrd="0" destOrd="0" presId="urn:microsoft.com/office/officeart/2005/8/layout/chevron2"/>
    <dgm:cxn modelId="{09D35B31-0396-4256-99FB-95DC2EDA9297}" type="presOf" srcId="{6FD9C243-54FF-4942-AE66-B2D292767179}" destId="{DC7F4C7B-106D-45C4-B34E-72F4A6C9A3A2}" srcOrd="0" destOrd="0" presId="urn:microsoft.com/office/officeart/2005/8/layout/chevron2"/>
    <dgm:cxn modelId="{6CFE31FC-597B-487D-8809-DD4DCAC5D643}" srcId="{6042E010-9580-4A82-9042-94207C07F957}" destId="{4497C049-D66C-4542-A43E-92C75557A512}" srcOrd="2" destOrd="0" parTransId="{C9B2A34D-611C-4F11-96F7-2CE4496DE4DB}" sibTransId="{7667F478-32B4-4C44-9FDF-8CF94A405ACA}"/>
    <dgm:cxn modelId="{76285075-39A6-4340-8DA1-50C2D2CC4A78}" srcId="{6042E010-9580-4A82-9042-94207C07F957}" destId="{FA23DB3D-5DC5-46D1-934A-ECD59A837793}" srcOrd="1" destOrd="0" parTransId="{EB12E72B-2887-4D2A-8F68-05F0C298014A}" sibTransId="{C8942FD9-AF0B-409F-8758-9CED07587750}"/>
    <dgm:cxn modelId="{21706F63-4457-4E97-88CB-F1E38BDCB26E}" type="presOf" srcId="{40242412-8B36-43AF-B4C2-E21D1A0B7F70}" destId="{1F35A177-108C-443B-87A6-EFA2F150D76B}" srcOrd="0" destOrd="0" presId="urn:microsoft.com/office/officeart/2005/8/layout/chevron2"/>
    <dgm:cxn modelId="{020C49EA-AD4D-4939-BC4F-2864660C77B1}" type="presOf" srcId="{E90E4507-BF8E-4A38-AFC2-F4044E13C60D}" destId="{DE42781D-59A3-4C80-9707-ABD4F6004188}" srcOrd="0" destOrd="0" presId="urn:microsoft.com/office/officeart/2005/8/layout/chevron2"/>
    <dgm:cxn modelId="{DF88A278-E841-4AF1-86AC-AE4E57776EDF}" srcId="{6042E010-9580-4A82-9042-94207C07F957}" destId="{8BAFF709-2946-4B03-940F-22422C856B39}" srcOrd="6" destOrd="0" parTransId="{08A62D0B-E3C7-42B5-BB74-541B55A66168}" sibTransId="{DA8E9E73-0EBC-4338-A841-072F1896BC00}"/>
    <dgm:cxn modelId="{AC79D094-3469-4FB2-BC00-3B16BCD46C2A}" type="presOf" srcId="{69DCF355-32A7-4FC1-9BAF-034B9136449E}" destId="{743D5375-BB2F-45F2-8A25-BE12ECDBBDE2}" srcOrd="0" destOrd="0" presId="urn:microsoft.com/office/officeart/2005/8/layout/chevron2"/>
    <dgm:cxn modelId="{B532A147-E69D-4642-BED5-396B90992ADB}" srcId="{105CBBE0-4A2F-4794-8E83-325CE2A5B3C8}" destId="{73F88E4C-6EEB-4CA4-A2FD-4924B2DC619A}" srcOrd="0" destOrd="0" parTransId="{AD82DFE8-2F4F-41EC-95FA-10E98A5D91EE}" sibTransId="{99607E8C-F30B-4818-B176-FCCD64296CDB}"/>
    <dgm:cxn modelId="{7AE59195-B332-4329-8AEE-ACC77BCCD22D}" type="presOf" srcId="{870E6537-5BC9-4FB3-8D40-C56C64779CCD}" destId="{2905FDF0-EA7F-4800-81DD-E9E7003D2ACC}" srcOrd="0" destOrd="0" presId="urn:microsoft.com/office/officeart/2005/8/layout/chevron2"/>
    <dgm:cxn modelId="{53387B7B-8D26-455E-85F0-840081A3292D}" srcId="{6042E010-9580-4A82-9042-94207C07F957}" destId="{870E6537-5BC9-4FB3-8D40-C56C64779CCD}" srcOrd="5" destOrd="0" parTransId="{6B1BDE29-3492-4365-8FE5-1AF0CC4807DF}" sibTransId="{D2FB3839-DE95-4A8C-BBC6-8B4514B2C5BC}"/>
    <dgm:cxn modelId="{DD307974-06AF-4540-929B-E93C609433C2}" type="presOf" srcId="{8BAFF709-2946-4B03-940F-22422C856B39}" destId="{37DDF40A-F728-44A2-B12D-F777DAD2E690}" srcOrd="0" destOrd="0" presId="urn:microsoft.com/office/officeart/2005/8/layout/chevron2"/>
    <dgm:cxn modelId="{DBDB1D66-DD17-4F32-A4CA-73843B22B429}" srcId="{5CF53251-2F0E-47E2-9D9B-5EF00E75FB26}" destId="{A5979CAB-99EB-4F55-91AE-723D60FAF38B}" srcOrd="0" destOrd="0" parTransId="{4F975FE2-C800-4BD3-A465-1D6DC349AFB8}" sibTransId="{CB62EAF4-7D78-4DA9-BD62-535EFF62C63D}"/>
    <dgm:cxn modelId="{BC18AF7C-808F-43EE-8770-B45B73ECEBEC}" srcId="{6042E010-9580-4A82-9042-94207C07F957}" destId="{105CBBE0-4A2F-4794-8E83-325CE2A5B3C8}" srcOrd="3" destOrd="0" parTransId="{3A75EFC7-3AC8-4689-822E-ED7511875C30}" sibTransId="{E05CB9D1-90E7-410F-B34D-D1D4A0BE0F48}"/>
    <dgm:cxn modelId="{46818800-EDE8-47E6-9A11-9576B9164AF9}" type="presOf" srcId="{B00CBA29-A62B-48E8-846E-2AE46B891C44}" destId="{6A47575B-7ACF-4587-BE69-1C2DF49B6BBF}" srcOrd="0" destOrd="0" presId="urn:microsoft.com/office/officeart/2005/8/layout/chevron2"/>
    <dgm:cxn modelId="{C19F065E-6AB7-44D0-8FCE-33CC5317411A}" type="presOf" srcId="{6A45956D-DE06-467C-9C06-820F7F8A2D58}" destId="{1A7DB6BB-9171-4604-8A44-F180E67EBD22}" srcOrd="0" destOrd="0" presId="urn:microsoft.com/office/officeart/2005/8/layout/chevron2"/>
    <dgm:cxn modelId="{95A22A33-4150-4672-98DC-8C1CEA704B90}" type="presOf" srcId="{4497C049-D66C-4542-A43E-92C75557A512}" destId="{BBAD99F3-8FA8-4577-879F-B794B0772542}" srcOrd="0" destOrd="0" presId="urn:microsoft.com/office/officeart/2005/8/layout/chevron2"/>
    <dgm:cxn modelId="{6353B08A-6240-4FB9-A2CD-ECE9BE3F6278}" type="presParOf" srcId="{028A14A1-CF97-4253-B92C-75221472A41D}" destId="{C4E7EDC3-6F71-4C45-890C-7C4436F2D1AF}" srcOrd="0" destOrd="0" presId="urn:microsoft.com/office/officeart/2005/8/layout/chevron2"/>
    <dgm:cxn modelId="{31A36474-3EF5-4547-BB16-6B1841293CCB}" type="presParOf" srcId="{C4E7EDC3-6F71-4C45-890C-7C4436F2D1AF}" destId="{28355E15-9CB0-4BEC-A266-D84B607B8B3C}" srcOrd="0" destOrd="0" presId="urn:microsoft.com/office/officeart/2005/8/layout/chevron2"/>
    <dgm:cxn modelId="{691506C1-58D8-486A-ABCC-2245779817EB}" type="presParOf" srcId="{C4E7EDC3-6F71-4C45-890C-7C4436F2D1AF}" destId="{0D301F78-1DF7-40E4-8D6E-FBC1DA8474B9}" srcOrd="1" destOrd="0" presId="urn:microsoft.com/office/officeart/2005/8/layout/chevron2"/>
    <dgm:cxn modelId="{5631E842-3489-4064-A161-3F3B72F132AE}" type="presParOf" srcId="{028A14A1-CF97-4253-B92C-75221472A41D}" destId="{A813C9E1-D6A1-4E1B-B247-6649BB28A9FF}" srcOrd="1" destOrd="0" presId="urn:microsoft.com/office/officeart/2005/8/layout/chevron2"/>
    <dgm:cxn modelId="{3822D070-BCBE-4752-BB7E-636D913B0E54}" type="presParOf" srcId="{028A14A1-CF97-4253-B92C-75221472A41D}" destId="{4C88DBD3-D3D0-4C89-839A-97571BB001C8}" srcOrd="2" destOrd="0" presId="urn:microsoft.com/office/officeart/2005/8/layout/chevron2"/>
    <dgm:cxn modelId="{CFE5B4CF-9E4A-40E9-A60D-5DDA4E77F0F1}" type="presParOf" srcId="{4C88DBD3-D3D0-4C89-839A-97571BB001C8}" destId="{BCDEB9CB-D6D9-46EC-B0B2-362A32730169}" srcOrd="0" destOrd="0" presId="urn:microsoft.com/office/officeart/2005/8/layout/chevron2"/>
    <dgm:cxn modelId="{919C660D-2C23-47CE-9C05-0F69A1E24A1A}" type="presParOf" srcId="{4C88DBD3-D3D0-4C89-839A-97571BB001C8}" destId="{1A7DB6BB-9171-4604-8A44-F180E67EBD22}" srcOrd="1" destOrd="0" presId="urn:microsoft.com/office/officeart/2005/8/layout/chevron2"/>
    <dgm:cxn modelId="{7959566B-3A99-46A4-B6FA-D49C40262C4C}" type="presParOf" srcId="{028A14A1-CF97-4253-B92C-75221472A41D}" destId="{31F4356E-9065-4995-802D-85B5E50AD6F4}" srcOrd="3" destOrd="0" presId="urn:microsoft.com/office/officeart/2005/8/layout/chevron2"/>
    <dgm:cxn modelId="{4353CF4D-DDC0-49AA-86BB-B35816DAA412}" type="presParOf" srcId="{028A14A1-CF97-4253-B92C-75221472A41D}" destId="{B4E998CB-8D53-4C4A-A3CD-A96CB9815445}" srcOrd="4" destOrd="0" presId="urn:microsoft.com/office/officeart/2005/8/layout/chevron2"/>
    <dgm:cxn modelId="{76001BFF-F540-425C-8F08-C0023298B35B}" type="presParOf" srcId="{B4E998CB-8D53-4C4A-A3CD-A96CB9815445}" destId="{BBAD99F3-8FA8-4577-879F-B794B0772542}" srcOrd="0" destOrd="0" presId="urn:microsoft.com/office/officeart/2005/8/layout/chevron2"/>
    <dgm:cxn modelId="{1B9E336D-84F2-4EB7-961E-3EAEBE955520}" type="presParOf" srcId="{B4E998CB-8D53-4C4A-A3CD-A96CB9815445}" destId="{1F35A177-108C-443B-87A6-EFA2F150D76B}" srcOrd="1" destOrd="0" presId="urn:microsoft.com/office/officeart/2005/8/layout/chevron2"/>
    <dgm:cxn modelId="{ABC6A41C-836B-48E5-90A1-57A90883247B}" type="presParOf" srcId="{028A14A1-CF97-4253-B92C-75221472A41D}" destId="{0AD75ED0-DB96-4EF8-9F4B-116DCA101783}" srcOrd="5" destOrd="0" presId="urn:microsoft.com/office/officeart/2005/8/layout/chevron2"/>
    <dgm:cxn modelId="{D9F15AA4-6340-44C1-94FA-0E6420587738}" type="presParOf" srcId="{028A14A1-CF97-4253-B92C-75221472A41D}" destId="{65DC626B-10E5-40B1-85ED-3E78B4D35FAB}" srcOrd="6" destOrd="0" presId="urn:microsoft.com/office/officeart/2005/8/layout/chevron2"/>
    <dgm:cxn modelId="{D888ED4A-EDBD-41FF-8FBE-8CD9A410593D}" type="presParOf" srcId="{65DC626B-10E5-40B1-85ED-3E78B4D35FAB}" destId="{3600AC88-6002-4F7F-A491-C7E7B18179A1}" srcOrd="0" destOrd="0" presId="urn:microsoft.com/office/officeart/2005/8/layout/chevron2"/>
    <dgm:cxn modelId="{C238E4AF-9FA8-4A0A-BEAC-737E875A6B37}" type="presParOf" srcId="{65DC626B-10E5-40B1-85ED-3E78B4D35FAB}" destId="{6067A822-FF36-4988-99BB-FF67356E55E7}" srcOrd="1" destOrd="0" presId="urn:microsoft.com/office/officeart/2005/8/layout/chevron2"/>
    <dgm:cxn modelId="{1C2C8CDD-C466-449F-BE29-2C30AF86B3F4}" type="presParOf" srcId="{028A14A1-CF97-4253-B92C-75221472A41D}" destId="{3986F9F1-87D5-494F-AE01-E278F689485D}" srcOrd="7" destOrd="0" presId="urn:microsoft.com/office/officeart/2005/8/layout/chevron2"/>
    <dgm:cxn modelId="{EFD4EA6B-D7E8-4820-9B51-06858A338FCF}" type="presParOf" srcId="{028A14A1-CF97-4253-B92C-75221472A41D}" destId="{64A84282-8D7E-4596-A8DD-B367856A6808}" srcOrd="8" destOrd="0" presId="urn:microsoft.com/office/officeart/2005/8/layout/chevron2"/>
    <dgm:cxn modelId="{15E57F0A-9AA2-4D54-B0BD-C4D019570290}" type="presParOf" srcId="{64A84282-8D7E-4596-A8DD-B367856A6808}" destId="{DE42781D-59A3-4C80-9707-ABD4F6004188}" srcOrd="0" destOrd="0" presId="urn:microsoft.com/office/officeart/2005/8/layout/chevron2"/>
    <dgm:cxn modelId="{28E82B58-99C7-4261-8876-2EEFE152A9EA}" type="presParOf" srcId="{64A84282-8D7E-4596-A8DD-B367856A6808}" destId="{DC7F4C7B-106D-45C4-B34E-72F4A6C9A3A2}" srcOrd="1" destOrd="0" presId="urn:microsoft.com/office/officeart/2005/8/layout/chevron2"/>
    <dgm:cxn modelId="{9D3948BB-E4BF-40AA-AE5F-F8D01AAB04D9}" type="presParOf" srcId="{028A14A1-CF97-4253-B92C-75221472A41D}" destId="{7143544B-2A68-469E-BDE0-B7D0037349F5}" srcOrd="9" destOrd="0" presId="urn:microsoft.com/office/officeart/2005/8/layout/chevron2"/>
    <dgm:cxn modelId="{6001EECB-CC13-43B3-AF40-845B57448A04}" type="presParOf" srcId="{028A14A1-CF97-4253-B92C-75221472A41D}" destId="{1EA23F1F-8C6C-4E18-A4C9-E7B3B2294AFD}" srcOrd="10" destOrd="0" presId="urn:microsoft.com/office/officeart/2005/8/layout/chevron2"/>
    <dgm:cxn modelId="{A9AE08AB-12AE-4943-98C5-62DE16FFFA38}" type="presParOf" srcId="{1EA23F1F-8C6C-4E18-A4C9-E7B3B2294AFD}" destId="{2905FDF0-EA7F-4800-81DD-E9E7003D2ACC}" srcOrd="0" destOrd="0" presId="urn:microsoft.com/office/officeart/2005/8/layout/chevron2"/>
    <dgm:cxn modelId="{2ACC7995-7DED-430A-8B2F-19429C8EF460}" type="presParOf" srcId="{1EA23F1F-8C6C-4E18-A4C9-E7B3B2294AFD}" destId="{743D5375-BB2F-45F2-8A25-BE12ECDBBDE2}" srcOrd="1" destOrd="0" presId="urn:microsoft.com/office/officeart/2005/8/layout/chevron2"/>
    <dgm:cxn modelId="{72A723D0-1560-4CE2-9AE4-AA75288F6095}" type="presParOf" srcId="{028A14A1-CF97-4253-B92C-75221472A41D}" destId="{9A088CB9-55C1-4676-8496-8F24D44C1D97}" srcOrd="11" destOrd="0" presId="urn:microsoft.com/office/officeart/2005/8/layout/chevron2"/>
    <dgm:cxn modelId="{5335D667-A932-4E72-9BB7-95EC90E8C68A}" type="presParOf" srcId="{028A14A1-CF97-4253-B92C-75221472A41D}" destId="{A9760A41-4C51-4128-8A31-1320A76BD439}" srcOrd="12" destOrd="0" presId="urn:microsoft.com/office/officeart/2005/8/layout/chevron2"/>
    <dgm:cxn modelId="{C399686B-6FDD-4628-90E2-01CAABF4968A}" type="presParOf" srcId="{A9760A41-4C51-4128-8A31-1320A76BD439}" destId="{37DDF40A-F728-44A2-B12D-F777DAD2E690}" srcOrd="0" destOrd="0" presId="urn:microsoft.com/office/officeart/2005/8/layout/chevron2"/>
    <dgm:cxn modelId="{51106FC3-F007-4313-8338-D21715D34002}" type="presParOf" srcId="{A9760A41-4C51-4128-8A31-1320A76BD439}" destId="{6A47575B-7ACF-4587-BE69-1C2DF49B6BBF}" srcOrd="1" destOrd="0" presId="urn:microsoft.com/office/officeart/2005/8/layout/chevron2"/>
    <dgm:cxn modelId="{C7E6A142-E7FB-4B99-BED6-237D2648F59F}" type="presParOf" srcId="{028A14A1-CF97-4253-B92C-75221472A41D}" destId="{41F35F72-598D-41A9-BE49-7D21B1A11DD9}" srcOrd="13" destOrd="0" presId="urn:microsoft.com/office/officeart/2005/8/layout/chevron2"/>
    <dgm:cxn modelId="{30B062AF-37CA-4729-A3CA-887136397207}" type="presParOf" srcId="{028A14A1-CF97-4253-B92C-75221472A41D}" destId="{E93CE876-5153-47CE-833E-15AA84BEFF28}" srcOrd="14" destOrd="0" presId="urn:microsoft.com/office/officeart/2005/8/layout/chevron2"/>
    <dgm:cxn modelId="{99F00F53-AA99-4031-9FA0-B3EC8062FA41}" type="presParOf" srcId="{E93CE876-5153-47CE-833E-15AA84BEFF28}" destId="{8056DD3A-BEA8-4726-BB54-084DFA4AE2AD}" srcOrd="0" destOrd="0" presId="urn:microsoft.com/office/officeart/2005/8/layout/chevron2"/>
    <dgm:cxn modelId="{04E59F82-8453-400F-8DC3-6237BACEA6C6}" type="presParOf" srcId="{E93CE876-5153-47CE-833E-15AA84BEFF28}" destId="{E665D5EC-4961-4740-A87C-5D3714DAC9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9FC227-F451-4C8A-A4D7-8F215D96F13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C"/>
        </a:p>
      </dgm:t>
    </dgm:pt>
    <dgm:pt modelId="{8F503F6B-444B-4D61-B3B1-09765DE41D7B}">
      <dgm:prSet phldrT="[Texto]"/>
      <dgm:spPr/>
      <dgm:t>
        <a:bodyPr/>
        <a:lstStyle/>
        <a:p>
          <a:r>
            <a:rPr lang="es-EC" dirty="0" smtClean="0"/>
            <a:t>Experimental</a:t>
          </a:r>
          <a:endParaRPr lang="es-EC" dirty="0"/>
        </a:p>
      </dgm:t>
    </dgm:pt>
    <dgm:pt modelId="{2AFAF068-CFD7-4FFE-8C3C-525BF3A26F51}" type="parTrans" cxnId="{B197FBED-9D96-4B79-8FE8-D8D88F7FDB3E}">
      <dgm:prSet/>
      <dgm:spPr/>
      <dgm:t>
        <a:bodyPr/>
        <a:lstStyle/>
        <a:p>
          <a:endParaRPr lang="es-EC"/>
        </a:p>
      </dgm:t>
    </dgm:pt>
    <dgm:pt modelId="{0230DE44-DAB2-4ADD-865E-F38D749FF341}" type="sibTrans" cxnId="{B197FBED-9D96-4B79-8FE8-D8D88F7FDB3E}">
      <dgm:prSet/>
      <dgm:spPr/>
      <dgm:t>
        <a:bodyPr/>
        <a:lstStyle/>
        <a:p>
          <a:endParaRPr lang="es-EC"/>
        </a:p>
      </dgm:t>
    </dgm:pt>
    <dgm:pt modelId="{DE9051C1-5596-44D1-8179-89687882B17B}">
      <dgm:prSet phldrT="[Texto]"/>
      <dgm:spPr/>
      <dgm:t>
        <a:bodyPr/>
        <a:lstStyle/>
        <a:p>
          <a:r>
            <a:rPr lang="es-EC" dirty="0" smtClean="0"/>
            <a:t>Independiente </a:t>
          </a:r>
          <a:endParaRPr lang="es-EC" dirty="0"/>
        </a:p>
      </dgm:t>
    </dgm:pt>
    <dgm:pt modelId="{DB5BE5A8-88FC-46AC-BD2E-FA44C45C7AC4}" type="parTrans" cxnId="{3CB19A0A-2F87-448E-9D61-4C5500BB0300}">
      <dgm:prSet/>
      <dgm:spPr/>
      <dgm:t>
        <a:bodyPr/>
        <a:lstStyle/>
        <a:p>
          <a:endParaRPr lang="es-EC"/>
        </a:p>
      </dgm:t>
    </dgm:pt>
    <dgm:pt modelId="{05326D19-7B5A-4063-9181-6BF8D7BA87E8}" type="sibTrans" cxnId="{3CB19A0A-2F87-448E-9D61-4C5500BB0300}">
      <dgm:prSet/>
      <dgm:spPr/>
      <dgm:t>
        <a:bodyPr/>
        <a:lstStyle/>
        <a:p>
          <a:endParaRPr lang="es-EC"/>
        </a:p>
      </dgm:t>
    </dgm:pt>
    <dgm:pt modelId="{4C2B57DB-D2E3-4E6D-8CD8-3430A645B033}">
      <dgm:prSet phldrT="[Texto]"/>
      <dgm:spPr/>
      <dgm:t>
        <a:bodyPr/>
        <a:lstStyle/>
        <a:p>
          <a:r>
            <a:rPr lang="es-EC" dirty="0" smtClean="0"/>
            <a:t>Dependiente </a:t>
          </a:r>
          <a:endParaRPr lang="es-EC" dirty="0"/>
        </a:p>
      </dgm:t>
    </dgm:pt>
    <dgm:pt modelId="{65A97E62-D3E7-4A21-AE0C-CDBB37B49A49}" type="parTrans" cxnId="{C615C329-7EAF-4CD4-8ADA-B362127F5808}">
      <dgm:prSet/>
      <dgm:spPr/>
      <dgm:t>
        <a:bodyPr/>
        <a:lstStyle/>
        <a:p>
          <a:endParaRPr lang="es-EC"/>
        </a:p>
      </dgm:t>
    </dgm:pt>
    <dgm:pt modelId="{0CB0AF83-C2C7-4C38-A317-F143E3CEC3B0}" type="sibTrans" cxnId="{C615C329-7EAF-4CD4-8ADA-B362127F5808}">
      <dgm:prSet/>
      <dgm:spPr/>
      <dgm:t>
        <a:bodyPr/>
        <a:lstStyle/>
        <a:p>
          <a:endParaRPr lang="es-EC"/>
        </a:p>
      </dgm:t>
    </dgm:pt>
    <dgm:pt modelId="{7FF2F85D-5CCA-45B1-A9B9-42D6B1E9A1C2}">
      <dgm:prSet phldrT="[Texto]"/>
      <dgm:spPr/>
      <dgm:t>
        <a:bodyPr/>
        <a:lstStyle/>
        <a:p>
          <a:r>
            <a:rPr lang="es-EC" dirty="0" smtClean="0"/>
            <a:t>Algoritmos de clasificación</a:t>
          </a:r>
          <a:endParaRPr lang="es-EC" dirty="0"/>
        </a:p>
      </dgm:t>
    </dgm:pt>
    <dgm:pt modelId="{EE18481A-6A32-4051-A33B-C1CDC89D0A30}" type="parTrans" cxnId="{A6DA3576-4C9A-4113-B762-473DF38791D0}">
      <dgm:prSet/>
      <dgm:spPr/>
      <dgm:t>
        <a:bodyPr/>
        <a:lstStyle/>
        <a:p>
          <a:endParaRPr lang="es-EC"/>
        </a:p>
      </dgm:t>
    </dgm:pt>
    <dgm:pt modelId="{0299C75E-3498-4E6A-9879-6351CB15DE02}" type="sibTrans" cxnId="{A6DA3576-4C9A-4113-B762-473DF38791D0}">
      <dgm:prSet/>
      <dgm:spPr/>
      <dgm:t>
        <a:bodyPr/>
        <a:lstStyle/>
        <a:p>
          <a:endParaRPr lang="es-EC"/>
        </a:p>
      </dgm:t>
    </dgm:pt>
    <dgm:pt modelId="{8C82D612-1D14-4FD1-A17B-6475E42FD8EA}">
      <dgm:prSet phldrT="[Texto]"/>
      <dgm:spPr/>
      <dgm:t>
        <a:bodyPr/>
        <a:lstStyle/>
        <a:p>
          <a:r>
            <a:rPr lang="es-EC" dirty="0" smtClean="0"/>
            <a:t>Variable</a:t>
          </a:r>
          <a:endParaRPr lang="es-EC" dirty="0"/>
        </a:p>
      </dgm:t>
    </dgm:pt>
    <dgm:pt modelId="{FDCEF081-E7BD-4F41-B645-5398AC63C237}" type="parTrans" cxnId="{2783E1D5-49AB-4DBD-A04F-F07BF26B2218}">
      <dgm:prSet/>
      <dgm:spPr/>
      <dgm:t>
        <a:bodyPr/>
        <a:lstStyle/>
        <a:p>
          <a:endParaRPr lang="es-EC"/>
        </a:p>
      </dgm:t>
    </dgm:pt>
    <dgm:pt modelId="{6CA81228-F7D5-46DA-917A-8EF5F53A948F}" type="sibTrans" cxnId="{2783E1D5-49AB-4DBD-A04F-F07BF26B2218}">
      <dgm:prSet/>
      <dgm:spPr/>
      <dgm:t>
        <a:bodyPr/>
        <a:lstStyle/>
        <a:p>
          <a:endParaRPr lang="es-EC"/>
        </a:p>
      </dgm:t>
    </dgm:pt>
    <dgm:pt modelId="{A659DF29-FA9E-43C4-9EB2-F2CD887E7494}">
      <dgm:prSet phldrT="[Texto]"/>
      <dgm:spPr/>
      <dgm:t>
        <a:bodyPr/>
        <a:lstStyle/>
        <a:p>
          <a:r>
            <a:rPr lang="es-EC" dirty="0" smtClean="0"/>
            <a:t>Insumo</a:t>
          </a:r>
          <a:endParaRPr lang="es-EC" dirty="0"/>
        </a:p>
      </dgm:t>
    </dgm:pt>
    <dgm:pt modelId="{0EE20110-794E-4C94-A0C4-273F426801F0}" type="parTrans" cxnId="{9E1A9A6B-7FC3-4D83-81CE-9F632C1B9915}">
      <dgm:prSet/>
      <dgm:spPr/>
      <dgm:t>
        <a:bodyPr/>
        <a:lstStyle/>
        <a:p>
          <a:endParaRPr lang="es-EC"/>
        </a:p>
      </dgm:t>
    </dgm:pt>
    <dgm:pt modelId="{8FB0FF40-3ECD-4232-9808-4CA3887B29EE}" type="sibTrans" cxnId="{9E1A9A6B-7FC3-4D83-81CE-9F632C1B9915}">
      <dgm:prSet/>
      <dgm:spPr/>
      <dgm:t>
        <a:bodyPr/>
        <a:lstStyle/>
        <a:p>
          <a:endParaRPr lang="es-EC"/>
        </a:p>
      </dgm:t>
    </dgm:pt>
    <dgm:pt modelId="{4653CD2C-6753-4E76-9FAF-6457A0C40AA7}">
      <dgm:prSet phldrT="[Texto]"/>
      <dgm:spPr/>
      <dgm:t>
        <a:bodyPr/>
        <a:lstStyle/>
        <a:p>
          <a:r>
            <a:rPr lang="es-EC" dirty="0" smtClean="0"/>
            <a:t>Método</a:t>
          </a:r>
          <a:endParaRPr lang="es-EC" dirty="0"/>
        </a:p>
      </dgm:t>
    </dgm:pt>
    <dgm:pt modelId="{1DD7D4A4-3268-4777-8F90-EEEEA87BDAE6}" type="sibTrans" cxnId="{A67CC194-3689-4ECC-A18F-ECEC001F5D48}">
      <dgm:prSet/>
      <dgm:spPr/>
      <dgm:t>
        <a:bodyPr/>
        <a:lstStyle/>
        <a:p>
          <a:endParaRPr lang="es-EC"/>
        </a:p>
      </dgm:t>
    </dgm:pt>
    <dgm:pt modelId="{9255E5F3-2E81-4A1E-AEF7-3A1C88845922}" type="parTrans" cxnId="{A67CC194-3689-4ECC-A18F-ECEC001F5D48}">
      <dgm:prSet/>
      <dgm:spPr/>
      <dgm:t>
        <a:bodyPr/>
        <a:lstStyle/>
        <a:p>
          <a:endParaRPr lang="es-EC"/>
        </a:p>
      </dgm:t>
    </dgm:pt>
    <dgm:pt modelId="{97253308-879C-47EE-9814-C813A344B514}">
      <dgm:prSet phldrT="[Texto]"/>
      <dgm:spPr/>
      <dgm:t>
        <a:bodyPr/>
        <a:lstStyle/>
        <a:p>
          <a:r>
            <a:rPr lang="es-EC" dirty="0" smtClean="0"/>
            <a:t>Eventos vulcanológicos del volcán Cotopaxi</a:t>
          </a:r>
          <a:endParaRPr lang="es-EC" dirty="0"/>
        </a:p>
      </dgm:t>
    </dgm:pt>
    <dgm:pt modelId="{1D73222E-1CE8-4CA5-B3F2-87473CF21550}" type="sibTrans" cxnId="{5BAD6FD9-ADC3-4FFE-8BB6-E60DD2FF8C7D}">
      <dgm:prSet/>
      <dgm:spPr/>
      <dgm:t>
        <a:bodyPr/>
        <a:lstStyle/>
        <a:p>
          <a:endParaRPr lang="es-EC"/>
        </a:p>
      </dgm:t>
    </dgm:pt>
    <dgm:pt modelId="{632ABC6B-DED9-4653-86FD-2DC111D41AE2}" type="parTrans" cxnId="{5BAD6FD9-ADC3-4FFE-8BB6-E60DD2FF8C7D}">
      <dgm:prSet/>
      <dgm:spPr/>
      <dgm:t>
        <a:bodyPr/>
        <a:lstStyle/>
        <a:p>
          <a:endParaRPr lang="es-EC"/>
        </a:p>
      </dgm:t>
    </dgm:pt>
    <dgm:pt modelId="{72364149-7CA3-4CF0-9334-048EDC0EF31F}" type="pres">
      <dgm:prSet presAssocID="{2F9FC227-F451-4C8A-A4D7-8F215D96F131}" presName="mainComposite" presStyleCnt="0">
        <dgm:presLayoutVars>
          <dgm:chPref val="1"/>
          <dgm:dir/>
          <dgm:animOne val="branch"/>
          <dgm:animLvl val="lvl"/>
          <dgm:resizeHandles val="exact"/>
        </dgm:presLayoutVars>
      </dgm:prSet>
      <dgm:spPr/>
      <dgm:t>
        <a:bodyPr/>
        <a:lstStyle/>
        <a:p>
          <a:endParaRPr lang="es-EC"/>
        </a:p>
      </dgm:t>
    </dgm:pt>
    <dgm:pt modelId="{E301BACC-62B9-40E1-84A2-F0479D02091C}" type="pres">
      <dgm:prSet presAssocID="{2F9FC227-F451-4C8A-A4D7-8F215D96F131}" presName="hierFlow" presStyleCnt="0"/>
      <dgm:spPr/>
    </dgm:pt>
    <dgm:pt modelId="{6D0598A7-E1FF-4E26-AA7E-190F67CD1026}" type="pres">
      <dgm:prSet presAssocID="{2F9FC227-F451-4C8A-A4D7-8F215D96F131}" presName="firstBuf" presStyleCnt="0"/>
      <dgm:spPr/>
    </dgm:pt>
    <dgm:pt modelId="{214E4010-4686-4E1C-977A-A7687E10D6F3}" type="pres">
      <dgm:prSet presAssocID="{2F9FC227-F451-4C8A-A4D7-8F215D96F131}" presName="hierChild1" presStyleCnt="0">
        <dgm:presLayoutVars>
          <dgm:chPref val="1"/>
          <dgm:animOne val="branch"/>
          <dgm:animLvl val="lvl"/>
        </dgm:presLayoutVars>
      </dgm:prSet>
      <dgm:spPr/>
    </dgm:pt>
    <dgm:pt modelId="{531E3BED-1F3F-47C1-A578-AA4EF24206F5}" type="pres">
      <dgm:prSet presAssocID="{8F503F6B-444B-4D61-B3B1-09765DE41D7B}" presName="Name17" presStyleCnt="0"/>
      <dgm:spPr/>
    </dgm:pt>
    <dgm:pt modelId="{88D3509A-1166-49F3-A859-BA04043DBEF9}" type="pres">
      <dgm:prSet presAssocID="{8F503F6B-444B-4D61-B3B1-09765DE41D7B}" presName="level1Shape" presStyleLbl="node0" presStyleIdx="0" presStyleCnt="1">
        <dgm:presLayoutVars>
          <dgm:chPref val="3"/>
        </dgm:presLayoutVars>
      </dgm:prSet>
      <dgm:spPr/>
      <dgm:t>
        <a:bodyPr/>
        <a:lstStyle/>
        <a:p>
          <a:endParaRPr lang="es-EC"/>
        </a:p>
      </dgm:t>
    </dgm:pt>
    <dgm:pt modelId="{93439606-A397-4052-B3D9-36AE002DF933}" type="pres">
      <dgm:prSet presAssocID="{8F503F6B-444B-4D61-B3B1-09765DE41D7B}" presName="hierChild2" presStyleCnt="0"/>
      <dgm:spPr/>
    </dgm:pt>
    <dgm:pt modelId="{F7600B65-B1DC-46D9-8261-9BD17E4048CB}" type="pres">
      <dgm:prSet presAssocID="{DB5BE5A8-88FC-46AC-BD2E-FA44C45C7AC4}" presName="Name25" presStyleLbl="parChTrans1D2" presStyleIdx="0" presStyleCnt="2"/>
      <dgm:spPr/>
      <dgm:t>
        <a:bodyPr/>
        <a:lstStyle/>
        <a:p>
          <a:endParaRPr lang="es-EC"/>
        </a:p>
      </dgm:t>
    </dgm:pt>
    <dgm:pt modelId="{1D7EA2DA-B9AB-4D0B-B78E-237D51405138}" type="pres">
      <dgm:prSet presAssocID="{DB5BE5A8-88FC-46AC-BD2E-FA44C45C7AC4}" presName="connTx" presStyleLbl="parChTrans1D2" presStyleIdx="0" presStyleCnt="2"/>
      <dgm:spPr/>
      <dgm:t>
        <a:bodyPr/>
        <a:lstStyle/>
        <a:p>
          <a:endParaRPr lang="es-EC"/>
        </a:p>
      </dgm:t>
    </dgm:pt>
    <dgm:pt modelId="{B485FB75-98BA-4890-998D-434B4EE8946F}" type="pres">
      <dgm:prSet presAssocID="{DE9051C1-5596-44D1-8179-89687882B17B}" presName="Name30" presStyleCnt="0"/>
      <dgm:spPr/>
    </dgm:pt>
    <dgm:pt modelId="{5177403B-C18A-42AC-BC5F-03832A185095}" type="pres">
      <dgm:prSet presAssocID="{DE9051C1-5596-44D1-8179-89687882B17B}" presName="level2Shape" presStyleLbl="node2" presStyleIdx="0" presStyleCnt="2"/>
      <dgm:spPr/>
      <dgm:t>
        <a:bodyPr/>
        <a:lstStyle/>
        <a:p>
          <a:endParaRPr lang="es-EC"/>
        </a:p>
      </dgm:t>
    </dgm:pt>
    <dgm:pt modelId="{0A35CD34-026B-4872-B103-46D78F40FE53}" type="pres">
      <dgm:prSet presAssocID="{DE9051C1-5596-44D1-8179-89687882B17B}" presName="hierChild3" presStyleCnt="0"/>
      <dgm:spPr/>
    </dgm:pt>
    <dgm:pt modelId="{4934050E-15EC-4E38-A081-A1EA8D16E5BB}" type="pres">
      <dgm:prSet presAssocID="{632ABC6B-DED9-4653-86FD-2DC111D41AE2}" presName="Name25" presStyleLbl="parChTrans1D3" presStyleIdx="0" presStyleCnt="2"/>
      <dgm:spPr/>
      <dgm:t>
        <a:bodyPr/>
        <a:lstStyle/>
        <a:p>
          <a:endParaRPr lang="es-EC"/>
        </a:p>
      </dgm:t>
    </dgm:pt>
    <dgm:pt modelId="{F8BCC5DD-EB0B-4120-8E47-2999E3B322F1}" type="pres">
      <dgm:prSet presAssocID="{632ABC6B-DED9-4653-86FD-2DC111D41AE2}" presName="connTx" presStyleLbl="parChTrans1D3" presStyleIdx="0" presStyleCnt="2"/>
      <dgm:spPr/>
      <dgm:t>
        <a:bodyPr/>
        <a:lstStyle/>
        <a:p>
          <a:endParaRPr lang="es-EC"/>
        </a:p>
      </dgm:t>
    </dgm:pt>
    <dgm:pt modelId="{C50EB002-8A7C-48A7-83AA-47406193674C}" type="pres">
      <dgm:prSet presAssocID="{97253308-879C-47EE-9814-C813A344B514}" presName="Name30" presStyleCnt="0"/>
      <dgm:spPr/>
    </dgm:pt>
    <dgm:pt modelId="{C8A27790-754C-4E6A-83AA-FCFA80DE45FB}" type="pres">
      <dgm:prSet presAssocID="{97253308-879C-47EE-9814-C813A344B514}" presName="level2Shape" presStyleLbl="node3" presStyleIdx="0" presStyleCnt="2"/>
      <dgm:spPr/>
      <dgm:t>
        <a:bodyPr/>
        <a:lstStyle/>
        <a:p>
          <a:endParaRPr lang="es-EC"/>
        </a:p>
      </dgm:t>
    </dgm:pt>
    <dgm:pt modelId="{AF672319-8821-48F1-8F3F-4E54741FED39}" type="pres">
      <dgm:prSet presAssocID="{97253308-879C-47EE-9814-C813A344B514}" presName="hierChild3" presStyleCnt="0"/>
      <dgm:spPr/>
    </dgm:pt>
    <dgm:pt modelId="{2B9D3F4A-8A78-4019-AFB3-3E37F672C18B}" type="pres">
      <dgm:prSet presAssocID="{65A97E62-D3E7-4A21-AE0C-CDBB37B49A49}" presName="Name25" presStyleLbl="parChTrans1D2" presStyleIdx="1" presStyleCnt="2"/>
      <dgm:spPr/>
      <dgm:t>
        <a:bodyPr/>
        <a:lstStyle/>
        <a:p>
          <a:endParaRPr lang="es-EC"/>
        </a:p>
      </dgm:t>
    </dgm:pt>
    <dgm:pt modelId="{150BFD63-BA84-4D78-8362-E50A6C635DA3}" type="pres">
      <dgm:prSet presAssocID="{65A97E62-D3E7-4A21-AE0C-CDBB37B49A49}" presName="connTx" presStyleLbl="parChTrans1D2" presStyleIdx="1" presStyleCnt="2"/>
      <dgm:spPr/>
      <dgm:t>
        <a:bodyPr/>
        <a:lstStyle/>
        <a:p>
          <a:endParaRPr lang="es-EC"/>
        </a:p>
      </dgm:t>
    </dgm:pt>
    <dgm:pt modelId="{EE8F1139-F5AF-46DD-B909-551BE9B3CB68}" type="pres">
      <dgm:prSet presAssocID="{4C2B57DB-D2E3-4E6D-8CD8-3430A645B033}" presName="Name30" presStyleCnt="0"/>
      <dgm:spPr/>
    </dgm:pt>
    <dgm:pt modelId="{DFBD830C-4083-4A43-9DD6-F441F8FD7F20}" type="pres">
      <dgm:prSet presAssocID="{4C2B57DB-D2E3-4E6D-8CD8-3430A645B033}" presName="level2Shape" presStyleLbl="node2" presStyleIdx="1" presStyleCnt="2"/>
      <dgm:spPr/>
      <dgm:t>
        <a:bodyPr/>
        <a:lstStyle/>
        <a:p>
          <a:endParaRPr lang="es-EC"/>
        </a:p>
      </dgm:t>
    </dgm:pt>
    <dgm:pt modelId="{16088336-E2E6-4720-9ACE-FC7CD8D6347E}" type="pres">
      <dgm:prSet presAssocID="{4C2B57DB-D2E3-4E6D-8CD8-3430A645B033}" presName="hierChild3" presStyleCnt="0"/>
      <dgm:spPr/>
    </dgm:pt>
    <dgm:pt modelId="{4FA1EED4-4998-426E-B794-895485112E72}" type="pres">
      <dgm:prSet presAssocID="{EE18481A-6A32-4051-A33B-C1CDC89D0A30}" presName="Name25" presStyleLbl="parChTrans1D3" presStyleIdx="1" presStyleCnt="2"/>
      <dgm:spPr/>
      <dgm:t>
        <a:bodyPr/>
        <a:lstStyle/>
        <a:p>
          <a:endParaRPr lang="es-EC"/>
        </a:p>
      </dgm:t>
    </dgm:pt>
    <dgm:pt modelId="{304C8A2E-4203-477B-A2E0-839A30699DA5}" type="pres">
      <dgm:prSet presAssocID="{EE18481A-6A32-4051-A33B-C1CDC89D0A30}" presName="connTx" presStyleLbl="parChTrans1D3" presStyleIdx="1" presStyleCnt="2"/>
      <dgm:spPr/>
      <dgm:t>
        <a:bodyPr/>
        <a:lstStyle/>
        <a:p>
          <a:endParaRPr lang="es-EC"/>
        </a:p>
      </dgm:t>
    </dgm:pt>
    <dgm:pt modelId="{839C9166-4C80-4B6E-B1D0-C31533E12CBC}" type="pres">
      <dgm:prSet presAssocID="{7FF2F85D-5CCA-45B1-A9B9-42D6B1E9A1C2}" presName="Name30" presStyleCnt="0"/>
      <dgm:spPr/>
    </dgm:pt>
    <dgm:pt modelId="{39AD063E-5D9E-448C-8532-9038B3FFAA5E}" type="pres">
      <dgm:prSet presAssocID="{7FF2F85D-5CCA-45B1-A9B9-42D6B1E9A1C2}" presName="level2Shape" presStyleLbl="node3" presStyleIdx="1" presStyleCnt="2"/>
      <dgm:spPr/>
      <dgm:t>
        <a:bodyPr/>
        <a:lstStyle/>
        <a:p>
          <a:endParaRPr lang="es-EC"/>
        </a:p>
      </dgm:t>
    </dgm:pt>
    <dgm:pt modelId="{B3068E11-3517-4579-9ACE-8A187F42BE2D}" type="pres">
      <dgm:prSet presAssocID="{7FF2F85D-5CCA-45B1-A9B9-42D6B1E9A1C2}" presName="hierChild3" presStyleCnt="0"/>
      <dgm:spPr/>
    </dgm:pt>
    <dgm:pt modelId="{26C291D9-8BAE-497A-8EFB-28CA03D97510}" type="pres">
      <dgm:prSet presAssocID="{2F9FC227-F451-4C8A-A4D7-8F215D96F131}" presName="bgShapesFlow" presStyleCnt="0"/>
      <dgm:spPr/>
    </dgm:pt>
    <dgm:pt modelId="{FC629A14-7E07-464A-8ACF-2BC6BA0C1969}" type="pres">
      <dgm:prSet presAssocID="{4653CD2C-6753-4E76-9FAF-6457A0C40AA7}" presName="rectComp" presStyleCnt="0"/>
      <dgm:spPr/>
    </dgm:pt>
    <dgm:pt modelId="{F1407077-7C2B-4B8F-AC9F-E978F179BDCB}" type="pres">
      <dgm:prSet presAssocID="{4653CD2C-6753-4E76-9FAF-6457A0C40AA7}" presName="bgRect" presStyleLbl="bgShp" presStyleIdx="0" presStyleCnt="3"/>
      <dgm:spPr/>
      <dgm:t>
        <a:bodyPr/>
        <a:lstStyle/>
        <a:p>
          <a:endParaRPr lang="es-EC"/>
        </a:p>
      </dgm:t>
    </dgm:pt>
    <dgm:pt modelId="{3EB27782-BC40-4608-BCC0-B0EEC27A286A}" type="pres">
      <dgm:prSet presAssocID="{4653CD2C-6753-4E76-9FAF-6457A0C40AA7}" presName="bgRectTx" presStyleLbl="bgShp" presStyleIdx="0" presStyleCnt="3">
        <dgm:presLayoutVars>
          <dgm:bulletEnabled val="1"/>
        </dgm:presLayoutVars>
      </dgm:prSet>
      <dgm:spPr/>
      <dgm:t>
        <a:bodyPr/>
        <a:lstStyle/>
        <a:p>
          <a:endParaRPr lang="es-EC"/>
        </a:p>
      </dgm:t>
    </dgm:pt>
    <dgm:pt modelId="{8630C4FA-E60B-4913-A995-BB67C178A545}" type="pres">
      <dgm:prSet presAssocID="{4653CD2C-6753-4E76-9FAF-6457A0C40AA7}" presName="spComp" presStyleCnt="0"/>
      <dgm:spPr/>
    </dgm:pt>
    <dgm:pt modelId="{55566773-58C7-4881-BAA6-DF4EAFD8DB6C}" type="pres">
      <dgm:prSet presAssocID="{4653CD2C-6753-4E76-9FAF-6457A0C40AA7}" presName="hSp" presStyleCnt="0"/>
      <dgm:spPr/>
    </dgm:pt>
    <dgm:pt modelId="{48DC0FD1-FACE-4EA3-AFD3-732EEF776BF6}" type="pres">
      <dgm:prSet presAssocID="{8C82D612-1D14-4FD1-A17B-6475E42FD8EA}" presName="rectComp" presStyleCnt="0"/>
      <dgm:spPr/>
    </dgm:pt>
    <dgm:pt modelId="{FB8474BE-2B1F-4148-85E1-D1F244FB4656}" type="pres">
      <dgm:prSet presAssocID="{8C82D612-1D14-4FD1-A17B-6475E42FD8EA}" presName="bgRect" presStyleLbl="bgShp" presStyleIdx="1" presStyleCnt="3"/>
      <dgm:spPr/>
      <dgm:t>
        <a:bodyPr/>
        <a:lstStyle/>
        <a:p>
          <a:endParaRPr lang="es-EC"/>
        </a:p>
      </dgm:t>
    </dgm:pt>
    <dgm:pt modelId="{A628A0F6-7E6C-4C8E-8B44-4F8EB61D7BA3}" type="pres">
      <dgm:prSet presAssocID="{8C82D612-1D14-4FD1-A17B-6475E42FD8EA}" presName="bgRectTx" presStyleLbl="bgShp" presStyleIdx="1" presStyleCnt="3">
        <dgm:presLayoutVars>
          <dgm:bulletEnabled val="1"/>
        </dgm:presLayoutVars>
      </dgm:prSet>
      <dgm:spPr/>
      <dgm:t>
        <a:bodyPr/>
        <a:lstStyle/>
        <a:p>
          <a:endParaRPr lang="es-EC"/>
        </a:p>
      </dgm:t>
    </dgm:pt>
    <dgm:pt modelId="{2A03865F-0179-494A-A816-E8373A591500}" type="pres">
      <dgm:prSet presAssocID="{8C82D612-1D14-4FD1-A17B-6475E42FD8EA}" presName="spComp" presStyleCnt="0"/>
      <dgm:spPr/>
    </dgm:pt>
    <dgm:pt modelId="{FA37BE9A-B24A-4252-AD29-1004687104FF}" type="pres">
      <dgm:prSet presAssocID="{8C82D612-1D14-4FD1-A17B-6475E42FD8EA}" presName="hSp" presStyleCnt="0"/>
      <dgm:spPr/>
    </dgm:pt>
    <dgm:pt modelId="{5A990CE3-F176-42F2-9AE7-80ED6202046A}" type="pres">
      <dgm:prSet presAssocID="{A659DF29-FA9E-43C4-9EB2-F2CD887E7494}" presName="rectComp" presStyleCnt="0"/>
      <dgm:spPr/>
    </dgm:pt>
    <dgm:pt modelId="{7A1ED8C3-88C0-450E-B9DA-AA105DC19B07}" type="pres">
      <dgm:prSet presAssocID="{A659DF29-FA9E-43C4-9EB2-F2CD887E7494}" presName="bgRect" presStyleLbl="bgShp" presStyleIdx="2" presStyleCnt="3"/>
      <dgm:spPr/>
      <dgm:t>
        <a:bodyPr/>
        <a:lstStyle/>
        <a:p>
          <a:endParaRPr lang="es-EC"/>
        </a:p>
      </dgm:t>
    </dgm:pt>
    <dgm:pt modelId="{6C5F116F-FC9E-4127-8933-AD70A7850094}" type="pres">
      <dgm:prSet presAssocID="{A659DF29-FA9E-43C4-9EB2-F2CD887E7494}" presName="bgRectTx" presStyleLbl="bgShp" presStyleIdx="2" presStyleCnt="3">
        <dgm:presLayoutVars>
          <dgm:bulletEnabled val="1"/>
        </dgm:presLayoutVars>
      </dgm:prSet>
      <dgm:spPr/>
      <dgm:t>
        <a:bodyPr/>
        <a:lstStyle/>
        <a:p>
          <a:endParaRPr lang="es-EC"/>
        </a:p>
      </dgm:t>
    </dgm:pt>
  </dgm:ptLst>
  <dgm:cxnLst>
    <dgm:cxn modelId="{2783E1D5-49AB-4DBD-A04F-F07BF26B2218}" srcId="{2F9FC227-F451-4C8A-A4D7-8F215D96F131}" destId="{8C82D612-1D14-4FD1-A17B-6475E42FD8EA}" srcOrd="2" destOrd="0" parTransId="{FDCEF081-E7BD-4F41-B645-5398AC63C237}" sibTransId="{6CA81228-F7D5-46DA-917A-8EF5F53A948F}"/>
    <dgm:cxn modelId="{B91066E4-6086-4C40-B390-6DD15125E798}" type="presOf" srcId="{4653CD2C-6753-4E76-9FAF-6457A0C40AA7}" destId="{3EB27782-BC40-4608-BCC0-B0EEC27A286A}" srcOrd="1" destOrd="0" presId="urn:microsoft.com/office/officeart/2005/8/layout/hierarchy5"/>
    <dgm:cxn modelId="{9CE9A636-E47E-4E3D-AA5B-37BEAB7FBCDF}" type="presOf" srcId="{DE9051C1-5596-44D1-8179-89687882B17B}" destId="{5177403B-C18A-42AC-BC5F-03832A185095}" srcOrd="0" destOrd="0" presId="urn:microsoft.com/office/officeart/2005/8/layout/hierarchy5"/>
    <dgm:cxn modelId="{9E1A9A6B-7FC3-4D83-81CE-9F632C1B9915}" srcId="{2F9FC227-F451-4C8A-A4D7-8F215D96F131}" destId="{A659DF29-FA9E-43C4-9EB2-F2CD887E7494}" srcOrd="3" destOrd="0" parTransId="{0EE20110-794E-4C94-A0C4-273F426801F0}" sibTransId="{8FB0FF40-3ECD-4232-9808-4CA3887B29EE}"/>
    <dgm:cxn modelId="{8FB55851-7F09-4098-9704-508CB9467A21}" type="presOf" srcId="{2F9FC227-F451-4C8A-A4D7-8F215D96F131}" destId="{72364149-7CA3-4CF0-9334-048EDC0EF31F}" srcOrd="0" destOrd="0" presId="urn:microsoft.com/office/officeart/2005/8/layout/hierarchy5"/>
    <dgm:cxn modelId="{5BAD6FD9-ADC3-4FFE-8BB6-E60DD2FF8C7D}" srcId="{DE9051C1-5596-44D1-8179-89687882B17B}" destId="{97253308-879C-47EE-9814-C813A344B514}" srcOrd="0" destOrd="0" parTransId="{632ABC6B-DED9-4653-86FD-2DC111D41AE2}" sibTransId="{1D73222E-1CE8-4CA5-B3F2-87473CF21550}"/>
    <dgm:cxn modelId="{A6DA3576-4C9A-4113-B762-473DF38791D0}" srcId="{4C2B57DB-D2E3-4E6D-8CD8-3430A645B033}" destId="{7FF2F85D-5CCA-45B1-A9B9-42D6B1E9A1C2}" srcOrd="0" destOrd="0" parTransId="{EE18481A-6A32-4051-A33B-C1CDC89D0A30}" sibTransId="{0299C75E-3498-4E6A-9879-6351CB15DE02}"/>
    <dgm:cxn modelId="{60DF49B2-3AEC-42CD-A1DB-C9F2379A1DA1}" type="presOf" srcId="{A659DF29-FA9E-43C4-9EB2-F2CD887E7494}" destId="{7A1ED8C3-88C0-450E-B9DA-AA105DC19B07}" srcOrd="0" destOrd="0" presId="urn:microsoft.com/office/officeart/2005/8/layout/hierarchy5"/>
    <dgm:cxn modelId="{7788D969-4724-426D-AE92-01BE3843E86C}" type="presOf" srcId="{632ABC6B-DED9-4653-86FD-2DC111D41AE2}" destId="{F8BCC5DD-EB0B-4120-8E47-2999E3B322F1}" srcOrd="1" destOrd="0" presId="urn:microsoft.com/office/officeart/2005/8/layout/hierarchy5"/>
    <dgm:cxn modelId="{3CB19A0A-2F87-448E-9D61-4C5500BB0300}" srcId="{8F503F6B-444B-4D61-B3B1-09765DE41D7B}" destId="{DE9051C1-5596-44D1-8179-89687882B17B}" srcOrd="0" destOrd="0" parTransId="{DB5BE5A8-88FC-46AC-BD2E-FA44C45C7AC4}" sibTransId="{05326D19-7B5A-4063-9181-6BF8D7BA87E8}"/>
    <dgm:cxn modelId="{A66A0B7D-90D6-4DE7-9D95-C71BB72E7B12}" type="presOf" srcId="{4653CD2C-6753-4E76-9FAF-6457A0C40AA7}" destId="{F1407077-7C2B-4B8F-AC9F-E978F179BDCB}" srcOrd="0" destOrd="0" presId="urn:microsoft.com/office/officeart/2005/8/layout/hierarchy5"/>
    <dgm:cxn modelId="{498412DE-EA34-4720-BC84-774282ED3772}" type="presOf" srcId="{7FF2F85D-5CCA-45B1-A9B9-42D6B1E9A1C2}" destId="{39AD063E-5D9E-448C-8532-9038B3FFAA5E}" srcOrd="0" destOrd="0" presId="urn:microsoft.com/office/officeart/2005/8/layout/hierarchy5"/>
    <dgm:cxn modelId="{1FD99F4E-8570-417A-B63E-8DD13E297F8E}" type="presOf" srcId="{65A97E62-D3E7-4A21-AE0C-CDBB37B49A49}" destId="{2B9D3F4A-8A78-4019-AFB3-3E37F672C18B}" srcOrd="0" destOrd="0" presId="urn:microsoft.com/office/officeart/2005/8/layout/hierarchy5"/>
    <dgm:cxn modelId="{64EFAFA8-4E9B-4037-BF16-4F4D6108C348}" type="presOf" srcId="{DB5BE5A8-88FC-46AC-BD2E-FA44C45C7AC4}" destId="{F7600B65-B1DC-46D9-8261-9BD17E4048CB}" srcOrd="0" destOrd="0" presId="urn:microsoft.com/office/officeart/2005/8/layout/hierarchy5"/>
    <dgm:cxn modelId="{B682481B-66E3-4FF2-B670-BB7FF0CAFBB3}" type="presOf" srcId="{97253308-879C-47EE-9814-C813A344B514}" destId="{C8A27790-754C-4E6A-83AA-FCFA80DE45FB}" srcOrd="0" destOrd="0" presId="urn:microsoft.com/office/officeart/2005/8/layout/hierarchy5"/>
    <dgm:cxn modelId="{C615C329-7EAF-4CD4-8ADA-B362127F5808}" srcId="{8F503F6B-444B-4D61-B3B1-09765DE41D7B}" destId="{4C2B57DB-D2E3-4E6D-8CD8-3430A645B033}" srcOrd="1" destOrd="0" parTransId="{65A97E62-D3E7-4A21-AE0C-CDBB37B49A49}" sibTransId="{0CB0AF83-C2C7-4C38-A317-F143E3CEC3B0}"/>
    <dgm:cxn modelId="{ACE365C8-B400-4402-8379-7EAFC01FCEAC}" type="presOf" srcId="{8C82D612-1D14-4FD1-A17B-6475E42FD8EA}" destId="{FB8474BE-2B1F-4148-85E1-D1F244FB4656}" srcOrd="0" destOrd="0" presId="urn:microsoft.com/office/officeart/2005/8/layout/hierarchy5"/>
    <dgm:cxn modelId="{72AF9F18-1B1B-4E21-BC9C-8B0FA6EBEB74}" type="presOf" srcId="{A659DF29-FA9E-43C4-9EB2-F2CD887E7494}" destId="{6C5F116F-FC9E-4127-8933-AD70A7850094}" srcOrd="1" destOrd="0" presId="urn:microsoft.com/office/officeart/2005/8/layout/hierarchy5"/>
    <dgm:cxn modelId="{8054373F-08B8-4F00-A33C-FB6EEDD4E864}" type="presOf" srcId="{EE18481A-6A32-4051-A33B-C1CDC89D0A30}" destId="{4FA1EED4-4998-426E-B794-895485112E72}" srcOrd="0" destOrd="0" presId="urn:microsoft.com/office/officeart/2005/8/layout/hierarchy5"/>
    <dgm:cxn modelId="{8B0A2F13-D82F-46B4-AF07-2AB0B77EC5DB}" type="presOf" srcId="{DB5BE5A8-88FC-46AC-BD2E-FA44C45C7AC4}" destId="{1D7EA2DA-B9AB-4D0B-B78E-237D51405138}" srcOrd="1" destOrd="0" presId="urn:microsoft.com/office/officeart/2005/8/layout/hierarchy5"/>
    <dgm:cxn modelId="{A67CC194-3689-4ECC-A18F-ECEC001F5D48}" srcId="{2F9FC227-F451-4C8A-A4D7-8F215D96F131}" destId="{4653CD2C-6753-4E76-9FAF-6457A0C40AA7}" srcOrd="1" destOrd="0" parTransId="{9255E5F3-2E81-4A1E-AEF7-3A1C88845922}" sibTransId="{1DD7D4A4-3268-4777-8F90-EEEEA87BDAE6}"/>
    <dgm:cxn modelId="{6CE88AFE-2420-4727-B268-498B656C6A23}" type="presOf" srcId="{EE18481A-6A32-4051-A33B-C1CDC89D0A30}" destId="{304C8A2E-4203-477B-A2E0-839A30699DA5}" srcOrd="1" destOrd="0" presId="urn:microsoft.com/office/officeart/2005/8/layout/hierarchy5"/>
    <dgm:cxn modelId="{AED76D64-6DA7-4C09-AD3A-E2AD2B37349C}" type="presOf" srcId="{65A97E62-D3E7-4A21-AE0C-CDBB37B49A49}" destId="{150BFD63-BA84-4D78-8362-E50A6C635DA3}" srcOrd="1" destOrd="0" presId="urn:microsoft.com/office/officeart/2005/8/layout/hierarchy5"/>
    <dgm:cxn modelId="{E2F93A76-45FE-4251-B151-40A0040955C8}" type="presOf" srcId="{4C2B57DB-D2E3-4E6D-8CD8-3430A645B033}" destId="{DFBD830C-4083-4A43-9DD6-F441F8FD7F20}" srcOrd="0" destOrd="0" presId="urn:microsoft.com/office/officeart/2005/8/layout/hierarchy5"/>
    <dgm:cxn modelId="{E4AB2388-6BCB-4BBA-BB58-773601522FFC}" type="presOf" srcId="{632ABC6B-DED9-4653-86FD-2DC111D41AE2}" destId="{4934050E-15EC-4E38-A081-A1EA8D16E5BB}" srcOrd="0" destOrd="0" presId="urn:microsoft.com/office/officeart/2005/8/layout/hierarchy5"/>
    <dgm:cxn modelId="{B197FBED-9D96-4B79-8FE8-D8D88F7FDB3E}" srcId="{2F9FC227-F451-4C8A-A4D7-8F215D96F131}" destId="{8F503F6B-444B-4D61-B3B1-09765DE41D7B}" srcOrd="0" destOrd="0" parTransId="{2AFAF068-CFD7-4FFE-8C3C-525BF3A26F51}" sibTransId="{0230DE44-DAB2-4ADD-865E-F38D749FF341}"/>
    <dgm:cxn modelId="{73632641-38BE-40D5-AD0A-9229AE5BCE9E}" type="presOf" srcId="{8C82D612-1D14-4FD1-A17B-6475E42FD8EA}" destId="{A628A0F6-7E6C-4C8E-8B44-4F8EB61D7BA3}" srcOrd="1" destOrd="0" presId="urn:microsoft.com/office/officeart/2005/8/layout/hierarchy5"/>
    <dgm:cxn modelId="{D1128D62-EE9C-486A-9813-B2A9C4E8DC6D}" type="presOf" srcId="{8F503F6B-444B-4D61-B3B1-09765DE41D7B}" destId="{88D3509A-1166-49F3-A859-BA04043DBEF9}" srcOrd="0" destOrd="0" presId="urn:microsoft.com/office/officeart/2005/8/layout/hierarchy5"/>
    <dgm:cxn modelId="{9EA50533-F181-497C-93F7-2DD745FC7156}" type="presParOf" srcId="{72364149-7CA3-4CF0-9334-048EDC0EF31F}" destId="{E301BACC-62B9-40E1-84A2-F0479D02091C}" srcOrd="0" destOrd="0" presId="urn:microsoft.com/office/officeart/2005/8/layout/hierarchy5"/>
    <dgm:cxn modelId="{652A51A2-0597-4A9A-993B-EDCD31119DB3}" type="presParOf" srcId="{E301BACC-62B9-40E1-84A2-F0479D02091C}" destId="{6D0598A7-E1FF-4E26-AA7E-190F67CD1026}" srcOrd="0" destOrd="0" presId="urn:microsoft.com/office/officeart/2005/8/layout/hierarchy5"/>
    <dgm:cxn modelId="{22762D40-ECE5-4E1E-B7D9-1F2EFDC60D3A}" type="presParOf" srcId="{E301BACC-62B9-40E1-84A2-F0479D02091C}" destId="{214E4010-4686-4E1C-977A-A7687E10D6F3}" srcOrd="1" destOrd="0" presId="urn:microsoft.com/office/officeart/2005/8/layout/hierarchy5"/>
    <dgm:cxn modelId="{1694D3B8-DDF8-4096-9BD2-54A53E427ACE}" type="presParOf" srcId="{214E4010-4686-4E1C-977A-A7687E10D6F3}" destId="{531E3BED-1F3F-47C1-A578-AA4EF24206F5}" srcOrd="0" destOrd="0" presId="urn:microsoft.com/office/officeart/2005/8/layout/hierarchy5"/>
    <dgm:cxn modelId="{2CA18BB7-C31E-48EA-B1A7-92AB7551B2F0}" type="presParOf" srcId="{531E3BED-1F3F-47C1-A578-AA4EF24206F5}" destId="{88D3509A-1166-49F3-A859-BA04043DBEF9}" srcOrd="0" destOrd="0" presId="urn:microsoft.com/office/officeart/2005/8/layout/hierarchy5"/>
    <dgm:cxn modelId="{F11EBEA6-424B-43C6-9DCC-62F825D60A8E}" type="presParOf" srcId="{531E3BED-1F3F-47C1-A578-AA4EF24206F5}" destId="{93439606-A397-4052-B3D9-36AE002DF933}" srcOrd="1" destOrd="0" presId="urn:microsoft.com/office/officeart/2005/8/layout/hierarchy5"/>
    <dgm:cxn modelId="{BD2CA5BE-9518-45D2-9637-9EEB6F9CA5C5}" type="presParOf" srcId="{93439606-A397-4052-B3D9-36AE002DF933}" destId="{F7600B65-B1DC-46D9-8261-9BD17E4048CB}" srcOrd="0" destOrd="0" presId="urn:microsoft.com/office/officeart/2005/8/layout/hierarchy5"/>
    <dgm:cxn modelId="{A1997D29-6D4B-42CC-B368-AEEAE7C8AF6F}" type="presParOf" srcId="{F7600B65-B1DC-46D9-8261-9BD17E4048CB}" destId="{1D7EA2DA-B9AB-4D0B-B78E-237D51405138}" srcOrd="0" destOrd="0" presId="urn:microsoft.com/office/officeart/2005/8/layout/hierarchy5"/>
    <dgm:cxn modelId="{2C8DE0E9-4B87-4C8F-A0AC-C2C648090EB6}" type="presParOf" srcId="{93439606-A397-4052-B3D9-36AE002DF933}" destId="{B485FB75-98BA-4890-998D-434B4EE8946F}" srcOrd="1" destOrd="0" presId="urn:microsoft.com/office/officeart/2005/8/layout/hierarchy5"/>
    <dgm:cxn modelId="{4E948B3A-0520-4506-A67F-1B8FFA0C5407}" type="presParOf" srcId="{B485FB75-98BA-4890-998D-434B4EE8946F}" destId="{5177403B-C18A-42AC-BC5F-03832A185095}" srcOrd="0" destOrd="0" presId="urn:microsoft.com/office/officeart/2005/8/layout/hierarchy5"/>
    <dgm:cxn modelId="{6D00B317-B5C1-48C6-9404-DF52B1C14DCC}" type="presParOf" srcId="{B485FB75-98BA-4890-998D-434B4EE8946F}" destId="{0A35CD34-026B-4872-B103-46D78F40FE53}" srcOrd="1" destOrd="0" presId="urn:microsoft.com/office/officeart/2005/8/layout/hierarchy5"/>
    <dgm:cxn modelId="{4664E2F1-5F7A-4942-B687-90B1DF3ACAEE}" type="presParOf" srcId="{0A35CD34-026B-4872-B103-46D78F40FE53}" destId="{4934050E-15EC-4E38-A081-A1EA8D16E5BB}" srcOrd="0" destOrd="0" presId="urn:microsoft.com/office/officeart/2005/8/layout/hierarchy5"/>
    <dgm:cxn modelId="{D82232AC-A950-40AD-9421-C858E4E977EA}" type="presParOf" srcId="{4934050E-15EC-4E38-A081-A1EA8D16E5BB}" destId="{F8BCC5DD-EB0B-4120-8E47-2999E3B322F1}" srcOrd="0" destOrd="0" presId="urn:microsoft.com/office/officeart/2005/8/layout/hierarchy5"/>
    <dgm:cxn modelId="{9707ECE4-6B23-4F42-92B9-617B4C04717D}" type="presParOf" srcId="{0A35CD34-026B-4872-B103-46D78F40FE53}" destId="{C50EB002-8A7C-48A7-83AA-47406193674C}" srcOrd="1" destOrd="0" presId="urn:microsoft.com/office/officeart/2005/8/layout/hierarchy5"/>
    <dgm:cxn modelId="{F756ADE8-16A3-496B-939D-157FFBA19267}" type="presParOf" srcId="{C50EB002-8A7C-48A7-83AA-47406193674C}" destId="{C8A27790-754C-4E6A-83AA-FCFA80DE45FB}" srcOrd="0" destOrd="0" presId="urn:microsoft.com/office/officeart/2005/8/layout/hierarchy5"/>
    <dgm:cxn modelId="{CAD143A8-E52D-4BBB-9EB5-279DDE6B261F}" type="presParOf" srcId="{C50EB002-8A7C-48A7-83AA-47406193674C}" destId="{AF672319-8821-48F1-8F3F-4E54741FED39}" srcOrd="1" destOrd="0" presId="urn:microsoft.com/office/officeart/2005/8/layout/hierarchy5"/>
    <dgm:cxn modelId="{3928AA42-A990-4009-9A32-8C7D319E6944}" type="presParOf" srcId="{93439606-A397-4052-B3D9-36AE002DF933}" destId="{2B9D3F4A-8A78-4019-AFB3-3E37F672C18B}" srcOrd="2" destOrd="0" presId="urn:microsoft.com/office/officeart/2005/8/layout/hierarchy5"/>
    <dgm:cxn modelId="{014D4703-4311-42F0-88A4-0D616B34898A}" type="presParOf" srcId="{2B9D3F4A-8A78-4019-AFB3-3E37F672C18B}" destId="{150BFD63-BA84-4D78-8362-E50A6C635DA3}" srcOrd="0" destOrd="0" presId="urn:microsoft.com/office/officeart/2005/8/layout/hierarchy5"/>
    <dgm:cxn modelId="{C3BB2D27-744C-4C37-8EB9-5F6599119852}" type="presParOf" srcId="{93439606-A397-4052-B3D9-36AE002DF933}" destId="{EE8F1139-F5AF-46DD-B909-551BE9B3CB68}" srcOrd="3" destOrd="0" presId="urn:microsoft.com/office/officeart/2005/8/layout/hierarchy5"/>
    <dgm:cxn modelId="{C0E898B0-B73B-4E50-834C-840BE6FF46BE}" type="presParOf" srcId="{EE8F1139-F5AF-46DD-B909-551BE9B3CB68}" destId="{DFBD830C-4083-4A43-9DD6-F441F8FD7F20}" srcOrd="0" destOrd="0" presId="urn:microsoft.com/office/officeart/2005/8/layout/hierarchy5"/>
    <dgm:cxn modelId="{EEB9BDD4-7B43-4797-A519-9D78078C83A5}" type="presParOf" srcId="{EE8F1139-F5AF-46DD-B909-551BE9B3CB68}" destId="{16088336-E2E6-4720-9ACE-FC7CD8D6347E}" srcOrd="1" destOrd="0" presId="urn:microsoft.com/office/officeart/2005/8/layout/hierarchy5"/>
    <dgm:cxn modelId="{76546399-4F48-4325-B02B-65AC939C6A85}" type="presParOf" srcId="{16088336-E2E6-4720-9ACE-FC7CD8D6347E}" destId="{4FA1EED4-4998-426E-B794-895485112E72}" srcOrd="0" destOrd="0" presId="urn:microsoft.com/office/officeart/2005/8/layout/hierarchy5"/>
    <dgm:cxn modelId="{5A45BE52-F124-431D-AB8C-A4C3A5F8FBF7}" type="presParOf" srcId="{4FA1EED4-4998-426E-B794-895485112E72}" destId="{304C8A2E-4203-477B-A2E0-839A30699DA5}" srcOrd="0" destOrd="0" presId="urn:microsoft.com/office/officeart/2005/8/layout/hierarchy5"/>
    <dgm:cxn modelId="{90109726-281D-4132-A198-A637A3086F5A}" type="presParOf" srcId="{16088336-E2E6-4720-9ACE-FC7CD8D6347E}" destId="{839C9166-4C80-4B6E-B1D0-C31533E12CBC}" srcOrd="1" destOrd="0" presId="urn:microsoft.com/office/officeart/2005/8/layout/hierarchy5"/>
    <dgm:cxn modelId="{DAB9FC48-2033-462D-B143-795B212CBAF4}" type="presParOf" srcId="{839C9166-4C80-4B6E-B1D0-C31533E12CBC}" destId="{39AD063E-5D9E-448C-8532-9038B3FFAA5E}" srcOrd="0" destOrd="0" presId="urn:microsoft.com/office/officeart/2005/8/layout/hierarchy5"/>
    <dgm:cxn modelId="{83932CD8-9CE4-420F-9598-F52E1BE498BA}" type="presParOf" srcId="{839C9166-4C80-4B6E-B1D0-C31533E12CBC}" destId="{B3068E11-3517-4579-9ACE-8A187F42BE2D}" srcOrd="1" destOrd="0" presId="urn:microsoft.com/office/officeart/2005/8/layout/hierarchy5"/>
    <dgm:cxn modelId="{154E7E8E-290F-447C-AF54-67F06D7FF0E6}" type="presParOf" srcId="{72364149-7CA3-4CF0-9334-048EDC0EF31F}" destId="{26C291D9-8BAE-497A-8EFB-28CA03D97510}" srcOrd="1" destOrd="0" presId="urn:microsoft.com/office/officeart/2005/8/layout/hierarchy5"/>
    <dgm:cxn modelId="{0134F042-56B5-4331-8AE1-20260C696408}" type="presParOf" srcId="{26C291D9-8BAE-497A-8EFB-28CA03D97510}" destId="{FC629A14-7E07-464A-8ACF-2BC6BA0C1969}" srcOrd="0" destOrd="0" presId="urn:microsoft.com/office/officeart/2005/8/layout/hierarchy5"/>
    <dgm:cxn modelId="{717A4C1B-AA70-4EC5-B15A-0F0FD773DB17}" type="presParOf" srcId="{FC629A14-7E07-464A-8ACF-2BC6BA0C1969}" destId="{F1407077-7C2B-4B8F-AC9F-E978F179BDCB}" srcOrd="0" destOrd="0" presId="urn:microsoft.com/office/officeart/2005/8/layout/hierarchy5"/>
    <dgm:cxn modelId="{2F43F1C8-C025-4514-8EAE-D280315CBD22}" type="presParOf" srcId="{FC629A14-7E07-464A-8ACF-2BC6BA0C1969}" destId="{3EB27782-BC40-4608-BCC0-B0EEC27A286A}" srcOrd="1" destOrd="0" presId="urn:microsoft.com/office/officeart/2005/8/layout/hierarchy5"/>
    <dgm:cxn modelId="{32BD7180-9133-4E2C-AEDB-57DBC7D78461}" type="presParOf" srcId="{26C291D9-8BAE-497A-8EFB-28CA03D97510}" destId="{8630C4FA-E60B-4913-A995-BB67C178A545}" srcOrd="1" destOrd="0" presId="urn:microsoft.com/office/officeart/2005/8/layout/hierarchy5"/>
    <dgm:cxn modelId="{4BF49F1B-0A6E-4E81-8F59-8EBC3146D4EF}" type="presParOf" srcId="{8630C4FA-E60B-4913-A995-BB67C178A545}" destId="{55566773-58C7-4881-BAA6-DF4EAFD8DB6C}" srcOrd="0" destOrd="0" presId="urn:microsoft.com/office/officeart/2005/8/layout/hierarchy5"/>
    <dgm:cxn modelId="{5D06DEC8-5527-442A-A73C-093989864A41}" type="presParOf" srcId="{26C291D9-8BAE-497A-8EFB-28CA03D97510}" destId="{48DC0FD1-FACE-4EA3-AFD3-732EEF776BF6}" srcOrd="2" destOrd="0" presId="urn:microsoft.com/office/officeart/2005/8/layout/hierarchy5"/>
    <dgm:cxn modelId="{5B417B2D-3A6F-4ED7-B488-6FB643E7675D}" type="presParOf" srcId="{48DC0FD1-FACE-4EA3-AFD3-732EEF776BF6}" destId="{FB8474BE-2B1F-4148-85E1-D1F244FB4656}" srcOrd="0" destOrd="0" presId="urn:microsoft.com/office/officeart/2005/8/layout/hierarchy5"/>
    <dgm:cxn modelId="{3A61B49C-837A-48AB-8A49-1D76FDA271EE}" type="presParOf" srcId="{48DC0FD1-FACE-4EA3-AFD3-732EEF776BF6}" destId="{A628A0F6-7E6C-4C8E-8B44-4F8EB61D7BA3}" srcOrd="1" destOrd="0" presId="urn:microsoft.com/office/officeart/2005/8/layout/hierarchy5"/>
    <dgm:cxn modelId="{69ACC687-CA35-4CCE-B45E-15018EFC0C22}" type="presParOf" srcId="{26C291D9-8BAE-497A-8EFB-28CA03D97510}" destId="{2A03865F-0179-494A-A816-E8373A591500}" srcOrd="3" destOrd="0" presId="urn:microsoft.com/office/officeart/2005/8/layout/hierarchy5"/>
    <dgm:cxn modelId="{82529CAF-7089-441B-A17D-B70506DDF4A4}" type="presParOf" srcId="{2A03865F-0179-494A-A816-E8373A591500}" destId="{FA37BE9A-B24A-4252-AD29-1004687104FF}" srcOrd="0" destOrd="0" presId="urn:microsoft.com/office/officeart/2005/8/layout/hierarchy5"/>
    <dgm:cxn modelId="{A6D83817-EDB1-4E8D-AD23-DD699A6A14E6}" type="presParOf" srcId="{26C291D9-8BAE-497A-8EFB-28CA03D97510}" destId="{5A990CE3-F176-42F2-9AE7-80ED6202046A}" srcOrd="4" destOrd="0" presId="urn:microsoft.com/office/officeart/2005/8/layout/hierarchy5"/>
    <dgm:cxn modelId="{A5E5171C-7805-4860-9D60-C60F2A0EAC4B}" type="presParOf" srcId="{5A990CE3-F176-42F2-9AE7-80ED6202046A}" destId="{7A1ED8C3-88C0-450E-B9DA-AA105DC19B07}" srcOrd="0" destOrd="0" presId="urn:microsoft.com/office/officeart/2005/8/layout/hierarchy5"/>
    <dgm:cxn modelId="{688E99B6-181F-480F-AD37-FBB9CFABE5C1}" type="presParOf" srcId="{5A990CE3-F176-42F2-9AE7-80ED6202046A}" destId="{6C5F116F-FC9E-4127-8933-AD70A785009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41184-08C5-4642-B131-F85C9B131413}">
      <dsp:nvSpPr>
        <dsp:cNvPr id="0" name=""/>
        <dsp:cNvSpPr/>
      </dsp:nvSpPr>
      <dsp:spPr>
        <a:xfrm>
          <a:off x="2142743" y="198119"/>
          <a:ext cx="3931920" cy="136550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6C1F3-2B67-46AD-9115-ED539D1AC8C3}">
      <dsp:nvSpPr>
        <dsp:cNvPr id="0" name=""/>
        <dsp:cNvSpPr/>
      </dsp:nvSpPr>
      <dsp:spPr>
        <a:xfrm>
          <a:off x="3733800" y="3541776"/>
          <a:ext cx="762000" cy="487680"/>
        </a:xfrm>
        <a:prstGeom prst="down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B2C92-F675-4F5E-BC30-CE729F279DB4}">
      <dsp:nvSpPr>
        <dsp:cNvPr id="0" name=""/>
        <dsp:cNvSpPr/>
      </dsp:nvSpPr>
      <dsp:spPr>
        <a:xfrm>
          <a:off x="2285999" y="3931920"/>
          <a:ext cx="3657600"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Instituto Geofísico de la Escuela Politécnica Nacional (IGEPN). </a:t>
          </a:r>
          <a:endParaRPr lang="es-EC" sz="1800" kern="1200" dirty="0"/>
        </a:p>
      </dsp:txBody>
      <dsp:txXfrm>
        <a:off x="2285999" y="3931920"/>
        <a:ext cx="3657600" cy="914400"/>
      </dsp:txXfrm>
    </dsp:sp>
    <dsp:sp modelId="{383C5D5F-3CCB-41B1-87C0-65301692EEE1}">
      <dsp:nvSpPr>
        <dsp:cNvPr id="0" name=""/>
        <dsp:cNvSpPr/>
      </dsp:nvSpPr>
      <dsp:spPr>
        <a:xfrm>
          <a:off x="3572256" y="1669084"/>
          <a:ext cx="1371600" cy="13716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914 eventos</a:t>
          </a:r>
          <a:endParaRPr lang="es-EC" sz="1700" kern="1200" dirty="0"/>
        </a:p>
      </dsp:txBody>
      <dsp:txXfrm>
        <a:off x="3773122" y="1869950"/>
        <a:ext cx="969868" cy="969868"/>
      </dsp:txXfrm>
    </dsp:sp>
    <dsp:sp modelId="{2E8C4697-C132-4C3C-80DF-5138101491F8}">
      <dsp:nvSpPr>
        <dsp:cNvPr id="0" name=""/>
        <dsp:cNvSpPr/>
      </dsp:nvSpPr>
      <dsp:spPr>
        <a:xfrm>
          <a:off x="2590799" y="640079"/>
          <a:ext cx="1371600" cy="13716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759 de tipo Largo Período.</a:t>
          </a:r>
          <a:endParaRPr lang="es-EC" sz="1700" kern="1200" dirty="0"/>
        </a:p>
      </dsp:txBody>
      <dsp:txXfrm>
        <a:off x="2791665" y="840945"/>
        <a:ext cx="969868" cy="969868"/>
      </dsp:txXfrm>
    </dsp:sp>
    <dsp:sp modelId="{900797B2-0273-4106-B6DA-5D911324EA19}">
      <dsp:nvSpPr>
        <dsp:cNvPr id="0" name=""/>
        <dsp:cNvSpPr/>
      </dsp:nvSpPr>
      <dsp:spPr>
        <a:xfrm>
          <a:off x="3992880" y="308457"/>
          <a:ext cx="1371600" cy="13716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116 de tipo </a:t>
          </a:r>
          <a:r>
            <a:rPr lang="es-EC" sz="1700" kern="1200" dirty="0" err="1" smtClean="0"/>
            <a:t>Volcano</a:t>
          </a:r>
          <a:r>
            <a:rPr lang="es-EC" sz="1700" kern="1200" dirty="0" smtClean="0"/>
            <a:t> Tectónico </a:t>
          </a:r>
          <a:endParaRPr lang="es-EC" sz="1700" kern="1200" dirty="0"/>
        </a:p>
      </dsp:txBody>
      <dsp:txXfrm>
        <a:off x="4193746" y="509323"/>
        <a:ext cx="969868" cy="969868"/>
      </dsp:txXfrm>
    </dsp:sp>
    <dsp:sp modelId="{732AC6AB-A444-478F-B72C-FEF068FFDFDE}">
      <dsp:nvSpPr>
        <dsp:cNvPr id="0" name=""/>
        <dsp:cNvSpPr/>
      </dsp:nvSpPr>
      <dsp:spPr>
        <a:xfrm>
          <a:off x="1981199" y="30479"/>
          <a:ext cx="4267200" cy="34137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6F6D-BB2A-410C-AFB7-A7657711F472}">
      <dsp:nvSpPr>
        <dsp:cNvPr id="0" name=""/>
        <dsp:cNvSpPr/>
      </dsp:nvSpPr>
      <dsp:spPr>
        <a:xfrm rot="21300000">
          <a:off x="18406" y="2060473"/>
          <a:ext cx="4001787" cy="597103"/>
        </a:xfrm>
        <a:prstGeom prst="mathMinus">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D5E00-1F8C-4250-923B-060D07A86A38}">
      <dsp:nvSpPr>
        <dsp:cNvPr id="0" name=""/>
        <dsp:cNvSpPr/>
      </dsp:nvSpPr>
      <dsp:spPr>
        <a:xfrm>
          <a:off x="484632" y="235902"/>
          <a:ext cx="1211580" cy="1887220"/>
        </a:xfrm>
        <a:prstGeom prst="down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FB4C8-E0D5-41B9-8A57-7DC234DB5456}">
      <dsp:nvSpPr>
        <dsp:cNvPr id="0" name=""/>
        <dsp:cNvSpPr/>
      </dsp:nvSpPr>
      <dsp:spPr>
        <a:xfrm>
          <a:off x="2140458" y="0"/>
          <a:ext cx="1292352" cy="198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Proceso de clasificación efectuado por el IGEPN</a:t>
          </a:r>
          <a:endParaRPr lang="es-EC" sz="1500" kern="1200" dirty="0"/>
        </a:p>
      </dsp:txBody>
      <dsp:txXfrm>
        <a:off x="2140458" y="0"/>
        <a:ext cx="1292352" cy="1981581"/>
      </dsp:txXfrm>
    </dsp:sp>
    <dsp:sp modelId="{13288BA6-488E-4112-ACCD-03F13D13CAD6}">
      <dsp:nvSpPr>
        <dsp:cNvPr id="0" name=""/>
        <dsp:cNvSpPr/>
      </dsp:nvSpPr>
      <dsp:spPr>
        <a:xfrm>
          <a:off x="2342387" y="2594927"/>
          <a:ext cx="1211580" cy="1887220"/>
        </a:xfrm>
        <a:prstGeom prst="up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5AB70-000E-4666-9B7C-E16D12402FBA}">
      <dsp:nvSpPr>
        <dsp:cNvPr id="0" name=""/>
        <dsp:cNvSpPr/>
      </dsp:nvSpPr>
      <dsp:spPr>
        <a:xfrm>
          <a:off x="605790" y="2736469"/>
          <a:ext cx="1292352" cy="198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Proceso de clasificación efectuado por los algoritmos</a:t>
          </a:r>
          <a:endParaRPr lang="es-EC" sz="1500" kern="1200" dirty="0"/>
        </a:p>
      </dsp:txBody>
      <dsp:txXfrm>
        <a:off x="605790" y="2736469"/>
        <a:ext cx="1292352" cy="19815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accent4">
            <a:lumMod val="60000"/>
            <a:lumOff val="4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A4F9A-71E8-4803-B005-E9482FE7C112}">
      <dsp:nvSpPr>
        <dsp:cNvPr id="0" name=""/>
        <dsp:cNvSpPr/>
      </dsp:nvSpPr>
      <dsp:spPr>
        <a:xfrm rot="5400000">
          <a:off x="-111274" y="11285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261218"/>
        <a:ext cx="519281" cy="222550"/>
      </dsp:txXfrm>
    </dsp:sp>
    <dsp:sp modelId="{169D375D-0E6C-4A91-AAD4-60E4522E71A6}">
      <dsp:nvSpPr>
        <dsp:cNvPr id="0" name=""/>
        <dsp:cNvSpPr/>
      </dsp:nvSpPr>
      <dsp:spPr>
        <a:xfrm rot="5400000">
          <a:off x="1984664" y="-146380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Alta precisión</a:t>
          </a:r>
          <a:endParaRPr lang="es-EC" sz="1500" kern="1200" dirty="0"/>
        </a:p>
      </dsp:txBody>
      <dsp:txXfrm rot="-5400000">
        <a:off x="519282" y="25116"/>
        <a:ext cx="3389417" cy="435112"/>
      </dsp:txXfrm>
    </dsp:sp>
    <dsp:sp modelId="{21B5B0E8-B8FA-4C5A-95B8-009E39CBAC39}">
      <dsp:nvSpPr>
        <dsp:cNvPr id="0" name=""/>
        <dsp:cNvSpPr/>
      </dsp:nvSpPr>
      <dsp:spPr>
        <a:xfrm rot="5400000">
          <a:off x="-111274" y="75411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902478"/>
        <a:ext cx="519281" cy="222550"/>
      </dsp:txXfrm>
    </dsp:sp>
    <dsp:sp modelId="{73582F71-2FA0-4807-BBA0-FE1FFD4ED8BD}">
      <dsp:nvSpPr>
        <dsp:cNvPr id="0" name=""/>
        <dsp:cNvSpPr/>
      </dsp:nvSpPr>
      <dsp:spPr>
        <a:xfrm rot="5400000">
          <a:off x="1984664" y="-82254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Insensibilidad a los valores atípicos</a:t>
          </a:r>
          <a:endParaRPr lang="es-EC" sz="1500" kern="1200" dirty="0"/>
        </a:p>
      </dsp:txBody>
      <dsp:txXfrm rot="-5400000">
        <a:off x="519282" y="666376"/>
        <a:ext cx="3389417" cy="435112"/>
      </dsp:txXfrm>
    </dsp:sp>
    <dsp:sp modelId="{215DD76F-A2E9-43A4-A696-9BF39A703F5D}">
      <dsp:nvSpPr>
        <dsp:cNvPr id="0" name=""/>
        <dsp:cNvSpPr/>
      </dsp:nvSpPr>
      <dsp:spPr>
        <a:xfrm rot="5400000">
          <a:off x="-111274" y="139537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1543738"/>
        <a:ext cx="519281" cy="222550"/>
      </dsp:txXfrm>
    </dsp:sp>
    <dsp:sp modelId="{4771DADE-0FEE-48E1-93D1-4DC55E8B8574}">
      <dsp:nvSpPr>
        <dsp:cNvPr id="0" name=""/>
        <dsp:cNvSpPr/>
      </dsp:nvSpPr>
      <dsp:spPr>
        <a:xfrm rot="5400000">
          <a:off x="1984664" y="-181284"/>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Fácil implementación</a:t>
          </a:r>
          <a:endParaRPr lang="es-EC" sz="1500" kern="1200" dirty="0"/>
        </a:p>
      </dsp:txBody>
      <dsp:txXfrm rot="-5400000">
        <a:off x="519282" y="1307637"/>
        <a:ext cx="3389417" cy="435112"/>
      </dsp:txXfrm>
    </dsp:sp>
    <dsp:sp modelId="{E7B1EF3C-525D-4C4F-9AFE-B89B043AD9B8}">
      <dsp:nvSpPr>
        <dsp:cNvPr id="0" name=""/>
        <dsp:cNvSpPr/>
      </dsp:nvSpPr>
      <dsp:spPr>
        <a:xfrm rot="5400000">
          <a:off x="-111274" y="203663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184999"/>
        <a:ext cx="519281" cy="222550"/>
      </dsp:txXfrm>
    </dsp:sp>
    <dsp:sp modelId="{EC1780C3-3712-4C34-A6F9-6A691706425C}">
      <dsp:nvSpPr>
        <dsp:cNvPr id="0" name=""/>
        <dsp:cNvSpPr/>
      </dsp:nvSpPr>
      <dsp:spPr>
        <a:xfrm rot="5400000">
          <a:off x="1984664" y="45997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Alto gasto computacional </a:t>
          </a:r>
          <a:endParaRPr lang="es-EC" sz="1500" kern="1200" dirty="0"/>
        </a:p>
      </dsp:txBody>
      <dsp:txXfrm rot="-5400000">
        <a:off x="519282" y="1948897"/>
        <a:ext cx="3389417" cy="435112"/>
      </dsp:txXfrm>
    </dsp:sp>
    <dsp:sp modelId="{1C6160D5-9C1D-4955-823A-C8D4F16C18CA}">
      <dsp:nvSpPr>
        <dsp:cNvPr id="0" name=""/>
        <dsp:cNvSpPr/>
      </dsp:nvSpPr>
      <dsp:spPr>
        <a:xfrm rot="5400000">
          <a:off x="-111274" y="267789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826259"/>
        <a:ext cx="519281" cy="222550"/>
      </dsp:txXfrm>
    </dsp:sp>
    <dsp:sp modelId="{0DF4C720-7447-4DEF-A2F7-E0E8DC4759A5}">
      <dsp:nvSpPr>
        <dsp:cNvPr id="0" name=""/>
        <dsp:cNvSpPr/>
      </dsp:nvSpPr>
      <dsp:spPr>
        <a:xfrm rot="5400000">
          <a:off x="1984664" y="110123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Sensible al sobreajuste</a:t>
          </a:r>
          <a:endParaRPr lang="es-EC" sz="1500" kern="1200" dirty="0"/>
        </a:p>
      </dsp:txBody>
      <dsp:txXfrm rot="-5400000">
        <a:off x="519282" y="2590158"/>
        <a:ext cx="3389417" cy="435112"/>
      </dsp:txXfrm>
    </dsp:sp>
    <dsp:sp modelId="{CECF27C0-862F-40CC-90E7-C42DFC382ADA}">
      <dsp:nvSpPr>
        <dsp:cNvPr id="0" name=""/>
        <dsp:cNvSpPr/>
      </dsp:nvSpPr>
      <dsp:spPr>
        <a:xfrm rot="5400000">
          <a:off x="-111274" y="3319154"/>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EC" sz="1500" kern="1200" dirty="0"/>
        </a:p>
      </dsp:txBody>
      <dsp:txXfrm rot="-5400000">
        <a:off x="2" y="3467520"/>
        <a:ext cx="519281" cy="222550"/>
      </dsp:txXfrm>
    </dsp:sp>
    <dsp:sp modelId="{B289026B-3115-4B42-8B84-68ACEC70EDE0}">
      <dsp:nvSpPr>
        <dsp:cNvPr id="0" name=""/>
        <dsp:cNvSpPr/>
      </dsp:nvSpPr>
      <dsp:spPr>
        <a:xfrm rot="5400000">
          <a:off x="1984664" y="174249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Sensible al ruido</a:t>
          </a:r>
          <a:endParaRPr lang="es-EC" sz="1500" kern="1200" dirty="0"/>
        </a:p>
      </dsp:txBody>
      <dsp:txXfrm rot="-5400000">
        <a:off x="519282" y="3231418"/>
        <a:ext cx="3389417" cy="435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D29B-E189-46D0-A13D-A839CEB5AF52}">
      <dsp:nvSpPr>
        <dsp:cNvPr id="0" name=""/>
        <dsp:cNvSpPr/>
      </dsp:nvSpPr>
      <dsp:spPr>
        <a:xfrm rot="5400000">
          <a:off x="-111274" y="11285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261218"/>
        <a:ext cx="519281" cy="222550"/>
      </dsp:txXfrm>
    </dsp:sp>
    <dsp:sp modelId="{0FA8858B-3E66-4C95-9F5E-A38AFFB78025}">
      <dsp:nvSpPr>
        <dsp:cNvPr id="0" name=""/>
        <dsp:cNvSpPr/>
      </dsp:nvSpPr>
      <dsp:spPr>
        <a:xfrm rot="5400000">
          <a:off x="1984664" y="-146380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Bajo gasto computacional </a:t>
          </a:r>
          <a:endParaRPr lang="es-EC" sz="1500" kern="1200" dirty="0"/>
        </a:p>
      </dsp:txBody>
      <dsp:txXfrm rot="-5400000">
        <a:off x="519282" y="25116"/>
        <a:ext cx="3389417" cy="435112"/>
      </dsp:txXfrm>
    </dsp:sp>
    <dsp:sp modelId="{D68A82BA-4E54-4381-9DA2-C5E2A893FB29}">
      <dsp:nvSpPr>
        <dsp:cNvPr id="0" name=""/>
        <dsp:cNvSpPr/>
      </dsp:nvSpPr>
      <dsp:spPr>
        <a:xfrm rot="5400000">
          <a:off x="-111274" y="75411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902478"/>
        <a:ext cx="519281" cy="222550"/>
      </dsp:txXfrm>
    </dsp:sp>
    <dsp:sp modelId="{432FB6E0-1570-4DC2-9F5F-A5AE34297072}">
      <dsp:nvSpPr>
        <dsp:cNvPr id="0" name=""/>
        <dsp:cNvSpPr/>
      </dsp:nvSpPr>
      <dsp:spPr>
        <a:xfrm rot="5400000">
          <a:off x="1984664" y="-82254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Resultados fácilmente interpretados</a:t>
          </a:r>
          <a:endParaRPr lang="es-EC" sz="1500" kern="1200" dirty="0"/>
        </a:p>
      </dsp:txBody>
      <dsp:txXfrm rot="-5400000">
        <a:off x="519282" y="666376"/>
        <a:ext cx="3389417" cy="435112"/>
      </dsp:txXfrm>
    </dsp:sp>
    <dsp:sp modelId="{6B248981-CAF3-4401-B871-712AB9A58B62}">
      <dsp:nvSpPr>
        <dsp:cNvPr id="0" name=""/>
        <dsp:cNvSpPr/>
      </dsp:nvSpPr>
      <dsp:spPr>
        <a:xfrm rot="5400000">
          <a:off x="-111274" y="139537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1543738"/>
        <a:ext cx="519281" cy="222550"/>
      </dsp:txXfrm>
    </dsp:sp>
    <dsp:sp modelId="{74CE58B7-1922-4F4C-B264-3CCFA1F4434E}">
      <dsp:nvSpPr>
        <dsp:cNvPr id="0" name=""/>
        <dsp:cNvSpPr/>
      </dsp:nvSpPr>
      <dsp:spPr>
        <a:xfrm rot="5400000">
          <a:off x="1984664" y="-181284"/>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Maneja características irrelevantes</a:t>
          </a:r>
          <a:endParaRPr lang="es-EC" sz="1500" kern="1200" dirty="0"/>
        </a:p>
      </dsp:txBody>
      <dsp:txXfrm rot="-5400000">
        <a:off x="519282" y="1307637"/>
        <a:ext cx="3389417" cy="435112"/>
      </dsp:txXfrm>
    </dsp:sp>
    <dsp:sp modelId="{E8A09791-70A2-4020-B7B8-BC2CD8177228}">
      <dsp:nvSpPr>
        <dsp:cNvPr id="0" name=""/>
        <dsp:cNvSpPr/>
      </dsp:nvSpPr>
      <dsp:spPr>
        <a:xfrm rot="5400000">
          <a:off x="-111274" y="203663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184999"/>
        <a:ext cx="519281" cy="222550"/>
      </dsp:txXfrm>
    </dsp:sp>
    <dsp:sp modelId="{1CC3535F-5D64-4803-9BDB-CC4C10FD8911}">
      <dsp:nvSpPr>
        <dsp:cNvPr id="0" name=""/>
        <dsp:cNvSpPr/>
      </dsp:nvSpPr>
      <dsp:spPr>
        <a:xfrm rot="5400000">
          <a:off x="1984664" y="45997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Propenso al sobreajuste</a:t>
          </a:r>
          <a:endParaRPr lang="es-EC" sz="1500" kern="1200" dirty="0"/>
        </a:p>
      </dsp:txBody>
      <dsp:txXfrm rot="-5400000">
        <a:off x="519282" y="1948897"/>
        <a:ext cx="3389417" cy="435112"/>
      </dsp:txXfrm>
    </dsp:sp>
    <dsp:sp modelId="{653CCAE2-A8B4-4AA0-9D3C-2D56953E6858}">
      <dsp:nvSpPr>
        <dsp:cNvPr id="0" name=""/>
        <dsp:cNvSpPr/>
      </dsp:nvSpPr>
      <dsp:spPr>
        <a:xfrm rot="5400000">
          <a:off x="-111274" y="267789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826259"/>
        <a:ext cx="519281" cy="222550"/>
      </dsp:txXfrm>
    </dsp:sp>
    <dsp:sp modelId="{4680FC3A-192F-4EDD-92EA-ADED8446F970}">
      <dsp:nvSpPr>
        <dsp:cNvPr id="0" name=""/>
        <dsp:cNvSpPr/>
      </dsp:nvSpPr>
      <dsp:spPr>
        <a:xfrm rot="5400000">
          <a:off x="1984664" y="110123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No maneja valores atípicos</a:t>
          </a:r>
          <a:endParaRPr lang="es-EC" sz="1500" kern="1200" dirty="0"/>
        </a:p>
      </dsp:txBody>
      <dsp:txXfrm rot="-5400000">
        <a:off x="519282" y="2590158"/>
        <a:ext cx="3389417" cy="435112"/>
      </dsp:txXfrm>
    </dsp:sp>
    <dsp:sp modelId="{D328229C-A49F-4C9E-94C1-6E0BE75A2A60}">
      <dsp:nvSpPr>
        <dsp:cNvPr id="0" name=""/>
        <dsp:cNvSpPr/>
      </dsp:nvSpPr>
      <dsp:spPr>
        <a:xfrm rot="5400000">
          <a:off x="-111274" y="3319154"/>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3467520"/>
        <a:ext cx="519281" cy="222550"/>
      </dsp:txXfrm>
    </dsp:sp>
    <dsp:sp modelId="{5A84E6AE-6233-4F29-9FD1-7DE9C47C4B8E}">
      <dsp:nvSpPr>
        <dsp:cNvPr id="0" name=""/>
        <dsp:cNvSpPr/>
      </dsp:nvSpPr>
      <dsp:spPr>
        <a:xfrm rot="5400000">
          <a:off x="1984664" y="174249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Inconvenientes cuando hay demasiadas ramificaciones</a:t>
          </a:r>
          <a:endParaRPr lang="es-EC" sz="1500" kern="1200" dirty="0"/>
        </a:p>
      </dsp:txBody>
      <dsp:txXfrm rot="-5400000">
        <a:off x="519282" y="3231418"/>
        <a:ext cx="3389417" cy="4351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50282-A331-465A-B2AE-65D78EA750C1}">
      <dsp:nvSpPr>
        <dsp:cNvPr id="0" name=""/>
        <dsp:cNvSpPr/>
      </dsp:nvSpPr>
      <dsp:spPr>
        <a:xfrm rot="5400000">
          <a:off x="-111274" y="11285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261218"/>
        <a:ext cx="519281" cy="222550"/>
      </dsp:txXfrm>
    </dsp:sp>
    <dsp:sp modelId="{573392D1-0CB2-4F6A-B3E3-6076AF262D1A}">
      <dsp:nvSpPr>
        <dsp:cNvPr id="0" name=""/>
        <dsp:cNvSpPr/>
      </dsp:nvSpPr>
      <dsp:spPr>
        <a:xfrm rot="5400000">
          <a:off x="1984664" y="-146380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Trabaja con N entradas para producir N salidas</a:t>
          </a:r>
          <a:endParaRPr lang="es-EC" sz="1500" kern="1200" dirty="0"/>
        </a:p>
      </dsp:txBody>
      <dsp:txXfrm rot="-5400000">
        <a:off x="519282" y="25116"/>
        <a:ext cx="3389417" cy="435112"/>
      </dsp:txXfrm>
    </dsp:sp>
    <dsp:sp modelId="{96EFB73C-BCF5-4557-94B7-5CF54AFDD061}">
      <dsp:nvSpPr>
        <dsp:cNvPr id="0" name=""/>
        <dsp:cNvSpPr/>
      </dsp:nvSpPr>
      <dsp:spPr>
        <a:xfrm rot="5400000">
          <a:off x="-111274" y="75411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902478"/>
        <a:ext cx="519281" cy="222550"/>
      </dsp:txXfrm>
    </dsp:sp>
    <dsp:sp modelId="{37B34601-A23C-4138-808C-A41005B7904A}">
      <dsp:nvSpPr>
        <dsp:cNvPr id="0" name=""/>
        <dsp:cNvSpPr/>
      </dsp:nvSpPr>
      <dsp:spPr>
        <a:xfrm rot="5400000">
          <a:off x="1984664" y="-82254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Maneja cambios pequeños en la entrada, ejemplo: ruido</a:t>
          </a:r>
          <a:endParaRPr lang="es-EC" sz="1500" kern="1200" dirty="0"/>
        </a:p>
      </dsp:txBody>
      <dsp:txXfrm rot="-5400000">
        <a:off x="519282" y="666376"/>
        <a:ext cx="3389417" cy="435112"/>
      </dsp:txXfrm>
    </dsp:sp>
    <dsp:sp modelId="{D4A1DB0E-960C-4F98-B9D4-99B15F3EE9A0}">
      <dsp:nvSpPr>
        <dsp:cNvPr id="0" name=""/>
        <dsp:cNvSpPr/>
      </dsp:nvSpPr>
      <dsp:spPr>
        <a:xfrm rot="5400000">
          <a:off x="-111274" y="139537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V</a:t>
          </a:r>
          <a:endParaRPr lang="es-EC" sz="1500" kern="1200" dirty="0"/>
        </a:p>
      </dsp:txBody>
      <dsp:txXfrm rot="-5400000">
        <a:off x="2" y="1543738"/>
        <a:ext cx="519281" cy="222550"/>
      </dsp:txXfrm>
    </dsp:sp>
    <dsp:sp modelId="{302E180D-97E5-4209-880B-3B50B717D2AD}">
      <dsp:nvSpPr>
        <dsp:cNvPr id="0" name=""/>
        <dsp:cNvSpPr/>
      </dsp:nvSpPr>
      <dsp:spPr>
        <a:xfrm rot="5400000">
          <a:off x="1984664" y="-181284"/>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Robustez, ya que puede funcionar si caen elementos de red</a:t>
          </a:r>
          <a:endParaRPr lang="es-EC" sz="1500" kern="1200" dirty="0"/>
        </a:p>
      </dsp:txBody>
      <dsp:txXfrm rot="-5400000">
        <a:off x="519282" y="1307637"/>
        <a:ext cx="3389417" cy="435112"/>
      </dsp:txXfrm>
    </dsp:sp>
    <dsp:sp modelId="{C61BE177-D7B1-499C-83D3-6D859F060EAB}">
      <dsp:nvSpPr>
        <dsp:cNvPr id="0" name=""/>
        <dsp:cNvSpPr/>
      </dsp:nvSpPr>
      <dsp:spPr>
        <a:xfrm rot="5400000">
          <a:off x="-111274" y="203663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184999"/>
        <a:ext cx="519281" cy="222550"/>
      </dsp:txXfrm>
    </dsp:sp>
    <dsp:sp modelId="{1475B155-9DEE-435E-9CF2-166F1077EAEA}">
      <dsp:nvSpPr>
        <dsp:cNvPr id="0" name=""/>
        <dsp:cNvSpPr/>
      </dsp:nvSpPr>
      <dsp:spPr>
        <a:xfrm rot="5400000">
          <a:off x="1984664" y="459975"/>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Gasto computacional alto</a:t>
          </a:r>
          <a:endParaRPr lang="es-EC" sz="1500" kern="1200" dirty="0"/>
        </a:p>
      </dsp:txBody>
      <dsp:txXfrm rot="-5400000">
        <a:off x="519282" y="1948897"/>
        <a:ext cx="3389417" cy="435112"/>
      </dsp:txXfrm>
    </dsp:sp>
    <dsp:sp modelId="{BE391E67-63EE-44FD-9DC9-3136ED3CCD19}">
      <dsp:nvSpPr>
        <dsp:cNvPr id="0" name=""/>
        <dsp:cNvSpPr/>
      </dsp:nvSpPr>
      <dsp:spPr>
        <a:xfrm rot="5400000">
          <a:off x="-111274" y="267789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2826259"/>
        <a:ext cx="519281" cy="222550"/>
      </dsp:txXfrm>
    </dsp:sp>
    <dsp:sp modelId="{6E0B684A-FBAB-4C16-AE9F-350153629465}">
      <dsp:nvSpPr>
        <dsp:cNvPr id="0" name=""/>
        <dsp:cNvSpPr/>
      </dsp:nvSpPr>
      <dsp:spPr>
        <a:xfrm rot="5400000">
          <a:off x="1984664" y="110123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Resultados no muy fáciles de interpretar</a:t>
          </a:r>
          <a:endParaRPr lang="es-EC" sz="1500" kern="1200" dirty="0"/>
        </a:p>
      </dsp:txBody>
      <dsp:txXfrm rot="-5400000">
        <a:off x="519282" y="2590158"/>
        <a:ext cx="3389417" cy="435112"/>
      </dsp:txXfrm>
    </dsp:sp>
    <dsp:sp modelId="{E6836DAA-9518-4F60-8C37-CFD96F7A6001}">
      <dsp:nvSpPr>
        <dsp:cNvPr id="0" name=""/>
        <dsp:cNvSpPr/>
      </dsp:nvSpPr>
      <dsp:spPr>
        <a:xfrm rot="5400000">
          <a:off x="-111274" y="3319154"/>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D</a:t>
          </a:r>
          <a:endParaRPr lang="es-EC" sz="1500" kern="1200" dirty="0"/>
        </a:p>
      </dsp:txBody>
      <dsp:txXfrm rot="-5400000">
        <a:off x="2" y="3467520"/>
        <a:ext cx="519281" cy="222550"/>
      </dsp:txXfrm>
    </dsp:sp>
    <dsp:sp modelId="{821F2DD5-2A5F-44A4-AAE3-1C0045665081}">
      <dsp:nvSpPr>
        <dsp:cNvPr id="0" name=""/>
        <dsp:cNvSpPr/>
      </dsp:nvSpPr>
      <dsp:spPr>
        <a:xfrm rot="5400000">
          <a:off x="1984664" y="1742496"/>
          <a:ext cx="482190" cy="3412956"/>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Complejidad de aprendizaje para grandes tareas</a:t>
          </a:r>
          <a:endParaRPr lang="es-EC" sz="1500" kern="1200" dirty="0"/>
        </a:p>
      </dsp:txBody>
      <dsp:txXfrm rot="-5400000">
        <a:off x="519282" y="3231418"/>
        <a:ext cx="3389417" cy="4351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128B3-6B18-4733-B87E-5E1684D3F19D}">
      <dsp:nvSpPr>
        <dsp:cNvPr id="0" name=""/>
        <dsp:cNvSpPr/>
      </dsp:nvSpPr>
      <dsp:spPr>
        <a:xfrm>
          <a:off x="2261243" y="487824"/>
          <a:ext cx="590249" cy="204880"/>
        </a:xfrm>
        <a:custGeom>
          <a:avLst/>
          <a:gdLst/>
          <a:ahLst/>
          <a:cxnLst/>
          <a:rect l="0" t="0" r="0" b="0"/>
          <a:pathLst>
            <a:path>
              <a:moveTo>
                <a:pt x="0" y="0"/>
              </a:moveTo>
              <a:lnTo>
                <a:pt x="0" y="102440"/>
              </a:lnTo>
              <a:lnTo>
                <a:pt x="590249" y="102440"/>
              </a:lnTo>
              <a:lnTo>
                <a:pt x="590249" y="20488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94E1D-C67B-4682-A4A3-5943504414D2}">
      <dsp:nvSpPr>
        <dsp:cNvPr id="0" name=""/>
        <dsp:cNvSpPr/>
      </dsp:nvSpPr>
      <dsp:spPr>
        <a:xfrm>
          <a:off x="1670994" y="1180514"/>
          <a:ext cx="590249" cy="204880"/>
        </a:xfrm>
        <a:custGeom>
          <a:avLst/>
          <a:gdLst/>
          <a:ahLst/>
          <a:cxnLst/>
          <a:rect l="0" t="0" r="0" b="0"/>
          <a:pathLst>
            <a:path>
              <a:moveTo>
                <a:pt x="0" y="0"/>
              </a:moveTo>
              <a:lnTo>
                <a:pt x="0" y="102440"/>
              </a:lnTo>
              <a:lnTo>
                <a:pt x="590249" y="102440"/>
              </a:lnTo>
              <a:lnTo>
                <a:pt x="590249" y="20488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0CA63-DF23-46C2-B6F2-EA9FDCAC77B7}">
      <dsp:nvSpPr>
        <dsp:cNvPr id="0" name=""/>
        <dsp:cNvSpPr/>
      </dsp:nvSpPr>
      <dsp:spPr>
        <a:xfrm>
          <a:off x="690496" y="1873203"/>
          <a:ext cx="146342" cy="1834164"/>
        </a:xfrm>
        <a:custGeom>
          <a:avLst/>
          <a:gdLst/>
          <a:ahLst/>
          <a:cxnLst/>
          <a:rect l="0" t="0" r="0" b="0"/>
          <a:pathLst>
            <a:path>
              <a:moveTo>
                <a:pt x="0" y="0"/>
              </a:moveTo>
              <a:lnTo>
                <a:pt x="0" y="1834164"/>
              </a:lnTo>
              <a:lnTo>
                <a:pt x="146342" y="183416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65CDC-8066-4515-890D-913EE48EA224}">
      <dsp:nvSpPr>
        <dsp:cNvPr id="0" name=""/>
        <dsp:cNvSpPr/>
      </dsp:nvSpPr>
      <dsp:spPr>
        <a:xfrm>
          <a:off x="690496" y="1873203"/>
          <a:ext cx="146342" cy="1141474"/>
        </a:xfrm>
        <a:custGeom>
          <a:avLst/>
          <a:gdLst/>
          <a:ahLst/>
          <a:cxnLst/>
          <a:rect l="0" t="0" r="0" b="0"/>
          <a:pathLst>
            <a:path>
              <a:moveTo>
                <a:pt x="0" y="0"/>
              </a:moveTo>
              <a:lnTo>
                <a:pt x="0" y="1141474"/>
              </a:lnTo>
              <a:lnTo>
                <a:pt x="146342" y="114147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081A1-39B9-49F9-8747-52EAFF4C557D}">
      <dsp:nvSpPr>
        <dsp:cNvPr id="0" name=""/>
        <dsp:cNvSpPr/>
      </dsp:nvSpPr>
      <dsp:spPr>
        <a:xfrm>
          <a:off x="690496" y="1873203"/>
          <a:ext cx="146342" cy="448784"/>
        </a:xfrm>
        <a:custGeom>
          <a:avLst/>
          <a:gdLst/>
          <a:ahLst/>
          <a:cxnLst/>
          <a:rect l="0" t="0" r="0" b="0"/>
          <a:pathLst>
            <a:path>
              <a:moveTo>
                <a:pt x="0" y="0"/>
              </a:moveTo>
              <a:lnTo>
                <a:pt x="0" y="448784"/>
              </a:lnTo>
              <a:lnTo>
                <a:pt x="146342" y="448784"/>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DEC7D-C3B2-4F7B-95CF-662AC049EB30}">
      <dsp:nvSpPr>
        <dsp:cNvPr id="0" name=""/>
        <dsp:cNvSpPr/>
      </dsp:nvSpPr>
      <dsp:spPr>
        <a:xfrm>
          <a:off x="1080744" y="1180514"/>
          <a:ext cx="590249" cy="204880"/>
        </a:xfrm>
        <a:custGeom>
          <a:avLst/>
          <a:gdLst/>
          <a:ahLst/>
          <a:cxnLst/>
          <a:rect l="0" t="0" r="0" b="0"/>
          <a:pathLst>
            <a:path>
              <a:moveTo>
                <a:pt x="590249" y="0"/>
              </a:moveTo>
              <a:lnTo>
                <a:pt x="590249" y="102440"/>
              </a:lnTo>
              <a:lnTo>
                <a:pt x="0" y="102440"/>
              </a:lnTo>
              <a:lnTo>
                <a:pt x="0" y="20488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F8451-B3A5-4CFF-9BDE-A6A61075647F}">
      <dsp:nvSpPr>
        <dsp:cNvPr id="0" name=""/>
        <dsp:cNvSpPr/>
      </dsp:nvSpPr>
      <dsp:spPr>
        <a:xfrm>
          <a:off x="1670994" y="487824"/>
          <a:ext cx="590249" cy="204880"/>
        </a:xfrm>
        <a:custGeom>
          <a:avLst/>
          <a:gdLst/>
          <a:ahLst/>
          <a:cxnLst/>
          <a:rect l="0" t="0" r="0" b="0"/>
          <a:pathLst>
            <a:path>
              <a:moveTo>
                <a:pt x="590249" y="0"/>
              </a:moveTo>
              <a:lnTo>
                <a:pt x="590249" y="102440"/>
              </a:lnTo>
              <a:lnTo>
                <a:pt x="0" y="102440"/>
              </a:lnTo>
              <a:lnTo>
                <a:pt x="0" y="20488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CC754-4C14-4E12-B193-DBF401D0DC23}">
      <dsp:nvSpPr>
        <dsp:cNvPr id="0" name=""/>
        <dsp:cNvSpPr/>
      </dsp:nvSpPr>
      <dsp:spPr>
        <a:xfrm>
          <a:off x="1773434" y="1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i="1" kern="1200" dirty="0" smtClean="0"/>
            <a:t>Machine </a:t>
          </a:r>
          <a:r>
            <a:rPr lang="es-EC" sz="1100" i="1" kern="1200" dirty="0" err="1" smtClean="0"/>
            <a:t>Learning</a:t>
          </a:r>
          <a:endParaRPr lang="es-EC" sz="1100" i="1" kern="1200" dirty="0"/>
        </a:p>
      </dsp:txBody>
      <dsp:txXfrm>
        <a:off x="1773434" y="14"/>
        <a:ext cx="975619" cy="487809"/>
      </dsp:txXfrm>
    </dsp:sp>
    <dsp:sp modelId="{29514D4B-86C0-41D5-AD69-6303446A5DAF}">
      <dsp:nvSpPr>
        <dsp:cNvPr id="0" name=""/>
        <dsp:cNvSpPr/>
      </dsp:nvSpPr>
      <dsp:spPr>
        <a:xfrm>
          <a:off x="1183184" y="69270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Técnicas Supervisadas</a:t>
          </a:r>
          <a:endParaRPr lang="es-EC" sz="1100" kern="1200" dirty="0"/>
        </a:p>
      </dsp:txBody>
      <dsp:txXfrm>
        <a:off x="1183184" y="692704"/>
        <a:ext cx="975619" cy="487809"/>
      </dsp:txXfrm>
    </dsp:sp>
    <dsp:sp modelId="{BEDC5BC9-E953-42E8-BEE2-BDE14F078C70}">
      <dsp:nvSpPr>
        <dsp:cNvPr id="0" name=""/>
        <dsp:cNvSpPr/>
      </dsp:nvSpPr>
      <dsp:spPr>
        <a:xfrm>
          <a:off x="592934" y="138539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Clasificación</a:t>
          </a:r>
        </a:p>
      </dsp:txBody>
      <dsp:txXfrm>
        <a:off x="592934" y="1385394"/>
        <a:ext cx="975619" cy="487809"/>
      </dsp:txXfrm>
    </dsp:sp>
    <dsp:sp modelId="{5C1FB03B-2319-4E8E-BD61-43565FABD107}">
      <dsp:nvSpPr>
        <dsp:cNvPr id="0" name=""/>
        <dsp:cNvSpPr/>
      </dsp:nvSpPr>
      <dsp:spPr>
        <a:xfrm>
          <a:off x="836839" y="207808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Matriz de entrenamiento</a:t>
          </a:r>
        </a:p>
      </dsp:txBody>
      <dsp:txXfrm>
        <a:off x="836839" y="2078084"/>
        <a:ext cx="975619" cy="487809"/>
      </dsp:txXfrm>
    </dsp:sp>
    <dsp:sp modelId="{FF884E81-DD38-4064-B22E-8EF784F4DBDA}">
      <dsp:nvSpPr>
        <dsp:cNvPr id="0" name=""/>
        <dsp:cNvSpPr/>
      </dsp:nvSpPr>
      <dsp:spPr>
        <a:xfrm>
          <a:off x="836839" y="2770773"/>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Matriz de Pruebas</a:t>
          </a:r>
        </a:p>
      </dsp:txBody>
      <dsp:txXfrm>
        <a:off x="836839" y="2770773"/>
        <a:ext cx="975619" cy="487809"/>
      </dsp:txXfrm>
    </dsp:sp>
    <dsp:sp modelId="{776EA6D1-457E-41EF-A749-48AD681939ED}">
      <dsp:nvSpPr>
        <dsp:cNvPr id="0" name=""/>
        <dsp:cNvSpPr/>
      </dsp:nvSpPr>
      <dsp:spPr>
        <a:xfrm>
          <a:off x="836839" y="3463463"/>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Etiquetas</a:t>
          </a:r>
        </a:p>
      </dsp:txBody>
      <dsp:txXfrm>
        <a:off x="836839" y="3463463"/>
        <a:ext cx="975619" cy="487809"/>
      </dsp:txXfrm>
    </dsp:sp>
    <dsp:sp modelId="{BEE2E1E4-A988-4329-9F8D-50F8A5631649}">
      <dsp:nvSpPr>
        <dsp:cNvPr id="0" name=""/>
        <dsp:cNvSpPr/>
      </dsp:nvSpPr>
      <dsp:spPr>
        <a:xfrm>
          <a:off x="1773434" y="138539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Regresión</a:t>
          </a:r>
        </a:p>
      </dsp:txBody>
      <dsp:txXfrm>
        <a:off x="1773434" y="1385394"/>
        <a:ext cx="975619" cy="487809"/>
      </dsp:txXfrm>
    </dsp:sp>
    <dsp:sp modelId="{C892E380-BF54-4D0F-963D-31ADE248C56B}">
      <dsp:nvSpPr>
        <dsp:cNvPr id="0" name=""/>
        <dsp:cNvSpPr/>
      </dsp:nvSpPr>
      <dsp:spPr>
        <a:xfrm>
          <a:off x="2363683" y="692704"/>
          <a:ext cx="975619" cy="48780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Técnicas no Supervisadas</a:t>
          </a:r>
          <a:endParaRPr lang="es-EC" sz="1100" kern="1200" dirty="0"/>
        </a:p>
      </dsp:txBody>
      <dsp:txXfrm>
        <a:off x="2363683" y="692704"/>
        <a:ext cx="975619" cy="4878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3C3BB-E945-48B9-B9C4-3B11877F3FED}">
      <dsp:nvSpPr>
        <dsp:cNvPr id="0" name=""/>
        <dsp:cNvSpPr/>
      </dsp:nvSpPr>
      <dsp:spPr>
        <a:xfrm rot="5400000">
          <a:off x="-111274" y="11285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1</a:t>
          </a:r>
          <a:endParaRPr lang="es-EC" sz="1500" kern="1200" dirty="0"/>
        </a:p>
      </dsp:txBody>
      <dsp:txXfrm rot="-5400000">
        <a:off x="2" y="261218"/>
        <a:ext cx="519281" cy="222550"/>
      </dsp:txXfrm>
    </dsp:sp>
    <dsp:sp modelId="{D3E95FD4-2DE1-4899-8B6E-71D7B510FD9E}">
      <dsp:nvSpPr>
        <dsp:cNvPr id="0" name=""/>
        <dsp:cNvSpPr/>
      </dsp:nvSpPr>
      <dsp:spPr>
        <a:xfrm rot="5400000">
          <a:off x="1984664" y="-1463805"/>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Recolectar los datos</a:t>
          </a:r>
          <a:endParaRPr lang="es-EC" sz="1500" kern="1200" dirty="0"/>
        </a:p>
      </dsp:txBody>
      <dsp:txXfrm rot="-5400000">
        <a:off x="519282" y="25116"/>
        <a:ext cx="3389416" cy="435112"/>
      </dsp:txXfrm>
    </dsp:sp>
    <dsp:sp modelId="{D5E03E4C-78C5-4C8C-AC51-F55A4D7937C2}">
      <dsp:nvSpPr>
        <dsp:cNvPr id="0" name=""/>
        <dsp:cNvSpPr/>
      </dsp:nvSpPr>
      <dsp:spPr>
        <a:xfrm rot="5400000">
          <a:off x="-111274" y="75411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2</a:t>
          </a:r>
          <a:endParaRPr lang="es-EC" sz="1500" kern="1200" dirty="0"/>
        </a:p>
      </dsp:txBody>
      <dsp:txXfrm rot="-5400000">
        <a:off x="2" y="902478"/>
        <a:ext cx="519281" cy="222550"/>
      </dsp:txXfrm>
    </dsp:sp>
    <dsp:sp modelId="{8CD01669-79D0-4CCA-BB66-1BFF4240561A}">
      <dsp:nvSpPr>
        <dsp:cNvPr id="0" name=""/>
        <dsp:cNvSpPr/>
      </dsp:nvSpPr>
      <dsp:spPr>
        <a:xfrm rot="5400000">
          <a:off x="1984664" y="-822544"/>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Preparar los datos de entrada	</a:t>
          </a:r>
          <a:endParaRPr lang="es-EC" sz="1500" kern="1200" dirty="0"/>
        </a:p>
      </dsp:txBody>
      <dsp:txXfrm rot="-5400000">
        <a:off x="519282" y="666377"/>
        <a:ext cx="3389416" cy="435112"/>
      </dsp:txXfrm>
    </dsp:sp>
    <dsp:sp modelId="{FF0B2FFE-6FBF-4018-AC4A-1A6C4CA30F9D}">
      <dsp:nvSpPr>
        <dsp:cNvPr id="0" name=""/>
        <dsp:cNvSpPr/>
      </dsp:nvSpPr>
      <dsp:spPr>
        <a:xfrm rot="5400000">
          <a:off x="-111274" y="1395372"/>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3</a:t>
          </a:r>
          <a:endParaRPr lang="es-EC" sz="1500" kern="1200" dirty="0"/>
        </a:p>
      </dsp:txBody>
      <dsp:txXfrm rot="-5400000">
        <a:off x="2" y="1543738"/>
        <a:ext cx="519281" cy="222550"/>
      </dsp:txXfrm>
    </dsp:sp>
    <dsp:sp modelId="{6E3E2FDF-E297-400B-9602-234DA204289D}">
      <dsp:nvSpPr>
        <dsp:cNvPr id="0" name=""/>
        <dsp:cNvSpPr/>
      </dsp:nvSpPr>
      <dsp:spPr>
        <a:xfrm rot="5400000">
          <a:off x="1984664" y="-181284"/>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Certificar los datos</a:t>
          </a:r>
          <a:endParaRPr lang="es-EC" sz="1500" kern="1200" dirty="0"/>
        </a:p>
      </dsp:txBody>
      <dsp:txXfrm rot="-5400000">
        <a:off x="519282" y="1307637"/>
        <a:ext cx="3389416" cy="435112"/>
      </dsp:txXfrm>
    </dsp:sp>
    <dsp:sp modelId="{DB2FEB8F-CC8C-4F6B-A72C-8D5F17649652}">
      <dsp:nvSpPr>
        <dsp:cNvPr id="0" name=""/>
        <dsp:cNvSpPr/>
      </dsp:nvSpPr>
      <dsp:spPr>
        <a:xfrm rot="5400000">
          <a:off x="-111274" y="203663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4</a:t>
          </a:r>
          <a:endParaRPr lang="es-EC" sz="1500" kern="1200" dirty="0"/>
        </a:p>
      </dsp:txBody>
      <dsp:txXfrm rot="-5400000">
        <a:off x="2" y="2184999"/>
        <a:ext cx="519281" cy="222550"/>
      </dsp:txXfrm>
    </dsp:sp>
    <dsp:sp modelId="{DE11A225-88ED-48CC-98B2-C2C361D851F3}">
      <dsp:nvSpPr>
        <dsp:cNvPr id="0" name=""/>
        <dsp:cNvSpPr/>
      </dsp:nvSpPr>
      <dsp:spPr>
        <a:xfrm rot="5400000">
          <a:off x="1984664" y="459976"/>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Analizar los datos de entrada</a:t>
          </a:r>
          <a:endParaRPr lang="es-EC" sz="1500" kern="1200" dirty="0"/>
        </a:p>
      </dsp:txBody>
      <dsp:txXfrm rot="-5400000">
        <a:off x="519282" y="1948898"/>
        <a:ext cx="3389416" cy="435112"/>
      </dsp:txXfrm>
    </dsp:sp>
    <dsp:sp modelId="{40CA5090-84A8-47E0-B717-8BF3B288A71C}">
      <dsp:nvSpPr>
        <dsp:cNvPr id="0" name=""/>
        <dsp:cNvSpPr/>
      </dsp:nvSpPr>
      <dsp:spPr>
        <a:xfrm rot="5400000">
          <a:off x="-111274" y="2677893"/>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5</a:t>
          </a:r>
          <a:endParaRPr lang="es-EC" sz="1500" kern="1200" dirty="0"/>
        </a:p>
      </dsp:txBody>
      <dsp:txXfrm rot="-5400000">
        <a:off x="2" y="2826259"/>
        <a:ext cx="519281" cy="222550"/>
      </dsp:txXfrm>
    </dsp:sp>
    <dsp:sp modelId="{BD829E62-9CFD-4CEF-854B-E4715929481A}">
      <dsp:nvSpPr>
        <dsp:cNvPr id="0" name=""/>
        <dsp:cNvSpPr/>
      </dsp:nvSpPr>
      <dsp:spPr>
        <a:xfrm rot="5400000">
          <a:off x="1984664" y="1101236"/>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Entrenar el algoritmo</a:t>
          </a:r>
          <a:endParaRPr lang="es-EC" sz="1500" kern="1200" dirty="0"/>
        </a:p>
      </dsp:txBody>
      <dsp:txXfrm rot="-5400000">
        <a:off x="519282" y="2590158"/>
        <a:ext cx="3389416" cy="435112"/>
      </dsp:txXfrm>
    </dsp:sp>
    <dsp:sp modelId="{E7DA3F3D-903E-4188-BFA4-11D25F36C95A}">
      <dsp:nvSpPr>
        <dsp:cNvPr id="0" name=""/>
        <dsp:cNvSpPr/>
      </dsp:nvSpPr>
      <dsp:spPr>
        <a:xfrm rot="5400000">
          <a:off x="-111274" y="3319154"/>
          <a:ext cx="741831" cy="519281"/>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6</a:t>
          </a:r>
          <a:endParaRPr lang="es-EC" sz="1500" kern="1200" dirty="0"/>
        </a:p>
      </dsp:txBody>
      <dsp:txXfrm rot="-5400000">
        <a:off x="2" y="3467520"/>
        <a:ext cx="519281" cy="222550"/>
      </dsp:txXfrm>
    </dsp:sp>
    <dsp:sp modelId="{D9227503-5F49-4DB2-BC94-FDF6553E5B66}">
      <dsp:nvSpPr>
        <dsp:cNvPr id="0" name=""/>
        <dsp:cNvSpPr/>
      </dsp:nvSpPr>
      <dsp:spPr>
        <a:xfrm rot="5400000">
          <a:off x="1984664" y="1742496"/>
          <a:ext cx="482190" cy="341295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Probar el algoritmo</a:t>
          </a:r>
          <a:endParaRPr lang="es-EC" sz="1500" kern="1200" dirty="0"/>
        </a:p>
      </dsp:txBody>
      <dsp:txXfrm rot="-5400000">
        <a:off x="519282" y="3231418"/>
        <a:ext cx="3389416" cy="4351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3C252-DCFA-4EE3-BFE4-48C7B49B8574}">
      <dsp:nvSpPr>
        <dsp:cNvPr id="0" name=""/>
        <dsp:cNvSpPr/>
      </dsp:nvSpPr>
      <dsp:spPr>
        <a:xfrm rot="16200000">
          <a:off x="838199" y="-612556"/>
          <a:ext cx="2438400" cy="4114800"/>
        </a:xfrm>
        <a:prstGeom prst="round1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C" sz="2700" kern="1200" dirty="0" smtClean="0"/>
            <a:t>759 de tipo Largo Período.</a:t>
          </a:r>
          <a:endParaRPr lang="es-EC" sz="2700" kern="1200" dirty="0"/>
        </a:p>
      </dsp:txBody>
      <dsp:txXfrm rot="5400000">
        <a:off x="-1" y="225644"/>
        <a:ext cx="4114800" cy="1828800"/>
      </dsp:txXfrm>
    </dsp:sp>
    <dsp:sp modelId="{82FB2A5D-6D9F-40FD-A57B-890A883DDF1C}">
      <dsp:nvSpPr>
        <dsp:cNvPr id="0" name=""/>
        <dsp:cNvSpPr/>
      </dsp:nvSpPr>
      <dsp:spPr>
        <a:xfrm>
          <a:off x="4114800" y="225643"/>
          <a:ext cx="4114800" cy="2438400"/>
        </a:xfrm>
        <a:prstGeom prst="round1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C" sz="2700" kern="1200" dirty="0" smtClean="0"/>
            <a:t>116 de tipo </a:t>
          </a:r>
          <a:r>
            <a:rPr lang="es-EC" sz="2700" kern="1200" dirty="0" err="1" smtClean="0"/>
            <a:t>Volcano</a:t>
          </a:r>
          <a:r>
            <a:rPr lang="es-EC" sz="2700" kern="1200" dirty="0" smtClean="0"/>
            <a:t> Tectónico </a:t>
          </a:r>
          <a:endParaRPr lang="es-EC" sz="2700" kern="1200" dirty="0"/>
        </a:p>
      </dsp:txBody>
      <dsp:txXfrm>
        <a:off x="4114800" y="225643"/>
        <a:ext cx="4114800" cy="1828800"/>
      </dsp:txXfrm>
    </dsp:sp>
    <dsp:sp modelId="{2496E1C7-DA78-4F6F-AFDB-71984C055C25}">
      <dsp:nvSpPr>
        <dsp:cNvPr id="0" name=""/>
        <dsp:cNvSpPr/>
      </dsp:nvSpPr>
      <dsp:spPr>
        <a:xfrm rot="10800000">
          <a:off x="771586" y="3340979"/>
          <a:ext cx="2592282" cy="1497348"/>
        </a:xfrm>
        <a:prstGeom prst="round1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C" sz="2700" kern="1200" dirty="0" smtClean="0"/>
            <a:t>Matriz de entrenamiento</a:t>
          </a:r>
          <a:endParaRPr lang="es-EC" sz="2700" kern="1200" dirty="0"/>
        </a:p>
      </dsp:txBody>
      <dsp:txXfrm rot="10800000">
        <a:off x="771586" y="3715316"/>
        <a:ext cx="2592282" cy="1123011"/>
      </dsp:txXfrm>
    </dsp:sp>
    <dsp:sp modelId="{E3D5A4BD-1C3B-4473-88C3-5539692208E4}">
      <dsp:nvSpPr>
        <dsp:cNvPr id="0" name=""/>
        <dsp:cNvSpPr/>
      </dsp:nvSpPr>
      <dsp:spPr>
        <a:xfrm rot="5400000">
          <a:off x="5404286" y="2987583"/>
          <a:ext cx="1535826" cy="2242607"/>
        </a:xfrm>
        <a:prstGeom prst="round1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C" sz="2700" kern="1200" dirty="0" smtClean="0"/>
            <a:t>Matriz de Pruebas</a:t>
          </a:r>
          <a:endParaRPr lang="es-EC" sz="2700" kern="1200" dirty="0"/>
        </a:p>
      </dsp:txBody>
      <dsp:txXfrm rot="-5400000">
        <a:off x="5050896" y="3724930"/>
        <a:ext cx="2242607" cy="1151869"/>
      </dsp:txXfrm>
    </dsp:sp>
    <dsp:sp modelId="{9BF53D52-B8D2-4B92-878B-E84AD7BB54B3}">
      <dsp:nvSpPr>
        <dsp:cNvPr id="0" name=""/>
        <dsp:cNvSpPr/>
      </dsp:nvSpPr>
      <dsp:spPr>
        <a:xfrm>
          <a:off x="2890655" y="1396752"/>
          <a:ext cx="2468880" cy="1219200"/>
        </a:xfrm>
        <a:prstGeom prst="round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914 eventos</a:t>
          </a:r>
          <a:endParaRPr lang="es-EC" sz="2700" kern="1200" dirty="0"/>
        </a:p>
      </dsp:txBody>
      <dsp:txXfrm>
        <a:off x="2950171" y="1456268"/>
        <a:ext cx="2349848" cy="11001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accent4">
            <a:lumMod val="60000"/>
            <a:lumOff val="4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A5BF5-AEFF-4A65-A864-5D95CCCD8D60}">
      <dsp:nvSpPr>
        <dsp:cNvPr id="0" name=""/>
        <dsp:cNvSpPr/>
      </dsp:nvSpPr>
      <dsp:spPr>
        <a:xfrm>
          <a:off x="1676399" y="0"/>
          <a:ext cx="4876800" cy="487680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Ecuador</a:t>
          </a:r>
          <a:endParaRPr lang="es-EC" sz="1500" kern="1200" dirty="0"/>
        </a:p>
      </dsp:txBody>
      <dsp:txXfrm>
        <a:off x="3433023" y="243839"/>
        <a:ext cx="1363553" cy="731520"/>
      </dsp:txXfrm>
    </dsp:sp>
    <dsp:sp modelId="{4600C266-3F81-44E3-BE9E-E4497CF3D669}">
      <dsp:nvSpPr>
        <dsp:cNvPr id="0" name=""/>
        <dsp:cNvSpPr/>
      </dsp:nvSpPr>
      <dsp:spPr>
        <a:xfrm>
          <a:off x="2164080" y="975360"/>
          <a:ext cx="3901440" cy="390144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Naturaleza</a:t>
          </a:r>
          <a:endParaRPr lang="es-EC" sz="1500" kern="1200" dirty="0"/>
        </a:p>
      </dsp:txBody>
      <dsp:txXfrm>
        <a:off x="3433023" y="1209446"/>
        <a:ext cx="1363553" cy="702259"/>
      </dsp:txXfrm>
    </dsp:sp>
    <dsp:sp modelId="{63BE5CBA-7A3A-4DBB-97CE-858C11E019C6}">
      <dsp:nvSpPr>
        <dsp:cNvPr id="0" name=""/>
        <dsp:cNvSpPr/>
      </dsp:nvSpPr>
      <dsp:spPr>
        <a:xfrm>
          <a:off x="2651760" y="1950719"/>
          <a:ext cx="2926080" cy="292608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Cordillera de los Andes</a:t>
          </a:r>
          <a:endParaRPr lang="es-EC" sz="1500" kern="1200" dirty="0"/>
        </a:p>
      </dsp:txBody>
      <dsp:txXfrm>
        <a:off x="3433023" y="2170175"/>
        <a:ext cx="1363553" cy="658368"/>
      </dsp:txXfrm>
    </dsp:sp>
    <dsp:sp modelId="{241107CB-D641-42C0-A3CE-22B11AFE2D88}">
      <dsp:nvSpPr>
        <dsp:cNvPr id="0" name=""/>
        <dsp:cNvSpPr/>
      </dsp:nvSpPr>
      <dsp:spPr>
        <a:xfrm>
          <a:off x="3139440" y="2926080"/>
          <a:ext cx="1950720" cy="195072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Volcanes activos</a:t>
          </a:r>
          <a:endParaRPr lang="es-EC" sz="1500" kern="1200" dirty="0"/>
        </a:p>
      </dsp:txBody>
      <dsp:txXfrm>
        <a:off x="3425116" y="3413760"/>
        <a:ext cx="1379367" cy="9753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accent4">
            <a:lumMod val="60000"/>
            <a:lumOff val="4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19341-E11E-4D06-BFE3-52EF88152A05}">
      <dsp:nvSpPr>
        <dsp:cNvPr id="0" name=""/>
        <dsp:cNvSpPr/>
      </dsp:nvSpPr>
      <dsp:spPr>
        <a:xfrm rot="5400000">
          <a:off x="-255023" y="256846"/>
          <a:ext cx="1700156" cy="119010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Embedded</a:t>
          </a:r>
          <a:endParaRPr lang="es-EC" sz="1800" kern="1200" dirty="0"/>
        </a:p>
      </dsp:txBody>
      <dsp:txXfrm rot="-5400000">
        <a:off x="1" y="596878"/>
        <a:ext cx="1190109" cy="510047"/>
      </dsp:txXfrm>
    </dsp:sp>
    <dsp:sp modelId="{367238ED-75E4-4E6F-A3CB-A275645D337F}">
      <dsp:nvSpPr>
        <dsp:cNvPr id="0" name=""/>
        <dsp:cNvSpPr/>
      </dsp:nvSpPr>
      <dsp:spPr>
        <a:xfrm rot="5400000">
          <a:off x="2061803" y="-869871"/>
          <a:ext cx="1105101" cy="2848490"/>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Incorpora la selección de variables como parte del proceso de entrenamiento del modelo predictor. Ejemplo: </a:t>
          </a:r>
          <a:r>
            <a:rPr lang="es-EC" sz="1300" i="1" kern="1200" dirty="0" smtClean="0"/>
            <a:t>Árboles de decisión.</a:t>
          </a:r>
          <a:endParaRPr lang="es-EC" sz="1300" i="1" kern="1200" dirty="0"/>
        </a:p>
      </dsp:txBody>
      <dsp:txXfrm rot="-5400000">
        <a:off x="1190109" y="55770"/>
        <a:ext cx="2794543" cy="997207"/>
      </dsp:txXfrm>
    </dsp:sp>
    <dsp:sp modelId="{522A2682-DBC6-47DE-AC81-389627DE93CF}">
      <dsp:nvSpPr>
        <dsp:cNvPr id="0" name=""/>
        <dsp:cNvSpPr/>
      </dsp:nvSpPr>
      <dsp:spPr>
        <a:xfrm rot="5400000">
          <a:off x="-255023" y="1763970"/>
          <a:ext cx="1700156" cy="119010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Wrapper</a:t>
          </a:r>
          <a:endParaRPr lang="es-EC" sz="1800" kern="1200" dirty="0"/>
        </a:p>
      </dsp:txBody>
      <dsp:txXfrm rot="-5400000">
        <a:off x="1" y="2104002"/>
        <a:ext cx="1190109" cy="510047"/>
      </dsp:txXfrm>
    </dsp:sp>
    <dsp:sp modelId="{BEAC1946-4108-4BC2-9A1D-16090DFB1BBE}">
      <dsp:nvSpPr>
        <dsp:cNvPr id="0" name=""/>
        <dsp:cNvSpPr/>
      </dsp:nvSpPr>
      <dsp:spPr>
        <a:xfrm rot="5400000">
          <a:off x="2061803" y="637252"/>
          <a:ext cx="1105101" cy="2848490"/>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Requiere de una gran gasto computacional, sin embargo, el resultado puede disminuir el sobreajuste</a:t>
          </a:r>
          <a:r>
            <a:rPr lang="es-EC" sz="1300" i="1" kern="1200" dirty="0" smtClean="0"/>
            <a:t>. </a:t>
          </a:r>
          <a:r>
            <a:rPr lang="es-EC" sz="1300" i="0" kern="1200" dirty="0" smtClean="0"/>
            <a:t>Ejemplo:  </a:t>
          </a:r>
          <a:r>
            <a:rPr lang="es-EC" sz="1300" i="1" kern="1200" dirty="0" smtClean="0"/>
            <a:t>Selección de Características Secuencial</a:t>
          </a:r>
          <a:endParaRPr lang="es-EC" sz="1300" i="1" kern="1200" dirty="0"/>
        </a:p>
      </dsp:txBody>
      <dsp:txXfrm rot="-5400000">
        <a:off x="1190109" y="1562894"/>
        <a:ext cx="2794543" cy="997207"/>
      </dsp:txXfrm>
    </dsp:sp>
    <dsp:sp modelId="{41A054A7-AFEC-45C5-8671-28727F85ED7E}">
      <dsp:nvSpPr>
        <dsp:cNvPr id="0" name=""/>
        <dsp:cNvSpPr/>
      </dsp:nvSpPr>
      <dsp:spPr>
        <a:xfrm rot="5400000">
          <a:off x="-255023" y="3271093"/>
          <a:ext cx="1700156" cy="119010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Filter</a:t>
          </a:r>
          <a:endParaRPr lang="es-EC" sz="1800" kern="1200" dirty="0"/>
        </a:p>
      </dsp:txBody>
      <dsp:txXfrm rot="-5400000">
        <a:off x="1" y="3611125"/>
        <a:ext cx="1190109" cy="510047"/>
      </dsp:txXfrm>
    </dsp:sp>
    <dsp:sp modelId="{A82D4925-4114-4B9B-8BBA-1CD682CB7D5A}">
      <dsp:nvSpPr>
        <dsp:cNvPr id="0" name=""/>
        <dsp:cNvSpPr/>
      </dsp:nvSpPr>
      <dsp:spPr>
        <a:xfrm rot="5400000">
          <a:off x="2061803" y="2144375"/>
          <a:ext cx="1105101" cy="2848490"/>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Ignora los efectos que el subconjunto de características seleccionado tiene sobre el desempeño</a:t>
          </a:r>
          <a:endParaRPr lang="es-EC" sz="1300" kern="1200" dirty="0"/>
        </a:p>
      </dsp:txBody>
      <dsp:txXfrm rot="-5400000">
        <a:off x="1190109" y="3070017"/>
        <a:ext cx="2794543" cy="99720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accent4">
            <a:lumMod val="60000"/>
            <a:lumOff val="4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FC752-4DB9-4A26-87E3-F1451179B73D}">
      <dsp:nvSpPr>
        <dsp:cNvPr id="0" name=""/>
        <dsp:cNvSpPr/>
      </dsp:nvSpPr>
      <dsp:spPr>
        <a:xfrm>
          <a:off x="2895600" y="0"/>
          <a:ext cx="2438400" cy="24384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Zonas Pobladas</a:t>
          </a:r>
          <a:endParaRPr lang="es-EC" sz="1600" kern="1200" dirty="0"/>
        </a:p>
      </dsp:txBody>
      <dsp:txXfrm>
        <a:off x="3505200" y="1219200"/>
        <a:ext cx="1219200" cy="1219200"/>
      </dsp:txXfrm>
    </dsp:sp>
    <dsp:sp modelId="{A329AD5B-688E-4389-8FCE-979F25E9D6E7}">
      <dsp:nvSpPr>
        <dsp:cNvPr id="0" name=""/>
        <dsp:cNvSpPr/>
      </dsp:nvSpPr>
      <dsp:spPr>
        <a:xfrm>
          <a:off x="1676399" y="2438400"/>
          <a:ext cx="2438400" cy="24384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Tungurahua</a:t>
          </a:r>
          <a:endParaRPr lang="es-EC" sz="1600" kern="1200" dirty="0"/>
        </a:p>
      </dsp:txBody>
      <dsp:txXfrm>
        <a:off x="2285999" y="3657600"/>
        <a:ext cx="1219200" cy="1219200"/>
      </dsp:txXfrm>
    </dsp:sp>
    <dsp:sp modelId="{CEDEB76F-76C0-43FC-B9D4-75BD72F10431}">
      <dsp:nvSpPr>
        <dsp:cNvPr id="0" name=""/>
        <dsp:cNvSpPr/>
      </dsp:nvSpPr>
      <dsp:spPr>
        <a:xfrm rot="10800000">
          <a:off x="2895600" y="2438400"/>
          <a:ext cx="2438400" cy="24384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Cotopaxi</a:t>
          </a:r>
          <a:endParaRPr lang="es-EC" sz="1600" kern="1200" dirty="0"/>
        </a:p>
      </dsp:txBody>
      <dsp:txXfrm rot="10800000">
        <a:off x="3505200" y="2438400"/>
        <a:ext cx="1219200" cy="1219200"/>
      </dsp:txXfrm>
    </dsp:sp>
    <dsp:sp modelId="{F82B35D1-7864-40BE-84A4-06647E36ECC7}">
      <dsp:nvSpPr>
        <dsp:cNvPr id="0" name=""/>
        <dsp:cNvSpPr/>
      </dsp:nvSpPr>
      <dsp:spPr>
        <a:xfrm>
          <a:off x="4114800" y="2438400"/>
          <a:ext cx="2438400" cy="24384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Reventador</a:t>
          </a:r>
          <a:endParaRPr lang="es-EC" sz="1600" kern="1200" dirty="0"/>
        </a:p>
      </dsp:txBody>
      <dsp:txXfrm>
        <a:off x="4724400" y="3657600"/>
        <a:ext cx="1219200" cy="121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54D40-1A28-4B77-8408-5DE120C8A8A0}">
      <dsp:nvSpPr>
        <dsp:cNvPr id="0" name=""/>
        <dsp:cNvSpPr/>
      </dsp:nvSpPr>
      <dsp:spPr>
        <a:xfrm rot="5400000">
          <a:off x="-144016" y="144599"/>
          <a:ext cx="960112" cy="672078"/>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a:t>
          </a:r>
          <a:endParaRPr lang="es-EC" sz="1900" kern="1200" dirty="0"/>
        </a:p>
      </dsp:txBody>
      <dsp:txXfrm rot="-5400000">
        <a:off x="1" y="336621"/>
        <a:ext cx="672078" cy="288034"/>
      </dsp:txXfrm>
    </dsp:sp>
    <dsp:sp modelId="{19CE0F98-8E4F-4F99-903F-26FB00E2BF5D}">
      <dsp:nvSpPr>
        <dsp:cNvPr id="0" name=""/>
        <dsp:cNvSpPr/>
      </dsp:nvSpPr>
      <dsp:spPr>
        <a:xfrm rot="5400000">
          <a:off x="1295974" y="-623313"/>
          <a:ext cx="624073" cy="187186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Elementos tradicionales</a:t>
          </a:r>
          <a:endParaRPr lang="es-EC" sz="1300" kern="1200" dirty="0"/>
        </a:p>
      </dsp:txBody>
      <dsp:txXfrm rot="-5400000">
        <a:off x="672079" y="31047"/>
        <a:ext cx="1841400" cy="563143"/>
      </dsp:txXfrm>
    </dsp:sp>
    <dsp:sp modelId="{143F7A26-21E7-4785-A310-ED1B59271EF2}">
      <dsp:nvSpPr>
        <dsp:cNvPr id="0" name=""/>
        <dsp:cNvSpPr/>
      </dsp:nvSpPr>
      <dsp:spPr>
        <a:xfrm rot="5400000">
          <a:off x="-144016" y="895984"/>
          <a:ext cx="960112" cy="672078"/>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a:t>
          </a:r>
          <a:endParaRPr lang="es-EC" sz="1900" kern="1200" dirty="0"/>
        </a:p>
      </dsp:txBody>
      <dsp:txXfrm rot="-5400000">
        <a:off x="1" y="1088006"/>
        <a:ext cx="672078" cy="288034"/>
      </dsp:txXfrm>
    </dsp:sp>
    <dsp:sp modelId="{A8313855-8C3D-4CDA-96C5-B5E447693BCD}">
      <dsp:nvSpPr>
        <dsp:cNvPr id="0" name=""/>
        <dsp:cNvSpPr/>
      </dsp:nvSpPr>
      <dsp:spPr>
        <a:xfrm rot="5400000">
          <a:off x="1295974" y="128071"/>
          <a:ext cx="624073" cy="187186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Alto costo de implementación</a:t>
          </a:r>
          <a:endParaRPr lang="es-EC" sz="1300" kern="1200" dirty="0"/>
        </a:p>
      </dsp:txBody>
      <dsp:txXfrm rot="-5400000">
        <a:off x="672079" y="782432"/>
        <a:ext cx="1841400" cy="563143"/>
      </dsp:txXfrm>
    </dsp:sp>
    <dsp:sp modelId="{A87C9823-67C8-4F22-BC7E-1A659CCFDF18}">
      <dsp:nvSpPr>
        <dsp:cNvPr id="0" name=""/>
        <dsp:cNvSpPr/>
      </dsp:nvSpPr>
      <dsp:spPr>
        <a:xfrm rot="5400000">
          <a:off x="-144016" y="1647370"/>
          <a:ext cx="960112" cy="672078"/>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a:t>
          </a:r>
          <a:endParaRPr lang="es-EC" sz="1900" kern="1200" dirty="0"/>
        </a:p>
      </dsp:txBody>
      <dsp:txXfrm rot="-5400000">
        <a:off x="1" y="1839392"/>
        <a:ext cx="672078" cy="288034"/>
      </dsp:txXfrm>
    </dsp:sp>
    <dsp:sp modelId="{0AB7F5D1-32B4-4C01-982C-D14829999FA5}">
      <dsp:nvSpPr>
        <dsp:cNvPr id="0" name=""/>
        <dsp:cNvSpPr/>
      </dsp:nvSpPr>
      <dsp:spPr>
        <a:xfrm rot="5400000">
          <a:off x="1295974" y="879457"/>
          <a:ext cx="624073" cy="187186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Depende de habilidades humanas</a:t>
          </a:r>
          <a:endParaRPr lang="es-EC" sz="1300" kern="1200" dirty="0"/>
        </a:p>
      </dsp:txBody>
      <dsp:txXfrm rot="-5400000">
        <a:off x="672079" y="1533818"/>
        <a:ext cx="1841400" cy="563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71633-DBED-4499-9A4B-EAF68F6A89DB}">
      <dsp:nvSpPr>
        <dsp:cNvPr id="0" name=""/>
        <dsp:cNvSpPr/>
      </dsp:nvSpPr>
      <dsp:spPr>
        <a:xfrm>
          <a:off x="3291839" y="595"/>
          <a:ext cx="4937760" cy="2321718"/>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Plan Nacional de Buen Vivir 2013-2017</a:t>
          </a:r>
          <a:endParaRPr lang="es-EC" sz="2000" kern="1200" dirty="0"/>
        </a:p>
        <a:p>
          <a:pPr marL="228600" lvl="1" indent="-228600" algn="l" defTabSz="889000">
            <a:lnSpc>
              <a:spcPct val="90000"/>
            </a:lnSpc>
            <a:spcBef>
              <a:spcPct val="0"/>
            </a:spcBef>
            <a:spcAft>
              <a:spcPct val="15000"/>
            </a:spcAft>
            <a:buChar char="••"/>
          </a:pPr>
          <a:r>
            <a:rPr lang="es-EC" sz="2000" kern="1200" dirty="0" smtClean="0"/>
            <a:t>Políticas y lineamientos</a:t>
          </a:r>
          <a:endParaRPr lang="es-EC" sz="2000" kern="1200" dirty="0"/>
        </a:p>
        <a:p>
          <a:pPr marL="228600" lvl="1" indent="-228600" algn="l" defTabSz="889000">
            <a:lnSpc>
              <a:spcPct val="90000"/>
            </a:lnSpc>
            <a:spcBef>
              <a:spcPct val="0"/>
            </a:spcBef>
            <a:spcAft>
              <a:spcPct val="15000"/>
            </a:spcAft>
            <a:buChar char="••"/>
          </a:pPr>
          <a:r>
            <a:rPr lang="es-EC" sz="2000" kern="1200" dirty="0" smtClean="0"/>
            <a:t>Mejorar sistemas de control para identificar y mitigar amenazas ante riesgos naturales</a:t>
          </a:r>
          <a:endParaRPr lang="es-EC" sz="2000" kern="1200" dirty="0"/>
        </a:p>
      </dsp:txBody>
      <dsp:txXfrm>
        <a:off x="3291839" y="290810"/>
        <a:ext cx="4067116" cy="1741288"/>
      </dsp:txXfrm>
    </dsp:sp>
    <dsp:sp modelId="{FF320F0E-A7D0-497A-B987-375D7237D160}">
      <dsp:nvSpPr>
        <dsp:cNvPr id="0" name=""/>
        <dsp:cNvSpPr/>
      </dsp:nvSpPr>
      <dsp:spPr>
        <a:xfrm>
          <a:off x="0" y="595"/>
          <a:ext cx="3291840" cy="2321718"/>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Secretaría Nacional de Planificación y Desarrollo</a:t>
          </a:r>
          <a:endParaRPr lang="es-EC" sz="3700" kern="1200" dirty="0"/>
        </a:p>
      </dsp:txBody>
      <dsp:txXfrm>
        <a:off x="113337" y="113932"/>
        <a:ext cx="3065166" cy="2095044"/>
      </dsp:txXfrm>
    </dsp:sp>
    <dsp:sp modelId="{DDCBE2DE-1791-42DE-8382-B5AF391A75AA}">
      <dsp:nvSpPr>
        <dsp:cNvPr id="0" name=""/>
        <dsp:cNvSpPr/>
      </dsp:nvSpPr>
      <dsp:spPr>
        <a:xfrm>
          <a:off x="3291839" y="2554485"/>
          <a:ext cx="4937760" cy="2321718"/>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Recursos para identificar, analizar, prevenir y mitigar riesgos para enfrentar y manejar eventos de desastre.</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a:off x="3291839" y="2844700"/>
        <a:ext cx="4067116" cy="1741288"/>
      </dsp:txXfrm>
    </dsp:sp>
    <dsp:sp modelId="{C179B39D-F0EA-4697-BA62-41F62DACA722}">
      <dsp:nvSpPr>
        <dsp:cNvPr id="0" name=""/>
        <dsp:cNvSpPr/>
      </dsp:nvSpPr>
      <dsp:spPr>
        <a:xfrm>
          <a:off x="0" y="2554485"/>
          <a:ext cx="3291840" cy="2321718"/>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smtClean="0"/>
            <a:t>Secretaría Nacional de Gestión de Riesgos</a:t>
          </a:r>
          <a:endParaRPr lang="es-EC" sz="3700" kern="1200" dirty="0"/>
        </a:p>
      </dsp:txBody>
      <dsp:txXfrm>
        <a:off x="113337" y="2667822"/>
        <a:ext cx="3065166" cy="2095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2D909-1963-4754-BC8F-5217ECC5250E}">
      <dsp:nvSpPr>
        <dsp:cNvPr id="0" name=""/>
        <dsp:cNvSpPr/>
      </dsp:nvSpPr>
      <dsp:spPr>
        <a:xfrm>
          <a:off x="3037" y="887"/>
          <a:ext cx="822352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Investigación de monitorización volcánica han determinado el empleo de WSN</a:t>
          </a:r>
          <a:endParaRPr lang="es-EC" sz="2300" kern="1200" dirty="0"/>
        </a:p>
      </dsp:txBody>
      <dsp:txXfrm>
        <a:off x="27316" y="25166"/>
        <a:ext cx="8174966" cy="780373"/>
      </dsp:txXfrm>
    </dsp:sp>
    <dsp:sp modelId="{C927723C-CB71-457F-878B-2DE02C98D93B}">
      <dsp:nvSpPr>
        <dsp:cNvPr id="0" name=""/>
        <dsp:cNvSpPr/>
      </dsp:nvSpPr>
      <dsp:spPr>
        <a:xfrm>
          <a:off x="3037" y="967986"/>
          <a:ext cx="6084776"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Solución robusta y global</a:t>
          </a:r>
          <a:endParaRPr lang="es-EC" sz="2300" kern="1200" dirty="0"/>
        </a:p>
      </dsp:txBody>
      <dsp:txXfrm>
        <a:off x="27316" y="992265"/>
        <a:ext cx="6036218" cy="780373"/>
      </dsp:txXfrm>
    </dsp:sp>
    <dsp:sp modelId="{4E0A461A-4BE4-4629-9876-051D9DF3008F}">
      <dsp:nvSpPr>
        <dsp:cNvPr id="0" name=""/>
        <dsp:cNvSpPr/>
      </dsp:nvSpPr>
      <dsp:spPr>
        <a:xfrm>
          <a:off x="3037" y="1935084"/>
          <a:ext cx="197301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Estructura de red</a:t>
          </a:r>
          <a:endParaRPr lang="es-EC" sz="2300" kern="1200" dirty="0"/>
        </a:p>
      </dsp:txBody>
      <dsp:txXfrm>
        <a:off x="27316" y="1959363"/>
        <a:ext cx="1924456" cy="780373"/>
      </dsp:txXfrm>
    </dsp:sp>
    <dsp:sp modelId="{C0FEC423-E63F-406E-945A-5E56236397C8}">
      <dsp:nvSpPr>
        <dsp:cNvPr id="0" name=""/>
        <dsp:cNvSpPr/>
      </dsp:nvSpPr>
      <dsp:spPr>
        <a:xfrm>
          <a:off x="2058918" y="1935084"/>
          <a:ext cx="197301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Transmisión </a:t>
          </a:r>
          <a:endParaRPr lang="es-EC" sz="2300" kern="1200" dirty="0"/>
        </a:p>
      </dsp:txBody>
      <dsp:txXfrm>
        <a:off x="2083197" y="1959363"/>
        <a:ext cx="1924456" cy="780373"/>
      </dsp:txXfrm>
    </dsp:sp>
    <dsp:sp modelId="{7DADBEAB-3C13-47A9-91EA-109C3CF27442}">
      <dsp:nvSpPr>
        <dsp:cNvPr id="0" name=""/>
        <dsp:cNvSpPr/>
      </dsp:nvSpPr>
      <dsp:spPr>
        <a:xfrm>
          <a:off x="4114799" y="1935084"/>
          <a:ext cx="197301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Detección </a:t>
          </a:r>
          <a:endParaRPr lang="es-EC" sz="2300" kern="1200" dirty="0"/>
        </a:p>
      </dsp:txBody>
      <dsp:txXfrm>
        <a:off x="4139078" y="1959363"/>
        <a:ext cx="1924456" cy="780373"/>
      </dsp:txXfrm>
    </dsp:sp>
    <dsp:sp modelId="{833BD981-BA51-4D29-B457-417FD00F8183}">
      <dsp:nvSpPr>
        <dsp:cNvPr id="0" name=""/>
        <dsp:cNvSpPr/>
      </dsp:nvSpPr>
      <dsp:spPr>
        <a:xfrm>
          <a:off x="6253547" y="967986"/>
          <a:ext cx="197301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Bajo costo</a:t>
          </a:r>
          <a:endParaRPr lang="es-EC" sz="2300" kern="1200" dirty="0"/>
        </a:p>
      </dsp:txBody>
      <dsp:txXfrm>
        <a:off x="6277826" y="992265"/>
        <a:ext cx="1924456" cy="780373"/>
      </dsp:txXfrm>
    </dsp:sp>
    <dsp:sp modelId="{9236855B-143D-4F90-B59E-53534EC936AB}">
      <dsp:nvSpPr>
        <dsp:cNvPr id="0" name=""/>
        <dsp:cNvSpPr/>
      </dsp:nvSpPr>
      <dsp:spPr>
        <a:xfrm>
          <a:off x="6253547" y="1935084"/>
          <a:ext cx="1973014" cy="82893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Clasificación</a:t>
          </a:r>
          <a:endParaRPr lang="es-EC" sz="2300" kern="1200" dirty="0"/>
        </a:p>
      </dsp:txBody>
      <dsp:txXfrm>
        <a:off x="6277826" y="1959363"/>
        <a:ext cx="1924456" cy="780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F1575-2206-4FD0-98E5-6EAAC65836A1}">
      <dsp:nvSpPr>
        <dsp:cNvPr id="0" name=""/>
        <dsp:cNvSpPr/>
      </dsp:nvSpPr>
      <dsp:spPr>
        <a:xfrm>
          <a:off x="0" y="0"/>
          <a:ext cx="6336792" cy="87782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Analizar el desempeño de algoritmos de clasificación de eventos vulcanológicos basados en </a:t>
          </a:r>
          <a:r>
            <a:rPr lang="es-EC" sz="1400" i="1" kern="1200" dirty="0" smtClean="0"/>
            <a:t>machine </a:t>
          </a:r>
          <a:r>
            <a:rPr lang="es-EC" sz="1400" i="1" kern="1200" dirty="0" err="1" smtClean="0"/>
            <a:t>learning</a:t>
          </a:r>
          <a:r>
            <a:rPr lang="es-EC" sz="1400" i="1" kern="1200" dirty="0" smtClean="0"/>
            <a:t>, </a:t>
          </a:r>
          <a:r>
            <a:rPr lang="es-EC" sz="1400" kern="1200" dirty="0" smtClean="0"/>
            <a:t>para su empleo en sistemas de supervisión y alerta temprana del volcán Cotopaxi.</a:t>
          </a:r>
          <a:endParaRPr lang="es-EC" sz="1400" kern="1200" dirty="0"/>
        </a:p>
      </dsp:txBody>
      <dsp:txXfrm>
        <a:off x="25711" y="25711"/>
        <a:ext cx="5286845" cy="826402"/>
      </dsp:txXfrm>
    </dsp:sp>
    <dsp:sp modelId="{25A5B53A-2F27-4E94-841C-270D81323F02}">
      <dsp:nvSpPr>
        <dsp:cNvPr id="0" name=""/>
        <dsp:cNvSpPr/>
      </dsp:nvSpPr>
      <dsp:spPr>
        <a:xfrm>
          <a:off x="514391" y="964701"/>
          <a:ext cx="6336792" cy="87782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Determinar los algoritmos de clasificación de eventos aplicados a la monitorización volcánica.</a:t>
          </a:r>
          <a:endParaRPr lang="es-EC" sz="1400" kern="1200" dirty="0"/>
        </a:p>
      </dsp:txBody>
      <dsp:txXfrm>
        <a:off x="540102" y="990412"/>
        <a:ext cx="5241582" cy="826402"/>
      </dsp:txXfrm>
    </dsp:sp>
    <dsp:sp modelId="{33C7BABE-D6AB-4522-B9A3-48885E558C0C}">
      <dsp:nvSpPr>
        <dsp:cNvPr id="0" name=""/>
        <dsp:cNvSpPr/>
      </dsp:nvSpPr>
      <dsp:spPr>
        <a:xfrm>
          <a:off x="946404" y="1999488"/>
          <a:ext cx="6336792" cy="87782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Implementar a nivel de simulación tres algoritmos de clasificación.</a:t>
          </a:r>
          <a:endParaRPr lang="es-EC" sz="1400" kern="1200" dirty="0"/>
        </a:p>
      </dsp:txBody>
      <dsp:txXfrm>
        <a:off x="972115" y="2025199"/>
        <a:ext cx="5241582" cy="826402"/>
      </dsp:txXfrm>
    </dsp:sp>
    <dsp:sp modelId="{A9DD98B9-B013-40FB-8D4F-DAB3ABBC95E2}">
      <dsp:nvSpPr>
        <dsp:cNvPr id="0" name=""/>
        <dsp:cNvSpPr/>
      </dsp:nvSpPr>
      <dsp:spPr>
        <a:xfrm>
          <a:off x="1419605" y="2999232"/>
          <a:ext cx="6336792" cy="87782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Probar y validar tres algoritmos de clasificación con información real para determinar su desempeño.</a:t>
          </a:r>
          <a:endParaRPr lang="es-EC" sz="1400" kern="1200" dirty="0"/>
        </a:p>
      </dsp:txBody>
      <dsp:txXfrm>
        <a:off x="1445316" y="3024943"/>
        <a:ext cx="5241582" cy="826402"/>
      </dsp:txXfrm>
    </dsp:sp>
    <dsp:sp modelId="{5A1B3CE2-1C3B-4B0B-9CCD-34185F7AC88C}">
      <dsp:nvSpPr>
        <dsp:cNvPr id="0" name=""/>
        <dsp:cNvSpPr/>
      </dsp:nvSpPr>
      <dsp:spPr>
        <a:xfrm>
          <a:off x="1892808" y="3998976"/>
          <a:ext cx="6336792" cy="87782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Determinar el/los mejor/es algoritmo/s de clasificación de eventos volcánicos para el volcán Cotopaxi.</a:t>
          </a:r>
          <a:endParaRPr lang="es-EC" sz="1400" kern="1200" dirty="0"/>
        </a:p>
      </dsp:txBody>
      <dsp:txXfrm>
        <a:off x="1918519" y="4024687"/>
        <a:ext cx="5241582" cy="826402"/>
      </dsp:txXfrm>
    </dsp:sp>
    <dsp:sp modelId="{AB0E1D1C-6326-4313-90A9-F53AB1C07D76}">
      <dsp:nvSpPr>
        <dsp:cNvPr id="0" name=""/>
        <dsp:cNvSpPr/>
      </dsp:nvSpPr>
      <dsp:spPr>
        <a:xfrm>
          <a:off x="5766206" y="641299"/>
          <a:ext cx="570585" cy="57058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5894588" y="641299"/>
        <a:ext cx="313821" cy="429365"/>
      </dsp:txXfrm>
    </dsp:sp>
    <dsp:sp modelId="{B621425C-75BA-48B4-B155-369A1E79DDE0}">
      <dsp:nvSpPr>
        <dsp:cNvPr id="0" name=""/>
        <dsp:cNvSpPr/>
      </dsp:nvSpPr>
      <dsp:spPr>
        <a:xfrm>
          <a:off x="6239408" y="1641043"/>
          <a:ext cx="570585" cy="57058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367790" y="1641043"/>
        <a:ext cx="313821" cy="429365"/>
      </dsp:txXfrm>
    </dsp:sp>
    <dsp:sp modelId="{FFE11077-3E5A-47BC-A568-D296024FB314}">
      <dsp:nvSpPr>
        <dsp:cNvPr id="0" name=""/>
        <dsp:cNvSpPr/>
      </dsp:nvSpPr>
      <dsp:spPr>
        <a:xfrm>
          <a:off x="6712610" y="2626156"/>
          <a:ext cx="570585" cy="57058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840992" y="2626156"/>
        <a:ext cx="313821" cy="429365"/>
      </dsp:txXfrm>
    </dsp:sp>
    <dsp:sp modelId="{D52B4B4B-8D04-4E7D-B53C-EBF5EF7FD684}">
      <dsp:nvSpPr>
        <dsp:cNvPr id="0" name=""/>
        <dsp:cNvSpPr/>
      </dsp:nvSpPr>
      <dsp:spPr>
        <a:xfrm>
          <a:off x="7185812" y="3635654"/>
          <a:ext cx="570585" cy="57058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7314194" y="3635654"/>
        <a:ext cx="313821" cy="429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5E15-9CB0-4BEC-A266-D84B607B8B3C}">
      <dsp:nvSpPr>
        <dsp:cNvPr id="0" name=""/>
        <dsp:cNvSpPr/>
      </dsp:nvSpPr>
      <dsp:spPr>
        <a:xfrm rot="5400000">
          <a:off x="-101084" y="10298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rot="-5400000">
        <a:off x="1" y="237765"/>
        <a:ext cx="471725" cy="202168"/>
      </dsp:txXfrm>
    </dsp:sp>
    <dsp:sp modelId="{0D301F78-1DF7-40E4-8D6E-FBC1DA8474B9}">
      <dsp:nvSpPr>
        <dsp:cNvPr id="0" name=""/>
        <dsp:cNvSpPr/>
      </dsp:nvSpPr>
      <dsp:spPr>
        <a:xfrm rot="5400000">
          <a:off x="4131647" y="-365801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Planteamiento del Problema</a:t>
          </a:r>
          <a:endParaRPr lang="es-EC" sz="2700" kern="1200" dirty="0"/>
        </a:p>
      </dsp:txBody>
      <dsp:txXfrm rot="-5400000">
        <a:off x="471726" y="23285"/>
        <a:ext cx="7736491" cy="395264"/>
      </dsp:txXfrm>
    </dsp:sp>
    <dsp:sp modelId="{BCDEB9CB-D6D9-46EC-B0B2-362A32730169}">
      <dsp:nvSpPr>
        <dsp:cNvPr id="0" name=""/>
        <dsp:cNvSpPr/>
      </dsp:nvSpPr>
      <dsp:spPr>
        <a:xfrm rot="5400000">
          <a:off x="-101084" y="702858"/>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rot="-5400000">
        <a:off x="1" y="837637"/>
        <a:ext cx="471725" cy="202168"/>
      </dsp:txXfrm>
    </dsp:sp>
    <dsp:sp modelId="{1A7DB6BB-9171-4604-8A44-F180E67EBD22}">
      <dsp:nvSpPr>
        <dsp:cNvPr id="0" name=""/>
        <dsp:cNvSpPr/>
      </dsp:nvSpPr>
      <dsp:spPr>
        <a:xfrm rot="5400000">
          <a:off x="4131647" y="-3058147"/>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Justificación</a:t>
          </a:r>
          <a:endParaRPr lang="es-EC" sz="2700" kern="1200" dirty="0"/>
        </a:p>
      </dsp:txBody>
      <dsp:txXfrm rot="-5400000">
        <a:off x="471726" y="623157"/>
        <a:ext cx="7736491" cy="395264"/>
      </dsp:txXfrm>
    </dsp:sp>
    <dsp:sp modelId="{BBAD99F3-8FA8-4577-879F-B794B0772542}">
      <dsp:nvSpPr>
        <dsp:cNvPr id="0" name=""/>
        <dsp:cNvSpPr/>
      </dsp:nvSpPr>
      <dsp:spPr>
        <a:xfrm rot="5400000">
          <a:off x="-101084" y="1302729"/>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rot="-5400000">
        <a:off x="1" y="1437508"/>
        <a:ext cx="471725" cy="202168"/>
      </dsp:txXfrm>
    </dsp:sp>
    <dsp:sp modelId="{1F35A177-108C-443B-87A6-EFA2F150D76B}">
      <dsp:nvSpPr>
        <dsp:cNvPr id="0" name=""/>
        <dsp:cNvSpPr/>
      </dsp:nvSpPr>
      <dsp:spPr>
        <a:xfrm rot="5400000">
          <a:off x="4131647" y="-2458275"/>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Objetivos</a:t>
          </a:r>
          <a:endParaRPr lang="es-EC" sz="2700" kern="1200" dirty="0"/>
        </a:p>
      </dsp:txBody>
      <dsp:txXfrm rot="-5400000">
        <a:off x="471726" y="1223029"/>
        <a:ext cx="7736491" cy="395264"/>
      </dsp:txXfrm>
    </dsp:sp>
    <dsp:sp modelId="{3600AC88-6002-4F7F-A491-C7E7B18179A1}">
      <dsp:nvSpPr>
        <dsp:cNvPr id="0" name=""/>
        <dsp:cNvSpPr/>
      </dsp:nvSpPr>
      <dsp:spPr>
        <a:xfrm rot="5400000">
          <a:off x="-101084" y="1902601"/>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4</a:t>
          </a:r>
          <a:endParaRPr lang="es-EC" sz="1400" kern="1200" dirty="0"/>
        </a:p>
      </dsp:txBody>
      <dsp:txXfrm rot="-5400000">
        <a:off x="1" y="2037380"/>
        <a:ext cx="471725" cy="202168"/>
      </dsp:txXfrm>
    </dsp:sp>
    <dsp:sp modelId="{6067A822-FF36-4988-99BB-FF67356E55E7}">
      <dsp:nvSpPr>
        <dsp:cNvPr id="0" name=""/>
        <dsp:cNvSpPr/>
      </dsp:nvSpPr>
      <dsp:spPr>
        <a:xfrm rot="5400000">
          <a:off x="4131647" y="-1858404"/>
          <a:ext cx="438030" cy="7757874"/>
        </a:xfrm>
        <a:prstGeom prst="round2SameRect">
          <a:avLst/>
        </a:prstGeom>
        <a:solidFill>
          <a:schemeClr val="accent4">
            <a:lumMod val="60000"/>
            <a:lumOff val="40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Metodología</a:t>
          </a:r>
          <a:endParaRPr lang="es-EC" sz="2700" kern="1200" dirty="0"/>
        </a:p>
      </dsp:txBody>
      <dsp:txXfrm rot="-5400000">
        <a:off x="471726" y="1822900"/>
        <a:ext cx="7736491" cy="395264"/>
      </dsp:txXfrm>
    </dsp:sp>
    <dsp:sp modelId="{DE42781D-59A3-4C80-9707-ABD4F6004188}">
      <dsp:nvSpPr>
        <dsp:cNvPr id="0" name=""/>
        <dsp:cNvSpPr/>
      </dsp:nvSpPr>
      <dsp:spPr>
        <a:xfrm rot="5400000">
          <a:off x="-101084" y="2502472"/>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5</a:t>
          </a:r>
          <a:endParaRPr lang="es-EC" sz="1400" kern="1200" dirty="0"/>
        </a:p>
      </dsp:txBody>
      <dsp:txXfrm rot="-5400000">
        <a:off x="1" y="2637251"/>
        <a:ext cx="471725" cy="202168"/>
      </dsp:txXfrm>
    </dsp:sp>
    <dsp:sp modelId="{DC7F4C7B-106D-45C4-B34E-72F4A6C9A3A2}">
      <dsp:nvSpPr>
        <dsp:cNvPr id="0" name=""/>
        <dsp:cNvSpPr/>
      </dsp:nvSpPr>
      <dsp:spPr>
        <a:xfrm rot="5400000">
          <a:off x="4131647" y="-1258532"/>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Conceptos</a:t>
          </a:r>
          <a:endParaRPr lang="es-EC" sz="2700" kern="1200" dirty="0"/>
        </a:p>
      </dsp:txBody>
      <dsp:txXfrm rot="-5400000">
        <a:off x="471726" y="2422772"/>
        <a:ext cx="7736491" cy="395264"/>
      </dsp:txXfrm>
    </dsp:sp>
    <dsp:sp modelId="{2905FDF0-EA7F-4800-81DD-E9E7003D2ACC}">
      <dsp:nvSpPr>
        <dsp:cNvPr id="0" name=""/>
        <dsp:cNvSpPr/>
      </dsp:nvSpPr>
      <dsp:spPr>
        <a:xfrm rot="5400000">
          <a:off x="-101084" y="3102344"/>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6</a:t>
          </a:r>
          <a:endParaRPr lang="es-EC" sz="1400" kern="1200" dirty="0"/>
        </a:p>
      </dsp:txBody>
      <dsp:txXfrm rot="-5400000">
        <a:off x="1" y="3237123"/>
        <a:ext cx="471725" cy="202168"/>
      </dsp:txXfrm>
    </dsp:sp>
    <dsp:sp modelId="{743D5375-BB2F-45F2-8A25-BE12ECDBBDE2}">
      <dsp:nvSpPr>
        <dsp:cNvPr id="0" name=""/>
        <dsp:cNvSpPr/>
      </dsp:nvSpPr>
      <dsp:spPr>
        <a:xfrm rot="5400000">
          <a:off x="4131647" y="-65866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Resultados</a:t>
          </a:r>
          <a:endParaRPr lang="es-EC" sz="2700" kern="1200" dirty="0"/>
        </a:p>
      </dsp:txBody>
      <dsp:txXfrm rot="-5400000">
        <a:off x="471726" y="3022643"/>
        <a:ext cx="7736491" cy="395264"/>
      </dsp:txXfrm>
    </dsp:sp>
    <dsp:sp modelId="{37DDF40A-F728-44A2-B12D-F777DAD2E690}">
      <dsp:nvSpPr>
        <dsp:cNvPr id="0" name=""/>
        <dsp:cNvSpPr/>
      </dsp:nvSpPr>
      <dsp:spPr>
        <a:xfrm rot="5400000">
          <a:off x="-101084" y="3702216"/>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7</a:t>
          </a:r>
          <a:endParaRPr lang="es-EC" sz="1400" kern="1200" dirty="0"/>
        </a:p>
      </dsp:txBody>
      <dsp:txXfrm rot="-5400000">
        <a:off x="1" y="3836995"/>
        <a:ext cx="471725" cy="202168"/>
      </dsp:txXfrm>
    </dsp:sp>
    <dsp:sp modelId="{6A47575B-7ACF-4587-BE69-1C2DF49B6BBF}">
      <dsp:nvSpPr>
        <dsp:cNvPr id="0" name=""/>
        <dsp:cNvSpPr/>
      </dsp:nvSpPr>
      <dsp:spPr>
        <a:xfrm rot="5400000">
          <a:off x="4131647" y="-58789"/>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Selección de Características</a:t>
          </a:r>
          <a:endParaRPr lang="es-EC" sz="2700" kern="1200" dirty="0"/>
        </a:p>
      </dsp:txBody>
      <dsp:txXfrm rot="-5400000">
        <a:off x="471726" y="3622515"/>
        <a:ext cx="7736491" cy="395264"/>
      </dsp:txXfrm>
    </dsp:sp>
    <dsp:sp modelId="{8056DD3A-BEA8-4726-BB54-084DFA4AE2AD}">
      <dsp:nvSpPr>
        <dsp:cNvPr id="0" name=""/>
        <dsp:cNvSpPr/>
      </dsp:nvSpPr>
      <dsp:spPr>
        <a:xfrm rot="5400000">
          <a:off x="-101084" y="4302087"/>
          <a:ext cx="673893" cy="471725"/>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8</a:t>
          </a:r>
          <a:endParaRPr lang="es-EC" sz="1400" kern="1200" dirty="0"/>
        </a:p>
      </dsp:txBody>
      <dsp:txXfrm rot="-5400000">
        <a:off x="1" y="4436866"/>
        <a:ext cx="471725" cy="202168"/>
      </dsp:txXfrm>
    </dsp:sp>
    <dsp:sp modelId="{E665D5EC-4961-4740-A87C-5D3714DAC9E8}">
      <dsp:nvSpPr>
        <dsp:cNvPr id="0" name=""/>
        <dsp:cNvSpPr/>
      </dsp:nvSpPr>
      <dsp:spPr>
        <a:xfrm rot="5400000">
          <a:off x="4131647" y="541081"/>
          <a:ext cx="438030" cy="7757874"/>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Conclusiones</a:t>
          </a:r>
          <a:endParaRPr lang="es-EC" sz="2700" kern="1200" dirty="0"/>
        </a:p>
      </dsp:txBody>
      <dsp:txXfrm rot="-5400000">
        <a:off x="471726" y="4222386"/>
        <a:ext cx="7736491" cy="395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ED8C3-88C0-450E-B9DA-AA105DC19B07}">
      <dsp:nvSpPr>
        <dsp:cNvPr id="0" name=""/>
        <dsp:cNvSpPr/>
      </dsp:nvSpPr>
      <dsp:spPr>
        <a:xfrm>
          <a:off x="5761079" y="0"/>
          <a:ext cx="246578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s-EC" sz="4100" kern="1200" dirty="0" smtClean="0"/>
            <a:t>Insumo</a:t>
          </a:r>
          <a:endParaRPr lang="es-EC" sz="4100" kern="1200" dirty="0"/>
        </a:p>
      </dsp:txBody>
      <dsp:txXfrm>
        <a:off x="5761079" y="0"/>
        <a:ext cx="2465788" cy="1463040"/>
      </dsp:txXfrm>
    </dsp:sp>
    <dsp:sp modelId="{FB8474BE-2B1F-4148-85E1-D1F244FB4656}">
      <dsp:nvSpPr>
        <dsp:cNvPr id="0" name=""/>
        <dsp:cNvSpPr/>
      </dsp:nvSpPr>
      <dsp:spPr>
        <a:xfrm>
          <a:off x="2881905" y="0"/>
          <a:ext cx="246578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s-EC" sz="4100" kern="1200" dirty="0" smtClean="0"/>
            <a:t>Variable</a:t>
          </a:r>
          <a:endParaRPr lang="es-EC" sz="4100" kern="1200" dirty="0"/>
        </a:p>
      </dsp:txBody>
      <dsp:txXfrm>
        <a:off x="2881905" y="0"/>
        <a:ext cx="2465788" cy="1463040"/>
      </dsp:txXfrm>
    </dsp:sp>
    <dsp:sp modelId="{F1407077-7C2B-4B8F-AC9F-E978F179BDCB}">
      <dsp:nvSpPr>
        <dsp:cNvPr id="0" name=""/>
        <dsp:cNvSpPr/>
      </dsp:nvSpPr>
      <dsp:spPr>
        <a:xfrm>
          <a:off x="2731" y="0"/>
          <a:ext cx="2465788" cy="4876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s-EC" sz="4100" kern="1200" dirty="0" smtClean="0"/>
            <a:t>Método</a:t>
          </a:r>
          <a:endParaRPr lang="es-EC" sz="4100" kern="1200" dirty="0"/>
        </a:p>
      </dsp:txBody>
      <dsp:txXfrm>
        <a:off x="2731" y="0"/>
        <a:ext cx="2465788" cy="1463040"/>
      </dsp:txXfrm>
    </dsp:sp>
    <dsp:sp modelId="{88D3509A-1166-49F3-A859-BA04043DBEF9}">
      <dsp:nvSpPr>
        <dsp:cNvPr id="0" name=""/>
        <dsp:cNvSpPr/>
      </dsp:nvSpPr>
      <dsp:spPr>
        <a:xfrm>
          <a:off x="209424" y="2555652"/>
          <a:ext cx="2066924" cy="103346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Experimental</a:t>
          </a:r>
          <a:endParaRPr lang="es-EC" sz="1900" kern="1200" dirty="0"/>
        </a:p>
      </dsp:txBody>
      <dsp:txXfrm>
        <a:off x="239693" y="2585921"/>
        <a:ext cx="2006386" cy="972924"/>
      </dsp:txXfrm>
    </dsp:sp>
    <dsp:sp modelId="{F7600B65-B1DC-46D9-8261-9BD17E4048CB}">
      <dsp:nvSpPr>
        <dsp:cNvPr id="0" name=""/>
        <dsp:cNvSpPr/>
      </dsp:nvSpPr>
      <dsp:spPr>
        <a:xfrm rot="19457599">
          <a:off x="2180649" y="2756191"/>
          <a:ext cx="1018170" cy="38144"/>
        </a:xfrm>
        <a:custGeom>
          <a:avLst/>
          <a:gdLst/>
          <a:ahLst/>
          <a:cxnLst/>
          <a:rect l="0" t="0" r="0" b="0"/>
          <a:pathLst>
            <a:path>
              <a:moveTo>
                <a:pt x="0" y="19072"/>
              </a:moveTo>
              <a:lnTo>
                <a:pt x="1018170" y="19072"/>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64280" y="2749809"/>
        <a:ext cx="50908" cy="50908"/>
      </dsp:txXfrm>
    </dsp:sp>
    <dsp:sp modelId="{5177403B-C18A-42AC-BC5F-03832A185095}">
      <dsp:nvSpPr>
        <dsp:cNvPr id="0" name=""/>
        <dsp:cNvSpPr/>
      </dsp:nvSpPr>
      <dsp:spPr>
        <a:xfrm>
          <a:off x="3103119" y="1961411"/>
          <a:ext cx="2066924" cy="103346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Independiente </a:t>
          </a:r>
          <a:endParaRPr lang="es-EC" sz="1900" kern="1200" dirty="0"/>
        </a:p>
      </dsp:txBody>
      <dsp:txXfrm>
        <a:off x="3133388" y="1991680"/>
        <a:ext cx="2006386" cy="972924"/>
      </dsp:txXfrm>
    </dsp:sp>
    <dsp:sp modelId="{4934050E-15EC-4E38-A081-A1EA8D16E5BB}">
      <dsp:nvSpPr>
        <dsp:cNvPr id="0" name=""/>
        <dsp:cNvSpPr/>
      </dsp:nvSpPr>
      <dsp:spPr>
        <a:xfrm>
          <a:off x="5170044" y="2459070"/>
          <a:ext cx="826770" cy="38144"/>
        </a:xfrm>
        <a:custGeom>
          <a:avLst/>
          <a:gdLst/>
          <a:ahLst/>
          <a:cxnLst/>
          <a:rect l="0" t="0" r="0" b="0"/>
          <a:pathLst>
            <a:path>
              <a:moveTo>
                <a:pt x="0" y="19072"/>
              </a:moveTo>
              <a:lnTo>
                <a:pt x="826770" y="19072"/>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62760" y="2457473"/>
        <a:ext cx="41338" cy="41338"/>
      </dsp:txXfrm>
    </dsp:sp>
    <dsp:sp modelId="{C8A27790-754C-4E6A-83AA-FCFA80DE45FB}">
      <dsp:nvSpPr>
        <dsp:cNvPr id="0" name=""/>
        <dsp:cNvSpPr/>
      </dsp:nvSpPr>
      <dsp:spPr>
        <a:xfrm>
          <a:off x="5996814" y="1961411"/>
          <a:ext cx="2066924" cy="103346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Eventos vulcanológicos del volcán Cotopaxi</a:t>
          </a:r>
          <a:endParaRPr lang="es-EC" sz="1900" kern="1200" dirty="0"/>
        </a:p>
      </dsp:txBody>
      <dsp:txXfrm>
        <a:off x="6027083" y="1991680"/>
        <a:ext cx="2006386" cy="972924"/>
      </dsp:txXfrm>
    </dsp:sp>
    <dsp:sp modelId="{2B9D3F4A-8A78-4019-AFB3-3E37F672C18B}">
      <dsp:nvSpPr>
        <dsp:cNvPr id="0" name=""/>
        <dsp:cNvSpPr/>
      </dsp:nvSpPr>
      <dsp:spPr>
        <a:xfrm rot="2142401">
          <a:off x="2180649" y="3350432"/>
          <a:ext cx="1018170" cy="38144"/>
        </a:xfrm>
        <a:custGeom>
          <a:avLst/>
          <a:gdLst/>
          <a:ahLst/>
          <a:cxnLst/>
          <a:rect l="0" t="0" r="0" b="0"/>
          <a:pathLst>
            <a:path>
              <a:moveTo>
                <a:pt x="0" y="19072"/>
              </a:moveTo>
              <a:lnTo>
                <a:pt x="1018170" y="19072"/>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64280" y="3344050"/>
        <a:ext cx="50908" cy="50908"/>
      </dsp:txXfrm>
    </dsp:sp>
    <dsp:sp modelId="{DFBD830C-4083-4A43-9DD6-F441F8FD7F20}">
      <dsp:nvSpPr>
        <dsp:cNvPr id="0" name=""/>
        <dsp:cNvSpPr/>
      </dsp:nvSpPr>
      <dsp:spPr>
        <a:xfrm>
          <a:off x="3103119" y="3149893"/>
          <a:ext cx="2066924" cy="103346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Dependiente </a:t>
          </a:r>
          <a:endParaRPr lang="es-EC" sz="1900" kern="1200" dirty="0"/>
        </a:p>
      </dsp:txBody>
      <dsp:txXfrm>
        <a:off x="3133388" y="3180162"/>
        <a:ext cx="2006386" cy="972924"/>
      </dsp:txXfrm>
    </dsp:sp>
    <dsp:sp modelId="{4FA1EED4-4998-426E-B794-895485112E72}">
      <dsp:nvSpPr>
        <dsp:cNvPr id="0" name=""/>
        <dsp:cNvSpPr/>
      </dsp:nvSpPr>
      <dsp:spPr>
        <a:xfrm>
          <a:off x="5170044" y="3647552"/>
          <a:ext cx="826770" cy="38144"/>
        </a:xfrm>
        <a:custGeom>
          <a:avLst/>
          <a:gdLst/>
          <a:ahLst/>
          <a:cxnLst/>
          <a:rect l="0" t="0" r="0" b="0"/>
          <a:pathLst>
            <a:path>
              <a:moveTo>
                <a:pt x="0" y="19072"/>
              </a:moveTo>
              <a:lnTo>
                <a:pt x="826770" y="19072"/>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62760" y="3645955"/>
        <a:ext cx="41338" cy="41338"/>
      </dsp:txXfrm>
    </dsp:sp>
    <dsp:sp modelId="{39AD063E-5D9E-448C-8532-9038B3FFAA5E}">
      <dsp:nvSpPr>
        <dsp:cNvPr id="0" name=""/>
        <dsp:cNvSpPr/>
      </dsp:nvSpPr>
      <dsp:spPr>
        <a:xfrm>
          <a:off x="5996814" y="3149893"/>
          <a:ext cx="2066924" cy="103346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Algoritmos de clasificación</a:t>
          </a:r>
          <a:endParaRPr lang="es-EC" sz="1900" kern="1200" dirty="0"/>
        </a:p>
      </dsp:txBody>
      <dsp:txXfrm>
        <a:off x="6027083" y="3180162"/>
        <a:ext cx="2006386" cy="9729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1E1B9-E074-4B38-AFC5-103D7A0366FC}" type="datetimeFigureOut">
              <a:rPr lang="es-EC" smtClean="0"/>
              <a:t>31/03/2015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98AF1-D4F4-40CB-889D-BB032A0CB8CC}" type="slidenum">
              <a:rPr lang="es-EC" smtClean="0"/>
              <a:t>‹Nº›</a:t>
            </a:fld>
            <a:endParaRPr lang="es-EC"/>
          </a:p>
        </p:txBody>
      </p:sp>
    </p:spTree>
    <p:extLst>
      <p:ext uri="{BB962C8B-B14F-4D97-AF65-F5344CB8AC3E}">
        <p14:creationId xmlns:p14="http://schemas.microsoft.com/office/powerpoint/2010/main" val="71524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2D98AF1-D4F4-40CB-889D-BB032A0CB8CC}" type="slidenum">
              <a:rPr lang="es-EC" smtClean="0"/>
              <a:t>1</a:t>
            </a:fld>
            <a:endParaRPr lang="es-EC"/>
          </a:p>
        </p:txBody>
      </p:sp>
    </p:spTree>
    <p:extLst>
      <p:ext uri="{BB962C8B-B14F-4D97-AF65-F5344CB8AC3E}">
        <p14:creationId xmlns:p14="http://schemas.microsoft.com/office/powerpoint/2010/main" val="192021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Aquí se detalla un filtrado de la señal para la remoción de errores provenientes de grietas llenas de fluido, así como la supresión de la media y tendencia lineal de las señales. </a:t>
            </a:r>
            <a:r>
              <a:rPr lang="es-EC" sz="1200" dirty="0" smtClean="0">
                <a:effectLst/>
                <a:latin typeface="Arial"/>
                <a:ea typeface="Calibri"/>
              </a:rPr>
              <a:t>(Saltos, 2014). </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92D98AF1-D4F4-40CB-889D-BB032A0CB8CC}" type="slidenum">
              <a:rPr lang="es-EC" smtClean="0"/>
              <a:t>18</a:t>
            </a:fld>
            <a:endParaRPr lang="es-EC"/>
          </a:p>
        </p:txBody>
      </p:sp>
    </p:spTree>
    <p:extLst>
      <p:ext uri="{BB962C8B-B14F-4D97-AF65-F5344CB8AC3E}">
        <p14:creationId xmlns:p14="http://schemas.microsoft.com/office/powerpoint/2010/main" val="70928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92D98AF1-D4F4-40CB-889D-BB032A0CB8CC}" type="slidenum">
              <a:rPr lang="es-EC" smtClean="0"/>
              <a:t>35</a:t>
            </a:fld>
            <a:endParaRPr lang="es-EC"/>
          </a:p>
        </p:txBody>
      </p:sp>
    </p:spTree>
    <p:extLst>
      <p:ext uri="{BB962C8B-B14F-4D97-AF65-F5344CB8AC3E}">
        <p14:creationId xmlns:p14="http://schemas.microsoft.com/office/powerpoint/2010/main" val="192021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C" smtClean="0"/>
              <a:t>02/04/2015</a:t>
            </a:r>
            <a:endParaRPr lang="es-EC"/>
          </a:p>
        </p:txBody>
      </p:sp>
      <p:sp>
        <p:nvSpPr>
          <p:cNvPr id="5" name="Footer Placeholder 4"/>
          <p:cNvSpPr>
            <a:spLocks noGrp="1"/>
          </p:cNvSpPr>
          <p:nvPr>
            <p:ph type="ftr" sz="quarter" idx="11"/>
          </p:nvPr>
        </p:nvSpPr>
        <p:spPr/>
        <p:txBody>
          <a:bodyPr/>
          <a:lstStyle/>
          <a:p>
            <a:r>
              <a:rPr lang="es-EC" smtClean="0"/>
              <a:t>Juan Francisco Morejón</a:t>
            </a:r>
            <a:endParaRPr lang="es-EC"/>
          </a:p>
        </p:txBody>
      </p:sp>
      <p:sp>
        <p:nvSpPr>
          <p:cNvPr id="6" name="Slide Number Placeholder 5"/>
          <p:cNvSpPr>
            <a:spLocks noGrp="1"/>
          </p:cNvSpPr>
          <p:nvPr>
            <p:ph type="sldNum" sz="quarter" idx="12"/>
          </p:nvPr>
        </p:nvSpPr>
        <p:spPr/>
        <p:txBody>
          <a:bodyPr/>
          <a:lstStyle/>
          <a:p>
            <a:fld id="{0EDD7FD3-9E9B-4686-A0CB-3EC9AA2FC21A}"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C" smtClean="0"/>
              <a:t>02/04/2015</a:t>
            </a:r>
            <a:endParaRPr lang="es-EC"/>
          </a:p>
        </p:txBody>
      </p:sp>
      <p:sp>
        <p:nvSpPr>
          <p:cNvPr id="5" name="Footer Placeholder 4"/>
          <p:cNvSpPr>
            <a:spLocks noGrp="1"/>
          </p:cNvSpPr>
          <p:nvPr>
            <p:ph type="ftr" sz="quarter" idx="11"/>
          </p:nvPr>
        </p:nvSpPr>
        <p:spPr/>
        <p:txBody>
          <a:bodyPr/>
          <a:lstStyle/>
          <a:p>
            <a:r>
              <a:rPr lang="es-EC" smtClean="0"/>
              <a:t>Juan Francisco Morejón</a:t>
            </a:r>
            <a:endParaRPr lang="es-EC"/>
          </a:p>
        </p:txBody>
      </p:sp>
      <p:sp>
        <p:nvSpPr>
          <p:cNvPr id="6" name="Slide Number Placeholder 5"/>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r>
              <a:rPr lang="es-EC" smtClean="0"/>
              <a:t>02/04/2015</a:t>
            </a:r>
            <a:endParaRPr lang="es-EC"/>
          </a:p>
        </p:txBody>
      </p:sp>
      <p:sp>
        <p:nvSpPr>
          <p:cNvPr id="5" name="Footer Placeholder 4"/>
          <p:cNvSpPr>
            <a:spLocks noGrp="1"/>
          </p:cNvSpPr>
          <p:nvPr>
            <p:ph type="ftr" sz="quarter" idx="11"/>
          </p:nvPr>
        </p:nvSpPr>
        <p:spPr/>
        <p:txBody>
          <a:bodyPr/>
          <a:lstStyle/>
          <a:p>
            <a:r>
              <a:rPr lang="es-EC" smtClean="0"/>
              <a:t>Juan Francisco Morejón</a:t>
            </a:r>
            <a:endParaRPr lang="es-EC"/>
          </a:p>
        </p:txBody>
      </p:sp>
      <p:sp>
        <p:nvSpPr>
          <p:cNvPr id="6" name="Slide Number Placeholder 5"/>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r>
              <a:rPr lang="es-EC" smtClean="0"/>
              <a:t>02/04/2015</a:t>
            </a:r>
            <a:endParaRPr lang="es-EC"/>
          </a:p>
        </p:txBody>
      </p:sp>
      <p:sp>
        <p:nvSpPr>
          <p:cNvPr id="5" name="Footer Placeholder 4"/>
          <p:cNvSpPr>
            <a:spLocks noGrp="1"/>
          </p:cNvSpPr>
          <p:nvPr>
            <p:ph type="ftr" sz="quarter" idx="11"/>
          </p:nvPr>
        </p:nvSpPr>
        <p:spPr/>
        <p:txBody>
          <a:bodyPr/>
          <a:lstStyle/>
          <a:p>
            <a:r>
              <a:rPr lang="es-EC" smtClean="0"/>
              <a:t>Juan Francisco Morejón</a:t>
            </a:r>
            <a:endParaRPr lang="es-EC"/>
          </a:p>
        </p:txBody>
      </p:sp>
      <p:sp>
        <p:nvSpPr>
          <p:cNvPr id="6" name="Slide Number Placeholder 5"/>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s-EC" smtClean="0"/>
              <a:t>02/04/2015</a:t>
            </a:r>
            <a:endParaRPr lang="es-EC"/>
          </a:p>
        </p:txBody>
      </p:sp>
      <p:sp>
        <p:nvSpPr>
          <p:cNvPr id="5" name="Footer Placeholder 4"/>
          <p:cNvSpPr>
            <a:spLocks noGrp="1"/>
          </p:cNvSpPr>
          <p:nvPr>
            <p:ph type="ftr" sz="quarter" idx="11"/>
          </p:nvPr>
        </p:nvSpPr>
        <p:spPr/>
        <p:txBody>
          <a:bodyPr/>
          <a:lstStyle/>
          <a:p>
            <a:r>
              <a:rPr lang="es-EC" smtClean="0"/>
              <a:t>Juan Francisco Morejón</a:t>
            </a:r>
            <a:endParaRPr lang="es-EC"/>
          </a:p>
        </p:txBody>
      </p:sp>
      <p:sp>
        <p:nvSpPr>
          <p:cNvPr id="6" name="Slide Number Placeholder 5"/>
          <p:cNvSpPr>
            <a:spLocks noGrp="1"/>
          </p:cNvSpPr>
          <p:nvPr>
            <p:ph type="sldNum" sz="quarter" idx="12"/>
          </p:nvPr>
        </p:nvSpPr>
        <p:spPr/>
        <p:txBody>
          <a:bodyPr/>
          <a:lstStyle/>
          <a:p>
            <a:fld id="{0EDD7FD3-9E9B-4686-A0CB-3EC9AA2FC21A}"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r>
              <a:rPr lang="es-EC" smtClean="0"/>
              <a:t>02/04/2015</a:t>
            </a:r>
            <a:endParaRPr lang="es-EC"/>
          </a:p>
        </p:txBody>
      </p:sp>
      <p:sp>
        <p:nvSpPr>
          <p:cNvPr id="6" name="Footer Placeholder 5"/>
          <p:cNvSpPr>
            <a:spLocks noGrp="1"/>
          </p:cNvSpPr>
          <p:nvPr>
            <p:ph type="ftr" sz="quarter" idx="11"/>
          </p:nvPr>
        </p:nvSpPr>
        <p:spPr/>
        <p:txBody>
          <a:bodyPr/>
          <a:lstStyle/>
          <a:p>
            <a:r>
              <a:rPr lang="es-EC" smtClean="0"/>
              <a:t>Juan Francisco Morejón</a:t>
            </a:r>
            <a:endParaRPr lang="es-EC"/>
          </a:p>
        </p:txBody>
      </p:sp>
      <p:sp>
        <p:nvSpPr>
          <p:cNvPr id="7" name="Slide Number Placeholder 6"/>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r>
              <a:rPr lang="es-EC" smtClean="0"/>
              <a:t>02/04/2015</a:t>
            </a:r>
            <a:endParaRPr lang="es-EC"/>
          </a:p>
        </p:txBody>
      </p:sp>
      <p:sp>
        <p:nvSpPr>
          <p:cNvPr id="8" name="Footer Placeholder 7"/>
          <p:cNvSpPr>
            <a:spLocks noGrp="1"/>
          </p:cNvSpPr>
          <p:nvPr>
            <p:ph type="ftr" sz="quarter" idx="11"/>
          </p:nvPr>
        </p:nvSpPr>
        <p:spPr/>
        <p:txBody>
          <a:bodyPr/>
          <a:lstStyle/>
          <a:p>
            <a:r>
              <a:rPr lang="es-EC" smtClean="0"/>
              <a:t>Juan Francisco Morejón</a:t>
            </a:r>
            <a:endParaRPr lang="es-EC"/>
          </a:p>
        </p:txBody>
      </p:sp>
      <p:sp>
        <p:nvSpPr>
          <p:cNvPr id="9" name="Slide Number Placeholder 8"/>
          <p:cNvSpPr>
            <a:spLocks noGrp="1"/>
          </p:cNvSpPr>
          <p:nvPr>
            <p:ph type="sldNum" sz="quarter" idx="12"/>
          </p:nvPr>
        </p:nvSpPr>
        <p:spPr/>
        <p:txBody>
          <a:bodyPr/>
          <a:lstStyle/>
          <a:p>
            <a:fld id="{0EDD7FD3-9E9B-4686-A0CB-3EC9AA2FC21A}"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r>
              <a:rPr lang="es-EC" smtClean="0"/>
              <a:t>02/04/2015</a:t>
            </a:r>
            <a:endParaRPr lang="es-EC"/>
          </a:p>
        </p:txBody>
      </p:sp>
      <p:sp>
        <p:nvSpPr>
          <p:cNvPr id="4" name="Footer Placeholder 3"/>
          <p:cNvSpPr>
            <a:spLocks noGrp="1"/>
          </p:cNvSpPr>
          <p:nvPr>
            <p:ph type="ftr" sz="quarter" idx="11"/>
          </p:nvPr>
        </p:nvSpPr>
        <p:spPr/>
        <p:txBody>
          <a:bodyPr/>
          <a:lstStyle/>
          <a:p>
            <a:r>
              <a:rPr lang="es-EC" smtClean="0"/>
              <a:t>Juan Francisco Morejón</a:t>
            </a:r>
            <a:endParaRPr lang="es-EC"/>
          </a:p>
        </p:txBody>
      </p:sp>
      <p:sp>
        <p:nvSpPr>
          <p:cNvPr id="5" name="Slide Number Placeholder 4"/>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smtClean="0"/>
              <a:t>02/04/2015</a:t>
            </a:r>
            <a:endParaRPr lang="es-EC"/>
          </a:p>
        </p:txBody>
      </p:sp>
      <p:sp>
        <p:nvSpPr>
          <p:cNvPr id="3" name="Footer Placeholder 2"/>
          <p:cNvSpPr>
            <a:spLocks noGrp="1"/>
          </p:cNvSpPr>
          <p:nvPr>
            <p:ph type="ftr" sz="quarter" idx="11"/>
          </p:nvPr>
        </p:nvSpPr>
        <p:spPr/>
        <p:txBody>
          <a:bodyPr/>
          <a:lstStyle/>
          <a:p>
            <a:r>
              <a:rPr lang="es-EC" smtClean="0"/>
              <a:t>Juan Francisco Morejón</a:t>
            </a:r>
            <a:endParaRPr lang="es-EC"/>
          </a:p>
        </p:txBody>
      </p:sp>
      <p:sp>
        <p:nvSpPr>
          <p:cNvPr id="4" name="Slide Number Placeholder 3"/>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C" smtClean="0"/>
              <a:t>02/04/2015</a:t>
            </a:r>
            <a:endParaRPr lang="es-EC"/>
          </a:p>
        </p:txBody>
      </p:sp>
      <p:sp>
        <p:nvSpPr>
          <p:cNvPr id="6" name="Footer Placeholder 5"/>
          <p:cNvSpPr>
            <a:spLocks noGrp="1"/>
          </p:cNvSpPr>
          <p:nvPr>
            <p:ph type="ftr" sz="quarter" idx="11"/>
          </p:nvPr>
        </p:nvSpPr>
        <p:spPr/>
        <p:txBody>
          <a:bodyPr/>
          <a:lstStyle/>
          <a:p>
            <a:r>
              <a:rPr lang="es-EC" smtClean="0"/>
              <a:t>Juan Francisco Morejón</a:t>
            </a:r>
            <a:endParaRPr lang="es-EC"/>
          </a:p>
        </p:txBody>
      </p:sp>
      <p:sp>
        <p:nvSpPr>
          <p:cNvPr id="7" name="Slide Number Placeholder 6"/>
          <p:cNvSpPr>
            <a:spLocks noGrp="1"/>
          </p:cNvSpPr>
          <p:nvPr>
            <p:ph type="sldNum" sz="quarter" idx="12"/>
          </p:nvPr>
        </p:nvSpPr>
        <p:spPr/>
        <p:txBody>
          <a:bodyPr/>
          <a:lstStyle/>
          <a:p>
            <a:fld id="{0EDD7FD3-9E9B-4686-A0CB-3EC9AA2FC21A}"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s-EC" smtClean="0"/>
              <a:t>02/04/2015</a:t>
            </a:r>
            <a:endParaRPr lang="es-EC"/>
          </a:p>
        </p:txBody>
      </p:sp>
      <p:sp>
        <p:nvSpPr>
          <p:cNvPr id="6" name="Footer Placeholder 5"/>
          <p:cNvSpPr>
            <a:spLocks noGrp="1"/>
          </p:cNvSpPr>
          <p:nvPr>
            <p:ph type="ftr" sz="quarter" idx="11"/>
          </p:nvPr>
        </p:nvSpPr>
        <p:spPr/>
        <p:txBody>
          <a:bodyPr/>
          <a:lstStyle/>
          <a:p>
            <a:r>
              <a:rPr lang="es-EC" smtClean="0"/>
              <a:t>Juan Francisco Morejón</a:t>
            </a:r>
            <a:endParaRPr lang="es-EC"/>
          </a:p>
        </p:txBody>
      </p:sp>
      <p:sp>
        <p:nvSpPr>
          <p:cNvPr id="7" name="Slide Number Placeholder 6"/>
          <p:cNvSpPr>
            <a:spLocks noGrp="1"/>
          </p:cNvSpPr>
          <p:nvPr>
            <p:ph type="sldNum" sz="quarter" idx="12"/>
          </p:nvPr>
        </p:nvSpPr>
        <p:spPr/>
        <p:txBody>
          <a:bodyPr/>
          <a:lstStyle/>
          <a:p>
            <a:fld id="{0EDD7FD3-9E9B-4686-A0CB-3EC9AA2FC21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s-EC" smtClean="0"/>
              <a:t>02/04/2015</a:t>
            </a:r>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s-EC" smtClean="0"/>
              <a:t>Juan Francisco Morejón</a:t>
            </a:r>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EDD7FD3-9E9B-4686-A0CB-3EC9AA2FC21A}"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2800" dirty="0"/>
              <a:t>PROGRAMA DE MAESTRÍA EN REDES DE INFORMACIÓN Y CONECTIVIDAD</a:t>
            </a:r>
            <a:br>
              <a:rPr lang="es-EC" sz="2800" dirty="0"/>
            </a:br>
            <a:r>
              <a:rPr lang="es-EC" sz="2800" dirty="0" smtClean="0"/>
              <a:t>MRIC-II</a:t>
            </a:r>
            <a:endParaRPr lang="es-EC" sz="2800" dirty="0"/>
          </a:p>
        </p:txBody>
      </p:sp>
      <p:sp>
        <p:nvSpPr>
          <p:cNvPr id="3" name="2 Subtítulo"/>
          <p:cNvSpPr>
            <a:spLocks noGrp="1"/>
          </p:cNvSpPr>
          <p:nvPr>
            <p:ph type="subTitle" idx="1"/>
          </p:nvPr>
        </p:nvSpPr>
        <p:spPr/>
        <p:txBody>
          <a:bodyPr/>
          <a:lstStyle/>
          <a:p>
            <a:r>
              <a:rPr lang="es-EC" dirty="0"/>
              <a:t>ANÁLISIS DEL DESEMPEÑO DE ALGORITMOS DE DETECCIÓN DE EVENTOS VULCANOLÓGICOS BASADOS EN MACHINE LEARNING‏</a:t>
            </a:r>
          </a:p>
          <a:p>
            <a:endParaRPr lang="es-EC"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42100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28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400" dirty="0"/>
              <a:t>Metodología – </a:t>
            </a:r>
            <a:r>
              <a:rPr lang="es-EC" sz="3400" dirty="0" smtClean="0"/>
              <a:t>Recolección de Información</a:t>
            </a:r>
            <a:endParaRPr lang="es-EC" sz="34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11256616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10</a:t>
            </a:fld>
            <a:endParaRPr lang="es-EC"/>
          </a:p>
        </p:txBody>
      </p:sp>
      <p:sp>
        <p:nvSpPr>
          <p:cNvPr id="8" name="7 Flecha derecha"/>
          <p:cNvSpPr/>
          <p:nvPr/>
        </p:nvSpPr>
        <p:spPr>
          <a:xfrm>
            <a:off x="5580112" y="3789040"/>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6660232" y="3892406"/>
            <a:ext cx="2232248" cy="923330"/>
          </a:xfrm>
          <a:prstGeom prst="rect">
            <a:avLst/>
          </a:prstGeom>
          <a:noFill/>
        </p:spPr>
        <p:txBody>
          <a:bodyPr wrap="square" rtlCol="0">
            <a:spAutoFit/>
          </a:bodyPr>
          <a:lstStyle/>
          <a:p>
            <a:r>
              <a:rPr lang="es-EC" dirty="0" smtClean="0"/>
              <a:t>79 características:</a:t>
            </a:r>
          </a:p>
          <a:p>
            <a:r>
              <a:rPr lang="es-EC" dirty="0" smtClean="0"/>
              <a:t>Tiempo, frecuencia y escala</a:t>
            </a:r>
            <a:endParaRPr lang="es-EC" dirty="0"/>
          </a:p>
        </p:txBody>
      </p:sp>
    </p:spTree>
    <p:extLst>
      <p:ext uri="{BB962C8B-B14F-4D97-AF65-F5344CB8AC3E}">
        <p14:creationId xmlns:p14="http://schemas.microsoft.com/office/powerpoint/2010/main" val="370981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Metodología – </a:t>
            </a:r>
            <a:r>
              <a:rPr lang="es-EC" dirty="0" smtClean="0"/>
              <a:t>Evaluación de Resultados</a:t>
            </a:r>
            <a:endParaRPr lang="es-EC" dirty="0"/>
          </a:p>
        </p:txBody>
      </p:sp>
      <p:graphicFrame>
        <p:nvGraphicFramePr>
          <p:cNvPr id="9" name="8 Marcador de contenido"/>
          <p:cNvGraphicFramePr>
            <a:graphicFrameLocks noGrp="1"/>
          </p:cNvGraphicFramePr>
          <p:nvPr>
            <p:ph sz="half" idx="1"/>
            <p:extLst>
              <p:ext uri="{D42A27DB-BD31-4B8C-83A1-F6EECF244321}">
                <p14:modId xmlns:p14="http://schemas.microsoft.com/office/powerpoint/2010/main" val="3016940949"/>
              </p:ext>
            </p:extLst>
          </p:nvPr>
        </p:nvGraphicFramePr>
        <p:xfrm>
          <a:off x="457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8" name="7 Marcador de contenido"/>
              <p:cNvSpPr>
                <a:spLocks noGrp="1"/>
              </p:cNvSpPr>
              <p:nvPr>
                <p:ph sz="half" idx="2"/>
              </p:nvPr>
            </p:nvSpPr>
            <p:spPr/>
            <p:txBody>
              <a:bodyPr>
                <a:normAutofit fontScale="77500" lnSpcReduction="20000"/>
              </a:bodyPr>
              <a:lstStyle/>
              <a:p>
                <a:r>
                  <a:rPr lang="es-EC" dirty="0"/>
                  <a:t>E</a:t>
                </a:r>
                <a:r>
                  <a:rPr lang="es-EC" dirty="0" smtClean="0"/>
                  <a:t>xactitud </a:t>
                </a:r>
                <a:r>
                  <a:rPr lang="es-EC" dirty="0"/>
                  <a:t>(Ex), P</a:t>
                </a:r>
                <a:r>
                  <a:rPr lang="es-EC" dirty="0" smtClean="0"/>
                  <a:t>recisión </a:t>
                </a:r>
                <a:r>
                  <a:rPr lang="es-EC" dirty="0"/>
                  <a:t>(Pr), </a:t>
                </a:r>
                <a:r>
                  <a:rPr lang="es-EC" dirty="0" smtClean="0"/>
                  <a:t>Sensibilidad </a:t>
                </a:r>
                <a:r>
                  <a:rPr lang="es-EC" dirty="0"/>
                  <a:t>(Se),  </a:t>
                </a:r>
                <a:r>
                  <a:rPr lang="es-EC" dirty="0" smtClean="0"/>
                  <a:t>Especificidad </a:t>
                </a:r>
                <a:r>
                  <a:rPr lang="es-EC" dirty="0"/>
                  <a:t>(Es) y gasto </a:t>
                </a:r>
                <a:r>
                  <a:rPr lang="es-EC" dirty="0" smtClean="0"/>
                  <a:t>computacional:</a:t>
                </a:r>
                <a:endParaRPr lang="es-EC" i="1" dirty="0" smtClean="0"/>
              </a:p>
              <a:p>
                <a14:m>
                  <m:oMath xmlns:m="http://schemas.openxmlformats.org/officeDocument/2006/math">
                    <m:r>
                      <a:rPr lang="es-EC" i="1">
                        <a:latin typeface="Cambria Math"/>
                      </a:rPr>
                      <m:t>𝑆𝑒</m:t>
                    </m:r>
                    <m:r>
                      <a:rPr lang="es-EC" i="1">
                        <a:latin typeface="Cambria Math"/>
                      </a:rPr>
                      <m:t>=</m:t>
                    </m:r>
                    <m:f>
                      <m:fPr>
                        <m:ctrlPr>
                          <a:rPr lang="es-EC" i="1">
                            <a:latin typeface="Cambria Math"/>
                          </a:rPr>
                        </m:ctrlPr>
                      </m:fPr>
                      <m:num>
                        <m:r>
                          <a:rPr lang="es-EC" i="1">
                            <a:latin typeface="Cambria Math"/>
                          </a:rPr>
                          <m:t>𝑉𝑃</m:t>
                        </m:r>
                      </m:num>
                      <m:den>
                        <m:r>
                          <a:rPr lang="es-EC" i="1">
                            <a:latin typeface="Cambria Math"/>
                          </a:rPr>
                          <m:t>𝑉𝑃</m:t>
                        </m:r>
                        <m:r>
                          <a:rPr lang="es-EC" i="1">
                            <a:latin typeface="Cambria Math"/>
                          </a:rPr>
                          <m:t> +</m:t>
                        </m:r>
                        <m:r>
                          <a:rPr lang="es-EC" i="1">
                            <a:latin typeface="Cambria Math"/>
                          </a:rPr>
                          <m:t>𝐹𝑁</m:t>
                        </m:r>
                      </m:den>
                    </m:f>
                  </m:oMath>
                </a14:m>
                <a:endParaRPr lang="es-EC" dirty="0"/>
              </a:p>
              <a:p>
                <a:r>
                  <a:rPr lang="es-EC" dirty="0"/>
                  <a:t> </a:t>
                </a:r>
              </a:p>
              <a:p>
                <a14:m>
                  <m:oMath xmlns:m="http://schemas.openxmlformats.org/officeDocument/2006/math">
                    <m:r>
                      <a:rPr lang="es-EC" i="1">
                        <a:latin typeface="Cambria Math"/>
                      </a:rPr>
                      <m:t>𝐸𝑠</m:t>
                    </m:r>
                    <m:r>
                      <a:rPr lang="es-EC" i="1">
                        <a:latin typeface="Cambria Math"/>
                      </a:rPr>
                      <m:t>=</m:t>
                    </m:r>
                    <m:f>
                      <m:fPr>
                        <m:ctrlPr>
                          <a:rPr lang="es-EC" i="1">
                            <a:latin typeface="Cambria Math"/>
                          </a:rPr>
                        </m:ctrlPr>
                      </m:fPr>
                      <m:num>
                        <m:r>
                          <a:rPr lang="es-EC" i="1">
                            <a:latin typeface="Cambria Math"/>
                          </a:rPr>
                          <m:t>𝑉𝑁</m:t>
                        </m:r>
                        <m:r>
                          <a:rPr lang="es-EC" i="1">
                            <a:latin typeface="Cambria Math"/>
                          </a:rPr>
                          <m:t> </m:t>
                        </m:r>
                      </m:num>
                      <m:den>
                        <m:r>
                          <a:rPr lang="es-EC" i="1">
                            <a:latin typeface="Cambria Math"/>
                          </a:rPr>
                          <m:t>𝑉𝑁</m:t>
                        </m:r>
                        <m:r>
                          <a:rPr lang="es-EC" i="1">
                            <a:latin typeface="Cambria Math"/>
                          </a:rPr>
                          <m:t>+</m:t>
                        </m:r>
                        <m:r>
                          <a:rPr lang="es-EC" i="1">
                            <a:latin typeface="Cambria Math"/>
                          </a:rPr>
                          <m:t>𝐹𝑃</m:t>
                        </m:r>
                      </m:den>
                    </m:f>
                  </m:oMath>
                </a14:m>
                <a:endParaRPr lang="es-EC" dirty="0"/>
              </a:p>
              <a:p>
                <a:r>
                  <a:rPr lang="es-EC" dirty="0"/>
                  <a:t> </a:t>
                </a:r>
              </a:p>
              <a:p>
                <a14:m>
                  <m:oMath xmlns:m="http://schemas.openxmlformats.org/officeDocument/2006/math">
                    <m:r>
                      <a:rPr lang="es-EC" i="1">
                        <a:latin typeface="Cambria Math"/>
                      </a:rPr>
                      <m:t>𝑃𝑟</m:t>
                    </m:r>
                    <m:r>
                      <a:rPr lang="es-EC" i="1">
                        <a:latin typeface="Cambria Math"/>
                      </a:rPr>
                      <m:t>=</m:t>
                    </m:r>
                    <m:f>
                      <m:fPr>
                        <m:ctrlPr>
                          <a:rPr lang="es-EC" i="1">
                            <a:latin typeface="Cambria Math"/>
                          </a:rPr>
                        </m:ctrlPr>
                      </m:fPr>
                      <m:num>
                        <m:r>
                          <a:rPr lang="es-EC" i="1">
                            <a:latin typeface="Cambria Math"/>
                          </a:rPr>
                          <m:t>𝑉𝑃</m:t>
                        </m:r>
                      </m:num>
                      <m:den>
                        <m:r>
                          <a:rPr lang="es-EC" i="1">
                            <a:latin typeface="Cambria Math"/>
                          </a:rPr>
                          <m:t>𝑉𝑃</m:t>
                        </m:r>
                        <m:r>
                          <a:rPr lang="es-EC" i="1">
                            <a:latin typeface="Cambria Math"/>
                          </a:rPr>
                          <m:t> +</m:t>
                        </m:r>
                        <m:r>
                          <a:rPr lang="es-EC" i="1">
                            <a:latin typeface="Cambria Math"/>
                          </a:rPr>
                          <m:t>𝐹𝑃</m:t>
                        </m:r>
                      </m:den>
                    </m:f>
                  </m:oMath>
                </a14:m>
                <a:endParaRPr lang="es-EC" dirty="0"/>
              </a:p>
              <a:p>
                <a:r>
                  <a:rPr lang="es-EC" dirty="0"/>
                  <a:t> </a:t>
                </a:r>
              </a:p>
              <a:p>
                <a14:m>
                  <m:oMath xmlns:m="http://schemas.openxmlformats.org/officeDocument/2006/math">
                    <m:r>
                      <a:rPr lang="es-EC" i="1">
                        <a:latin typeface="Cambria Math"/>
                      </a:rPr>
                      <m:t>𝐸𝑥</m:t>
                    </m:r>
                    <m:r>
                      <a:rPr lang="es-EC" i="1">
                        <a:latin typeface="Cambria Math"/>
                      </a:rPr>
                      <m:t>=</m:t>
                    </m:r>
                    <m:f>
                      <m:fPr>
                        <m:ctrlPr>
                          <a:rPr lang="es-EC" i="1">
                            <a:latin typeface="Cambria Math"/>
                          </a:rPr>
                        </m:ctrlPr>
                      </m:fPr>
                      <m:num>
                        <m:r>
                          <a:rPr lang="es-EC" i="1">
                            <a:latin typeface="Cambria Math"/>
                          </a:rPr>
                          <m:t>𝑉𝑁</m:t>
                        </m:r>
                        <m:r>
                          <a:rPr lang="es-EC" i="1">
                            <a:latin typeface="Cambria Math"/>
                          </a:rPr>
                          <m:t>+</m:t>
                        </m:r>
                        <m:r>
                          <a:rPr lang="es-EC" i="1">
                            <a:latin typeface="Cambria Math"/>
                          </a:rPr>
                          <m:t>𝑉𝑃</m:t>
                        </m:r>
                      </m:num>
                      <m:den>
                        <m:r>
                          <a:rPr lang="es-EC" i="1">
                            <a:latin typeface="Cambria Math"/>
                          </a:rPr>
                          <m:t>𝑉𝑃</m:t>
                        </m:r>
                        <m:r>
                          <a:rPr lang="es-EC" i="1">
                            <a:latin typeface="Cambria Math"/>
                          </a:rPr>
                          <m:t> +</m:t>
                        </m:r>
                        <m:r>
                          <a:rPr lang="es-EC" i="1">
                            <a:latin typeface="Cambria Math"/>
                          </a:rPr>
                          <m:t>𝑉𝑁</m:t>
                        </m:r>
                        <m:r>
                          <a:rPr lang="es-EC" i="1">
                            <a:latin typeface="Cambria Math"/>
                          </a:rPr>
                          <m:t>+</m:t>
                        </m:r>
                        <m:r>
                          <a:rPr lang="es-EC" i="1">
                            <a:latin typeface="Cambria Math"/>
                          </a:rPr>
                          <m:t>𝐹𝑁</m:t>
                        </m:r>
                        <m:r>
                          <a:rPr lang="es-EC" i="1">
                            <a:latin typeface="Cambria Math"/>
                          </a:rPr>
                          <m:t>+</m:t>
                        </m:r>
                        <m:r>
                          <a:rPr lang="es-EC" i="1">
                            <a:latin typeface="Cambria Math"/>
                          </a:rPr>
                          <m:t>𝐹𝑃</m:t>
                        </m:r>
                      </m:den>
                    </m:f>
                  </m:oMath>
                </a14:m>
                <a:endParaRPr lang="es-EC" dirty="0"/>
              </a:p>
              <a:p>
                <a:endParaRPr lang="es-EC" dirty="0"/>
              </a:p>
            </p:txBody>
          </p:sp>
        </mc:Choice>
        <mc:Fallback xmlns="">
          <p:sp>
            <p:nvSpPr>
              <p:cNvPr id="8" name="7 Marcador de contenido"/>
              <p:cNvSpPr>
                <a:spLocks noGrp="1" noRot="1" noChangeAspect="1" noMove="1" noResize="1" noEditPoints="1" noAdjustHandles="1" noChangeArrowheads="1" noChangeShapeType="1" noTextEdit="1"/>
              </p:cNvSpPr>
              <p:nvPr>
                <p:ph sz="half" idx="2"/>
              </p:nvPr>
            </p:nvSpPr>
            <p:spPr>
              <a:blipFill rotWithShape="1">
                <a:blip r:embed="rId7"/>
                <a:stretch>
                  <a:fillRect l="-1057" t="-2067" r="-3776"/>
                </a:stretch>
              </a:blipFill>
            </p:spPr>
            <p:txBody>
              <a:bodyPr/>
              <a:lstStyle/>
              <a:p>
                <a:r>
                  <a:rPr lang="es-EC">
                    <a:noFill/>
                  </a:rPr>
                  <a:t> </a:t>
                </a:r>
              </a:p>
            </p:txBody>
          </p:sp>
        </mc:Fallback>
      </mc:AlternateContent>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11</a:t>
            </a:fld>
            <a:endParaRPr lang="es-EC"/>
          </a:p>
        </p:txBody>
      </p:sp>
      <p:sp>
        <p:nvSpPr>
          <p:cNvPr id="10" name="9 CuadroTexto"/>
          <p:cNvSpPr txBox="1"/>
          <p:nvPr/>
        </p:nvSpPr>
        <p:spPr>
          <a:xfrm>
            <a:off x="395536" y="6460959"/>
            <a:ext cx="8748464" cy="307777"/>
          </a:xfrm>
          <a:prstGeom prst="rect">
            <a:avLst/>
          </a:prstGeom>
          <a:noFill/>
        </p:spPr>
        <p:txBody>
          <a:bodyPr wrap="square" rtlCol="0">
            <a:spAutoFit/>
          </a:bodyPr>
          <a:lstStyle/>
          <a:p>
            <a:r>
              <a:rPr lang="es-EC" sz="1400" b="1" dirty="0" smtClean="0"/>
              <a:t>Nota</a:t>
            </a:r>
            <a:r>
              <a:rPr lang="es-EC" sz="1400" dirty="0" smtClean="0"/>
              <a:t>: falsos </a:t>
            </a:r>
            <a:r>
              <a:rPr lang="es-EC" sz="1400" dirty="0"/>
              <a:t>positivos (FP), falsos negativos (FN), verdaderos positivos (VP) y verdaderos negativos (VN)</a:t>
            </a:r>
          </a:p>
        </p:txBody>
      </p:sp>
    </p:spTree>
    <p:extLst>
      <p:ext uri="{BB962C8B-B14F-4D97-AF65-F5344CB8AC3E}">
        <p14:creationId xmlns:p14="http://schemas.microsoft.com/office/powerpoint/2010/main" val="257870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0932208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12</a:t>
            </a:fld>
            <a:endParaRPr lang="es-EC"/>
          </a:p>
        </p:txBody>
      </p:sp>
    </p:spTree>
    <p:extLst>
      <p:ext uri="{BB962C8B-B14F-4D97-AF65-F5344CB8AC3E}">
        <p14:creationId xmlns:p14="http://schemas.microsoft.com/office/powerpoint/2010/main" val="330633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Conceptos – </a:t>
            </a:r>
            <a:r>
              <a:rPr lang="es-EC" dirty="0" smtClean="0"/>
              <a:t>Selección de Algoritmos</a:t>
            </a:r>
            <a:endParaRPr lang="es-EC" dirty="0"/>
          </a:p>
        </p:txBody>
      </p:sp>
      <p:sp>
        <p:nvSpPr>
          <p:cNvPr id="3" name="2 Marcador de texto"/>
          <p:cNvSpPr>
            <a:spLocks noGrp="1"/>
          </p:cNvSpPr>
          <p:nvPr>
            <p:ph type="body" idx="1"/>
          </p:nvPr>
        </p:nvSpPr>
        <p:spPr/>
        <p:txBody>
          <a:bodyPr/>
          <a:lstStyle/>
          <a:p>
            <a:r>
              <a:rPr lang="es-EC" i="1" dirty="0"/>
              <a:t>k-NN </a:t>
            </a:r>
            <a:r>
              <a:rPr lang="es-EC" i="1" dirty="0" err="1"/>
              <a:t>Nearest</a:t>
            </a:r>
            <a:r>
              <a:rPr lang="es-EC" i="1" dirty="0"/>
              <a:t> </a:t>
            </a:r>
            <a:r>
              <a:rPr lang="es-EC" i="1" dirty="0" err="1"/>
              <a:t>Neighbors</a:t>
            </a:r>
            <a:r>
              <a:rPr lang="es-EC" i="1" dirty="0"/>
              <a:t> (k-NN)</a:t>
            </a:r>
          </a:p>
        </p:txBody>
      </p:sp>
      <p:graphicFrame>
        <p:nvGraphicFramePr>
          <p:cNvPr id="11" name="10 Marcador de contenido"/>
          <p:cNvGraphicFramePr>
            <a:graphicFrameLocks noGrp="1"/>
          </p:cNvGraphicFramePr>
          <p:nvPr>
            <p:ph sz="half" idx="2"/>
            <p:extLst>
              <p:ext uri="{D42A27DB-BD31-4B8C-83A1-F6EECF244321}">
                <p14:modId xmlns:p14="http://schemas.microsoft.com/office/powerpoint/2010/main" val="1407959925"/>
              </p:ext>
            </p:extLst>
          </p:nvPr>
        </p:nvGraphicFramePr>
        <p:xfrm>
          <a:off x="457200" y="2438400"/>
          <a:ext cx="393223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texto"/>
          <p:cNvSpPr>
            <a:spLocks noGrp="1"/>
          </p:cNvSpPr>
          <p:nvPr>
            <p:ph type="body" sz="quarter" idx="3"/>
          </p:nvPr>
        </p:nvSpPr>
        <p:spPr/>
        <p:txBody>
          <a:bodyPr>
            <a:normAutofit/>
          </a:bodyPr>
          <a:lstStyle/>
          <a:p>
            <a:r>
              <a:rPr lang="es-EC" dirty="0" smtClean="0"/>
              <a:t>Ejemplo </a:t>
            </a:r>
            <a:r>
              <a:rPr lang="es-EC" i="1" dirty="0" smtClean="0"/>
              <a:t>k</a:t>
            </a:r>
            <a:r>
              <a:rPr lang="es-EC" dirty="0" smtClean="0"/>
              <a:t>-NN donde </a:t>
            </a:r>
            <a:r>
              <a:rPr lang="es-EC" i="1" dirty="0" smtClean="0"/>
              <a:t>k</a:t>
            </a:r>
            <a:r>
              <a:rPr lang="es-EC" dirty="0" smtClean="0"/>
              <a:t>=3</a:t>
            </a:r>
            <a:endParaRPr lang="es-EC" dirty="0"/>
          </a:p>
        </p:txBody>
      </p:sp>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13</a:t>
            </a:fld>
            <a:endParaRPr lang="es-EC"/>
          </a:p>
        </p:txBody>
      </p:sp>
      <p:pic>
        <p:nvPicPr>
          <p:cNvPr id="5125" name="Picture 5"/>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4754563" y="3236800"/>
            <a:ext cx="3932237" cy="23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3074" y="4077071"/>
            <a:ext cx="1035954" cy="100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4860032" y="5877272"/>
            <a:ext cx="3096344" cy="369332"/>
          </a:xfrm>
          <a:prstGeom prst="rect">
            <a:avLst/>
          </a:prstGeom>
          <a:noFill/>
        </p:spPr>
        <p:txBody>
          <a:bodyPr wrap="square" rtlCol="0">
            <a:spAutoFit/>
          </a:bodyPr>
          <a:lstStyle/>
          <a:p>
            <a:r>
              <a:rPr lang="es-EC" dirty="0" smtClean="0"/>
              <a:t>Parámetro determinante: </a:t>
            </a:r>
            <a:r>
              <a:rPr lang="es-EC" i="1" dirty="0" smtClean="0"/>
              <a:t>k</a:t>
            </a:r>
            <a:endParaRPr lang="es-EC" i="1" dirty="0"/>
          </a:p>
        </p:txBody>
      </p:sp>
    </p:spTree>
    <p:extLst>
      <p:ext uri="{BB962C8B-B14F-4D97-AF65-F5344CB8AC3E}">
        <p14:creationId xmlns:p14="http://schemas.microsoft.com/office/powerpoint/2010/main" val="255802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Conceptos – Selección de Algoritmos</a:t>
            </a:r>
          </a:p>
        </p:txBody>
      </p:sp>
      <p:sp>
        <p:nvSpPr>
          <p:cNvPr id="3" name="2 Marcador de texto"/>
          <p:cNvSpPr>
            <a:spLocks noGrp="1"/>
          </p:cNvSpPr>
          <p:nvPr>
            <p:ph type="body" idx="1"/>
          </p:nvPr>
        </p:nvSpPr>
        <p:spPr/>
        <p:txBody>
          <a:bodyPr/>
          <a:lstStyle/>
          <a:p>
            <a:r>
              <a:rPr lang="es-EC" i="1" dirty="0" err="1" smtClean="0"/>
              <a:t>Decision</a:t>
            </a:r>
            <a:r>
              <a:rPr lang="es-EC" i="1" dirty="0" smtClean="0"/>
              <a:t> </a:t>
            </a:r>
            <a:r>
              <a:rPr lang="es-EC" i="1" dirty="0" err="1"/>
              <a:t>Trees</a:t>
            </a:r>
            <a:r>
              <a:rPr lang="es-EC" i="1" dirty="0"/>
              <a:t> (DT)</a:t>
            </a:r>
          </a:p>
        </p:txBody>
      </p:sp>
      <p:graphicFrame>
        <p:nvGraphicFramePr>
          <p:cNvPr id="10" name="9 Marcador de contenido"/>
          <p:cNvGraphicFramePr>
            <a:graphicFrameLocks noGrp="1"/>
          </p:cNvGraphicFramePr>
          <p:nvPr>
            <p:ph sz="half" idx="2"/>
            <p:extLst>
              <p:ext uri="{D42A27DB-BD31-4B8C-83A1-F6EECF244321}">
                <p14:modId xmlns:p14="http://schemas.microsoft.com/office/powerpoint/2010/main" val="4151182555"/>
              </p:ext>
            </p:extLst>
          </p:nvPr>
        </p:nvGraphicFramePr>
        <p:xfrm>
          <a:off x="457200" y="2438400"/>
          <a:ext cx="393223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texto"/>
          <p:cNvSpPr>
            <a:spLocks noGrp="1"/>
          </p:cNvSpPr>
          <p:nvPr>
            <p:ph type="body" sz="quarter" idx="3"/>
          </p:nvPr>
        </p:nvSpPr>
        <p:spPr/>
        <p:txBody>
          <a:bodyPr/>
          <a:lstStyle/>
          <a:p>
            <a:r>
              <a:rPr lang="es-EC" dirty="0"/>
              <a:t>Ejemplo de </a:t>
            </a:r>
            <a:r>
              <a:rPr lang="es-EC" dirty="0" err="1"/>
              <a:t>Decision</a:t>
            </a:r>
            <a:r>
              <a:rPr lang="es-EC" dirty="0"/>
              <a:t> </a:t>
            </a:r>
            <a:r>
              <a:rPr lang="es-EC" dirty="0" err="1"/>
              <a:t>Trees</a:t>
            </a:r>
            <a:endParaRPr lang="es-EC" dirty="0"/>
          </a:p>
        </p:txBody>
      </p:sp>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14</a:t>
            </a:fld>
            <a:endParaRPr lang="es-EC"/>
          </a:p>
        </p:txBody>
      </p:sp>
      <p:pic>
        <p:nvPicPr>
          <p:cNvPr id="6146" name="Picture 2"/>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4499992" y="3315165"/>
            <a:ext cx="3932237" cy="219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3356992"/>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4644008" y="5877272"/>
            <a:ext cx="4140460" cy="369332"/>
          </a:xfrm>
          <a:prstGeom prst="rect">
            <a:avLst/>
          </a:prstGeom>
          <a:noFill/>
        </p:spPr>
        <p:txBody>
          <a:bodyPr wrap="square" rtlCol="0">
            <a:spAutoFit/>
          </a:bodyPr>
          <a:lstStyle/>
          <a:p>
            <a:r>
              <a:rPr lang="es-EC" dirty="0" smtClean="0"/>
              <a:t>Parámetro determinante: frondosidad</a:t>
            </a:r>
            <a:endParaRPr lang="es-EC" i="1" dirty="0"/>
          </a:p>
        </p:txBody>
      </p:sp>
    </p:spTree>
    <p:extLst>
      <p:ext uri="{BB962C8B-B14F-4D97-AF65-F5344CB8AC3E}">
        <p14:creationId xmlns:p14="http://schemas.microsoft.com/office/powerpoint/2010/main" val="83191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Conceptos – Selección de Algoritmos</a:t>
            </a:r>
          </a:p>
        </p:txBody>
      </p:sp>
      <p:sp>
        <p:nvSpPr>
          <p:cNvPr id="3" name="2 Marcador de texto"/>
          <p:cNvSpPr>
            <a:spLocks noGrp="1"/>
          </p:cNvSpPr>
          <p:nvPr>
            <p:ph type="body" idx="1"/>
          </p:nvPr>
        </p:nvSpPr>
        <p:spPr/>
        <p:txBody>
          <a:bodyPr/>
          <a:lstStyle/>
          <a:p>
            <a:r>
              <a:rPr lang="es-EC" i="1" dirty="0" smtClean="0"/>
              <a:t>Neural Networks (NN)</a:t>
            </a:r>
            <a:endParaRPr lang="es-EC" i="1" dirty="0"/>
          </a:p>
        </p:txBody>
      </p:sp>
      <p:graphicFrame>
        <p:nvGraphicFramePr>
          <p:cNvPr id="10" name="9 Marcador de contenido"/>
          <p:cNvGraphicFramePr>
            <a:graphicFrameLocks noGrp="1"/>
          </p:cNvGraphicFramePr>
          <p:nvPr>
            <p:ph sz="half" idx="2"/>
            <p:extLst>
              <p:ext uri="{D42A27DB-BD31-4B8C-83A1-F6EECF244321}">
                <p14:modId xmlns:p14="http://schemas.microsoft.com/office/powerpoint/2010/main" val="3546201009"/>
              </p:ext>
            </p:extLst>
          </p:nvPr>
        </p:nvGraphicFramePr>
        <p:xfrm>
          <a:off x="457200" y="2438400"/>
          <a:ext cx="393223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texto"/>
          <p:cNvSpPr>
            <a:spLocks noGrp="1"/>
          </p:cNvSpPr>
          <p:nvPr>
            <p:ph type="body" sz="quarter" idx="3"/>
          </p:nvPr>
        </p:nvSpPr>
        <p:spPr/>
        <p:txBody>
          <a:bodyPr>
            <a:normAutofit fontScale="92500" lnSpcReduction="10000"/>
          </a:bodyPr>
          <a:lstStyle/>
          <a:p>
            <a:r>
              <a:rPr lang="es-EC" dirty="0"/>
              <a:t>Ejemplo de </a:t>
            </a:r>
            <a:r>
              <a:rPr lang="es-EC" dirty="0" smtClean="0"/>
              <a:t>Neural Networks con 5 “neuronas”</a:t>
            </a:r>
            <a:endParaRPr lang="es-EC" dirty="0"/>
          </a:p>
        </p:txBody>
      </p:sp>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15</a:t>
            </a:fld>
            <a:endParaRPr lang="es-EC"/>
          </a:p>
        </p:txBody>
      </p:sp>
      <p:pic>
        <p:nvPicPr>
          <p:cNvPr id="7170" name="Picture 2"/>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4754563" y="3175249"/>
            <a:ext cx="3932237" cy="247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4860032" y="5877272"/>
            <a:ext cx="3888432" cy="369332"/>
          </a:xfrm>
          <a:prstGeom prst="rect">
            <a:avLst/>
          </a:prstGeom>
          <a:noFill/>
        </p:spPr>
        <p:txBody>
          <a:bodyPr wrap="square" rtlCol="0">
            <a:spAutoFit/>
          </a:bodyPr>
          <a:lstStyle/>
          <a:p>
            <a:r>
              <a:rPr lang="es-EC" dirty="0" smtClean="0"/>
              <a:t>Parámetro determinante: </a:t>
            </a:r>
            <a:r>
              <a:rPr lang="es-EC" i="1" dirty="0" smtClean="0"/>
              <a:t>neuronas</a:t>
            </a:r>
            <a:endParaRPr lang="es-EC" i="1" dirty="0"/>
          </a:p>
        </p:txBody>
      </p:sp>
    </p:spTree>
    <p:extLst>
      <p:ext uri="{BB962C8B-B14F-4D97-AF65-F5344CB8AC3E}">
        <p14:creationId xmlns:p14="http://schemas.microsoft.com/office/powerpoint/2010/main" val="265353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Conceptos – </a:t>
            </a:r>
            <a:r>
              <a:rPr lang="es-EC" i="1" dirty="0"/>
              <a:t>Machine </a:t>
            </a:r>
            <a:r>
              <a:rPr lang="es-EC" i="1" dirty="0" err="1" smtClean="0"/>
              <a:t>Learning</a:t>
            </a:r>
            <a:r>
              <a:rPr lang="es-EC" i="1" dirty="0" smtClean="0"/>
              <a:t> (ML)</a:t>
            </a:r>
            <a:endParaRPr lang="es-EC" dirty="0"/>
          </a:p>
        </p:txBody>
      </p:sp>
      <p:sp>
        <p:nvSpPr>
          <p:cNvPr id="3" name="2 Marcador de texto"/>
          <p:cNvSpPr>
            <a:spLocks noGrp="1"/>
          </p:cNvSpPr>
          <p:nvPr>
            <p:ph type="body" idx="1"/>
          </p:nvPr>
        </p:nvSpPr>
        <p:spPr/>
        <p:txBody>
          <a:bodyPr>
            <a:normAutofit fontScale="85000" lnSpcReduction="10000"/>
          </a:bodyPr>
          <a:lstStyle/>
          <a:p>
            <a:r>
              <a:rPr lang="es-EC" dirty="0" smtClean="0"/>
              <a:t>Aprendizaje </a:t>
            </a:r>
            <a:r>
              <a:rPr lang="es-EC" dirty="0"/>
              <a:t>a través de la observación  a partir de un comportamiento pasado</a:t>
            </a:r>
          </a:p>
        </p:txBody>
      </p:sp>
      <p:graphicFrame>
        <p:nvGraphicFramePr>
          <p:cNvPr id="10" name="9 Marcador de contenido"/>
          <p:cNvGraphicFramePr>
            <a:graphicFrameLocks noGrp="1"/>
          </p:cNvGraphicFramePr>
          <p:nvPr>
            <p:ph sz="half" idx="2"/>
            <p:extLst>
              <p:ext uri="{D42A27DB-BD31-4B8C-83A1-F6EECF244321}">
                <p14:modId xmlns:p14="http://schemas.microsoft.com/office/powerpoint/2010/main" val="345602766"/>
              </p:ext>
            </p:extLst>
          </p:nvPr>
        </p:nvGraphicFramePr>
        <p:xfrm>
          <a:off x="457200" y="2438400"/>
          <a:ext cx="393223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texto"/>
          <p:cNvSpPr>
            <a:spLocks noGrp="1"/>
          </p:cNvSpPr>
          <p:nvPr>
            <p:ph type="body" sz="quarter" idx="3"/>
          </p:nvPr>
        </p:nvSpPr>
        <p:spPr/>
        <p:txBody>
          <a:bodyPr>
            <a:normAutofit/>
          </a:bodyPr>
          <a:lstStyle/>
          <a:p>
            <a:r>
              <a:rPr lang="es-EC" sz="1700" dirty="0" smtClean="0"/>
              <a:t>Desarrollo de aplicaciones</a:t>
            </a:r>
            <a:endParaRPr lang="es-EC" sz="1700" dirty="0"/>
          </a:p>
        </p:txBody>
      </p:sp>
      <p:graphicFrame>
        <p:nvGraphicFramePr>
          <p:cNvPr id="11" name="10 Marcador de contenido"/>
          <p:cNvGraphicFramePr>
            <a:graphicFrameLocks noGrp="1"/>
          </p:cNvGraphicFramePr>
          <p:nvPr>
            <p:ph sz="quarter" idx="4"/>
            <p:extLst>
              <p:ext uri="{D42A27DB-BD31-4B8C-83A1-F6EECF244321}">
                <p14:modId xmlns:p14="http://schemas.microsoft.com/office/powerpoint/2010/main" val="89832424"/>
              </p:ext>
            </p:extLst>
          </p:nvPr>
        </p:nvGraphicFramePr>
        <p:xfrm>
          <a:off x="4754563" y="2438400"/>
          <a:ext cx="3932237"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16</a:t>
            </a:fld>
            <a:endParaRPr lang="es-EC"/>
          </a:p>
        </p:txBody>
      </p:sp>
    </p:spTree>
    <p:extLst>
      <p:ext uri="{BB962C8B-B14F-4D97-AF65-F5344CB8AC3E}">
        <p14:creationId xmlns:p14="http://schemas.microsoft.com/office/powerpoint/2010/main" val="97471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Conceptos – </a:t>
            </a:r>
            <a:r>
              <a:rPr lang="es-EC" i="1" dirty="0"/>
              <a:t>Machine </a:t>
            </a:r>
            <a:r>
              <a:rPr lang="es-EC" i="1" dirty="0" err="1"/>
              <a:t>Learning</a:t>
            </a:r>
            <a:r>
              <a:rPr lang="es-EC" i="1" dirty="0"/>
              <a:t> (ML)</a:t>
            </a:r>
            <a:endParaRPr lang="es-EC" dirty="0"/>
          </a:p>
        </p:txBody>
      </p:sp>
      <p:sp>
        <p:nvSpPr>
          <p:cNvPr id="3" name="2 Marcador de contenido"/>
          <p:cNvSpPr>
            <a:spLocks noGrp="1"/>
          </p:cNvSpPr>
          <p:nvPr>
            <p:ph idx="1"/>
          </p:nvPr>
        </p:nvSpPr>
        <p:spPr/>
        <p:txBody>
          <a:bodyPr/>
          <a:lstStyle/>
          <a:p>
            <a:endParaRPr lang="es-EC" dirty="0"/>
          </a:p>
        </p:txBody>
      </p:sp>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17</a:t>
            </a:fld>
            <a:endParaRPr lang="es-EC"/>
          </a:p>
        </p:txBody>
      </p:sp>
      <p:grpSp>
        <p:nvGrpSpPr>
          <p:cNvPr id="7" name="96 Grupo"/>
          <p:cNvGrpSpPr/>
          <p:nvPr/>
        </p:nvGrpSpPr>
        <p:grpSpPr>
          <a:xfrm>
            <a:off x="1993265" y="2095178"/>
            <a:ext cx="5157471" cy="4502778"/>
            <a:chOff x="0" y="0"/>
            <a:chExt cx="5158045" cy="4502869"/>
          </a:xfrm>
        </p:grpSpPr>
        <p:sp>
          <p:nvSpPr>
            <p:cNvPr id="8" name="97 Rectángulo"/>
            <p:cNvSpPr/>
            <p:nvPr/>
          </p:nvSpPr>
          <p:spPr>
            <a:xfrm>
              <a:off x="0" y="1078302"/>
              <a:ext cx="1103630" cy="310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Etiquetas</a:t>
              </a:r>
            </a:p>
          </p:txBody>
        </p:sp>
        <p:sp>
          <p:nvSpPr>
            <p:cNvPr id="9" name="98 Rectángulo"/>
            <p:cNvSpPr/>
            <p:nvPr/>
          </p:nvSpPr>
          <p:spPr>
            <a:xfrm>
              <a:off x="1975449" y="112143"/>
              <a:ext cx="1328121"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Características</a:t>
              </a:r>
            </a:p>
          </p:txBody>
        </p:sp>
        <p:sp>
          <p:nvSpPr>
            <p:cNvPr id="10" name="99 Rectángulo"/>
            <p:cNvSpPr/>
            <p:nvPr/>
          </p:nvSpPr>
          <p:spPr>
            <a:xfrm>
              <a:off x="2009955" y="983411"/>
              <a:ext cx="129286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Algoritmo de clasificación</a:t>
              </a:r>
            </a:p>
          </p:txBody>
        </p:sp>
        <p:sp>
          <p:nvSpPr>
            <p:cNvPr id="11" name="100 Flecha derecha"/>
            <p:cNvSpPr/>
            <p:nvPr/>
          </p:nvSpPr>
          <p:spPr>
            <a:xfrm>
              <a:off x="1311215" y="1130060"/>
              <a:ext cx="517585" cy="1725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101 Flecha abajo"/>
            <p:cNvSpPr/>
            <p:nvPr/>
          </p:nvSpPr>
          <p:spPr>
            <a:xfrm>
              <a:off x="2544792" y="664234"/>
              <a:ext cx="172529" cy="26741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102 Hexágono"/>
            <p:cNvSpPr/>
            <p:nvPr/>
          </p:nvSpPr>
          <p:spPr>
            <a:xfrm>
              <a:off x="1992702" y="1854679"/>
              <a:ext cx="1431925" cy="9486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Modelo Predictor</a:t>
              </a:r>
            </a:p>
          </p:txBody>
        </p:sp>
        <p:sp>
          <p:nvSpPr>
            <p:cNvPr id="14" name="103 Rectángulo"/>
            <p:cNvSpPr/>
            <p:nvPr/>
          </p:nvSpPr>
          <p:spPr>
            <a:xfrm>
              <a:off x="0" y="1854679"/>
              <a:ext cx="1103630"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Datos </a:t>
              </a:r>
            </a:p>
            <a:p>
              <a:pPr algn="ctr">
                <a:lnSpc>
                  <a:spcPct val="115000"/>
                </a:lnSpc>
                <a:spcAft>
                  <a:spcPts val="1000"/>
                </a:spcAft>
              </a:pPr>
              <a:r>
                <a:rPr lang="es-EC" sz="1100">
                  <a:effectLst/>
                  <a:ea typeface="Calibri"/>
                  <a:cs typeface="Times New Roman"/>
                </a:rPr>
                <a:t>Matriz de Prueba</a:t>
              </a:r>
            </a:p>
          </p:txBody>
        </p:sp>
        <p:sp>
          <p:nvSpPr>
            <p:cNvPr id="15" name="104 Flecha derecha"/>
            <p:cNvSpPr/>
            <p:nvPr/>
          </p:nvSpPr>
          <p:spPr>
            <a:xfrm>
              <a:off x="1311215" y="2234241"/>
              <a:ext cx="517525" cy="1720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105 Rectángulo"/>
            <p:cNvSpPr/>
            <p:nvPr/>
          </p:nvSpPr>
          <p:spPr>
            <a:xfrm>
              <a:off x="1975449" y="3269411"/>
              <a:ext cx="1474566" cy="310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Etiquetas esperadas</a:t>
              </a:r>
            </a:p>
          </p:txBody>
        </p:sp>
        <p:sp>
          <p:nvSpPr>
            <p:cNvPr id="17" name="106 Rectángulo"/>
            <p:cNvSpPr/>
            <p:nvPr/>
          </p:nvSpPr>
          <p:spPr>
            <a:xfrm>
              <a:off x="4054415" y="3010619"/>
              <a:ext cx="1103630" cy="149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Evaluador de desempeño del modelo</a:t>
              </a:r>
            </a:p>
          </p:txBody>
        </p:sp>
        <p:sp>
          <p:nvSpPr>
            <p:cNvPr id="18" name="107 Rectángulo"/>
            <p:cNvSpPr/>
            <p:nvPr/>
          </p:nvSpPr>
          <p:spPr>
            <a:xfrm>
              <a:off x="0" y="4097547"/>
              <a:ext cx="1474470" cy="310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Etiquetas reales</a:t>
              </a:r>
            </a:p>
          </p:txBody>
        </p:sp>
        <p:sp>
          <p:nvSpPr>
            <p:cNvPr id="19" name="108 Flecha derecha"/>
            <p:cNvSpPr/>
            <p:nvPr/>
          </p:nvSpPr>
          <p:spPr>
            <a:xfrm>
              <a:off x="1837426" y="4149305"/>
              <a:ext cx="2113065" cy="1720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0" name="109 Rectángulo"/>
            <p:cNvSpPr/>
            <p:nvPr/>
          </p:nvSpPr>
          <p:spPr>
            <a:xfrm>
              <a:off x="0" y="0"/>
              <a:ext cx="1103630" cy="81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effectLst/>
                  <a:ea typeface="Calibri"/>
                  <a:cs typeface="Times New Roman"/>
                </a:rPr>
                <a:t>Datos </a:t>
              </a:r>
            </a:p>
            <a:p>
              <a:pPr algn="ctr">
                <a:lnSpc>
                  <a:spcPct val="115000"/>
                </a:lnSpc>
                <a:spcAft>
                  <a:spcPts val="1000"/>
                </a:spcAft>
              </a:pPr>
              <a:r>
                <a:rPr lang="es-EC" sz="1100">
                  <a:effectLst/>
                  <a:ea typeface="Calibri"/>
                  <a:cs typeface="Times New Roman"/>
                </a:rPr>
                <a:t>Matriz de entrenamiento</a:t>
              </a:r>
            </a:p>
          </p:txBody>
        </p:sp>
        <p:sp>
          <p:nvSpPr>
            <p:cNvPr id="21" name="110 Flecha derecha"/>
            <p:cNvSpPr/>
            <p:nvPr/>
          </p:nvSpPr>
          <p:spPr>
            <a:xfrm>
              <a:off x="1319841" y="276045"/>
              <a:ext cx="517525" cy="1720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2" name="111 Flecha abajo"/>
            <p:cNvSpPr/>
            <p:nvPr/>
          </p:nvSpPr>
          <p:spPr>
            <a:xfrm>
              <a:off x="2544792" y="1544128"/>
              <a:ext cx="172085" cy="2673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112 Flecha derecha"/>
            <p:cNvSpPr/>
            <p:nvPr/>
          </p:nvSpPr>
          <p:spPr>
            <a:xfrm>
              <a:off x="3631721" y="3321170"/>
              <a:ext cx="319177" cy="1720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Tree>
    <p:extLst>
      <p:ext uri="{BB962C8B-B14F-4D97-AF65-F5344CB8AC3E}">
        <p14:creationId xmlns:p14="http://schemas.microsoft.com/office/powerpoint/2010/main" val="3268563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Conceptos – Características de la señal</a:t>
            </a:r>
          </a:p>
        </p:txBody>
      </p:sp>
      <p:graphicFrame>
        <p:nvGraphicFramePr>
          <p:cNvPr id="8" name="7 Marcador de contenido"/>
          <p:cNvGraphicFramePr>
            <a:graphicFrameLocks noGrp="1"/>
          </p:cNvGraphicFramePr>
          <p:nvPr>
            <p:ph sz="half" idx="1"/>
            <p:extLst>
              <p:ext uri="{D42A27DB-BD31-4B8C-83A1-F6EECF244321}">
                <p14:modId xmlns:p14="http://schemas.microsoft.com/office/powerpoint/2010/main" val="3946986656"/>
              </p:ext>
            </p:extLst>
          </p:nvPr>
        </p:nvGraphicFramePr>
        <p:xfrm>
          <a:off x="539552" y="1772816"/>
          <a:ext cx="3848100" cy="2821686"/>
        </p:xfrm>
        <a:graphic>
          <a:graphicData uri="http://schemas.openxmlformats.org/drawingml/2006/table">
            <a:tbl>
              <a:tblPr/>
              <a:tblGrid>
                <a:gridCol w="1924050"/>
                <a:gridCol w="1924050"/>
              </a:tblGrid>
              <a:tr h="71120">
                <a:tc rowSpan="11">
                  <a:txBody>
                    <a:bodyPr/>
                    <a:lstStyle/>
                    <a:p>
                      <a:pPr marL="71755" marR="71755" algn="ctr">
                        <a:lnSpc>
                          <a:spcPct val="115000"/>
                        </a:lnSpc>
                        <a:spcAft>
                          <a:spcPts val="0"/>
                        </a:spcAft>
                      </a:pPr>
                      <a:r>
                        <a:rPr lang="es-EC" sz="1150" b="1" dirty="0">
                          <a:solidFill>
                            <a:srgbClr val="000000"/>
                          </a:solidFill>
                          <a:effectLst/>
                          <a:latin typeface="Arial"/>
                          <a:ea typeface="Calibri"/>
                          <a:cs typeface="Times New Roman"/>
                        </a:rPr>
                        <a:t>TIEMPO</a:t>
                      </a:r>
                      <a:endParaRPr lang="es-EC" sz="1100" dirty="0">
                        <a:effectLst/>
                        <a:latin typeface="Calibri"/>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50">
                          <a:solidFill>
                            <a:srgbClr val="000000"/>
                          </a:solidFill>
                          <a:effectLst/>
                          <a:latin typeface="Arial"/>
                          <a:ea typeface="Calibri"/>
                          <a:cs typeface="Times New Roman"/>
                        </a:rPr>
                        <a:t>Duración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Tiempo de Alcance Pico Máximo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Pico Máximo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Entropía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dirty="0">
                          <a:solidFill>
                            <a:srgbClr val="000000"/>
                          </a:solidFill>
                          <a:effectLst/>
                          <a:latin typeface="Arial"/>
                          <a:ea typeface="Calibri"/>
                          <a:cs typeface="Times New Roman"/>
                        </a:rPr>
                        <a:t>Valor RMS </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Valor de Pico a Pico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Relación Pico a RMS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Energía en Tiempo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Densidad de Cruces por Cero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Kurtosis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dirty="0">
                          <a:solidFill>
                            <a:srgbClr val="000000"/>
                          </a:solidFill>
                          <a:effectLst/>
                          <a:latin typeface="Arial"/>
                          <a:ea typeface="Calibri"/>
                          <a:cs typeface="Times New Roman"/>
                        </a:rPr>
                        <a:t>Densidad de Número de Picos sobre RMS </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Marcador de contenido"/>
          <p:cNvGraphicFramePr>
            <a:graphicFrameLocks noGrp="1"/>
          </p:cNvGraphicFramePr>
          <p:nvPr>
            <p:ph sz="half" idx="2"/>
            <p:extLst>
              <p:ext uri="{D42A27DB-BD31-4B8C-83A1-F6EECF244321}">
                <p14:modId xmlns:p14="http://schemas.microsoft.com/office/powerpoint/2010/main" val="1944938250"/>
              </p:ext>
            </p:extLst>
          </p:nvPr>
        </p:nvGraphicFramePr>
        <p:xfrm>
          <a:off x="5364088" y="1673228"/>
          <a:ext cx="3024336" cy="5266008"/>
        </p:xfrm>
        <a:graphic>
          <a:graphicData uri="http://schemas.openxmlformats.org/drawingml/2006/table">
            <a:tbl>
              <a:tblPr/>
              <a:tblGrid>
                <a:gridCol w="489704"/>
                <a:gridCol w="2534632"/>
              </a:tblGrid>
              <a:tr h="142971">
                <a:tc rowSpan="20">
                  <a:txBody>
                    <a:bodyPr/>
                    <a:lstStyle/>
                    <a:p>
                      <a:pPr marL="71755" marR="71755" algn="ctr">
                        <a:lnSpc>
                          <a:spcPct val="115000"/>
                        </a:lnSpc>
                        <a:spcAft>
                          <a:spcPts val="0"/>
                        </a:spcAft>
                      </a:pPr>
                      <a:r>
                        <a:rPr lang="es-EC" sz="1100" b="1" dirty="0">
                          <a:solidFill>
                            <a:srgbClr val="000000"/>
                          </a:solidFill>
                          <a:effectLst/>
                          <a:latin typeface="Arial"/>
                          <a:ea typeface="Calibri"/>
                          <a:cs typeface="Times New Roman"/>
                        </a:rPr>
                        <a:t>FFT</a:t>
                      </a:r>
                      <a:endParaRPr lang="es-EC" sz="1100" dirty="0">
                        <a:effectLst/>
                        <a:latin typeface="Calibri"/>
                        <a:ea typeface="Calibri"/>
                        <a:cs typeface="Times New Roman"/>
                      </a:endParaRPr>
                    </a:p>
                  </a:txBody>
                  <a:tcPr marL="48648" marR="486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Arial"/>
                          <a:ea typeface="Calibri"/>
                          <a:cs typeface="Times New Roman"/>
                        </a:rPr>
                        <a:t>Valor Pico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Frecuencia de Pico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Valor de Media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Valor en Umbral </a:t>
                      </a:r>
                      <a:r>
                        <a:rPr lang="es-EC" sz="1100" dirty="0" smtClean="0">
                          <a:solidFill>
                            <a:srgbClr val="000000"/>
                          </a:solidFill>
                          <a:effectLst/>
                          <a:latin typeface="Arial"/>
                          <a:ea typeface="Calibri"/>
                          <a:cs typeface="Times New Roman"/>
                        </a:rPr>
                        <a:t>10-20 </a:t>
                      </a:r>
                      <a:r>
                        <a:rPr lang="es-EC" sz="1100" dirty="0">
                          <a:solidFill>
                            <a:srgbClr val="000000"/>
                          </a:solidFill>
                          <a:effectLst/>
                          <a:latin typeface="Arial"/>
                          <a:ea typeface="Calibri"/>
                          <a:cs typeface="Times New Roman"/>
                        </a:rPr>
                        <a:t>Hz </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Frecuencia Umbral Máxima (</a:t>
                      </a:r>
                      <a:r>
                        <a:rPr lang="es-EC" sz="1100" dirty="0" smtClean="0">
                          <a:solidFill>
                            <a:srgbClr val="000000"/>
                          </a:solidFill>
                          <a:effectLst/>
                          <a:latin typeface="Arial"/>
                          <a:ea typeface="Calibri"/>
                          <a:cs typeface="Times New Roman"/>
                        </a:rPr>
                        <a:t>10-20 </a:t>
                      </a:r>
                      <a:r>
                        <a:rPr lang="es-EC" sz="1100" dirty="0">
                          <a:solidFill>
                            <a:srgbClr val="000000"/>
                          </a:solidFill>
                          <a:effectLst/>
                          <a:latin typeface="Arial"/>
                          <a:ea typeface="Calibri"/>
                          <a:cs typeface="Times New Roman"/>
                        </a:rPr>
                        <a:t>Hz) </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Valor en Umbral 20 Hz – 30 Hz </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Frecuencia Umbral Máxima (</a:t>
                      </a:r>
                      <a:r>
                        <a:rPr lang="es-EC" sz="1100" dirty="0" smtClean="0">
                          <a:solidFill>
                            <a:srgbClr val="000000"/>
                          </a:solidFill>
                          <a:effectLst/>
                          <a:latin typeface="Arial"/>
                          <a:ea typeface="Calibri"/>
                          <a:cs typeface="Times New Roman"/>
                        </a:rPr>
                        <a:t>20-30 </a:t>
                      </a:r>
                      <a:r>
                        <a:rPr lang="es-EC" sz="1100" dirty="0">
                          <a:solidFill>
                            <a:srgbClr val="000000"/>
                          </a:solidFill>
                          <a:effectLst/>
                          <a:latin typeface="Arial"/>
                          <a:ea typeface="Calibri"/>
                          <a:cs typeface="Times New Roman"/>
                        </a:rPr>
                        <a:t>Hz) </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Valor RMS en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Relación de Pico a RMS en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Energía en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Densidad de Número de Picos sobre RMS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Segundo Pico Máximo en FFT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Frecuencia del segundo pico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Tercer Pico Máximo en FFT </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Frecuencia del tercer pico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Valor Máximo y Tiempo en pico de PSD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71">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Frecuencia en pico de PSD </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Valor Max en FFT en 6 niveles</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a:solidFill>
                            <a:srgbClr val="000000"/>
                          </a:solidFill>
                          <a:effectLst/>
                          <a:latin typeface="Arial"/>
                          <a:ea typeface="Calibri"/>
                          <a:cs typeface="Times New Roman"/>
                        </a:rPr>
                        <a:t>Frecuencia en pico FFT en 6 niveles</a:t>
                      </a:r>
                      <a:endParaRPr lang="es-EC" sz="110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42">
                <a:tc vMerge="1">
                  <a:txBody>
                    <a:bodyPr/>
                    <a:lstStyle/>
                    <a:p>
                      <a:endParaRPr lang="es-EC"/>
                    </a:p>
                  </a:txBody>
                  <a:tcPr/>
                </a:tc>
                <a:tc>
                  <a:txBody>
                    <a:bodyPr/>
                    <a:lstStyle/>
                    <a:p>
                      <a:pPr>
                        <a:lnSpc>
                          <a:spcPct val="115000"/>
                        </a:lnSpc>
                        <a:spcAft>
                          <a:spcPts val="0"/>
                        </a:spcAft>
                      </a:pPr>
                      <a:r>
                        <a:rPr lang="es-EC" sz="1100" dirty="0">
                          <a:solidFill>
                            <a:srgbClr val="000000"/>
                          </a:solidFill>
                          <a:effectLst/>
                          <a:latin typeface="Arial"/>
                          <a:ea typeface="Calibri"/>
                          <a:cs typeface="Times New Roman"/>
                        </a:rPr>
                        <a:t>Frecuencia media en FFT en 6 niveles</a:t>
                      </a:r>
                      <a:endParaRPr lang="es-EC" sz="1100" dirty="0">
                        <a:effectLst/>
                        <a:latin typeface="Calibri"/>
                        <a:ea typeface="Calibri"/>
                        <a:cs typeface="Times New Roman"/>
                      </a:endParaRPr>
                    </a:p>
                  </a:txBody>
                  <a:tcPr marL="48648" marR="48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18</a:t>
            </a:fld>
            <a:endParaRPr lang="es-EC"/>
          </a:p>
        </p:txBody>
      </p:sp>
      <p:graphicFrame>
        <p:nvGraphicFramePr>
          <p:cNvPr id="11" name="10 Tabla"/>
          <p:cNvGraphicFramePr>
            <a:graphicFrameLocks noGrp="1"/>
          </p:cNvGraphicFramePr>
          <p:nvPr>
            <p:extLst>
              <p:ext uri="{D42A27DB-BD31-4B8C-83A1-F6EECF244321}">
                <p14:modId xmlns:p14="http://schemas.microsoft.com/office/powerpoint/2010/main" val="3312990482"/>
              </p:ext>
            </p:extLst>
          </p:nvPr>
        </p:nvGraphicFramePr>
        <p:xfrm>
          <a:off x="539552" y="4941168"/>
          <a:ext cx="3848100" cy="1612392"/>
        </p:xfrm>
        <a:graphic>
          <a:graphicData uri="http://schemas.openxmlformats.org/drawingml/2006/table">
            <a:tbl>
              <a:tblPr/>
              <a:tblGrid>
                <a:gridCol w="1924050"/>
                <a:gridCol w="1924050"/>
              </a:tblGrid>
              <a:tr h="71755">
                <a:tc rowSpan="5">
                  <a:txBody>
                    <a:bodyPr/>
                    <a:lstStyle/>
                    <a:p>
                      <a:pPr marL="71755" marR="71755">
                        <a:lnSpc>
                          <a:spcPct val="115000"/>
                        </a:lnSpc>
                        <a:spcAft>
                          <a:spcPts val="0"/>
                        </a:spcAft>
                      </a:pPr>
                      <a:r>
                        <a:rPr lang="es-EC" sz="1100" b="1">
                          <a:solidFill>
                            <a:srgbClr val="000000"/>
                          </a:solidFill>
                          <a:effectLst/>
                          <a:latin typeface="Arial"/>
                          <a:ea typeface="Calibri"/>
                          <a:cs typeface="Times New Roman"/>
                        </a:rPr>
                        <a:t>WAVELET</a:t>
                      </a:r>
                      <a:endParaRPr lang="es-EC" sz="1100">
                        <a:effectLst/>
                        <a:latin typeface="Calibri"/>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50">
                          <a:solidFill>
                            <a:srgbClr val="000000"/>
                          </a:solidFill>
                          <a:effectLst/>
                          <a:latin typeface="Arial"/>
                          <a:ea typeface="Calibri"/>
                          <a:cs typeface="Times New Roman"/>
                        </a:rPr>
                        <a:t>Energía en </a:t>
                      </a:r>
                      <a:r>
                        <a:rPr lang="es-EC" sz="1150" i="1">
                          <a:solidFill>
                            <a:srgbClr val="000000"/>
                          </a:solidFill>
                          <a:effectLst/>
                          <a:latin typeface="Arial"/>
                          <a:ea typeface="Calibri"/>
                          <a:cs typeface="Times New Roman"/>
                        </a:rPr>
                        <a:t>Wavelet </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Porcentaje de Energía en 6 niveles</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Valor RMS en 6 niveles</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a:solidFill>
                            <a:srgbClr val="000000"/>
                          </a:solidFill>
                          <a:effectLst/>
                          <a:latin typeface="Arial"/>
                          <a:ea typeface="Calibri"/>
                          <a:cs typeface="Times New Roman"/>
                        </a:rPr>
                        <a:t>Valor de pico a pico en 6 niveles</a:t>
                      </a:r>
                      <a:endParaRPr lang="es-EC"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20">
                <a:tc vMerge="1">
                  <a:txBody>
                    <a:bodyPr/>
                    <a:lstStyle/>
                    <a:p>
                      <a:endParaRPr lang="es-EC"/>
                    </a:p>
                  </a:txBody>
                  <a:tcPr/>
                </a:tc>
                <a:tc>
                  <a:txBody>
                    <a:bodyPr/>
                    <a:lstStyle/>
                    <a:p>
                      <a:pPr>
                        <a:lnSpc>
                          <a:spcPct val="115000"/>
                        </a:lnSpc>
                        <a:spcAft>
                          <a:spcPts val="0"/>
                        </a:spcAft>
                      </a:pPr>
                      <a:r>
                        <a:rPr lang="es-EC" sz="1150" dirty="0">
                          <a:solidFill>
                            <a:srgbClr val="000000"/>
                          </a:solidFill>
                          <a:effectLst/>
                          <a:latin typeface="Arial"/>
                          <a:ea typeface="Calibri"/>
                          <a:cs typeface="Times New Roman"/>
                        </a:rPr>
                        <a:t>Relación de pico a RMS en 6 niveles</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962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Conceptos – </a:t>
            </a:r>
            <a:r>
              <a:rPr lang="es-EC" dirty="0" smtClean="0"/>
              <a:t>Pre procesamiento</a:t>
            </a:r>
            <a:endParaRPr lang="es-EC" dirty="0"/>
          </a:p>
        </p:txBody>
      </p:sp>
      <p:sp>
        <p:nvSpPr>
          <p:cNvPr id="3" name="2 Marcador de texto"/>
          <p:cNvSpPr>
            <a:spLocks noGrp="1"/>
          </p:cNvSpPr>
          <p:nvPr>
            <p:ph type="body" idx="1"/>
          </p:nvPr>
        </p:nvSpPr>
        <p:spPr/>
        <p:txBody>
          <a:bodyPr/>
          <a:lstStyle/>
          <a:p>
            <a:r>
              <a:rPr lang="es-EC" dirty="0" smtClean="0"/>
              <a:t>Valor Medio</a:t>
            </a:r>
            <a:endParaRPr lang="es-EC" dirty="0"/>
          </a:p>
        </p:txBody>
      </p:sp>
      <p:sp>
        <p:nvSpPr>
          <p:cNvPr id="5" name="4 Marcador de texto"/>
          <p:cNvSpPr>
            <a:spLocks noGrp="1"/>
          </p:cNvSpPr>
          <p:nvPr>
            <p:ph type="body" sz="quarter" idx="3"/>
          </p:nvPr>
        </p:nvSpPr>
        <p:spPr/>
        <p:txBody>
          <a:bodyPr/>
          <a:lstStyle/>
          <a:p>
            <a:r>
              <a:rPr lang="es-EC" dirty="0" smtClean="0"/>
              <a:t>Desviación Estándar</a:t>
            </a:r>
            <a:endParaRPr lang="es-EC" dirty="0"/>
          </a:p>
        </p:txBody>
      </p:sp>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19</a:t>
            </a:fld>
            <a:endParaRPr lang="es-EC"/>
          </a:p>
        </p:txBody>
      </p:sp>
      <p:pic>
        <p:nvPicPr>
          <p:cNvPr id="10" name="0 Image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939455"/>
            <a:ext cx="3932238" cy="2949178"/>
          </a:xfrm>
          <a:prstGeom prst="rect">
            <a:avLst/>
          </a:prstGeom>
        </p:spPr>
      </p:pic>
      <p:pic>
        <p:nvPicPr>
          <p:cNvPr id="11" name="0 Imagen"/>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4754563" y="2939455"/>
            <a:ext cx="3932237" cy="2949177"/>
          </a:xfrm>
          <a:prstGeom prst="rect">
            <a:avLst/>
          </a:prstGeom>
        </p:spPr>
      </p:pic>
    </p:spTree>
    <p:extLst>
      <p:ext uri="{BB962C8B-B14F-4D97-AF65-F5344CB8AC3E}">
        <p14:creationId xmlns:p14="http://schemas.microsoft.com/office/powerpoint/2010/main" val="38679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2412096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2</a:t>
            </a:fld>
            <a:endParaRPr lang="es-EC"/>
          </a:p>
        </p:txBody>
      </p:sp>
    </p:spTree>
    <p:extLst>
      <p:ext uri="{BB962C8B-B14F-4D97-AF65-F5344CB8AC3E}">
        <p14:creationId xmlns:p14="http://schemas.microsoft.com/office/powerpoint/2010/main" val="234647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Conceptos – Conformación de matrices</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32803218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20</a:t>
            </a:fld>
            <a:endParaRPr lang="es-EC"/>
          </a:p>
        </p:txBody>
      </p:sp>
      <p:sp>
        <p:nvSpPr>
          <p:cNvPr id="12" name="11 Flecha abajo"/>
          <p:cNvSpPr/>
          <p:nvPr/>
        </p:nvSpPr>
        <p:spPr>
          <a:xfrm>
            <a:off x="2483768" y="4365104"/>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abajo"/>
          <p:cNvSpPr/>
          <p:nvPr/>
        </p:nvSpPr>
        <p:spPr>
          <a:xfrm>
            <a:off x="6588224" y="4365104"/>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rot="1716443">
            <a:off x="3856185" y="4590703"/>
            <a:ext cx="1659469" cy="496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rot="8994219">
            <a:off x="3841121" y="4586488"/>
            <a:ext cx="1646595" cy="45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71849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573875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21</a:t>
            </a:fld>
            <a:endParaRPr lang="es-EC"/>
          </a:p>
        </p:txBody>
      </p:sp>
    </p:spTree>
    <p:extLst>
      <p:ext uri="{BB962C8B-B14F-4D97-AF65-F5344CB8AC3E}">
        <p14:creationId xmlns:p14="http://schemas.microsoft.com/office/powerpoint/2010/main" val="330633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Resultados - </a:t>
            </a:r>
            <a:r>
              <a:rPr lang="es-EC" i="1" dirty="0" smtClean="0"/>
              <a:t>k-NN </a:t>
            </a:r>
            <a:r>
              <a:rPr lang="es-EC" i="1" dirty="0" err="1"/>
              <a:t>Nearest</a:t>
            </a:r>
            <a:r>
              <a:rPr lang="es-EC" i="1" dirty="0"/>
              <a:t> </a:t>
            </a:r>
            <a:r>
              <a:rPr lang="es-EC" i="1" dirty="0" err="1"/>
              <a:t>Neighbors</a:t>
            </a:r>
            <a:r>
              <a:rPr lang="es-EC" i="1" dirty="0"/>
              <a:t> </a:t>
            </a:r>
            <a:endParaRPr lang="es-EC" dirty="0"/>
          </a:p>
        </p:txBody>
      </p:sp>
      <p:sp>
        <p:nvSpPr>
          <p:cNvPr id="3" name="2 Marcador de texto"/>
          <p:cNvSpPr>
            <a:spLocks noGrp="1"/>
          </p:cNvSpPr>
          <p:nvPr>
            <p:ph type="body" idx="1"/>
          </p:nvPr>
        </p:nvSpPr>
        <p:spPr/>
        <p:txBody>
          <a:bodyPr/>
          <a:lstStyle/>
          <a:p>
            <a:r>
              <a:rPr lang="es-EC" dirty="0" smtClean="0"/>
              <a:t>Valor Óptimo de </a:t>
            </a:r>
            <a:r>
              <a:rPr lang="es-EC" i="1" dirty="0" smtClean="0"/>
              <a:t>k</a:t>
            </a:r>
            <a:endParaRPr lang="es-EC" i="1" dirty="0"/>
          </a:p>
        </p:txBody>
      </p:sp>
      <p:sp>
        <p:nvSpPr>
          <p:cNvPr id="5" name="4 Marcador de texto"/>
          <p:cNvSpPr>
            <a:spLocks noGrp="1"/>
          </p:cNvSpPr>
          <p:nvPr>
            <p:ph type="body" sz="quarter" idx="3"/>
          </p:nvPr>
        </p:nvSpPr>
        <p:spPr/>
        <p:txBody>
          <a:bodyPr/>
          <a:lstStyle/>
          <a:p>
            <a:r>
              <a:rPr lang="es-EC" dirty="0" smtClean="0"/>
              <a:t>Parámetros de Desempeño</a:t>
            </a:r>
            <a:endParaRPr lang="es-EC" dirty="0"/>
          </a:p>
        </p:txBody>
      </p:sp>
      <p:graphicFrame>
        <p:nvGraphicFramePr>
          <p:cNvPr id="12" name="11 Marcador de contenido"/>
          <p:cNvGraphicFramePr>
            <a:graphicFrameLocks noGrp="1"/>
          </p:cNvGraphicFramePr>
          <p:nvPr>
            <p:ph sz="quarter" idx="4"/>
            <p:extLst>
              <p:ext uri="{D42A27DB-BD31-4B8C-83A1-F6EECF244321}">
                <p14:modId xmlns:p14="http://schemas.microsoft.com/office/powerpoint/2010/main" val="1135191333"/>
              </p:ext>
            </p:extLst>
          </p:nvPr>
        </p:nvGraphicFramePr>
        <p:xfrm>
          <a:off x="4744219" y="3212976"/>
          <a:ext cx="3932237" cy="995496"/>
        </p:xfrm>
        <a:graphic>
          <a:graphicData uri="http://schemas.openxmlformats.org/drawingml/2006/table">
            <a:tbl>
              <a:tblPr firstRow="1" firstCol="1" bandRow="1">
                <a:tableStyleId>{5C22544A-7EE6-4342-B048-85BDC9FD1C3A}</a:tableStyleId>
              </a:tblPr>
              <a:tblGrid>
                <a:gridCol w="475853"/>
                <a:gridCol w="569928"/>
                <a:gridCol w="602832"/>
                <a:gridCol w="701377"/>
                <a:gridCol w="761208"/>
                <a:gridCol w="821039"/>
              </a:tblGrid>
              <a:tr h="574872">
                <a:tc>
                  <a:txBody>
                    <a:bodyPr/>
                    <a:lstStyle/>
                    <a:p>
                      <a:pPr>
                        <a:lnSpc>
                          <a:spcPct val="115000"/>
                        </a:lnSpc>
                        <a:spcAft>
                          <a:spcPts val="0"/>
                        </a:spcAft>
                      </a:pPr>
                      <a:r>
                        <a:rPr lang="es-EC" sz="1200" dirty="0">
                          <a:effectLst/>
                        </a:rPr>
                        <a:t> </a:t>
                      </a:r>
                      <a:endParaRPr lang="es-EC" sz="1200" dirty="0">
                        <a:effectLst/>
                        <a:latin typeface="Calibri"/>
                        <a:ea typeface="Calibri"/>
                        <a:cs typeface="Times New Roman"/>
                      </a:endParaRPr>
                    </a:p>
                  </a:txBody>
                  <a:tcPr marL="35195" marR="35195" marT="0" marB="0" anchor="b"/>
                </a:tc>
                <a:tc>
                  <a:txBody>
                    <a:bodyPr/>
                    <a:lstStyle/>
                    <a:p>
                      <a:pPr>
                        <a:lnSpc>
                          <a:spcPct val="115000"/>
                        </a:lnSpc>
                        <a:spcAft>
                          <a:spcPts val="0"/>
                        </a:spcAft>
                      </a:pPr>
                      <a:r>
                        <a:rPr lang="es-EC" sz="1200" dirty="0" smtClean="0">
                          <a:effectLst/>
                        </a:rPr>
                        <a:t>Ex</a:t>
                      </a:r>
                      <a:r>
                        <a:rPr lang="es-EC" sz="1200" baseline="0" dirty="0" smtClean="0">
                          <a:effectLst/>
                        </a:rPr>
                        <a:t> </a:t>
                      </a:r>
                      <a:r>
                        <a:rPr lang="es-EC" sz="1200" dirty="0" smtClean="0">
                          <a:effectLst/>
                        </a:rPr>
                        <a:t> </a:t>
                      </a:r>
                      <a:r>
                        <a:rPr lang="es-EC" sz="1200" dirty="0">
                          <a:effectLst/>
                        </a:rPr>
                        <a:t>(%)</a:t>
                      </a:r>
                      <a:endParaRPr lang="es-EC" sz="1200" dirty="0">
                        <a:effectLst/>
                        <a:latin typeface="Calibri"/>
                        <a:ea typeface="Calibri"/>
                        <a:cs typeface="Times New Roman"/>
                      </a:endParaRPr>
                    </a:p>
                  </a:txBody>
                  <a:tcPr marL="35195" marR="35195" marT="0" marB="0" anchor="b"/>
                </a:tc>
                <a:tc>
                  <a:txBody>
                    <a:bodyPr/>
                    <a:lstStyle/>
                    <a:p>
                      <a:pPr>
                        <a:lnSpc>
                          <a:spcPct val="115000"/>
                        </a:lnSpc>
                        <a:spcAft>
                          <a:spcPts val="0"/>
                        </a:spcAft>
                      </a:pPr>
                      <a:r>
                        <a:rPr lang="es-EC" sz="1200" dirty="0" smtClean="0">
                          <a:effectLst/>
                        </a:rPr>
                        <a:t>Pr</a:t>
                      </a:r>
                    </a:p>
                    <a:p>
                      <a:pPr>
                        <a:lnSpc>
                          <a:spcPct val="115000"/>
                        </a:lnSpc>
                        <a:spcAft>
                          <a:spcPts val="0"/>
                        </a:spcAft>
                      </a:pPr>
                      <a:r>
                        <a:rPr lang="es-EC" sz="1200" baseline="0" dirty="0" smtClean="0">
                          <a:effectLst/>
                        </a:rPr>
                        <a:t> </a:t>
                      </a:r>
                      <a:r>
                        <a:rPr lang="es-EC" sz="1200" dirty="0" smtClean="0">
                          <a:effectLst/>
                        </a:rPr>
                        <a:t>(%)</a:t>
                      </a:r>
                      <a:endParaRPr lang="es-EC" sz="1200" dirty="0">
                        <a:effectLst/>
                        <a:latin typeface="Calibri"/>
                        <a:ea typeface="Calibri"/>
                        <a:cs typeface="Times New Roman"/>
                      </a:endParaRPr>
                    </a:p>
                  </a:txBody>
                  <a:tcPr marL="35195" marR="35195" marT="0" marB="0" anchor="b"/>
                </a:tc>
                <a:tc>
                  <a:txBody>
                    <a:bodyPr/>
                    <a:lstStyle/>
                    <a:p>
                      <a:pPr>
                        <a:lnSpc>
                          <a:spcPct val="115000"/>
                        </a:lnSpc>
                        <a:spcAft>
                          <a:spcPts val="0"/>
                        </a:spcAft>
                      </a:pPr>
                      <a:r>
                        <a:rPr lang="es-EC" sz="1200" dirty="0" smtClean="0">
                          <a:effectLst/>
                        </a:rPr>
                        <a:t>Se </a:t>
                      </a:r>
                    </a:p>
                    <a:p>
                      <a:pPr>
                        <a:lnSpc>
                          <a:spcPct val="115000"/>
                        </a:lnSpc>
                        <a:spcAft>
                          <a:spcPts val="0"/>
                        </a:spcAft>
                      </a:pPr>
                      <a:r>
                        <a:rPr lang="es-EC" sz="1200" dirty="0" smtClean="0">
                          <a:effectLst/>
                        </a:rPr>
                        <a:t>(%)</a:t>
                      </a:r>
                      <a:endParaRPr lang="es-EC" sz="1200" dirty="0">
                        <a:effectLst/>
                        <a:latin typeface="Calibri"/>
                        <a:ea typeface="Calibri"/>
                        <a:cs typeface="Times New Roman"/>
                      </a:endParaRPr>
                    </a:p>
                  </a:txBody>
                  <a:tcPr marL="35195" marR="35195" marT="0" marB="0" anchor="b"/>
                </a:tc>
                <a:tc>
                  <a:txBody>
                    <a:bodyPr/>
                    <a:lstStyle/>
                    <a:p>
                      <a:pPr>
                        <a:lnSpc>
                          <a:spcPct val="115000"/>
                        </a:lnSpc>
                        <a:spcAft>
                          <a:spcPts val="0"/>
                        </a:spcAft>
                      </a:pPr>
                      <a:r>
                        <a:rPr lang="es-EC" sz="1200" dirty="0" smtClean="0">
                          <a:effectLst/>
                        </a:rPr>
                        <a:t>Es </a:t>
                      </a:r>
                    </a:p>
                    <a:p>
                      <a:pPr>
                        <a:lnSpc>
                          <a:spcPct val="115000"/>
                        </a:lnSpc>
                        <a:spcAft>
                          <a:spcPts val="0"/>
                        </a:spcAft>
                      </a:pPr>
                      <a:r>
                        <a:rPr lang="es-EC" sz="1200" dirty="0" smtClean="0">
                          <a:effectLst/>
                        </a:rPr>
                        <a:t>(%)</a:t>
                      </a:r>
                      <a:endParaRPr lang="es-EC" sz="1200" dirty="0">
                        <a:effectLst/>
                        <a:latin typeface="Calibri"/>
                        <a:ea typeface="Calibri"/>
                        <a:cs typeface="Times New Roman"/>
                      </a:endParaRPr>
                    </a:p>
                  </a:txBody>
                  <a:tcPr marL="35195" marR="35195" marT="0" marB="0" anchor="b"/>
                </a:tc>
                <a:tc>
                  <a:txBody>
                    <a:bodyPr/>
                    <a:lstStyle/>
                    <a:p>
                      <a:pPr>
                        <a:lnSpc>
                          <a:spcPct val="115000"/>
                        </a:lnSpc>
                        <a:spcAft>
                          <a:spcPts val="0"/>
                        </a:spcAft>
                      </a:pPr>
                      <a:r>
                        <a:rPr lang="es-EC" sz="1200" dirty="0">
                          <a:effectLst/>
                        </a:rPr>
                        <a:t>Tiempo </a:t>
                      </a:r>
                      <a:r>
                        <a:rPr lang="es-EC" sz="1200" dirty="0" smtClean="0">
                          <a:effectLst/>
                        </a:rPr>
                        <a:t>(</a:t>
                      </a:r>
                      <a:r>
                        <a:rPr lang="es-EC" sz="1200" dirty="0">
                          <a:effectLst/>
                        </a:rPr>
                        <a:t>ms) </a:t>
                      </a:r>
                      <a:endParaRPr lang="es-EC" sz="1200" dirty="0">
                        <a:effectLst/>
                        <a:latin typeface="Calibri"/>
                        <a:ea typeface="Calibri"/>
                        <a:cs typeface="Times New Roman"/>
                      </a:endParaRPr>
                    </a:p>
                  </a:txBody>
                  <a:tcPr marL="35195" marR="35195" marT="0" marB="0"/>
                </a:tc>
              </a:tr>
              <a:tr h="208287">
                <a:tc>
                  <a:txBody>
                    <a:bodyPr/>
                    <a:lstStyle/>
                    <a:p>
                      <a:pPr>
                        <a:lnSpc>
                          <a:spcPct val="115000"/>
                        </a:lnSpc>
                        <a:spcAft>
                          <a:spcPts val="0"/>
                        </a:spcAft>
                      </a:pPr>
                      <a:r>
                        <a:rPr lang="es-EC" sz="1200">
                          <a:effectLst/>
                        </a:rPr>
                        <a:t>k-NN</a:t>
                      </a:r>
                      <a:endParaRPr lang="es-EC" sz="1200">
                        <a:effectLst/>
                        <a:latin typeface="Calibri"/>
                        <a:ea typeface="Calibri"/>
                        <a:cs typeface="Times New Roman"/>
                      </a:endParaRPr>
                    </a:p>
                  </a:txBody>
                  <a:tcPr marL="35195" marR="35195" marT="0" marB="0" anchor="b"/>
                </a:tc>
                <a:tc>
                  <a:txBody>
                    <a:bodyPr/>
                    <a:lstStyle/>
                    <a:p>
                      <a:pPr algn="r">
                        <a:lnSpc>
                          <a:spcPct val="115000"/>
                        </a:lnSpc>
                        <a:spcAft>
                          <a:spcPts val="0"/>
                        </a:spcAft>
                      </a:pPr>
                      <a:r>
                        <a:rPr lang="es-EC" sz="1200" dirty="0">
                          <a:effectLst/>
                        </a:rPr>
                        <a:t>   96 </a:t>
                      </a:r>
                      <a:endParaRPr lang="es-EC" sz="1200" dirty="0">
                        <a:effectLst/>
                        <a:latin typeface="Calibri"/>
                        <a:ea typeface="Calibri"/>
                        <a:cs typeface="Times New Roman"/>
                      </a:endParaRPr>
                    </a:p>
                  </a:txBody>
                  <a:tcPr marL="35195" marR="35195" marT="0" marB="0" anchor="b"/>
                </a:tc>
                <a:tc>
                  <a:txBody>
                    <a:bodyPr/>
                    <a:lstStyle/>
                    <a:p>
                      <a:pPr algn="r">
                        <a:lnSpc>
                          <a:spcPct val="115000"/>
                        </a:lnSpc>
                        <a:spcAft>
                          <a:spcPts val="0"/>
                        </a:spcAft>
                      </a:pPr>
                      <a:r>
                        <a:rPr lang="es-EC" sz="1200" dirty="0">
                          <a:effectLst/>
                        </a:rPr>
                        <a:t>97 </a:t>
                      </a:r>
                      <a:endParaRPr lang="es-EC" sz="1200" dirty="0">
                        <a:effectLst/>
                        <a:latin typeface="Calibri"/>
                        <a:ea typeface="Calibri"/>
                        <a:cs typeface="Times New Roman"/>
                      </a:endParaRPr>
                    </a:p>
                  </a:txBody>
                  <a:tcPr marL="35195" marR="35195" marT="0" marB="0" anchor="b"/>
                </a:tc>
                <a:tc>
                  <a:txBody>
                    <a:bodyPr/>
                    <a:lstStyle/>
                    <a:p>
                      <a:pPr algn="r">
                        <a:lnSpc>
                          <a:spcPct val="115000"/>
                        </a:lnSpc>
                        <a:spcAft>
                          <a:spcPts val="0"/>
                        </a:spcAft>
                      </a:pPr>
                      <a:r>
                        <a:rPr lang="es-EC" sz="1200" dirty="0">
                          <a:effectLst/>
                        </a:rPr>
                        <a:t>95</a:t>
                      </a:r>
                      <a:endParaRPr lang="es-EC" sz="1200" dirty="0">
                        <a:effectLst/>
                        <a:latin typeface="Calibri"/>
                        <a:ea typeface="Calibri"/>
                        <a:cs typeface="Times New Roman"/>
                      </a:endParaRPr>
                    </a:p>
                  </a:txBody>
                  <a:tcPr marL="35195" marR="35195" marT="0" marB="0" anchor="b"/>
                </a:tc>
                <a:tc>
                  <a:txBody>
                    <a:bodyPr/>
                    <a:lstStyle/>
                    <a:p>
                      <a:pPr algn="r">
                        <a:lnSpc>
                          <a:spcPct val="115000"/>
                        </a:lnSpc>
                        <a:spcAft>
                          <a:spcPts val="0"/>
                        </a:spcAft>
                      </a:pPr>
                      <a:r>
                        <a:rPr lang="es-EC" sz="1200" dirty="0">
                          <a:effectLst/>
                        </a:rPr>
                        <a:t>94</a:t>
                      </a:r>
                      <a:endParaRPr lang="es-EC" sz="1200" dirty="0">
                        <a:effectLst/>
                        <a:latin typeface="Calibri"/>
                        <a:ea typeface="Calibri"/>
                        <a:cs typeface="Times New Roman"/>
                      </a:endParaRPr>
                    </a:p>
                  </a:txBody>
                  <a:tcPr marL="35195" marR="35195" marT="0" marB="0" anchor="b"/>
                </a:tc>
                <a:tc>
                  <a:txBody>
                    <a:bodyPr/>
                    <a:lstStyle/>
                    <a:p>
                      <a:pPr algn="r">
                        <a:lnSpc>
                          <a:spcPct val="115000"/>
                        </a:lnSpc>
                        <a:spcAft>
                          <a:spcPts val="0"/>
                        </a:spcAft>
                      </a:pPr>
                      <a:endParaRPr lang="es-EC" sz="1200" dirty="0" smtClean="0">
                        <a:effectLst/>
                      </a:endParaRPr>
                    </a:p>
                    <a:p>
                      <a:pPr algn="r">
                        <a:lnSpc>
                          <a:spcPct val="115000"/>
                        </a:lnSpc>
                        <a:spcAft>
                          <a:spcPts val="0"/>
                        </a:spcAft>
                      </a:pPr>
                      <a:r>
                        <a:rPr lang="es-EC" sz="1200" dirty="0" smtClean="0">
                          <a:effectLst/>
                        </a:rPr>
                        <a:t>143</a:t>
                      </a:r>
                      <a:endParaRPr lang="es-EC" sz="1200" dirty="0">
                        <a:effectLst/>
                        <a:latin typeface="Calibri"/>
                        <a:ea typeface="Calibri"/>
                        <a:cs typeface="Times New Roman"/>
                      </a:endParaRPr>
                    </a:p>
                  </a:txBody>
                  <a:tcPr marL="35195" marR="35195" marT="0" marB="0"/>
                </a:tc>
              </a:tr>
            </a:tbl>
          </a:graphicData>
        </a:graphic>
      </p:graphicFrame>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22</a:t>
            </a:fld>
            <a:endParaRPr lang="es-EC"/>
          </a:p>
        </p:txBody>
      </p:sp>
      <p:pic>
        <p:nvPicPr>
          <p:cNvPr id="11" name="0 Image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939455"/>
            <a:ext cx="3932238" cy="2949178"/>
          </a:xfrm>
          <a:prstGeom prst="rect">
            <a:avLst/>
          </a:prstGeom>
        </p:spPr>
      </p:pic>
      <p:sp>
        <p:nvSpPr>
          <p:cNvPr id="14" name="13 CuadroTexto"/>
          <p:cNvSpPr txBox="1"/>
          <p:nvPr/>
        </p:nvSpPr>
        <p:spPr>
          <a:xfrm>
            <a:off x="4788024" y="4300052"/>
            <a:ext cx="3888432" cy="646331"/>
          </a:xfrm>
          <a:prstGeom prst="rect">
            <a:avLst/>
          </a:prstGeom>
          <a:noFill/>
        </p:spPr>
        <p:txBody>
          <a:bodyPr wrap="square" rtlCol="0">
            <a:spAutoFit/>
          </a:bodyPr>
          <a:lstStyle/>
          <a:p>
            <a:pPr lvl="0"/>
            <a:r>
              <a:rPr lang="es-EC" dirty="0" smtClean="0"/>
              <a:t>- Valor de </a:t>
            </a:r>
            <a:r>
              <a:rPr lang="es-EC" i="1" dirty="0" smtClean="0"/>
              <a:t>k</a:t>
            </a:r>
            <a:r>
              <a:rPr lang="es-EC" dirty="0" smtClean="0"/>
              <a:t> escogido: 29</a:t>
            </a:r>
            <a:endParaRPr lang="es-EC" dirty="0"/>
          </a:p>
          <a:p>
            <a:endParaRPr lang="es-EC" dirty="0"/>
          </a:p>
        </p:txBody>
      </p:sp>
    </p:spTree>
    <p:extLst>
      <p:ext uri="{BB962C8B-B14F-4D97-AF65-F5344CB8AC3E}">
        <p14:creationId xmlns:p14="http://schemas.microsoft.com/office/powerpoint/2010/main" val="2593505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 </a:t>
            </a:r>
            <a:r>
              <a:rPr lang="es-EC" i="1" dirty="0" err="1" smtClean="0"/>
              <a:t>Decision</a:t>
            </a:r>
            <a:r>
              <a:rPr lang="es-EC" i="1" dirty="0" smtClean="0"/>
              <a:t> </a:t>
            </a:r>
            <a:r>
              <a:rPr lang="es-EC" i="1" dirty="0" err="1"/>
              <a:t>Trees</a:t>
            </a:r>
            <a:r>
              <a:rPr lang="es-EC" i="1" dirty="0"/>
              <a:t> </a:t>
            </a:r>
            <a:endParaRPr lang="es-EC" dirty="0"/>
          </a:p>
        </p:txBody>
      </p:sp>
      <p:sp>
        <p:nvSpPr>
          <p:cNvPr id="3" name="2 Marcador de texto"/>
          <p:cNvSpPr>
            <a:spLocks noGrp="1"/>
          </p:cNvSpPr>
          <p:nvPr>
            <p:ph type="body" idx="1"/>
          </p:nvPr>
        </p:nvSpPr>
        <p:spPr/>
        <p:txBody>
          <a:bodyPr/>
          <a:lstStyle/>
          <a:p>
            <a:r>
              <a:rPr lang="es-EC" dirty="0" smtClean="0"/>
              <a:t>Frondosidad del árbol</a:t>
            </a:r>
            <a:endParaRPr lang="es-EC" dirty="0"/>
          </a:p>
        </p:txBody>
      </p:sp>
      <p:sp>
        <p:nvSpPr>
          <p:cNvPr id="5" name="4 Marcador de texto"/>
          <p:cNvSpPr>
            <a:spLocks noGrp="1"/>
          </p:cNvSpPr>
          <p:nvPr>
            <p:ph type="body" sz="quarter" idx="3"/>
          </p:nvPr>
        </p:nvSpPr>
        <p:spPr/>
        <p:txBody>
          <a:bodyPr>
            <a:noAutofit/>
          </a:bodyPr>
          <a:lstStyle/>
          <a:p>
            <a:endParaRPr lang="es-EC" dirty="0" smtClean="0"/>
          </a:p>
          <a:p>
            <a:r>
              <a:rPr lang="es-EC" dirty="0" smtClean="0"/>
              <a:t>Parámetros </a:t>
            </a:r>
            <a:r>
              <a:rPr lang="es-EC" dirty="0"/>
              <a:t>de Desempeño</a:t>
            </a:r>
          </a:p>
          <a:p>
            <a:endParaRPr lang="es-EC" dirty="0"/>
          </a:p>
        </p:txBody>
      </p:sp>
      <p:graphicFrame>
        <p:nvGraphicFramePr>
          <p:cNvPr id="11" name="10 Marcador de contenido"/>
          <p:cNvGraphicFramePr>
            <a:graphicFrameLocks noGrp="1"/>
          </p:cNvGraphicFramePr>
          <p:nvPr>
            <p:ph sz="quarter" idx="4"/>
            <p:extLst>
              <p:ext uri="{D42A27DB-BD31-4B8C-83A1-F6EECF244321}">
                <p14:modId xmlns:p14="http://schemas.microsoft.com/office/powerpoint/2010/main" val="2309498129"/>
              </p:ext>
            </p:extLst>
          </p:nvPr>
        </p:nvGraphicFramePr>
        <p:xfrm>
          <a:off x="4788024" y="3356992"/>
          <a:ext cx="3932237" cy="886293"/>
        </p:xfrm>
        <a:graphic>
          <a:graphicData uri="http://schemas.openxmlformats.org/drawingml/2006/table">
            <a:tbl>
              <a:tblPr firstRow="1" firstCol="1" bandRow="1">
                <a:tableStyleId>{5C22544A-7EE6-4342-B048-85BDC9FD1C3A}</a:tableStyleId>
              </a:tblPr>
              <a:tblGrid>
                <a:gridCol w="792088"/>
                <a:gridCol w="576064"/>
                <a:gridCol w="576064"/>
                <a:gridCol w="576064"/>
                <a:gridCol w="720080"/>
                <a:gridCol w="691877"/>
              </a:tblGrid>
              <a:tr h="395565">
                <a:tc>
                  <a:txBody>
                    <a:bodyPr/>
                    <a:lstStyle/>
                    <a:p>
                      <a:pPr>
                        <a:lnSpc>
                          <a:spcPct val="115000"/>
                        </a:lnSpc>
                        <a:spcAft>
                          <a:spcPts val="0"/>
                        </a:spcAft>
                      </a:pPr>
                      <a:r>
                        <a:rPr lang="es-EC" sz="1100" dirty="0">
                          <a:effectLst/>
                        </a:rPr>
                        <a:t> </a:t>
                      </a:r>
                      <a:endParaRPr lang="es-EC" sz="1100" dirty="0">
                        <a:effectLst/>
                        <a:latin typeface="Calibri"/>
                        <a:ea typeface="Calibri"/>
                        <a:cs typeface="Times New Roman"/>
                      </a:endParaRPr>
                    </a:p>
                  </a:txBody>
                  <a:tcPr marL="33441" marR="33441" marT="0" marB="0" anchor="b"/>
                </a:tc>
                <a:tc>
                  <a:txBody>
                    <a:bodyPr/>
                    <a:lstStyle/>
                    <a:p>
                      <a:pPr>
                        <a:lnSpc>
                          <a:spcPct val="115000"/>
                        </a:lnSpc>
                        <a:spcAft>
                          <a:spcPts val="0"/>
                        </a:spcAft>
                      </a:pPr>
                      <a:r>
                        <a:rPr lang="es-EC" sz="1100" dirty="0" smtClean="0">
                          <a:effectLst/>
                        </a:rPr>
                        <a:t>Ex</a:t>
                      </a:r>
                    </a:p>
                    <a:p>
                      <a:pPr>
                        <a:lnSpc>
                          <a:spcPct val="115000"/>
                        </a:lnSpc>
                        <a:spcAft>
                          <a:spcPts val="0"/>
                        </a:spcAft>
                      </a:pPr>
                      <a:r>
                        <a:rPr lang="es-EC" sz="1100" dirty="0" smtClean="0">
                          <a:effectLst/>
                        </a:rPr>
                        <a:t> </a:t>
                      </a:r>
                      <a:r>
                        <a:rPr lang="es-EC" sz="1100" dirty="0">
                          <a:effectLst/>
                        </a:rPr>
                        <a:t>(%)</a:t>
                      </a:r>
                      <a:endParaRPr lang="es-EC" sz="1100" dirty="0">
                        <a:effectLst/>
                        <a:latin typeface="Calibri"/>
                        <a:ea typeface="Calibri"/>
                        <a:cs typeface="Times New Roman"/>
                      </a:endParaRPr>
                    </a:p>
                  </a:txBody>
                  <a:tcPr marL="33441" marR="33441" marT="0" marB="0" anchor="b"/>
                </a:tc>
                <a:tc>
                  <a:txBody>
                    <a:bodyPr/>
                    <a:lstStyle/>
                    <a:p>
                      <a:pPr>
                        <a:lnSpc>
                          <a:spcPct val="115000"/>
                        </a:lnSpc>
                        <a:spcAft>
                          <a:spcPts val="0"/>
                        </a:spcAft>
                      </a:pPr>
                      <a:r>
                        <a:rPr lang="es-EC" sz="1100" dirty="0" smtClean="0">
                          <a:effectLst/>
                        </a:rPr>
                        <a:t>Pr</a:t>
                      </a:r>
                      <a:r>
                        <a:rPr lang="es-EC" sz="1100" baseline="0" dirty="0" smtClean="0">
                          <a:effectLst/>
                        </a:rPr>
                        <a:t> </a:t>
                      </a:r>
                    </a:p>
                    <a:p>
                      <a:pPr>
                        <a:lnSpc>
                          <a:spcPct val="115000"/>
                        </a:lnSpc>
                        <a:spcAft>
                          <a:spcPts val="0"/>
                        </a:spcAft>
                      </a:pPr>
                      <a:r>
                        <a:rPr lang="es-EC" sz="1100" dirty="0" smtClean="0">
                          <a:effectLst/>
                        </a:rPr>
                        <a:t> </a:t>
                      </a:r>
                      <a:r>
                        <a:rPr lang="es-EC" sz="1100" dirty="0">
                          <a:effectLst/>
                        </a:rPr>
                        <a:t>(%)</a:t>
                      </a:r>
                      <a:endParaRPr lang="es-EC" sz="1100" dirty="0">
                        <a:effectLst/>
                        <a:latin typeface="Calibri"/>
                        <a:ea typeface="Calibri"/>
                        <a:cs typeface="Times New Roman"/>
                      </a:endParaRPr>
                    </a:p>
                  </a:txBody>
                  <a:tcPr marL="33441" marR="33441" marT="0" marB="0" anchor="b"/>
                </a:tc>
                <a:tc>
                  <a:txBody>
                    <a:bodyPr/>
                    <a:lstStyle/>
                    <a:p>
                      <a:pPr>
                        <a:lnSpc>
                          <a:spcPct val="115000"/>
                        </a:lnSpc>
                        <a:spcAft>
                          <a:spcPts val="0"/>
                        </a:spcAft>
                      </a:pPr>
                      <a:r>
                        <a:rPr lang="es-EC" sz="1100" dirty="0" smtClean="0">
                          <a:effectLst/>
                        </a:rPr>
                        <a:t>Se</a:t>
                      </a:r>
                      <a:r>
                        <a:rPr lang="es-EC" sz="1100" baseline="0" dirty="0" smtClean="0">
                          <a:effectLst/>
                        </a:rPr>
                        <a:t> </a:t>
                      </a:r>
                    </a:p>
                    <a:p>
                      <a:pPr>
                        <a:lnSpc>
                          <a:spcPct val="115000"/>
                        </a:lnSpc>
                        <a:spcAft>
                          <a:spcPts val="0"/>
                        </a:spcAft>
                      </a:pPr>
                      <a:r>
                        <a:rPr lang="es-EC" sz="1100" dirty="0" smtClean="0">
                          <a:effectLst/>
                        </a:rPr>
                        <a:t> </a:t>
                      </a:r>
                      <a:r>
                        <a:rPr lang="es-EC" sz="1100" dirty="0">
                          <a:effectLst/>
                        </a:rPr>
                        <a:t>(%)</a:t>
                      </a:r>
                      <a:endParaRPr lang="es-EC" sz="1100" dirty="0">
                        <a:effectLst/>
                        <a:latin typeface="Calibri"/>
                        <a:ea typeface="Calibri"/>
                        <a:cs typeface="Times New Roman"/>
                      </a:endParaRPr>
                    </a:p>
                  </a:txBody>
                  <a:tcPr marL="33441" marR="33441" marT="0" marB="0" anchor="b"/>
                </a:tc>
                <a:tc>
                  <a:txBody>
                    <a:bodyPr/>
                    <a:lstStyle/>
                    <a:p>
                      <a:pPr>
                        <a:lnSpc>
                          <a:spcPct val="115000"/>
                        </a:lnSpc>
                        <a:spcAft>
                          <a:spcPts val="0"/>
                        </a:spcAft>
                      </a:pPr>
                      <a:r>
                        <a:rPr lang="es-EC" sz="1100" dirty="0" smtClean="0">
                          <a:effectLst/>
                        </a:rPr>
                        <a:t>Es</a:t>
                      </a:r>
                    </a:p>
                    <a:p>
                      <a:pPr>
                        <a:lnSpc>
                          <a:spcPct val="115000"/>
                        </a:lnSpc>
                        <a:spcAft>
                          <a:spcPts val="0"/>
                        </a:spcAft>
                      </a:pPr>
                      <a:r>
                        <a:rPr lang="es-EC" sz="1100" dirty="0" smtClean="0">
                          <a:effectLst/>
                        </a:rPr>
                        <a:t>(%)</a:t>
                      </a:r>
                      <a:endParaRPr lang="es-EC" sz="1100" dirty="0">
                        <a:effectLst/>
                        <a:latin typeface="Calibri"/>
                        <a:ea typeface="Calibri"/>
                        <a:cs typeface="Times New Roman"/>
                      </a:endParaRPr>
                    </a:p>
                  </a:txBody>
                  <a:tcPr marL="33441" marR="33441" marT="0" marB="0" anchor="b"/>
                </a:tc>
                <a:tc>
                  <a:txBody>
                    <a:bodyPr/>
                    <a:lstStyle/>
                    <a:p>
                      <a:pPr>
                        <a:lnSpc>
                          <a:spcPct val="115000"/>
                        </a:lnSpc>
                        <a:spcAft>
                          <a:spcPts val="0"/>
                        </a:spcAft>
                      </a:pPr>
                      <a:r>
                        <a:rPr lang="es-EC" sz="1100" dirty="0">
                          <a:effectLst/>
                        </a:rPr>
                        <a:t>Tiempo </a:t>
                      </a:r>
                      <a:endParaRPr lang="es-EC" sz="1100" dirty="0" smtClean="0">
                        <a:effectLst/>
                      </a:endParaRPr>
                    </a:p>
                    <a:p>
                      <a:pPr>
                        <a:lnSpc>
                          <a:spcPct val="115000"/>
                        </a:lnSpc>
                        <a:spcAft>
                          <a:spcPts val="0"/>
                        </a:spcAft>
                      </a:pPr>
                      <a:r>
                        <a:rPr lang="es-EC" sz="1100" dirty="0" smtClean="0">
                          <a:effectLst/>
                        </a:rPr>
                        <a:t>(</a:t>
                      </a:r>
                      <a:r>
                        <a:rPr lang="es-EC" sz="1100" dirty="0">
                          <a:effectLst/>
                        </a:rPr>
                        <a:t>ms) </a:t>
                      </a:r>
                      <a:endParaRPr lang="es-EC" sz="1100" dirty="0">
                        <a:effectLst/>
                        <a:latin typeface="Calibri"/>
                        <a:ea typeface="Calibri"/>
                        <a:cs typeface="Times New Roman"/>
                      </a:endParaRPr>
                    </a:p>
                  </a:txBody>
                  <a:tcPr marL="33441" marR="33441" marT="0" marB="0"/>
                </a:tc>
              </a:tr>
              <a:tr h="263710">
                <a:tc>
                  <a:txBody>
                    <a:bodyPr/>
                    <a:lstStyle/>
                    <a:p>
                      <a:pPr>
                        <a:lnSpc>
                          <a:spcPct val="115000"/>
                        </a:lnSpc>
                        <a:spcAft>
                          <a:spcPts val="0"/>
                        </a:spcAft>
                      </a:pPr>
                      <a:r>
                        <a:rPr lang="es-EC" sz="1100" dirty="0" err="1">
                          <a:effectLst/>
                        </a:rPr>
                        <a:t>Decision</a:t>
                      </a:r>
                      <a:r>
                        <a:rPr lang="es-EC" sz="1100" dirty="0">
                          <a:effectLst/>
                        </a:rPr>
                        <a:t> </a:t>
                      </a:r>
                      <a:r>
                        <a:rPr lang="es-EC" sz="1100" dirty="0" err="1">
                          <a:effectLst/>
                        </a:rPr>
                        <a:t>Trees</a:t>
                      </a:r>
                      <a:endParaRPr lang="es-EC" sz="1100" dirty="0">
                        <a:effectLst/>
                        <a:latin typeface="Calibri"/>
                        <a:ea typeface="Calibri"/>
                        <a:cs typeface="Times New Roman"/>
                      </a:endParaRPr>
                    </a:p>
                  </a:txBody>
                  <a:tcPr marL="33441" marR="33441" marT="0" marB="0" anchor="b"/>
                </a:tc>
                <a:tc>
                  <a:txBody>
                    <a:bodyPr/>
                    <a:lstStyle/>
                    <a:p>
                      <a:pPr algn="r">
                        <a:lnSpc>
                          <a:spcPct val="115000"/>
                        </a:lnSpc>
                        <a:spcAft>
                          <a:spcPts val="0"/>
                        </a:spcAft>
                      </a:pPr>
                      <a:r>
                        <a:rPr lang="es-EC" sz="1400" dirty="0">
                          <a:effectLst/>
                        </a:rPr>
                        <a:t>96</a:t>
                      </a:r>
                      <a:endParaRPr lang="es-EC" sz="1400" dirty="0">
                        <a:effectLst/>
                        <a:latin typeface="Calibri"/>
                        <a:ea typeface="Calibri"/>
                        <a:cs typeface="Times New Roman"/>
                      </a:endParaRPr>
                    </a:p>
                  </a:txBody>
                  <a:tcPr marL="33441" marR="33441" marT="0" marB="0" anchor="b"/>
                </a:tc>
                <a:tc>
                  <a:txBody>
                    <a:bodyPr/>
                    <a:lstStyle/>
                    <a:p>
                      <a:pPr algn="r">
                        <a:lnSpc>
                          <a:spcPct val="115000"/>
                        </a:lnSpc>
                        <a:spcAft>
                          <a:spcPts val="0"/>
                        </a:spcAft>
                      </a:pPr>
                      <a:r>
                        <a:rPr lang="es-EC" sz="1400" dirty="0">
                          <a:effectLst/>
                        </a:rPr>
                        <a:t>98</a:t>
                      </a:r>
                      <a:endParaRPr lang="es-EC" sz="1400" dirty="0">
                        <a:effectLst/>
                        <a:latin typeface="Calibri"/>
                        <a:ea typeface="Calibri"/>
                        <a:cs typeface="Times New Roman"/>
                      </a:endParaRPr>
                    </a:p>
                  </a:txBody>
                  <a:tcPr marL="33441" marR="33441" marT="0" marB="0" anchor="b"/>
                </a:tc>
                <a:tc>
                  <a:txBody>
                    <a:bodyPr/>
                    <a:lstStyle/>
                    <a:p>
                      <a:pPr algn="r">
                        <a:lnSpc>
                          <a:spcPct val="115000"/>
                        </a:lnSpc>
                        <a:spcAft>
                          <a:spcPts val="0"/>
                        </a:spcAft>
                      </a:pPr>
                      <a:r>
                        <a:rPr lang="es-EC" sz="1400" dirty="0">
                          <a:effectLst/>
                        </a:rPr>
                        <a:t>93</a:t>
                      </a:r>
                      <a:endParaRPr lang="es-EC" sz="1400" dirty="0">
                        <a:effectLst/>
                        <a:latin typeface="Calibri"/>
                        <a:ea typeface="Calibri"/>
                        <a:cs typeface="Times New Roman"/>
                      </a:endParaRPr>
                    </a:p>
                  </a:txBody>
                  <a:tcPr marL="33441" marR="33441" marT="0" marB="0" anchor="b"/>
                </a:tc>
                <a:tc>
                  <a:txBody>
                    <a:bodyPr/>
                    <a:lstStyle/>
                    <a:p>
                      <a:pPr algn="r">
                        <a:lnSpc>
                          <a:spcPct val="115000"/>
                        </a:lnSpc>
                        <a:spcAft>
                          <a:spcPts val="0"/>
                        </a:spcAft>
                      </a:pPr>
                      <a:r>
                        <a:rPr lang="es-EC" sz="1400" dirty="0">
                          <a:effectLst/>
                        </a:rPr>
                        <a:t>98</a:t>
                      </a:r>
                      <a:endParaRPr lang="es-EC" sz="1400" dirty="0">
                        <a:effectLst/>
                        <a:latin typeface="Calibri"/>
                        <a:ea typeface="Calibri"/>
                        <a:cs typeface="Times New Roman"/>
                      </a:endParaRPr>
                    </a:p>
                  </a:txBody>
                  <a:tcPr marL="33441" marR="33441" marT="0" marB="0" anchor="b"/>
                </a:tc>
                <a:tc>
                  <a:txBody>
                    <a:bodyPr/>
                    <a:lstStyle/>
                    <a:p>
                      <a:pPr algn="r">
                        <a:lnSpc>
                          <a:spcPct val="115000"/>
                        </a:lnSpc>
                        <a:spcAft>
                          <a:spcPts val="0"/>
                        </a:spcAft>
                      </a:pPr>
                      <a:r>
                        <a:rPr lang="es-EC" sz="1400" dirty="0">
                          <a:effectLst/>
                        </a:rPr>
                        <a:t> </a:t>
                      </a:r>
                    </a:p>
                    <a:p>
                      <a:pPr algn="r">
                        <a:lnSpc>
                          <a:spcPct val="115000"/>
                        </a:lnSpc>
                        <a:spcAft>
                          <a:spcPts val="0"/>
                        </a:spcAft>
                      </a:pPr>
                      <a:r>
                        <a:rPr lang="es-EC" sz="1400" dirty="0">
                          <a:effectLst/>
                        </a:rPr>
                        <a:t>30</a:t>
                      </a:r>
                      <a:endParaRPr lang="es-EC" sz="1400" dirty="0">
                        <a:effectLst/>
                        <a:latin typeface="Calibri"/>
                        <a:ea typeface="Calibri"/>
                        <a:cs typeface="Times New Roman"/>
                      </a:endParaRPr>
                    </a:p>
                  </a:txBody>
                  <a:tcPr marL="33441" marR="33441" marT="0" marB="0"/>
                </a:tc>
              </a:tr>
            </a:tbl>
          </a:graphicData>
        </a:graphic>
      </p:graphicFrame>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23</a:t>
            </a:fld>
            <a:endParaRPr lang="es-EC"/>
          </a:p>
        </p:txBody>
      </p:sp>
      <p:pic>
        <p:nvPicPr>
          <p:cNvPr id="10" name="0 Image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103298"/>
            <a:ext cx="3932238" cy="2621492"/>
          </a:xfrm>
          <a:prstGeom prst="rect">
            <a:avLst/>
          </a:prstGeom>
        </p:spPr>
      </p:pic>
      <p:sp>
        <p:nvSpPr>
          <p:cNvPr id="12" name="11 CuadroTexto"/>
          <p:cNvSpPr txBox="1"/>
          <p:nvPr/>
        </p:nvSpPr>
        <p:spPr>
          <a:xfrm>
            <a:off x="4788024" y="4300052"/>
            <a:ext cx="3888432" cy="1477328"/>
          </a:xfrm>
          <a:prstGeom prst="rect">
            <a:avLst/>
          </a:prstGeom>
          <a:noFill/>
        </p:spPr>
        <p:txBody>
          <a:bodyPr wrap="square" rtlCol="0">
            <a:spAutoFit/>
          </a:bodyPr>
          <a:lstStyle/>
          <a:p>
            <a:pPr lvl="0"/>
            <a:r>
              <a:rPr lang="es-EC" dirty="0" smtClean="0"/>
              <a:t>- Valor </a:t>
            </a:r>
            <a:r>
              <a:rPr lang="es-EC" dirty="0"/>
              <a:t>RMS en FFT</a:t>
            </a:r>
          </a:p>
          <a:p>
            <a:pPr lvl="0"/>
            <a:r>
              <a:rPr lang="es-EC" dirty="0" smtClean="0"/>
              <a:t>- Pico </a:t>
            </a:r>
            <a:r>
              <a:rPr lang="es-EC" dirty="0"/>
              <a:t>Máximo</a:t>
            </a:r>
          </a:p>
          <a:p>
            <a:pPr lvl="0"/>
            <a:r>
              <a:rPr lang="es-EC" dirty="0" smtClean="0"/>
              <a:t>- Tiempo </a:t>
            </a:r>
            <a:r>
              <a:rPr lang="es-EC" dirty="0"/>
              <a:t>de alcance pico </a:t>
            </a:r>
            <a:r>
              <a:rPr lang="es-EC" dirty="0" smtClean="0"/>
              <a:t>           máximo</a:t>
            </a:r>
            <a:endParaRPr lang="es-EC" dirty="0"/>
          </a:p>
          <a:p>
            <a:endParaRPr lang="es-EC" dirty="0"/>
          </a:p>
        </p:txBody>
      </p:sp>
    </p:spTree>
    <p:extLst>
      <p:ext uri="{BB962C8B-B14F-4D97-AF65-F5344CB8AC3E}">
        <p14:creationId xmlns:p14="http://schemas.microsoft.com/office/powerpoint/2010/main" val="157020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 </a:t>
            </a:r>
            <a:r>
              <a:rPr lang="es-EC" i="1" dirty="0"/>
              <a:t>Neural Networks </a:t>
            </a:r>
            <a:endParaRPr lang="es-EC" dirty="0"/>
          </a:p>
        </p:txBody>
      </p:sp>
      <p:sp>
        <p:nvSpPr>
          <p:cNvPr id="3" name="2 Marcador de texto"/>
          <p:cNvSpPr>
            <a:spLocks noGrp="1"/>
          </p:cNvSpPr>
          <p:nvPr>
            <p:ph type="body" idx="1"/>
          </p:nvPr>
        </p:nvSpPr>
        <p:spPr/>
        <p:txBody>
          <a:bodyPr/>
          <a:lstStyle/>
          <a:p>
            <a:r>
              <a:rPr lang="es-EC" dirty="0" smtClean="0"/>
              <a:t>Desempeño</a:t>
            </a:r>
            <a:endParaRPr lang="es-EC" dirty="0"/>
          </a:p>
        </p:txBody>
      </p:sp>
      <p:sp>
        <p:nvSpPr>
          <p:cNvPr id="5" name="4 Marcador de texto"/>
          <p:cNvSpPr>
            <a:spLocks noGrp="1"/>
          </p:cNvSpPr>
          <p:nvPr>
            <p:ph type="body" sz="quarter" idx="3"/>
          </p:nvPr>
        </p:nvSpPr>
        <p:spPr/>
        <p:txBody>
          <a:bodyPr/>
          <a:lstStyle/>
          <a:p>
            <a:r>
              <a:rPr lang="es-EC" dirty="0" smtClean="0"/>
              <a:t>Tiempo de procesamiento</a:t>
            </a:r>
            <a:endParaRPr lang="es-EC" dirty="0"/>
          </a:p>
        </p:txBody>
      </p:sp>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24</a:t>
            </a:fld>
            <a:endParaRPr lang="es-EC"/>
          </a:p>
        </p:txBody>
      </p:sp>
      <p:pic>
        <p:nvPicPr>
          <p:cNvPr id="11" name="0 Image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2420888"/>
            <a:ext cx="3932238" cy="2949178"/>
          </a:xfrm>
          <a:prstGeom prst="rect">
            <a:avLst/>
          </a:prstGeom>
        </p:spPr>
      </p:pic>
      <p:graphicFrame>
        <p:nvGraphicFramePr>
          <p:cNvPr id="13" name="9 Marcador de contenido"/>
          <p:cNvGraphicFramePr>
            <a:graphicFrameLocks/>
          </p:cNvGraphicFramePr>
          <p:nvPr>
            <p:extLst>
              <p:ext uri="{D42A27DB-BD31-4B8C-83A1-F6EECF244321}">
                <p14:modId xmlns:p14="http://schemas.microsoft.com/office/powerpoint/2010/main" val="3841727139"/>
              </p:ext>
            </p:extLst>
          </p:nvPr>
        </p:nvGraphicFramePr>
        <p:xfrm>
          <a:off x="2555776" y="5589240"/>
          <a:ext cx="3932237" cy="841248"/>
        </p:xfrm>
        <a:graphic>
          <a:graphicData uri="http://schemas.openxmlformats.org/drawingml/2006/table">
            <a:tbl>
              <a:tblPr firstRow="1" firstCol="1" bandRow="1">
                <a:tableStyleId>{5C22544A-7EE6-4342-B048-85BDC9FD1C3A}</a:tableStyleId>
              </a:tblPr>
              <a:tblGrid>
                <a:gridCol w="1113581"/>
                <a:gridCol w="576064"/>
                <a:gridCol w="576064"/>
                <a:gridCol w="504056"/>
                <a:gridCol w="504056"/>
                <a:gridCol w="658416"/>
              </a:tblGrid>
              <a:tr h="394845">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3381" marR="33381" marT="0" marB="0" anchor="b"/>
                </a:tc>
                <a:tc>
                  <a:txBody>
                    <a:bodyPr/>
                    <a:lstStyle/>
                    <a:p>
                      <a:pPr>
                        <a:lnSpc>
                          <a:spcPct val="115000"/>
                        </a:lnSpc>
                        <a:spcAft>
                          <a:spcPts val="0"/>
                        </a:spcAft>
                      </a:pPr>
                      <a:r>
                        <a:rPr lang="es-EC" sz="1200" dirty="0" smtClean="0">
                          <a:effectLst/>
                        </a:rPr>
                        <a:t>Ex</a:t>
                      </a:r>
                    </a:p>
                    <a:p>
                      <a:pPr>
                        <a:lnSpc>
                          <a:spcPct val="115000"/>
                        </a:lnSpc>
                        <a:spcAft>
                          <a:spcPts val="0"/>
                        </a:spcAft>
                      </a:pPr>
                      <a:r>
                        <a:rPr lang="es-EC" sz="1200" dirty="0" smtClean="0">
                          <a:effectLst/>
                        </a:rPr>
                        <a:t> </a:t>
                      </a:r>
                      <a:r>
                        <a:rPr lang="es-EC" sz="1200" dirty="0">
                          <a:effectLst/>
                        </a:rPr>
                        <a:t>(%)</a:t>
                      </a:r>
                      <a:endParaRPr lang="es-EC" sz="1200" dirty="0">
                        <a:effectLst/>
                        <a:latin typeface="Calibri"/>
                        <a:ea typeface="Calibri"/>
                        <a:cs typeface="Times New Roman"/>
                      </a:endParaRPr>
                    </a:p>
                  </a:txBody>
                  <a:tcPr marL="33381" marR="33381" marT="0" marB="0" anchor="b"/>
                </a:tc>
                <a:tc>
                  <a:txBody>
                    <a:bodyPr/>
                    <a:lstStyle/>
                    <a:p>
                      <a:pPr>
                        <a:lnSpc>
                          <a:spcPct val="115000"/>
                        </a:lnSpc>
                        <a:spcAft>
                          <a:spcPts val="0"/>
                        </a:spcAft>
                      </a:pPr>
                      <a:r>
                        <a:rPr lang="es-EC" sz="1200" dirty="0" smtClean="0">
                          <a:effectLst/>
                        </a:rPr>
                        <a:t>Pr</a:t>
                      </a:r>
                    </a:p>
                    <a:p>
                      <a:pPr>
                        <a:lnSpc>
                          <a:spcPct val="115000"/>
                        </a:lnSpc>
                        <a:spcAft>
                          <a:spcPts val="0"/>
                        </a:spcAft>
                      </a:pPr>
                      <a:r>
                        <a:rPr lang="es-EC" sz="1200" dirty="0" smtClean="0">
                          <a:effectLst/>
                        </a:rPr>
                        <a:t> </a:t>
                      </a:r>
                      <a:r>
                        <a:rPr lang="es-EC" sz="1200" dirty="0">
                          <a:effectLst/>
                        </a:rPr>
                        <a:t>(%)</a:t>
                      </a:r>
                      <a:endParaRPr lang="es-EC" sz="1200" dirty="0">
                        <a:effectLst/>
                        <a:latin typeface="Calibri"/>
                        <a:ea typeface="Calibri"/>
                        <a:cs typeface="Times New Roman"/>
                      </a:endParaRPr>
                    </a:p>
                  </a:txBody>
                  <a:tcPr marL="33381" marR="33381" marT="0" marB="0" anchor="b"/>
                </a:tc>
                <a:tc>
                  <a:txBody>
                    <a:bodyPr/>
                    <a:lstStyle/>
                    <a:p>
                      <a:pPr>
                        <a:lnSpc>
                          <a:spcPct val="115000"/>
                        </a:lnSpc>
                        <a:spcAft>
                          <a:spcPts val="0"/>
                        </a:spcAft>
                      </a:pPr>
                      <a:r>
                        <a:rPr lang="es-EC" sz="1200" dirty="0" smtClean="0">
                          <a:effectLst/>
                        </a:rPr>
                        <a:t>Se</a:t>
                      </a:r>
                    </a:p>
                    <a:p>
                      <a:pPr>
                        <a:lnSpc>
                          <a:spcPct val="115000"/>
                        </a:lnSpc>
                        <a:spcAft>
                          <a:spcPts val="0"/>
                        </a:spcAft>
                      </a:pPr>
                      <a:r>
                        <a:rPr lang="es-EC" sz="1200" dirty="0" smtClean="0">
                          <a:effectLst/>
                        </a:rPr>
                        <a:t> </a:t>
                      </a:r>
                      <a:r>
                        <a:rPr lang="es-EC" sz="1200" dirty="0">
                          <a:effectLst/>
                        </a:rPr>
                        <a:t>(%)</a:t>
                      </a:r>
                      <a:endParaRPr lang="es-EC" sz="1200" dirty="0">
                        <a:effectLst/>
                        <a:latin typeface="Calibri"/>
                        <a:ea typeface="Calibri"/>
                        <a:cs typeface="Times New Roman"/>
                      </a:endParaRPr>
                    </a:p>
                  </a:txBody>
                  <a:tcPr marL="33381" marR="33381" marT="0" marB="0" anchor="b"/>
                </a:tc>
                <a:tc>
                  <a:txBody>
                    <a:bodyPr/>
                    <a:lstStyle/>
                    <a:p>
                      <a:pPr>
                        <a:lnSpc>
                          <a:spcPct val="115000"/>
                        </a:lnSpc>
                        <a:spcAft>
                          <a:spcPts val="0"/>
                        </a:spcAft>
                      </a:pPr>
                      <a:r>
                        <a:rPr lang="es-EC" sz="1200" dirty="0" smtClean="0">
                          <a:effectLst/>
                        </a:rPr>
                        <a:t>Es</a:t>
                      </a:r>
                    </a:p>
                    <a:p>
                      <a:pPr>
                        <a:lnSpc>
                          <a:spcPct val="115000"/>
                        </a:lnSpc>
                        <a:spcAft>
                          <a:spcPts val="0"/>
                        </a:spcAft>
                      </a:pPr>
                      <a:r>
                        <a:rPr lang="es-EC" sz="1200" dirty="0" smtClean="0">
                          <a:effectLst/>
                        </a:rPr>
                        <a:t> </a:t>
                      </a:r>
                      <a:r>
                        <a:rPr lang="es-EC" sz="1200" dirty="0">
                          <a:effectLst/>
                        </a:rPr>
                        <a:t>(%)</a:t>
                      </a:r>
                      <a:endParaRPr lang="es-EC" sz="1200" dirty="0">
                        <a:effectLst/>
                        <a:latin typeface="Calibri"/>
                        <a:ea typeface="Calibri"/>
                        <a:cs typeface="Times New Roman"/>
                      </a:endParaRPr>
                    </a:p>
                  </a:txBody>
                  <a:tcPr marL="33381" marR="33381" marT="0" marB="0" anchor="b"/>
                </a:tc>
                <a:tc>
                  <a:txBody>
                    <a:bodyPr/>
                    <a:lstStyle/>
                    <a:p>
                      <a:pPr>
                        <a:lnSpc>
                          <a:spcPct val="115000"/>
                        </a:lnSpc>
                        <a:spcAft>
                          <a:spcPts val="0"/>
                        </a:spcAft>
                      </a:pPr>
                      <a:r>
                        <a:rPr lang="es-EC" sz="1200" dirty="0">
                          <a:effectLst/>
                        </a:rPr>
                        <a:t>Tiempo </a:t>
                      </a:r>
                      <a:endParaRPr lang="es-EC" sz="1200" dirty="0" smtClean="0">
                        <a:effectLst/>
                      </a:endParaRPr>
                    </a:p>
                    <a:p>
                      <a:pPr>
                        <a:lnSpc>
                          <a:spcPct val="115000"/>
                        </a:lnSpc>
                        <a:spcAft>
                          <a:spcPts val="0"/>
                        </a:spcAft>
                      </a:pPr>
                      <a:r>
                        <a:rPr lang="es-EC" sz="1200" dirty="0" smtClean="0">
                          <a:effectLst/>
                        </a:rPr>
                        <a:t> (</a:t>
                      </a:r>
                      <a:r>
                        <a:rPr lang="es-EC" sz="1200" dirty="0">
                          <a:effectLst/>
                        </a:rPr>
                        <a:t>ms) </a:t>
                      </a:r>
                      <a:endParaRPr lang="es-EC" sz="1200" dirty="0">
                        <a:effectLst/>
                        <a:latin typeface="Calibri"/>
                        <a:ea typeface="Calibri"/>
                        <a:cs typeface="Times New Roman"/>
                      </a:endParaRPr>
                    </a:p>
                  </a:txBody>
                  <a:tcPr marL="33381" marR="33381" marT="0" marB="0"/>
                </a:tc>
              </a:tr>
              <a:tr h="263230">
                <a:tc>
                  <a:txBody>
                    <a:bodyPr/>
                    <a:lstStyle/>
                    <a:p>
                      <a:pPr>
                        <a:lnSpc>
                          <a:spcPct val="115000"/>
                        </a:lnSpc>
                        <a:spcAft>
                          <a:spcPts val="0"/>
                        </a:spcAft>
                      </a:pPr>
                      <a:r>
                        <a:rPr lang="es-EC" sz="1200">
                          <a:effectLst/>
                        </a:rPr>
                        <a:t>Neural Network</a:t>
                      </a:r>
                      <a:endParaRPr lang="es-EC" sz="1200">
                        <a:effectLst/>
                        <a:latin typeface="Calibri"/>
                        <a:ea typeface="Calibri"/>
                        <a:cs typeface="Times New Roman"/>
                      </a:endParaRPr>
                    </a:p>
                  </a:txBody>
                  <a:tcPr marL="33381" marR="33381" marT="0" marB="0" anchor="b"/>
                </a:tc>
                <a:tc>
                  <a:txBody>
                    <a:bodyPr/>
                    <a:lstStyle/>
                    <a:p>
                      <a:pPr algn="r">
                        <a:lnSpc>
                          <a:spcPct val="115000"/>
                        </a:lnSpc>
                        <a:spcAft>
                          <a:spcPts val="0"/>
                        </a:spcAft>
                      </a:pPr>
                      <a:r>
                        <a:rPr lang="es-EC" sz="1200">
                          <a:effectLst/>
                        </a:rPr>
                        <a:t>97</a:t>
                      </a:r>
                      <a:endParaRPr lang="es-EC" sz="1200">
                        <a:effectLst/>
                        <a:latin typeface="Calibri"/>
                        <a:ea typeface="Calibri"/>
                        <a:cs typeface="Times New Roman"/>
                      </a:endParaRPr>
                    </a:p>
                  </a:txBody>
                  <a:tcPr marL="33381" marR="33381" marT="0" marB="0" anchor="b"/>
                </a:tc>
                <a:tc>
                  <a:txBody>
                    <a:bodyPr/>
                    <a:lstStyle/>
                    <a:p>
                      <a:pPr algn="r">
                        <a:lnSpc>
                          <a:spcPct val="115000"/>
                        </a:lnSpc>
                        <a:spcAft>
                          <a:spcPts val="0"/>
                        </a:spcAft>
                      </a:pPr>
                      <a:r>
                        <a:rPr lang="es-EC" sz="1200">
                          <a:effectLst/>
                        </a:rPr>
                        <a:t>98</a:t>
                      </a:r>
                      <a:endParaRPr lang="es-EC" sz="1200">
                        <a:effectLst/>
                        <a:latin typeface="Calibri"/>
                        <a:ea typeface="Calibri"/>
                        <a:cs typeface="Times New Roman"/>
                      </a:endParaRPr>
                    </a:p>
                  </a:txBody>
                  <a:tcPr marL="33381" marR="33381" marT="0" marB="0" anchor="b"/>
                </a:tc>
                <a:tc>
                  <a:txBody>
                    <a:bodyPr/>
                    <a:lstStyle/>
                    <a:p>
                      <a:pPr algn="r">
                        <a:lnSpc>
                          <a:spcPct val="115000"/>
                        </a:lnSpc>
                        <a:spcAft>
                          <a:spcPts val="0"/>
                        </a:spcAft>
                      </a:pPr>
                      <a:r>
                        <a:rPr lang="es-EC" sz="1200">
                          <a:effectLst/>
                        </a:rPr>
                        <a:t>95 </a:t>
                      </a:r>
                      <a:endParaRPr lang="es-EC" sz="1200">
                        <a:effectLst/>
                        <a:latin typeface="Calibri"/>
                        <a:ea typeface="Calibri"/>
                        <a:cs typeface="Times New Roman"/>
                      </a:endParaRPr>
                    </a:p>
                  </a:txBody>
                  <a:tcPr marL="33381" marR="33381" marT="0" marB="0" anchor="b"/>
                </a:tc>
                <a:tc>
                  <a:txBody>
                    <a:bodyPr/>
                    <a:lstStyle/>
                    <a:p>
                      <a:pPr algn="r">
                        <a:lnSpc>
                          <a:spcPct val="115000"/>
                        </a:lnSpc>
                        <a:spcAft>
                          <a:spcPts val="0"/>
                        </a:spcAft>
                      </a:pPr>
                      <a:r>
                        <a:rPr lang="es-EC" sz="1200">
                          <a:effectLst/>
                        </a:rPr>
                        <a:t>98</a:t>
                      </a:r>
                      <a:endParaRPr lang="es-EC" sz="1200">
                        <a:effectLst/>
                        <a:latin typeface="Calibri"/>
                        <a:ea typeface="Calibri"/>
                        <a:cs typeface="Times New Roman"/>
                      </a:endParaRPr>
                    </a:p>
                  </a:txBody>
                  <a:tcPr marL="33381" marR="33381" marT="0" marB="0" anchor="b"/>
                </a:tc>
                <a:tc>
                  <a:txBody>
                    <a:bodyPr/>
                    <a:lstStyle/>
                    <a:p>
                      <a:pPr algn="r">
                        <a:lnSpc>
                          <a:spcPct val="115000"/>
                        </a:lnSpc>
                        <a:spcAft>
                          <a:spcPts val="0"/>
                        </a:spcAft>
                      </a:pPr>
                      <a:r>
                        <a:rPr lang="es-EC" sz="1200" dirty="0">
                          <a:effectLst/>
                        </a:rPr>
                        <a:t> </a:t>
                      </a:r>
                    </a:p>
                    <a:p>
                      <a:pPr algn="r">
                        <a:lnSpc>
                          <a:spcPct val="115000"/>
                        </a:lnSpc>
                        <a:spcAft>
                          <a:spcPts val="0"/>
                        </a:spcAft>
                      </a:pPr>
                      <a:r>
                        <a:rPr lang="es-EC" sz="1200" dirty="0">
                          <a:effectLst/>
                        </a:rPr>
                        <a:t>269</a:t>
                      </a:r>
                      <a:endParaRPr lang="es-EC" sz="1200" dirty="0">
                        <a:effectLst/>
                        <a:latin typeface="Calibri"/>
                        <a:ea typeface="Calibri"/>
                        <a:cs typeface="Times New Roman"/>
                      </a:endParaRPr>
                    </a:p>
                  </a:txBody>
                  <a:tcPr marL="33381" marR="33381" marT="0" marB="0"/>
                </a:tc>
              </a:tr>
            </a:tbl>
          </a:graphicData>
        </a:graphic>
      </p:graphicFrame>
      <p:pic>
        <p:nvPicPr>
          <p:cNvPr id="14" name="0 Imagen"/>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4860032" y="2420888"/>
            <a:ext cx="3932237" cy="2949177"/>
          </a:xfrm>
          <a:prstGeom prst="rect">
            <a:avLst/>
          </a:prstGeom>
        </p:spPr>
      </p:pic>
    </p:spTree>
    <p:extLst>
      <p:ext uri="{BB962C8B-B14F-4D97-AF65-F5344CB8AC3E}">
        <p14:creationId xmlns:p14="http://schemas.microsoft.com/office/powerpoint/2010/main" val="4239008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 Generales</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419240394"/>
              </p:ext>
            </p:extLst>
          </p:nvPr>
        </p:nvGraphicFramePr>
        <p:xfrm>
          <a:off x="1907704" y="1844824"/>
          <a:ext cx="5472608" cy="1417320"/>
        </p:xfrm>
        <a:graphic>
          <a:graphicData uri="http://schemas.openxmlformats.org/drawingml/2006/table">
            <a:tbl>
              <a:tblPr firstRow="1" firstCol="1" bandRow="1">
                <a:tableStyleId>{5C22544A-7EE6-4342-B048-85BDC9FD1C3A}</a:tableStyleId>
              </a:tblPr>
              <a:tblGrid>
                <a:gridCol w="912754"/>
                <a:gridCol w="814236"/>
                <a:gridCol w="782267"/>
                <a:gridCol w="910144"/>
                <a:gridCol w="987784"/>
                <a:gridCol w="1065423"/>
              </a:tblGrid>
              <a:tr h="200025">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Exactitud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Precisión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dirty="0">
                          <a:effectLst/>
                        </a:rPr>
                        <a:t>Sensibilidad (%)</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Especificidad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Tiempo de procesamiento (ms) </a:t>
                      </a:r>
                      <a:endParaRPr lang="es-EC" sz="1100">
                        <a:effectLst/>
                        <a:latin typeface="Calibri"/>
                        <a:ea typeface="Calibri"/>
                        <a:cs typeface="Times New Roman"/>
                      </a:endParaRPr>
                    </a:p>
                  </a:txBody>
                  <a:tcPr marL="44450" marR="44450" marT="0" marB="0"/>
                </a:tc>
              </a:tr>
              <a:tr h="190500">
                <a:tc>
                  <a:txBody>
                    <a:bodyPr/>
                    <a:lstStyle/>
                    <a:p>
                      <a:pPr>
                        <a:lnSpc>
                          <a:spcPct val="115000"/>
                        </a:lnSpc>
                        <a:spcAft>
                          <a:spcPts val="0"/>
                        </a:spcAft>
                      </a:pPr>
                      <a:r>
                        <a:rPr lang="es-EC" sz="1000">
                          <a:effectLst/>
                        </a:rPr>
                        <a:t>Decision Trees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96</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31</a:t>
                      </a:r>
                      <a:endParaRPr lang="es-EC" sz="1100" dirty="0">
                        <a:effectLst/>
                        <a:latin typeface="Calibri"/>
                        <a:ea typeface="Calibri"/>
                        <a:cs typeface="Times New Roman"/>
                      </a:endParaRPr>
                    </a:p>
                  </a:txBody>
                  <a:tcPr marL="44450" marR="44450" marT="0" marB="0"/>
                </a:tc>
              </a:tr>
              <a:tr h="190500">
                <a:tc>
                  <a:txBody>
                    <a:bodyPr/>
                    <a:lstStyle/>
                    <a:p>
                      <a:pPr>
                        <a:lnSpc>
                          <a:spcPct val="115000"/>
                        </a:lnSpc>
                        <a:spcAft>
                          <a:spcPts val="0"/>
                        </a:spcAft>
                      </a:pPr>
                      <a:r>
                        <a:rPr lang="es-EC" sz="1000" dirty="0">
                          <a:effectLst/>
                        </a:rPr>
                        <a:t>k-NN</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96 </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143</a:t>
                      </a:r>
                      <a:endParaRPr lang="es-EC" sz="1100" dirty="0">
                        <a:effectLst/>
                        <a:latin typeface="Calibri"/>
                        <a:ea typeface="Calibri"/>
                        <a:cs typeface="Times New Roman"/>
                      </a:endParaRPr>
                    </a:p>
                  </a:txBody>
                  <a:tcPr marL="44450" marR="44450" marT="0" marB="0"/>
                </a:tc>
              </a:tr>
              <a:tr h="200025">
                <a:tc>
                  <a:txBody>
                    <a:bodyPr/>
                    <a:lstStyle/>
                    <a:p>
                      <a:pPr>
                        <a:lnSpc>
                          <a:spcPct val="115000"/>
                        </a:lnSpc>
                        <a:spcAft>
                          <a:spcPts val="0"/>
                        </a:spcAft>
                      </a:pPr>
                      <a:r>
                        <a:rPr lang="es-EC" sz="1000">
                          <a:effectLst/>
                        </a:rPr>
                        <a:t>Neural Network</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   97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95 </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 </a:t>
                      </a:r>
                      <a:endParaRPr lang="es-EC" sz="1100" dirty="0">
                        <a:effectLst/>
                      </a:endParaRPr>
                    </a:p>
                    <a:p>
                      <a:pPr algn="r">
                        <a:lnSpc>
                          <a:spcPct val="115000"/>
                        </a:lnSpc>
                        <a:spcAft>
                          <a:spcPts val="0"/>
                        </a:spcAft>
                      </a:pPr>
                      <a:r>
                        <a:rPr lang="es-EC" sz="1000" dirty="0">
                          <a:effectLst/>
                        </a:rPr>
                        <a:t>269</a:t>
                      </a:r>
                      <a:endParaRPr lang="es-EC" sz="1100" dirty="0">
                        <a:effectLst/>
                        <a:latin typeface="Calibri"/>
                        <a:ea typeface="Calibri"/>
                        <a:cs typeface="Times New Roman"/>
                      </a:endParaRPr>
                    </a:p>
                  </a:txBody>
                  <a:tcPr marL="44450" marR="44450" marT="0" marB="0"/>
                </a:tc>
              </a:tr>
            </a:tbl>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25</a:t>
            </a:fld>
            <a:endParaRPr lang="es-EC"/>
          </a:p>
        </p:txBody>
      </p:sp>
      <p:graphicFrame>
        <p:nvGraphicFramePr>
          <p:cNvPr id="8" name="7 Tabla"/>
          <p:cNvGraphicFramePr>
            <a:graphicFrameLocks noGrp="1"/>
          </p:cNvGraphicFramePr>
          <p:nvPr>
            <p:extLst>
              <p:ext uri="{D42A27DB-BD31-4B8C-83A1-F6EECF244321}">
                <p14:modId xmlns:p14="http://schemas.microsoft.com/office/powerpoint/2010/main" val="4176562498"/>
              </p:ext>
            </p:extLst>
          </p:nvPr>
        </p:nvGraphicFramePr>
        <p:xfrm>
          <a:off x="1907704" y="4005064"/>
          <a:ext cx="5491480" cy="1510665"/>
        </p:xfrm>
        <a:graphic>
          <a:graphicData uri="http://schemas.openxmlformats.org/drawingml/2006/table">
            <a:tbl>
              <a:tblPr firstRow="1" firstCol="1" bandRow="1">
                <a:tableStyleId>{5C22544A-7EE6-4342-B048-85BDC9FD1C3A}</a:tableStyleId>
              </a:tblPr>
              <a:tblGrid>
                <a:gridCol w="986790"/>
                <a:gridCol w="812800"/>
                <a:gridCol w="762000"/>
                <a:gridCol w="885825"/>
                <a:gridCol w="961390"/>
                <a:gridCol w="1082675"/>
              </a:tblGrid>
              <a:tr h="609600">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Exactitud (%)</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Precisión (%)</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Sensibilidad (%)</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Especificidad (%)</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Tiempo de procesamiento (ms) </a:t>
                      </a:r>
                      <a:endParaRPr lang="es-EC" sz="1100">
                        <a:effectLst/>
                        <a:latin typeface="Calibri"/>
                        <a:ea typeface="Calibri"/>
                        <a:cs typeface="Times New Roman"/>
                      </a:endParaRPr>
                    </a:p>
                  </a:txBody>
                  <a:tcPr marL="44450" marR="44450" marT="0" marB="0" anchor="ctr"/>
                </a:tc>
              </a:tr>
              <a:tr h="200025">
                <a:tc>
                  <a:txBody>
                    <a:bodyPr/>
                    <a:lstStyle/>
                    <a:p>
                      <a:pPr>
                        <a:lnSpc>
                          <a:spcPct val="115000"/>
                        </a:lnSpc>
                        <a:spcAft>
                          <a:spcPts val="0"/>
                        </a:spcAft>
                      </a:pPr>
                      <a:r>
                        <a:rPr lang="es-EC" sz="1000">
                          <a:effectLst/>
                        </a:rPr>
                        <a:t>Decision Trees</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85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79</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30</a:t>
                      </a:r>
                      <a:endParaRPr lang="es-EC"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000" dirty="0">
                          <a:effectLst/>
                        </a:rPr>
                        <a:t>k-NN</a:t>
                      </a:r>
                      <a:endParaRPr lang="es-EC"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66</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67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60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71</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146</a:t>
                      </a:r>
                      <a:endParaRPr lang="es-EC" sz="1100">
                        <a:effectLst/>
                        <a:latin typeface="Calibri"/>
                        <a:ea typeface="Calibri"/>
                        <a:cs typeface="Times New Roman"/>
                      </a:endParaRPr>
                    </a:p>
                  </a:txBody>
                  <a:tcPr marL="44450" marR="44450" marT="0" marB="0" anchor="b"/>
                </a:tc>
              </a:tr>
              <a:tr h="209550">
                <a:tc>
                  <a:txBody>
                    <a:bodyPr/>
                    <a:lstStyle/>
                    <a:p>
                      <a:pPr>
                        <a:lnSpc>
                          <a:spcPct val="115000"/>
                        </a:lnSpc>
                        <a:spcAft>
                          <a:spcPts val="0"/>
                        </a:spcAft>
                      </a:pPr>
                      <a:r>
                        <a:rPr lang="es-EC" sz="1000">
                          <a:effectLst/>
                        </a:rPr>
                        <a:t>Neural Network</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289</a:t>
                      </a:r>
                      <a:endParaRPr lang="es-EC" sz="1100" dirty="0">
                        <a:effectLst/>
                        <a:latin typeface="Calibri"/>
                        <a:ea typeface="Calibri"/>
                        <a:cs typeface="Times New Roman"/>
                      </a:endParaRPr>
                    </a:p>
                  </a:txBody>
                  <a:tcPr marL="44450" marR="44450" marT="0" marB="0" anchor="b"/>
                </a:tc>
              </a:tr>
            </a:tbl>
          </a:graphicData>
        </a:graphic>
      </p:graphicFrame>
      <p:sp>
        <p:nvSpPr>
          <p:cNvPr id="9" name="8 CuadroTexto"/>
          <p:cNvSpPr txBox="1"/>
          <p:nvPr/>
        </p:nvSpPr>
        <p:spPr>
          <a:xfrm>
            <a:off x="3419872" y="1396672"/>
            <a:ext cx="2232248" cy="369332"/>
          </a:xfrm>
          <a:prstGeom prst="rect">
            <a:avLst/>
          </a:prstGeom>
          <a:noFill/>
        </p:spPr>
        <p:txBody>
          <a:bodyPr wrap="square" rtlCol="0">
            <a:spAutoFit/>
          </a:bodyPr>
          <a:lstStyle/>
          <a:p>
            <a:r>
              <a:rPr lang="es-EC" dirty="0" smtClean="0"/>
              <a:t>Con Normalización</a:t>
            </a:r>
            <a:endParaRPr lang="es-EC" dirty="0"/>
          </a:p>
        </p:txBody>
      </p:sp>
      <p:sp>
        <p:nvSpPr>
          <p:cNvPr id="10" name="9 CuadroTexto"/>
          <p:cNvSpPr txBox="1"/>
          <p:nvPr/>
        </p:nvSpPr>
        <p:spPr>
          <a:xfrm>
            <a:off x="3419872" y="3501008"/>
            <a:ext cx="2232248" cy="369332"/>
          </a:xfrm>
          <a:prstGeom prst="rect">
            <a:avLst/>
          </a:prstGeom>
          <a:noFill/>
        </p:spPr>
        <p:txBody>
          <a:bodyPr wrap="square" rtlCol="0">
            <a:spAutoFit/>
          </a:bodyPr>
          <a:lstStyle/>
          <a:p>
            <a:r>
              <a:rPr lang="es-EC" dirty="0" smtClean="0"/>
              <a:t>Sin Normalización</a:t>
            </a:r>
            <a:endParaRPr lang="es-EC" dirty="0"/>
          </a:p>
        </p:txBody>
      </p:sp>
    </p:spTree>
    <p:extLst>
      <p:ext uri="{BB962C8B-B14F-4D97-AF65-F5344CB8AC3E}">
        <p14:creationId xmlns:p14="http://schemas.microsoft.com/office/powerpoint/2010/main" val="32327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1923382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26</a:t>
            </a:fld>
            <a:endParaRPr lang="es-EC"/>
          </a:p>
        </p:txBody>
      </p:sp>
    </p:spTree>
    <p:extLst>
      <p:ext uri="{BB962C8B-B14F-4D97-AF65-F5344CB8AC3E}">
        <p14:creationId xmlns:p14="http://schemas.microsoft.com/office/powerpoint/2010/main" val="3306335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 Características</a:t>
            </a:r>
            <a:endParaRPr lang="es-EC" dirty="0"/>
          </a:p>
        </p:txBody>
      </p:sp>
      <p:graphicFrame>
        <p:nvGraphicFramePr>
          <p:cNvPr id="9" name="8 Marcador de contenido"/>
          <p:cNvGraphicFramePr>
            <a:graphicFrameLocks noGrp="1"/>
          </p:cNvGraphicFramePr>
          <p:nvPr>
            <p:ph sz="half" idx="1"/>
            <p:extLst>
              <p:ext uri="{D42A27DB-BD31-4B8C-83A1-F6EECF244321}">
                <p14:modId xmlns:p14="http://schemas.microsoft.com/office/powerpoint/2010/main" val="3113775152"/>
              </p:ext>
            </p:extLst>
          </p:nvPr>
        </p:nvGraphicFramePr>
        <p:xfrm>
          <a:off x="457200" y="1673225"/>
          <a:ext cx="4038600"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sz="half" idx="2"/>
          </p:nvPr>
        </p:nvGraphicFramePr>
        <p:xfrm>
          <a:off x="4648200" y="2244598"/>
          <a:ext cx="4038599" cy="3575304"/>
        </p:xfrm>
        <a:graphic>
          <a:graphicData uri="http://schemas.openxmlformats.org/drawingml/2006/table">
            <a:tbl>
              <a:tblPr firstRow="1" firstCol="1" bandRow="1">
                <a:tableStyleId>{5C22544A-7EE6-4342-B048-85BDC9FD1C3A}</a:tableStyleId>
              </a:tblPr>
              <a:tblGrid>
                <a:gridCol w="294833"/>
                <a:gridCol w="1609297"/>
                <a:gridCol w="250608"/>
                <a:gridCol w="1883861"/>
              </a:tblGrid>
              <a:tr h="203435">
                <a:tc gridSpan="4">
                  <a:txBody>
                    <a:bodyPr/>
                    <a:lstStyle/>
                    <a:p>
                      <a:pPr algn="ctr">
                        <a:lnSpc>
                          <a:spcPct val="115000"/>
                        </a:lnSpc>
                        <a:spcAft>
                          <a:spcPts val="0"/>
                        </a:spcAft>
                      </a:pPr>
                      <a:r>
                        <a:rPr lang="es-EC" sz="1200">
                          <a:effectLst/>
                        </a:rPr>
                        <a:t>Características más relevantes</a:t>
                      </a:r>
                      <a:endParaRPr lang="es-EC" sz="1100">
                        <a:effectLst/>
                        <a:latin typeface="Calibri"/>
                        <a:ea typeface="Calibri"/>
                        <a:cs typeface="Times New Roman"/>
                      </a:endParaRPr>
                    </a:p>
                  </a:txBody>
                  <a:tcPr marL="42996" marR="42996"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406870">
                <a:tc>
                  <a:txBody>
                    <a:bodyPr/>
                    <a:lstStyle/>
                    <a:p>
                      <a:pPr>
                        <a:lnSpc>
                          <a:spcPct val="115000"/>
                        </a:lnSpc>
                        <a:spcAft>
                          <a:spcPts val="0"/>
                        </a:spcAft>
                      </a:pPr>
                      <a:r>
                        <a:rPr lang="es-EC" sz="1200">
                          <a:effectLst/>
                        </a:rPr>
                        <a:t>1</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Valor RMS en la FFT</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9</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Valor Máximo en FFT de A6</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2</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Pico Máximo</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10</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Porcentaje de energía en D5</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3</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Tiempo de alcance pico máximo</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11</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Valor Máximo en FFT de D6</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4</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Valor Máximo en FFT de D1</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12</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Porcentaje de energía en D3</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5</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Frecuencia umbral máxima (20-30 MHz)</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13</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Relación de pico RMS en D3</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6</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Entropía</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14</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Valor Máximo en FFT de D3</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7</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Valor RMS en D2</a:t>
                      </a:r>
                      <a:endParaRPr lang="es-EC" sz="1100">
                        <a:effectLst/>
                        <a:latin typeface="Calibri"/>
                        <a:ea typeface="Calibri"/>
                        <a:cs typeface="Times New Roman"/>
                      </a:endParaRPr>
                    </a:p>
                  </a:txBody>
                  <a:tcPr marL="42996" marR="42996" marT="0" marB="0"/>
                </a:tc>
                <a:tc>
                  <a:txBody>
                    <a:bodyPr/>
                    <a:lstStyle/>
                    <a:p>
                      <a:pPr algn="r">
                        <a:lnSpc>
                          <a:spcPct val="115000"/>
                        </a:lnSpc>
                        <a:spcAft>
                          <a:spcPts val="0"/>
                        </a:spcAft>
                      </a:pPr>
                      <a:r>
                        <a:rPr lang="es-EC" sz="1200">
                          <a:effectLst/>
                        </a:rPr>
                        <a:t>15</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a:effectLst/>
                        </a:rPr>
                        <a:t>Frecuencia Pico FFT en D2</a:t>
                      </a:r>
                      <a:endParaRPr lang="es-EC" sz="1100">
                        <a:effectLst/>
                        <a:latin typeface="Calibri"/>
                        <a:ea typeface="Calibri"/>
                        <a:cs typeface="Times New Roman"/>
                      </a:endParaRPr>
                    </a:p>
                  </a:txBody>
                  <a:tcPr marL="42996" marR="42996" marT="0" marB="0" anchor="b"/>
                </a:tc>
              </a:tr>
              <a:tr h="406870">
                <a:tc>
                  <a:txBody>
                    <a:bodyPr/>
                    <a:lstStyle/>
                    <a:p>
                      <a:pPr>
                        <a:lnSpc>
                          <a:spcPct val="115000"/>
                        </a:lnSpc>
                        <a:spcAft>
                          <a:spcPts val="0"/>
                        </a:spcAft>
                      </a:pPr>
                      <a:r>
                        <a:rPr lang="es-EC" sz="1200">
                          <a:effectLst/>
                        </a:rPr>
                        <a:t>8</a:t>
                      </a:r>
                      <a:endParaRPr lang="es-EC" sz="1100">
                        <a:effectLst/>
                        <a:latin typeface="Calibri"/>
                        <a:ea typeface="Calibri"/>
                        <a:cs typeface="Times New Roman"/>
                      </a:endParaRPr>
                    </a:p>
                  </a:txBody>
                  <a:tcPr marL="42996" marR="42996" marT="0" marB="0" anchor="b"/>
                </a:tc>
                <a:tc>
                  <a:txBody>
                    <a:bodyPr/>
                    <a:lstStyle/>
                    <a:p>
                      <a:pPr>
                        <a:lnSpc>
                          <a:spcPct val="115000"/>
                        </a:lnSpc>
                        <a:spcAft>
                          <a:spcPts val="0"/>
                        </a:spcAft>
                      </a:pPr>
                      <a:r>
                        <a:rPr lang="es-EC" sz="1200">
                          <a:effectLst/>
                        </a:rPr>
                        <a:t>Porcentaje de Energía en D4</a:t>
                      </a:r>
                      <a:endParaRPr lang="es-EC" sz="1100">
                        <a:effectLst/>
                        <a:latin typeface="Calibri"/>
                        <a:ea typeface="Calibri"/>
                        <a:cs typeface="Times New Roman"/>
                      </a:endParaRPr>
                    </a:p>
                  </a:txBody>
                  <a:tcPr marL="42996" marR="42996" marT="0" marB="0"/>
                </a:tc>
                <a:tc>
                  <a:txBody>
                    <a:bodyPr/>
                    <a:lstStyle/>
                    <a:p>
                      <a:pPr algn="r">
                        <a:lnSpc>
                          <a:spcPct val="115000"/>
                        </a:lnSpc>
                        <a:spcAft>
                          <a:spcPts val="0"/>
                        </a:spcAft>
                      </a:pPr>
                      <a:r>
                        <a:rPr lang="es-EC" sz="1200">
                          <a:effectLst/>
                        </a:rPr>
                        <a:t>16</a:t>
                      </a:r>
                      <a:endParaRPr lang="es-EC" sz="1100">
                        <a:effectLst/>
                        <a:latin typeface="Calibri"/>
                        <a:ea typeface="Calibri"/>
                        <a:cs typeface="Times New Roman"/>
                      </a:endParaRPr>
                    </a:p>
                  </a:txBody>
                  <a:tcPr marL="42996" marR="42996" marT="0" marB="0"/>
                </a:tc>
                <a:tc>
                  <a:txBody>
                    <a:bodyPr/>
                    <a:lstStyle/>
                    <a:p>
                      <a:pPr>
                        <a:lnSpc>
                          <a:spcPct val="115000"/>
                        </a:lnSpc>
                        <a:spcAft>
                          <a:spcPts val="0"/>
                        </a:spcAft>
                      </a:pPr>
                      <a:r>
                        <a:rPr lang="es-EC" sz="1200" dirty="0">
                          <a:effectLst/>
                        </a:rPr>
                        <a:t>Energía en tiempo</a:t>
                      </a:r>
                      <a:endParaRPr lang="es-EC" sz="1100" dirty="0">
                        <a:effectLst/>
                        <a:latin typeface="Calibri"/>
                        <a:ea typeface="Calibri"/>
                        <a:cs typeface="Times New Roman"/>
                      </a:endParaRPr>
                    </a:p>
                  </a:txBody>
                  <a:tcPr marL="42996" marR="42996" marT="0" marB="0" anchor="b"/>
                </a:tc>
              </a:tr>
            </a:tbl>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27</a:t>
            </a:fld>
            <a:endParaRPr lang="es-EC"/>
          </a:p>
        </p:txBody>
      </p:sp>
    </p:spTree>
    <p:extLst>
      <p:ext uri="{BB962C8B-B14F-4D97-AF65-F5344CB8AC3E}">
        <p14:creationId xmlns:p14="http://schemas.microsoft.com/office/powerpoint/2010/main" val="287131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Selección de </a:t>
            </a:r>
            <a:r>
              <a:rPr lang="es-EC" dirty="0" smtClean="0"/>
              <a:t>Características - Resultados</a:t>
            </a:r>
            <a:endParaRPr lang="es-EC" dirty="0"/>
          </a:p>
        </p:txBody>
      </p:sp>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28</a:t>
            </a:fld>
            <a:endParaRPr lang="es-EC"/>
          </a:p>
        </p:txBody>
      </p:sp>
      <p:pic>
        <p:nvPicPr>
          <p:cNvPr id="8" name="0 Imagen"/>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7775"/>
            <a:ext cx="4038600" cy="3028950"/>
          </a:xfrm>
          <a:prstGeom prst="rect">
            <a:avLst/>
          </a:prstGeom>
        </p:spPr>
      </p:pic>
      <p:pic>
        <p:nvPicPr>
          <p:cNvPr id="11" name="0 Imagen"/>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17775"/>
            <a:ext cx="4038600" cy="3028950"/>
          </a:xfrm>
          <a:prstGeom prst="rect">
            <a:avLst/>
          </a:prstGeom>
        </p:spPr>
      </p:pic>
    </p:spTree>
    <p:extLst>
      <p:ext uri="{BB962C8B-B14F-4D97-AF65-F5344CB8AC3E}">
        <p14:creationId xmlns:p14="http://schemas.microsoft.com/office/powerpoint/2010/main" val="3069041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Selección de Características - Resultados</a:t>
            </a:r>
          </a:p>
        </p:txBody>
      </p:sp>
      <p:sp>
        <p:nvSpPr>
          <p:cNvPr id="3" name="2 Marcador de texto"/>
          <p:cNvSpPr>
            <a:spLocks noGrp="1"/>
          </p:cNvSpPr>
          <p:nvPr>
            <p:ph type="body" idx="1"/>
          </p:nvPr>
        </p:nvSpPr>
        <p:spPr/>
        <p:txBody>
          <a:bodyPr/>
          <a:lstStyle/>
          <a:p>
            <a:r>
              <a:rPr lang="es-EC" dirty="0" smtClean="0"/>
              <a:t>Características Relevantes</a:t>
            </a:r>
            <a:endParaRPr lang="es-EC" dirty="0"/>
          </a:p>
        </p:txBody>
      </p:sp>
      <p:sp>
        <p:nvSpPr>
          <p:cNvPr id="5" name="4 Marcador de texto"/>
          <p:cNvSpPr>
            <a:spLocks noGrp="1"/>
          </p:cNvSpPr>
          <p:nvPr>
            <p:ph type="body" sz="quarter" idx="3"/>
          </p:nvPr>
        </p:nvSpPr>
        <p:spPr/>
        <p:txBody>
          <a:bodyPr/>
          <a:lstStyle/>
          <a:p>
            <a:endParaRPr lang="es-EC" dirty="0"/>
          </a:p>
        </p:txBody>
      </p:sp>
      <p:graphicFrame>
        <p:nvGraphicFramePr>
          <p:cNvPr id="12" name="11 Marcador de contenido"/>
          <p:cNvGraphicFramePr>
            <a:graphicFrameLocks noGrp="1"/>
          </p:cNvGraphicFramePr>
          <p:nvPr>
            <p:ph sz="quarter" idx="4"/>
            <p:extLst>
              <p:ext uri="{D42A27DB-BD31-4B8C-83A1-F6EECF244321}">
                <p14:modId xmlns:p14="http://schemas.microsoft.com/office/powerpoint/2010/main" val="1126046642"/>
              </p:ext>
            </p:extLst>
          </p:nvPr>
        </p:nvGraphicFramePr>
        <p:xfrm>
          <a:off x="4754563" y="3674068"/>
          <a:ext cx="3932237" cy="1479951"/>
        </p:xfrm>
        <a:graphic>
          <a:graphicData uri="http://schemas.openxmlformats.org/drawingml/2006/table">
            <a:tbl>
              <a:tblPr firstRow="1" firstCol="1" bandRow="1">
                <a:tableStyleId>{5C22544A-7EE6-4342-B048-85BDC9FD1C3A}</a:tableStyleId>
              </a:tblPr>
              <a:tblGrid>
                <a:gridCol w="623597"/>
                <a:gridCol w="592318"/>
                <a:gridCol w="539690"/>
                <a:gridCol w="703533"/>
                <a:gridCol w="752189"/>
                <a:gridCol w="720910"/>
              </a:tblGrid>
              <a:tr h="328878">
                <a:tc>
                  <a:txBody>
                    <a:bodyPr/>
                    <a:lstStyle/>
                    <a:p>
                      <a:pPr>
                        <a:lnSpc>
                          <a:spcPct val="115000"/>
                        </a:lnSpc>
                      </a:pPr>
                      <a:endParaRPr lang="es-EC" sz="900" dirty="0">
                        <a:effectLst/>
                        <a:latin typeface="Calibri"/>
                      </a:endParaRPr>
                    </a:p>
                  </a:txBody>
                  <a:tcPr marL="34755" marR="34755" marT="0" marB="0" anchor="b"/>
                </a:tc>
                <a:tc>
                  <a:txBody>
                    <a:bodyPr/>
                    <a:lstStyle/>
                    <a:p>
                      <a:pPr>
                        <a:lnSpc>
                          <a:spcPct val="115000"/>
                        </a:lnSpc>
                        <a:spcAft>
                          <a:spcPts val="0"/>
                        </a:spcAft>
                      </a:pPr>
                      <a:r>
                        <a:rPr lang="es-EC" sz="900">
                          <a:effectLst/>
                        </a:rPr>
                        <a:t>Ex</a:t>
                      </a:r>
                    </a:p>
                    <a:p>
                      <a:pPr>
                        <a:lnSpc>
                          <a:spcPct val="115000"/>
                        </a:lnSpc>
                        <a:spcAft>
                          <a:spcPts val="0"/>
                        </a:spcAft>
                      </a:pPr>
                      <a:r>
                        <a:rPr lang="es-EC" sz="900">
                          <a:effectLst/>
                        </a:rPr>
                        <a:t>(%)</a:t>
                      </a:r>
                      <a:endParaRPr lang="es-EC" sz="900">
                        <a:effectLst/>
                        <a:latin typeface="Calibri"/>
                        <a:ea typeface="Calibri"/>
                        <a:cs typeface="Times New Roman"/>
                      </a:endParaRPr>
                    </a:p>
                  </a:txBody>
                  <a:tcPr marL="34755" marR="34755" marT="0" marB="0" anchor="b"/>
                </a:tc>
                <a:tc>
                  <a:txBody>
                    <a:bodyPr/>
                    <a:lstStyle/>
                    <a:p>
                      <a:pPr>
                        <a:lnSpc>
                          <a:spcPct val="115000"/>
                        </a:lnSpc>
                        <a:spcAft>
                          <a:spcPts val="0"/>
                        </a:spcAft>
                      </a:pPr>
                      <a:r>
                        <a:rPr lang="es-EC" sz="900">
                          <a:effectLst/>
                        </a:rPr>
                        <a:t>Pr </a:t>
                      </a:r>
                    </a:p>
                    <a:p>
                      <a:pPr>
                        <a:lnSpc>
                          <a:spcPct val="115000"/>
                        </a:lnSpc>
                        <a:spcAft>
                          <a:spcPts val="0"/>
                        </a:spcAft>
                      </a:pPr>
                      <a:r>
                        <a:rPr lang="es-EC" sz="900">
                          <a:effectLst/>
                        </a:rPr>
                        <a:t>(%)</a:t>
                      </a:r>
                      <a:endParaRPr lang="es-EC" sz="900">
                        <a:effectLst/>
                        <a:latin typeface="Calibri"/>
                        <a:ea typeface="Calibri"/>
                        <a:cs typeface="Times New Roman"/>
                      </a:endParaRPr>
                    </a:p>
                  </a:txBody>
                  <a:tcPr marL="34755" marR="34755" marT="0" marB="0" anchor="b"/>
                </a:tc>
                <a:tc>
                  <a:txBody>
                    <a:bodyPr/>
                    <a:lstStyle/>
                    <a:p>
                      <a:pPr>
                        <a:lnSpc>
                          <a:spcPct val="115000"/>
                        </a:lnSpc>
                        <a:spcAft>
                          <a:spcPts val="0"/>
                        </a:spcAft>
                      </a:pPr>
                      <a:r>
                        <a:rPr lang="es-EC" sz="900">
                          <a:effectLst/>
                        </a:rPr>
                        <a:t>Se</a:t>
                      </a:r>
                    </a:p>
                    <a:p>
                      <a:pPr>
                        <a:lnSpc>
                          <a:spcPct val="115000"/>
                        </a:lnSpc>
                        <a:spcAft>
                          <a:spcPts val="0"/>
                        </a:spcAft>
                      </a:pPr>
                      <a:r>
                        <a:rPr lang="es-EC" sz="900">
                          <a:effectLst/>
                        </a:rPr>
                        <a:t>(%)</a:t>
                      </a:r>
                      <a:endParaRPr lang="es-EC" sz="900">
                        <a:effectLst/>
                        <a:latin typeface="Calibri"/>
                        <a:ea typeface="Calibri"/>
                        <a:cs typeface="Times New Roman"/>
                      </a:endParaRPr>
                    </a:p>
                  </a:txBody>
                  <a:tcPr marL="34755" marR="34755" marT="0" marB="0" anchor="b"/>
                </a:tc>
                <a:tc>
                  <a:txBody>
                    <a:bodyPr/>
                    <a:lstStyle/>
                    <a:p>
                      <a:pPr>
                        <a:lnSpc>
                          <a:spcPct val="115000"/>
                        </a:lnSpc>
                        <a:spcAft>
                          <a:spcPts val="0"/>
                        </a:spcAft>
                      </a:pPr>
                      <a:r>
                        <a:rPr lang="es-EC" sz="900">
                          <a:effectLst/>
                        </a:rPr>
                        <a:t>Es</a:t>
                      </a:r>
                    </a:p>
                    <a:p>
                      <a:pPr>
                        <a:lnSpc>
                          <a:spcPct val="115000"/>
                        </a:lnSpc>
                        <a:spcAft>
                          <a:spcPts val="0"/>
                        </a:spcAft>
                      </a:pPr>
                      <a:r>
                        <a:rPr lang="es-EC" sz="900">
                          <a:effectLst/>
                        </a:rPr>
                        <a:t>(%)</a:t>
                      </a:r>
                      <a:endParaRPr lang="es-EC" sz="900">
                        <a:effectLst/>
                        <a:latin typeface="Calibri"/>
                        <a:ea typeface="Calibri"/>
                        <a:cs typeface="Times New Roman"/>
                      </a:endParaRPr>
                    </a:p>
                  </a:txBody>
                  <a:tcPr marL="34755" marR="34755" marT="0" marB="0" anchor="b"/>
                </a:tc>
                <a:tc>
                  <a:txBody>
                    <a:bodyPr/>
                    <a:lstStyle/>
                    <a:p>
                      <a:pPr>
                        <a:lnSpc>
                          <a:spcPct val="115000"/>
                        </a:lnSpc>
                        <a:spcAft>
                          <a:spcPts val="0"/>
                        </a:spcAft>
                      </a:pPr>
                      <a:r>
                        <a:rPr lang="es-EC" sz="900">
                          <a:effectLst/>
                        </a:rPr>
                        <a:t>Tiempo</a:t>
                      </a:r>
                    </a:p>
                    <a:p>
                      <a:pPr>
                        <a:lnSpc>
                          <a:spcPct val="115000"/>
                        </a:lnSpc>
                        <a:spcAft>
                          <a:spcPts val="0"/>
                        </a:spcAft>
                      </a:pPr>
                      <a:r>
                        <a:rPr lang="es-EC" sz="900">
                          <a:effectLst/>
                        </a:rPr>
                        <a:t>(ms) </a:t>
                      </a:r>
                      <a:endParaRPr lang="es-EC" sz="900">
                        <a:effectLst/>
                        <a:latin typeface="Calibri"/>
                        <a:ea typeface="Calibri"/>
                        <a:cs typeface="Times New Roman"/>
                      </a:endParaRPr>
                    </a:p>
                  </a:txBody>
                  <a:tcPr marL="34755" marR="34755" marT="0" marB="0"/>
                </a:tc>
              </a:tr>
              <a:tr h="328878">
                <a:tc>
                  <a:txBody>
                    <a:bodyPr/>
                    <a:lstStyle/>
                    <a:p>
                      <a:pPr>
                        <a:lnSpc>
                          <a:spcPct val="115000"/>
                        </a:lnSpc>
                        <a:spcAft>
                          <a:spcPts val="0"/>
                        </a:spcAft>
                      </a:pPr>
                      <a:r>
                        <a:rPr lang="es-EC" sz="900">
                          <a:effectLst/>
                        </a:rPr>
                        <a:t>Decision </a:t>
                      </a:r>
                    </a:p>
                    <a:p>
                      <a:pPr>
                        <a:lnSpc>
                          <a:spcPct val="115000"/>
                        </a:lnSpc>
                        <a:spcAft>
                          <a:spcPts val="0"/>
                        </a:spcAft>
                      </a:pPr>
                      <a:r>
                        <a:rPr lang="es-EC" sz="900">
                          <a:effectLst/>
                        </a:rPr>
                        <a:t>Trees</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96</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98</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93</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98</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 </a:t>
                      </a:r>
                    </a:p>
                    <a:p>
                      <a:pPr algn="r">
                        <a:lnSpc>
                          <a:spcPct val="115000"/>
                        </a:lnSpc>
                        <a:spcAft>
                          <a:spcPts val="0"/>
                        </a:spcAft>
                      </a:pPr>
                      <a:r>
                        <a:rPr lang="es-EC" sz="900">
                          <a:effectLst/>
                        </a:rPr>
                        <a:t>30</a:t>
                      </a:r>
                      <a:endParaRPr lang="es-EC" sz="900">
                        <a:effectLst/>
                        <a:latin typeface="Calibri"/>
                        <a:ea typeface="Calibri"/>
                        <a:cs typeface="Times New Roman"/>
                      </a:endParaRPr>
                    </a:p>
                  </a:txBody>
                  <a:tcPr marL="34755" marR="34755" marT="0" marB="0"/>
                </a:tc>
              </a:tr>
              <a:tr h="328878">
                <a:tc>
                  <a:txBody>
                    <a:bodyPr/>
                    <a:lstStyle/>
                    <a:p>
                      <a:pPr>
                        <a:lnSpc>
                          <a:spcPct val="115000"/>
                        </a:lnSpc>
                      </a:pPr>
                      <a:endParaRPr lang="es-EC" sz="900" dirty="0">
                        <a:effectLst/>
                        <a:latin typeface="Calibri"/>
                      </a:endParaRPr>
                    </a:p>
                  </a:txBody>
                  <a:tcPr marL="34755" marR="34755" marT="0" marB="0" anchor="b"/>
                </a:tc>
                <a:tc gridSpan="5">
                  <a:txBody>
                    <a:bodyPr/>
                    <a:lstStyle/>
                    <a:p>
                      <a:pPr algn="ctr">
                        <a:lnSpc>
                          <a:spcPct val="115000"/>
                        </a:lnSpc>
                        <a:spcAft>
                          <a:spcPts val="0"/>
                        </a:spcAft>
                      </a:pPr>
                      <a:r>
                        <a:rPr lang="es-EC" sz="1400" dirty="0" smtClean="0">
                          <a:effectLst/>
                          <a:latin typeface="Calibri"/>
                          <a:ea typeface="Calibri"/>
                          <a:cs typeface="Times New Roman"/>
                        </a:rPr>
                        <a:t>Selección de Características</a:t>
                      </a:r>
                      <a:endParaRPr lang="es-EC" sz="1400" dirty="0">
                        <a:effectLst/>
                        <a:latin typeface="Calibri"/>
                        <a:ea typeface="Calibri"/>
                        <a:cs typeface="Times New Roman"/>
                      </a:endParaRPr>
                    </a:p>
                  </a:txBody>
                  <a:tcPr marL="34755" marR="34755" marT="0" marB="0" anchor="b"/>
                </a:tc>
                <a:tc hMerge="1">
                  <a:txBody>
                    <a:bodyPr/>
                    <a:lstStyle/>
                    <a:p>
                      <a:pPr algn="r">
                        <a:lnSpc>
                          <a:spcPct val="115000"/>
                        </a:lnSpc>
                        <a:spcAft>
                          <a:spcPts val="0"/>
                        </a:spcAft>
                      </a:pPr>
                      <a:endParaRPr lang="es-EC" sz="900" dirty="0">
                        <a:effectLst/>
                        <a:latin typeface="Calibri"/>
                        <a:ea typeface="Calibri"/>
                        <a:cs typeface="Times New Roman"/>
                      </a:endParaRPr>
                    </a:p>
                  </a:txBody>
                  <a:tcPr marL="34755" marR="34755" marT="0" marB="0" anchor="b"/>
                </a:tc>
                <a:tc hMerge="1">
                  <a:txBody>
                    <a:bodyPr/>
                    <a:lstStyle/>
                    <a:p>
                      <a:pPr algn="r">
                        <a:lnSpc>
                          <a:spcPct val="115000"/>
                        </a:lnSpc>
                        <a:spcAft>
                          <a:spcPts val="0"/>
                        </a:spcAft>
                      </a:pPr>
                      <a:endParaRPr lang="es-EC" sz="900" dirty="0">
                        <a:effectLst/>
                        <a:latin typeface="Calibri"/>
                        <a:ea typeface="Calibri"/>
                        <a:cs typeface="Times New Roman"/>
                      </a:endParaRPr>
                    </a:p>
                  </a:txBody>
                  <a:tcPr marL="34755" marR="34755" marT="0" marB="0" anchor="b"/>
                </a:tc>
                <a:tc hMerge="1">
                  <a:txBody>
                    <a:bodyPr/>
                    <a:lstStyle/>
                    <a:p>
                      <a:pPr algn="r">
                        <a:lnSpc>
                          <a:spcPct val="115000"/>
                        </a:lnSpc>
                        <a:spcAft>
                          <a:spcPts val="0"/>
                        </a:spcAft>
                      </a:pPr>
                      <a:endParaRPr lang="es-EC" sz="900" dirty="0">
                        <a:effectLst/>
                        <a:latin typeface="Calibri"/>
                        <a:ea typeface="Calibri"/>
                        <a:cs typeface="Times New Roman"/>
                      </a:endParaRPr>
                    </a:p>
                  </a:txBody>
                  <a:tcPr marL="34755" marR="34755" marT="0" marB="0" anchor="b"/>
                </a:tc>
                <a:tc hMerge="1">
                  <a:txBody>
                    <a:bodyPr/>
                    <a:lstStyle/>
                    <a:p>
                      <a:pPr algn="r">
                        <a:lnSpc>
                          <a:spcPct val="115000"/>
                        </a:lnSpc>
                        <a:spcAft>
                          <a:spcPts val="0"/>
                        </a:spcAft>
                      </a:pPr>
                      <a:endParaRPr lang="es-EC" sz="900" dirty="0">
                        <a:effectLst/>
                        <a:latin typeface="Calibri"/>
                        <a:ea typeface="Calibri"/>
                        <a:cs typeface="Times New Roman"/>
                      </a:endParaRPr>
                    </a:p>
                  </a:txBody>
                  <a:tcPr marL="34755" marR="34755" marT="0" marB="0"/>
                </a:tc>
              </a:tr>
              <a:tr h="493317">
                <a:tc>
                  <a:txBody>
                    <a:bodyPr/>
                    <a:lstStyle/>
                    <a:p>
                      <a:pPr>
                        <a:lnSpc>
                          <a:spcPct val="115000"/>
                        </a:lnSpc>
                        <a:spcAft>
                          <a:spcPts val="0"/>
                        </a:spcAft>
                      </a:pPr>
                      <a:r>
                        <a:rPr lang="es-EC" sz="900">
                          <a:effectLst/>
                        </a:rPr>
                        <a:t>Decision </a:t>
                      </a:r>
                    </a:p>
                    <a:p>
                      <a:pPr>
                        <a:lnSpc>
                          <a:spcPct val="115000"/>
                        </a:lnSpc>
                        <a:spcAft>
                          <a:spcPts val="0"/>
                        </a:spcAft>
                      </a:pPr>
                      <a:r>
                        <a:rPr lang="es-EC" sz="900">
                          <a:effectLst/>
                        </a:rPr>
                        <a:t>Trees</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96</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98</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a:effectLst/>
                        </a:rPr>
                        <a:t>93</a:t>
                      </a:r>
                      <a:endParaRPr lang="es-EC" sz="90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dirty="0">
                          <a:effectLst/>
                        </a:rPr>
                        <a:t>98</a:t>
                      </a:r>
                      <a:endParaRPr lang="es-EC" sz="900" dirty="0">
                        <a:effectLst/>
                        <a:latin typeface="Calibri"/>
                        <a:ea typeface="Calibri"/>
                        <a:cs typeface="Times New Roman"/>
                      </a:endParaRPr>
                    </a:p>
                  </a:txBody>
                  <a:tcPr marL="34755" marR="34755" marT="0" marB="0" anchor="b"/>
                </a:tc>
                <a:tc>
                  <a:txBody>
                    <a:bodyPr/>
                    <a:lstStyle/>
                    <a:p>
                      <a:pPr algn="r">
                        <a:lnSpc>
                          <a:spcPct val="115000"/>
                        </a:lnSpc>
                        <a:spcAft>
                          <a:spcPts val="0"/>
                        </a:spcAft>
                      </a:pPr>
                      <a:r>
                        <a:rPr lang="es-EC" sz="900" dirty="0">
                          <a:effectLst/>
                        </a:rPr>
                        <a:t> </a:t>
                      </a:r>
                    </a:p>
                    <a:p>
                      <a:pPr algn="r">
                        <a:lnSpc>
                          <a:spcPct val="115000"/>
                        </a:lnSpc>
                        <a:spcAft>
                          <a:spcPts val="0"/>
                        </a:spcAft>
                      </a:pPr>
                      <a:r>
                        <a:rPr lang="es-EC" sz="900" dirty="0">
                          <a:effectLst/>
                        </a:rPr>
                        <a:t> </a:t>
                      </a:r>
                    </a:p>
                    <a:p>
                      <a:pPr algn="r">
                        <a:lnSpc>
                          <a:spcPct val="115000"/>
                        </a:lnSpc>
                        <a:spcAft>
                          <a:spcPts val="0"/>
                        </a:spcAft>
                      </a:pPr>
                      <a:r>
                        <a:rPr lang="es-EC" sz="900" dirty="0">
                          <a:effectLst/>
                        </a:rPr>
                        <a:t>3</a:t>
                      </a:r>
                      <a:endParaRPr lang="es-EC" sz="900" dirty="0">
                        <a:effectLst/>
                        <a:latin typeface="Calibri"/>
                        <a:ea typeface="Calibri"/>
                        <a:cs typeface="Times New Roman"/>
                      </a:endParaRPr>
                    </a:p>
                  </a:txBody>
                  <a:tcPr marL="34755" marR="34755" marT="0" marB="0"/>
                </a:tc>
              </a:tr>
            </a:tbl>
          </a:graphicData>
        </a:graphic>
      </p:graphicFrame>
      <p:sp>
        <p:nvSpPr>
          <p:cNvPr id="7" name="6 Marcador de fecha"/>
          <p:cNvSpPr>
            <a:spLocks noGrp="1"/>
          </p:cNvSpPr>
          <p:nvPr>
            <p:ph type="dt" sz="half" idx="10"/>
          </p:nvPr>
        </p:nvSpPr>
        <p:spPr/>
        <p:txBody>
          <a:bodyPr/>
          <a:lstStyle/>
          <a:p>
            <a:r>
              <a:rPr lang="es-EC" smtClean="0"/>
              <a:t>02/04/2015</a:t>
            </a:r>
            <a:endParaRPr lang="es-EC"/>
          </a:p>
        </p:txBody>
      </p:sp>
      <p:sp>
        <p:nvSpPr>
          <p:cNvPr id="8" name="7 Marcador de pie de página"/>
          <p:cNvSpPr>
            <a:spLocks noGrp="1"/>
          </p:cNvSpPr>
          <p:nvPr>
            <p:ph type="ftr" sz="quarter" idx="11"/>
          </p:nvPr>
        </p:nvSpPr>
        <p:spPr/>
        <p:txBody>
          <a:bodyPr/>
          <a:lstStyle/>
          <a:p>
            <a:r>
              <a:rPr lang="es-EC" smtClean="0"/>
              <a:t>Juan Francisco Morejón</a:t>
            </a:r>
            <a:endParaRPr lang="es-EC"/>
          </a:p>
        </p:txBody>
      </p:sp>
      <p:sp>
        <p:nvSpPr>
          <p:cNvPr id="9" name="8 Marcador de número de diapositiva"/>
          <p:cNvSpPr>
            <a:spLocks noGrp="1"/>
          </p:cNvSpPr>
          <p:nvPr>
            <p:ph type="sldNum" sz="quarter" idx="12"/>
          </p:nvPr>
        </p:nvSpPr>
        <p:spPr/>
        <p:txBody>
          <a:bodyPr/>
          <a:lstStyle/>
          <a:p>
            <a:fld id="{0EDD7FD3-9E9B-4686-A0CB-3EC9AA2FC21A}" type="slidenum">
              <a:rPr lang="es-EC" smtClean="0"/>
              <a:t>29</a:t>
            </a:fld>
            <a:endParaRPr lang="es-EC"/>
          </a:p>
        </p:txBody>
      </p:sp>
      <p:pic>
        <p:nvPicPr>
          <p:cNvPr id="10" name="0 Imagen"/>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939455"/>
            <a:ext cx="3932238" cy="2949178"/>
          </a:xfrm>
          <a:prstGeom prst="rect">
            <a:avLst/>
          </a:prstGeom>
        </p:spPr>
      </p:pic>
    </p:spTree>
    <p:extLst>
      <p:ext uri="{BB962C8B-B14F-4D97-AF65-F5344CB8AC3E}">
        <p14:creationId xmlns:p14="http://schemas.microsoft.com/office/powerpoint/2010/main" val="892745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81259621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3</a:t>
            </a:fld>
            <a:endParaRPr lang="es-EC"/>
          </a:p>
        </p:txBody>
      </p:sp>
    </p:spTree>
    <p:extLst>
      <p:ext uri="{BB962C8B-B14F-4D97-AF65-F5344CB8AC3E}">
        <p14:creationId xmlns:p14="http://schemas.microsoft.com/office/powerpoint/2010/main" val="628831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Selección de Características - Resultados</a:t>
            </a:r>
          </a:p>
        </p:txBody>
      </p:sp>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30</a:t>
            </a:fld>
            <a:endParaRPr lang="es-EC"/>
          </a:p>
        </p:txBody>
      </p:sp>
      <p:sp>
        <p:nvSpPr>
          <p:cNvPr id="8" name="Rectangle 1"/>
          <p:cNvSpPr>
            <a:spLocks noChangeArrowheads="1"/>
          </p:cNvSpPr>
          <p:nvPr/>
        </p:nvSpPr>
        <p:spPr bwMode="auto">
          <a:xfrm>
            <a:off x="1957388"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itchFamily="34" charset="0"/>
                <a:cs typeface="Arial" pitchFamily="34" charset="0"/>
              </a:rPr>
              <a:t/>
            </a:r>
            <a:br>
              <a:rPr kumimoji="0" lang="es-EC" altLang="es-EC" sz="18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29230" y="6069244"/>
            <a:ext cx="3017837"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3"/>
          <p:cNvSpPr>
            <a:spLocks noChangeArrowheads="1"/>
          </p:cNvSpPr>
          <p:nvPr/>
        </p:nvSpPr>
        <p:spPr bwMode="auto">
          <a:xfrm>
            <a:off x="-39322" y="60932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rId2"/>
              </a:rPr>
              <a:t>[</a:t>
            </a:r>
            <a:r>
              <a:rPr kumimoji="0" lang="es-ES" altLang="es-EC" sz="10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rId2"/>
              </a:rPr>
              <a:t>1]</a:t>
            </a:r>
            <a:r>
              <a:rPr kumimoji="0" lang="es-ES" altLang="es-EC" sz="10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Desempeño con las primeras 3 características</a:t>
            </a:r>
            <a:endParaRPr kumimoji="0" lang="es-EC" altLang="es-EC" sz="8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rId3"/>
              </a:rPr>
              <a:t>[2]</a:t>
            </a:r>
            <a:r>
              <a:rPr kumimoji="0" lang="es-ES" altLang="es-EC"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Desempeño con las primeras 6 características</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2993392255"/>
              </p:ext>
            </p:extLst>
          </p:nvPr>
        </p:nvGraphicFramePr>
        <p:xfrm>
          <a:off x="1017000" y="3789040"/>
          <a:ext cx="7031355" cy="1920240"/>
        </p:xfrm>
        <a:graphic>
          <a:graphicData uri="http://schemas.openxmlformats.org/drawingml/2006/table">
            <a:tbl>
              <a:tblPr firstRow="1" firstCol="1" bandRow="1">
                <a:tableStyleId>{5C22544A-7EE6-4342-B048-85BDC9FD1C3A}</a:tableStyleId>
              </a:tblPr>
              <a:tblGrid>
                <a:gridCol w="637031"/>
                <a:gridCol w="637031"/>
                <a:gridCol w="637031"/>
                <a:gridCol w="637031"/>
                <a:gridCol w="637031"/>
                <a:gridCol w="637031"/>
                <a:gridCol w="637031"/>
                <a:gridCol w="637031"/>
                <a:gridCol w="637031"/>
                <a:gridCol w="649038"/>
                <a:gridCol w="649038"/>
              </a:tblGrid>
              <a:tr h="609600">
                <a:tc rowSpan="2">
                  <a:txBody>
                    <a:bodyPr/>
                    <a:lstStyle/>
                    <a:p>
                      <a:pPr algn="ct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000">
                          <a:effectLst/>
                        </a:rPr>
                        <a:t>Exactitud (%)</a:t>
                      </a:r>
                      <a:endParaRPr lang="es-EC" sz="1100">
                        <a:effectLst/>
                        <a:latin typeface="Calibri"/>
                        <a:ea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000">
                          <a:effectLst/>
                        </a:rPr>
                        <a:t>Precisión (%)</a:t>
                      </a:r>
                      <a:endParaRPr lang="es-EC" sz="1100">
                        <a:effectLst/>
                        <a:latin typeface="Calibri"/>
                        <a:ea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000">
                          <a:effectLst/>
                        </a:rPr>
                        <a:t>Sensibilidad (%)</a:t>
                      </a:r>
                      <a:endParaRPr lang="es-EC" sz="1100">
                        <a:effectLst/>
                        <a:latin typeface="Calibri"/>
                        <a:ea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000">
                          <a:effectLst/>
                        </a:rPr>
                        <a:t>Especificidad (%)</a:t>
                      </a:r>
                      <a:endParaRPr lang="es-EC" sz="1100">
                        <a:effectLst/>
                        <a:latin typeface="Calibri"/>
                        <a:ea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000">
                          <a:effectLst/>
                        </a:rPr>
                        <a:t>Tiempo de procesamiento (ms) </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0">
                <a:tc vMerge="1">
                  <a:txBody>
                    <a:bodyPr/>
                    <a:lstStyle/>
                    <a:p>
                      <a:endParaRPr lang="es-EC"/>
                    </a:p>
                  </a:txBody>
                  <a:tcPr/>
                </a:tc>
                <a:tc>
                  <a:txBody>
                    <a:bodyPr/>
                    <a:lstStyle/>
                    <a:p>
                      <a:pPr>
                        <a:lnSpc>
                          <a:spcPct val="115000"/>
                        </a:lnSpc>
                        <a:spcAft>
                          <a:spcPts val="0"/>
                        </a:spcAft>
                      </a:pPr>
                      <a:r>
                        <a:rPr lang="es-EC" sz="1000">
                          <a:effectLst/>
                        </a:rPr>
                        <a:t>Sin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Con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Sin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Con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Sin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Con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Sin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Con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Sin Selección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Con Selección</a:t>
                      </a:r>
                      <a:endParaRPr lang="es-EC" sz="1100">
                        <a:effectLst/>
                        <a:latin typeface="Calibri"/>
                        <a:ea typeface="Calibri"/>
                        <a:cs typeface="Times New Roman"/>
                      </a:endParaRPr>
                    </a:p>
                  </a:txBody>
                  <a:tcPr marL="44450" marR="44450" marT="0" marB="0" anchor="ctr"/>
                </a:tc>
              </a:tr>
              <a:tr h="400050">
                <a:tc>
                  <a:txBody>
                    <a:bodyPr/>
                    <a:lstStyle/>
                    <a:p>
                      <a:pPr>
                        <a:lnSpc>
                          <a:spcPct val="115000"/>
                        </a:lnSpc>
                        <a:spcAft>
                          <a:spcPts val="0"/>
                        </a:spcAft>
                      </a:pPr>
                      <a:r>
                        <a:rPr lang="es-EC" sz="1000">
                          <a:effectLst/>
                        </a:rPr>
                        <a:t>Decision Trees</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96</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96</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31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3</a:t>
                      </a:r>
                      <a:endParaRPr lang="es-EC" sz="1100">
                        <a:effectLst/>
                        <a:latin typeface="Calibri"/>
                        <a:ea typeface="Calibri"/>
                        <a:cs typeface="Times New Roman"/>
                      </a:endParaRPr>
                    </a:p>
                  </a:txBody>
                  <a:tcPr marL="44450" marR="44450" marT="0" marB="0" anchor="ctr"/>
                </a:tc>
              </a:tr>
              <a:tr h="209550">
                <a:tc>
                  <a:txBody>
                    <a:bodyPr/>
                    <a:lstStyle/>
                    <a:p>
                      <a:pPr>
                        <a:lnSpc>
                          <a:spcPct val="115000"/>
                        </a:lnSpc>
                        <a:spcAft>
                          <a:spcPts val="0"/>
                        </a:spcAft>
                      </a:pPr>
                      <a:r>
                        <a:rPr lang="es-EC" sz="1000">
                          <a:effectLst/>
                        </a:rPr>
                        <a:t>k-NN</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96</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95</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143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7</a:t>
                      </a:r>
                      <a:endParaRPr lang="es-EC" sz="1100">
                        <a:effectLst/>
                        <a:latin typeface="Calibri"/>
                        <a:ea typeface="Calibri"/>
                        <a:cs typeface="Times New Roman"/>
                      </a:endParaRPr>
                    </a:p>
                  </a:txBody>
                  <a:tcPr marL="44450" marR="44450" marT="0" marB="0" anchor="ctr"/>
                </a:tc>
              </a:tr>
              <a:tr h="209550">
                <a:tc>
                  <a:txBody>
                    <a:bodyPr/>
                    <a:lstStyle/>
                    <a:p>
                      <a:pPr>
                        <a:lnSpc>
                          <a:spcPct val="115000"/>
                        </a:lnSpc>
                        <a:spcAft>
                          <a:spcPts val="0"/>
                        </a:spcAft>
                      </a:pPr>
                      <a:r>
                        <a:rPr lang="es-EC" sz="1000">
                          <a:effectLst/>
                        </a:rPr>
                        <a:t>Neural Network</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95</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000" dirty="0">
                          <a:effectLst/>
                        </a:rPr>
                        <a:t>100</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269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230</a:t>
                      </a:r>
                      <a:endParaRPr lang="es-EC" sz="1100" dirty="0">
                        <a:effectLst/>
                        <a:latin typeface="Calibri"/>
                        <a:ea typeface="Calibri"/>
                        <a:cs typeface="Times New Roman"/>
                      </a:endParaRPr>
                    </a:p>
                  </a:txBody>
                  <a:tcPr marL="44450" marR="44450" marT="0" marB="0" anchor="ct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144336012"/>
              </p:ext>
            </p:extLst>
          </p:nvPr>
        </p:nvGraphicFramePr>
        <p:xfrm>
          <a:off x="1691680" y="1669860"/>
          <a:ext cx="5227955" cy="1767840"/>
        </p:xfrm>
        <a:graphic>
          <a:graphicData uri="http://schemas.openxmlformats.org/drawingml/2006/table">
            <a:tbl>
              <a:tblPr firstRow="1" firstCol="1" bandRow="1">
                <a:tableStyleId>{5C22544A-7EE6-4342-B048-85BDC9FD1C3A}</a:tableStyleId>
              </a:tblPr>
              <a:tblGrid>
                <a:gridCol w="707390"/>
                <a:gridCol w="811530"/>
                <a:gridCol w="721360"/>
                <a:gridCol w="989330"/>
                <a:gridCol w="961390"/>
                <a:gridCol w="1036955"/>
              </a:tblGrid>
              <a:tr h="200025">
                <a:tc>
                  <a:txBody>
                    <a:bodyPr/>
                    <a:lstStyle/>
                    <a:p>
                      <a:pPr>
                        <a:lnSpc>
                          <a:spcPct val="115000"/>
                        </a:lnSpc>
                        <a:spcAft>
                          <a:spcPts val="0"/>
                        </a:spcAft>
                      </a:pPr>
                      <a:r>
                        <a:rPr lang="es-EC" sz="1000" dirty="0">
                          <a:effectLst/>
                        </a:rPr>
                        <a:t> </a:t>
                      </a:r>
                      <a:endParaRPr lang="es-EC"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Exactitud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Precisión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Sensibilidad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Especificidad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Tiempo de procesamiento (s) </a:t>
                      </a:r>
                      <a:endParaRPr lang="es-EC" sz="1100">
                        <a:effectLst/>
                        <a:latin typeface="Calibri"/>
                        <a:ea typeface="Calibri"/>
                        <a:cs typeface="Times New Roman"/>
                      </a:endParaRPr>
                    </a:p>
                  </a:txBody>
                  <a:tcPr marL="44450" marR="44450" marT="0" marB="0"/>
                </a:tc>
              </a:tr>
              <a:tr h="190500">
                <a:tc>
                  <a:txBody>
                    <a:bodyPr/>
                    <a:lstStyle/>
                    <a:p>
                      <a:pPr>
                        <a:lnSpc>
                          <a:spcPct val="115000"/>
                        </a:lnSpc>
                        <a:spcAft>
                          <a:spcPts val="0"/>
                        </a:spcAft>
                      </a:pPr>
                      <a:r>
                        <a:rPr lang="es-EC" sz="1000">
                          <a:effectLst/>
                        </a:rPr>
                        <a:t>Decision Trees</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96</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3</a:t>
                      </a:r>
                      <a:endParaRPr lang="es-EC" sz="1100">
                        <a:effectLst/>
                        <a:latin typeface="Calibri"/>
                        <a:ea typeface="Calibri"/>
                        <a:cs typeface="Times New Roman"/>
                      </a:endParaRPr>
                    </a:p>
                  </a:txBody>
                  <a:tcPr marL="44450" marR="44450" marT="0" marB="0"/>
                </a:tc>
              </a:tr>
              <a:tr h="190500">
                <a:tc>
                  <a:txBody>
                    <a:bodyPr/>
                    <a:lstStyle/>
                    <a:p>
                      <a:pPr>
                        <a:lnSpc>
                          <a:spcPct val="115000"/>
                        </a:lnSpc>
                        <a:spcAft>
                          <a:spcPts val="0"/>
                        </a:spcAft>
                      </a:pPr>
                      <a:r>
                        <a:rPr lang="es-EC" sz="1000">
                          <a:effectLst/>
                        </a:rPr>
                        <a:t>k-NN</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98</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7</a:t>
                      </a:r>
                      <a:endParaRPr lang="es-EC" sz="1100">
                        <a:effectLst/>
                        <a:latin typeface="Calibri"/>
                        <a:ea typeface="Calibri"/>
                        <a:cs typeface="Times New Roman"/>
                      </a:endParaRPr>
                    </a:p>
                  </a:txBody>
                  <a:tcPr marL="44450" marR="44450" marT="0" marB="0"/>
                </a:tc>
              </a:tr>
              <a:tr h="200025">
                <a:tc>
                  <a:txBody>
                    <a:bodyPr/>
                    <a:lstStyle/>
                    <a:p>
                      <a:pPr>
                        <a:lnSpc>
                          <a:spcPct val="115000"/>
                        </a:lnSpc>
                        <a:spcAft>
                          <a:spcPts val="0"/>
                        </a:spcAft>
                      </a:pPr>
                      <a:r>
                        <a:rPr lang="es-EC" sz="1000">
                          <a:effectLst/>
                        </a:rPr>
                        <a:t>Neural Network</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91</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90</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 </a:t>
                      </a:r>
                      <a:endParaRPr lang="es-EC" sz="1100">
                        <a:effectLst/>
                      </a:endParaRPr>
                    </a:p>
                    <a:p>
                      <a:pPr algn="r">
                        <a:lnSpc>
                          <a:spcPct val="115000"/>
                        </a:lnSpc>
                        <a:spcAft>
                          <a:spcPts val="0"/>
                        </a:spcAft>
                      </a:pPr>
                      <a:r>
                        <a:rPr lang="es-EC" sz="1000">
                          <a:effectLst/>
                        </a:rPr>
                        <a:t>190</a:t>
                      </a:r>
                      <a:endParaRPr lang="es-EC" sz="1100">
                        <a:effectLst/>
                        <a:latin typeface="Calibri"/>
                        <a:ea typeface="Calibri"/>
                        <a:cs typeface="Times New Roman"/>
                      </a:endParaRPr>
                    </a:p>
                  </a:txBody>
                  <a:tcPr marL="44450" marR="44450" marT="0" marB="0"/>
                </a:tc>
              </a:tr>
              <a:tr h="200025">
                <a:tc>
                  <a:txBody>
                    <a:bodyPr/>
                    <a:lstStyle/>
                    <a:p>
                      <a:pPr>
                        <a:lnSpc>
                          <a:spcPct val="115000"/>
                        </a:lnSpc>
                        <a:spcAft>
                          <a:spcPts val="0"/>
                        </a:spcAft>
                      </a:pPr>
                      <a:r>
                        <a:rPr lang="es-EC" sz="1000">
                          <a:effectLst/>
                        </a:rPr>
                        <a:t>Neural Network</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97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93</a:t>
                      </a:r>
                      <a:endParaRPr lang="es-EC"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a:effectLst/>
                        </a:rPr>
                        <a:t>100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00" dirty="0">
                          <a:effectLst/>
                        </a:rPr>
                        <a:t> </a:t>
                      </a:r>
                      <a:endParaRPr lang="es-EC" sz="1100" dirty="0">
                        <a:effectLst/>
                      </a:endParaRPr>
                    </a:p>
                    <a:p>
                      <a:pPr algn="r">
                        <a:lnSpc>
                          <a:spcPct val="115000"/>
                        </a:lnSpc>
                        <a:spcAft>
                          <a:spcPts val="0"/>
                        </a:spcAft>
                      </a:pPr>
                      <a:r>
                        <a:rPr lang="es-EC" sz="1000" dirty="0">
                          <a:effectLst/>
                        </a:rPr>
                        <a:t>230</a:t>
                      </a:r>
                      <a:endParaRPr lang="es-EC" sz="1100" dirty="0">
                        <a:effectLst/>
                        <a:latin typeface="Calibri"/>
                        <a:ea typeface="Calibri"/>
                        <a:cs typeface="Times New Roman"/>
                      </a:endParaRPr>
                    </a:p>
                  </a:txBody>
                  <a:tcPr marL="44450" marR="44450" marT="0" marB="0"/>
                </a:tc>
              </a:tr>
            </a:tbl>
          </a:graphicData>
        </a:graphic>
      </p:graphicFrame>
      <p:sp>
        <p:nvSpPr>
          <p:cNvPr id="15" name="Rectangle 6"/>
          <p:cNvSpPr>
            <a:spLocks noChangeArrowheads="1"/>
          </p:cNvSpPr>
          <p:nvPr/>
        </p:nvSpPr>
        <p:spPr bwMode="auto">
          <a:xfrm>
            <a:off x="1957388"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800" b="0" i="0" u="none" strike="noStrike" cap="none" normalizeH="0" baseline="0" smtClean="0">
                <a:ln>
                  <a:noFill/>
                </a:ln>
                <a:solidFill>
                  <a:schemeClr val="tx1"/>
                </a:solidFill>
                <a:effectLst/>
                <a:latin typeface="Arial" pitchFamily="34" charset="0"/>
                <a:cs typeface="Arial" pitchFamily="34" charset="0"/>
              </a:rPr>
              <a:t/>
            </a:r>
            <a:br>
              <a:rPr kumimoji="0" lang="es-EC" altLang="es-EC" sz="1800" b="0" i="0" u="none" strike="noStrike" cap="none" normalizeH="0" baseline="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0923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3266547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31</a:t>
            </a:fld>
            <a:endParaRPr lang="es-EC"/>
          </a:p>
        </p:txBody>
      </p:sp>
    </p:spTree>
    <p:extLst>
      <p:ext uri="{BB962C8B-B14F-4D97-AF65-F5344CB8AC3E}">
        <p14:creationId xmlns:p14="http://schemas.microsoft.com/office/powerpoint/2010/main" val="3306335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S" dirty="0"/>
              <a:t>De los algoritmos de clasificación de eventos de origen vulcanológico basados en </a:t>
            </a:r>
            <a:r>
              <a:rPr lang="es-ES" i="1" dirty="0"/>
              <a:t>machine </a:t>
            </a:r>
            <a:r>
              <a:rPr lang="es-ES" i="1" dirty="0" err="1"/>
              <a:t>learning</a:t>
            </a:r>
            <a:r>
              <a:rPr lang="es-ES" i="1" dirty="0"/>
              <a:t>: k-</a:t>
            </a:r>
            <a:r>
              <a:rPr lang="es-ES" i="1" dirty="0" err="1"/>
              <a:t>Nearest</a:t>
            </a:r>
            <a:r>
              <a:rPr lang="es-ES" i="1" dirty="0"/>
              <a:t> </a:t>
            </a:r>
            <a:r>
              <a:rPr lang="es-ES" i="1" dirty="0" err="1"/>
              <a:t>Neighbors</a:t>
            </a:r>
            <a:r>
              <a:rPr lang="es-ES" i="1" dirty="0"/>
              <a:t>, </a:t>
            </a:r>
            <a:r>
              <a:rPr lang="es-ES" i="1" dirty="0" err="1"/>
              <a:t>Decision</a:t>
            </a:r>
            <a:r>
              <a:rPr lang="es-ES" i="1" dirty="0"/>
              <a:t> </a:t>
            </a:r>
            <a:r>
              <a:rPr lang="es-ES" i="1" dirty="0" err="1"/>
              <a:t>Trees</a:t>
            </a:r>
            <a:r>
              <a:rPr lang="es-ES" i="1" dirty="0"/>
              <a:t>, Neural Networks,</a:t>
            </a:r>
            <a:r>
              <a:rPr lang="es-ES" dirty="0"/>
              <a:t> se identificó que el mejor algoritmo es </a:t>
            </a:r>
            <a:r>
              <a:rPr lang="es-ES" i="1" dirty="0"/>
              <a:t>k-</a:t>
            </a:r>
            <a:r>
              <a:rPr lang="es-ES" i="1" dirty="0" err="1"/>
              <a:t>Nearest</a:t>
            </a:r>
            <a:r>
              <a:rPr lang="es-ES" i="1" dirty="0"/>
              <a:t> </a:t>
            </a:r>
            <a:r>
              <a:rPr lang="es-ES" i="1" dirty="0" err="1"/>
              <a:t>Neighbors</a:t>
            </a:r>
            <a:r>
              <a:rPr lang="es-ES" dirty="0"/>
              <a:t>  presenta los valores más altos de desempeño en términos de exactitud (98%), precisión (100%), especificidad (100%), sensibilidad (97%) y gasto computacional (7 ms). Estos valores fueron posibles ya que en el pre-procesamiento se efectuó un filtrado de la señal para la remoción de errores, se suprimió la  media y tendencia lineal de las señales, se normalizaron los valores y finalmente se realizó una selección de características, que al final permitió eliminar el sobreajuste en esta máquina virtual.</a:t>
            </a:r>
            <a:endParaRPr lang="es-EC" dirty="0"/>
          </a:p>
          <a:p>
            <a:pPr algn="just"/>
            <a:r>
              <a:rPr lang="es-ES" dirty="0"/>
              <a:t> </a:t>
            </a:r>
            <a:endParaRPr lang="es-EC" dirty="0"/>
          </a:p>
          <a:p>
            <a:pPr algn="just"/>
            <a:r>
              <a:rPr lang="es-ES" dirty="0"/>
              <a:t>La selección de características que se efectuó previamente, contribuyó al mejoramiento de la exactitud, precisión, sensibilidad y especificidad de k-</a:t>
            </a:r>
            <a:r>
              <a:rPr lang="es-ES" i="1" dirty="0" err="1"/>
              <a:t>Nearest</a:t>
            </a:r>
            <a:r>
              <a:rPr lang="es-ES" i="1" dirty="0"/>
              <a:t> </a:t>
            </a:r>
            <a:r>
              <a:rPr lang="es-ES" i="1" dirty="0" err="1"/>
              <a:t>Neighbors</a:t>
            </a:r>
            <a:r>
              <a:rPr lang="es-ES" dirty="0"/>
              <a:t> y </a:t>
            </a:r>
            <a:r>
              <a:rPr lang="es-ES" i="1" dirty="0"/>
              <a:t>Neural Networks. </a:t>
            </a:r>
            <a:r>
              <a:rPr lang="es-ES" dirty="0"/>
              <a:t>El modelo clasificador obtenido a partir </a:t>
            </a:r>
            <a:r>
              <a:rPr lang="es-ES" dirty="0" smtClean="0"/>
              <a:t>del </a:t>
            </a:r>
            <a:r>
              <a:rPr lang="es-ES" dirty="0"/>
              <a:t>uso  de las características más relevantes: valor RMS en la FFT, pico máximo y tiempo de alcance del pico </a:t>
            </a:r>
            <a:r>
              <a:rPr lang="es-ES" dirty="0" smtClean="0"/>
              <a:t>máximo, </a:t>
            </a:r>
            <a:r>
              <a:rPr lang="es-ES" dirty="0"/>
              <a:t>permitió mejorar el desempeño del modelo clasificador </a:t>
            </a:r>
            <a:r>
              <a:rPr lang="es-ES" dirty="0" smtClean="0"/>
              <a:t>conseguido </a:t>
            </a:r>
            <a:r>
              <a:rPr lang="es-ES" dirty="0"/>
              <a:t>con el empleo de todos los atributos de las señales. </a:t>
            </a:r>
            <a:endParaRPr lang="es-EC" dirty="0"/>
          </a:p>
          <a:p>
            <a:endParaRPr lang="es-EC" dirty="0"/>
          </a:p>
        </p:txBody>
      </p:sp>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32</a:t>
            </a:fld>
            <a:endParaRPr lang="es-EC"/>
          </a:p>
        </p:txBody>
      </p:sp>
    </p:spTree>
    <p:extLst>
      <p:ext uri="{BB962C8B-B14F-4D97-AF65-F5344CB8AC3E}">
        <p14:creationId xmlns:p14="http://schemas.microsoft.com/office/powerpoint/2010/main" val="3409694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S" dirty="0"/>
              <a:t>Se identificaron que las características más relevantes que permiten mejorar el desempeño con en el dominio del tiempo </a:t>
            </a:r>
            <a:r>
              <a:rPr lang="es-ES" dirty="0" smtClean="0"/>
              <a:t>son: </a:t>
            </a:r>
            <a:r>
              <a:rPr lang="es-ES" dirty="0"/>
              <a:t>pico máximo </a:t>
            </a:r>
            <a:r>
              <a:rPr lang="es-ES" dirty="0" smtClean="0"/>
              <a:t>y tiempo </a:t>
            </a:r>
            <a:r>
              <a:rPr lang="es-ES" dirty="0"/>
              <a:t>de alcance del pico </a:t>
            </a:r>
            <a:r>
              <a:rPr lang="es-ES" dirty="0" smtClean="0"/>
              <a:t>máximo, </a:t>
            </a:r>
            <a:r>
              <a:rPr lang="es-ES" dirty="0"/>
              <a:t>mientras que en dominio de la frecuencia es el valor RMS en la FFT.</a:t>
            </a:r>
            <a:endParaRPr lang="es-EC" dirty="0"/>
          </a:p>
          <a:p>
            <a:pPr algn="just"/>
            <a:r>
              <a:rPr lang="es-ES" dirty="0"/>
              <a:t> </a:t>
            </a:r>
            <a:endParaRPr lang="es-ES" dirty="0" smtClean="0"/>
          </a:p>
          <a:p>
            <a:pPr algn="just"/>
            <a:r>
              <a:rPr lang="es-ES" dirty="0" smtClean="0"/>
              <a:t>El </a:t>
            </a:r>
            <a:r>
              <a:rPr lang="es-ES" dirty="0"/>
              <a:t>tiempo de procesamiento empleado únicamente para la tarea de clasificación se reduce considerablemente cuando el modelo predictor es obtenido únicamente con las características más significantes, de este modo </a:t>
            </a:r>
            <a:r>
              <a:rPr lang="es-ES" i="1" dirty="0"/>
              <a:t>k-</a:t>
            </a:r>
            <a:r>
              <a:rPr lang="es-ES" i="1" dirty="0" err="1"/>
              <a:t>Nearest</a:t>
            </a:r>
            <a:r>
              <a:rPr lang="es-ES" i="1" dirty="0"/>
              <a:t> </a:t>
            </a:r>
            <a:r>
              <a:rPr lang="es-ES" i="1" dirty="0" err="1"/>
              <a:t>Neighbors</a:t>
            </a:r>
            <a:r>
              <a:rPr lang="es-ES" i="1" dirty="0"/>
              <a:t> </a:t>
            </a:r>
            <a:r>
              <a:rPr lang="es-ES" dirty="0"/>
              <a:t>se redujo en 95%,</a:t>
            </a:r>
            <a:r>
              <a:rPr lang="es-ES" i="1" dirty="0"/>
              <a:t> </a:t>
            </a:r>
            <a:r>
              <a:rPr lang="es-ES" i="1" dirty="0" err="1"/>
              <a:t>Decision</a:t>
            </a:r>
            <a:r>
              <a:rPr lang="es-ES" i="1" dirty="0"/>
              <a:t> </a:t>
            </a:r>
            <a:r>
              <a:rPr lang="es-ES" i="1" dirty="0" err="1"/>
              <a:t>Trees</a:t>
            </a:r>
            <a:r>
              <a:rPr lang="es-ES" i="1" dirty="0"/>
              <a:t> en 90% y Neural Networks </a:t>
            </a:r>
            <a:r>
              <a:rPr lang="es-ES" dirty="0"/>
              <a:t>en 15%. A pesar de ello, es necesario llegar a un balance entre los resultados de los parámetros de desempeño y el tiempo total empleado, ya que mientras más eficientes son los algoritmos, más recursos son los empleados. </a:t>
            </a:r>
            <a:endParaRPr lang="es-EC" dirty="0"/>
          </a:p>
          <a:p>
            <a:pPr algn="just"/>
            <a:endParaRPr lang="es-EC" dirty="0"/>
          </a:p>
          <a:p>
            <a:pPr algn="just"/>
            <a:r>
              <a:rPr lang="es-ES" dirty="0"/>
              <a:t>En términos generales, el tiempo medio que se emplea para la clasificación por cada evento en </a:t>
            </a:r>
            <a:r>
              <a:rPr lang="es-ES" i="1" dirty="0"/>
              <a:t>k-</a:t>
            </a:r>
            <a:r>
              <a:rPr lang="es-ES" i="1" dirty="0" err="1"/>
              <a:t>Nearest</a:t>
            </a:r>
            <a:r>
              <a:rPr lang="es-ES" i="1" dirty="0"/>
              <a:t> </a:t>
            </a:r>
            <a:r>
              <a:rPr lang="es-ES" i="1" dirty="0" err="1"/>
              <a:t>Neighbors</a:t>
            </a:r>
            <a:r>
              <a:rPr lang="es-ES" dirty="0"/>
              <a:t> es de 60 microsegundos, en </a:t>
            </a:r>
            <a:r>
              <a:rPr lang="es-ES" i="1" dirty="0" err="1"/>
              <a:t>Decision</a:t>
            </a:r>
            <a:r>
              <a:rPr lang="es-ES" i="1" dirty="0"/>
              <a:t> </a:t>
            </a:r>
            <a:r>
              <a:rPr lang="es-ES" i="1" dirty="0" err="1"/>
              <a:t>Trees</a:t>
            </a:r>
            <a:r>
              <a:rPr lang="es-ES" dirty="0"/>
              <a:t> es de 26 microsegundos y </a:t>
            </a:r>
            <a:r>
              <a:rPr lang="es-ES" i="1" dirty="0"/>
              <a:t>Neural Networks</a:t>
            </a:r>
            <a:r>
              <a:rPr lang="es-ES" dirty="0"/>
              <a:t> es de 2 milisegundos. Estos valores no consideran el tiempo empleado en pre procesamiento ni obtención del modelo predictor</a:t>
            </a:r>
            <a:r>
              <a:rPr lang="es-ES" dirty="0" smtClean="0"/>
              <a:t>.</a:t>
            </a:r>
            <a:endParaRPr lang="es-EC" dirty="0"/>
          </a:p>
        </p:txBody>
      </p:sp>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33</a:t>
            </a:fld>
            <a:endParaRPr lang="es-EC"/>
          </a:p>
        </p:txBody>
      </p:sp>
    </p:spTree>
    <p:extLst>
      <p:ext uri="{BB962C8B-B14F-4D97-AF65-F5344CB8AC3E}">
        <p14:creationId xmlns:p14="http://schemas.microsoft.com/office/powerpoint/2010/main" val="404205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Trabajos Futuros</a:t>
            </a:r>
            <a:endParaRPr lang="es-EC" dirty="0"/>
          </a:p>
        </p:txBody>
      </p:sp>
      <p:sp>
        <p:nvSpPr>
          <p:cNvPr id="3" name="2 Marcador de contenido"/>
          <p:cNvSpPr>
            <a:spLocks noGrp="1"/>
          </p:cNvSpPr>
          <p:nvPr>
            <p:ph idx="1"/>
          </p:nvPr>
        </p:nvSpPr>
        <p:spPr/>
        <p:txBody>
          <a:bodyPr>
            <a:normAutofit/>
          </a:bodyPr>
          <a:lstStyle/>
          <a:p>
            <a:pPr algn="just"/>
            <a:r>
              <a:rPr lang="es-ES" sz="2000" dirty="0" smtClean="0"/>
              <a:t>Estos </a:t>
            </a:r>
            <a:r>
              <a:rPr lang="es-ES" sz="2000" dirty="0"/>
              <a:t>resultados pueden ser tomados como plataforma de estudio para otros volcanes que presentan actividad volcánica vigente. Como se había manifestado, cada elevación presenta características propias, por tal motivo, es necesario ampliar esta investigación a los volcanes activos más representativos del país.</a:t>
            </a:r>
            <a:endParaRPr lang="es-EC" sz="2000" dirty="0"/>
          </a:p>
          <a:p>
            <a:pPr algn="just"/>
            <a:r>
              <a:rPr lang="es-ES" sz="2000" dirty="0"/>
              <a:t> </a:t>
            </a:r>
            <a:endParaRPr lang="es-EC" sz="2000" dirty="0"/>
          </a:p>
          <a:p>
            <a:pPr algn="just"/>
            <a:r>
              <a:rPr lang="es-ES" sz="2000" dirty="0"/>
              <a:t>Por los altos valores de desempeño obtenidos en el presente trabajo, el mismo podría ser utilizado en el campo de la Geología para determinar patrones de comportamiento del Volcán Cotopaxi ya que al tener una correcta clasificación de los eventos, los expertos no tendrían que efectuar esta tarea, sino enfocarse únicamente en la conducta del volcán</a:t>
            </a:r>
            <a:r>
              <a:rPr lang="es-ES" sz="2000" dirty="0" smtClean="0"/>
              <a:t>.</a:t>
            </a:r>
          </a:p>
          <a:p>
            <a:endParaRPr lang="es-ES" dirty="0"/>
          </a:p>
          <a:p>
            <a:endParaRPr lang="es-ES" dirty="0" smtClean="0"/>
          </a:p>
          <a:p>
            <a:endParaRPr lang="es-ES" dirty="0"/>
          </a:p>
          <a:p>
            <a:endParaRPr lang="es-EC" dirty="0"/>
          </a:p>
          <a:p>
            <a:endParaRPr lang="es-EC" dirty="0"/>
          </a:p>
        </p:txBody>
      </p:sp>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34</a:t>
            </a:fld>
            <a:endParaRPr lang="es-EC"/>
          </a:p>
        </p:txBody>
      </p:sp>
    </p:spTree>
    <p:extLst>
      <p:ext uri="{BB962C8B-B14F-4D97-AF65-F5344CB8AC3E}">
        <p14:creationId xmlns:p14="http://schemas.microsoft.com/office/powerpoint/2010/main" val="387570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C" sz="2800" dirty="0"/>
          </a:p>
        </p:txBody>
      </p:sp>
      <p:sp>
        <p:nvSpPr>
          <p:cNvPr id="3" name="2 Subtítulo"/>
          <p:cNvSpPr>
            <a:spLocks noGrp="1"/>
          </p:cNvSpPr>
          <p:nvPr>
            <p:ph sz="half" idx="1"/>
          </p:nvPr>
        </p:nvSpPr>
        <p:spPr/>
        <p:txBody>
          <a:bodyPr>
            <a:normAutofit fontScale="92500"/>
          </a:bodyPr>
          <a:lstStyle/>
          <a:p>
            <a:r>
              <a:rPr lang="es-EC" dirty="0" smtClean="0"/>
              <a:t>‏</a:t>
            </a:r>
            <a:r>
              <a:rPr lang="es-EC" sz="4400" dirty="0" smtClean="0"/>
              <a:t>GRACIAS</a:t>
            </a:r>
          </a:p>
          <a:p>
            <a:endParaRPr lang="es-EC" sz="4400" dirty="0"/>
          </a:p>
          <a:p>
            <a:pPr marL="0" indent="0">
              <a:buNone/>
            </a:pPr>
            <a:r>
              <a:rPr lang="es-EC" sz="4400" dirty="0" smtClean="0"/>
              <a:t>_____________</a:t>
            </a:r>
          </a:p>
          <a:p>
            <a:endParaRPr lang="es-EC" dirty="0"/>
          </a:p>
          <a:p>
            <a:r>
              <a:rPr lang="es-EC" dirty="0" smtClean="0"/>
              <a:t>Juan Francisco Morejón</a:t>
            </a:r>
          </a:p>
          <a:p>
            <a:pPr marL="0" indent="0">
              <a:spcBef>
                <a:spcPct val="0"/>
              </a:spcBef>
              <a:buNone/>
            </a:pPr>
            <a:endParaRPr lang="es-EC" sz="1800" cap="all" spc="-100" dirty="0" smtClean="0">
              <a:solidFill>
                <a:schemeClr val="tx2"/>
              </a:solidFill>
              <a:latin typeface="+mj-lt"/>
              <a:ea typeface="+mj-ea"/>
              <a:cs typeface="+mj-cs"/>
            </a:endParaRPr>
          </a:p>
          <a:p>
            <a:pPr marL="0" indent="0">
              <a:spcBef>
                <a:spcPct val="0"/>
              </a:spcBef>
              <a:buNone/>
            </a:pPr>
            <a:r>
              <a:rPr lang="es-EC" sz="1800" cap="all" spc="-100" dirty="0" smtClean="0">
                <a:solidFill>
                  <a:schemeClr val="tx2"/>
                </a:solidFill>
                <a:latin typeface="+mj-lt"/>
                <a:ea typeface="+mj-ea"/>
                <a:cs typeface="+mj-cs"/>
              </a:rPr>
              <a:t>PROGRAMA </a:t>
            </a:r>
            <a:r>
              <a:rPr lang="es-EC" sz="1800" cap="all" spc="-100" dirty="0">
                <a:solidFill>
                  <a:schemeClr val="tx2"/>
                </a:solidFill>
                <a:latin typeface="+mj-lt"/>
                <a:ea typeface="+mj-ea"/>
                <a:cs typeface="+mj-cs"/>
              </a:rPr>
              <a:t>DE MAESTRÍA EN REDES DE INFORMACIÓN Y CONECTIVIDAD</a:t>
            </a:r>
            <a:br>
              <a:rPr lang="es-EC" sz="1800" cap="all" spc="-100" dirty="0">
                <a:solidFill>
                  <a:schemeClr val="tx2"/>
                </a:solidFill>
                <a:latin typeface="+mj-lt"/>
                <a:ea typeface="+mj-ea"/>
                <a:cs typeface="+mj-cs"/>
              </a:rPr>
            </a:br>
            <a:r>
              <a:rPr lang="es-EC" sz="1800" cap="all" spc="-100" dirty="0">
                <a:solidFill>
                  <a:schemeClr val="tx2"/>
                </a:solidFill>
                <a:latin typeface="+mj-lt"/>
                <a:ea typeface="+mj-ea"/>
                <a:cs typeface="+mj-cs"/>
              </a:rPr>
              <a:t>MRIC-II</a:t>
            </a:r>
          </a:p>
        </p:txBody>
      </p:sp>
      <p:pic>
        <p:nvPicPr>
          <p:cNvPr id="1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06287"/>
            <a:ext cx="4038600" cy="36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59170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lecha derecha"/>
          <p:cNvSpPr/>
          <p:nvPr/>
        </p:nvSpPr>
        <p:spPr>
          <a:xfrm>
            <a:off x="2051720" y="2122814"/>
            <a:ext cx="5112568" cy="658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r>
              <a:rPr lang="es-EC" dirty="0"/>
              <a:t>Planteamiento del Problema</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57298097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4</a:t>
            </a:fld>
            <a:endParaRPr lang="es-EC"/>
          </a:p>
        </p:txBody>
      </p:sp>
      <p:sp>
        <p:nvSpPr>
          <p:cNvPr id="8" name="7 CuadroTexto"/>
          <p:cNvSpPr txBox="1"/>
          <p:nvPr/>
        </p:nvSpPr>
        <p:spPr>
          <a:xfrm>
            <a:off x="527300" y="2190261"/>
            <a:ext cx="1308395" cy="523220"/>
          </a:xfrm>
          <a:prstGeom prst="rect">
            <a:avLst/>
          </a:prstGeom>
          <a:noFill/>
        </p:spPr>
        <p:txBody>
          <a:bodyPr wrap="square" rtlCol="0">
            <a:spAutoFit/>
          </a:bodyPr>
          <a:lstStyle/>
          <a:p>
            <a:r>
              <a:rPr lang="es-EC" sz="2800" dirty="0" smtClean="0"/>
              <a:t>IGEPN</a:t>
            </a:r>
            <a:endParaRPr lang="es-EC" sz="2800" dirty="0"/>
          </a:p>
        </p:txBody>
      </p:sp>
      <p:sp>
        <p:nvSpPr>
          <p:cNvPr id="11" name="10 CuadroTexto"/>
          <p:cNvSpPr txBox="1"/>
          <p:nvPr/>
        </p:nvSpPr>
        <p:spPr>
          <a:xfrm>
            <a:off x="7164288" y="2205358"/>
            <a:ext cx="1800200" cy="523220"/>
          </a:xfrm>
          <a:prstGeom prst="rect">
            <a:avLst/>
          </a:prstGeom>
          <a:noFill/>
        </p:spPr>
        <p:txBody>
          <a:bodyPr wrap="square" rtlCol="0">
            <a:spAutoFit/>
          </a:bodyPr>
          <a:lstStyle/>
          <a:p>
            <a:r>
              <a:rPr lang="es-EC" sz="2800" dirty="0" smtClean="0"/>
              <a:t>Vigilancia</a:t>
            </a:r>
            <a:endParaRPr lang="es-EC" sz="2800" dirty="0"/>
          </a:p>
        </p:txBody>
      </p:sp>
      <p:graphicFrame>
        <p:nvGraphicFramePr>
          <p:cNvPr id="10" name="9 Diagrama"/>
          <p:cNvGraphicFramePr/>
          <p:nvPr>
            <p:extLst>
              <p:ext uri="{D42A27DB-BD31-4B8C-83A1-F6EECF244321}">
                <p14:modId xmlns:p14="http://schemas.microsoft.com/office/powerpoint/2010/main" val="33840943"/>
              </p:ext>
            </p:extLst>
          </p:nvPr>
        </p:nvGraphicFramePr>
        <p:xfrm>
          <a:off x="179512" y="2924944"/>
          <a:ext cx="2543944" cy="2464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3007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02541765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5</a:t>
            </a:fld>
            <a:endParaRPr lang="es-EC"/>
          </a:p>
        </p:txBody>
      </p:sp>
    </p:spTree>
    <p:extLst>
      <p:ext uri="{BB962C8B-B14F-4D97-AF65-F5344CB8AC3E}">
        <p14:creationId xmlns:p14="http://schemas.microsoft.com/office/powerpoint/2010/main" val="56718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373859962"/>
              </p:ext>
            </p:extLst>
          </p:nvPr>
        </p:nvGraphicFramePr>
        <p:xfrm>
          <a:off x="457200" y="1600200"/>
          <a:ext cx="8229600" cy="2764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6</a:t>
            </a:fld>
            <a:endParaRPr lang="es-EC"/>
          </a:p>
        </p:txBody>
      </p:sp>
      <p:grpSp>
        <p:nvGrpSpPr>
          <p:cNvPr id="9" name="8 Grupo"/>
          <p:cNvGrpSpPr/>
          <p:nvPr/>
        </p:nvGrpSpPr>
        <p:grpSpPr>
          <a:xfrm>
            <a:off x="6685643" y="5229200"/>
            <a:ext cx="1973014" cy="1380716"/>
            <a:chOff x="6253547" y="1935084"/>
            <a:chExt cx="1973014" cy="828931"/>
          </a:xfrm>
          <a:scene3d>
            <a:camera prst="orthographicFront"/>
            <a:lightRig rig="threePt" dir="t">
              <a:rot lat="0" lon="0" rev="7500000"/>
            </a:lightRig>
          </a:scene3d>
        </p:grpSpPr>
        <p:sp>
          <p:nvSpPr>
            <p:cNvPr id="10" name="9 Rectángulo redondeado"/>
            <p:cNvSpPr/>
            <p:nvPr/>
          </p:nvSpPr>
          <p:spPr>
            <a:xfrm>
              <a:off x="6253547" y="1935084"/>
              <a:ext cx="1973014" cy="82893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10 Rectángulo"/>
            <p:cNvSpPr/>
            <p:nvPr/>
          </p:nvSpPr>
          <p:spPr>
            <a:xfrm>
              <a:off x="6277826" y="1959363"/>
              <a:ext cx="1924456" cy="7803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Alerta temprana</a:t>
              </a:r>
              <a:endParaRPr lang="es-EC" sz="2300" kern="1200" dirty="0"/>
            </a:p>
          </p:txBody>
        </p:sp>
      </p:grpSp>
      <p:grpSp>
        <p:nvGrpSpPr>
          <p:cNvPr id="12" name="11 Grupo"/>
          <p:cNvGrpSpPr/>
          <p:nvPr/>
        </p:nvGrpSpPr>
        <p:grpSpPr>
          <a:xfrm>
            <a:off x="3635896" y="5229200"/>
            <a:ext cx="1973014" cy="1380716"/>
            <a:chOff x="6253547" y="1935084"/>
            <a:chExt cx="1973014" cy="828931"/>
          </a:xfrm>
          <a:scene3d>
            <a:camera prst="orthographicFront"/>
            <a:lightRig rig="threePt" dir="t">
              <a:rot lat="0" lon="0" rev="7500000"/>
            </a:lightRig>
          </a:scene3d>
        </p:grpSpPr>
        <p:sp>
          <p:nvSpPr>
            <p:cNvPr id="13" name="12 Rectángulo redondeado"/>
            <p:cNvSpPr/>
            <p:nvPr/>
          </p:nvSpPr>
          <p:spPr>
            <a:xfrm>
              <a:off x="6253547" y="1935084"/>
              <a:ext cx="1973014" cy="82893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13 Rectángulo"/>
            <p:cNvSpPr/>
            <p:nvPr/>
          </p:nvSpPr>
          <p:spPr>
            <a:xfrm>
              <a:off x="6277826" y="1959363"/>
              <a:ext cx="1924456" cy="7803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Decisión oportuna</a:t>
              </a:r>
              <a:endParaRPr lang="es-EC" sz="2300" kern="1200" dirty="0"/>
            </a:p>
          </p:txBody>
        </p:sp>
      </p:grpSp>
      <p:sp>
        <p:nvSpPr>
          <p:cNvPr id="15" name="14 Rectángulo redondeado"/>
          <p:cNvSpPr/>
          <p:nvPr/>
        </p:nvSpPr>
        <p:spPr>
          <a:xfrm>
            <a:off x="611560" y="5229200"/>
            <a:ext cx="1973014" cy="1380716"/>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endParaRPr lang="es-EC" sz="2300" dirty="0" smtClean="0"/>
          </a:p>
          <a:p>
            <a:pPr algn="ctr"/>
            <a:r>
              <a:rPr lang="es-EC" sz="2300" dirty="0" smtClean="0"/>
              <a:t>Salvar Vidas</a:t>
            </a:r>
            <a:endParaRPr lang="es-EC" sz="2300" dirty="0"/>
          </a:p>
        </p:txBody>
      </p:sp>
      <p:sp>
        <p:nvSpPr>
          <p:cNvPr id="16" name="15 Flecha abajo"/>
          <p:cNvSpPr/>
          <p:nvPr/>
        </p:nvSpPr>
        <p:spPr>
          <a:xfrm>
            <a:off x="7422025" y="4509120"/>
            <a:ext cx="500250" cy="720080"/>
          </a:xfrm>
          <a:prstGeom prst="downArrow">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7" name="16 Flecha abajo"/>
          <p:cNvSpPr/>
          <p:nvPr/>
        </p:nvSpPr>
        <p:spPr>
          <a:xfrm rot="5400000">
            <a:off x="5868144" y="5559518"/>
            <a:ext cx="500250" cy="720080"/>
          </a:xfrm>
          <a:prstGeom prst="downArrow">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8" name="17 Flecha abajo"/>
          <p:cNvSpPr/>
          <p:nvPr/>
        </p:nvSpPr>
        <p:spPr>
          <a:xfrm rot="5400000">
            <a:off x="2921663" y="5559518"/>
            <a:ext cx="500250" cy="720080"/>
          </a:xfrm>
          <a:prstGeom prst="downArrow">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7807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06811944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7</a:t>
            </a:fld>
            <a:endParaRPr lang="es-EC"/>
          </a:p>
        </p:txBody>
      </p:sp>
    </p:spTree>
    <p:extLst>
      <p:ext uri="{BB962C8B-B14F-4D97-AF65-F5344CB8AC3E}">
        <p14:creationId xmlns:p14="http://schemas.microsoft.com/office/powerpoint/2010/main" val="1222320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3508626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r>
              <a:rPr lang="es-EC" smtClean="0"/>
              <a:t>02/04/2015</a:t>
            </a:r>
            <a:endParaRPr lang="es-EC"/>
          </a:p>
        </p:txBody>
      </p:sp>
      <p:sp>
        <p:nvSpPr>
          <p:cNvPr id="6" name="5 Marcador de pie de página"/>
          <p:cNvSpPr>
            <a:spLocks noGrp="1"/>
          </p:cNvSpPr>
          <p:nvPr>
            <p:ph type="ftr" sz="quarter" idx="11"/>
          </p:nvPr>
        </p:nvSpPr>
        <p:spPr/>
        <p:txBody>
          <a:bodyPr/>
          <a:lstStyle/>
          <a:p>
            <a:r>
              <a:rPr lang="es-EC" smtClean="0"/>
              <a:t>Juan Francisco Morejón</a:t>
            </a:r>
            <a:endParaRPr lang="es-EC"/>
          </a:p>
        </p:txBody>
      </p:sp>
      <p:sp>
        <p:nvSpPr>
          <p:cNvPr id="7" name="6 Marcador de número de diapositiva"/>
          <p:cNvSpPr>
            <a:spLocks noGrp="1"/>
          </p:cNvSpPr>
          <p:nvPr>
            <p:ph type="sldNum" sz="quarter" idx="12"/>
          </p:nvPr>
        </p:nvSpPr>
        <p:spPr/>
        <p:txBody>
          <a:bodyPr/>
          <a:lstStyle/>
          <a:p>
            <a:fld id="{0EDD7FD3-9E9B-4686-A0CB-3EC9AA2FC21A}" type="slidenum">
              <a:rPr lang="es-EC" smtClean="0"/>
              <a:t>8</a:t>
            </a:fld>
            <a:endParaRPr lang="es-EC"/>
          </a:p>
        </p:txBody>
      </p:sp>
    </p:spTree>
    <p:extLst>
      <p:ext uri="{BB962C8B-B14F-4D97-AF65-F5344CB8AC3E}">
        <p14:creationId xmlns:p14="http://schemas.microsoft.com/office/powerpoint/2010/main" val="330633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Metodología – Método de investigación</a:t>
            </a:r>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59807803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r>
              <a:rPr lang="es-EC" smtClean="0"/>
              <a:t>02/04/2015</a:t>
            </a:r>
            <a:endParaRPr lang="es-EC"/>
          </a:p>
        </p:txBody>
      </p:sp>
      <p:sp>
        <p:nvSpPr>
          <p:cNvPr id="5" name="4 Marcador de pie de página"/>
          <p:cNvSpPr>
            <a:spLocks noGrp="1"/>
          </p:cNvSpPr>
          <p:nvPr>
            <p:ph type="ftr" sz="quarter" idx="11"/>
          </p:nvPr>
        </p:nvSpPr>
        <p:spPr/>
        <p:txBody>
          <a:bodyPr/>
          <a:lstStyle/>
          <a:p>
            <a:r>
              <a:rPr lang="es-EC" smtClean="0"/>
              <a:t>Juan Francisco Morejón</a:t>
            </a:r>
            <a:endParaRPr lang="es-EC"/>
          </a:p>
        </p:txBody>
      </p:sp>
      <p:sp>
        <p:nvSpPr>
          <p:cNvPr id="6" name="5 Marcador de número de diapositiva"/>
          <p:cNvSpPr>
            <a:spLocks noGrp="1"/>
          </p:cNvSpPr>
          <p:nvPr>
            <p:ph type="sldNum" sz="quarter" idx="12"/>
          </p:nvPr>
        </p:nvSpPr>
        <p:spPr/>
        <p:txBody>
          <a:bodyPr/>
          <a:lstStyle/>
          <a:p>
            <a:fld id="{0EDD7FD3-9E9B-4686-A0CB-3EC9AA2FC21A}" type="slidenum">
              <a:rPr lang="es-EC" smtClean="0"/>
              <a:t>9</a:t>
            </a:fld>
            <a:endParaRPr lang="es-EC"/>
          </a:p>
        </p:txBody>
      </p:sp>
    </p:spTree>
    <p:extLst>
      <p:ext uri="{BB962C8B-B14F-4D97-AF65-F5344CB8AC3E}">
        <p14:creationId xmlns:p14="http://schemas.microsoft.com/office/powerpoint/2010/main" val="4108082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526</TotalTime>
  <Words>1902</Words>
  <Application>Microsoft Office PowerPoint</Application>
  <PresentationFormat>Presentación en pantalla (4:3)</PresentationFormat>
  <Paragraphs>708</Paragraphs>
  <Slides>35</Slides>
  <Notes>3</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Claridad</vt:lpstr>
      <vt:lpstr>PROGRAMA DE MAESTRÍA EN REDES DE INFORMACIÓN Y CONECTIVIDAD MRIC-II</vt:lpstr>
      <vt:lpstr>Agenda</vt:lpstr>
      <vt:lpstr>Planteamiento del Problema</vt:lpstr>
      <vt:lpstr>Planteamiento del Problema</vt:lpstr>
      <vt:lpstr>Justificación</vt:lpstr>
      <vt:lpstr>Justificación</vt:lpstr>
      <vt:lpstr>Objetivos</vt:lpstr>
      <vt:lpstr>Agenda</vt:lpstr>
      <vt:lpstr>Metodología – Método de investigación</vt:lpstr>
      <vt:lpstr>Metodología – Recolección de Información</vt:lpstr>
      <vt:lpstr>Metodología – Evaluación de Resultados</vt:lpstr>
      <vt:lpstr>Agenda</vt:lpstr>
      <vt:lpstr>Conceptos – Selección de Algoritmos</vt:lpstr>
      <vt:lpstr>Conceptos – Selección de Algoritmos</vt:lpstr>
      <vt:lpstr>Conceptos – Selección de Algoritmos</vt:lpstr>
      <vt:lpstr>Conceptos – Machine Learning (ML)</vt:lpstr>
      <vt:lpstr>Conceptos – Machine Learning (ML)</vt:lpstr>
      <vt:lpstr>Conceptos – Características de la señal</vt:lpstr>
      <vt:lpstr>Conceptos – Pre procesamiento</vt:lpstr>
      <vt:lpstr>Conceptos – Conformación de matrices</vt:lpstr>
      <vt:lpstr>Agenda</vt:lpstr>
      <vt:lpstr>Resultados - k-NN Nearest Neighbors </vt:lpstr>
      <vt:lpstr>Resultados - Decision Trees </vt:lpstr>
      <vt:lpstr>Resultados - Neural Networks </vt:lpstr>
      <vt:lpstr>Resultados Generales</vt:lpstr>
      <vt:lpstr>Agenda</vt:lpstr>
      <vt:lpstr>Selección de Características</vt:lpstr>
      <vt:lpstr>Selección de Características - Resultados</vt:lpstr>
      <vt:lpstr>Selección de Características - Resultados</vt:lpstr>
      <vt:lpstr>Selección de Características - Resultados</vt:lpstr>
      <vt:lpstr>Agenda</vt:lpstr>
      <vt:lpstr>Conclusiones</vt:lpstr>
      <vt:lpstr>Conclusiones</vt:lpstr>
      <vt:lpstr>Trabajos Futuros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AIN Morejon Juan</dc:creator>
  <cp:lastModifiedBy>AIN Morejon Juan</cp:lastModifiedBy>
  <cp:revision>30</cp:revision>
  <dcterms:created xsi:type="dcterms:W3CDTF">2015-03-30T16:20:54Z</dcterms:created>
  <dcterms:modified xsi:type="dcterms:W3CDTF">2015-03-31T19:00:30Z</dcterms:modified>
</cp:coreProperties>
</file>