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1"/>
  </p:notesMasterIdLst>
  <p:sldIdLst>
    <p:sldId id="257" r:id="rId2"/>
    <p:sldId id="334" r:id="rId3"/>
    <p:sldId id="326" r:id="rId4"/>
    <p:sldId id="298" r:id="rId5"/>
    <p:sldId id="282" r:id="rId6"/>
    <p:sldId id="300" r:id="rId7"/>
    <p:sldId id="356" r:id="rId8"/>
    <p:sldId id="347" r:id="rId9"/>
    <p:sldId id="348" r:id="rId10"/>
    <p:sldId id="349" r:id="rId11"/>
    <p:sldId id="350" r:id="rId12"/>
    <p:sldId id="351" r:id="rId13"/>
    <p:sldId id="352" r:id="rId14"/>
    <p:sldId id="357" r:id="rId15"/>
    <p:sldId id="358" r:id="rId16"/>
    <p:sldId id="359" r:id="rId17"/>
    <p:sldId id="309" r:id="rId18"/>
    <p:sldId id="355" r:id="rId19"/>
    <p:sldId id="310" r:id="rId20"/>
    <p:sldId id="360" r:id="rId21"/>
    <p:sldId id="353" r:id="rId22"/>
    <p:sldId id="287" r:id="rId23"/>
    <p:sldId id="331" r:id="rId24"/>
    <p:sldId id="332" r:id="rId25"/>
    <p:sldId id="330" r:id="rId26"/>
    <p:sldId id="354" r:id="rId27"/>
    <p:sldId id="317" r:id="rId28"/>
    <p:sldId id="346" r:id="rId29"/>
    <p:sldId id="339" r:id="rId30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FFFF"/>
    <a:srgbClr val="C4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'%'!$B$3:$C$12</c:f>
              <c:multiLvlStrCache>
                <c:ptCount val="10"/>
                <c:lvl>
                  <c:pt idx="0">
                    <c:v>Pre-test</c:v>
                  </c:pt>
                  <c:pt idx="1">
                    <c:v>Pos-test</c:v>
                  </c:pt>
                  <c:pt idx="2">
                    <c:v>Pre-test</c:v>
                  </c:pt>
                  <c:pt idx="3">
                    <c:v>Pos-test</c:v>
                  </c:pt>
                  <c:pt idx="4">
                    <c:v>Pre-test</c:v>
                  </c:pt>
                  <c:pt idx="5">
                    <c:v>Pos-test</c:v>
                  </c:pt>
                  <c:pt idx="6">
                    <c:v>Pretest</c:v>
                  </c:pt>
                  <c:pt idx="7">
                    <c:v>Postest</c:v>
                  </c:pt>
                  <c:pt idx="8">
                    <c:v>Pretest</c:v>
                  </c:pt>
                  <c:pt idx="9">
                    <c:v>Postest</c:v>
                  </c:pt>
                </c:lvl>
                <c:lvl>
                  <c:pt idx="0">
                    <c:v>Información</c:v>
                  </c:pt>
                  <c:pt idx="2">
                    <c:v>Vocabulario</c:v>
                  </c:pt>
                  <c:pt idx="4">
                    <c:v>Aritmética </c:v>
                  </c:pt>
                  <c:pt idx="6">
                    <c:v>Semejanzas</c:v>
                  </c:pt>
                  <c:pt idx="8">
                    <c:v>Comprensión</c:v>
                  </c:pt>
                </c:lvl>
              </c:multiLvlStrCache>
            </c:multiLvlStrRef>
          </c:cat>
          <c:val>
            <c:numRef>
              <c:f>'%'!$V$3:$V$12</c:f>
              <c:numCache>
                <c:formatCode>0%</c:formatCode>
                <c:ptCount val="10"/>
                <c:pt idx="0">
                  <c:v>0.606280193236715</c:v>
                </c:pt>
                <c:pt idx="1">
                  <c:v>0.74154589371980695</c:v>
                </c:pt>
                <c:pt idx="2">
                  <c:v>0.55303030303030309</c:v>
                </c:pt>
                <c:pt idx="3">
                  <c:v>0.69949494949494961</c:v>
                </c:pt>
                <c:pt idx="4">
                  <c:v>0.88888888888888906</c:v>
                </c:pt>
                <c:pt idx="5">
                  <c:v>0.97222222222222199</c:v>
                </c:pt>
                <c:pt idx="6">
                  <c:v>0.57323232323232287</c:v>
                </c:pt>
                <c:pt idx="7">
                  <c:v>0.67424242424242464</c:v>
                </c:pt>
                <c:pt idx="8">
                  <c:v>0.31666666666666693</c:v>
                </c:pt>
                <c:pt idx="9">
                  <c:v>0.45925925925925931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935904"/>
        <c:axId val="206936296"/>
      </c:barChart>
      <c:catAx>
        <c:axId val="20693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206936296"/>
        <c:crosses val="autoZero"/>
        <c:auto val="1"/>
        <c:lblAlgn val="ctr"/>
        <c:lblOffset val="100"/>
        <c:noMultiLvlLbl val="0"/>
      </c:catAx>
      <c:valAx>
        <c:axId val="2069362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693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31650583797568"/>
          <c:y val="5.8743762267155504E-2"/>
          <c:w val="0.8866179220827316"/>
          <c:h val="0.7089356969595971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'%'!$B$20:$C$29</c:f>
              <c:multiLvlStrCache>
                <c:ptCount val="10"/>
                <c:lvl>
                  <c:pt idx="0">
                    <c:v>Pretest</c:v>
                  </c:pt>
                  <c:pt idx="1">
                    <c:v>Postest</c:v>
                  </c:pt>
                  <c:pt idx="2">
                    <c:v>Pretest</c:v>
                  </c:pt>
                  <c:pt idx="3">
                    <c:v>Postest</c:v>
                  </c:pt>
                  <c:pt idx="4">
                    <c:v>Pretest</c:v>
                  </c:pt>
                  <c:pt idx="5">
                    <c:v>Postest</c:v>
                  </c:pt>
                  <c:pt idx="6">
                    <c:v>Pretest</c:v>
                  </c:pt>
                  <c:pt idx="7">
                    <c:v>Postest</c:v>
                  </c:pt>
                  <c:pt idx="8">
                    <c:v>Pretest</c:v>
                  </c:pt>
                  <c:pt idx="9">
                    <c:v>Postest</c:v>
                  </c:pt>
                </c:lvl>
                <c:lvl>
                  <c:pt idx="0">
                    <c:v>Casa de animales</c:v>
                  </c:pt>
                  <c:pt idx="2">
                    <c:v>Figuras incompletas</c:v>
                  </c:pt>
                  <c:pt idx="4">
                    <c:v>Laberintos</c:v>
                  </c:pt>
                  <c:pt idx="6">
                    <c:v>Diseños Geométricos</c:v>
                  </c:pt>
                  <c:pt idx="8">
                    <c:v>Diseño con prismas</c:v>
                  </c:pt>
                </c:lvl>
              </c:multiLvlStrCache>
            </c:multiLvlStrRef>
          </c:cat>
          <c:val>
            <c:numRef>
              <c:f>'%'!$V$20:$V$29</c:f>
              <c:numCache>
                <c:formatCode>0%</c:formatCode>
                <c:ptCount val="10"/>
                <c:pt idx="0">
                  <c:v>0.42222222222222239</c:v>
                </c:pt>
                <c:pt idx="1">
                  <c:v>0.47777777777777802</c:v>
                </c:pt>
                <c:pt idx="2">
                  <c:v>0.52415458937198056</c:v>
                </c:pt>
                <c:pt idx="3">
                  <c:v>0.63526570048309228</c:v>
                </c:pt>
                <c:pt idx="4">
                  <c:v>0.63095238095238071</c:v>
                </c:pt>
                <c:pt idx="5">
                  <c:v>0.73214285714285754</c:v>
                </c:pt>
                <c:pt idx="6">
                  <c:v>0.38888888888888945</c:v>
                </c:pt>
                <c:pt idx="7">
                  <c:v>0.54222222222222216</c:v>
                </c:pt>
                <c:pt idx="8">
                  <c:v>0.97222222222222221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922968"/>
        <c:axId val="206923360"/>
      </c:barChart>
      <c:catAx>
        <c:axId val="206922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206923360"/>
        <c:crosses val="autoZero"/>
        <c:auto val="1"/>
        <c:lblAlgn val="ctr"/>
        <c:lblOffset val="100"/>
        <c:noMultiLvlLbl val="0"/>
      </c:catAx>
      <c:valAx>
        <c:axId val="20692336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6922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'%'!$B$13</c:f>
              <c:strCache>
                <c:ptCount val="1"/>
                <c:pt idx="0">
                  <c:v>Pretest verbal</c:v>
                </c:pt>
              </c:strCache>
            </c:strRef>
          </c:tx>
          <c:val>
            <c:numRef>
              <c:f>'%'!$D$13:$U$13</c:f>
              <c:numCache>
                <c:formatCode>0%</c:formatCode>
                <c:ptCount val="18"/>
                <c:pt idx="0">
                  <c:v>0.53061923583662707</c:v>
                </c:pt>
                <c:pt idx="1">
                  <c:v>0.61567852437417736</c:v>
                </c:pt>
                <c:pt idx="2">
                  <c:v>0.58071146245059324</c:v>
                </c:pt>
                <c:pt idx="3">
                  <c:v>0.66882740447957933</c:v>
                </c:pt>
                <c:pt idx="4">
                  <c:v>0.57428194993412351</c:v>
                </c:pt>
                <c:pt idx="5">
                  <c:v>0.61770750988142287</c:v>
                </c:pt>
                <c:pt idx="6">
                  <c:v>0.51868247694334668</c:v>
                </c:pt>
                <c:pt idx="7">
                  <c:v>0.60334650856390004</c:v>
                </c:pt>
                <c:pt idx="8">
                  <c:v>0.55465085638998746</c:v>
                </c:pt>
                <c:pt idx="9">
                  <c:v>0.57246376811594146</c:v>
                </c:pt>
                <c:pt idx="10">
                  <c:v>0.6003162055335971</c:v>
                </c:pt>
                <c:pt idx="11">
                  <c:v>0.58395256916995975</c:v>
                </c:pt>
                <c:pt idx="12">
                  <c:v>0.54474308300395269</c:v>
                </c:pt>
                <c:pt idx="13">
                  <c:v>0.56194993412384775</c:v>
                </c:pt>
                <c:pt idx="14">
                  <c:v>0.51083003952569173</c:v>
                </c:pt>
                <c:pt idx="15">
                  <c:v>0.67106719367588985</c:v>
                </c:pt>
                <c:pt idx="16">
                  <c:v>0.59404479578392599</c:v>
                </c:pt>
                <c:pt idx="17">
                  <c:v>0.67328063241106773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'%'!$B$14</c:f>
              <c:strCache>
                <c:ptCount val="1"/>
                <c:pt idx="0">
                  <c:v>Postest verbal</c:v>
                </c:pt>
              </c:strCache>
            </c:strRef>
          </c:tx>
          <c:val>
            <c:numRef>
              <c:f>'%'!$D$14:$U$14</c:f>
              <c:numCache>
                <c:formatCode>0%</c:formatCode>
                <c:ptCount val="18"/>
                <c:pt idx="0">
                  <c:v>0.70015810276679868</c:v>
                </c:pt>
                <c:pt idx="1">
                  <c:v>0.71631093544137059</c:v>
                </c:pt>
                <c:pt idx="2">
                  <c:v>0.7100395256916997</c:v>
                </c:pt>
                <c:pt idx="3">
                  <c:v>0.74258234519104027</c:v>
                </c:pt>
                <c:pt idx="4">
                  <c:v>0.71552042160737805</c:v>
                </c:pt>
                <c:pt idx="5">
                  <c:v>0.75267457180500663</c:v>
                </c:pt>
                <c:pt idx="6">
                  <c:v>0.6991304347826085</c:v>
                </c:pt>
                <c:pt idx="7">
                  <c:v>0.72964426877470401</c:v>
                </c:pt>
                <c:pt idx="8">
                  <c:v>0.68337285902503297</c:v>
                </c:pt>
                <c:pt idx="9">
                  <c:v>0.67530961791831434</c:v>
                </c:pt>
                <c:pt idx="10">
                  <c:v>0.70722002635046155</c:v>
                </c:pt>
                <c:pt idx="11">
                  <c:v>0.70943346508563843</c:v>
                </c:pt>
                <c:pt idx="12">
                  <c:v>0.68537549407114651</c:v>
                </c:pt>
                <c:pt idx="13">
                  <c:v>0.65106719367588983</c:v>
                </c:pt>
                <c:pt idx="14">
                  <c:v>0.69106719367588954</c:v>
                </c:pt>
                <c:pt idx="15">
                  <c:v>0.77370223978919683</c:v>
                </c:pt>
                <c:pt idx="16">
                  <c:v>0.7059815546772068</c:v>
                </c:pt>
                <c:pt idx="17">
                  <c:v>0.71976284584980232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'%'!$B$30:$C$30</c:f>
              <c:strCache>
                <c:ptCount val="1"/>
                <c:pt idx="0">
                  <c:v>Pretest no verbal</c:v>
                </c:pt>
              </c:strCache>
            </c:strRef>
          </c:tx>
          <c:val>
            <c:numRef>
              <c:f>'%'!$D$30:$U$30</c:f>
              <c:numCache>
                <c:formatCode>0%</c:formatCode>
                <c:ptCount val="18"/>
                <c:pt idx="0">
                  <c:v>0.60231055900621078</c:v>
                </c:pt>
                <c:pt idx="1">
                  <c:v>0.63993788819875774</c:v>
                </c:pt>
                <c:pt idx="2">
                  <c:v>0.56929192546583862</c:v>
                </c:pt>
                <c:pt idx="3">
                  <c:v>0.57304347826086965</c:v>
                </c:pt>
                <c:pt idx="4">
                  <c:v>0.63634782608695661</c:v>
                </c:pt>
                <c:pt idx="5">
                  <c:v>0.65491925465838596</c:v>
                </c:pt>
                <c:pt idx="6">
                  <c:v>0.58965217391304348</c:v>
                </c:pt>
                <c:pt idx="7">
                  <c:v>0.60324223602484506</c:v>
                </c:pt>
                <c:pt idx="8">
                  <c:v>0.57279503105590102</c:v>
                </c:pt>
                <c:pt idx="9">
                  <c:v>0.56990062111801265</c:v>
                </c:pt>
                <c:pt idx="10">
                  <c:v>0.53781366459627322</c:v>
                </c:pt>
                <c:pt idx="11">
                  <c:v>0.62875776397515559</c:v>
                </c:pt>
                <c:pt idx="12">
                  <c:v>0.4833291925465838</c:v>
                </c:pt>
                <c:pt idx="13">
                  <c:v>0.53463354037267052</c:v>
                </c:pt>
                <c:pt idx="14">
                  <c:v>0.60168944099378918</c:v>
                </c:pt>
                <c:pt idx="15">
                  <c:v>0.55577639751552832</c:v>
                </c:pt>
                <c:pt idx="16">
                  <c:v>0.56850931677018679</c:v>
                </c:pt>
                <c:pt idx="17">
                  <c:v>0.65643478260869603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'%'!$B$31:$C$31</c:f>
              <c:strCache>
                <c:ptCount val="1"/>
                <c:pt idx="0">
                  <c:v>Postest no verbal</c:v>
                </c:pt>
              </c:strCache>
            </c:strRef>
          </c:tx>
          <c:val>
            <c:numRef>
              <c:f>'%'!$D$31:$U$31</c:f>
              <c:numCache>
                <c:formatCode>0%</c:formatCode>
                <c:ptCount val="18"/>
                <c:pt idx="0">
                  <c:v>0.70554037267080782</c:v>
                </c:pt>
                <c:pt idx="1">
                  <c:v>0.66716770186335361</c:v>
                </c:pt>
                <c:pt idx="2">
                  <c:v>0.66811180124223601</c:v>
                </c:pt>
                <c:pt idx="3">
                  <c:v>0.69484472049689483</c:v>
                </c:pt>
                <c:pt idx="4">
                  <c:v>0.68450931677018678</c:v>
                </c:pt>
                <c:pt idx="5">
                  <c:v>0.66631055900621117</c:v>
                </c:pt>
                <c:pt idx="6">
                  <c:v>0.72472049689441054</c:v>
                </c:pt>
                <c:pt idx="7">
                  <c:v>0.69088198757763952</c:v>
                </c:pt>
                <c:pt idx="8">
                  <c:v>0.69872049689441063</c:v>
                </c:pt>
                <c:pt idx="9">
                  <c:v>0.6607204968944107</c:v>
                </c:pt>
                <c:pt idx="10">
                  <c:v>0.68018633540372653</c:v>
                </c:pt>
                <c:pt idx="11">
                  <c:v>0.69472049689441062</c:v>
                </c:pt>
                <c:pt idx="12">
                  <c:v>0.66786335403726671</c:v>
                </c:pt>
                <c:pt idx="13">
                  <c:v>0.64031055900621126</c:v>
                </c:pt>
                <c:pt idx="14">
                  <c:v>0.66034782608695664</c:v>
                </c:pt>
                <c:pt idx="15">
                  <c:v>0.68484472049689482</c:v>
                </c:pt>
                <c:pt idx="16">
                  <c:v>0.61573913043478334</c:v>
                </c:pt>
                <c:pt idx="17">
                  <c:v>0.68913043478260849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933160"/>
        <c:axId val="206928848"/>
      </c:lineChart>
      <c:catAx>
        <c:axId val="206933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206928848"/>
        <c:crosses val="autoZero"/>
        <c:auto val="1"/>
        <c:lblAlgn val="ctr"/>
        <c:lblOffset val="100"/>
        <c:noMultiLvlLbl val="0"/>
      </c:catAx>
      <c:valAx>
        <c:axId val="20692884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Porcentajes de logro %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206933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2854760160264"/>
          <c:y val="4.0417962818946045E-2"/>
          <c:w val="0.84281370283751877"/>
          <c:h val="0.784902950598081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</c:dPt>
          <c:cat>
            <c:multiLvlStrRef>
              <c:f>Hoja1!$D$4:$U$5</c:f>
              <c:multiLvlStrCache>
                <c:ptCount val="18"/>
                <c:lvl>
                  <c:pt idx="0">
                    <c:v>SI</c:v>
                  </c:pt>
                  <c:pt idx="1">
                    <c:v>NO</c:v>
                  </c:pt>
                  <c:pt idx="2">
                    <c:v>SI</c:v>
                  </c:pt>
                  <c:pt idx="3">
                    <c:v>NO</c:v>
                  </c:pt>
                  <c:pt idx="4">
                    <c:v>SI</c:v>
                  </c:pt>
                  <c:pt idx="5">
                    <c:v>NO</c:v>
                  </c:pt>
                  <c:pt idx="6">
                    <c:v>SI</c:v>
                  </c:pt>
                  <c:pt idx="7">
                    <c:v>NO</c:v>
                  </c:pt>
                  <c:pt idx="8">
                    <c:v>SI</c:v>
                  </c:pt>
                  <c:pt idx="9">
                    <c:v>NO</c:v>
                  </c:pt>
                  <c:pt idx="10">
                    <c:v>SI</c:v>
                  </c:pt>
                  <c:pt idx="11">
                    <c:v>NO</c:v>
                  </c:pt>
                  <c:pt idx="12">
                    <c:v>SI</c:v>
                  </c:pt>
                  <c:pt idx="13">
                    <c:v>NO</c:v>
                  </c:pt>
                  <c:pt idx="14">
                    <c:v>SI</c:v>
                  </c:pt>
                  <c:pt idx="15">
                    <c:v>NO</c:v>
                  </c:pt>
                  <c:pt idx="16">
                    <c:v>SI</c:v>
                  </c:pt>
                  <c:pt idx="17">
                    <c:v>NO</c:v>
                  </c:pt>
                </c:lvl>
                <c:lvl>
                  <c:pt idx="0">
                    <c:v>Sesión 1</c:v>
                  </c:pt>
                  <c:pt idx="2">
                    <c:v>Sesión 2</c:v>
                  </c:pt>
                  <c:pt idx="4">
                    <c:v>Sesión 3</c:v>
                  </c:pt>
                  <c:pt idx="6">
                    <c:v>Sesión 4</c:v>
                  </c:pt>
                  <c:pt idx="8">
                    <c:v>Sesión 5</c:v>
                  </c:pt>
                  <c:pt idx="10">
                    <c:v>Sesión 6</c:v>
                  </c:pt>
                  <c:pt idx="12">
                    <c:v>Sesión 7</c:v>
                  </c:pt>
                  <c:pt idx="14">
                    <c:v>Sesión 8</c:v>
                  </c:pt>
                  <c:pt idx="16">
                    <c:v>Sesión 9</c:v>
                  </c:pt>
                </c:lvl>
              </c:multiLvlStrCache>
            </c:multiLvlStrRef>
          </c:cat>
          <c:val>
            <c:numRef>
              <c:f>Hoja1!$D$6:$U$6</c:f>
              <c:numCache>
                <c:formatCode>General</c:formatCode>
                <c:ptCount val="18"/>
                <c:pt idx="0">
                  <c:v>9</c:v>
                </c:pt>
                <c:pt idx="1">
                  <c:v>1</c:v>
                </c:pt>
                <c:pt idx="2">
                  <c:v>9</c:v>
                </c:pt>
                <c:pt idx="3">
                  <c:v>1</c:v>
                </c:pt>
                <c:pt idx="4">
                  <c:v>10</c:v>
                </c:pt>
                <c:pt idx="5">
                  <c:v>0</c:v>
                </c:pt>
                <c:pt idx="6">
                  <c:v>10</c:v>
                </c:pt>
                <c:pt idx="7">
                  <c:v>0</c:v>
                </c:pt>
                <c:pt idx="8">
                  <c:v>10</c:v>
                </c:pt>
                <c:pt idx="9">
                  <c:v>0</c:v>
                </c:pt>
                <c:pt idx="10">
                  <c:v>9</c:v>
                </c:pt>
                <c:pt idx="11">
                  <c:v>1</c:v>
                </c:pt>
                <c:pt idx="12">
                  <c:v>10</c:v>
                </c:pt>
                <c:pt idx="13">
                  <c:v>0</c:v>
                </c:pt>
                <c:pt idx="14">
                  <c:v>9</c:v>
                </c:pt>
                <c:pt idx="15">
                  <c:v>1</c:v>
                </c:pt>
                <c:pt idx="16">
                  <c:v>10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923752"/>
        <c:axId val="206933944"/>
      </c:barChart>
      <c:catAx>
        <c:axId val="206923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6933944"/>
        <c:crosses val="autoZero"/>
        <c:auto val="1"/>
        <c:lblAlgn val="ctr"/>
        <c:lblOffset val="100"/>
        <c:noMultiLvlLbl val="0"/>
      </c:catAx>
      <c:valAx>
        <c:axId val="206933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69237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DEB0D-963D-452C-93FF-D78206982DF6}" type="doc">
      <dgm:prSet loTypeId="urn:microsoft.com/office/officeart/2005/8/layout/hProcess9" loCatId="process" qsTypeId="urn:microsoft.com/office/officeart/2005/8/quickstyle/3d2" qsCatId="3D" csTypeId="urn:microsoft.com/office/officeart/2005/8/colors/accent6_4" csCatId="accent6" phldr="1"/>
      <dgm:spPr/>
    </dgm:pt>
    <dgm:pt modelId="{1B2220A3-E7BE-482B-935C-91DB2CD52C73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PLANTEAMIENTO DEL PROBLEMA</a:t>
          </a:r>
          <a:endParaRPr lang="es-MX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6FB84-4642-486E-87B4-5CBBD5353175}" type="parTrans" cxnId="{D52C08C1-4709-41B3-A327-A936D41C43DF}">
      <dgm:prSet/>
      <dgm:spPr/>
      <dgm:t>
        <a:bodyPr/>
        <a:lstStyle/>
        <a:p>
          <a:endParaRPr lang="es-MX"/>
        </a:p>
      </dgm:t>
    </dgm:pt>
    <dgm:pt modelId="{A8A16134-727D-423C-854A-5DD9FED87FB8}" type="sibTrans" cxnId="{D52C08C1-4709-41B3-A327-A936D41C43DF}">
      <dgm:prSet/>
      <dgm:spPr/>
      <dgm:t>
        <a:bodyPr/>
        <a:lstStyle/>
        <a:p>
          <a:endParaRPr lang="es-MX"/>
        </a:p>
      </dgm:t>
    </dgm:pt>
    <dgm:pt modelId="{2CA7B703-A086-40BF-81CB-29E1B1C9199E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sz="10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REVISIÓN DE LITERATURA SOBRE EL TEMA DE INVESTIGACIÓN</a:t>
          </a:r>
          <a:endParaRPr lang="es-MX" sz="105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03A70-6256-4377-AB6A-92690219DC74}" type="parTrans" cxnId="{9472BAF4-2862-419C-AEC0-A0E458C37246}">
      <dgm:prSet/>
      <dgm:spPr/>
      <dgm:t>
        <a:bodyPr/>
        <a:lstStyle/>
        <a:p>
          <a:endParaRPr lang="es-MX"/>
        </a:p>
      </dgm:t>
    </dgm:pt>
    <dgm:pt modelId="{43F76AE4-7BFC-4B97-AC72-5A3366E5A4BC}" type="sibTrans" cxnId="{9472BAF4-2862-419C-AEC0-A0E458C37246}">
      <dgm:prSet/>
      <dgm:spPr/>
      <dgm:t>
        <a:bodyPr/>
        <a:lstStyle/>
        <a:p>
          <a:endParaRPr lang="es-MX"/>
        </a:p>
      </dgm:t>
    </dgm:pt>
    <dgm:pt modelId="{68C9A238-96CB-4BDF-9FC0-A8591F7E9C9F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CONSTRUCCIÓN DEL MARCO TEÓRICO</a:t>
          </a:r>
          <a:endParaRPr lang="es-MX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E2ACF4-4190-470A-824F-21700BFC5993}" type="parTrans" cxnId="{9FBDEFC8-24D9-4A54-83A6-258C2127CCFA}">
      <dgm:prSet/>
      <dgm:spPr/>
      <dgm:t>
        <a:bodyPr/>
        <a:lstStyle/>
        <a:p>
          <a:endParaRPr lang="es-MX"/>
        </a:p>
      </dgm:t>
    </dgm:pt>
    <dgm:pt modelId="{1DD62A58-368D-40AB-BC93-62F5F9F466DC}" type="sibTrans" cxnId="{9FBDEFC8-24D9-4A54-83A6-258C2127CCFA}">
      <dgm:prSet/>
      <dgm:spPr/>
      <dgm:t>
        <a:bodyPr/>
        <a:lstStyle/>
        <a:p>
          <a:endParaRPr lang="es-MX"/>
        </a:p>
      </dgm:t>
    </dgm:pt>
    <dgm:pt modelId="{19944B03-ED76-4EF6-8B5A-A451F0C23DDA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ANÁLISIS E INTERPRETACIÓN DE DATOS A TRAVÉS DE PROCEDIMEINTOS ESTADÍSTICOS</a:t>
          </a:r>
          <a:endParaRPr lang="es-MX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F461F-7D1E-47AD-9533-E6EF8F8AB13F}" type="parTrans" cxnId="{6C50810D-928C-4080-8B91-AB6CABA0B61A}">
      <dgm:prSet/>
      <dgm:spPr/>
      <dgm:t>
        <a:bodyPr/>
        <a:lstStyle/>
        <a:p>
          <a:endParaRPr lang="es-MX"/>
        </a:p>
      </dgm:t>
    </dgm:pt>
    <dgm:pt modelId="{F19DA405-C907-43B2-B953-CBBAB4BB0966}" type="sibTrans" cxnId="{6C50810D-928C-4080-8B91-AB6CABA0B61A}">
      <dgm:prSet/>
      <dgm:spPr/>
      <dgm:t>
        <a:bodyPr/>
        <a:lstStyle/>
        <a:p>
          <a:endParaRPr lang="es-MX"/>
        </a:p>
      </dgm:t>
    </dgm:pt>
    <dgm:pt modelId="{13B5C1BC-74F3-4967-9635-1405AA9E7D5E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CONCLUSIONES Y RECOMENDACIONES DE LA INVESTIGACIÓN</a:t>
          </a:r>
          <a:endParaRPr lang="es-MX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23F0B-F8CC-4F04-B7DA-1948580F5215}" type="parTrans" cxnId="{A33E9DB1-80BE-4730-8D91-9EA8672ED151}">
      <dgm:prSet/>
      <dgm:spPr/>
      <dgm:t>
        <a:bodyPr/>
        <a:lstStyle/>
        <a:p>
          <a:endParaRPr lang="es-MX"/>
        </a:p>
      </dgm:t>
    </dgm:pt>
    <dgm:pt modelId="{F02D1E07-7134-401B-9FF4-C781A09E8231}" type="sibTrans" cxnId="{A33E9DB1-80BE-4730-8D91-9EA8672ED151}">
      <dgm:prSet/>
      <dgm:spPr/>
      <dgm:t>
        <a:bodyPr/>
        <a:lstStyle/>
        <a:p>
          <a:endParaRPr lang="es-MX"/>
        </a:p>
      </dgm:t>
    </dgm:pt>
    <dgm:pt modelId="{10506965-F310-4F1C-9E06-B21CF9580C2A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SOMETER LAS VARIABLES A PRUEBA, A TRAVÉS DE RECOLECCIÓN DE DATOS</a:t>
          </a:r>
          <a:endParaRPr lang="es-MX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6D5B16-FE0B-4412-A111-D8A6FD97A55E}" type="sibTrans" cxnId="{EE544358-09EF-4581-B507-EF0C7E0B10C5}">
      <dgm:prSet/>
      <dgm:spPr/>
      <dgm:t>
        <a:bodyPr/>
        <a:lstStyle/>
        <a:p>
          <a:endParaRPr lang="es-MX"/>
        </a:p>
      </dgm:t>
    </dgm:pt>
    <dgm:pt modelId="{E0678848-6A8F-453D-AC3E-AE001C27A4B9}" type="parTrans" cxnId="{EE544358-09EF-4581-B507-EF0C7E0B10C5}">
      <dgm:prSet/>
      <dgm:spPr/>
      <dgm:t>
        <a:bodyPr/>
        <a:lstStyle/>
        <a:p>
          <a:endParaRPr lang="es-MX"/>
        </a:p>
      </dgm:t>
    </dgm:pt>
    <dgm:pt modelId="{31E73A96-CA8E-4728-A5D6-7613A26C896C}" type="pres">
      <dgm:prSet presAssocID="{367DEB0D-963D-452C-93FF-D78206982DF6}" presName="CompostProcess" presStyleCnt="0">
        <dgm:presLayoutVars>
          <dgm:dir/>
          <dgm:resizeHandles val="exact"/>
        </dgm:presLayoutVars>
      </dgm:prSet>
      <dgm:spPr/>
    </dgm:pt>
    <dgm:pt modelId="{715E0705-8FF8-4C6A-8E7D-E83027F7F28D}" type="pres">
      <dgm:prSet presAssocID="{367DEB0D-963D-452C-93FF-D78206982DF6}" presName="arrow" presStyleLbl="bgShp" presStyleIdx="0" presStyleCnt="1" custScaleX="117647" custLinFactNeighborX="-267" custLinFactNeighborY="-995"/>
      <dgm:spPr>
        <a:solidFill>
          <a:schemeClr val="accent3">
            <a:lumMod val="40000"/>
            <a:lumOff val="60000"/>
          </a:schemeClr>
        </a:solidFill>
      </dgm:spPr>
    </dgm:pt>
    <dgm:pt modelId="{B59F701A-0D23-4EE5-8861-DF54F473838D}" type="pres">
      <dgm:prSet presAssocID="{367DEB0D-963D-452C-93FF-D78206982DF6}" presName="linearProcess" presStyleCnt="0"/>
      <dgm:spPr/>
    </dgm:pt>
    <dgm:pt modelId="{1578A5DB-11C0-4698-8BF7-A0F427E5DFE0}" type="pres">
      <dgm:prSet presAssocID="{1B2220A3-E7BE-482B-935C-91DB2CD52C73}" presName="textNode" presStyleLbl="node1" presStyleIdx="0" presStyleCnt="6" custScaleX="140228" custLinFactNeighborX="46149" custLinFactNeighborY="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6F4B85-0D79-4D07-AF6E-81FD6FAF2292}" type="pres">
      <dgm:prSet presAssocID="{A8A16134-727D-423C-854A-5DD9FED87FB8}" presName="sibTrans" presStyleCnt="0"/>
      <dgm:spPr/>
    </dgm:pt>
    <dgm:pt modelId="{98BE614F-9B1E-43B0-B06D-BF2FE1D1E6B4}" type="pres">
      <dgm:prSet presAssocID="{2CA7B703-A086-40BF-81CB-29E1B1C9199E}" presName="textNode" presStyleLbl="node1" presStyleIdx="1" presStyleCnt="6" custScaleX="147848" custLinFactNeighborX="16129" custLinFactNeighborY="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E66526-B8DE-456B-9F9A-D61CB93B1DE4}" type="pres">
      <dgm:prSet presAssocID="{43F76AE4-7BFC-4B97-AC72-5A3366E5A4BC}" presName="sibTrans" presStyleCnt="0"/>
      <dgm:spPr/>
    </dgm:pt>
    <dgm:pt modelId="{869A8FF3-F860-4328-B777-815F0F44EEF0}" type="pres">
      <dgm:prSet presAssocID="{68C9A238-96CB-4BDF-9FC0-A8591F7E9C9F}" presName="textNode" presStyleLbl="node1" presStyleIdx="2" presStyleCnt="6" custScaleX="1534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779F82-ECB7-4E8A-AEB8-840741DF5560}" type="pres">
      <dgm:prSet presAssocID="{1DD62A58-368D-40AB-BC93-62F5F9F466DC}" presName="sibTrans" presStyleCnt="0"/>
      <dgm:spPr/>
    </dgm:pt>
    <dgm:pt modelId="{72709CDE-8F84-47F4-9AB4-FB352A44175E}" type="pres">
      <dgm:prSet presAssocID="{10506965-F310-4F1C-9E06-B21CF9580C2A}" presName="textNode" presStyleLbl="node1" presStyleIdx="3" presStyleCnt="6" custScaleX="1661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3F5C8A-227D-46F6-A779-1FEED2F606D5}" type="pres">
      <dgm:prSet presAssocID="{2E6D5B16-FE0B-4412-A111-D8A6FD97A55E}" presName="sibTrans" presStyleCnt="0"/>
      <dgm:spPr/>
    </dgm:pt>
    <dgm:pt modelId="{CA96CD1F-ED2E-4B69-BEDC-74527EF36FF1}" type="pres">
      <dgm:prSet presAssocID="{19944B03-ED76-4EF6-8B5A-A451F0C23DDA}" presName="textNode" presStyleLbl="node1" presStyleIdx="4" presStyleCnt="6" custScaleX="1614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AE4798-96BD-4919-BD92-F3576443FA7B}" type="pres">
      <dgm:prSet presAssocID="{F19DA405-C907-43B2-B953-CBBAB4BB0966}" presName="sibTrans" presStyleCnt="0"/>
      <dgm:spPr/>
    </dgm:pt>
    <dgm:pt modelId="{63224405-BAA0-433D-8EB6-F4BB509987D6}" type="pres">
      <dgm:prSet presAssocID="{13B5C1BC-74F3-4967-9635-1405AA9E7D5E}" presName="textNode" presStyleLbl="node1" presStyleIdx="5" presStyleCnt="6" custScaleX="1403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F9F7B44-2C46-44A1-A880-BEF3E19A50E3}" type="presOf" srcId="{2CA7B703-A086-40BF-81CB-29E1B1C9199E}" destId="{98BE614F-9B1E-43B0-B06D-BF2FE1D1E6B4}" srcOrd="0" destOrd="0" presId="urn:microsoft.com/office/officeart/2005/8/layout/hProcess9"/>
    <dgm:cxn modelId="{9472BAF4-2862-419C-AEC0-A0E458C37246}" srcId="{367DEB0D-963D-452C-93FF-D78206982DF6}" destId="{2CA7B703-A086-40BF-81CB-29E1B1C9199E}" srcOrd="1" destOrd="0" parTransId="{4FD03A70-6256-4377-AB6A-92690219DC74}" sibTransId="{43F76AE4-7BFC-4B97-AC72-5A3366E5A4BC}"/>
    <dgm:cxn modelId="{A33E9DB1-80BE-4730-8D91-9EA8672ED151}" srcId="{367DEB0D-963D-452C-93FF-D78206982DF6}" destId="{13B5C1BC-74F3-4967-9635-1405AA9E7D5E}" srcOrd="5" destOrd="0" parTransId="{E9F23F0B-F8CC-4F04-B7DA-1948580F5215}" sibTransId="{F02D1E07-7134-401B-9FF4-C781A09E8231}"/>
    <dgm:cxn modelId="{A7B8D3DA-0A82-4F95-A886-AE7368528E52}" type="presOf" srcId="{19944B03-ED76-4EF6-8B5A-A451F0C23DDA}" destId="{CA96CD1F-ED2E-4B69-BEDC-74527EF36FF1}" srcOrd="0" destOrd="0" presId="urn:microsoft.com/office/officeart/2005/8/layout/hProcess9"/>
    <dgm:cxn modelId="{EE544358-09EF-4581-B507-EF0C7E0B10C5}" srcId="{367DEB0D-963D-452C-93FF-D78206982DF6}" destId="{10506965-F310-4F1C-9E06-B21CF9580C2A}" srcOrd="3" destOrd="0" parTransId="{E0678848-6A8F-453D-AC3E-AE001C27A4B9}" sibTransId="{2E6D5B16-FE0B-4412-A111-D8A6FD97A55E}"/>
    <dgm:cxn modelId="{575CF69A-2349-4E1E-A899-2FC71AF09A7D}" type="presOf" srcId="{1B2220A3-E7BE-482B-935C-91DB2CD52C73}" destId="{1578A5DB-11C0-4698-8BF7-A0F427E5DFE0}" srcOrd="0" destOrd="0" presId="urn:microsoft.com/office/officeart/2005/8/layout/hProcess9"/>
    <dgm:cxn modelId="{9FBDEFC8-24D9-4A54-83A6-258C2127CCFA}" srcId="{367DEB0D-963D-452C-93FF-D78206982DF6}" destId="{68C9A238-96CB-4BDF-9FC0-A8591F7E9C9F}" srcOrd="2" destOrd="0" parTransId="{51E2ACF4-4190-470A-824F-21700BFC5993}" sibTransId="{1DD62A58-368D-40AB-BC93-62F5F9F466DC}"/>
    <dgm:cxn modelId="{D52C08C1-4709-41B3-A327-A936D41C43DF}" srcId="{367DEB0D-963D-452C-93FF-D78206982DF6}" destId="{1B2220A3-E7BE-482B-935C-91DB2CD52C73}" srcOrd="0" destOrd="0" parTransId="{E716FB84-4642-486E-87B4-5CBBD5353175}" sibTransId="{A8A16134-727D-423C-854A-5DD9FED87FB8}"/>
    <dgm:cxn modelId="{6C50810D-928C-4080-8B91-AB6CABA0B61A}" srcId="{367DEB0D-963D-452C-93FF-D78206982DF6}" destId="{19944B03-ED76-4EF6-8B5A-A451F0C23DDA}" srcOrd="4" destOrd="0" parTransId="{59DF461F-7D1E-47AD-9533-E6EF8F8AB13F}" sibTransId="{F19DA405-C907-43B2-B953-CBBAB4BB0966}"/>
    <dgm:cxn modelId="{80FF8454-1FA3-41F8-A750-E2A44410E007}" type="presOf" srcId="{68C9A238-96CB-4BDF-9FC0-A8591F7E9C9F}" destId="{869A8FF3-F860-4328-B777-815F0F44EEF0}" srcOrd="0" destOrd="0" presId="urn:microsoft.com/office/officeart/2005/8/layout/hProcess9"/>
    <dgm:cxn modelId="{A156F202-1BFA-410E-8952-F295F65E07C9}" type="presOf" srcId="{10506965-F310-4F1C-9E06-B21CF9580C2A}" destId="{72709CDE-8F84-47F4-9AB4-FB352A44175E}" srcOrd="0" destOrd="0" presId="urn:microsoft.com/office/officeart/2005/8/layout/hProcess9"/>
    <dgm:cxn modelId="{D8A39AD9-5063-4D99-830A-743287C3D07A}" type="presOf" srcId="{13B5C1BC-74F3-4967-9635-1405AA9E7D5E}" destId="{63224405-BAA0-433D-8EB6-F4BB509987D6}" srcOrd="0" destOrd="0" presId="urn:microsoft.com/office/officeart/2005/8/layout/hProcess9"/>
    <dgm:cxn modelId="{5E8ED405-4901-489E-AF9B-A1586F420F52}" type="presOf" srcId="{367DEB0D-963D-452C-93FF-D78206982DF6}" destId="{31E73A96-CA8E-4728-A5D6-7613A26C896C}" srcOrd="0" destOrd="0" presId="urn:microsoft.com/office/officeart/2005/8/layout/hProcess9"/>
    <dgm:cxn modelId="{6266EA0E-0882-4A1E-9EE8-CAF000C8E634}" type="presParOf" srcId="{31E73A96-CA8E-4728-A5D6-7613A26C896C}" destId="{715E0705-8FF8-4C6A-8E7D-E83027F7F28D}" srcOrd="0" destOrd="0" presId="urn:microsoft.com/office/officeart/2005/8/layout/hProcess9"/>
    <dgm:cxn modelId="{1C72D663-51A3-4B85-ACC8-54C6D94849A4}" type="presParOf" srcId="{31E73A96-CA8E-4728-A5D6-7613A26C896C}" destId="{B59F701A-0D23-4EE5-8861-DF54F473838D}" srcOrd="1" destOrd="0" presId="urn:microsoft.com/office/officeart/2005/8/layout/hProcess9"/>
    <dgm:cxn modelId="{92049AFE-07BE-4D1E-ACF7-6E44F3340905}" type="presParOf" srcId="{B59F701A-0D23-4EE5-8861-DF54F473838D}" destId="{1578A5DB-11C0-4698-8BF7-A0F427E5DFE0}" srcOrd="0" destOrd="0" presId="urn:microsoft.com/office/officeart/2005/8/layout/hProcess9"/>
    <dgm:cxn modelId="{7EA5A1F5-2614-4533-BEC0-FCD67D014566}" type="presParOf" srcId="{B59F701A-0D23-4EE5-8861-DF54F473838D}" destId="{706F4B85-0D79-4D07-AF6E-81FD6FAF2292}" srcOrd="1" destOrd="0" presId="urn:microsoft.com/office/officeart/2005/8/layout/hProcess9"/>
    <dgm:cxn modelId="{9B60ECA0-FABE-4046-9E45-8AB4E5EBBDAD}" type="presParOf" srcId="{B59F701A-0D23-4EE5-8861-DF54F473838D}" destId="{98BE614F-9B1E-43B0-B06D-BF2FE1D1E6B4}" srcOrd="2" destOrd="0" presId="urn:microsoft.com/office/officeart/2005/8/layout/hProcess9"/>
    <dgm:cxn modelId="{CEB9F0F7-4177-4960-863C-91C8ABB36037}" type="presParOf" srcId="{B59F701A-0D23-4EE5-8861-DF54F473838D}" destId="{18E66526-B8DE-456B-9F9A-D61CB93B1DE4}" srcOrd="3" destOrd="0" presId="urn:microsoft.com/office/officeart/2005/8/layout/hProcess9"/>
    <dgm:cxn modelId="{0B259499-113B-4AB0-9A4F-AD09C829B40E}" type="presParOf" srcId="{B59F701A-0D23-4EE5-8861-DF54F473838D}" destId="{869A8FF3-F860-4328-B777-815F0F44EEF0}" srcOrd="4" destOrd="0" presId="urn:microsoft.com/office/officeart/2005/8/layout/hProcess9"/>
    <dgm:cxn modelId="{CDF5663A-357E-4CFB-9BB1-462B9A554FF1}" type="presParOf" srcId="{B59F701A-0D23-4EE5-8861-DF54F473838D}" destId="{66779F82-ECB7-4E8A-AEB8-840741DF5560}" srcOrd="5" destOrd="0" presId="urn:microsoft.com/office/officeart/2005/8/layout/hProcess9"/>
    <dgm:cxn modelId="{6182BF8E-8260-4703-92D6-126F44845A36}" type="presParOf" srcId="{B59F701A-0D23-4EE5-8861-DF54F473838D}" destId="{72709CDE-8F84-47F4-9AB4-FB352A44175E}" srcOrd="6" destOrd="0" presId="urn:microsoft.com/office/officeart/2005/8/layout/hProcess9"/>
    <dgm:cxn modelId="{ED8FB9CE-20B6-4EB5-974A-D6933B069151}" type="presParOf" srcId="{B59F701A-0D23-4EE5-8861-DF54F473838D}" destId="{B03F5C8A-227D-46F6-A779-1FEED2F606D5}" srcOrd="7" destOrd="0" presId="urn:microsoft.com/office/officeart/2005/8/layout/hProcess9"/>
    <dgm:cxn modelId="{49E4157A-B0AF-4902-8476-2054543B8229}" type="presParOf" srcId="{B59F701A-0D23-4EE5-8861-DF54F473838D}" destId="{CA96CD1F-ED2E-4B69-BEDC-74527EF36FF1}" srcOrd="8" destOrd="0" presId="urn:microsoft.com/office/officeart/2005/8/layout/hProcess9"/>
    <dgm:cxn modelId="{63148706-6F52-45A5-9E03-AD288845C4EA}" type="presParOf" srcId="{B59F701A-0D23-4EE5-8861-DF54F473838D}" destId="{5CAE4798-96BD-4919-BD92-F3576443FA7B}" srcOrd="9" destOrd="0" presId="urn:microsoft.com/office/officeart/2005/8/layout/hProcess9"/>
    <dgm:cxn modelId="{427E6700-EBFC-4CFC-BD78-9B18F80682E0}" type="presParOf" srcId="{B59F701A-0D23-4EE5-8861-DF54F473838D}" destId="{63224405-BAA0-433D-8EB6-F4BB509987D6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39EE43-2436-4794-B1BB-BFDD6E88DD21}" type="doc">
      <dgm:prSet loTypeId="urn:microsoft.com/office/officeart/2005/8/layout/chevron2" loCatId="process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4D3AAECC-2308-43A2-AB86-E5754470F7B2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sz="1400" b="1" dirty="0" smtClean="0">
            <a:latin typeface="Arial" pitchFamily="34" charset="0"/>
            <a:cs typeface="Arial" pitchFamily="34" charset="0"/>
          </a:endParaRPr>
        </a:p>
        <a:p>
          <a:r>
            <a:rPr lang="es-EC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ENFOQUE </a:t>
          </a:r>
          <a:endParaRPr lang="es-EC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88C8C04-4606-4D52-A434-9CECB7BD3A89}" type="parTrans" cxnId="{3D9475D4-0375-4899-883F-2CDF7899D02A}">
      <dgm:prSet/>
      <dgm:spPr/>
      <dgm:t>
        <a:bodyPr/>
        <a:lstStyle/>
        <a:p>
          <a:endParaRPr lang="es-EC"/>
        </a:p>
      </dgm:t>
    </dgm:pt>
    <dgm:pt modelId="{8A8E5719-BCD2-4445-BC91-B7239C6F355A}" type="sibTrans" cxnId="{3D9475D4-0375-4899-883F-2CDF7899D02A}">
      <dgm:prSet/>
      <dgm:spPr/>
      <dgm:t>
        <a:bodyPr/>
        <a:lstStyle/>
        <a:p>
          <a:endParaRPr lang="es-EC"/>
        </a:p>
      </dgm:t>
    </dgm:pt>
    <dgm:pt modelId="{99BE0C6F-07E0-4808-98F5-12D2CFD9E1DA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Cuantitativo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8034BC7A-5C4E-4968-99CF-865A1E46236B}" type="parTrans" cxnId="{4750BF0C-7AFB-4025-9665-DF16AFBEFDF5}">
      <dgm:prSet/>
      <dgm:spPr/>
      <dgm:t>
        <a:bodyPr/>
        <a:lstStyle/>
        <a:p>
          <a:endParaRPr lang="es-EC"/>
        </a:p>
      </dgm:t>
    </dgm:pt>
    <dgm:pt modelId="{0153C976-B95E-4ED6-9967-1D3A63789866}" type="sibTrans" cxnId="{4750BF0C-7AFB-4025-9665-DF16AFBEFDF5}">
      <dgm:prSet/>
      <dgm:spPr/>
      <dgm:t>
        <a:bodyPr/>
        <a:lstStyle/>
        <a:p>
          <a:endParaRPr lang="es-EC"/>
        </a:p>
      </dgm:t>
    </dgm:pt>
    <dgm:pt modelId="{F4729617-D27D-4285-BC27-53A8C9F0CF4F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sz="1400" b="1" dirty="0" smtClean="0">
            <a:latin typeface="Arial" pitchFamily="34" charset="0"/>
            <a:cs typeface="Arial" pitchFamily="34" charset="0"/>
          </a:endParaRPr>
        </a:p>
        <a:p>
          <a:r>
            <a:rPr lang="es-EC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TIPO </a:t>
          </a:r>
          <a:endParaRPr lang="es-EC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734FDE-FADF-4F91-8623-91533514AFDD}" type="parTrans" cxnId="{BDDD46FD-C487-4073-8802-5E7EFAE8071E}">
      <dgm:prSet/>
      <dgm:spPr/>
      <dgm:t>
        <a:bodyPr/>
        <a:lstStyle/>
        <a:p>
          <a:endParaRPr lang="es-EC"/>
        </a:p>
      </dgm:t>
    </dgm:pt>
    <dgm:pt modelId="{90F7C478-DDB3-4BA2-9BF2-FF69DEF213D0}" type="sibTrans" cxnId="{BDDD46FD-C487-4073-8802-5E7EFAE8071E}">
      <dgm:prSet/>
      <dgm:spPr/>
      <dgm:t>
        <a:bodyPr/>
        <a:lstStyle/>
        <a:p>
          <a:endParaRPr lang="es-EC"/>
        </a:p>
      </dgm:t>
    </dgm:pt>
    <dgm:pt modelId="{601ECCC0-AD5C-426F-AC1C-1EB85D4439C7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Exploratoria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A72CE58F-B41E-4A3D-B3A1-8F790525C080}" type="parTrans" cxnId="{FAEDEDB1-F6D4-4EF2-8BEF-C5078A1F2A05}">
      <dgm:prSet/>
      <dgm:spPr/>
      <dgm:t>
        <a:bodyPr/>
        <a:lstStyle/>
        <a:p>
          <a:endParaRPr lang="es-EC"/>
        </a:p>
      </dgm:t>
    </dgm:pt>
    <dgm:pt modelId="{24D77706-0E76-4E6C-8682-8517EEC00682}" type="sibTrans" cxnId="{FAEDEDB1-F6D4-4EF2-8BEF-C5078A1F2A05}">
      <dgm:prSet/>
      <dgm:spPr/>
      <dgm:t>
        <a:bodyPr/>
        <a:lstStyle/>
        <a:p>
          <a:endParaRPr lang="es-EC"/>
        </a:p>
      </dgm:t>
    </dgm:pt>
    <dgm:pt modelId="{B4CF7CCB-B2C9-44BC-AA10-EF6C745E3B71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es-EC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POBLACIÓN Y MUESTRA</a:t>
          </a:r>
          <a:endParaRPr lang="es-EC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231A7EF-3519-4D7F-AB7A-63A1C3CB668A}" type="parTrans" cxnId="{7218B7F0-E3FE-4995-B6D2-11C70D2384FF}">
      <dgm:prSet/>
      <dgm:spPr/>
      <dgm:t>
        <a:bodyPr/>
        <a:lstStyle/>
        <a:p>
          <a:endParaRPr lang="es-EC"/>
        </a:p>
      </dgm:t>
    </dgm:pt>
    <dgm:pt modelId="{876A0EB9-1745-4782-94EF-3323B9CE5823}" type="sibTrans" cxnId="{7218B7F0-E3FE-4995-B6D2-11C70D2384FF}">
      <dgm:prSet/>
      <dgm:spPr/>
      <dgm:t>
        <a:bodyPr/>
        <a:lstStyle/>
        <a:p>
          <a:endParaRPr lang="es-EC"/>
        </a:p>
      </dgm:t>
    </dgm:pt>
    <dgm:pt modelId="{FB40EB70-86B0-478F-942F-6F8C0EE5A9C6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18 niños y niñas de 4 y 5 años del Centro de Educación Inicial “San Marcelo” ubicado en el Sur de Quito.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3C0EB50E-6695-4947-BD33-84B6AD001FD2}" type="parTrans" cxnId="{F23E4E1E-D54A-4915-877F-008783BEF4F2}">
      <dgm:prSet/>
      <dgm:spPr/>
      <dgm:t>
        <a:bodyPr/>
        <a:lstStyle/>
        <a:p>
          <a:endParaRPr lang="es-EC"/>
        </a:p>
      </dgm:t>
    </dgm:pt>
    <dgm:pt modelId="{25148D5F-5DD2-454D-A9B0-B31A25130B5C}" type="sibTrans" cxnId="{F23E4E1E-D54A-4915-877F-008783BEF4F2}">
      <dgm:prSet/>
      <dgm:spPr/>
      <dgm:t>
        <a:bodyPr/>
        <a:lstStyle/>
        <a:p>
          <a:endParaRPr lang="es-EC"/>
        </a:p>
      </dgm:t>
    </dgm:pt>
    <dgm:pt modelId="{69C4DDDA-3D10-494E-82EF-82ECC9A6716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Cualitativa 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8C9EE081-5D33-463A-A532-AA80CA42BFFE}" type="parTrans" cxnId="{0F749985-ACE3-4048-ACE8-18757304EDFD}">
      <dgm:prSet/>
      <dgm:spPr/>
      <dgm:t>
        <a:bodyPr/>
        <a:lstStyle/>
        <a:p>
          <a:endParaRPr lang="es-MX"/>
        </a:p>
      </dgm:t>
    </dgm:pt>
    <dgm:pt modelId="{6F743BD2-5173-4832-9EC9-449A8F3FA588}" type="sibTrans" cxnId="{0F749985-ACE3-4048-ACE8-18757304EDFD}">
      <dgm:prSet/>
      <dgm:spPr/>
      <dgm:t>
        <a:bodyPr/>
        <a:lstStyle/>
        <a:p>
          <a:endParaRPr lang="es-MX"/>
        </a:p>
      </dgm:t>
    </dgm:pt>
    <dgm:pt modelId="{90E8C6E7-2EB2-4903-96D1-98225E7EB2F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MODALIDAD</a:t>
          </a:r>
          <a:r>
            <a:rPr lang="es-MX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1D3C93-50C1-49AD-BC78-E8E022FA7479}" type="parTrans" cxnId="{2D91256D-7528-41CD-B5D0-C0F7714B4551}">
      <dgm:prSet/>
      <dgm:spPr/>
      <dgm:t>
        <a:bodyPr/>
        <a:lstStyle/>
        <a:p>
          <a:endParaRPr lang="es-MX"/>
        </a:p>
      </dgm:t>
    </dgm:pt>
    <dgm:pt modelId="{441D0D07-CA29-4487-BDBD-30FE276A4D4F}" type="sibTrans" cxnId="{2D91256D-7528-41CD-B5D0-C0F7714B4551}">
      <dgm:prSet/>
      <dgm:spPr/>
      <dgm:t>
        <a:bodyPr/>
        <a:lstStyle/>
        <a:p>
          <a:endParaRPr lang="es-MX"/>
        </a:p>
      </dgm:t>
    </dgm:pt>
    <dgm:pt modelId="{0E13FB6A-680D-4D7C-A7CC-FD13D84C2D3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800" dirty="0" smtClean="0"/>
            <a:t>Bibliográfica</a:t>
          </a:r>
          <a:endParaRPr lang="es-MX" sz="1800" dirty="0"/>
        </a:p>
      </dgm:t>
    </dgm:pt>
    <dgm:pt modelId="{5A665F99-07F0-4C84-8A9C-1A0F887D9AF5}" type="parTrans" cxnId="{9B9B4129-DBEF-4A15-B333-9C8B2C477FA1}">
      <dgm:prSet/>
      <dgm:spPr/>
      <dgm:t>
        <a:bodyPr/>
        <a:lstStyle/>
        <a:p>
          <a:endParaRPr lang="es-MX"/>
        </a:p>
      </dgm:t>
    </dgm:pt>
    <dgm:pt modelId="{DF854768-AFE0-4EDF-937D-7A6CCDEE5509}" type="sibTrans" cxnId="{9B9B4129-DBEF-4A15-B333-9C8B2C477FA1}">
      <dgm:prSet/>
      <dgm:spPr/>
      <dgm:t>
        <a:bodyPr/>
        <a:lstStyle/>
        <a:p>
          <a:endParaRPr lang="es-MX"/>
        </a:p>
      </dgm:t>
    </dgm:pt>
    <dgm:pt modelId="{B5B555D4-98CC-4C80-9EEA-DB103C8EB2C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800" dirty="0" smtClean="0"/>
            <a:t>Campo</a:t>
          </a:r>
          <a:endParaRPr lang="es-MX" sz="1800" dirty="0"/>
        </a:p>
      </dgm:t>
    </dgm:pt>
    <dgm:pt modelId="{D5D4CA09-2394-4CE5-A768-A79F5854DFDD}" type="parTrans" cxnId="{BE19D0D5-5832-4A4E-98C9-FB7DEEEF387C}">
      <dgm:prSet/>
      <dgm:spPr/>
      <dgm:t>
        <a:bodyPr/>
        <a:lstStyle/>
        <a:p>
          <a:endParaRPr lang="es-MX"/>
        </a:p>
      </dgm:t>
    </dgm:pt>
    <dgm:pt modelId="{F2A5D9F8-780F-4015-90D7-C71DA620B3FB}" type="sibTrans" cxnId="{BE19D0D5-5832-4A4E-98C9-FB7DEEEF387C}">
      <dgm:prSet/>
      <dgm:spPr/>
      <dgm:t>
        <a:bodyPr/>
        <a:lstStyle/>
        <a:p>
          <a:endParaRPr lang="es-MX"/>
        </a:p>
      </dgm:t>
    </dgm:pt>
    <dgm:pt modelId="{0E1FF3E1-7160-4FD3-995C-A05C5AD5FAA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Descriptiva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4B11EC46-1BA9-4C25-9DED-93FD5AFC2831}" type="parTrans" cxnId="{CFCF4EF6-1B20-41F0-9C4C-FE687F5D4E59}">
      <dgm:prSet/>
      <dgm:spPr/>
      <dgm:t>
        <a:bodyPr/>
        <a:lstStyle/>
        <a:p>
          <a:endParaRPr lang="es-MX"/>
        </a:p>
      </dgm:t>
    </dgm:pt>
    <dgm:pt modelId="{95559DB9-31AF-42B8-85EA-062E29207EE0}" type="sibTrans" cxnId="{CFCF4EF6-1B20-41F0-9C4C-FE687F5D4E59}">
      <dgm:prSet/>
      <dgm:spPr/>
      <dgm:t>
        <a:bodyPr/>
        <a:lstStyle/>
        <a:p>
          <a:endParaRPr lang="es-MX"/>
        </a:p>
      </dgm:t>
    </dgm:pt>
    <dgm:pt modelId="{4D3C0A32-CD1E-415F-BCF8-BAE47AEF4A3C}" type="pres">
      <dgm:prSet presAssocID="{6339EE43-2436-4794-B1BB-BFDD6E88DD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2666410-9940-40F7-A541-FF8FA6D80DA9}" type="pres">
      <dgm:prSet presAssocID="{4D3AAECC-2308-43A2-AB86-E5754470F7B2}" presName="composite" presStyleCnt="0"/>
      <dgm:spPr/>
      <dgm:t>
        <a:bodyPr/>
        <a:lstStyle/>
        <a:p>
          <a:endParaRPr lang="es-MX"/>
        </a:p>
      </dgm:t>
    </dgm:pt>
    <dgm:pt modelId="{FF2FA758-F154-4864-A599-49AA975CF93D}" type="pres">
      <dgm:prSet presAssocID="{4D3AAECC-2308-43A2-AB86-E5754470F7B2}" presName="parentText" presStyleLbl="alignNode1" presStyleIdx="0" presStyleCnt="4" custScaleX="160306" custLinFactNeighborX="-793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1AD69E-C800-4677-8666-D0AD6FDB9DD0}" type="pres">
      <dgm:prSet presAssocID="{4D3AAECC-2308-43A2-AB86-E5754470F7B2}" presName="descendantText" presStyleLbl="alignAcc1" presStyleIdx="0" presStyleCnt="4" custScaleX="82095" custScaleY="100000" custLinFactNeighborX="-5558" custLinFactNeighborY="-5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DBB269-007F-48F8-9C0F-79FFCF61A57A}" type="pres">
      <dgm:prSet presAssocID="{8A8E5719-BCD2-4445-BC91-B7239C6F355A}" presName="sp" presStyleCnt="0"/>
      <dgm:spPr/>
      <dgm:t>
        <a:bodyPr/>
        <a:lstStyle/>
        <a:p>
          <a:endParaRPr lang="es-MX"/>
        </a:p>
      </dgm:t>
    </dgm:pt>
    <dgm:pt modelId="{1806F8F6-9F18-4FEC-89C3-1D3F650F094C}" type="pres">
      <dgm:prSet presAssocID="{90E8C6E7-2EB2-4903-96D1-98225E7EB2FC}" presName="composite" presStyleCnt="0"/>
      <dgm:spPr/>
    </dgm:pt>
    <dgm:pt modelId="{5EC941D8-B42A-4BAB-BAE9-BE3AEFFBA676}" type="pres">
      <dgm:prSet presAssocID="{90E8C6E7-2EB2-4903-96D1-98225E7EB2FC}" presName="parentText" presStyleLbl="alignNode1" presStyleIdx="1" presStyleCnt="4" custScaleX="150444" custLinFactNeighborX="109" custLinFactNeighborY="-151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0B2559-65CD-49A3-B0A8-E8CDF0754F05}" type="pres">
      <dgm:prSet presAssocID="{90E8C6E7-2EB2-4903-96D1-98225E7EB2FC}" presName="descendantText" presStyleLbl="alignAcc1" presStyleIdx="1" presStyleCnt="4" custScaleX="79715" custLinFactNeighborX="-6017" custLinFactNeighborY="-23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950CC4-AD92-456A-8AD5-7A84FE64B937}" type="pres">
      <dgm:prSet presAssocID="{441D0D07-CA29-4487-BDBD-30FE276A4D4F}" presName="sp" presStyleCnt="0"/>
      <dgm:spPr/>
    </dgm:pt>
    <dgm:pt modelId="{95D36DAF-CF2E-40AA-AEA5-CD57554272FC}" type="pres">
      <dgm:prSet presAssocID="{F4729617-D27D-4285-BC27-53A8C9F0CF4F}" presName="composite" presStyleCnt="0"/>
      <dgm:spPr/>
      <dgm:t>
        <a:bodyPr/>
        <a:lstStyle/>
        <a:p>
          <a:endParaRPr lang="es-MX"/>
        </a:p>
      </dgm:t>
    </dgm:pt>
    <dgm:pt modelId="{241C70B6-8DA8-4E0F-A7D4-C5BEDE00661F}" type="pres">
      <dgm:prSet presAssocID="{F4729617-D27D-4285-BC27-53A8C9F0CF4F}" presName="parentText" presStyleLbl="alignNode1" presStyleIdx="2" presStyleCnt="4" custScaleX="152232" custLinFactNeighborX="109" custLinFactNeighborY="-267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E927C5-18EC-4284-9CC2-7CC9606CEF8D}" type="pres">
      <dgm:prSet presAssocID="{F4729617-D27D-4285-BC27-53A8C9F0CF4F}" presName="descendantText" presStyleLbl="alignAcc1" presStyleIdx="2" presStyleCnt="4" custScaleX="81859" custLinFactNeighborX="-5167" custLinFactNeighborY="-125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30CC65-58B6-4C45-8C44-C0B7E9AE4BED}" type="pres">
      <dgm:prSet presAssocID="{90F7C478-DDB3-4BA2-9BF2-FF69DEF213D0}" presName="sp" presStyleCnt="0"/>
      <dgm:spPr/>
      <dgm:t>
        <a:bodyPr/>
        <a:lstStyle/>
        <a:p>
          <a:endParaRPr lang="es-MX"/>
        </a:p>
      </dgm:t>
    </dgm:pt>
    <dgm:pt modelId="{47A1B6F0-EF14-4F59-A205-2CDDE076E0B9}" type="pres">
      <dgm:prSet presAssocID="{B4CF7CCB-B2C9-44BC-AA10-EF6C745E3B71}" presName="composite" presStyleCnt="0"/>
      <dgm:spPr/>
      <dgm:t>
        <a:bodyPr/>
        <a:lstStyle/>
        <a:p>
          <a:endParaRPr lang="es-MX"/>
        </a:p>
      </dgm:t>
    </dgm:pt>
    <dgm:pt modelId="{39E6FD8D-5354-47CE-A436-0A5A234ED6FC}" type="pres">
      <dgm:prSet presAssocID="{B4CF7CCB-B2C9-44BC-AA10-EF6C745E3B71}" presName="parentText" presStyleLbl="alignNode1" presStyleIdx="3" presStyleCnt="4" custScaleX="159661" custLinFactNeighborX="-7725" custLinFactNeighborY="-932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BE778C-FC63-49C2-8B75-424539C86AA0}" type="pres">
      <dgm:prSet presAssocID="{B4CF7CCB-B2C9-44BC-AA10-EF6C745E3B71}" presName="descendantText" presStyleLbl="alignAcc1" presStyleIdx="3" presStyleCnt="4" custScaleX="82335" custLinFactNeighborX="-5422" custLinFactNeighborY="-143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DD46FD-C487-4073-8802-5E7EFAE8071E}" srcId="{6339EE43-2436-4794-B1BB-BFDD6E88DD21}" destId="{F4729617-D27D-4285-BC27-53A8C9F0CF4F}" srcOrd="2" destOrd="0" parTransId="{18734FDE-FADF-4F91-8623-91533514AFDD}" sibTransId="{90F7C478-DDB3-4BA2-9BF2-FF69DEF213D0}"/>
    <dgm:cxn modelId="{87115BF9-92A3-4C7E-B271-D653ADFE01C8}" type="presOf" srcId="{6339EE43-2436-4794-B1BB-BFDD6E88DD21}" destId="{4D3C0A32-CD1E-415F-BCF8-BAE47AEF4A3C}" srcOrd="0" destOrd="0" presId="urn:microsoft.com/office/officeart/2005/8/layout/chevron2"/>
    <dgm:cxn modelId="{756AB4BB-D0BA-46AC-AAA1-807307A9F49C}" type="presOf" srcId="{90E8C6E7-2EB2-4903-96D1-98225E7EB2FC}" destId="{5EC941D8-B42A-4BAB-BAE9-BE3AEFFBA676}" srcOrd="0" destOrd="0" presId="urn:microsoft.com/office/officeart/2005/8/layout/chevron2"/>
    <dgm:cxn modelId="{7218B7F0-E3FE-4995-B6D2-11C70D2384FF}" srcId="{6339EE43-2436-4794-B1BB-BFDD6E88DD21}" destId="{B4CF7CCB-B2C9-44BC-AA10-EF6C745E3B71}" srcOrd="3" destOrd="0" parTransId="{1231A7EF-3519-4D7F-AB7A-63A1C3CB668A}" sibTransId="{876A0EB9-1745-4782-94EF-3323B9CE5823}"/>
    <dgm:cxn modelId="{D573A579-0AB8-4D52-9A5D-0BDD581DE7B2}" type="presOf" srcId="{0E13FB6A-680D-4D7C-A7CC-FD13D84C2D33}" destId="{020B2559-65CD-49A3-B0A8-E8CDF0754F05}" srcOrd="0" destOrd="0" presId="urn:microsoft.com/office/officeart/2005/8/layout/chevron2"/>
    <dgm:cxn modelId="{BE19D0D5-5832-4A4E-98C9-FB7DEEEF387C}" srcId="{90E8C6E7-2EB2-4903-96D1-98225E7EB2FC}" destId="{B5B555D4-98CC-4C80-9EEA-DB103C8EB2CB}" srcOrd="1" destOrd="0" parTransId="{D5D4CA09-2394-4CE5-A768-A79F5854DFDD}" sibTransId="{F2A5D9F8-780F-4015-90D7-C71DA620B3FB}"/>
    <dgm:cxn modelId="{0240345C-94B5-459F-8659-40809C56BB25}" type="presOf" srcId="{F4729617-D27D-4285-BC27-53A8C9F0CF4F}" destId="{241C70B6-8DA8-4E0F-A7D4-C5BEDE00661F}" srcOrd="0" destOrd="0" presId="urn:microsoft.com/office/officeart/2005/8/layout/chevron2"/>
    <dgm:cxn modelId="{E76EB446-AC20-4559-A48C-1A0175542836}" type="presOf" srcId="{4D3AAECC-2308-43A2-AB86-E5754470F7B2}" destId="{FF2FA758-F154-4864-A599-49AA975CF93D}" srcOrd="0" destOrd="0" presId="urn:microsoft.com/office/officeart/2005/8/layout/chevron2"/>
    <dgm:cxn modelId="{9B9B4129-DBEF-4A15-B333-9C8B2C477FA1}" srcId="{90E8C6E7-2EB2-4903-96D1-98225E7EB2FC}" destId="{0E13FB6A-680D-4D7C-A7CC-FD13D84C2D33}" srcOrd="0" destOrd="0" parTransId="{5A665F99-07F0-4C84-8A9C-1A0F887D9AF5}" sibTransId="{DF854768-AFE0-4EDF-937D-7A6CCDEE5509}"/>
    <dgm:cxn modelId="{4750BF0C-7AFB-4025-9665-DF16AFBEFDF5}" srcId="{4D3AAECC-2308-43A2-AB86-E5754470F7B2}" destId="{99BE0C6F-07E0-4808-98F5-12D2CFD9E1DA}" srcOrd="0" destOrd="0" parTransId="{8034BC7A-5C4E-4968-99CF-865A1E46236B}" sibTransId="{0153C976-B95E-4ED6-9967-1D3A63789866}"/>
    <dgm:cxn modelId="{FAEDEDB1-F6D4-4EF2-8BEF-C5078A1F2A05}" srcId="{F4729617-D27D-4285-BC27-53A8C9F0CF4F}" destId="{601ECCC0-AD5C-426F-AC1C-1EB85D4439C7}" srcOrd="0" destOrd="0" parTransId="{A72CE58F-B41E-4A3D-B3A1-8F790525C080}" sibTransId="{24D77706-0E76-4E6C-8682-8517EEC00682}"/>
    <dgm:cxn modelId="{13CB8644-2F00-4477-8886-E82C7CC2F21C}" type="presOf" srcId="{B4CF7CCB-B2C9-44BC-AA10-EF6C745E3B71}" destId="{39E6FD8D-5354-47CE-A436-0A5A234ED6FC}" srcOrd="0" destOrd="0" presId="urn:microsoft.com/office/officeart/2005/8/layout/chevron2"/>
    <dgm:cxn modelId="{94F57C0A-505E-418B-8AF8-896D1EC2CBD8}" type="presOf" srcId="{B5B555D4-98CC-4C80-9EEA-DB103C8EB2CB}" destId="{020B2559-65CD-49A3-B0A8-E8CDF0754F05}" srcOrd="0" destOrd="1" presId="urn:microsoft.com/office/officeart/2005/8/layout/chevron2"/>
    <dgm:cxn modelId="{69285517-E5D6-4413-A699-18FDFD3F5CC7}" type="presOf" srcId="{99BE0C6F-07E0-4808-98F5-12D2CFD9E1DA}" destId="{AB1AD69E-C800-4677-8666-D0AD6FDB9DD0}" srcOrd="0" destOrd="0" presId="urn:microsoft.com/office/officeart/2005/8/layout/chevron2"/>
    <dgm:cxn modelId="{776C6EAD-EC70-426B-B88C-40D6521EA5EE}" type="presOf" srcId="{0E1FF3E1-7160-4FD3-995C-A05C5AD5FAAC}" destId="{F3E927C5-18EC-4284-9CC2-7CC9606CEF8D}" srcOrd="0" destOrd="1" presId="urn:microsoft.com/office/officeart/2005/8/layout/chevron2"/>
    <dgm:cxn modelId="{F23E4E1E-D54A-4915-877F-008783BEF4F2}" srcId="{B4CF7CCB-B2C9-44BC-AA10-EF6C745E3B71}" destId="{FB40EB70-86B0-478F-942F-6F8C0EE5A9C6}" srcOrd="0" destOrd="0" parTransId="{3C0EB50E-6695-4947-BD33-84B6AD001FD2}" sibTransId="{25148D5F-5DD2-454D-A9B0-B31A25130B5C}"/>
    <dgm:cxn modelId="{CFCF4EF6-1B20-41F0-9C4C-FE687F5D4E59}" srcId="{F4729617-D27D-4285-BC27-53A8C9F0CF4F}" destId="{0E1FF3E1-7160-4FD3-995C-A05C5AD5FAAC}" srcOrd="1" destOrd="0" parTransId="{4B11EC46-1BA9-4C25-9DED-93FD5AFC2831}" sibTransId="{95559DB9-31AF-42B8-85EA-062E29207EE0}"/>
    <dgm:cxn modelId="{08B360B4-01A7-4D66-9B7E-3E2D0D055C17}" type="presOf" srcId="{601ECCC0-AD5C-426F-AC1C-1EB85D4439C7}" destId="{F3E927C5-18EC-4284-9CC2-7CC9606CEF8D}" srcOrd="0" destOrd="0" presId="urn:microsoft.com/office/officeart/2005/8/layout/chevron2"/>
    <dgm:cxn modelId="{887051EE-2884-40F2-82D2-D67F3646A943}" type="presOf" srcId="{FB40EB70-86B0-478F-942F-6F8C0EE5A9C6}" destId="{5ABE778C-FC63-49C2-8B75-424539C86AA0}" srcOrd="0" destOrd="0" presId="urn:microsoft.com/office/officeart/2005/8/layout/chevron2"/>
    <dgm:cxn modelId="{3D9475D4-0375-4899-883F-2CDF7899D02A}" srcId="{6339EE43-2436-4794-B1BB-BFDD6E88DD21}" destId="{4D3AAECC-2308-43A2-AB86-E5754470F7B2}" srcOrd="0" destOrd="0" parTransId="{088C8C04-4606-4D52-A434-9CECB7BD3A89}" sibTransId="{8A8E5719-BCD2-4445-BC91-B7239C6F355A}"/>
    <dgm:cxn modelId="{2D91256D-7528-41CD-B5D0-C0F7714B4551}" srcId="{6339EE43-2436-4794-B1BB-BFDD6E88DD21}" destId="{90E8C6E7-2EB2-4903-96D1-98225E7EB2FC}" srcOrd="1" destOrd="0" parTransId="{3E1D3C93-50C1-49AD-BC78-E8E022FA7479}" sibTransId="{441D0D07-CA29-4487-BDBD-30FE276A4D4F}"/>
    <dgm:cxn modelId="{53795D15-B60D-4B32-9CDF-A35C5BD11BCB}" type="presOf" srcId="{69C4DDDA-3D10-494E-82EF-82ECC9A67161}" destId="{AB1AD69E-C800-4677-8666-D0AD6FDB9DD0}" srcOrd="0" destOrd="1" presId="urn:microsoft.com/office/officeart/2005/8/layout/chevron2"/>
    <dgm:cxn modelId="{0F749985-ACE3-4048-ACE8-18757304EDFD}" srcId="{4D3AAECC-2308-43A2-AB86-E5754470F7B2}" destId="{69C4DDDA-3D10-494E-82EF-82ECC9A67161}" srcOrd="1" destOrd="0" parTransId="{8C9EE081-5D33-463A-A532-AA80CA42BFFE}" sibTransId="{6F743BD2-5173-4832-9EC9-449A8F3FA588}"/>
    <dgm:cxn modelId="{D37F1F50-32A2-4EC3-8CA4-613B22CB373D}" type="presParOf" srcId="{4D3C0A32-CD1E-415F-BCF8-BAE47AEF4A3C}" destId="{F2666410-9940-40F7-A541-FF8FA6D80DA9}" srcOrd="0" destOrd="0" presId="urn:microsoft.com/office/officeart/2005/8/layout/chevron2"/>
    <dgm:cxn modelId="{C4F4FE44-2012-4BAC-945E-F55E9C64FAB6}" type="presParOf" srcId="{F2666410-9940-40F7-A541-FF8FA6D80DA9}" destId="{FF2FA758-F154-4864-A599-49AA975CF93D}" srcOrd="0" destOrd="0" presId="urn:microsoft.com/office/officeart/2005/8/layout/chevron2"/>
    <dgm:cxn modelId="{8DF8680D-B229-419D-8E95-5EA60D22428F}" type="presParOf" srcId="{F2666410-9940-40F7-A541-FF8FA6D80DA9}" destId="{AB1AD69E-C800-4677-8666-D0AD6FDB9DD0}" srcOrd="1" destOrd="0" presId="urn:microsoft.com/office/officeart/2005/8/layout/chevron2"/>
    <dgm:cxn modelId="{B17DF7D6-31D2-483E-A966-9E256FA267BD}" type="presParOf" srcId="{4D3C0A32-CD1E-415F-BCF8-BAE47AEF4A3C}" destId="{1ADBB269-007F-48F8-9C0F-79FFCF61A57A}" srcOrd="1" destOrd="0" presId="urn:microsoft.com/office/officeart/2005/8/layout/chevron2"/>
    <dgm:cxn modelId="{088980D0-8CF2-4C54-8248-2EEF9AC80E25}" type="presParOf" srcId="{4D3C0A32-CD1E-415F-BCF8-BAE47AEF4A3C}" destId="{1806F8F6-9F18-4FEC-89C3-1D3F650F094C}" srcOrd="2" destOrd="0" presId="urn:microsoft.com/office/officeart/2005/8/layout/chevron2"/>
    <dgm:cxn modelId="{34D365BE-4271-4A6B-818B-34B3D74994C3}" type="presParOf" srcId="{1806F8F6-9F18-4FEC-89C3-1D3F650F094C}" destId="{5EC941D8-B42A-4BAB-BAE9-BE3AEFFBA676}" srcOrd="0" destOrd="0" presId="urn:microsoft.com/office/officeart/2005/8/layout/chevron2"/>
    <dgm:cxn modelId="{F1D84334-4E35-43CD-AAEF-7F2B1732591E}" type="presParOf" srcId="{1806F8F6-9F18-4FEC-89C3-1D3F650F094C}" destId="{020B2559-65CD-49A3-B0A8-E8CDF0754F05}" srcOrd="1" destOrd="0" presId="urn:microsoft.com/office/officeart/2005/8/layout/chevron2"/>
    <dgm:cxn modelId="{2CFFDDA8-8CB8-46CE-A44A-89164B8FF746}" type="presParOf" srcId="{4D3C0A32-CD1E-415F-BCF8-BAE47AEF4A3C}" destId="{20950CC4-AD92-456A-8AD5-7A84FE64B937}" srcOrd="3" destOrd="0" presId="urn:microsoft.com/office/officeart/2005/8/layout/chevron2"/>
    <dgm:cxn modelId="{7ACD33B7-F0FF-45AC-A190-99F7F43A9ED3}" type="presParOf" srcId="{4D3C0A32-CD1E-415F-BCF8-BAE47AEF4A3C}" destId="{95D36DAF-CF2E-40AA-AEA5-CD57554272FC}" srcOrd="4" destOrd="0" presId="urn:microsoft.com/office/officeart/2005/8/layout/chevron2"/>
    <dgm:cxn modelId="{D44779CB-3D4C-4316-A133-B0975E08A5E5}" type="presParOf" srcId="{95D36DAF-CF2E-40AA-AEA5-CD57554272FC}" destId="{241C70B6-8DA8-4E0F-A7D4-C5BEDE00661F}" srcOrd="0" destOrd="0" presId="urn:microsoft.com/office/officeart/2005/8/layout/chevron2"/>
    <dgm:cxn modelId="{64232324-F6A1-4878-8201-2E255191232F}" type="presParOf" srcId="{95D36DAF-CF2E-40AA-AEA5-CD57554272FC}" destId="{F3E927C5-18EC-4284-9CC2-7CC9606CEF8D}" srcOrd="1" destOrd="0" presId="urn:microsoft.com/office/officeart/2005/8/layout/chevron2"/>
    <dgm:cxn modelId="{835A5515-2445-4031-A8F0-5D41474E582F}" type="presParOf" srcId="{4D3C0A32-CD1E-415F-BCF8-BAE47AEF4A3C}" destId="{D530CC65-58B6-4C45-8C44-C0B7E9AE4BED}" srcOrd="5" destOrd="0" presId="urn:microsoft.com/office/officeart/2005/8/layout/chevron2"/>
    <dgm:cxn modelId="{4B3DCD08-C629-4BB6-A262-0191DCB35479}" type="presParOf" srcId="{4D3C0A32-CD1E-415F-BCF8-BAE47AEF4A3C}" destId="{47A1B6F0-EF14-4F59-A205-2CDDE076E0B9}" srcOrd="6" destOrd="0" presId="urn:microsoft.com/office/officeart/2005/8/layout/chevron2"/>
    <dgm:cxn modelId="{0BCB554B-E8A5-4689-8C40-AA5E7F388EF4}" type="presParOf" srcId="{47A1B6F0-EF14-4F59-A205-2CDDE076E0B9}" destId="{39E6FD8D-5354-47CE-A436-0A5A234ED6FC}" srcOrd="0" destOrd="0" presId="urn:microsoft.com/office/officeart/2005/8/layout/chevron2"/>
    <dgm:cxn modelId="{F9251B87-97A9-4797-9E0A-998203468897}" type="presParOf" srcId="{47A1B6F0-EF14-4F59-A205-2CDDE076E0B9}" destId="{5ABE778C-FC63-49C2-8B75-424539C86A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53DA88-04DB-4728-95D5-26D5E7066E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55388AE-9B8D-44F6-8F89-CEC4D092C59A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INSTRUMENTOS DE LA INVESTIGACIÓN</a:t>
          </a:r>
          <a:endParaRPr lang="es-EC" b="1" dirty="0">
            <a:solidFill>
              <a:schemeClr val="tx1"/>
            </a:solidFill>
          </a:endParaRPr>
        </a:p>
      </dgm:t>
    </dgm:pt>
    <dgm:pt modelId="{0D5C0DFB-4C38-449A-9CE2-8CE68FA42F92}" type="parTrans" cxnId="{9FDEC7B4-E793-44F7-B47C-D6DC3F24985F}">
      <dgm:prSet/>
      <dgm:spPr/>
      <dgm:t>
        <a:bodyPr/>
        <a:lstStyle/>
        <a:p>
          <a:endParaRPr lang="es-EC"/>
        </a:p>
      </dgm:t>
    </dgm:pt>
    <dgm:pt modelId="{7BFDDAD9-A801-4D1C-951E-396FA5CE9CB0}" type="sibTrans" cxnId="{9FDEC7B4-E793-44F7-B47C-D6DC3F24985F}">
      <dgm:prSet/>
      <dgm:spPr/>
      <dgm:t>
        <a:bodyPr/>
        <a:lstStyle/>
        <a:p>
          <a:endParaRPr lang="es-EC"/>
        </a:p>
      </dgm:t>
    </dgm:pt>
    <dgm:pt modelId="{B86E5459-E2D8-49A7-BC55-0BDCF8232A48}" type="asst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PRUEBA WPPSI</a:t>
          </a:r>
          <a:endParaRPr lang="es-EC" dirty="0"/>
        </a:p>
      </dgm:t>
    </dgm:pt>
    <dgm:pt modelId="{13560ECB-63C4-45B3-9F4D-CDBDBBD25769}" type="parTrans" cxnId="{8BC8D02A-2E85-4C78-BCBB-659B6238B3E5}">
      <dgm:prSet/>
      <dgm:spPr/>
      <dgm:t>
        <a:bodyPr/>
        <a:lstStyle/>
        <a:p>
          <a:endParaRPr lang="es-EC"/>
        </a:p>
      </dgm:t>
    </dgm:pt>
    <dgm:pt modelId="{6A678AF7-C7C2-4EA8-8E66-B0D85BE45111}" type="sibTrans" cxnId="{8BC8D02A-2E85-4C78-BCBB-659B6238B3E5}">
      <dgm:prSet/>
      <dgm:spPr/>
      <dgm:t>
        <a:bodyPr/>
        <a:lstStyle/>
        <a:p>
          <a:endParaRPr lang="es-EC"/>
        </a:p>
      </dgm:t>
    </dgm:pt>
    <dgm:pt modelId="{1210AC95-CD36-4066-838E-116CF8DB298A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IDENTIFICAR EL NIVEL DE LENGUAJE </a:t>
          </a:r>
          <a:endParaRPr lang="es-EC" dirty="0"/>
        </a:p>
      </dgm:t>
    </dgm:pt>
    <dgm:pt modelId="{3EC60848-AF1A-4DDD-937D-4438554EED02}" type="parTrans" cxnId="{19415461-85E3-4643-ACB0-157FD67A75E3}">
      <dgm:prSet/>
      <dgm:spPr/>
      <dgm:t>
        <a:bodyPr/>
        <a:lstStyle/>
        <a:p>
          <a:endParaRPr lang="es-EC"/>
        </a:p>
      </dgm:t>
    </dgm:pt>
    <dgm:pt modelId="{6CDFDDE3-B79B-4EE8-AC19-03DAEA4B6A54}" type="sibTrans" cxnId="{19415461-85E3-4643-ACB0-157FD67A75E3}">
      <dgm:prSet/>
      <dgm:spPr/>
      <dgm:t>
        <a:bodyPr/>
        <a:lstStyle/>
        <a:p>
          <a:endParaRPr lang="es-EC"/>
        </a:p>
      </dgm:t>
    </dgm:pt>
    <dgm:pt modelId="{4057FAB7-835F-4FE7-B521-9F7DF425872F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ANTES Y DESPUÉS DE LA APLICACIÓN DEL MAPA MENTAL</a:t>
          </a:r>
          <a:endParaRPr lang="es-EC" dirty="0"/>
        </a:p>
      </dgm:t>
    </dgm:pt>
    <dgm:pt modelId="{DE743C39-8DBC-4487-AFFE-D90C3A16E5C1}" type="parTrans" cxnId="{DE583D66-903C-4AEA-9A8D-4A36CC19FC46}">
      <dgm:prSet/>
      <dgm:spPr/>
      <dgm:t>
        <a:bodyPr/>
        <a:lstStyle/>
        <a:p>
          <a:endParaRPr lang="es-EC"/>
        </a:p>
      </dgm:t>
    </dgm:pt>
    <dgm:pt modelId="{DE953FC0-D51F-4CF5-8987-BF99A9713DAE}" type="sibTrans" cxnId="{DE583D66-903C-4AEA-9A8D-4A36CC19FC46}">
      <dgm:prSet/>
      <dgm:spPr/>
      <dgm:t>
        <a:bodyPr/>
        <a:lstStyle/>
        <a:p>
          <a:endParaRPr lang="es-EC"/>
        </a:p>
      </dgm:t>
    </dgm:pt>
    <dgm:pt modelId="{DFB11F04-2653-4281-9E1D-ACD3C56736CB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COMPROBAR LA INCIDENCIA DE LA ESTRATEGIA</a:t>
          </a:r>
          <a:endParaRPr lang="es-EC" dirty="0"/>
        </a:p>
      </dgm:t>
    </dgm:pt>
    <dgm:pt modelId="{16F68DF9-5B8C-4CFA-9FFB-9F6E2C0E186F}" type="parTrans" cxnId="{2CE11C01-EC6E-4F97-94BD-A18BCD13A156}">
      <dgm:prSet/>
      <dgm:spPr/>
      <dgm:t>
        <a:bodyPr/>
        <a:lstStyle/>
        <a:p>
          <a:endParaRPr lang="es-EC"/>
        </a:p>
      </dgm:t>
    </dgm:pt>
    <dgm:pt modelId="{2632F20D-0964-46EB-9152-6B593BBE2CE6}" type="sibTrans" cxnId="{2CE11C01-EC6E-4F97-94BD-A18BCD13A156}">
      <dgm:prSet/>
      <dgm:spPr/>
      <dgm:t>
        <a:bodyPr/>
        <a:lstStyle/>
        <a:p>
          <a:endParaRPr lang="es-EC"/>
        </a:p>
      </dgm:t>
    </dgm:pt>
    <dgm:pt modelId="{47341740-F749-429B-9287-3467CEC5334A}" type="asst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ESTRATEGIA MAPA MENTAL</a:t>
          </a:r>
          <a:endParaRPr lang="es-EC" dirty="0"/>
        </a:p>
      </dgm:t>
    </dgm:pt>
    <dgm:pt modelId="{27635ED7-B0ED-4A3C-8B02-620FE7D5D050}" type="parTrans" cxnId="{6C0C4023-EFAA-4131-A6A8-56CE1DBFD969}">
      <dgm:prSet/>
      <dgm:spPr/>
      <dgm:t>
        <a:bodyPr/>
        <a:lstStyle/>
        <a:p>
          <a:endParaRPr lang="es-EC"/>
        </a:p>
      </dgm:t>
    </dgm:pt>
    <dgm:pt modelId="{F1D493CD-EF2D-4EE7-89D2-EA775E9BA73C}" type="sibTrans" cxnId="{6C0C4023-EFAA-4131-A6A8-56CE1DBFD969}">
      <dgm:prSet/>
      <dgm:spPr/>
      <dgm:t>
        <a:bodyPr/>
        <a:lstStyle/>
        <a:p>
          <a:endParaRPr lang="es-EC"/>
        </a:p>
      </dgm:t>
    </dgm:pt>
    <dgm:pt modelId="{3EC2E5CF-45D7-4D28-9999-6EEB1EA0F5F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PRE-TEST  </a:t>
          </a:r>
        </a:p>
        <a:p>
          <a:r>
            <a:rPr lang="es-EC" dirty="0" smtClean="0"/>
            <a:t>POS-TEST</a:t>
          </a:r>
          <a:endParaRPr lang="es-EC" dirty="0"/>
        </a:p>
      </dgm:t>
    </dgm:pt>
    <dgm:pt modelId="{68F437E6-C4B7-4ABB-903C-2E1971ABA196}" type="parTrans" cxnId="{72B17AD3-E5D3-40BC-8576-593CB79561F7}">
      <dgm:prSet/>
      <dgm:spPr/>
      <dgm:t>
        <a:bodyPr/>
        <a:lstStyle/>
        <a:p>
          <a:endParaRPr lang="es-EC"/>
        </a:p>
      </dgm:t>
    </dgm:pt>
    <dgm:pt modelId="{7988F300-5462-489A-8263-592774D7A2D7}" type="sibTrans" cxnId="{72B17AD3-E5D3-40BC-8576-593CB79561F7}">
      <dgm:prSet/>
      <dgm:spPr/>
      <dgm:t>
        <a:bodyPr/>
        <a:lstStyle/>
        <a:p>
          <a:endParaRPr lang="es-EC"/>
        </a:p>
      </dgm:t>
    </dgm:pt>
    <dgm:pt modelId="{326FD839-E71D-4A05-89C5-360FFADE7D54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mtClean="0"/>
            <a:t>9 </a:t>
          </a:r>
          <a:r>
            <a:rPr lang="es-EC" dirty="0" smtClean="0"/>
            <a:t>SESIONES </a:t>
          </a:r>
          <a:endParaRPr lang="es-EC" dirty="0"/>
        </a:p>
      </dgm:t>
    </dgm:pt>
    <dgm:pt modelId="{035EAF81-F5EE-463B-9184-68DE36A58B32}" type="parTrans" cxnId="{B344D7FC-6D32-4F91-8C98-2E2A55AB2D99}">
      <dgm:prSet/>
      <dgm:spPr/>
      <dgm:t>
        <a:bodyPr/>
        <a:lstStyle/>
        <a:p>
          <a:endParaRPr lang="es-EC"/>
        </a:p>
      </dgm:t>
    </dgm:pt>
    <dgm:pt modelId="{E8270364-550B-4C96-910C-256F313BD075}" type="sibTrans" cxnId="{B344D7FC-6D32-4F91-8C98-2E2A55AB2D99}">
      <dgm:prSet/>
      <dgm:spPr/>
      <dgm:t>
        <a:bodyPr/>
        <a:lstStyle/>
        <a:p>
          <a:endParaRPr lang="es-EC"/>
        </a:p>
      </dgm:t>
    </dgm:pt>
    <dgm:pt modelId="{5B1929D3-7455-4ABD-9854-6106C47ACCB5}">
      <dgm:prSet/>
      <dgm:spPr>
        <a:solidFill>
          <a:schemeClr val="bg1"/>
        </a:solidFill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FICHA DE OBSERVACIÓN</a:t>
          </a:r>
          <a:endParaRPr lang="es-ES" dirty="0">
            <a:solidFill>
              <a:srgbClr val="000000"/>
            </a:solidFill>
          </a:endParaRPr>
        </a:p>
      </dgm:t>
    </dgm:pt>
    <dgm:pt modelId="{7D769D87-7726-4373-AC08-9CF4F09178EB}" type="parTrans" cxnId="{065BA2FF-97CE-4F0E-9B85-DE2ACA53BADD}">
      <dgm:prSet/>
      <dgm:spPr/>
      <dgm:t>
        <a:bodyPr/>
        <a:lstStyle/>
        <a:p>
          <a:endParaRPr lang="es-ES"/>
        </a:p>
      </dgm:t>
    </dgm:pt>
    <dgm:pt modelId="{A4577BD6-39B0-4102-8218-A5ED9700BB96}" type="sibTrans" cxnId="{065BA2FF-97CE-4F0E-9B85-DE2ACA53BADD}">
      <dgm:prSet/>
      <dgm:spPr/>
      <dgm:t>
        <a:bodyPr/>
        <a:lstStyle/>
        <a:p>
          <a:endParaRPr lang="es-ES"/>
        </a:p>
      </dgm:t>
    </dgm:pt>
    <dgm:pt modelId="{EFC82300-F4F0-4E35-8867-82ED106D89CE}" type="pres">
      <dgm:prSet presAssocID="{D053DA88-04DB-4728-95D5-26D5E7066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B1C81BB-F609-4ED9-9F5E-908073B1AD67}" type="pres">
      <dgm:prSet presAssocID="{855388AE-9B8D-44F6-8F89-CEC4D092C59A}" presName="hierRoot1" presStyleCnt="0">
        <dgm:presLayoutVars>
          <dgm:hierBranch val="init"/>
        </dgm:presLayoutVars>
      </dgm:prSet>
      <dgm:spPr/>
    </dgm:pt>
    <dgm:pt modelId="{7A0CB2EA-428C-4EF9-8545-5BB2D7DEC745}" type="pres">
      <dgm:prSet presAssocID="{855388AE-9B8D-44F6-8F89-CEC4D092C59A}" presName="rootComposite1" presStyleCnt="0"/>
      <dgm:spPr/>
    </dgm:pt>
    <dgm:pt modelId="{9A05BF91-8508-40D0-AF08-D6ED62938630}" type="pres">
      <dgm:prSet presAssocID="{855388AE-9B8D-44F6-8F89-CEC4D092C59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98FD70-B0E9-4C66-A67C-E66207EB391B}" type="pres">
      <dgm:prSet presAssocID="{855388AE-9B8D-44F6-8F89-CEC4D092C59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BA1074-226F-49BE-BEE7-1EB1372F831A}" type="pres">
      <dgm:prSet presAssocID="{855388AE-9B8D-44F6-8F89-CEC4D092C59A}" presName="hierChild2" presStyleCnt="0"/>
      <dgm:spPr/>
    </dgm:pt>
    <dgm:pt modelId="{98F483B3-7535-4CE0-8583-605EE940F994}" type="pres">
      <dgm:prSet presAssocID="{3EC60848-AF1A-4DDD-937D-4438554EED0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8EC0ED1-0384-4C70-99B3-A99DF87DF418}" type="pres">
      <dgm:prSet presAssocID="{1210AC95-CD36-4066-838E-116CF8DB298A}" presName="hierRoot2" presStyleCnt="0">
        <dgm:presLayoutVars>
          <dgm:hierBranch val="init"/>
        </dgm:presLayoutVars>
      </dgm:prSet>
      <dgm:spPr/>
    </dgm:pt>
    <dgm:pt modelId="{8DE6E9F5-6DE7-418A-923C-CFFA5F6EFD71}" type="pres">
      <dgm:prSet presAssocID="{1210AC95-CD36-4066-838E-116CF8DB298A}" presName="rootComposite" presStyleCnt="0"/>
      <dgm:spPr/>
    </dgm:pt>
    <dgm:pt modelId="{84D4A0C1-4688-4CC6-88DF-D5053326F669}" type="pres">
      <dgm:prSet presAssocID="{1210AC95-CD36-4066-838E-116CF8DB29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F600EF-6DE5-4E73-BF1E-AA1D54F1AF1C}" type="pres">
      <dgm:prSet presAssocID="{1210AC95-CD36-4066-838E-116CF8DB29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5CB41E3C-3E2D-4FB4-8798-6D1FEA832B94}" type="pres">
      <dgm:prSet presAssocID="{1210AC95-CD36-4066-838E-116CF8DB298A}" presName="hierChild4" presStyleCnt="0"/>
      <dgm:spPr/>
    </dgm:pt>
    <dgm:pt modelId="{6254AA87-ED47-42DE-A0BB-7118A742E545}" type="pres">
      <dgm:prSet presAssocID="{1210AC95-CD36-4066-838E-116CF8DB298A}" presName="hierChild5" presStyleCnt="0"/>
      <dgm:spPr/>
    </dgm:pt>
    <dgm:pt modelId="{22143DE5-B083-4DF5-8665-77B8C8A2C59B}" type="pres">
      <dgm:prSet presAssocID="{DE743C39-8DBC-4487-AFFE-D90C3A16E5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76CB658-ADB0-44DC-BC4F-D8A0D8EF2358}" type="pres">
      <dgm:prSet presAssocID="{4057FAB7-835F-4FE7-B521-9F7DF425872F}" presName="hierRoot2" presStyleCnt="0">
        <dgm:presLayoutVars>
          <dgm:hierBranch val="init"/>
        </dgm:presLayoutVars>
      </dgm:prSet>
      <dgm:spPr/>
    </dgm:pt>
    <dgm:pt modelId="{4E091F96-1869-4289-BC13-0F1AFA09532B}" type="pres">
      <dgm:prSet presAssocID="{4057FAB7-835F-4FE7-B521-9F7DF425872F}" presName="rootComposite" presStyleCnt="0"/>
      <dgm:spPr/>
    </dgm:pt>
    <dgm:pt modelId="{4939BD14-585C-4CB0-B47E-D003DEAEECAE}" type="pres">
      <dgm:prSet presAssocID="{4057FAB7-835F-4FE7-B521-9F7DF425872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49EDCB-DF4E-443A-A5D4-CE59BC800B1D}" type="pres">
      <dgm:prSet presAssocID="{4057FAB7-835F-4FE7-B521-9F7DF42587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15D11BD1-2996-432E-8DBD-1176CBD60C2C}" type="pres">
      <dgm:prSet presAssocID="{4057FAB7-835F-4FE7-B521-9F7DF425872F}" presName="hierChild4" presStyleCnt="0"/>
      <dgm:spPr/>
    </dgm:pt>
    <dgm:pt modelId="{C2B58B62-2E1E-4CB8-A800-1862AF14CFDF}" type="pres">
      <dgm:prSet presAssocID="{4057FAB7-835F-4FE7-B521-9F7DF425872F}" presName="hierChild5" presStyleCnt="0"/>
      <dgm:spPr/>
    </dgm:pt>
    <dgm:pt modelId="{4DA33F37-8A1E-48FB-8450-64DB0353A4CB}" type="pres">
      <dgm:prSet presAssocID="{16F68DF9-5B8C-4CFA-9FFB-9F6E2C0E186F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FD72F81-C82D-49DA-B606-880CB38E9EAC}" type="pres">
      <dgm:prSet presAssocID="{DFB11F04-2653-4281-9E1D-ACD3C56736CB}" presName="hierRoot2" presStyleCnt="0">
        <dgm:presLayoutVars>
          <dgm:hierBranch val="init"/>
        </dgm:presLayoutVars>
      </dgm:prSet>
      <dgm:spPr/>
    </dgm:pt>
    <dgm:pt modelId="{9902E716-3910-4AF8-9FE7-F8AC64298F42}" type="pres">
      <dgm:prSet presAssocID="{DFB11F04-2653-4281-9E1D-ACD3C56736CB}" presName="rootComposite" presStyleCnt="0"/>
      <dgm:spPr/>
    </dgm:pt>
    <dgm:pt modelId="{7AAFE431-708E-4535-92FE-A037B4DC78A2}" type="pres">
      <dgm:prSet presAssocID="{DFB11F04-2653-4281-9E1D-ACD3C56736C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799F5-5296-43E2-9C3F-4364D19352A7}" type="pres">
      <dgm:prSet presAssocID="{DFB11F04-2653-4281-9E1D-ACD3C56736CB}" presName="rootConnector" presStyleLbl="node2" presStyleIdx="2" presStyleCnt="3"/>
      <dgm:spPr/>
      <dgm:t>
        <a:bodyPr/>
        <a:lstStyle/>
        <a:p>
          <a:endParaRPr lang="es-ES"/>
        </a:p>
      </dgm:t>
    </dgm:pt>
    <dgm:pt modelId="{E0D13B60-31CA-4649-9DA7-293FC975072D}" type="pres">
      <dgm:prSet presAssocID="{DFB11F04-2653-4281-9E1D-ACD3C56736CB}" presName="hierChild4" presStyleCnt="0"/>
      <dgm:spPr/>
    </dgm:pt>
    <dgm:pt modelId="{625059BC-E927-4A3C-A5BF-B800EA70DD09}" type="pres">
      <dgm:prSet presAssocID="{DFB11F04-2653-4281-9E1D-ACD3C56736CB}" presName="hierChild5" presStyleCnt="0"/>
      <dgm:spPr/>
    </dgm:pt>
    <dgm:pt modelId="{8B36D69C-9EFA-4EEE-BCE1-9D6BD7BD885D}" type="pres">
      <dgm:prSet presAssocID="{855388AE-9B8D-44F6-8F89-CEC4D092C59A}" presName="hierChild3" presStyleCnt="0"/>
      <dgm:spPr/>
    </dgm:pt>
    <dgm:pt modelId="{A86D9913-3EDA-410C-8A71-31A1DCE4AC80}" type="pres">
      <dgm:prSet presAssocID="{13560ECB-63C4-45B3-9F4D-CDBDBBD257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AB0E5AA-F6BA-4561-A76B-DEF79D2FF268}" type="pres">
      <dgm:prSet presAssocID="{B86E5459-E2D8-49A7-BC55-0BDCF8232A48}" presName="hierRoot3" presStyleCnt="0">
        <dgm:presLayoutVars>
          <dgm:hierBranch val="init"/>
        </dgm:presLayoutVars>
      </dgm:prSet>
      <dgm:spPr/>
    </dgm:pt>
    <dgm:pt modelId="{C58EE757-8389-4262-BCE5-27688CC869D7}" type="pres">
      <dgm:prSet presAssocID="{B86E5459-E2D8-49A7-BC55-0BDCF8232A48}" presName="rootComposite3" presStyleCnt="0"/>
      <dgm:spPr/>
    </dgm:pt>
    <dgm:pt modelId="{EDEFCD35-1566-423F-8FEC-185428DBB9BA}" type="pres">
      <dgm:prSet presAssocID="{B86E5459-E2D8-49A7-BC55-0BDCF8232A4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048AA7F-2A93-4877-9BB7-79F7F5451DD4}" type="pres">
      <dgm:prSet presAssocID="{B86E5459-E2D8-49A7-BC55-0BDCF8232A4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E12E4F4-D0F3-4EB0-A2E5-122E1343F185}" type="pres">
      <dgm:prSet presAssocID="{B86E5459-E2D8-49A7-BC55-0BDCF8232A48}" presName="hierChild6" presStyleCnt="0"/>
      <dgm:spPr/>
    </dgm:pt>
    <dgm:pt modelId="{1B4035AD-603F-40FF-83CE-23FA7BAFD2A7}" type="pres">
      <dgm:prSet presAssocID="{68F437E6-C4B7-4ABB-903C-2E1971ABA196}" presName="Name37" presStyleLbl="parChTrans1D3" presStyleIdx="0" presStyleCnt="2"/>
      <dgm:spPr/>
      <dgm:t>
        <a:bodyPr/>
        <a:lstStyle/>
        <a:p>
          <a:endParaRPr lang="es-ES"/>
        </a:p>
      </dgm:t>
    </dgm:pt>
    <dgm:pt modelId="{6238E804-6E38-48AD-820C-3916077CA615}" type="pres">
      <dgm:prSet presAssocID="{3EC2E5CF-45D7-4D28-9999-6EEB1EA0F5FF}" presName="hierRoot2" presStyleCnt="0">
        <dgm:presLayoutVars>
          <dgm:hierBranch val="init"/>
        </dgm:presLayoutVars>
      </dgm:prSet>
      <dgm:spPr/>
    </dgm:pt>
    <dgm:pt modelId="{F2DC1B02-58A1-4D1E-AEA9-963898B1AFDA}" type="pres">
      <dgm:prSet presAssocID="{3EC2E5CF-45D7-4D28-9999-6EEB1EA0F5FF}" presName="rootComposite" presStyleCnt="0"/>
      <dgm:spPr/>
    </dgm:pt>
    <dgm:pt modelId="{E63F7D62-3F57-4EE0-8A16-D150167E7036}" type="pres">
      <dgm:prSet presAssocID="{3EC2E5CF-45D7-4D28-9999-6EEB1EA0F5F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5E91D0-7BCB-43B4-BBFB-0A1D9C9F4F7E}" type="pres">
      <dgm:prSet presAssocID="{3EC2E5CF-45D7-4D28-9999-6EEB1EA0F5FF}" presName="rootConnector" presStyleLbl="node3" presStyleIdx="0" presStyleCnt="1"/>
      <dgm:spPr/>
      <dgm:t>
        <a:bodyPr/>
        <a:lstStyle/>
        <a:p>
          <a:endParaRPr lang="es-ES"/>
        </a:p>
      </dgm:t>
    </dgm:pt>
    <dgm:pt modelId="{B8E04A8A-1A2C-4555-9C4B-78E9AD56E8A6}" type="pres">
      <dgm:prSet presAssocID="{3EC2E5CF-45D7-4D28-9999-6EEB1EA0F5FF}" presName="hierChild4" presStyleCnt="0"/>
      <dgm:spPr/>
    </dgm:pt>
    <dgm:pt modelId="{2CD8FFBD-612D-476B-BEE3-7FDB9F5C85D2}" type="pres">
      <dgm:prSet presAssocID="{3EC2E5CF-45D7-4D28-9999-6EEB1EA0F5FF}" presName="hierChild5" presStyleCnt="0"/>
      <dgm:spPr/>
    </dgm:pt>
    <dgm:pt modelId="{CF200ABD-086D-4A27-B313-11BD4B5DA0DA}" type="pres">
      <dgm:prSet presAssocID="{B86E5459-E2D8-49A7-BC55-0BDCF8232A48}" presName="hierChild7" presStyleCnt="0"/>
      <dgm:spPr/>
    </dgm:pt>
    <dgm:pt modelId="{84110743-004F-4D31-8A65-EE1B1C3F37AC}" type="pres">
      <dgm:prSet presAssocID="{27635ED7-B0ED-4A3C-8B02-620FE7D5D050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C66AC6D9-5576-44AD-B4A7-D8221D2DDB6D}" type="pres">
      <dgm:prSet presAssocID="{47341740-F749-429B-9287-3467CEC5334A}" presName="hierRoot3" presStyleCnt="0">
        <dgm:presLayoutVars>
          <dgm:hierBranch val="init"/>
        </dgm:presLayoutVars>
      </dgm:prSet>
      <dgm:spPr/>
    </dgm:pt>
    <dgm:pt modelId="{C46A9A55-6C35-4D78-80C7-B62D47DB9FB7}" type="pres">
      <dgm:prSet presAssocID="{47341740-F749-429B-9287-3467CEC5334A}" presName="rootComposite3" presStyleCnt="0"/>
      <dgm:spPr/>
    </dgm:pt>
    <dgm:pt modelId="{575991F5-0EEB-4AD5-B9B0-2E004DFC6FA6}" type="pres">
      <dgm:prSet presAssocID="{47341740-F749-429B-9287-3467CEC5334A}" presName="rootText3" presStyleLbl="asst1" presStyleIdx="1" presStyleCnt="2" custLinFactX="100000" custLinFactY="-28932" custLinFactNeighborX="149599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29A713-E474-449E-9A29-4A77BD305685}" type="pres">
      <dgm:prSet presAssocID="{47341740-F749-429B-9287-3467CEC5334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8ABDC1B-07A9-496A-A241-03EBECBC559D}" type="pres">
      <dgm:prSet presAssocID="{47341740-F749-429B-9287-3467CEC5334A}" presName="hierChild6" presStyleCnt="0"/>
      <dgm:spPr/>
    </dgm:pt>
    <dgm:pt modelId="{4513FEED-4063-4CFA-8341-9F2A79964962}" type="pres">
      <dgm:prSet presAssocID="{035EAF81-F5EE-463B-9184-68DE36A58B32}" presName="Name37" presStyleLbl="parChTrans1D4" presStyleIdx="0" presStyleCnt="2"/>
      <dgm:spPr/>
      <dgm:t>
        <a:bodyPr/>
        <a:lstStyle/>
        <a:p>
          <a:endParaRPr lang="es-ES"/>
        </a:p>
      </dgm:t>
    </dgm:pt>
    <dgm:pt modelId="{3110DC36-787D-4245-9ED7-DD1C8BA5AE68}" type="pres">
      <dgm:prSet presAssocID="{326FD839-E71D-4A05-89C5-360FFADE7D54}" presName="hierRoot2" presStyleCnt="0">
        <dgm:presLayoutVars>
          <dgm:hierBranch val="init"/>
        </dgm:presLayoutVars>
      </dgm:prSet>
      <dgm:spPr/>
    </dgm:pt>
    <dgm:pt modelId="{2B07F6E4-2CA3-4BA0-AB36-1101FFA44E75}" type="pres">
      <dgm:prSet presAssocID="{326FD839-E71D-4A05-89C5-360FFADE7D54}" presName="rootComposite" presStyleCnt="0"/>
      <dgm:spPr/>
    </dgm:pt>
    <dgm:pt modelId="{114948D7-D6C2-42A2-A98F-1D84531D042D}" type="pres">
      <dgm:prSet presAssocID="{326FD839-E71D-4A05-89C5-360FFADE7D54}" presName="rootText" presStyleLbl="node4" presStyleIdx="0" presStyleCnt="2" custLinFactX="84599" custLinFactNeighborX="100000" custLinFactNeighborY="-52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2AE91-9016-48DA-AE75-9CB75FBD73FF}" type="pres">
      <dgm:prSet presAssocID="{326FD839-E71D-4A05-89C5-360FFADE7D54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269339-6288-4FB1-AC3E-4AE8FAD43C3C}" type="pres">
      <dgm:prSet presAssocID="{326FD839-E71D-4A05-89C5-360FFADE7D54}" presName="hierChild4" presStyleCnt="0"/>
      <dgm:spPr/>
    </dgm:pt>
    <dgm:pt modelId="{CFEF38F8-AFE5-4D6B-8CF4-22B4859F59B8}" type="pres">
      <dgm:prSet presAssocID="{326FD839-E71D-4A05-89C5-360FFADE7D54}" presName="hierChild5" presStyleCnt="0"/>
      <dgm:spPr/>
    </dgm:pt>
    <dgm:pt modelId="{7E367672-59BE-4392-B6B9-6C729F255B29}" type="pres">
      <dgm:prSet presAssocID="{7D769D87-7726-4373-AC08-9CF4F09178EB}" presName="Name37" presStyleLbl="parChTrans1D4" presStyleIdx="1" presStyleCnt="2"/>
      <dgm:spPr/>
      <dgm:t>
        <a:bodyPr/>
        <a:lstStyle/>
        <a:p>
          <a:endParaRPr lang="es-ES"/>
        </a:p>
      </dgm:t>
    </dgm:pt>
    <dgm:pt modelId="{058256F0-32FC-470A-8ECF-BE68AD246F33}" type="pres">
      <dgm:prSet presAssocID="{5B1929D3-7455-4ABD-9854-6106C47ACCB5}" presName="hierRoot2" presStyleCnt="0">
        <dgm:presLayoutVars>
          <dgm:hierBranch val="init"/>
        </dgm:presLayoutVars>
      </dgm:prSet>
      <dgm:spPr/>
    </dgm:pt>
    <dgm:pt modelId="{498082D8-998E-46D5-8238-EBB76197B5AA}" type="pres">
      <dgm:prSet presAssocID="{5B1929D3-7455-4ABD-9854-6106C47ACCB5}" presName="rootComposite" presStyleCnt="0"/>
      <dgm:spPr/>
    </dgm:pt>
    <dgm:pt modelId="{F93AC80C-4668-4BB0-89C7-1505CCADDD0F}" type="pres">
      <dgm:prSet presAssocID="{5B1929D3-7455-4ABD-9854-6106C47ACCB5}" presName="rootText" presStyleLbl="node4" presStyleIdx="1" presStyleCnt="2" custLinFactX="100000" custLinFactNeighborX="137870" custLinFactNeighborY="41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D4D753-C258-40B4-B0CF-7DA906EF5435}" type="pres">
      <dgm:prSet presAssocID="{5B1929D3-7455-4ABD-9854-6106C47ACCB5}" presName="rootConnector" presStyleLbl="node4" presStyleIdx="1" presStyleCnt="2"/>
      <dgm:spPr/>
      <dgm:t>
        <a:bodyPr/>
        <a:lstStyle/>
        <a:p>
          <a:endParaRPr lang="es-ES"/>
        </a:p>
      </dgm:t>
    </dgm:pt>
    <dgm:pt modelId="{CC500B5D-DE66-41A2-969C-F1CC6DC1F078}" type="pres">
      <dgm:prSet presAssocID="{5B1929D3-7455-4ABD-9854-6106C47ACCB5}" presName="hierChild4" presStyleCnt="0"/>
      <dgm:spPr/>
    </dgm:pt>
    <dgm:pt modelId="{BC7A548E-E718-4FD9-AEDB-822B1F102905}" type="pres">
      <dgm:prSet presAssocID="{5B1929D3-7455-4ABD-9854-6106C47ACCB5}" presName="hierChild5" presStyleCnt="0"/>
      <dgm:spPr/>
    </dgm:pt>
    <dgm:pt modelId="{11E66D63-92B0-4F1C-AF30-FE5790003652}" type="pres">
      <dgm:prSet presAssocID="{47341740-F749-429B-9287-3467CEC5334A}" presName="hierChild7" presStyleCnt="0"/>
      <dgm:spPr/>
    </dgm:pt>
  </dgm:ptLst>
  <dgm:cxnLst>
    <dgm:cxn modelId="{071FE2B2-E15A-40B2-8925-924CF78574C1}" type="presOf" srcId="{68F437E6-C4B7-4ABB-903C-2E1971ABA196}" destId="{1B4035AD-603F-40FF-83CE-23FA7BAFD2A7}" srcOrd="0" destOrd="0" presId="urn:microsoft.com/office/officeart/2005/8/layout/orgChart1"/>
    <dgm:cxn modelId="{8BED0801-5AE0-4B11-A8C7-649637538B49}" type="presOf" srcId="{5B1929D3-7455-4ABD-9854-6106C47ACCB5}" destId="{F93AC80C-4668-4BB0-89C7-1505CCADDD0F}" srcOrd="0" destOrd="0" presId="urn:microsoft.com/office/officeart/2005/8/layout/orgChart1"/>
    <dgm:cxn modelId="{6C0C4023-EFAA-4131-A6A8-56CE1DBFD969}" srcId="{B86E5459-E2D8-49A7-BC55-0BDCF8232A48}" destId="{47341740-F749-429B-9287-3467CEC5334A}" srcOrd="0" destOrd="0" parTransId="{27635ED7-B0ED-4A3C-8B02-620FE7D5D050}" sibTransId="{F1D493CD-EF2D-4EE7-89D2-EA775E9BA73C}"/>
    <dgm:cxn modelId="{DE583D66-903C-4AEA-9A8D-4A36CC19FC46}" srcId="{855388AE-9B8D-44F6-8F89-CEC4D092C59A}" destId="{4057FAB7-835F-4FE7-B521-9F7DF425872F}" srcOrd="2" destOrd="0" parTransId="{DE743C39-8DBC-4487-AFFE-D90C3A16E5C1}" sibTransId="{DE953FC0-D51F-4CF5-8987-BF99A9713DAE}"/>
    <dgm:cxn modelId="{83482740-CA1F-4D03-99F6-B3B6004995E9}" type="presOf" srcId="{13560ECB-63C4-45B3-9F4D-CDBDBBD25769}" destId="{A86D9913-3EDA-410C-8A71-31A1DCE4AC80}" srcOrd="0" destOrd="0" presId="urn:microsoft.com/office/officeart/2005/8/layout/orgChart1"/>
    <dgm:cxn modelId="{0F81FD43-5935-4DAE-8364-58AE31C0E235}" type="presOf" srcId="{3EC2E5CF-45D7-4D28-9999-6EEB1EA0F5FF}" destId="{675E91D0-7BCB-43B4-BBFB-0A1D9C9F4F7E}" srcOrd="1" destOrd="0" presId="urn:microsoft.com/office/officeart/2005/8/layout/orgChart1"/>
    <dgm:cxn modelId="{74EBCFCD-1932-49AD-90E7-832F499D5826}" type="presOf" srcId="{855388AE-9B8D-44F6-8F89-CEC4D092C59A}" destId="{9A05BF91-8508-40D0-AF08-D6ED62938630}" srcOrd="0" destOrd="0" presId="urn:microsoft.com/office/officeart/2005/8/layout/orgChart1"/>
    <dgm:cxn modelId="{9BC50690-AD8F-400E-9B8E-CAF3BA585499}" type="presOf" srcId="{47341740-F749-429B-9287-3467CEC5334A}" destId="{5629A713-E474-449E-9A29-4A77BD305685}" srcOrd="1" destOrd="0" presId="urn:microsoft.com/office/officeart/2005/8/layout/orgChart1"/>
    <dgm:cxn modelId="{F914B284-8AC9-4734-8DF7-EE338B7EE299}" type="presOf" srcId="{16F68DF9-5B8C-4CFA-9FFB-9F6E2C0E186F}" destId="{4DA33F37-8A1E-48FB-8450-64DB0353A4CB}" srcOrd="0" destOrd="0" presId="urn:microsoft.com/office/officeart/2005/8/layout/orgChart1"/>
    <dgm:cxn modelId="{F25BFC45-29F3-424B-836F-29F25BBF658F}" type="presOf" srcId="{D053DA88-04DB-4728-95D5-26D5E7066EAE}" destId="{EFC82300-F4F0-4E35-8867-82ED106D89CE}" srcOrd="0" destOrd="0" presId="urn:microsoft.com/office/officeart/2005/8/layout/orgChart1"/>
    <dgm:cxn modelId="{19415461-85E3-4643-ACB0-157FD67A75E3}" srcId="{855388AE-9B8D-44F6-8F89-CEC4D092C59A}" destId="{1210AC95-CD36-4066-838E-116CF8DB298A}" srcOrd="1" destOrd="0" parTransId="{3EC60848-AF1A-4DDD-937D-4438554EED02}" sibTransId="{6CDFDDE3-B79B-4EE8-AC19-03DAEA4B6A54}"/>
    <dgm:cxn modelId="{311E40A4-FE2E-4063-993B-CD5D103E0151}" type="presOf" srcId="{DE743C39-8DBC-4487-AFFE-D90C3A16E5C1}" destId="{22143DE5-B083-4DF5-8665-77B8C8A2C59B}" srcOrd="0" destOrd="0" presId="urn:microsoft.com/office/officeart/2005/8/layout/orgChart1"/>
    <dgm:cxn modelId="{C1662A58-04B3-4074-AAB9-575C41050654}" type="presOf" srcId="{DFB11F04-2653-4281-9E1D-ACD3C56736CB}" destId="{36B799F5-5296-43E2-9C3F-4364D19352A7}" srcOrd="1" destOrd="0" presId="urn:microsoft.com/office/officeart/2005/8/layout/orgChart1"/>
    <dgm:cxn modelId="{BEA4A979-E310-4697-8FE0-9580DC3C8D04}" type="presOf" srcId="{27635ED7-B0ED-4A3C-8B02-620FE7D5D050}" destId="{84110743-004F-4D31-8A65-EE1B1C3F37AC}" srcOrd="0" destOrd="0" presId="urn:microsoft.com/office/officeart/2005/8/layout/orgChart1"/>
    <dgm:cxn modelId="{5169325D-A9BA-4D1C-A213-C13B27D18A22}" type="presOf" srcId="{B86E5459-E2D8-49A7-BC55-0BDCF8232A48}" destId="{2048AA7F-2A93-4877-9BB7-79F7F5451DD4}" srcOrd="1" destOrd="0" presId="urn:microsoft.com/office/officeart/2005/8/layout/orgChart1"/>
    <dgm:cxn modelId="{74D37A4C-323A-404E-864D-07A56CD192EC}" type="presOf" srcId="{4057FAB7-835F-4FE7-B521-9F7DF425872F}" destId="{4939BD14-585C-4CB0-B47E-D003DEAEECAE}" srcOrd="0" destOrd="0" presId="urn:microsoft.com/office/officeart/2005/8/layout/orgChart1"/>
    <dgm:cxn modelId="{77C4DC29-5562-4D43-8102-8A0305FA18C1}" type="presOf" srcId="{47341740-F749-429B-9287-3467CEC5334A}" destId="{575991F5-0EEB-4AD5-B9B0-2E004DFC6FA6}" srcOrd="0" destOrd="0" presId="urn:microsoft.com/office/officeart/2005/8/layout/orgChart1"/>
    <dgm:cxn modelId="{6B1ADF60-91A1-451B-A150-F089BB92B4CC}" type="presOf" srcId="{3EC2E5CF-45D7-4D28-9999-6EEB1EA0F5FF}" destId="{E63F7D62-3F57-4EE0-8A16-D150167E7036}" srcOrd="0" destOrd="0" presId="urn:microsoft.com/office/officeart/2005/8/layout/orgChart1"/>
    <dgm:cxn modelId="{90BE52A1-2538-45B8-8F14-BF6C4FA792B4}" type="presOf" srcId="{5B1929D3-7455-4ABD-9854-6106C47ACCB5}" destId="{35D4D753-C258-40B4-B0CF-7DA906EF5435}" srcOrd="1" destOrd="0" presId="urn:microsoft.com/office/officeart/2005/8/layout/orgChart1"/>
    <dgm:cxn modelId="{0AE03976-7C45-4CC8-B5E9-8CD7D14A5610}" type="presOf" srcId="{1210AC95-CD36-4066-838E-116CF8DB298A}" destId="{84D4A0C1-4688-4CC6-88DF-D5053326F669}" srcOrd="0" destOrd="0" presId="urn:microsoft.com/office/officeart/2005/8/layout/orgChart1"/>
    <dgm:cxn modelId="{DA7B3F57-B450-4983-915B-DE4477BC1A1B}" type="presOf" srcId="{DFB11F04-2653-4281-9E1D-ACD3C56736CB}" destId="{7AAFE431-708E-4535-92FE-A037B4DC78A2}" srcOrd="0" destOrd="0" presId="urn:microsoft.com/office/officeart/2005/8/layout/orgChart1"/>
    <dgm:cxn modelId="{065BA2FF-97CE-4F0E-9B85-DE2ACA53BADD}" srcId="{47341740-F749-429B-9287-3467CEC5334A}" destId="{5B1929D3-7455-4ABD-9854-6106C47ACCB5}" srcOrd="1" destOrd="0" parTransId="{7D769D87-7726-4373-AC08-9CF4F09178EB}" sibTransId="{A4577BD6-39B0-4102-8218-A5ED9700BB96}"/>
    <dgm:cxn modelId="{9FDEC7B4-E793-44F7-B47C-D6DC3F24985F}" srcId="{D053DA88-04DB-4728-95D5-26D5E7066EAE}" destId="{855388AE-9B8D-44F6-8F89-CEC4D092C59A}" srcOrd="0" destOrd="0" parTransId="{0D5C0DFB-4C38-449A-9CE2-8CE68FA42F92}" sibTransId="{7BFDDAD9-A801-4D1C-951E-396FA5CE9CB0}"/>
    <dgm:cxn modelId="{00B291AF-A197-4994-95C2-344E33466C59}" type="presOf" srcId="{855388AE-9B8D-44F6-8F89-CEC4D092C59A}" destId="{8D98FD70-B0E9-4C66-A67C-E66207EB391B}" srcOrd="1" destOrd="0" presId="urn:microsoft.com/office/officeart/2005/8/layout/orgChart1"/>
    <dgm:cxn modelId="{848DD993-2C03-4BEB-8F47-AE61C67EF1EA}" type="presOf" srcId="{7D769D87-7726-4373-AC08-9CF4F09178EB}" destId="{7E367672-59BE-4392-B6B9-6C729F255B29}" srcOrd="0" destOrd="0" presId="urn:microsoft.com/office/officeart/2005/8/layout/orgChart1"/>
    <dgm:cxn modelId="{2CE11C01-EC6E-4F97-94BD-A18BCD13A156}" srcId="{855388AE-9B8D-44F6-8F89-CEC4D092C59A}" destId="{DFB11F04-2653-4281-9E1D-ACD3C56736CB}" srcOrd="3" destOrd="0" parTransId="{16F68DF9-5B8C-4CFA-9FFB-9F6E2C0E186F}" sibTransId="{2632F20D-0964-46EB-9152-6B593BBE2CE6}"/>
    <dgm:cxn modelId="{CEA02C39-AE9D-42A6-AEB6-CD7F0B0E8D68}" type="presOf" srcId="{326FD839-E71D-4A05-89C5-360FFADE7D54}" destId="{114948D7-D6C2-42A2-A98F-1D84531D042D}" srcOrd="0" destOrd="0" presId="urn:microsoft.com/office/officeart/2005/8/layout/orgChart1"/>
    <dgm:cxn modelId="{B344D7FC-6D32-4F91-8C98-2E2A55AB2D99}" srcId="{47341740-F749-429B-9287-3467CEC5334A}" destId="{326FD839-E71D-4A05-89C5-360FFADE7D54}" srcOrd="0" destOrd="0" parTransId="{035EAF81-F5EE-463B-9184-68DE36A58B32}" sibTransId="{E8270364-550B-4C96-910C-256F313BD075}"/>
    <dgm:cxn modelId="{0DA60DE8-4084-4434-9258-982B938D5AB6}" type="presOf" srcId="{326FD839-E71D-4A05-89C5-360FFADE7D54}" destId="{F582AE91-9016-48DA-AE75-9CB75FBD73FF}" srcOrd="1" destOrd="0" presId="urn:microsoft.com/office/officeart/2005/8/layout/orgChart1"/>
    <dgm:cxn modelId="{2FE10E6F-CDAF-4DF1-A682-AAF19E55E147}" type="presOf" srcId="{1210AC95-CD36-4066-838E-116CF8DB298A}" destId="{0BF600EF-6DE5-4E73-BF1E-AA1D54F1AF1C}" srcOrd="1" destOrd="0" presId="urn:microsoft.com/office/officeart/2005/8/layout/orgChart1"/>
    <dgm:cxn modelId="{7F0207D9-7E3A-4969-9B12-B6A6D76440D9}" type="presOf" srcId="{3EC60848-AF1A-4DDD-937D-4438554EED02}" destId="{98F483B3-7535-4CE0-8583-605EE940F994}" srcOrd="0" destOrd="0" presId="urn:microsoft.com/office/officeart/2005/8/layout/orgChart1"/>
    <dgm:cxn modelId="{8BC8D02A-2E85-4C78-BCBB-659B6238B3E5}" srcId="{855388AE-9B8D-44F6-8F89-CEC4D092C59A}" destId="{B86E5459-E2D8-49A7-BC55-0BDCF8232A48}" srcOrd="0" destOrd="0" parTransId="{13560ECB-63C4-45B3-9F4D-CDBDBBD25769}" sibTransId="{6A678AF7-C7C2-4EA8-8E66-B0D85BE45111}"/>
    <dgm:cxn modelId="{72B17AD3-E5D3-40BC-8576-593CB79561F7}" srcId="{B86E5459-E2D8-49A7-BC55-0BDCF8232A48}" destId="{3EC2E5CF-45D7-4D28-9999-6EEB1EA0F5FF}" srcOrd="1" destOrd="0" parTransId="{68F437E6-C4B7-4ABB-903C-2E1971ABA196}" sibTransId="{7988F300-5462-489A-8263-592774D7A2D7}"/>
    <dgm:cxn modelId="{700563C7-027C-4234-963E-734DF8F18F4D}" type="presOf" srcId="{035EAF81-F5EE-463B-9184-68DE36A58B32}" destId="{4513FEED-4063-4CFA-8341-9F2A79964962}" srcOrd="0" destOrd="0" presId="urn:microsoft.com/office/officeart/2005/8/layout/orgChart1"/>
    <dgm:cxn modelId="{B28DDEE5-EE19-4A4C-9299-589DC539FCBC}" type="presOf" srcId="{4057FAB7-835F-4FE7-B521-9F7DF425872F}" destId="{6949EDCB-DF4E-443A-A5D4-CE59BC800B1D}" srcOrd="1" destOrd="0" presId="urn:microsoft.com/office/officeart/2005/8/layout/orgChart1"/>
    <dgm:cxn modelId="{D3601725-9B0A-4735-A1C2-FB4CC7BC0477}" type="presOf" srcId="{B86E5459-E2D8-49A7-BC55-0BDCF8232A48}" destId="{EDEFCD35-1566-423F-8FEC-185428DBB9BA}" srcOrd="0" destOrd="0" presId="urn:microsoft.com/office/officeart/2005/8/layout/orgChart1"/>
    <dgm:cxn modelId="{8E120F0A-3C2B-4B20-8526-EC89DB7FD8A0}" type="presParOf" srcId="{EFC82300-F4F0-4E35-8867-82ED106D89CE}" destId="{CB1C81BB-F609-4ED9-9F5E-908073B1AD67}" srcOrd="0" destOrd="0" presId="urn:microsoft.com/office/officeart/2005/8/layout/orgChart1"/>
    <dgm:cxn modelId="{859DF031-AC81-49A3-A746-BDC592D9B8BD}" type="presParOf" srcId="{CB1C81BB-F609-4ED9-9F5E-908073B1AD67}" destId="{7A0CB2EA-428C-4EF9-8545-5BB2D7DEC745}" srcOrd="0" destOrd="0" presId="urn:microsoft.com/office/officeart/2005/8/layout/orgChart1"/>
    <dgm:cxn modelId="{7094C758-8E30-4934-9ECD-DB580F1DEDC0}" type="presParOf" srcId="{7A0CB2EA-428C-4EF9-8545-5BB2D7DEC745}" destId="{9A05BF91-8508-40D0-AF08-D6ED62938630}" srcOrd="0" destOrd="0" presId="urn:microsoft.com/office/officeart/2005/8/layout/orgChart1"/>
    <dgm:cxn modelId="{7EDB9FE6-412B-48B4-8BB6-470360407264}" type="presParOf" srcId="{7A0CB2EA-428C-4EF9-8545-5BB2D7DEC745}" destId="{8D98FD70-B0E9-4C66-A67C-E66207EB391B}" srcOrd="1" destOrd="0" presId="urn:microsoft.com/office/officeart/2005/8/layout/orgChart1"/>
    <dgm:cxn modelId="{59C059A5-B72E-4BB8-9C76-5AD5B0EFE17C}" type="presParOf" srcId="{CB1C81BB-F609-4ED9-9F5E-908073B1AD67}" destId="{D2BA1074-226F-49BE-BEE7-1EB1372F831A}" srcOrd="1" destOrd="0" presId="urn:microsoft.com/office/officeart/2005/8/layout/orgChart1"/>
    <dgm:cxn modelId="{A2E0F3C4-8B73-4A7A-ACD0-4F0EDCCA1F2E}" type="presParOf" srcId="{D2BA1074-226F-49BE-BEE7-1EB1372F831A}" destId="{98F483B3-7535-4CE0-8583-605EE940F994}" srcOrd="0" destOrd="0" presId="urn:microsoft.com/office/officeart/2005/8/layout/orgChart1"/>
    <dgm:cxn modelId="{ED3EAA97-5C41-4E31-9962-BB82167127AE}" type="presParOf" srcId="{D2BA1074-226F-49BE-BEE7-1EB1372F831A}" destId="{C8EC0ED1-0384-4C70-99B3-A99DF87DF418}" srcOrd="1" destOrd="0" presId="urn:microsoft.com/office/officeart/2005/8/layout/orgChart1"/>
    <dgm:cxn modelId="{1393CBC8-2791-41D7-8A8D-1955515599E3}" type="presParOf" srcId="{C8EC0ED1-0384-4C70-99B3-A99DF87DF418}" destId="{8DE6E9F5-6DE7-418A-923C-CFFA5F6EFD71}" srcOrd="0" destOrd="0" presId="urn:microsoft.com/office/officeart/2005/8/layout/orgChart1"/>
    <dgm:cxn modelId="{8810665A-E0A1-41E9-B536-B633C5483CB9}" type="presParOf" srcId="{8DE6E9F5-6DE7-418A-923C-CFFA5F6EFD71}" destId="{84D4A0C1-4688-4CC6-88DF-D5053326F669}" srcOrd="0" destOrd="0" presId="urn:microsoft.com/office/officeart/2005/8/layout/orgChart1"/>
    <dgm:cxn modelId="{123CF9BA-6135-4BFE-B8ED-4CB98C5FABAE}" type="presParOf" srcId="{8DE6E9F5-6DE7-418A-923C-CFFA5F6EFD71}" destId="{0BF600EF-6DE5-4E73-BF1E-AA1D54F1AF1C}" srcOrd="1" destOrd="0" presId="urn:microsoft.com/office/officeart/2005/8/layout/orgChart1"/>
    <dgm:cxn modelId="{9E818189-A5AB-4142-AB42-D54DA4EF8A9B}" type="presParOf" srcId="{C8EC0ED1-0384-4C70-99B3-A99DF87DF418}" destId="{5CB41E3C-3E2D-4FB4-8798-6D1FEA832B94}" srcOrd="1" destOrd="0" presId="urn:microsoft.com/office/officeart/2005/8/layout/orgChart1"/>
    <dgm:cxn modelId="{A81D15D8-95A6-48E6-BDBD-2585D2C1451F}" type="presParOf" srcId="{C8EC0ED1-0384-4C70-99B3-A99DF87DF418}" destId="{6254AA87-ED47-42DE-A0BB-7118A742E545}" srcOrd="2" destOrd="0" presId="urn:microsoft.com/office/officeart/2005/8/layout/orgChart1"/>
    <dgm:cxn modelId="{A47C8605-DBF1-44E8-BE48-10A5D2F6B005}" type="presParOf" srcId="{D2BA1074-226F-49BE-BEE7-1EB1372F831A}" destId="{22143DE5-B083-4DF5-8665-77B8C8A2C59B}" srcOrd="2" destOrd="0" presId="urn:microsoft.com/office/officeart/2005/8/layout/orgChart1"/>
    <dgm:cxn modelId="{715CB69F-9E96-47B4-8F92-266C26AD306E}" type="presParOf" srcId="{D2BA1074-226F-49BE-BEE7-1EB1372F831A}" destId="{276CB658-ADB0-44DC-BC4F-D8A0D8EF2358}" srcOrd="3" destOrd="0" presId="urn:microsoft.com/office/officeart/2005/8/layout/orgChart1"/>
    <dgm:cxn modelId="{95DC1842-CE2D-42C6-AFE8-B0E94240CD94}" type="presParOf" srcId="{276CB658-ADB0-44DC-BC4F-D8A0D8EF2358}" destId="{4E091F96-1869-4289-BC13-0F1AFA09532B}" srcOrd="0" destOrd="0" presId="urn:microsoft.com/office/officeart/2005/8/layout/orgChart1"/>
    <dgm:cxn modelId="{BF620E38-D4A9-4BAE-B82C-3C7D877C5AD9}" type="presParOf" srcId="{4E091F96-1869-4289-BC13-0F1AFA09532B}" destId="{4939BD14-585C-4CB0-B47E-D003DEAEECAE}" srcOrd="0" destOrd="0" presId="urn:microsoft.com/office/officeart/2005/8/layout/orgChart1"/>
    <dgm:cxn modelId="{EB07F108-C1A3-4ECE-A83D-FF75859C29B7}" type="presParOf" srcId="{4E091F96-1869-4289-BC13-0F1AFA09532B}" destId="{6949EDCB-DF4E-443A-A5D4-CE59BC800B1D}" srcOrd="1" destOrd="0" presId="urn:microsoft.com/office/officeart/2005/8/layout/orgChart1"/>
    <dgm:cxn modelId="{AFCBE623-4A6C-4296-9477-F18B46E540B8}" type="presParOf" srcId="{276CB658-ADB0-44DC-BC4F-D8A0D8EF2358}" destId="{15D11BD1-2996-432E-8DBD-1176CBD60C2C}" srcOrd="1" destOrd="0" presId="urn:microsoft.com/office/officeart/2005/8/layout/orgChart1"/>
    <dgm:cxn modelId="{EB2A25D6-FAE3-4E7B-86DB-3997F49383DC}" type="presParOf" srcId="{276CB658-ADB0-44DC-BC4F-D8A0D8EF2358}" destId="{C2B58B62-2E1E-4CB8-A800-1862AF14CFDF}" srcOrd="2" destOrd="0" presId="urn:microsoft.com/office/officeart/2005/8/layout/orgChart1"/>
    <dgm:cxn modelId="{629F2DAC-5117-43EC-B1CB-C8EC330A3CF0}" type="presParOf" srcId="{D2BA1074-226F-49BE-BEE7-1EB1372F831A}" destId="{4DA33F37-8A1E-48FB-8450-64DB0353A4CB}" srcOrd="4" destOrd="0" presId="urn:microsoft.com/office/officeart/2005/8/layout/orgChart1"/>
    <dgm:cxn modelId="{0E3CCC1E-B4C7-443D-B936-4357EEC38E20}" type="presParOf" srcId="{D2BA1074-226F-49BE-BEE7-1EB1372F831A}" destId="{3FD72F81-C82D-49DA-B606-880CB38E9EAC}" srcOrd="5" destOrd="0" presId="urn:microsoft.com/office/officeart/2005/8/layout/orgChart1"/>
    <dgm:cxn modelId="{278EEE39-B039-4EF4-A3BC-FF53A167C578}" type="presParOf" srcId="{3FD72F81-C82D-49DA-B606-880CB38E9EAC}" destId="{9902E716-3910-4AF8-9FE7-F8AC64298F42}" srcOrd="0" destOrd="0" presId="urn:microsoft.com/office/officeart/2005/8/layout/orgChart1"/>
    <dgm:cxn modelId="{A70BB545-2481-4DBA-8514-B36DD938AF8E}" type="presParOf" srcId="{9902E716-3910-4AF8-9FE7-F8AC64298F42}" destId="{7AAFE431-708E-4535-92FE-A037B4DC78A2}" srcOrd="0" destOrd="0" presId="urn:microsoft.com/office/officeart/2005/8/layout/orgChart1"/>
    <dgm:cxn modelId="{772DE48D-ED7A-4145-9A64-D4A90AA93D76}" type="presParOf" srcId="{9902E716-3910-4AF8-9FE7-F8AC64298F42}" destId="{36B799F5-5296-43E2-9C3F-4364D19352A7}" srcOrd="1" destOrd="0" presId="urn:microsoft.com/office/officeart/2005/8/layout/orgChart1"/>
    <dgm:cxn modelId="{3CD67CFC-CA44-4519-89F1-D70050126BCF}" type="presParOf" srcId="{3FD72F81-C82D-49DA-B606-880CB38E9EAC}" destId="{E0D13B60-31CA-4649-9DA7-293FC975072D}" srcOrd="1" destOrd="0" presId="urn:microsoft.com/office/officeart/2005/8/layout/orgChart1"/>
    <dgm:cxn modelId="{DA91EDF5-4FBF-4F2D-8960-7FCA6FD27D11}" type="presParOf" srcId="{3FD72F81-C82D-49DA-B606-880CB38E9EAC}" destId="{625059BC-E927-4A3C-A5BF-B800EA70DD09}" srcOrd="2" destOrd="0" presId="urn:microsoft.com/office/officeart/2005/8/layout/orgChart1"/>
    <dgm:cxn modelId="{F6A01FAB-E106-4F09-B402-42B8F15AD849}" type="presParOf" srcId="{CB1C81BB-F609-4ED9-9F5E-908073B1AD67}" destId="{8B36D69C-9EFA-4EEE-BCE1-9D6BD7BD885D}" srcOrd="2" destOrd="0" presId="urn:microsoft.com/office/officeart/2005/8/layout/orgChart1"/>
    <dgm:cxn modelId="{AE16D0F1-7EDE-459D-8340-869EC9334EE3}" type="presParOf" srcId="{8B36D69C-9EFA-4EEE-BCE1-9D6BD7BD885D}" destId="{A86D9913-3EDA-410C-8A71-31A1DCE4AC80}" srcOrd="0" destOrd="0" presId="urn:microsoft.com/office/officeart/2005/8/layout/orgChart1"/>
    <dgm:cxn modelId="{58D7B9A1-AFCD-46B0-A1F0-8CA43D6D1CD3}" type="presParOf" srcId="{8B36D69C-9EFA-4EEE-BCE1-9D6BD7BD885D}" destId="{BAB0E5AA-F6BA-4561-A76B-DEF79D2FF268}" srcOrd="1" destOrd="0" presId="urn:microsoft.com/office/officeart/2005/8/layout/orgChart1"/>
    <dgm:cxn modelId="{E7D7104B-B16B-4DBD-B4C0-BEDAE241C7F0}" type="presParOf" srcId="{BAB0E5AA-F6BA-4561-A76B-DEF79D2FF268}" destId="{C58EE757-8389-4262-BCE5-27688CC869D7}" srcOrd="0" destOrd="0" presId="urn:microsoft.com/office/officeart/2005/8/layout/orgChart1"/>
    <dgm:cxn modelId="{E6FE5830-CF75-47F7-9E79-C04FDC49589A}" type="presParOf" srcId="{C58EE757-8389-4262-BCE5-27688CC869D7}" destId="{EDEFCD35-1566-423F-8FEC-185428DBB9BA}" srcOrd="0" destOrd="0" presId="urn:microsoft.com/office/officeart/2005/8/layout/orgChart1"/>
    <dgm:cxn modelId="{80805F8F-B7C6-4B8A-8F59-1BDED8EB88EC}" type="presParOf" srcId="{C58EE757-8389-4262-BCE5-27688CC869D7}" destId="{2048AA7F-2A93-4877-9BB7-79F7F5451DD4}" srcOrd="1" destOrd="0" presId="urn:microsoft.com/office/officeart/2005/8/layout/orgChart1"/>
    <dgm:cxn modelId="{83D2E1EF-C526-46CC-BDE9-2ED57FEA3820}" type="presParOf" srcId="{BAB0E5AA-F6BA-4561-A76B-DEF79D2FF268}" destId="{4E12E4F4-D0F3-4EB0-A2E5-122E1343F185}" srcOrd="1" destOrd="0" presId="urn:microsoft.com/office/officeart/2005/8/layout/orgChart1"/>
    <dgm:cxn modelId="{BB383DFB-D215-491B-BF62-14347C80CB86}" type="presParOf" srcId="{4E12E4F4-D0F3-4EB0-A2E5-122E1343F185}" destId="{1B4035AD-603F-40FF-83CE-23FA7BAFD2A7}" srcOrd="0" destOrd="0" presId="urn:microsoft.com/office/officeart/2005/8/layout/orgChart1"/>
    <dgm:cxn modelId="{2F8181E1-FD68-4A1B-9FD1-C7E455A493C1}" type="presParOf" srcId="{4E12E4F4-D0F3-4EB0-A2E5-122E1343F185}" destId="{6238E804-6E38-48AD-820C-3916077CA615}" srcOrd="1" destOrd="0" presId="urn:microsoft.com/office/officeart/2005/8/layout/orgChart1"/>
    <dgm:cxn modelId="{A2EC1DF5-40EF-4DF3-805F-741F0B78C325}" type="presParOf" srcId="{6238E804-6E38-48AD-820C-3916077CA615}" destId="{F2DC1B02-58A1-4D1E-AEA9-963898B1AFDA}" srcOrd="0" destOrd="0" presId="urn:microsoft.com/office/officeart/2005/8/layout/orgChart1"/>
    <dgm:cxn modelId="{29A0D890-C1D5-460B-9DEE-539EB659C0A8}" type="presParOf" srcId="{F2DC1B02-58A1-4D1E-AEA9-963898B1AFDA}" destId="{E63F7D62-3F57-4EE0-8A16-D150167E7036}" srcOrd="0" destOrd="0" presId="urn:microsoft.com/office/officeart/2005/8/layout/orgChart1"/>
    <dgm:cxn modelId="{997373E0-2AE1-46A5-9290-CB08B8327834}" type="presParOf" srcId="{F2DC1B02-58A1-4D1E-AEA9-963898B1AFDA}" destId="{675E91D0-7BCB-43B4-BBFB-0A1D9C9F4F7E}" srcOrd="1" destOrd="0" presId="urn:microsoft.com/office/officeart/2005/8/layout/orgChart1"/>
    <dgm:cxn modelId="{E2C4F104-4440-443C-A968-73F0D541A3F6}" type="presParOf" srcId="{6238E804-6E38-48AD-820C-3916077CA615}" destId="{B8E04A8A-1A2C-4555-9C4B-78E9AD56E8A6}" srcOrd="1" destOrd="0" presId="urn:microsoft.com/office/officeart/2005/8/layout/orgChart1"/>
    <dgm:cxn modelId="{35C8354A-85AE-4290-A2F2-185542DCD046}" type="presParOf" srcId="{6238E804-6E38-48AD-820C-3916077CA615}" destId="{2CD8FFBD-612D-476B-BEE3-7FDB9F5C85D2}" srcOrd="2" destOrd="0" presId="urn:microsoft.com/office/officeart/2005/8/layout/orgChart1"/>
    <dgm:cxn modelId="{927478CF-BBFE-4365-8C69-A059869460D1}" type="presParOf" srcId="{BAB0E5AA-F6BA-4561-A76B-DEF79D2FF268}" destId="{CF200ABD-086D-4A27-B313-11BD4B5DA0DA}" srcOrd="2" destOrd="0" presId="urn:microsoft.com/office/officeart/2005/8/layout/orgChart1"/>
    <dgm:cxn modelId="{7983D21A-3396-4E00-AFDE-48B2323EA6F7}" type="presParOf" srcId="{CF200ABD-086D-4A27-B313-11BD4B5DA0DA}" destId="{84110743-004F-4D31-8A65-EE1B1C3F37AC}" srcOrd="0" destOrd="0" presId="urn:microsoft.com/office/officeart/2005/8/layout/orgChart1"/>
    <dgm:cxn modelId="{E28A4CD6-FC1A-4713-9FA3-57D1A4A86949}" type="presParOf" srcId="{CF200ABD-086D-4A27-B313-11BD4B5DA0DA}" destId="{C66AC6D9-5576-44AD-B4A7-D8221D2DDB6D}" srcOrd="1" destOrd="0" presId="urn:microsoft.com/office/officeart/2005/8/layout/orgChart1"/>
    <dgm:cxn modelId="{A4799F35-AB5E-4AA5-BF24-E2F701C53405}" type="presParOf" srcId="{C66AC6D9-5576-44AD-B4A7-D8221D2DDB6D}" destId="{C46A9A55-6C35-4D78-80C7-B62D47DB9FB7}" srcOrd="0" destOrd="0" presId="urn:microsoft.com/office/officeart/2005/8/layout/orgChart1"/>
    <dgm:cxn modelId="{3D88C5AD-BB82-452A-B1A9-5410F9312841}" type="presParOf" srcId="{C46A9A55-6C35-4D78-80C7-B62D47DB9FB7}" destId="{575991F5-0EEB-4AD5-B9B0-2E004DFC6FA6}" srcOrd="0" destOrd="0" presId="urn:microsoft.com/office/officeart/2005/8/layout/orgChart1"/>
    <dgm:cxn modelId="{44B70DAB-7370-450C-AE84-670463D646E7}" type="presParOf" srcId="{C46A9A55-6C35-4D78-80C7-B62D47DB9FB7}" destId="{5629A713-E474-449E-9A29-4A77BD305685}" srcOrd="1" destOrd="0" presId="urn:microsoft.com/office/officeart/2005/8/layout/orgChart1"/>
    <dgm:cxn modelId="{1038E2E6-C0F4-4678-8E73-0CCC6548FF08}" type="presParOf" srcId="{C66AC6D9-5576-44AD-B4A7-D8221D2DDB6D}" destId="{88ABDC1B-07A9-496A-A241-03EBECBC559D}" srcOrd="1" destOrd="0" presId="urn:microsoft.com/office/officeart/2005/8/layout/orgChart1"/>
    <dgm:cxn modelId="{2D7268C0-F337-4DAA-A0ED-8D6673779E7A}" type="presParOf" srcId="{88ABDC1B-07A9-496A-A241-03EBECBC559D}" destId="{4513FEED-4063-4CFA-8341-9F2A79964962}" srcOrd="0" destOrd="0" presId="urn:microsoft.com/office/officeart/2005/8/layout/orgChart1"/>
    <dgm:cxn modelId="{CDB83ECB-B846-47BE-886F-59637EED5202}" type="presParOf" srcId="{88ABDC1B-07A9-496A-A241-03EBECBC559D}" destId="{3110DC36-787D-4245-9ED7-DD1C8BA5AE68}" srcOrd="1" destOrd="0" presId="urn:microsoft.com/office/officeart/2005/8/layout/orgChart1"/>
    <dgm:cxn modelId="{78B89EA4-EAA3-4F93-9FE5-D5B2E8C84935}" type="presParOf" srcId="{3110DC36-787D-4245-9ED7-DD1C8BA5AE68}" destId="{2B07F6E4-2CA3-4BA0-AB36-1101FFA44E75}" srcOrd="0" destOrd="0" presId="urn:microsoft.com/office/officeart/2005/8/layout/orgChart1"/>
    <dgm:cxn modelId="{056E4D28-6579-4822-8754-DF1D0AAB74A8}" type="presParOf" srcId="{2B07F6E4-2CA3-4BA0-AB36-1101FFA44E75}" destId="{114948D7-D6C2-42A2-A98F-1D84531D042D}" srcOrd="0" destOrd="0" presId="urn:microsoft.com/office/officeart/2005/8/layout/orgChart1"/>
    <dgm:cxn modelId="{8FF3AA23-A824-4C25-83F8-C754ECC0E66A}" type="presParOf" srcId="{2B07F6E4-2CA3-4BA0-AB36-1101FFA44E75}" destId="{F582AE91-9016-48DA-AE75-9CB75FBD73FF}" srcOrd="1" destOrd="0" presId="urn:microsoft.com/office/officeart/2005/8/layout/orgChart1"/>
    <dgm:cxn modelId="{E7F56851-E069-4370-A422-99EE32E25D38}" type="presParOf" srcId="{3110DC36-787D-4245-9ED7-DD1C8BA5AE68}" destId="{FE269339-6288-4FB1-AC3E-4AE8FAD43C3C}" srcOrd="1" destOrd="0" presId="urn:microsoft.com/office/officeart/2005/8/layout/orgChart1"/>
    <dgm:cxn modelId="{050AB551-E493-4293-B1BB-B43C1AC89AC2}" type="presParOf" srcId="{3110DC36-787D-4245-9ED7-DD1C8BA5AE68}" destId="{CFEF38F8-AFE5-4D6B-8CF4-22B4859F59B8}" srcOrd="2" destOrd="0" presId="urn:microsoft.com/office/officeart/2005/8/layout/orgChart1"/>
    <dgm:cxn modelId="{F482C31D-1D79-48D2-90FC-DC30DBD00CFE}" type="presParOf" srcId="{88ABDC1B-07A9-496A-A241-03EBECBC559D}" destId="{7E367672-59BE-4392-B6B9-6C729F255B29}" srcOrd="2" destOrd="0" presId="urn:microsoft.com/office/officeart/2005/8/layout/orgChart1"/>
    <dgm:cxn modelId="{90181E85-7490-4792-A8D0-DB4B2160F97E}" type="presParOf" srcId="{88ABDC1B-07A9-496A-A241-03EBECBC559D}" destId="{058256F0-32FC-470A-8ECF-BE68AD246F33}" srcOrd="3" destOrd="0" presId="urn:microsoft.com/office/officeart/2005/8/layout/orgChart1"/>
    <dgm:cxn modelId="{3AB7B7AC-A1C6-4FFC-963F-8B1F884200BF}" type="presParOf" srcId="{058256F0-32FC-470A-8ECF-BE68AD246F33}" destId="{498082D8-998E-46D5-8238-EBB76197B5AA}" srcOrd="0" destOrd="0" presId="urn:microsoft.com/office/officeart/2005/8/layout/orgChart1"/>
    <dgm:cxn modelId="{F361DB63-D307-4CAB-8659-A95CB2BF5B5F}" type="presParOf" srcId="{498082D8-998E-46D5-8238-EBB76197B5AA}" destId="{F93AC80C-4668-4BB0-89C7-1505CCADDD0F}" srcOrd="0" destOrd="0" presId="urn:microsoft.com/office/officeart/2005/8/layout/orgChart1"/>
    <dgm:cxn modelId="{CB273DE6-9EB7-441B-B7E0-CBCABC471FC4}" type="presParOf" srcId="{498082D8-998E-46D5-8238-EBB76197B5AA}" destId="{35D4D753-C258-40B4-B0CF-7DA906EF5435}" srcOrd="1" destOrd="0" presId="urn:microsoft.com/office/officeart/2005/8/layout/orgChart1"/>
    <dgm:cxn modelId="{B5431B4E-31B2-4E71-8F54-5D36AEB4BFFF}" type="presParOf" srcId="{058256F0-32FC-470A-8ECF-BE68AD246F33}" destId="{CC500B5D-DE66-41A2-969C-F1CC6DC1F078}" srcOrd="1" destOrd="0" presId="urn:microsoft.com/office/officeart/2005/8/layout/orgChart1"/>
    <dgm:cxn modelId="{AB745710-5C02-4311-8F25-86DA9AC8E695}" type="presParOf" srcId="{058256F0-32FC-470A-8ECF-BE68AD246F33}" destId="{BC7A548E-E718-4FD9-AEDB-822B1F102905}" srcOrd="2" destOrd="0" presId="urn:microsoft.com/office/officeart/2005/8/layout/orgChart1"/>
    <dgm:cxn modelId="{196D8AD0-E3B9-45AB-AA9D-7BF0C8AA0E92}" type="presParOf" srcId="{C66AC6D9-5576-44AD-B4A7-D8221D2DDB6D}" destId="{11E66D63-92B0-4F1C-AF30-FE57900036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BA5FEE-9F97-4536-AF61-5E5C64EC9414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8831D25A-A5BC-4071-99F3-A7446DCE0F52}">
      <dgm:prSet phldrT="[Texto]" custT="1"/>
      <dgm:spPr/>
      <dgm:t>
        <a:bodyPr/>
        <a:lstStyle/>
        <a:p>
          <a:r>
            <a:rPr lang="es-EC" sz="3600" b="1" dirty="0" smtClean="0"/>
            <a:t>CAPÍTULO IV</a:t>
          </a:r>
          <a:endParaRPr lang="es-EC" sz="3600" b="1" dirty="0"/>
        </a:p>
      </dgm:t>
    </dgm:pt>
    <dgm:pt modelId="{A75C1FD7-7448-4B2E-AAF9-334BA457CA4F}" type="parTrans" cxnId="{04232354-0B58-4EBD-A4C8-F243D46DDF7A}">
      <dgm:prSet/>
      <dgm:spPr/>
      <dgm:t>
        <a:bodyPr/>
        <a:lstStyle/>
        <a:p>
          <a:endParaRPr lang="es-EC"/>
        </a:p>
      </dgm:t>
    </dgm:pt>
    <dgm:pt modelId="{6DB40FA0-9605-428B-9699-C8BD4CD07CA7}" type="sibTrans" cxnId="{04232354-0B58-4EBD-A4C8-F243D46DDF7A}">
      <dgm:prSet/>
      <dgm:spPr/>
      <dgm:t>
        <a:bodyPr/>
        <a:lstStyle/>
        <a:p>
          <a:endParaRPr lang="es-EC"/>
        </a:p>
      </dgm:t>
    </dgm:pt>
    <dgm:pt modelId="{5C9F83FC-5EE3-4D8F-9073-549F5765C6E0}" type="asst">
      <dgm:prSet phldrT="[Texto]" custT="1"/>
      <dgm:spPr/>
      <dgm:t>
        <a:bodyPr/>
        <a:lstStyle/>
        <a:p>
          <a:r>
            <a:rPr lang="es-EC" sz="2800" b="1" dirty="0" smtClean="0"/>
            <a:t>ANALISIS DE RESULTADOS</a:t>
          </a:r>
          <a:endParaRPr lang="es-EC" sz="2800" b="1" dirty="0"/>
        </a:p>
      </dgm:t>
    </dgm:pt>
    <dgm:pt modelId="{AF93E9BF-4ADC-4C42-BA2A-39512DD07DD4}" type="parTrans" cxnId="{27F2A041-3A15-439E-98C5-FAE2180B13BD}">
      <dgm:prSet/>
      <dgm:spPr/>
      <dgm:t>
        <a:bodyPr/>
        <a:lstStyle/>
        <a:p>
          <a:endParaRPr lang="es-EC"/>
        </a:p>
      </dgm:t>
    </dgm:pt>
    <dgm:pt modelId="{A379A4FB-AF05-4D07-B578-3B4E7527AD63}" type="sibTrans" cxnId="{27F2A041-3A15-439E-98C5-FAE2180B13BD}">
      <dgm:prSet/>
      <dgm:spPr/>
      <dgm:t>
        <a:bodyPr/>
        <a:lstStyle/>
        <a:p>
          <a:endParaRPr lang="es-EC"/>
        </a:p>
      </dgm:t>
    </dgm:pt>
    <dgm:pt modelId="{4D0A6380-B3E7-4459-A3F5-5A86438FD1A8}" type="pres">
      <dgm:prSet presAssocID="{A2BA5FEE-9F97-4536-AF61-5E5C64EC94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D2474CF-2B37-4F8B-801F-99E7A6CEB240}" type="pres">
      <dgm:prSet presAssocID="{8831D25A-A5BC-4071-99F3-A7446DCE0F52}" presName="hierRoot1" presStyleCnt="0">
        <dgm:presLayoutVars>
          <dgm:hierBranch val="init"/>
        </dgm:presLayoutVars>
      </dgm:prSet>
      <dgm:spPr/>
    </dgm:pt>
    <dgm:pt modelId="{D7572A6E-9E9A-4FAE-A734-4E87CAF73C29}" type="pres">
      <dgm:prSet presAssocID="{8831D25A-A5BC-4071-99F3-A7446DCE0F52}" presName="rootComposite1" presStyleCnt="0"/>
      <dgm:spPr/>
    </dgm:pt>
    <dgm:pt modelId="{25FB4F3C-4B3B-40EB-A52E-07B4FB27A229}" type="pres">
      <dgm:prSet presAssocID="{8831D25A-A5BC-4071-99F3-A7446DCE0F52}" presName="rootText1" presStyleLbl="node0" presStyleIdx="0" presStyleCnt="1" custScaleX="3689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EDD524-B9C8-4202-82FC-EA272975B904}" type="pres">
      <dgm:prSet presAssocID="{8831D25A-A5BC-4071-99F3-A7446DCE0F52}" presName="rootConnector1" presStyleLbl="node1" presStyleIdx="0" presStyleCnt="0"/>
      <dgm:spPr/>
      <dgm:t>
        <a:bodyPr/>
        <a:lstStyle/>
        <a:p>
          <a:endParaRPr lang="es-EC"/>
        </a:p>
      </dgm:t>
    </dgm:pt>
    <dgm:pt modelId="{768A00A5-E76B-43AC-B609-B33930978CAB}" type="pres">
      <dgm:prSet presAssocID="{8831D25A-A5BC-4071-99F3-A7446DCE0F52}" presName="hierChild2" presStyleCnt="0"/>
      <dgm:spPr/>
    </dgm:pt>
    <dgm:pt modelId="{48AD8369-8536-4779-A240-0125655A8A23}" type="pres">
      <dgm:prSet presAssocID="{8831D25A-A5BC-4071-99F3-A7446DCE0F52}" presName="hierChild3" presStyleCnt="0"/>
      <dgm:spPr/>
    </dgm:pt>
    <dgm:pt modelId="{0AC1D81A-797B-4396-8315-981E64802164}" type="pres">
      <dgm:prSet presAssocID="{AF93E9BF-4ADC-4C42-BA2A-39512DD07DD4}" presName="Name111" presStyleLbl="parChTrans1D2" presStyleIdx="0" presStyleCnt="1"/>
      <dgm:spPr/>
      <dgm:t>
        <a:bodyPr/>
        <a:lstStyle/>
        <a:p>
          <a:endParaRPr lang="es-EC"/>
        </a:p>
      </dgm:t>
    </dgm:pt>
    <dgm:pt modelId="{A42DE559-4B4B-45A7-80FA-4C8785E3E52D}" type="pres">
      <dgm:prSet presAssocID="{5C9F83FC-5EE3-4D8F-9073-549F5765C6E0}" presName="hierRoot3" presStyleCnt="0">
        <dgm:presLayoutVars>
          <dgm:hierBranch val="init"/>
        </dgm:presLayoutVars>
      </dgm:prSet>
      <dgm:spPr/>
    </dgm:pt>
    <dgm:pt modelId="{ADAE98D2-F93D-4BF6-B4B3-736045FFBB2B}" type="pres">
      <dgm:prSet presAssocID="{5C9F83FC-5EE3-4D8F-9073-549F5765C6E0}" presName="rootComposite3" presStyleCnt="0"/>
      <dgm:spPr/>
    </dgm:pt>
    <dgm:pt modelId="{4CFA1ECB-73B9-44D5-A192-2773DC83784B}" type="pres">
      <dgm:prSet presAssocID="{5C9F83FC-5EE3-4D8F-9073-549F5765C6E0}" presName="rootText3" presStyleLbl="asst1" presStyleIdx="0" presStyleCnt="1" custScaleX="321394" custScaleY="1619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8B5602-F788-4F3B-A85D-A77D0B7CAD6F}" type="pres">
      <dgm:prSet presAssocID="{5C9F83FC-5EE3-4D8F-9073-549F5765C6E0}" presName="rootConnector3" presStyleLbl="asst1" presStyleIdx="0" presStyleCnt="1"/>
      <dgm:spPr/>
      <dgm:t>
        <a:bodyPr/>
        <a:lstStyle/>
        <a:p>
          <a:endParaRPr lang="es-EC"/>
        </a:p>
      </dgm:t>
    </dgm:pt>
    <dgm:pt modelId="{A465E6ED-847E-4CFF-A925-FFC319FD215F}" type="pres">
      <dgm:prSet presAssocID="{5C9F83FC-5EE3-4D8F-9073-549F5765C6E0}" presName="hierChild6" presStyleCnt="0"/>
      <dgm:spPr/>
    </dgm:pt>
    <dgm:pt modelId="{20B1900F-63F5-4D5A-BAA5-8BBAE3FD0B82}" type="pres">
      <dgm:prSet presAssocID="{5C9F83FC-5EE3-4D8F-9073-549F5765C6E0}" presName="hierChild7" presStyleCnt="0"/>
      <dgm:spPr/>
    </dgm:pt>
  </dgm:ptLst>
  <dgm:cxnLst>
    <dgm:cxn modelId="{502B5652-A33B-42DB-BE3E-5B6C2DAF8DEC}" type="presOf" srcId="{8831D25A-A5BC-4071-99F3-A7446DCE0F52}" destId="{5EEDD524-B9C8-4202-82FC-EA272975B904}" srcOrd="1" destOrd="0" presId="urn:microsoft.com/office/officeart/2005/8/layout/orgChart1"/>
    <dgm:cxn modelId="{76A0201A-E3F5-4673-AD56-099F8A878289}" type="presOf" srcId="{A2BA5FEE-9F97-4536-AF61-5E5C64EC9414}" destId="{4D0A6380-B3E7-4459-A3F5-5A86438FD1A8}" srcOrd="0" destOrd="0" presId="urn:microsoft.com/office/officeart/2005/8/layout/orgChart1"/>
    <dgm:cxn modelId="{E9D29F96-0494-4B29-AA14-5AD905BCC24F}" type="presOf" srcId="{5C9F83FC-5EE3-4D8F-9073-549F5765C6E0}" destId="{4CFA1ECB-73B9-44D5-A192-2773DC83784B}" srcOrd="0" destOrd="0" presId="urn:microsoft.com/office/officeart/2005/8/layout/orgChart1"/>
    <dgm:cxn modelId="{27F2A041-3A15-439E-98C5-FAE2180B13BD}" srcId="{8831D25A-A5BC-4071-99F3-A7446DCE0F52}" destId="{5C9F83FC-5EE3-4D8F-9073-549F5765C6E0}" srcOrd="0" destOrd="0" parTransId="{AF93E9BF-4ADC-4C42-BA2A-39512DD07DD4}" sibTransId="{A379A4FB-AF05-4D07-B578-3B4E7527AD63}"/>
    <dgm:cxn modelId="{318B3E1E-62B6-4A03-B54D-2630A5923009}" type="presOf" srcId="{AF93E9BF-4ADC-4C42-BA2A-39512DD07DD4}" destId="{0AC1D81A-797B-4396-8315-981E64802164}" srcOrd="0" destOrd="0" presId="urn:microsoft.com/office/officeart/2005/8/layout/orgChart1"/>
    <dgm:cxn modelId="{51AAE166-78AA-4E34-941D-92068E21DD8C}" type="presOf" srcId="{8831D25A-A5BC-4071-99F3-A7446DCE0F52}" destId="{25FB4F3C-4B3B-40EB-A52E-07B4FB27A229}" srcOrd="0" destOrd="0" presId="urn:microsoft.com/office/officeart/2005/8/layout/orgChart1"/>
    <dgm:cxn modelId="{6E26559F-2950-4F9C-B0DF-BB0F38DCE7E4}" type="presOf" srcId="{5C9F83FC-5EE3-4D8F-9073-549F5765C6E0}" destId="{A58B5602-F788-4F3B-A85D-A77D0B7CAD6F}" srcOrd="1" destOrd="0" presId="urn:microsoft.com/office/officeart/2005/8/layout/orgChart1"/>
    <dgm:cxn modelId="{04232354-0B58-4EBD-A4C8-F243D46DDF7A}" srcId="{A2BA5FEE-9F97-4536-AF61-5E5C64EC9414}" destId="{8831D25A-A5BC-4071-99F3-A7446DCE0F52}" srcOrd="0" destOrd="0" parTransId="{A75C1FD7-7448-4B2E-AAF9-334BA457CA4F}" sibTransId="{6DB40FA0-9605-428B-9699-C8BD4CD07CA7}"/>
    <dgm:cxn modelId="{AC700886-910E-4A45-93E2-D1EA58251DD1}" type="presParOf" srcId="{4D0A6380-B3E7-4459-A3F5-5A86438FD1A8}" destId="{AD2474CF-2B37-4F8B-801F-99E7A6CEB240}" srcOrd="0" destOrd="0" presId="urn:microsoft.com/office/officeart/2005/8/layout/orgChart1"/>
    <dgm:cxn modelId="{4E3BB43A-DC47-4DBC-A036-A96314B3E77A}" type="presParOf" srcId="{AD2474CF-2B37-4F8B-801F-99E7A6CEB240}" destId="{D7572A6E-9E9A-4FAE-A734-4E87CAF73C29}" srcOrd="0" destOrd="0" presId="urn:microsoft.com/office/officeart/2005/8/layout/orgChart1"/>
    <dgm:cxn modelId="{997E8747-A082-4370-B92C-E8D82641EB27}" type="presParOf" srcId="{D7572A6E-9E9A-4FAE-A734-4E87CAF73C29}" destId="{25FB4F3C-4B3B-40EB-A52E-07B4FB27A229}" srcOrd="0" destOrd="0" presId="urn:microsoft.com/office/officeart/2005/8/layout/orgChart1"/>
    <dgm:cxn modelId="{170C7F61-F4E5-4090-868C-9327BE5A170C}" type="presParOf" srcId="{D7572A6E-9E9A-4FAE-A734-4E87CAF73C29}" destId="{5EEDD524-B9C8-4202-82FC-EA272975B904}" srcOrd="1" destOrd="0" presId="urn:microsoft.com/office/officeart/2005/8/layout/orgChart1"/>
    <dgm:cxn modelId="{00888232-9FC2-4323-930A-51138A071F5D}" type="presParOf" srcId="{AD2474CF-2B37-4F8B-801F-99E7A6CEB240}" destId="{768A00A5-E76B-43AC-B609-B33930978CAB}" srcOrd="1" destOrd="0" presId="urn:microsoft.com/office/officeart/2005/8/layout/orgChart1"/>
    <dgm:cxn modelId="{D6E82CC7-89EB-4145-9EBF-FA14F6888E83}" type="presParOf" srcId="{AD2474CF-2B37-4F8B-801F-99E7A6CEB240}" destId="{48AD8369-8536-4779-A240-0125655A8A23}" srcOrd="2" destOrd="0" presId="urn:microsoft.com/office/officeart/2005/8/layout/orgChart1"/>
    <dgm:cxn modelId="{3BDAEF1E-4FE3-45E5-8003-9674684F9672}" type="presParOf" srcId="{48AD8369-8536-4779-A240-0125655A8A23}" destId="{0AC1D81A-797B-4396-8315-981E64802164}" srcOrd="0" destOrd="0" presId="urn:microsoft.com/office/officeart/2005/8/layout/orgChart1"/>
    <dgm:cxn modelId="{358A659D-35FC-41DA-9782-0961168A149F}" type="presParOf" srcId="{48AD8369-8536-4779-A240-0125655A8A23}" destId="{A42DE559-4B4B-45A7-80FA-4C8785E3E52D}" srcOrd="1" destOrd="0" presId="urn:microsoft.com/office/officeart/2005/8/layout/orgChart1"/>
    <dgm:cxn modelId="{E920C240-BC00-4A1C-B76E-B93D403331A1}" type="presParOf" srcId="{A42DE559-4B4B-45A7-80FA-4C8785E3E52D}" destId="{ADAE98D2-F93D-4BF6-B4B3-736045FFBB2B}" srcOrd="0" destOrd="0" presId="urn:microsoft.com/office/officeart/2005/8/layout/orgChart1"/>
    <dgm:cxn modelId="{B14E4505-1A77-4671-8BD1-B9EDB4C0DA26}" type="presParOf" srcId="{ADAE98D2-F93D-4BF6-B4B3-736045FFBB2B}" destId="{4CFA1ECB-73B9-44D5-A192-2773DC83784B}" srcOrd="0" destOrd="0" presId="urn:microsoft.com/office/officeart/2005/8/layout/orgChart1"/>
    <dgm:cxn modelId="{FF25D739-FA87-4882-84B1-819E6AC12C7A}" type="presParOf" srcId="{ADAE98D2-F93D-4BF6-B4B3-736045FFBB2B}" destId="{A58B5602-F788-4F3B-A85D-A77D0B7CAD6F}" srcOrd="1" destOrd="0" presId="urn:microsoft.com/office/officeart/2005/8/layout/orgChart1"/>
    <dgm:cxn modelId="{90D84006-341F-47CB-9DF1-8778096CE1EE}" type="presParOf" srcId="{A42DE559-4B4B-45A7-80FA-4C8785E3E52D}" destId="{A465E6ED-847E-4CFF-A925-FFC319FD215F}" srcOrd="1" destOrd="0" presId="urn:microsoft.com/office/officeart/2005/8/layout/orgChart1"/>
    <dgm:cxn modelId="{58AEB32E-464E-4C44-91A6-47ACB4A012B7}" type="presParOf" srcId="{A42DE559-4B4B-45A7-80FA-4C8785E3E52D}" destId="{20B1900F-63F5-4D5A-BAA5-8BBAE3FD0B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BA5FEE-9F97-4536-AF61-5E5C64EC9414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8831D25A-A5BC-4071-99F3-A7446DCE0F52}">
      <dgm:prSet phldrT="[Texto]" custT="1"/>
      <dgm:spPr/>
      <dgm:t>
        <a:bodyPr/>
        <a:lstStyle/>
        <a:p>
          <a:r>
            <a:rPr lang="es-EC" sz="3600" b="1" dirty="0" smtClean="0"/>
            <a:t>CAPÍTULO V</a:t>
          </a:r>
          <a:endParaRPr lang="es-EC" sz="3600" b="1" dirty="0"/>
        </a:p>
      </dgm:t>
    </dgm:pt>
    <dgm:pt modelId="{A75C1FD7-7448-4B2E-AAF9-334BA457CA4F}" type="parTrans" cxnId="{04232354-0B58-4EBD-A4C8-F243D46DDF7A}">
      <dgm:prSet/>
      <dgm:spPr/>
      <dgm:t>
        <a:bodyPr/>
        <a:lstStyle/>
        <a:p>
          <a:endParaRPr lang="es-EC"/>
        </a:p>
      </dgm:t>
    </dgm:pt>
    <dgm:pt modelId="{6DB40FA0-9605-428B-9699-C8BD4CD07CA7}" type="sibTrans" cxnId="{04232354-0B58-4EBD-A4C8-F243D46DDF7A}">
      <dgm:prSet/>
      <dgm:spPr/>
      <dgm:t>
        <a:bodyPr/>
        <a:lstStyle/>
        <a:p>
          <a:endParaRPr lang="es-EC"/>
        </a:p>
      </dgm:t>
    </dgm:pt>
    <dgm:pt modelId="{5C9F83FC-5EE3-4D8F-9073-549F5765C6E0}" type="asst">
      <dgm:prSet phldrT="[Texto]" custT="1"/>
      <dgm:spPr/>
      <dgm:t>
        <a:bodyPr/>
        <a:lstStyle/>
        <a:p>
          <a:r>
            <a:rPr lang="es-EC" sz="2800" b="1" dirty="0" smtClean="0"/>
            <a:t>CONCLUSIONES Y RECOMENDACIONES</a:t>
          </a:r>
          <a:endParaRPr lang="es-EC" sz="2800" b="1" dirty="0"/>
        </a:p>
      </dgm:t>
    </dgm:pt>
    <dgm:pt modelId="{AF93E9BF-4ADC-4C42-BA2A-39512DD07DD4}" type="parTrans" cxnId="{27F2A041-3A15-439E-98C5-FAE2180B13BD}">
      <dgm:prSet/>
      <dgm:spPr/>
      <dgm:t>
        <a:bodyPr/>
        <a:lstStyle/>
        <a:p>
          <a:endParaRPr lang="es-EC"/>
        </a:p>
      </dgm:t>
    </dgm:pt>
    <dgm:pt modelId="{A379A4FB-AF05-4D07-B578-3B4E7527AD63}" type="sibTrans" cxnId="{27F2A041-3A15-439E-98C5-FAE2180B13BD}">
      <dgm:prSet/>
      <dgm:spPr/>
      <dgm:t>
        <a:bodyPr/>
        <a:lstStyle/>
        <a:p>
          <a:endParaRPr lang="es-EC"/>
        </a:p>
      </dgm:t>
    </dgm:pt>
    <dgm:pt modelId="{4D0A6380-B3E7-4459-A3F5-5A86438FD1A8}" type="pres">
      <dgm:prSet presAssocID="{A2BA5FEE-9F97-4536-AF61-5E5C64EC94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D2474CF-2B37-4F8B-801F-99E7A6CEB240}" type="pres">
      <dgm:prSet presAssocID="{8831D25A-A5BC-4071-99F3-A7446DCE0F52}" presName="hierRoot1" presStyleCnt="0">
        <dgm:presLayoutVars>
          <dgm:hierBranch val="init"/>
        </dgm:presLayoutVars>
      </dgm:prSet>
      <dgm:spPr/>
    </dgm:pt>
    <dgm:pt modelId="{D7572A6E-9E9A-4FAE-A734-4E87CAF73C29}" type="pres">
      <dgm:prSet presAssocID="{8831D25A-A5BC-4071-99F3-A7446DCE0F52}" presName="rootComposite1" presStyleCnt="0"/>
      <dgm:spPr/>
    </dgm:pt>
    <dgm:pt modelId="{25FB4F3C-4B3B-40EB-A52E-07B4FB27A229}" type="pres">
      <dgm:prSet presAssocID="{8831D25A-A5BC-4071-99F3-A7446DCE0F52}" presName="rootText1" presStyleLbl="node0" presStyleIdx="0" presStyleCnt="1" custScaleX="3689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EDD524-B9C8-4202-82FC-EA272975B904}" type="pres">
      <dgm:prSet presAssocID="{8831D25A-A5BC-4071-99F3-A7446DCE0F52}" presName="rootConnector1" presStyleLbl="node1" presStyleIdx="0" presStyleCnt="0"/>
      <dgm:spPr/>
      <dgm:t>
        <a:bodyPr/>
        <a:lstStyle/>
        <a:p>
          <a:endParaRPr lang="es-EC"/>
        </a:p>
      </dgm:t>
    </dgm:pt>
    <dgm:pt modelId="{768A00A5-E76B-43AC-B609-B33930978CAB}" type="pres">
      <dgm:prSet presAssocID="{8831D25A-A5BC-4071-99F3-A7446DCE0F52}" presName="hierChild2" presStyleCnt="0"/>
      <dgm:spPr/>
    </dgm:pt>
    <dgm:pt modelId="{48AD8369-8536-4779-A240-0125655A8A23}" type="pres">
      <dgm:prSet presAssocID="{8831D25A-A5BC-4071-99F3-A7446DCE0F52}" presName="hierChild3" presStyleCnt="0"/>
      <dgm:spPr/>
    </dgm:pt>
    <dgm:pt modelId="{0AC1D81A-797B-4396-8315-981E64802164}" type="pres">
      <dgm:prSet presAssocID="{AF93E9BF-4ADC-4C42-BA2A-39512DD07DD4}" presName="Name111" presStyleLbl="parChTrans1D2" presStyleIdx="0" presStyleCnt="1"/>
      <dgm:spPr/>
      <dgm:t>
        <a:bodyPr/>
        <a:lstStyle/>
        <a:p>
          <a:endParaRPr lang="es-EC"/>
        </a:p>
      </dgm:t>
    </dgm:pt>
    <dgm:pt modelId="{A42DE559-4B4B-45A7-80FA-4C8785E3E52D}" type="pres">
      <dgm:prSet presAssocID="{5C9F83FC-5EE3-4D8F-9073-549F5765C6E0}" presName="hierRoot3" presStyleCnt="0">
        <dgm:presLayoutVars>
          <dgm:hierBranch val="init"/>
        </dgm:presLayoutVars>
      </dgm:prSet>
      <dgm:spPr/>
    </dgm:pt>
    <dgm:pt modelId="{ADAE98D2-F93D-4BF6-B4B3-736045FFBB2B}" type="pres">
      <dgm:prSet presAssocID="{5C9F83FC-5EE3-4D8F-9073-549F5765C6E0}" presName="rootComposite3" presStyleCnt="0"/>
      <dgm:spPr/>
    </dgm:pt>
    <dgm:pt modelId="{4CFA1ECB-73B9-44D5-A192-2773DC83784B}" type="pres">
      <dgm:prSet presAssocID="{5C9F83FC-5EE3-4D8F-9073-549F5765C6E0}" presName="rootText3" presStyleLbl="asst1" presStyleIdx="0" presStyleCnt="1" custScaleX="321394" custScaleY="1619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8B5602-F788-4F3B-A85D-A77D0B7CAD6F}" type="pres">
      <dgm:prSet presAssocID="{5C9F83FC-5EE3-4D8F-9073-549F5765C6E0}" presName="rootConnector3" presStyleLbl="asst1" presStyleIdx="0" presStyleCnt="1"/>
      <dgm:spPr/>
      <dgm:t>
        <a:bodyPr/>
        <a:lstStyle/>
        <a:p>
          <a:endParaRPr lang="es-EC"/>
        </a:p>
      </dgm:t>
    </dgm:pt>
    <dgm:pt modelId="{A465E6ED-847E-4CFF-A925-FFC319FD215F}" type="pres">
      <dgm:prSet presAssocID="{5C9F83FC-5EE3-4D8F-9073-549F5765C6E0}" presName="hierChild6" presStyleCnt="0"/>
      <dgm:spPr/>
    </dgm:pt>
    <dgm:pt modelId="{20B1900F-63F5-4D5A-BAA5-8BBAE3FD0B82}" type="pres">
      <dgm:prSet presAssocID="{5C9F83FC-5EE3-4D8F-9073-549F5765C6E0}" presName="hierChild7" presStyleCnt="0"/>
      <dgm:spPr/>
    </dgm:pt>
  </dgm:ptLst>
  <dgm:cxnLst>
    <dgm:cxn modelId="{AF7C1254-EDB0-4E4D-9E4C-C568CA02A8B8}" type="presOf" srcId="{5C9F83FC-5EE3-4D8F-9073-549F5765C6E0}" destId="{A58B5602-F788-4F3B-A85D-A77D0B7CAD6F}" srcOrd="1" destOrd="0" presId="urn:microsoft.com/office/officeart/2005/8/layout/orgChart1"/>
    <dgm:cxn modelId="{7A1D1BBB-34C0-4F6E-8D19-3F25F322C040}" type="presOf" srcId="{AF93E9BF-4ADC-4C42-BA2A-39512DD07DD4}" destId="{0AC1D81A-797B-4396-8315-981E64802164}" srcOrd="0" destOrd="0" presId="urn:microsoft.com/office/officeart/2005/8/layout/orgChart1"/>
    <dgm:cxn modelId="{43FFA4C5-2C29-46A4-899C-C11915DE84D5}" type="presOf" srcId="{8831D25A-A5BC-4071-99F3-A7446DCE0F52}" destId="{25FB4F3C-4B3B-40EB-A52E-07B4FB27A229}" srcOrd="0" destOrd="0" presId="urn:microsoft.com/office/officeart/2005/8/layout/orgChart1"/>
    <dgm:cxn modelId="{27F2A041-3A15-439E-98C5-FAE2180B13BD}" srcId="{8831D25A-A5BC-4071-99F3-A7446DCE0F52}" destId="{5C9F83FC-5EE3-4D8F-9073-549F5765C6E0}" srcOrd="0" destOrd="0" parTransId="{AF93E9BF-4ADC-4C42-BA2A-39512DD07DD4}" sibTransId="{A379A4FB-AF05-4D07-B578-3B4E7527AD63}"/>
    <dgm:cxn modelId="{06678A67-1F20-446A-B0F3-36A1543059A1}" type="presOf" srcId="{A2BA5FEE-9F97-4536-AF61-5E5C64EC9414}" destId="{4D0A6380-B3E7-4459-A3F5-5A86438FD1A8}" srcOrd="0" destOrd="0" presId="urn:microsoft.com/office/officeart/2005/8/layout/orgChart1"/>
    <dgm:cxn modelId="{D63E2591-FD29-4439-ACF8-009D822D7513}" type="presOf" srcId="{8831D25A-A5BC-4071-99F3-A7446DCE0F52}" destId="{5EEDD524-B9C8-4202-82FC-EA272975B904}" srcOrd="1" destOrd="0" presId="urn:microsoft.com/office/officeart/2005/8/layout/orgChart1"/>
    <dgm:cxn modelId="{2D28A6AE-5EC3-481E-8642-FDDB5B62ECF0}" type="presOf" srcId="{5C9F83FC-5EE3-4D8F-9073-549F5765C6E0}" destId="{4CFA1ECB-73B9-44D5-A192-2773DC83784B}" srcOrd="0" destOrd="0" presId="urn:microsoft.com/office/officeart/2005/8/layout/orgChart1"/>
    <dgm:cxn modelId="{04232354-0B58-4EBD-A4C8-F243D46DDF7A}" srcId="{A2BA5FEE-9F97-4536-AF61-5E5C64EC9414}" destId="{8831D25A-A5BC-4071-99F3-A7446DCE0F52}" srcOrd="0" destOrd="0" parTransId="{A75C1FD7-7448-4B2E-AAF9-334BA457CA4F}" sibTransId="{6DB40FA0-9605-428B-9699-C8BD4CD07CA7}"/>
    <dgm:cxn modelId="{E65339E5-A031-4CD8-8FD0-D55DC3963386}" type="presParOf" srcId="{4D0A6380-B3E7-4459-A3F5-5A86438FD1A8}" destId="{AD2474CF-2B37-4F8B-801F-99E7A6CEB240}" srcOrd="0" destOrd="0" presId="urn:microsoft.com/office/officeart/2005/8/layout/orgChart1"/>
    <dgm:cxn modelId="{F3C8BE63-D8F3-4426-9E2A-40DD613C7671}" type="presParOf" srcId="{AD2474CF-2B37-4F8B-801F-99E7A6CEB240}" destId="{D7572A6E-9E9A-4FAE-A734-4E87CAF73C29}" srcOrd="0" destOrd="0" presId="urn:microsoft.com/office/officeart/2005/8/layout/orgChart1"/>
    <dgm:cxn modelId="{22262AE2-0CD1-45C4-8F87-56497B11AB39}" type="presParOf" srcId="{D7572A6E-9E9A-4FAE-A734-4E87CAF73C29}" destId="{25FB4F3C-4B3B-40EB-A52E-07B4FB27A229}" srcOrd="0" destOrd="0" presId="urn:microsoft.com/office/officeart/2005/8/layout/orgChart1"/>
    <dgm:cxn modelId="{619B6BCF-0123-4863-A050-596A5E721CC3}" type="presParOf" srcId="{D7572A6E-9E9A-4FAE-A734-4E87CAF73C29}" destId="{5EEDD524-B9C8-4202-82FC-EA272975B904}" srcOrd="1" destOrd="0" presId="urn:microsoft.com/office/officeart/2005/8/layout/orgChart1"/>
    <dgm:cxn modelId="{96A9BEDE-E230-4FFD-BE0E-EE3D9DE2A90F}" type="presParOf" srcId="{AD2474CF-2B37-4F8B-801F-99E7A6CEB240}" destId="{768A00A5-E76B-43AC-B609-B33930978CAB}" srcOrd="1" destOrd="0" presId="urn:microsoft.com/office/officeart/2005/8/layout/orgChart1"/>
    <dgm:cxn modelId="{662166BE-86AA-432D-A93B-225D8EB69849}" type="presParOf" srcId="{AD2474CF-2B37-4F8B-801F-99E7A6CEB240}" destId="{48AD8369-8536-4779-A240-0125655A8A23}" srcOrd="2" destOrd="0" presId="urn:microsoft.com/office/officeart/2005/8/layout/orgChart1"/>
    <dgm:cxn modelId="{8615DDAD-764C-487E-B664-30450FBFB15E}" type="presParOf" srcId="{48AD8369-8536-4779-A240-0125655A8A23}" destId="{0AC1D81A-797B-4396-8315-981E64802164}" srcOrd="0" destOrd="0" presId="urn:microsoft.com/office/officeart/2005/8/layout/orgChart1"/>
    <dgm:cxn modelId="{D77D59D5-C48C-42FC-BFF5-A6F255B13EC9}" type="presParOf" srcId="{48AD8369-8536-4779-A240-0125655A8A23}" destId="{A42DE559-4B4B-45A7-80FA-4C8785E3E52D}" srcOrd="1" destOrd="0" presId="urn:microsoft.com/office/officeart/2005/8/layout/orgChart1"/>
    <dgm:cxn modelId="{FBE280C7-4261-4D92-9BE2-743174A79E04}" type="presParOf" srcId="{A42DE559-4B4B-45A7-80FA-4C8785E3E52D}" destId="{ADAE98D2-F93D-4BF6-B4B3-736045FFBB2B}" srcOrd="0" destOrd="0" presId="urn:microsoft.com/office/officeart/2005/8/layout/orgChart1"/>
    <dgm:cxn modelId="{CA396903-B100-48A8-8D52-7512E4DDF012}" type="presParOf" srcId="{ADAE98D2-F93D-4BF6-B4B3-736045FFBB2B}" destId="{4CFA1ECB-73B9-44D5-A192-2773DC83784B}" srcOrd="0" destOrd="0" presId="urn:microsoft.com/office/officeart/2005/8/layout/orgChart1"/>
    <dgm:cxn modelId="{1989A6EB-8C1B-47BE-8ABD-BC0E5A0682BA}" type="presParOf" srcId="{ADAE98D2-F93D-4BF6-B4B3-736045FFBB2B}" destId="{A58B5602-F788-4F3B-A85D-A77D0B7CAD6F}" srcOrd="1" destOrd="0" presId="urn:microsoft.com/office/officeart/2005/8/layout/orgChart1"/>
    <dgm:cxn modelId="{921005D9-F635-4F2A-A4B9-0ABEE78585D1}" type="presParOf" srcId="{A42DE559-4B4B-45A7-80FA-4C8785E3E52D}" destId="{A465E6ED-847E-4CFF-A925-FFC319FD215F}" srcOrd="1" destOrd="0" presId="urn:microsoft.com/office/officeart/2005/8/layout/orgChart1"/>
    <dgm:cxn modelId="{9E300AB5-8B1D-47A4-A1B8-4E7D6B1F5084}" type="presParOf" srcId="{A42DE559-4B4B-45A7-80FA-4C8785E3E52D}" destId="{20B1900F-63F5-4D5A-BAA5-8BBAE3FD0B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A5FEE-9F97-4536-AF61-5E5C64EC9414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8831D25A-A5BC-4071-99F3-A7446DCE0F52}">
      <dgm:prSet phldrT="[Texto]" custT="1"/>
      <dgm:spPr/>
      <dgm:t>
        <a:bodyPr/>
        <a:lstStyle/>
        <a:p>
          <a:r>
            <a:rPr lang="es-EC" sz="3600" b="1" dirty="0" smtClean="0"/>
            <a:t>CAPÍTULO I</a:t>
          </a:r>
          <a:endParaRPr lang="es-EC" sz="3600" b="1" dirty="0"/>
        </a:p>
      </dgm:t>
    </dgm:pt>
    <dgm:pt modelId="{A75C1FD7-7448-4B2E-AAF9-334BA457CA4F}" type="parTrans" cxnId="{04232354-0B58-4EBD-A4C8-F243D46DDF7A}">
      <dgm:prSet/>
      <dgm:spPr/>
      <dgm:t>
        <a:bodyPr/>
        <a:lstStyle/>
        <a:p>
          <a:endParaRPr lang="es-EC"/>
        </a:p>
      </dgm:t>
    </dgm:pt>
    <dgm:pt modelId="{6DB40FA0-9605-428B-9699-C8BD4CD07CA7}" type="sibTrans" cxnId="{04232354-0B58-4EBD-A4C8-F243D46DDF7A}">
      <dgm:prSet/>
      <dgm:spPr/>
      <dgm:t>
        <a:bodyPr/>
        <a:lstStyle/>
        <a:p>
          <a:endParaRPr lang="es-EC"/>
        </a:p>
      </dgm:t>
    </dgm:pt>
    <dgm:pt modelId="{5C9F83FC-5EE3-4D8F-9073-549F5765C6E0}" type="asst">
      <dgm:prSet phldrT="[Texto]" custT="1"/>
      <dgm:spPr/>
      <dgm:t>
        <a:bodyPr/>
        <a:lstStyle/>
        <a:p>
          <a:r>
            <a:rPr lang="es-EC" sz="2800" b="1" dirty="0" smtClean="0"/>
            <a:t>EL PROBLEMA DE LA INVESTIGACIÓN</a:t>
          </a:r>
          <a:endParaRPr lang="es-EC" sz="2800" b="1" dirty="0"/>
        </a:p>
      </dgm:t>
    </dgm:pt>
    <dgm:pt modelId="{AF93E9BF-4ADC-4C42-BA2A-39512DD07DD4}" type="parTrans" cxnId="{27F2A041-3A15-439E-98C5-FAE2180B13BD}">
      <dgm:prSet/>
      <dgm:spPr/>
      <dgm:t>
        <a:bodyPr/>
        <a:lstStyle/>
        <a:p>
          <a:endParaRPr lang="es-EC"/>
        </a:p>
      </dgm:t>
    </dgm:pt>
    <dgm:pt modelId="{A379A4FB-AF05-4D07-B578-3B4E7527AD63}" type="sibTrans" cxnId="{27F2A041-3A15-439E-98C5-FAE2180B13BD}">
      <dgm:prSet/>
      <dgm:spPr/>
      <dgm:t>
        <a:bodyPr/>
        <a:lstStyle/>
        <a:p>
          <a:endParaRPr lang="es-EC"/>
        </a:p>
      </dgm:t>
    </dgm:pt>
    <dgm:pt modelId="{4D0A6380-B3E7-4459-A3F5-5A86438FD1A8}" type="pres">
      <dgm:prSet presAssocID="{A2BA5FEE-9F97-4536-AF61-5E5C64EC94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D2474CF-2B37-4F8B-801F-99E7A6CEB240}" type="pres">
      <dgm:prSet presAssocID="{8831D25A-A5BC-4071-99F3-A7446DCE0F52}" presName="hierRoot1" presStyleCnt="0">
        <dgm:presLayoutVars>
          <dgm:hierBranch val="init"/>
        </dgm:presLayoutVars>
      </dgm:prSet>
      <dgm:spPr/>
    </dgm:pt>
    <dgm:pt modelId="{D7572A6E-9E9A-4FAE-A734-4E87CAF73C29}" type="pres">
      <dgm:prSet presAssocID="{8831D25A-A5BC-4071-99F3-A7446DCE0F52}" presName="rootComposite1" presStyleCnt="0"/>
      <dgm:spPr/>
    </dgm:pt>
    <dgm:pt modelId="{25FB4F3C-4B3B-40EB-A52E-07B4FB27A229}" type="pres">
      <dgm:prSet presAssocID="{8831D25A-A5BC-4071-99F3-A7446DCE0F52}" presName="rootText1" presStyleLbl="node0" presStyleIdx="0" presStyleCnt="1" custScaleX="3689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EDD524-B9C8-4202-82FC-EA272975B904}" type="pres">
      <dgm:prSet presAssocID="{8831D25A-A5BC-4071-99F3-A7446DCE0F52}" presName="rootConnector1" presStyleLbl="node1" presStyleIdx="0" presStyleCnt="0"/>
      <dgm:spPr/>
      <dgm:t>
        <a:bodyPr/>
        <a:lstStyle/>
        <a:p>
          <a:endParaRPr lang="es-EC"/>
        </a:p>
      </dgm:t>
    </dgm:pt>
    <dgm:pt modelId="{768A00A5-E76B-43AC-B609-B33930978CAB}" type="pres">
      <dgm:prSet presAssocID="{8831D25A-A5BC-4071-99F3-A7446DCE0F52}" presName="hierChild2" presStyleCnt="0"/>
      <dgm:spPr/>
    </dgm:pt>
    <dgm:pt modelId="{48AD8369-8536-4779-A240-0125655A8A23}" type="pres">
      <dgm:prSet presAssocID="{8831D25A-A5BC-4071-99F3-A7446DCE0F52}" presName="hierChild3" presStyleCnt="0"/>
      <dgm:spPr/>
    </dgm:pt>
    <dgm:pt modelId="{0AC1D81A-797B-4396-8315-981E64802164}" type="pres">
      <dgm:prSet presAssocID="{AF93E9BF-4ADC-4C42-BA2A-39512DD07DD4}" presName="Name111" presStyleLbl="parChTrans1D2" presStyleIdx="0" presStyleCnt="1"/>
      <dgm:spPr/>
      <dgm:t>
        <a:bodyPr/>
        <a:lstStyle/>
        <a:p>
          <a:endParaRPr lang="es-EC"/>
        </a:p>
      </dgm:t>
    </dgm:pt>
    <dgm:pt modelId="{A42DE559-4B4B-45A7-80FA-4C8785E3E52D}" type="pres">
      <dgm:prSet presAssocID="{5C9F83FC-5EE3-4D8F-9073-549F5765C6E0}" presName="hierRoot3" presStyleCnt="0">
        <dgm:presLayoutVars>
          <dgm:hierBranch val="init"/>
        </dgm:presLayoutVars>
      </dgm:prSet>
      <dgm:spPr/>
    </dgm:pt>
    <dgm:pt modelId="{ADAE98D2-F93D-4BF6-B4B3-736045FFBB2B}" type="pres">
      <dgm:prSet presAssocID="{5C9F83FC-5EE3-4D8F-9073-549F5765C6E0}" presName="rootComposite3" presStyleCnt="0"/>
      <dgm:spPr/>
    </dgm:pt>
    <dgm:pt modelId="{4CFA1ECB-73B9-44D5-A192-2773DC83784B}" type="pres">
      <dgm:prSet presAssocID="{5C9F83FC-5EE3-4D8F-9073-549F5765C6E0}" presName="rootText3" presStyleLbl="asst1" presStyleIdx="0" presStyleCnt="1" custScaleX="321394" custScaleY="1619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8B5602-F788-4F3B-A85D-A77D0B7CAD6F}" type="pres">
      <dgm:prSet presAssocID="{5C9F83FC-5EE3-4D8F-9073-549F5765C6E0}" presName="rootConnector3" presStyleLbl="asst1" presStyleIdx="0" presStyleCnt="1"/>
      <dgm:spPr/>
      <dgm:t>
        <a:bodyPr/>
        <a:lstStyle/>
        <a:p>
          <a:endParaRPr lang="es-EC"/>
        </a:p>
      </dgm:t>
    </dgm:pt>
    <dgm:pt modelId="{A465E6ED-847E-4CFF-A925-FFC319FD215F}" type="pres">
      <dgm:prSet presAssocID="{5C9F83FC-5EE3-4D8F-9073-549F5765C6E0}" presName="hierChild6" presStyleCnt="0"/>
      <dgm:spPr/>
    </dgm:pt>
    <dgm:pt modelId="{20B1900F-63F5-4D5A-BAA5-8BBAE3FD0B82}" type="pres">
      <dgm:prSet presAssocID="{5C9F83FC-5EE3-4D8F-9073-549F5765C6E0}" presName="hierChild7" presStyleCnt="0"/>
      <dgm:spPr/>
    </dgm:pt>
  </dgm:ptLst>
  <dgm:cxnLst>
    <dgm:cxn modelId="{C85C643C-0253-4D0D-9AB4-8CDAF2067866}" type="presOf" srcId="{AF93E9BF-4ADC-4C42-BA2A-39512DD07DD4}" destId="{0AC1D81A-797B-4396-8315-981E64802164}" srcOrd="0" destOrd="0" presId="urn:microsoft.com/office/officeart/2005/8/layout/orgChart1"/>
    <dgm:cxn modelId="{27F2A041-3A15-439E-98C5-FAE2180B13BD}" srcId="{8831D25A-A5BC-4071-99F3-A7446DCE0F52}" destId="{5C9F83FC-5EE3-4D8F-9073-549F5765C6E0}" srcOrd="0" destOrd="0" parTransId="{AF93E9BF-4ADC-4C42-BA2A-39512DD07DD4}" sibTransId="{A379A4FB-AF05-4D07-B578-3B4E7527AD63}"/>
    <dgm:cxn modelId="{F410599E-2165-44AE-85ED-5EBB0C3A7013}" type="presOf" srcId="{A2BA5FEE-9F97-4536-AF61-5E5C64EC9414}" destId="{4D0A6380-B3E7-4459-A3F5-5A86438FD1A8}" srcOrd="0" destOrd="0" presId="urn:microsoft.com/office/officeart/2005/8/layout/orgChart1"/>
    <dgm:cxn modelId="{7D36A3AA-DAFF-4762-8FDD-160B2E07D491}" type="presOf" srcId="{5C9F83FC-5EE3-4D8F-9073-549F5765C6E0}" destId="{A58B5602-F788-4F3B-A85D-A77D0B7CAD6F}" srcOrd="1" destOrd="0" presId="urn:microsoft.com/office/officeart/2005/8/layout/orgChart1"/>
    <dgm:cxn modelId="{1ED2626B-FEB2-4DC9-B9F8-9C14744687D4}" type="presOf" srcId="{5C9F83FC-5EE3-4D8F-9073-549F5765C6E0}" destId="{4CFA1ECB-73B9-44D5-A192-2773DC83784B}" srcOrd="0" destOrd="0" presId="urn:microsoft.com/office/officeart/2005/8/layout/orgChart1"/>
    <dgm:cxn modelId="{E99EF554-3A89-42BD-97A9-9AD78056324D}" type="presOf" srcId="{8831D25A-A5BC-4071-99F3-A7446DCE0F52}" destId="{25FB4F3C-4B3B-40EB-A52E-07B4FB27A229}" srcOrd="0" destOrd="0" presId="urn:microsoft.com/office/officeart/2005/8/layout/orgChart1"/>
    <dgm:cxn modelId="{04232354-0B58-4EBD-A4C8-F243D46DDF7A}" srcId="{A2BA5FEE-9F97-4536-AF61-5E5C64EC9414}" destId="{8831D25A-A5BC-4071-99F3-A7446DCE0F52}" srcOrd="0" destOrd="0" parTransId="{A75C1FD7-7448-4B2E-AAF9-334BA457CA4F}" sibTransId="{6DB40FA0-9605-428B-9699-C8BD4CD07CA7}"/>
    <dgm:cxn modelId="{3A497D64-023E-4D4A-A2D4-5F59C5B29E7A}" type="presOf" srcId="{8831D25A-A5BC-4071-99F3-A7446DCE0F52}" destId="{5EEDD524-B9C8-4202-82FC-EA272975B904}" srcOrd="1" destOrd="0" presId="urn:microsoft.com/office/officeart/2005/8/layout/orgChart1"/>
    <dgm:cxn modelId="{A4213E13-0C95-4E13-B8D2-41D7FC2223E5}" type="presParOf" srcId="{4D0A6380-B3E7-4459-A3F5-5A86438FD1A8}" destId="{AD2474CF-2B37-4F8B-801F-99E7A6CEB240}" srcOrd="0" destOrd="0" presId="urn:microsoft.com/office/officeart/2005/8/layout/orgChart1"/>
    <dgm:cxn modelId="{421FE521-6287-4DB5-862D-B4FDDC3E9166}" type="presParOf" srcId="{AD2474CF-2B37-4F8B-801F-99E7A6CEB240}" destId="{D7572A6E-9E9A-4FAE-A734-4E87CAF73C29}" srcOrd="0" destOrd="0" presId="urn:microsoft.com/office/officeart/2005/8/layout/orgChart1"/>
    <dgm:cxn modelId="{18757EF0-8AAA-463A-A8D6-D06C2B5C38A1}" type="presParOf" srcId="{D7572A6E-9E9A-4FAE-A734-4E87CAF73C29}" destId="{25FB4F3C-4B3B-40EB-A52E-07B4FB27A229}" srcOrd="0" destOrd="0" presId="urn:microsoft.com/office/officeart/2005/8/layout/orgChart1"/>
    <dgm:cxn modelId="{4BC2F56D-F62B-4BDE-A9EE-B856C6042740}" type="presParOf" srcId="{D7572A6E-9E9A-4FAE-A734-4E87CAF73C29}" destId="{5EEDD524-B9C8-4202-82FC-EA272975B904}" srcOrd="1" destOrd="0" presId="urn:microsoft.com/office/officeart/2005/8/layout/orgChart1"/>
    <dgm:cxn modelId="{254EE246-FDD1-4D50-B019-87F4A7E77564}" type="presParOf" srcId="{AD2474CF-2B37-4F8B-801F-99E7A6CEB240}" destId="{768A00A5-E76B-43AC-B609-B33930978CAB}" srcOrd="1" destOrd="0" presId="urn:microsoft.com/office/officeart/2005/8/layout/orgChart1"/>
    <dgm:cxn modelId="{FC35A256-F010-446A-B92A-2DB89DC79E80}" type="presParOf" srcId="{AD2474CF-2B37-4F8B-801F-99E7A6CEB240}" destId="{48AD8369-8536-4779-A240-0125655A8A23}" srcOrd="2" destOrd="0" presId="urn:microsoft.com/office/officeart/2005/8/layout/orgChart1"/>
    <dgm:cxn modelId="{F6DD7C03-A710-460E-8414-1ADA00A4E317}" type="presParOf" srcId="{48AD8369-8536-4779-A240-0125655A8A23}" destId="{0AC1D81A-797B-4396-8315-981E64802164}" srcOrd="0" destOrd="0" presId="urn:microsoft.com/office/officeart/2005/8/layout/orgChart1"/>
    <dgm:cxn modelId="{2C51D17C-42B0-45F0-9635-80B67D5A0EE5}" type="presParOf" srcId="{48AD8369-8536-4779-A240-0125655A8A23}" destId="{A42DE559-4B4B-45A7-80FA-4C8785E3E52D}" srcOrd="1" destOrd="0" presId="urn:microsoft.com/office/officeart/2005/8/layout/orgChart1"/>
    <dgm:cxn modelId="{FCAC1DBA-DB1C-4B9E-BA9A-5D132F976D65}" type="presParOf" srcId="{A42DE559-4B4B-45A7-80FA-4C8785E3E52D}" destId="{ADAE98D2-F93D-4BF6-B4B3-736045FFBB2B}" srcOrd="0" destOrd="0" presId="urn:microsoft.com/office/officeart/2005/8/layout/orgChart1"/>
    <dgm:cxn modelId="{3FBB8DBD-CE3A-4F33-A0F8-D3E84A86E6AC}" type="presParOf" srcId="{ADAE98D2-F93D-4BF6-B4B3-736045FFBB2B}" destId="{4CFA1ECB-73B9-44D5-A192-2773DC83784B}" srcOrd="0" destOrd="0" presId="urn:microsoft.com/office/officeart/2005/8/layout/orgChart1"/>
    <dgm:cxn modelId="{CE328235-5C06-4BAF-946D-BAE27B917246}" type="presParOf" srcId="{ADAE98D2-F93D-4BF6-B4B3-736045FFBB2B}" destId="{A58B5602-F788-4F3B-A85D-A77D0B7CAD6F}" srcOrd="1" destOrd="0" presId="urn:microsoft.com/office/officeart/2005/8/layout/orgChart1"/>
    <dgm:cxn modelId="{F979EB03-8888-4CF8-A000-B66955AE2FC7}" type="presParOf" srcId="{A42DE559-4B4B-45A7-80FA-4C8785E3E52D}" destId="{A465E6ED-847E-4CFF-A925-FFC319FD215F}" srcOrd="1" destOrd="0" presId="urn:microsoft.com/office/officeart/2005/8/layout/orgChart1"/>
    <dgm:cxn modelId="{4F9C13ED-6D83-496A-ADBC-75151E83848F}" type="presParOf" srcId="{A42DE559-4B4B-45A7-80FA-4C8785E3E52D}" destId="{20B1900F-63F5-4D5A-BAA5-8BBAE3FD0B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ED88C0-CD04-4E5A-AF2C-CB6F22EF22DB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AAEF3914-518A-48E7-B41C-9D1CF253E6B3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1400" b="1" i="0" dirty="0" smtClean="0">
              <a:solidFill>
                <a:schemeClr val="tx1"/>
              </a:solidFill>
            </a:rPr>
            <a:t>LAS LIMITACIONES EN EL LENGUAJE Y LA RESOLUCIÓN DE PROBLEMAS</a:t>
          </a:r>
          <a:endParaRPr lang="es-EC" sz="1400" b="1" dirty="0">
            <a:solidFill>
              <a:schemeClr val="tx1"/>
            </a:solidFill>
          </a:endParaRPr>
        </a:p>
      </dgm:t>
    </dgm:pt>
    <dgm:pt modelId="{3183EDD5-6185-4358-AF4A-DC2C934B89BD}" type="parTrans" cxnId="{156CBC68-5133-47EB-8CD3-3B08B9F83A70}">
      <dgm:prSet/>
      <dgm:spPr/>
      <dgm:t>
        <a:bodyPr/>
        <a:lstStyle/>
        <a:p>
          <a:endParaRPr lang="es-EC"/>
        </a:p>
      </dgm:t>
    </dgm:pt>
    <dgm:pt modelId="{E6F03161-CD74-4FD3-8AFE-BFD29CE7A02F}" type="sibTrans" cxnId="{156CBC68-5133-47EB-8CD3-3B08B9F83A70}">
      <dgm:prSet/>
      <dgm:spPr/>
      <dgm:t>
        <a:bodyPr/>
        <a:lstStyle/>
        <a:p>
          <a:endParaRPr lang="es-EC"/>
        </a:p>
      </dgm:t>
    </dgm:pt>
    <dgm:pt modelId="{EFCF19B6-7335-4B62-868C-5505CF7853A1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Aplicación de técnicas y estrategias no pertinentes </a:t>
          </a:r>
        </a:p>
      </dgm:t>
    </dgm:pt>
    <dgm:pt modelId="{CCF76E9C-CB2D-46EA-B5A7-0855B00A7DC5}" type="parTrans" cxnId="{7FD99BAA-D90A-4BA6-AFEF-CDB35EA64F4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1C87B321-C0B5-4027-88C1-F90EAEF6BF82}" type="sibTrans" cxnId="{7FD99BAA-D90A-4BA6-AFEF-CDB35EA64F4C}">
      <dgm:prSet/>
      <dgm:spPr/>
      <dgm:t>
        <a:bodyPr/>
        <a:lstStyle/>
        <a:p>
          <a:endParaRPr lang="es-EC"/>
        </a:p>
      </dgm:t>
    </dgm:pt>
    <dgm:pt modelId="{E008C181-196F-48D4-86E7-A6FD72B75937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b="1" baseline="0" dirty="0" smtClean="0">
              <a:solidFill>
                <a:schemeClr val="tx1"/>
              </a:solidFill>
            </a:rPr>
            <a:t>Dificultad que presentan los niños en  problemas cotidianos </a:t>
          </a:r>
        </a:p>
      </dgm:t>
    </dgm:pt>
    <dgm:pt modelId="{3992AB7F-F222-4D99-ADD6-0FA6E26A0F59}" type="parTrans" cxnId="{4FAAEE62-4A80-4532-865F-79A7698D554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606EE660-ED48-4D7A-A0D9-C5763AABBDCA}" type="sibTrans" cxnId="{4FAAEE62-4A80-4532-865F-79A7698D5540}">
      <dgm:prSet/>
      <dgm:spPr/>
      <dgm:t>
        <a:bodyPr/>
        <a:lstStyle/>
        <a:p>
          <a:endParaRPr lang="es-EC"/>
        </a:p>
      </dgm:t>
    </dgm:pt>
    <dgm:pt modelId="{7563F595-5039-40F3-9C8B-AD6F61FAF59F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Docentes sin actualizarse en la temática</a:t>
          </a:r>
        </a:p>
      </dgm:t>
    </dgm:pt>
    <dgm:pt modelId="{95A41C8E-574D-4FEA-8CC9-1A352C0CAD83}" type="sibTrans" cxnId="{1CCCD7E3-3219-407D-8F13-77A1831F3217}">
      <dgm:prSet/>
      <dgm:spPr/>
      <dgm:t>
        <a:bodyPr/>
        <a:lstStyle/>
        <a:p>
          <a:endParaRPr lang="es-MX"/>
        </a:p>
      </dgm:t>
    </dgm:pt>
    <dgm:pt modelId="{819061A5-8C00-465B-A6D8-B05DFBADB71C}" type="parTrans" cxnId="{1CCCD7E3-3219-407D-8F13-77A1831F321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1D294494-B53A-437B-BA76-E3E17DC6A56C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Baja o Poca Autoestima  </a:t>
          </a:r>
          <a:endParaRPr lang="es-EC" sz="2000" b="1" dirty="0">
            <a:solidFill>
              <a:schemeClr val="tx1"/>
            </a:solidFill>
          </a:endParaRPr>
        </a:p>
      </dgm:t>
    </dgm:pt>
    <dgm:pt modelId="{A416BC0A-251B-4649-BFE5-36B5BD6A726F}" type="sibTrans" cxnId="{A4E12564-3848-4F79-B3EC-C602F5B4EBF6}">
      <dgm:prSet/>
      <dgm:spPr/>
      <dgm:t>
        <a:bodyPr/>
        <a:lstStyle/>
        <a:p>
          <a:endParaRPr lang="es-MX"/>
        </a:p>
      </dgm:t>
    </dgm:pt>
    <dgm:pt modelId="{F9BA3E4A-A14D-42AB-B388-E1A003DD6669}" type="parTrans" cxnId="{A4E12564-3848-4F79-B3EC-C602F5B4EBF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D978DF70-640C-4FE3-A159-07E9DF0C9046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b="1" baseline="0" dirty="0" smtClean="0">
              <a:solidFill>
                <a:schemeClr val="tx1"/>
              </a:solidFill>
            </a:rPr>
            <a:t>Vocabulario limitado y desconocimiento del significado de palabras</a:t>
          </a:r>
          <a:endParaRPr lang="es-EC" sz="1800" b="1" baseline="0" dirty="0">
            <a:solidFill>
              <a:schemeClr val="tx1"/>
            </a:solidFill>
          </a:endParaRPr>
        </a:p>
      </dgm:t>
    </dgm:pt>
    <dgm:pt modelId="{35E0476D-9CEE-4EB5-A6A0-4569E36C98C7}" type="sibTrans" cxnId="{28BD4835-9C19-4B7C-A174-BB24072D2D29}">
      <dgm:prSet/>
      <dgm:spPr/>
      <dgm:t>
        <a:bodyPr/>
        <a:lstStyle/>
        <a:p>
          <a:endParaRPr lang="es-EC"/>
        </a:p>
      </dgm:t>
    </dgm:pt>
    <dgm:pt modelId="{27F100B5-1E01-4F76-A485-E4B427382361}" type="parTrans" cxnId="{28BD4835-9C19-4B7C-A174-BB24072D2D2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2256F876-4E3D-41EC-A65E-4504B4ECD8C7}" type="pres">
      <dgm:prSet presAssocID="{35ED88C0-CD04-4E5A-AF2C-CB6F22EF22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23B2AE-053F-413B-8FB0-08EFC7C89A02}" type="pres">
      <dgm:prSet presAssocID="{AAEF3914-518A-48E7-B41C-9D1CF253E6B3}" presName="centerShape" presStyleLbl="node0" presStyleIdx="0" presStyleCnt="1" custScaleX="124681" custLinFactNeighborX="-1316" custLinFactNeighborY="-10001"/>
      <dgm:spPr/>
      <dgm:t>
        <a:bodyPr/>
        <a:lstStyle/>
        <a:p>
          <a:endParaRPr lang="es-EC"/>
        </a:p>
      </dgm:t>
    </dgm:pt>
    <dgm:pt modelId="{8BF64B20-251E-4C21-AB09-1CF2CE546246}" type="pres">
      <dgm:prSet presAssocID="{CCF76E9C-CB2D-46EA-B5A7-0855B00A7DC5}" presName="parTrans" presStyleLbl="bgSibTrans2D1" presStyleIdx="0" presStyleCnt="5" custScaleX="61437" custScaleY="83739" custLinFactNeighborX="-19282" custLinFactNeighborY="27916"/>
      <dgm:spPr/>
      <dgm:t>
        <a:bodyPr/>
        <a:lstStyle/>
        <a:p>
          <a:endParaRPr lang="es-EC"/>
        </a:p>
      </dgm:t>
    </dgm:pt>
    <dgm:pt modelId="{10DAAE8E-878F-45A6-ADB5-760285178C1F}" type="pres">
      <dgm:prSet presAssocID="{EFCF19B6-7335-4B62-868C-5505CF7853A1}" presName="node" presStyleLbl="node1" presStyleIdx="0" presStyleCnt="5" custScaleX="97672" custScaleY="66896" custRadScaleRad="118790" custRadScaleInc="3932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D1143-FB05-45B3-9B0E-20A3A6D18D8B}" type="pres">
      <dgm:prSet presAssocID="{3992AB7F-F222-4D99-ADD6-0FA6E26A0F59}" presName="parTrans" presStyleLbl="bgSibTrans2D1" presStyleIdx="1" presStyleCnt="5" custScaleX="70009" custScaleY="74958" custLinFactNeighborX="15944" custLinFactNeighborY="10689"/>
      <dgm:spPr/>
      <dgm:t>
        <a:bodyPr/>
        <a:lstStyle/>
        <a:p>
          <a:endParaRPr lang="es-EC"/>
        </a:p>
      </dgm:t>
    </dgm:pt>
    <dgm:pt modelId="{47E134BB-6EF6-4246-BCFF-B68B3062414A}" type="pres">
      <dgm:prSet presAssocID="{E008C181-196F-48D4-86E7-A6FD72B75937}" presName="node" presStyleLbl="node1" presStyleIdx="1" presStyleCnt="5" custScaleX="114945" custScaleY="69553" custRadScaleRad="121939" custRadScaleInc="-197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F14842-AAA0-442E-9DF9-FEF9FABC3BAC}" type="pres">
      <dgm:prSet presAssocID="{27F100B5-1E01-4F76-A485-E4B427382361}" presName="parTrans" presStyleLbl="bgSibTrans2D1" presStyleIdx="2" presStyleCnt="5" custScaleX="51846" custScaleY="62406" custLinFactNeighborX="-6933" custLinFactNeighborY="22394"/>
      <dgm:spPr/>
      <dgm:t>
        <a:bodyPr/>
        <a:lstStyle/>
        <a:p>
          <a:endParaRPr lang="es-EC"/>
        </a:p>
      </dgm:t>
    </dgm:pt>
    <dgm:pt modelId="{92199656-B830-445E-A715-FA974CA12B59}" type="pres">
      <dgm:prSet presAssocID="{D978DF70-640C-4FE3-A159-07E9DF0C9046}" presName="node" presStyleLbl="node1" presStyleIdx="2" presStyleCnt="5" custScaleX="119346" custScaleY="59876" custRadScaleRad="91920" custRadScaleInc="-112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C6E2F8-2D53-41A1-AC00-9449FA5995C7}" type="pres">
      <dgm:prSet presAssocID="{F9BA3E4A-A14D-42AB-B388-E1A003DD6669}" presName="parTrans" presStyleLbl="bgSibTrans2D1" presStyleIdx="3" presStyleCnt="5" custScaleX="70681" custScaleY="76473" custLinFactNeighborX="10947" custLinFactNeighborY="-23178"/>
      <dgm:spPr/>
      <dgm:t>
        <a:bodyPr/>
        <a:lstStyle/>
        <a:p>
          <a:endParaRPr lang="es-MX"/>
        </a:p>
      </dgm:t>
    </dgm:pt>
    <dgm:pt modelId="{D68E4B36-4C67-4B95-92C7-4D0E19496BBB}" type="pres">
      <dgm:prSet presAssocID="{1D294494-B53A-437B-BA76-E3E17DC6A56C}" presName="node" presStyleLbl="node1" presStyleIdx="3" presStyleCnt="5" custScaleX="103077" custScaleY="39859" custRadScaleRad="100980" custRadScaleInc="-3787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16D10E-E292-41B0-8262-E9C672A3E577}" type="pres">
      <dgm:prSet presAssocID="{819061A5-8C00-465B-A6D8-B05DFBADB71C}" presName="parTrans" presStyleLbl="bgSibTrans2D1" presStyleIdx="4" presStyleCnt="5" custAng="790273" custScaleX="57921" custScaleY="85301" custLinFactNeighborX="-17132" custLinFactNeighborY="-23434"/>
      <dgm:spPr/>
      <dgm:t>
        <a:bodyPr/>
        <a:lstStyle/>
        <a:p>
          <a:endParaRPr lang="es-MX"/>
        </a:p>
      </dgm:t>
    </dgm:pt>
    <dgm:pt modelId="{EBABC462-5800-41A8-9494-E66ED322C389}" type="pres">
      <dgm:prSet presAssocID="{7563F595-5039-40F3-9C8B-AD6F61FAF59F}" presName="node" presStyleLbl="node1" presStyleIdx="4" presStyleCnt="5" custScaleX="110802" custScaleY="56737" custRadScaleRad="102967" custRadScaleInc="8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D8D89F8-B8B3-4579-9C59-97D851F7463E}" type="presOf" srcId="{EFCF19B6-7335-4B62-868C-5505CF7853A1}" destId="{10DAAE8E-878F-45A6-ADB5-760285178C1F}" srcOrd="0" destOrd="0" presId="urn:microsoft.com/office/officeart/2005/8/layout/radial4"/>
    <dgm:cxn modelId="{26478634-F2AF-4CF9-8BA3-83FAE925644D}" type="presOf" srcId="{D978DF70-640C-4FE3-A159-07E9DF0C9046}" destId="{92199656-B830-445E-A715-FA974CA12B59}" srcOrd="0" destOrd="0" presId="urn:microsoft.com/office/officeart/2005/8/layout/radial4"/>
    <dgm:cxn modelId="{156CBC68-5133-47EB-8CD3-3B08B9F83A70}" srcId="{35ED88C0-CD04-4E5A-AF2C-CB6F22EF22DB}" destId="{AAEF3914-518A-48E7-B41C-9D1CF253E6B3}" srcOrd="0" destOrd="0" parTransId="{3183EDD5-6185-4358-AF4A-DC2C934B89BD}" sibTransId="{E6F03161-CD74-4FD3-8AFE-BFD29CE7A02F}"/>
    <dgm:cxn modelId="{2B380FC5-0964-48C5-B06C-9066BD04186A}" type="presOf" srcId="{35ED88C0-CD04-4E5A-AF2C-CB6F22EF22DB}" destId="{2256F876-4E3D-41EC-A65E-4504B4ECD8C7}" srcOrd="0" destOrd="0" presId="urn:microsoft.com/office/officeart/2005/8/layout/radial4"/>
    <dgm:cxn modelId="{ADAAAEBF-506F-418E-B5CC-4AB1AC1F488C}" type="presOf" srcId="{E008C181-196F-48D4-86E7-A6FD72B75937}" destId="{47E134BB-6EF6-4246-BCFF-B68B3062414A}" srcOrd="0" destOrd="0" presId="urn:microsoft.com/office/officeart/2005/8/layout/radial4"/>
    <dgm:cxn modelId="{1CCCD7E3-3219-407D-8F13-77A1831F3217}" srcId="{AAEF3914-518A-48E7-B41C-9D1CF253E6B3}" destId="{7563F595-5039-40F3-9C8B-AD6F61FAF59F}" srcOrd="4" destOrd="0" parTransId="{819061A5-8C00-465B-A6D8-B05DFBADB71C}" sibTransId="{95A41C8E-574D-4FEA-8CC9-1A352C0CAD83}"/>
    <dgm:cxn modelId="{28BD4835-9C19-4B7C-A174-BB24072D2D29}" srcId="{AAEF3914-518A-48E7-B41C-9D1CF253E6B3}" destId="{D978DF70-640C-4FE3-A159-07E9DF0C9046}" srcOrd="2" destOrd="0" parTransId="{27F100B5-1E01-4F76-A485-E4B427382361}" sibTransId="{35E0476D-9CEE-4EB5-A6A0-4569E36C98C7}"/>
    <dgm:cxn modelId="{9190EB26-7EE1-416C-8377-C0EEB2455743}" type="presOf" srcId="{7563F595-5039-40F3-9C8B-AD6F61FAF59F}" destId="{EBABC462-5800-41A8-9494-E66ED322C389}" srcOrd="0" destOrd="0" presId="urn:microsoft.com/office/officeart/2005/8/layout/radial4"/>
    <dgm:cxn modelId="{759441C0-8ED7-4C72-AE7D-1C23525BCE0E}" type="presOf" srcId="{F9BA3E4A-A14D-42AB-B388-E1A003DD6669}" destId="{84C6E2F8-2D53-41A1-AC00-9449FA5995C7}" srcOrd="0" destOrd="0" presId="urn:microsoft.com/office/officeart/2005/8/layout/radial4"/>
    <dgm:cxn modelId="{4FAAEE62-4A80-4532-865F-79A7698D5540}" srcId="{AAEF3914-518A-48E7-B41C-9D1CF253E6B3}" destId="{E008C181-196F-48D4-86E7-A6FD72B75937}" srcOrd="1" destOrd="0" parTransId="{3992AB7F-F222-4D99-ADD6-0FA6E26A0F59}" sibTransId="{606EE660-ED48-4D7A-A0D9-C5763AABBDCA}"/>
    <dgm:cxn modelId="{7FD99BAA-D90A-4BA6-AFEF-CDB35EA64F4C}" srcId="{AAEF3914-518A-48E7-B41C-9D1CF253E6B3}" destId="{EFCF19B6-7335-4B62-868C-5505CF7853A1}" srcOrd="0" destOrd="0" parTransId="{CCF76E9C-CB2D-46EA-B5A7-0855B00A7DC5}" sibTransId="{1C87B321-C0B5-4027-88C1-F90EAEF6BF82}"/>
    <dgm:cxn modelId="{A4E12564-3848-4F79-B3EC-C602F5B4EBF6}" srcId="{AAEF3914-518A-48E7-B41C-9D1CF253E6B3}" destId="{1D294494-B53A-437B-BA76-E3E17DC6A56C}" srcOrd="3" destOrd="0" parTransId="{F9BA3E4A-A14D-42AB-B388-E1A003DD6669}" sibTransId="{A416BC0A-251B-4649-BFE5-36B5BD6A726F}"/>
    <dgm:cxn modelId="{6F2B7CCB-0CF4-40E6-B49F-58600A534ABF}" type="presOf" srcId="{AAEF3914-518A-48E7-B41C-9D1CF253E6B3}" destId="{6F23B2AE-053F-413B-8FB0-08EFC7C89A02}" srcOrd="0" destOrd="0" presId="urn:microsoft.com/office/officeart/2005/8/layout/radial4"/>
    <dgm:cxn modelId="{CFBFC551-8183-46B3-A991-0E010F1481E9}" type="presOf" srcId="{27F100B5-1E01-4F76-A485-E4B427382361}" destId="{64F14842-AAA0-442E-9DF9-FEF9FABC3BAC}" srcOrd="0" destOrd="0" presId="urn:microsoft.com/office/officeart/2005/8/layout/radial4"/>
    <dgm:cxn modelId="{D2E73D1F-50AE-4A5B-9138-2329872BD282}" type="presOf" srcId="{CCF76E9C-CB2D-46EA-B5A7-0855B00A7DC5}" destId="{8BF64B20-251E-4C21-AB09-1CF2CE546246}" srcOrd="0" destOrd="0" presId="urn:microsoft.com/office/officeart/2005/8/layout/radial4"/>
    <dgm:cxn modelId="{2FE9A436-F95C-41FE-8F8D-98F52DA18898}" type="presOf" srcId="{819061A5-8C00-465B-A6D8-B05DFBADB71C}" destId="{3216D10E-E292-41B0-8262-E9C672A3E577}" srcOrd="0" destOrd="0" presId="urn:microsoft.com/office/officeart/2005/8/layout/radial4"/>
    <dgm:cxn modelId="{B0FB7F8B-AA54-4282-980F-023E0EB9759F}" type="presOf" srcId="{1D294494-B53A-437B-BA76-E3E17DC6A56C}" destId="{D68E4B36-4C67-4B95-92C7-4D0E19496BBB}" srcOrd="0" destOrd="0" presId="urn:microsoft.com/office/officeart/2005/8/layout/radial4"/>
    <dgm:cxn modelId="{DDBEADFB-2F46-4BE4-81BD-EDA6FDF00822}" type="presOf" srcId="{3992AB7F-F222-4D99-ADD6-0FA6E26A0F59}" destId="{DCFD1143-FB05-45B3-9B0E-20A3A6D18D8B}" srcOrd="0" destOrd="0" presId="urn:microsoft.com/office/officeart/2005/8/layout/radial4"/>
    <dgm:cxn modelId="{BE5B93C1-97D1-4764-8EE4-2D411C850290}" type="presParOf" srcId="{2256F876-4E3D-41EC-A65E-4504B4ECD8C7}" destId="{6F23B2AE-053F-413B-8FB0-08EFC7C89A02}" srcOrd="0" destOrd="0" presId="urn:microsoft.com/office/officeart/2005/8/layout/radial4"/>
    <dgm:cxn modelId="{12647232-8DBE-4CA7-A311-410EF7A5E711}" type="presParOf" srcId="{2256F876-4E3D-41EC-A65E-4504B4ECD8C7}" destId="{8BF64B20-251E-4C21-AB09-1CF2CE546246}" srcOrd="1" destOrd="0" presId="urn:microsoft.com/office/officeart/2005/8/layout/radial4"/>
    <dgm:cxn modelId="{CF2860B7-D63A-4F25-8EBE-A3F7D7E568EE}" type="presParOf" srcId="{2256F876-4E3D-41EC-A65E-4504B4ECD8C7}" destId="{10DAAE8E-878F-45A6-ADB5-760285178C1F}" srcOrd="2" destOrd="0" presId="urn:microsoft.com/office/officeart/2005/8/layout/radial4"/>
    <dgm:cxn modelId="{127BF2FA-B8E4-4050-9550-B80591765109}" type="presParOf" srcId="{2256F876-4E3D-41EC-A65E-4504B4ECD8C7}" destId="{DCFD1143-FB05-45B3-9B0E-20A3A6D18D8B}" srcOrd="3" destOrd="0" presId="urn:microsoft.com/office/officeart/2005/8/layout/radial4"/>
    <dgm:cxn modelId="{B81B4BA9-1BB6-40DF-8FA9-4FE52D9FFD63}" type="presParOf" srcId="{2256F876-4E3D-41EC-A65E-4504B4ECD8C7}" destId="{47E134BB-6EF6-4246-BCFF-B68B3062414A}" srcOrd="4" destOrd="0" presId="urn:microsoft.com/office/officeart/2005/8/layout/radial4"/>
    <dgm:cxn modelId="{D7A8E708-182D-405B-97B4-2750EDBA3FC3}" type="presParOf" srcId="{2256F876-4E3D-41EC-A65E-4504B4ECD8C7}" destId="{64F14842-AAA0-442E-9DF9-FEF9FABC3BAC}" srcOrd="5" destOrd="0" presId="urn:microsoft.com/office/officeart/2005/8/layout/radial4"/>
    <dgm:cxn modelId="{43E77F4F-71CC-4049-B9C4-96F31EF6779C}" type="presParOf" srcId="{2256F876-4E3D-41EC-A65E-4504B4ECD8C7}" destId="{92199656-B830-445E-A715-FA974CA12B59}" srcOrd="6" destOrd="0" presId="urn:microsoft.com/office/officeart/2005/8/layout/radial4"/>
    <dgm:cxn modelId="{979575C1-46B5-4F6C-8895-F62167AC9A97}" type="presParOf" srcId="{2256F876-4E3D-41EC-A65E-4504B4ECD8C7}" destId="{84C6E2F8-2D53-41A1-AC00-9449FA5995C7}" srcOrd="7" destOrd="0" presId="urn:microsoft.com/office/officeart/2005/8/layout/radial4"/>
    <dgm:cxn modelId="{EA5C54C8-7FC0-41CE-845F-E591AEB35EB0}" type="presParOf" srcId="{2256F876-4E3D-41EC-A65E-4504B4ECD8C7}" destId="{D68E4B36-4C67-4B95-92C7-4D0E19496BBB}" srcOrd="8" destOrd="0" presId="urn:microsoft.com/office/officeart/2005/8/layout/radial4"/>
    <dgm:cxn modelId="{FCC03A9A-6F61-442B-A8CA-D7A10B9CDECC}" type="presParOf" srcId="{2256F876-4E3D-41EC-A65E-4504B4ECD8C7}" destId="{3216D10E-E292-41B0-8262-E9C672A3E577}" srcOrd="9" destOrd="0" presId="urn:microsoft.com/office/officeart/2005/8/layout/radial4"/>
    <dgm:cxn modelId="{52E337C3-E00A-44F4-BCFB-6C0672A211D0}" type="presParOf" srcId="{2256F876-4E3D-41EC-A65E-4504B4ECD8C7}" destId="{EBABC462-5800-41A8-9494-E66ED322C38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B1CE5E-5610-4744-9ADF-2879785AE4A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FEE2C4A-4833-4664-AAD9-C603E682AAB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1400" b="1" i="0" dirty="0" smtClean="0">
              <a:solidFill>
                <a:srgbClr val="000000"/>
              </a:solidFill>
            </a:rPr>
            <a:t>¿C</a:t>
          </a:r>
          <a:r>
            <a:rPr lang="es-ES" sz="1400" b="1" i="0" dirty="0" smtClean="0">
              <a:solidFill>
                <a:schemeClr val="tx1"/>
              </a:solidFill>
            </a:rPr>
            <a:t>uál es la relación que existe entre el nivel del lenguaje y la resolución de problemas aritméticos en niños y niñas de 4 y 5 años de edad?</a:t>
          </a:r>
          <a:endParaRPr lang="es-EC" sz="1400" b="1" dirty="0">
            <a:solidFill>
              <a:schemeClr val="tx1"/>
            </a:solidFill>
          </a:endParaRPr>
        </a:p>
      </dgm:t>
    </dgm:pt>
    <dgm:pt modelId="{F8BD0447-9B1A-4BF0-89C6-8974585469F7}" type="parTrans" cxnId="{30942E10-B37E-41DA-833B-97043D617159}">
      <dgm:prSet/>
      <dgm:spPr/>
      <dgm:t>
        <a:bodyPr/>
        <a:lstStyle/>
        <a:p>
          <a:endParaRPr lang="es-EC"/>
        </a:p>
      </dgm:t>
    </dgm:pt>
    <dgm:pt modelId="{E2F7DB62-75E3-4F83-9C34-7DEBD5F12BB0}" type="sibTrans" cxnId="{30942E10-B37E-41DA-833B-97043D617159}">
      <dgm:prSet/>
      <dgm:spPr/>
      <dgm:t>
        <a:bodyPr/>
        <a:lstStyle/>
        <a:p>
          <a:endParaRPr lang="es-EC"/>
        </a:p>
      </dgm:t>
    </dgm:pt>
    <dgm:pt modelId="{9D70A6B0-C737-4012-A561-427CE972A262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¿Cómo se relacionan el lenguaje y la resolución de problemas aritméticos con el desarrollo  del pensamiento?</a:t>
          </a:r>
        </a:p>
      </dgm:t>
    </dgm:pt>
    <dgm:pt modelId="{7C5A0A94-095F-4B53-8353-41FD3BBD2440}" type="parTrans" cxnId="{EBBB7639-25E4-41A8-A6A6-12A4BB7E6E64}">
      <dgm:prSet/>
      <dgm:spPr/>
      <dgm:t>
        <a:bodyPr/>
        <a:lstStyle/>
        <a:p>
          <a:endParaRPr lang="es-EC"/>
        </a:p>
      </dgm:t>
    </dgm:pt>
    <dgm:pt modelId="{3E0E6A49-EDE8-474E-B2A0-0144A62DEFAB}" type="sibTrans" cxnId="{EBBB7639-25E4-41A8-A6A6-12A4BB7E6E64}">
      <dgm:prSet/>
      <dgm:spPr/>
      <dgm:t>
        <a:bodyPr/>
        <a:lstStyle/>
        <a:p>
          <a:endParaRPr lang="es-EC"/>
        </a:p>
      </dgm:t>
    </dgm:pt>
    <dgm:pt modelId="{5D18C1E8-3FBB-4C08-89FD-F6162CBC6D58}">
      <dgm:prSet/>
      <dgm:spPr/>
      <dgm:t>
        <a:bodyPr/>
        <a:lstStyle/>
        <a:p>
          <a:endParaRPr lang="es-EC"/>
        </a:p>
      </dgm:t>
    </dgm:pt>
    <dgm:pt modelId="{8F11BC4A-B5EC-4B9A-8DF5-408A6AC74CE4}" type="parTrans" cxnId="{93D18F20-4B6E-4089-B64F-84FDC111FF18}">
      <dgm:prSet/>
      <dgm:spPr/>
      <dgm:t>
        <a:bodyPr/>
        <a:lstStyle/>
        <a:p>
          <a:endParaRPr lang="es-EC"/>
        </a:p>
      </dgm:t>
    </dgm:pt>
    <dgm:pt modelId="{8A8A317F-4A59-4DB5-BD44-00793FE83ECE}" type="sibTrans" cxnId="{93D18F20-4B6E-4089-B64F-84FDC111FF18}">
      <dgm:prSet/>
      <dgm:spPr/>
      <dgm:t>
        <a:bodyPr/>
        <a:lstStyle/>
        <a:p>
          <a:endParaRPr lang="es-EC"/>
        </a:p>
      </dgm:t>
    </dgm:pt>
    <dgm:pt modelId="{5FA52DB5-F42A-4159-BE04-80B978F7FB5B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¿Qué tipo de estrategias se pueden aplicar para mejorar el nivel del lenguaje y la resolución de problemas aritméticos en los niños de 4 y 5 años?</a:t>
          </a:r>
          <a:endParaRPr lang="es-MX" b="1" cap="none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81551-6802-4A9B-885D-040108C24E3A}" type="parTrans" cxnId="{FFF1D437-6D7F-4844-92F7-69DD9BA8E1EC}">
      <dgm:prSet/>
      <dgm:spPr/>
      <dgm:t>
        <a:bodyPr/>
        <a:lstStyle/>
        <a:p>
          <a:endParaRPr lang="es-EC"/>
        </a:p>
      </dgm:t>
    </dgm:pt>
    <dgm:pt modelId="{2B490A3F-1D49-465A-971E-272B266B673A}" type="sibTrans" cxnId="{FFF1D437-6D7F-4844-92F7-69DD9BA8E1EC}">
      <dgm:prSet/>
      <dgm:spPr/>
      <dgm:t>
        <a:bodyPr/>
        <a:lstStyle/>
        <a:p>
          <a:endParaRPr lang="es-EC"/>
        </a:p>
      </dgm:t>
    </dgm:pt>
    <dgm:pt modelId="{4E668EEC-77D1-44FD-B14B-55DD8D5838FF}" type="pres">
      <dgm:prSet presAssocID="{83B1CE5E-5610-4744-9ADF-2879785AE4A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9851F7E-7887-4FFD-A87B-9C1EA9EDCFDA}" type="pres">
      <dgm:prSet presAssocID="{6FEE2C4A-4833-4664-AAD9-C603E682AAB8}" presName="composite" presStyleCnt="0"/>
      <dgm:spPr/>
    </dgm:pt>
    <dgm:pt modelId="{E3FFDFEC-FFD7-4A4D-885B-19A6B9E52FEC}" type="pres">
      <dgm:prSet presAssocID="{6FEE2C4A-4833-4664-AAD9-C603E682AAB8}" presName="bentUpArrow1" presStyleLbl="alignImgPlace1" presStyleIdx="0" presStyleCnt="2"/>
      <dgm:spPr>
        <a:solidFill>
          <a:schemeClr val="accent3">
            <a:lumMod val="50000"/>
          </a:schemeClr>
        </a:solidFill>
      </dgm:spPr>
    </dgm:pt>
    <dgm:pt modelId="{F4497F4D-ED8C-4499-8340-55CCD15931B7}" type="pres">
      <dgm:prSet presAssocID="{6FEE2C4A-4833-4664-AAD9-C603E682AAB8}" presName="ParentText" presStyleLbl="node1" presStyleIdx="0" presStyleCnt="3" custScaleX="332362" custScaleY="1678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C8352-0BCA-48F6-86EB-FC8376E23379}" type="pres">
      <dgm:prSet presAssocID="{6FEE2C4A-4833-4664-AAD9-C603E682AAB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14F4300-7EB4-4D86-B66E-A03A61E13AA8}" type="pres">
      <dgm:prSet presAssocID="{E2F7DB62-75E3-4F83-9C34-7DEBD5F12BB0}" presName="sibTrans" presStyleCnt="0"/>
      <dgm:spPr/>
    </dgm:pt>
    <dgm:pt modelId="{63332C44-D011-4A95-8700-4FF505372EF2}" type="pres">
      <dgm:prSet presAssocID="{5FA52DB5-F42A-4159-BE04-80B978F7FB5B}" presName="composite" presStyleCnt="0"/>
      <dgm:spPr/>
    </dgm:pt>
    <dgm:pt modelId="{22254740-FA54-40C9-BD3B-D2FEF99D8D60}" type="pres">
      <dgm:prSet presAssocID="{5FA52DB5-F42A-4159-BE04-80B978F7FB5B}" presName="bentUpArrow1" presStyleLbl="alignImgPlace1" presStyleIdx="1" presStyleCnt="2"/>
      <dgm:spPr>
        <a:solidFill>
          <a:schemeClr val="accent3">
            <a:lumMod val="50000"/>
          </a:schemeClr>
        </a:solidFill>
      </dgm:spPr>
    </dgm:pt>
    <dgm:pt modelId="{64D3F51B-8FC4-4BB2-A447-10976A94CD43}" type="pres">
      <dgm:prSet presAssocID="{5FA52DB5-F42A-4159-BE04-80B978F7FB5B}" presName="ParentText" presStyleLbl="node1" presStyleIdx="1" presStyleCnt="3" custScaleX="392731" custLinFactNeighborY="-41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64F86-5844-41B4-8AE6-A629FF809409}" type="pres">
      <dgm:prSet presAssocID="{5FA52DB5-F42A-4159-BE04-80B978F7FB5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41949E2-5F2A-4589-A4BA-D917893A8FBB}" type="pres">
      <dgm:prSet presAssocID="{2B490A3F-1D49-465A-971E-272B266B673A}" presName="sibTrans" presStyleCnt="0"/>
      <dgm:spPr/>
    </dgm:pt>
    <dgm:pt modelId="{F150EE52-BC15-4D78-9B5E-362B4043E8AD}" type="pres">
      <dgm:prSet presAssocID="{9D70A6B0-C737-4012-A561-427CE972A262}" presName="composite" presStyleCnt="0"/>
      <dgm:spPr/>
    </dgm:pt>
    <dgm:pt modelId="{2F2538C4-58C6-4B0B-BD51-2AF85583F52F}" type="pres">
      <dgm:prSet presAssocID="{9D70A6B0-C737-4012-A561-427CE972A262}" presName="ParentText" presStyleLbl="node1" presStyleIdx="2" presStyleCnt="3" custScaleX="306112" custLinFactNeighborX="-72126" custLinFactNeighborY="355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5D6C36-9720-4A70-908F-67E214268149}" type="pres">
      <dgm:prSet presAssocID="{9D70A6B0-C737-4012-A561-427CE972A262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D38A8F-2B84-400B-87C8-7B796AB9E18A}" type="presOf" srcId="{6FEE2C4A-4833-4664-AAD9-C603E682AAB8}" destId="{F4497F4D-ED8C-4499-8340-55CCD15931B7}" srcOrd="0" destOrd="0" presId="urn:microsoft.com/office/officeart/2005/8/layout/StepDownProcess"/>
    <dgm:cxn modelId="{30942E10-B37E-41DA-833B-97043D617159}" srcId="{83B1CE5E-5610-4744-9ADF-2879785AE4AD}" destId="{6FEE2C4A-4833-4664-AAD9-C603E682AAB8}" srcOrd="0" destOrd="0" parTransId="{F8BD0447-9B1A-4BF0-89C6-8974585469F7}" sibTransId="{E2F7DB62-75E3-4F83-9C34-7DEBD5F12BB0}"/>
    <dgm:cxn modelId="{EBBB7639-25E4-41A8-A6A6-12A4BB7E6E64}" srcId="{83B1CE5E-5610-4744-9ADF-2879785AE4AD}" destId="{9D70A6B0-C737-4012-A561-427CE972A262}" srcOrd="2" destOrd="0" parTransId="{7C5A0A94-095F-4B53-8353-41FD3BBD2440}" sibTransId="{3E0E6A49-EDE8-474E-B2A0-0144A62DEFAB}"/>
    <dgm:cxn modelId="{7F699C4F-3734-47C4-AB03-6814124C6DBC}" type="presOf" srcId="{5D18C1E8-3FBB-4C08-89FD-F6162CBC6D58}" destId="{045D6C36-9720-4A70-908F-67E214268149}" srcOrd="0" destOrd="0" presId="urn:microsoft.com/office/officeart/2005/8/layout/StepDownProcess"/>
    <dgm:cxn modelId="{E42BBE7B-F8A8-48DD-9753-8E97BFCFD7BF}" type="presOf" srcId="{83B1CE5E-5610-4744-9ADF-2879785AE4AD}" destId="{4E668EEC-77D1-44FD-B14B-55DD8D5838FF}" srcOrd="0" destOrd="0" presId="urn:microsoft.com/office/officeart/2005/8/layout/StepDownProcess"/>
    <dgm:cxn modelId="{EFB676D3-169E-4269-8E61-54B5997D8612}" type="presOf" srcId="{5FA52DB5-F42A-4159-BE04-80B978F7FB5B}" destId="{64D3F51B-8FC4-4BB2-A447-10976A94CD43}" srcOrd="0" destOrd="0" presId="urn:microsoft.com/office/officeart/2005/8/layout/StepDownProcess"/>
    <dgm:cxn modelId="{93D18F20-4B6E-4089-B64F-84FDC111FF18}" srcId="{9D70A6B0-C737-4012-A561-427CE972A262}" destId="{5D18C1E8-3FBB-4C08-89FD-F6162CBC6D58}" srcOrd="0" destOrd="0" parTransId="{8F11BC4A-B5EC-4B9A-8DF5-408A6AC74CE4}" sibTransId="{8A8A317F-4A59-4DB5-BD44-00793FE83ECE}"/>
    <dgm:cxn modelId="{FFF1D437-6D7F-4844-92F7-69DD9BA8E1EC}" srcId="{83B1CE5E-5610-4744-9ADF-2879785AE4AD}" destId="{5FA52DB5-F42A-4159-BE04-80B978F7FB5B}" srcOrd="1" destOrd="0" parTransId="{EA281551-6802-4A9B-885D-040108C24E3A}" sibTransId="{2B490A3F-1D49-465A-971E-272B266B673A}"/>
    <dgm:cxn modelId="{6C05E5FA-D578-4418-97B7-F3FAD0B51E6F}" type="presOf" srcId="{9D70A6B0-C737-4012-A561-427CE972A262}" destId="{2F2538C4-58C6-4B0B-BD51-2AF85583F52F}" srcOrd="0" destOrd="0" presId="urn:microsoft.com/office/officeart/2005/8/layout/StepDownProcess"/>
    <dgm:cxn modelId="{C7049AE2-01C3-47EA-BA65-5AFC9FBD06B5}" type="presParOf" srcId="{4E668EEC-77D1-44FD-B14B-55DD8D5838FF}" destId="{D9851F7E-7887-4FFD-A87B-9C1EA9EDCFDA}" srcOrd="0" destOrd="0" presId="urn:microsoft.com/office/officeart/2005/8/layout/StepDownProcess"/>
    <dgm:cxn modelId="{81427110-8896-404A-BA24-6FAB68D2537A}" type="presParOf" srcId="{D9851F7E-7887-4FFD-A87B-9C1EA9EDCFDA}" destId="{E3FFDFEC-FFD7-4A4D-885B-19A6B9E52FEC}" srcOrd="0" destOrd="0" presId="urn:microsoft.com/office/officeart/2005/8/layout/StepDownProcess"/>
    <dgm:cxn modelId="{7C72318D-E7BF-49B4-9816-569D397A8E25}" type="presParOf" srcId="{D9851F7E-7887-4FFD-A87B-9C1EA9EDCFDA}" destId="{F4497F4D-ED8C-4499-8340-55CCD15931B7}" srcOrd="1" destOrd="0" presId="urn:microsoft.com/office/officeart/2005/8/layout/StepDownProcess"/>
    <dgm:cxn modelId="{8C4948B6-CCC0-4A3C-9544-E14BED386355}" type="presParOf" srcId="{D9851F7E-7887-4FFD-A87B-9C1EA9EDCFDA}" destId="{5F6C8352-0BCA-48F6-86EB-FC8376E23379}" srcOrd="2" destOrd="0" presId="urn:microsoft.com/office/officeart/2005/8/layout/StepDownProcess"/>
    <dgm:cxn modelId="{8DB20B31-1CD7-4E23-8EB0-4F3A7C4EAEE7}" type="presParOf" srcId="{4E668EEC-77D1-44FD-B14B-55DD8D5838FF}" destId="{D14F4300-7EB4-4D86-B66E-A03A61E13AA8}" srcOrd="1" destOrd="0" presId="urn:microsoft.com/office/officeart/2005/8/layout/StepDownProcess"/>
    <dgm:cxn modelId="{0F670A3A-AB71-4F9A-8B57-A529229AB25E}" type="presParOf" srcId="{4E668EEC-77D1-44FD-B14B-55DD8D5838FF}" destId="{63332C44-D011-4A95-8700-4FF505372EF2}" srcOrd="2" destOrd="0" presId="urn:microsoft.com/office/officeart/2005/8/layout/StepDownProcess"/>
    <dgm:cxn modelId="{1F0CD013-9F9F-473C-8AF0-BCDE0E10DECB}" type="presParOf" srcId="{63332C44-D011-4A95-8700-4FF505372EF2}" destId="{22254740-FA54-40C9-BD3B-D2FEF99D8D60}" srcOrd="0" destOrd="0" presId="urn:microsoft.com/office/officeart/2005/8/layout/StepDownProcess"/>
    <dgm:cxn modelId="{0E304990-EA16-47A3-A19C-789EAA3FE660}" type="presParOf" srcId="{63332C44-D011-4A95-8700-4FF505372EF2}" destId="{64D3F51B-8FC4-4BB2-A447-10976A94CD43}" srcOrd="1" destOrd="0" presId="urn:microsoft.com/office/officeart/2005/8/layout/StepDownProcess"/>
    <dgm:cxn modelId="{143C29E1-C2B3-4954-9521-B84D29362A2D}" type="presParOf" srcId="{63332C44-D011-4A95-8700-4FF505372EF2}" destId="{D7764F86-5844-41B4-8AE6-A629FF809409}" srcOrd="2" destOrd="0" presId="urn:microsoft.com/office/officeart/2005/8/layout/StepDownProcess"/>
    <dgm:cxn modelId="{5A93A925-1454-4B6E-92F3-A4B0F50A41E0}" type="presParOf" srcId="{4E668EEC-77D1-44FD-B14B-55DD8D5838FF}" destId="{E41949E2-5F2A-4589-A4BA-D917893A8FBB}" srcOrd="3" destOrd="0" presId="urn:microsoft.com/office/officeart/2005/8/layout/StepDownProcess"/>
    <dgm:cxn modelId="{6034BA84-2CE1-4CD7-882F-EEE2B12261D5}" type="presParOf" srcId="{4E668EEC-77D1-44FD-B14B-55DD8D5838FF}" destId="{F150EE52-BC15-4D78-9B5E-362B4043E8AD}" srcOrd="4" destOrd="0" presId="urn:microsoft.com/office/officeart/2005/8/layout/StepDownProcess"/>
    <dgm:cxn modelId="{25DB1982-AF08-4F71-914E-CEBE5BC51797}" type="presParOf" srcId="{F150EE52-BC15-4D78-9B5E-362B4043E8AD}" destId="{2F2538C4-58C6-4B0B-BD51-2AF85583F52F}" srcOrd="0" destOrd="0" presId="urn:microsoft.com/office/officeart/2005/8/layout/StepDownProcess"/>
    <dgm:cxn modelId="{C5FB743E-6C91-471F-892A-591621B3EDCD}" type="presParOf" srcId="{F150EE52-BC15-4D78-9B5E-362B4043E8AD}" destId="{045D6C36-9720-4A70-908F-67E21426814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DAE5A5-E8F0-4DF7-890F-43DE733C0CF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A6C95ED-13F2-4941-AAA9-1F92E733DB19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/>
            <a:t>GENERAL</a:t>
          </a:r>
          <a:endParaRPr lang="es-EC" b="1" dirty="0"/>
        </a:p>
      </dgm:t>
    </dgm:pt>
    <dgm:pt modelId="{BA2A13DD-78EB-4BF9-9D86-7C2DD4A7F0D1}" type="parTrans" cxnId="{5C6DB5A6-836A-427A-9234-093E5608786F}">
      <dgm:prSet/>
      <dgm:spPr/>
      <dgm:t>
        <a:bodyPr/>
        <a:lstStyle/>
        <a:p>
          <a:endParaRPr lang="es-EC"/>
        </a:p>
      </dgm:t>
    </dgm:pt>
    <dgm:pt modelId="{FCD5B246-A13F-4BC6-BA46-520C7FD44658}" type="sibTrans" cxnId="{5C6DB5A6-836A-427A-9234-093E5608786F}">
      <dgm:prSet/>
      <dgm:spPr/>
      <dgm:t>
        <a:bodyPr/>
        <a:lstStyle/>
        <a:p>
          <a:endParaRPr lang="es-EC"/>
        </a:p>
      </dgm:t>
    </dgm:pt>
    <dgm:pt modelId="{C625C447-8D9F-47A9-932B-D6B71021165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/>
          <a:r>
            <a:rPr lang="es-ES" sz="13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Comparar la relación entre el nivel del lenguaje y la resolución de problemas aritméticos en niños y niñas de 4 y 5 años de edad.</a:t>
          </a:r>
          <a:endParaRPr lang="es-EC" sz="1300" b="1" dirty="0"/>
        </a:p>
      </dgm:t>
    </dgm:pt>
    <dgm:pt modelId="{C2F4BF67-5DDC-41D8-A885-6BC09E480126}" type="parTrans" cxnId="{2DA79A1D-FC8A-4962-BDAA-8BE3C34A9F67}">
      <dgm:prSet/>
      <dgm:spPr>
        <a:ln>
          <a:solidFill>
            <a:srgbClr val="00B050"/>
          </a:solidFill>
        </a:ln>
      </dgm:spPr>
      <dgm:t>
        <a:bodyPr/>
        <a:lstStyle/>
        <a:p>
          <a:endParaRPr lang="es-EC"/>
        </a:p>
      </dgm:t>
    </dgm:pt>
    <dgm:pt modelId="{3F507A3A-8082-401B-B6B0-504C4A6D4EA7}" type="sibTrans" cxnId="{2DA79A1D-FC8A-4962-BDAA-8BE3C34A9F67}">
      <dgm:prSet/>
      <dgm:spPr/>
      <dgm:t>
        <a:bodyPr/>
        <a:lstStyle/>
        <a:p>
          <a:endParaRPr lang="es-EC"/>
        </a:p>
      </dgm:t>
    </dgm:pt>
    <dgm:pt modelId="{1A19A894-5625-4FD2-8D8B-47EE909B062C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/>
            <a:t>ESPECÍFICOS</a:t>
          </a:r>
          <a:endParaRPr lang="es-EC" b="1" dirty="0"/>
        </a:p>
      </dgm:t>
    </dgm:pt>
    <dgm:pt modelId="{82255CCE-29FE-4784-B176-9FC284E08C93}" type="parTrans" cxnId="{C956A933-B414-4BB5-AB10-D9730E70F7BC}">
      <dgm:prSet/>
      <dgm:spPr/>
      <dgm:t>
        <a:bodyPr/>
        <a:lstStyle/>
        <a:p>
          <a:endParaRPr lang="es-EC"/>
        </a:p>
      </dgm:t>
    </dgm:pt>
    <dgm:pt modelId="{E4AA84C3-AFB6-474D-8B68-57DA336FB29E}" type="sibTrans" cxnId="{C956A933-B414-4BB5-AB10-D9730E70F7BC}">
      <dgm:prSet/>
      <dgm:spPr/>
      <dgm:t>
        <a:bodyPr/>
        <a:lstStyle/>
        <a:p>
          <a:endParaRPr lang="es-EC"/>
        </a:p>
      </dgm:t>
    </dgm:pt>
    <dgm:pt modelId="{099184C3-DF78-413F-8BE1-ED7FD24FAFCF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13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Establecer la relación entre lenguaje y aritmética en función de la resolución de problemas. </a:t>
          </a:r>
          <a:endParaRPr lang="es-EC" sz="1300" b="1" dirty="0"/>
        </a:p>
      </dgm:t>
    </dgm:pt>
    <dgm:pt modelId="{2F4F007F-7655-489D-BA1A-701BB13AC2D3}" type="parTrans" cxnId="{9DCED933-484E-4140-AF0C-B6D601C558ED}">
      <dgm:prSet/>
      <dgm:spPr/>
      <dgm:t>
        <a:bodyPr/>
        <a:lstStyle/>
        <a:p>
          <a:endParaRPr lang="es-EC"/>
        </a:p>
      </dgm:t>
    </dgm:pt>
    <dgm:pt modelId="{074B716D-70D2-4313-8A0F-085AD6F54CFB}" type="sibTrans" cxnId="{9DCED933-484E-4140-AF0C-B6D601C558ED}">
      <dgm:prSet/>
      <dgm:spPr/>
      <dgm:t>
        <a:bodyPr/>
        <a:lstStyle/>
        <a:p>
          <a:endParaRPr lang="es-EC"/>
        </a:p>
      </dgm:t>
    </dgm:pt>
    <dgm:pt modelId="{C7E34ACE-B374-4DCB-A0BC-E01BDE269783}">
      <dgm:prSet phldrT="[Texto]"/>
      <dgm:spPr/>
      <dgm:t>
        <a:bodyPr/>
        <a:lstStyle/>
        <a:p>
          <a:r>
            <a:rPr lang="es-ES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estrategias metodológicas que contribuyan a mejorar el nivel del  lenguaje y la resolución de problemas aritméticos. </a:t>
          </a:r>
          <a:endParaRPr lang="es-EC" b="1" dirty="0"/>
        </a:p>
      </dgm:t>
    </dgm:pt>
    <dgm:pt modelId="{5C410A82-0763-4F16-BEF4-2EE7771887DA}" type="parTrans" cxnId="{AB50056D-E549-42D8-BA94-CBCCDD5A64BA}">
      <dgm:prSet/>
      <dgm:spPr>
        <a:ln>
          <a:solidFill>
            <a:srgbClr val="00B050"/>
          </a:solidFill>
        </a:ln>
      </dgm:spPr>
      <dgm:t>
        <a:bodyPr/>
        <a:lstStyle/>
        <a:p>
          <a:endParaRPr lang="es-EC"/>
        </a:p>
      </dgm:t>
    </dgm:pt>
    <dgm:pt modelId="{28BC003B-415A-402E-8DBC-AC835C600F88}" type="sibTrans" cxnId="{AB50056D-E549-42D8-BA94-CBCCDD5A64BA}">
      <dgm:prSet/>
      <dgm:spPr/>
      <dgm:t>
        <a:bodyPr/>
        <a:lstStyle/>
        <a:p>
          <a:endParaRPr lang="es-EC"/>
        </a:p>
      </dgm:t>
    </dgm:pt>
    <dgm:pt modelId="{0ED36B9A-307B-4DCF-B28A-E144721C7A1D}" type="pres">
      <dgm:prSet presAssocID="{DADAE5A5-E8F0-4DF7-890F-43DE733C0C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77F78D7-54FE-4CDB-A16E-F1C76D931D5C}" type="pres">
      <dgm:prSet presAssocID="{1A6C95ED-13F2-4941-AAA9-1F92E733DB19}" presName="root" presStyleCnt="0"/>
      <dgm:spPr/>
    </dgm:pt>
    <dgm:pt modelId="{FE26DBC9-E686-4F67-ACA0-CE88FF333F62}" type="pres">
      <dgm:prSet presAssocID="{1A6C95ED-13F2-4941-AAA9-1F92E733DB19}" presName="rootComposite" presStyleCnt="0"/>
      <dgm:spPr/>
    </dgm:pt>
    <dgm:pt modelId="{AE4275B3-F580-4AC7-8D79-A4245F599E5E}" type="pres">
      <dgm:prSet presAssocID="{1A6C95ED-13F2-4941-AAA9-1F92E733DB19}" presName="rootText" presStyleLbl="node1" presStyleIdx="0" presStyleCnt="2"/>
      <dgm:spPr/>
      <dgm:t>
        <a:bodyPr/>
        <a:lstStyle/>
        <a:p>
          <a:endParaRPr lang="es-EC"/>
        </a:p>
      </dgm:t>
    </dgm:pt>
    <dgm:pt modelId="{4353386A-74A5-40F4-9AB5-1599FE599369}" type="pres">
      <dgm:prSet presAssocID="{1A6C95ED-13F2-4941-AAA9-1F92E733DB19}" presName="rootConnector" presStyleLbl="node1" presStyleIdx="0" presStyleCnt="2"/>
      <dgm:spPr/>
      <dgm:t>
        <a:bodyPr/>
        <a:lstStyle/>
        <a:p>
          <a:endParaRPr lang="es-EC"/>
        </a:p>
      </dgm:t>
    </dgm:pt>
    <dgm:pt modelId="{37BE154A-5387-4A1E-9DD1-F8F8D5E3F9A5}" type="pres">
      <dgm:prSet presAssocID="{1A6C95ED-13F2-4941-AAA9-1F92E733DB19}" presName="childShape" presStyleCnt="0"/>
      <dgm:spPr/>
    </dgm:pt>
    <dgm:pt modelId="{7F36311A-83F5-4511-85C1-58FCC5297D0E}" type="pres">
      <dgm:prSet presAssocID="{C2F4BF67-5DDC-41D8-A885-6BC09E480126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7C98186-E51E-41A0-AC79-4B1ED9CC6378}" type="pres">
      <dgm:prSet presAssocID="{C625C447-8D9F-47A9-932B-D6B710211651}" presName="childText" presStyleLbl="bgAcc1" presStyleIdx="0" presStyleCnt="3" custScaleX="2237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0FCFA8-24F2-45B7-A151-49D6E7F77FED}" type="pres">
      <dgm:prSet presAssocID="{1A19A894-5625-4FD2-8D8B-47EE909B062C}" presName="root" presStyleCnt="0"/>
      <dgm:spPr/>
    </dgm:pt>
    <dgm:pt modelId="{F9746EA1-FCC8-4789-8BF6-8742942B4819}" type="pres">
      <dgm:prSet presAssocID="{1A19A894-5625-4FD2-8D8B-47EE909B062C}" presName="rootComposite" presStyleCnt="0"/>
      <dgm:spPr/>
    </dgm:pt>
    <dgm:pt modelId="{345035E3-5E63-41CA-99EF-F028744C8E9B}" type="pres">
      <dgm:prSet presAssocID="{1A19A894-5625-4FD2-8D8B-47EE909B062C}" presName="rootText" presStyleLbl="node1" presStyleIdx="1" presStyleCnt="2"/>
      <dgm:spPr/>
      <dgm:t>
        <a:bodyPr/>
        <a:lstStyle/>
        <a:p>
          <a:endParaRPr lang="es-EC"/>
        </a:p>
      </dgm:t>
    </dgm:pt>
    <dgm:pt modelId="{71CB1EBE-28F3-4608-8B45-6209DADF7520}" type="pres">
      <dgm:prSet presAssocID="{1A19A894-5625-4FD2-8D8B-47EE909B062C}" presName="rootConnector" presStyleLbl="node1" presStyleIdx="1" presStyleCnt="2"/>
      <dgm:spPr/>
      <dgm:t>
        <a:bodyPr/>
        <a:lstStyle/>
        <a:p>
          <a:endParaRPr lang="es-EC"/>
        </a:p>
      </dgm:t>
    </dgm:pt>
    <dgm:pt modelId="{F1AE4231-685D-4227-99E4-ACAAF4462176}" type="pres">
      <dgm:prSet presAssocID="{1A19A894-5625-4FD2-8D8B-47EE909B062C}" presName="childShape" presStyleCnt="0"/>
      <dgm:spPr/>
    </dgm:pt>
    <dgm:pt modelId="{02392604-1D30-4484-92A0-4D4BB55383B9}" type="pres">
      <dgm:prSet presAssocID="{2F4F007F-7655-489D-BA1A-701BB13AC2D3}" presName="Name13" presStyleLbl="parChTrans1D2" presStyleIdx="1" presStyleCnt="3"/>
      <dgm:spPr/>
      <dgm:t>
        <a:bodyPr/>
        <a:lstStyle/>
        <a:p>
          <a:endParaRPr lang="es-EC"/>
        </a:p>
      </dgm:t>
    </dgm:pt>
    <dgm:pt modelId="{FFFA48AB-A09F-4D04-BC1A-69DE128738E3}" type="pres">
      <dgm:prSet presAssocID="{099184C3-DF78-413F-8BE1-ED7FD24FAFCF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466020-4EBC-4C51-B88D-19F5FA500E67}" type="pres">
      <dgm:prSet presAssocID="{5C410A82-0763-4F16-BEF4-2EE7771887DA}" presName="Name13" presStyleLbl="parChTrans1D2" presStyleIdx="2" presStyleCnt="3"/>
      <dgm:spPr/>
      <dgm:t>
        <a:bodyPr/>
        <a:lstStyle/>
        <a:p>
          <a:endParaRPr lang="es-EC"/>
        </a:p>
      </dgm:t>
    </dgm:pt>
    <dgm:pt modelId="{1D7A077F-B06C-401C-B277-510BC567E526}" type="pres">
      <dgm:prSet presAssocID="{C7E34ACE-B374-4DCB-A0BC-E01BDE269783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1CE1F7-B9EA-4633-89DE-922FDAB41FF8}" type="presOf" srcId="{1A6C95ED-13F2-4941-AAA9-1F92E733DB19}" destId="{4353386A-74A5-40F4-9AB5-1599FE599369}" srcOrd="1" destOrd="0" presId="urn:microsoft.com/office/officeart/2005/8/layout/hierarchy3"/>
    <dgm:cxn modelId="{9DCED933-484E-4140-AF0C-B6D601C558ED}" srcId="{1A19A894-5625-4FD2-8D8B-47EE909B062C}" destId="{099184C3-DF78-413F-8BE1-ED7FD24FAFCF}" srcOrd="0" destOrd="0" parTransId="{2F4F007F-7655-489D-BA1A-701BB13AC2D3}" sibTransId="{074B716D-70D2-4313-8A0F-085AD6F54CFB}"/>
    <dgm:cxn modelId="{BFEA47B5-5901-4EF1-8F04-4B250BE1E721}" type="presOf" srcId="{1A6C95ED-13F2-4941-AAA9-1F92E733DB19}" destId="{AE4275B3-F580-4AC7-8D79-A4245F599E5E}" srcOrd="0" destOrd="0" presId="urn:microsoft.com/office/officeart/2005/8/layout/hierarchy3"/>
    <dgm:cxn modelId="{61A5DF66-DEFA-432D-AC62-A65FEB7E8E60}" type="presOf" srcId="{2F4F007F-7655-489D-BA1A-701BB13AC2D3}" destId="{02392604-1D30-4484-92A0-4D4BB55383B9}" srcOrd="0" destOrd="0" presId="urn:microsoft.com/office/officeart/2005/8/layout/hierarchy3"/>
    <dgm:cxn modelId="{DA3E16DC-B5D7-4B28-9717-A890C0D79E1E}" type="presOf" srcId="{1A19A894-5625-4FD2-8D8B-47EE909B062C}" destId="{71CB1EBE-28F3-4608-8B45-6209DADF7520}" srcOrd="1" destOrd="0" presId="urn:microsoft.com/office/officeart/2005/8/layout/hierarchy3"/>
    <dgm:cxn modelId="{67A02A44-9716-4E4E-B9F4-7D23C3200C23}" type="presOf" srcId="{099184C3-DF78-413F-8BE1-ED7FD24FAFCF}" destId="{FFFA48AB-A09F-4D04-BC1A-69DE128738E3}" srcOrd="0" destOrd="0" presId="urn:microsoft.com/office/officeart/2005/8/layout/hierarchy3"/>
    <dgm:cxn modelId="{5C6DB5A6-836A-427A-9234-093E5608786F}" srcId="{DADAE5A5-E8F0-4DF7-890F-43DE733C0CFD}" destId="{1A6C95ED-13F2-4941-AAA9-1F92E733DB19}" srcOrd="0" destOrd="0" parTransId="{BA2A13DD-78EB-4BF9-9D86-7C2DD4A7F0D1}" sibTransId="{FCD5B246-A13F-4BC6-BA46-520C7FD44658}"/>
    <dgm:cxn modelId="{DAB34BD3-CA76-48FE-AA1D-06029159C2E0}" type="presOf" srcId="{C7E34ACE-B374-4DCB-A0BC-E01BDE269783}" destId="{1D7A077F-B06C-401C-B277-510BC567E526}" srcOrd="0" destOrd="0" presId="urn:microsoft.com/office/officeart/2005/8/layout/hierarchy3"/>
    <dgm:cxn modelId="{1C608BE6-6CF6-4008-914F-C22B57634AA8}" type="presOf" srcId="{DADAE5A5-E8F0-4DF7-890F-43DE733C0CFD}" destId="{0ED36B9A-307B-4DCF-B28A-E144721C7A1D}" srcOrd="0" destOrd="0" presId="urn:microsoft.com/office/officeart/2005/8/layout/hierarchy3"/>
    <dgm:cxn modelId="{2DA79A1D-FC8A-4962-BDAA-8BE3C34A9F67}" srcId="{1A6C95ED-13F2-4941-AAA9-1F92E733DB19}" destId="{C625C447-8D9F-47A9-932B-D6B710211651}" srcOrd="0" destOrd="0" parTransId="{C2F4BF67-5DDC-41D8-A885-6BC09E480126}" sibTransId="{3F507A3A-8082-401B-B6B0-504C4A6D4EA7}"/>
    <dgm:cxn modelId="{216633F9-8BB5-4DAB-83F9-21BBBB2545C3}" type="presOf" srcId="{1A19A894-5625-4FD2-8D8B-47EE909B062C}" destId="{345035E3-5E63-41CA-99EF-F028744C8E9B}" srcOrd="0" destOrd="0" presId="urn:microsoft.com/office/officeart/2005/8/layout/hierarchy3"/>
    <dgm:cxn modelId="{EB266649-1EDA-4861-861E-775A440D2B57}" type="presOf" srcId="{C625C447-8D9F-47A9-932B-D6B710211651}" destId="{E7C98186-E51E-41A0-AC79-4B1ED9CC6378}" srcOrd="0" destOrd="0" presId="urn:microsoft.com/office/officeart/2005/8/layout/hierarchy3"/>
    <dgm:cxn modelId="{27C98E85-5468-4D5E-BDD7-B7D9F29A367B}" type="presOf" srcId="{5C410A82-0763-4F16-BEF4-2EE7771887DA}" destId="{51466020-4EBC-4C51-B88D-19F5FA500E67}" srcOrd="0" destOrd="0" presId="urn:microsoft.com/office/officeart/2005/8/layout/hierarchy3"/>
    <dgm:cxn modelId="{AB50056D-E549-42D8-BA94-CBCCDD5A64BA}" srcId="{1A19A894-5625-4FD2-8D8B-47EE909B062C}" destId="{C7E34ACE-B374-4DCB-A0BC-E01BDE269783}" srcOrd="1" destOrd="0" parTransId="{5C410A82-0763-4F16-BEF4-2EE7771887DA}" sibTransId="{28BC003B-415A-402E-8DBC-AC835C600F88}"/>
    <dgm:cxn modelId="{C956A933-B414-4BB5-AB10-D9730E70F7BC}" srcId="{DADAE5A5-E8F0-4DF7-890F-43DE733C0CFD}" destId="{1A19A894-5625-4FD2-8D8B-47EE909B062C}" srcOrd="1" destOrd="0" parTransId="{82255CCE-29FE-4784-B176-9FC284E08C93}" sibTransId="{E4AA84C3-AFB6-474D-8B68-57DA336FB29E}"/>
    <dgm:cxn modelId="{658ECCD9-0DBB-4CA2-809E-9311BF3779B1}" type="presOf" srcId="{C2F4BF67-5DDC-41D8-A885-6BC09E480126}" destId="{7F36311A-83F5-4511-85C1-58FCC5297D0E}" srcOrd="0" destOrd="0" presId="urn:microsoft.com/office/officeart/2005/8/layout/hierarchy3"/>
    <dgm:cxn modelId="{26A9F3C2-22E3-4D7D-830F-8FA97A882D6B}" type="presParOf" srcId="{0ED36B9A-307B-4DCF-B28A-E144721C7A1D}" destId="{977F78D7-54FE-4CDB-A16E-F1C76D931D5C}" srcOrd="0" destOrd="0" presId="urn:microsoft.com/office/officeart/2005/8/layout/hierarchy3"/>
    <dgm:cxn modelId="{914FE6B8-4588-4C75-B88D-B355D3F03A3A}" type="presParOf" srcId="{977F78D7-54FE-4CDB-A16E-F1C76D931D5C}" destId="{FE26DBC9-E686-4F67-ACA0-CE88FF333F62}" srcOrd="0" destOrd="0" presId="urn:microsoft.com/office/officeart/2005/8/layout/hierarchy3"/>
    <dgm:cxn modelId="{F8D58B59-233D-4620-9A55-0864503C01F2}" type="presParOf" srcId="{FE26DBC9-E686-4F67-ACA0-CE88FF333F62}" destId="{AE4275B3-F580-4AC7-8D79-A4245F599E5E}" srcOrd="0" destOrd="0" presId="urn:microsoft.com/office/officeart/2005/8/layout/hierarchy3"/>
    <dgm:cxn modelId="{16F5C20D-684D-494B-9CC6-10016690085C}" type="presParOf" srcId="{FE26DBC9-E686-4F67-ACA0-CE88FF333F62}" destId="{4353386A-74A5-40F4-9AB5-1599FE599369}" srcOrd="1" destOrd="0" presId="urn:microsoft.com/office/officeart/2005/8/layout/hierarchy3"/>
    <dgm:cxn modelId="{7481FD83-E34B-4812-ADAC-47EDC18ECD9A}" type="presParOf" srcId="{977F78D7-54FE-4CDB-A16E-F1C76D931D5C}" destId="{37BE154A-5387-4A1E-9DD1-F8F8D5E3F9A5}" srcOrd="1" destOrd="0" presId="urn:microsoft.com/office/officeart/2005/8/layout/hierarchy3"/>
    <dgm:cxn modelId="{10C4CE95-1938-46CE-92F5-33CED34D4BFD}" type="presParOf" srcId="{37BE154A-5387-4A1E-9DD1-F8F8D5E3F9A5}" destId="{7F36311A-83F5-4511-85C1-58FCC5297D0E}" srcOrd="0" destOrd="0" presId="urn:microsoft.com/office/officeart/2005/8/layout/hierarchy3"/>
    <dgm:cxn modelId="{18D48E9A-69E2-4E13-A339-0BE39FDAE1E3}" type="presParOf" srcId="{37BE154A-5387-4A1E-9DD1-F8F8D5E3F9A5}" destId="{E7C98186-E51E-41A0-AC79-4B1ED9CC6378}" srcOrd="1" destOrd="0" presId="urn:microsoft.com/office/officeart/2005/8/layout/hierarchy3"/>
    <dgm:cxn modelId="{368B3570-CC13-4A6C-BF45-0E608A7CC067}" type="presParOf" srcId="{0ED36B9A-307B-4DCF-B28A-E144721C7A1D}" destId="{E50FCFA8-24F2-45B7-A151-49D6E7F77FED}" srcOrd="1" destOrd="0" presId="urn:microsoft.com/office/officeart/2005/8/layout/hierarchy3"/>
    <dgm:cxn modelId="{B76AC474-C0DE-451E-86B0-59EE7F4E0EAF}" type="presParOf" srcId="{E50FCFA8-24F2-45B7-A151-49D6E7F77FED}" destId="{F9746EA1-FCC8-4789-8BF6-8742942B4819}" srcOrd="0" destOrd="0" presId="urn:microsoft.com/office/officeart/2005/8/layout/hierarchy3"/>
    <dgm:cxn modelId="{A5C5F535-C323-4118-B5B3-71A6BA50BBA5}" type="presParOf" srcId="{F9746EA1-FCC8-4789-8BF6-8742942B4819}" destId="{345035E3-5E63-41CA-99EF-F028744C8E9B}" srcOrd="0" destOrd="0" presId="urn:microsoft.com/office/officeart/2005/8/layout/hierarchy3"/>
    <dgm:cxn modelId="{78AEA3D1-D63C-4295-B158-5113E82BE46F}" type="presParOf" srcId="{F9746EA1-FCC8-4789-8BF6-8742942B4819}" destId="{71CB1EBE-28F3-4608-8B45-6209DADF7520}" srcOrd="1" destOrd="0" presId="urn:microsoft.com/office/officeart/2005/8/layout/hierarchy3"/>
    <dgm:cxn modelId="{8C95D546-2BE4-40E8-A7E7-4B7C66D66408}" type="presParOf" srcId="{E50FCFA8-24F2-45B7-A151-49D6E7F77FED}" destId="{F1AE4231-685D-4227-99E4-ACAAF4462176}" srcOrd="1" destOrd="0" presId="urn:microsoft.com/office/officeart/2005/8/layout/hierarchy3"/>
    <dgm:cxn modelId="{174D8AB4-0507-4A17-8559-0CFCE5C0ABA0}" type="presParOf" srcId="{F1AE4231-685D-4227-99E4-ACAAF4462176}" destId="{02392604-1D30-4484-92A0-4D4BB55383B9}" srcOrd="0" destOrd="0" presId="urn:microsoft.com/office/officeart/2005/8/layout/hierarchy3"/>
    <dgm:cxn modelId="{C2E9F47F-2B8C-48A4-BCE2-05A8F20C7FA3}" type="presParOf" srcId="{F1AE4231-685D-4227-99E4-ACAAF4462176}" destId="{FFFA48AB-A09F-4D04-BC1A-69DE128738E3}" srcOrd="1" destOrd="0" presId="urn:microsoft.com/office/officeart/2005/8/layout/hierarchy3"/>
    <dgm:cxn modelId="{E45A3C30-A6A4-42C4-B6A9-6EE97F530AD4}" type="presParOf" srcId="{F1AE4231-685D-4227-99E4-ACAAF4462176}" destId="{51466020-4EBC-4C51-B88D-19F5FA500E67}" srcOrd="2" destOrd="0" presId="urn:microsoft.com/office/officeart/2005/8/layout/hierarchy3"/>
    <dgm:cxn modelId="{3656499A-8C9B-4C77-B9B9-827A3033A42D}" type="presParOf" srcId="{F1AE4231-685D-4227-99E4-ACAAF4462176}" destId="{1D7A077F-B06C-401C-B277-510BC567E52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BA5FEE-9F97-4536-AF61-5E5C64EC9414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8831D25A-A5BC-4071-99F3-A7446DCE0F52}">
      <dgm:prSet phldrT="[Texto]" custT="1"/>
      <dgm:spPr/>
      <dgm:t>
        <a:bodyPr/>
        <a:lstStyle/>
        <a:p>
          <a:r>
            <a:rPr lang="es-EC" sz="3600" b="1" dirty="0" smtClean="0"/>
            <a:t>CAPÍTULO II</a:t>
          </a:r>
          <a:endParaRPr lang="es-EC" sz="3600" b="1" dirty="0"/>
        </a:p>
      </dgm:t>
    </dgm:pt>
    <dgm:pt modelId="{A75C1FD7-7448-4B2E-AAF9-334BA457CA4F}" type="parTrans" cxnId="{04232354-0B58-4EBD-A4C8-F243D46DDF7A}">
      <dgm:prSet/>
      <dgm:spPr/>
      <dgm:t>
        <a:bodyPr/>
        <a:lstStyle/>
        <a:p>
          <a:endParaRPr lang="es-EC"/>
        </a:p>
      </dgm:t>
    </dgm:pt>
    <dgm:pt modelId="{6DB40FA0-9605-428B-9699-C8BD4CD07CA7}" type="sibTrans" cxnId="{04232354-0B58-4EBD-A4C8-F243D46DDF7A}">
      <dgm:prSet/>
      <dgm:spPr/>
      <dgm:t>
        <a:bodyPr/>
        <a:lstStyle/>
        <a:p>
          <a:endParaRPr lang="es-EC"/>
        </a:p>
      </dgm:t>
    </dgm:pt>
    <dgm:pt modelId="{5C9F83FC-5EE3-4D8F-9073-549F5765C6E0}" type="asst">
      <dgm:prSet phldrT="[Texto]" custT="1"/>
      <dgm:spPr/>
      <dgm:t>
        <a:bodyPr/>
        <a:lstStyle/>
        <a:p>
          <a:r>
            <a:rPr lang="es-EC" sz="2800" b="1" dirty="0" smtClean="0"/>
            <a:t>MARCO TEÓRICO</a:t>
          </a:r>
          <a:endParaRPr lang="es-EC" sz="2800" b="1" dirty="0"/>
        </a:p>
      </dgm:t>
    </dgm:pt>
    <dgm:pt modelId="{AF93E9BF-4ADC-4C42-BA2A-39512DD07DD4}" type="parTrans" cxnId="{27F2A041-3A15-439E-98C5-FAE2180B13BD}">
      <dgm:prSet/>
      <dgm:spPr/>
      <dgm:t>
        <a:bodyPr/>
        <a:lstStyle/>
        <a:p>
          <a:endParaRPr lang="es-EC"/>
        </a:p>
      </dgm:t>
    </dgm:pt>
    <dgm:pt modelId="{A379A4FB-AF05-4D07-B578-3B4E7527AD63}" type="sibTrans" cxnId="{27F2A041-3A15-439E-98C5-FAE2180B13BD}">
      <dgm:prSet/>
      <dgm:spPr/>
      <dgm:t>
        <a:bodyPr/>
        <a:lstStyle/>
        <a:p>
          <a:endParaRPr lang="es-EC"/>
        </a:p>
      </dgm:t>
    </dgm:pt>
    <dgm:pt modelId="{4D0A6380-B3E7-4459-A3F5-5A86438FD1A8}" type="pres">
      <dgm:prSet presAssocID="{A2BA5FEE-9F97-4536-AF61-5E5C64EC94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D2474CF-2B37-4F8B-801F-99E7A6CEB240}" type="pres">
      <dgm:prSet presAssocID="{8831D25A-A5BC-4071-99F3-A7446DCE0F52}" presName="hierRoot1" presStyleCnt="0">
        <dgm:presLayoutVars>
          <dgm:hierBranch val="init"/>
        </dgm:presLayoutVars>
      </dgm:prSet>
      <dgm:spPr/>
    </dgm:pt>
    <dgm:pt modelId="{D7572A6E-9E9A-4FAE-A734-4E87CAF73C29}" type="pres">
      <dgm:prSet presAssocID="{8831D25A-A5BC-4071-99F3-A7446DCE0F52}" presName="rootComposite1" presStyleCnt="0"/>
      <dgm:spPr/>
    </dgm:pt>
    <dgm:pt modelId="{25FB4F3C-4B3B-40EB-A52E-07B4FB27A229}" type="pres">
      <dgm:prSet presAssocID="{8831D25A-A5BC-4071-99F3-A7446DCE0F52}" presName="rootText1" presStyleLbl="node0" presStyleIdx="0" presStyleCnt="1" custScaleX="3689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EDD524-B9C8-4202-82FC-EA272975B904}" type="pres">
      <dgm:prSet presAssocID="{8831D25A-A5BC-4071-99F3-A7446DCE0F52}" presName="rootConnector1" presStyleLbl="node1" presStyleIdx="0" presStyleCnt="0"/>
      <dgm:spPr/>
      <dgm:t>
        <a:bodyPr/>
        <a:lstStyle/>
        <a:p>
          <a:endParaRPr lang="es-EC"/>
        </a:p>
      </dgm:t>
    </dgm:pt>
    <dgm:pt modelId="{768A00A5-E76B-43AC-B609-B33930978CAB}" type="pres">
      <dgm:prSet presAssocID="{8831D25A-A5BC-4071-99F3-A7446DCE0F52}" presName="hierChild2" presStyleCnt="0"/>
      <dgm:spPr/>
    </dgm:pt>
    <dgm:pt modelId="{48AD8369-8536-4779-A240-0125655A8A23}" type="pres">
      <dgm:prSet presAssocID="{8831D25A-A5BC-4071-99F3-A7446DCE0F52}" presName="hierChild3" presStyleCnt="0"/>
      <dgm:spPr/>
    </dgm:pt>
    <dgm:pt modelId="{0AC1D81A-797B-4396-8315-981E64802164}" type="pres">
      <dgm:prSet presAssocID="{AF93E9BF-4ADC-4C42-BA2A-39512DD07DD4}" presName="Name111" presStyleLbl="parChTrans1D2" presStyleIdx="0" presStyleCnt="1"/>
      <dgm:spPr/>
      <dgm:t>
        <a:bodyPr/>
        <a:lstStyle/>
        <a:p>
          <a:endParaRPr lang="es-EC"/>
        </a:p>
      </dgm:t>
    </dgm:pt>
    <dgm:pt modelId="{A42DE559-4B4B-45A7-80FA-4C8785E3E52D}" type="pres">
      <dgm:prSet presAssocID="{5C9F83FC-5EE3-4D8F-9073-549F5765C6E0}" presName="hierRoot3" presStyleCnt="0">
        <dgm:presLayoutVars>
          <dgm:hierBranch val="init"/>
        </dgm:presLayoutVars>
      </dgm:prSet>
      <dgm:spPr/>
    </dgm:pt>
    <dgm:pt modelId="{ADAE98D2-F93D-4BF6-B4B3-736045FFBB2B}" type="pres">
      <dgm:prSet presAssocID="{5C9F83FC-5EE3-4D8F-9073-549F5765C6E0}" presName="rootComposite3" presStyleCnt="0"/>
      <dgm:spPr/>
    </dgm:pt>
    <dgm:pt modelId="{4CFA1ECB-73B9-44D5-A192-2773DC83784B}" type="pres">
      <dgm:prSet presAssocID="{5C9F83FC-5EE3-4D8F-9073-549F5765C6E0}" presName="rootText3" presStyleLbl="asst1" presStyleIdx="0" presStyleCnt="1" custScaleX="321394" custScaleY="1619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8B5602-F788-4F3B-A85D-A77D0B7CAD6F}" type="pres">
      <dgm:prSet presAssocID="{5C9F83FC-5EE3-4D8F-9073-549F5765C6E0}" presName="rootConnector3" presStyleLbl="asst1" presStyleIdx="0" presStyleCnt="1"/>
      <dgm:spPr/>
      <dgm:t>
        <a:bodyPr/>
        <a:lstStyle/>
        <a:p>
          <a:endParaRPr lang="es-EC"/>
        </a:p>
      </dgm:t>
    </dgm:pt>
    <dgm:pt modelId="{A465E6ED-847E-4CFF-A925-FFC319FD215F}" type="pres">
      <dgm:prSet presAssocID="{5C9F83FC-5EE3-4D8F-9073-549F5765C6E0}" presName="hierChild6" presStyleCnt="0"/>
      <dgm:spPr/>
    </dgm:pt>
    <dgm:pt modelId="{20B1900F-63F5-4D5A-BAA5-8BBAE3FD0B82}" type="pres">
      <dgm:prSet presAssocID="{5C9F83FC-5EE3-4D8F-9073-549F5765C6E0}" presName="hierChild7" presStyleCnt="0"/>
      <dgm:spPr/>
    </dgm:pt>
  </dgm:ptLst>
  <dgm:cxnLst>
    <dgm:cxn modelId="{B0585443-68A8-4D9A-898F-334DC79E46DE}" type="presOf" srcId="{8831D25A-A5BC-4071-99F3-A7446DCE0F52}" destId="{5EEDD524-B9C8-4202-82FC-EA272975B904}" srcOrd="1" destOrd="0" presId="urn:microsoft.com/office/officeart/2005/8/layout/orgChart1"/>
    <dgm:cxn modelId="{74400327-8151-4E42-942D-06430CFC5958}" type="presOf" srcId="{A2BA5FEE-9F97-4536-AF61-5E5C64EC9414}" destId="{4D0A6380-B3E7-4459-A3F5-5A86438FD1A8}" srcOrd="0" destOrd="0" presId="urn:microsoft.com/office/officeart/2005/8/layout/orgChart1"/>
    <dgm:cxn modelId="{DD1257F6-693B-4543-97A3-E30749586AA8}" type="presOf" srcId="{5C9F83FC-5EE3-4D8F-9073-549F5765C6E0}" destId="{A58B5602-F788-4F3B-A85D-A77D0B7CAD6F}" srcOrd="1" destOrd="0" presId="urn:microsoft.com/office/officeart/2005/8/layout/orgChart1"/>
    <dgm:cxn modelId="{BE63C6F0-7AC5-4E61-A339-4AA3EAE59104}" type="presOf" srcId="{8831D25A-A5BC-4071-99F3-A7446DCE0F52}" destId="{25FB4F3C-4B3B-40EB-A52E-07B4FB27A229}" srcOrd="0" destOrd="0" presId="urn:microsoft.com/office/officeart/2005/8/layout/orgChart1"/>
    <dgm:cxn modelId="{27F2A041-3A15-439E-98C5-FAE2180B13BD}" srcId="{8831D25A-A5BC-4071-99F3-A7446DCE0F52}" destId="{5C9F83FC-5EE3-4D8F-9073-549F5765C6E0}" srcOrd="0" destOrd="0" parTransId="{AF93E9BF-4ADC-4C42-BA2A-39512DD07DD4}" sibTransId="{A379A4FB-AF05-4D07-B578-3B4E7527AD63}"/>
    <dgm:cxn modelId="{239A82D3-C2D9-405E-BF47-795E4078F93F}" type="presOf" srcId="{AF93E9BF-4ADC-4C42-BA2A-39512DD07DD4}" destId="{0AC1D81A-797B-4396-8315-981E64802164}" srcOrd="0" destOrd="0" presId="urn:microsoft.com/office/officeart/2005/8/layout/orgChart1"/>
    <dgm:cxn modelId="{930AED0A-CEE0-47A9-85C6-C449FF080417}" type="presOf" srcId="{5C9F83FC-5EE3-4D8F-9073-549F5765C6E0}" destId="{4CFA1ECB-73B9-44D5-A192-2773DC83784B}" srcOrd="0" destOrd="0" presId="urn:microsoft.com/office/officeart/2005/8/layout/orgChart1"/>
    <dgm:cxn modelId="{04232354-0B58-4EBD-A4C8-F243D46DDF7A}" srcId="{A2BA5FEE-9F97-4536-AF61-5E5C64EC9414}" destId="{8831D25A-A5BC-4071-99F3-A7446DCE0F52}" srcOrd="0" destOrd="0" parTransId="{A75C1FD7-7448-4B2E-AAF9-334BA457CA4F}" sibTransId="{6DB40FA0-9605-428B-9699-C8BD4CD07CA7}"/>
    <dgm:cxn modelId="{8206C72F-FD4B-4A5C-AF34-9C124475B801}" type="presParOf" srcId="{4D0A6380-B3E7-4459-A3F5-5A86438FD1A8}" destId="{AD2474CF-2B37-4F8B-801F-99E7A6CEB240}" srcOrd="0" destOrd="0" presId="urn:microsoft.com/office/officeart/2005/8/layout/orgChart1"/>
    <dgm:cxn modelId="{379F6836-67E8-41A8-ABAF-E2B4368A8742}" type="presParOf" srcId="{AD2474CF-2B37-4F8B-801F-99E7A6CEB240}" destId="{D7572A6E-9E9A-4FAE-A734-4E87CAF73C29}" srcOrd="0" destOrd="0" presId="urn:microsoft.com/office/officeart/2005/8/layout/orgChart1"/>
    <dgm:cxn modelId="{6C095009-84C3-4588-B7C3-8334C63DAA5B}" type="presParOf" srcId="{D7572A6E-9E9A-4FAE-A734-4E87CAF73C29}" destId="{25FB4F3C-4B3B-40EB-A52E-07B4FB27A229}" srcOrd="0" destOrd="0" presId="urn:microsoft.com/office/officeart/2005/8/layout/orgChart1"/>
    <dgm:cxn modelId="{7464CC50-9EB9-4874-82D2-811C2C166386}" type="presParOf" srcId="{D7572A6E-9E9A-4FAE-A734-4E87CAF73C29}" destId="{5EEDD524-B9C8-4202-82FC-EA272975B904}" srcOrd="1" destOrd="0" presId="urn:microsoft.com/office/officeart/2005/8/layout/orgChart1"/>
    <dgm:cxn modelId="{DE93E5CF-6A95-4DD5-AF35-FF7B84285F37}" type="presParOf" srcId="{AD2474CF-2B37-4F8B-801F-99E7A6CEB240}" destId="{768A00A5-E76B-43AC-B609-B33930978CAB}" srcOrd="1" destOrd="0" presId="urn:microsoft.com/office/officeart/2005/8/layout/orgChart1"/>
    <dgm:cxn modelId="{4713F3E0-C789-47E8-84DD-DB2D9144EC51}" type="presParOf" srcId="{AD2474CF-2B37-4F8B-801F-99E7A6CEB240}" destId="{48AD8369-8536-4779-A240-0125655A8A23}" srcOrd="2" destOrd="0" presId="urn:microsoft.com/office/officeart/2005/8/layout/orgChart1"/>
    <dgm:cxn modelId="{810D0054-57E1-47A4-A6BB-95370B024383}" type="presParOf" srcId="{48AD8369-8536-4779-A240-0125655A8A23}" destId="{0AC1D81A-797B-4396-8315-981E64802164}" srcOrd="0" destOrd="0" presId="urn:microsoft.com/office/officeart/2005/8/layout/orgChart1"/>
    <dgm:cxn modelId="{4EC205E9-846E-45D7-B252-1BE011E44654}" type="presParOf" srcId="{48AD8369-8536-4779-A240-0125655A8A23}" destId="{A42DE559-4B4B-45A7-80FA-4C8785E3E52D}" srcOrd="1" destOrd="0" presId="urn:microsoft.com/office/officeart/2005/8/layout/orgChart1"/>
    <dgm:cxn modelId="{2C5D0F9B-F896-4C38-922E-E7F04909DF05}" type="presParOf" srcId="{A42DE559-4B4B-45A7-80FA-4C8785E3E52D}" destId="{ADAE98D2-F93D-4BF6-B4B3-736045FFBB2B}" srcOrd="0" destOrd="0" presId="urn:microsoft.com/office/officeart/2005/8/layout/orgChart1"/>
    <dgm:cxn modelId="{66291379-2A68-4807-84FD-036B5268CBFC}" type="presParOf" srcId="{ADAE98D2-F93D-4BF6-B4B3-736045FFBB2B}" destId="{4CFA1ECB-73B9-44D5-A192-2773DC83784B}" srcOrd="0" destOrd="0" presId="urn:microsoft.com/office/officeart/2005/8/layout/orgChart1"/>
    <dgm:cxn modelId="{F7DB0714-35FF-4DA6-A7CF-970EFF53C05B}" type="presParOf" srcId="{ADAE98D2-F93D-4BF6-B4B3-736045FFBB2B}" destId="{A58B5602-F788-4F3B-A85D-A77D0B7CAD6F}" srcOrd="1" destOrd="0" presId="urn:microsoft.com/office/officeart/2005/8/layout/orgChart1"/>
    <dgm:cxn modelId="{FD694AB5-AEEC-4298-9F32-F45156431D1F}" type="presParOf" srcId="{A42DE559-4B4B-45A7-80FA-4C8785E3E52D}" destId="{A465E6ED-847E-4CFF-A925-FFC319FD215F}" srcOrd="1" destOrd="0" presId="urn:microsoft.com/office/officeart/2005/8/layout/orgChart1"/>
    <dgm:cxn modelId="{2EA21350-E79D-49A9-9B06-30C2F4797DE8}" type="presParOf" srcId="{A42DE559-4B4B-45A7-80FA-4C8785E3E52D}" destId="{20B1900F-63F5-4D5A-BAA5-8BBAE3FD0B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87A44A-3A85-41CA-812D-6D854DEC136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D4F3664-BDEC-4D6A-B94A-5A9F68B033C6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HABLAR</a:t>
          </a:r>
          <a:endParaRPr lang="es-EC" dirty="0"/>
        </a:p>
      </dgm:t>
    </dgm:pt>
    <dgm:pt modelId="{9AFB019D-E334-4F4C-B99B-8C795CA9FD29}" type="parTrans" cxnId="{96EBE7C3-ECF3-4854-BF2F-FF0E8584607B}">
      <dgm:prSet/>
      <dgm:spPr/>
      <dgm:t>
        <a:bodyPr/>
        <a:lstStyle/>
        <a:p>
          <a:endParaRPr lang="es-EC"/>
        </a:p>
      </dgm:t>
    </dgm:pt>
    <dgm:pt modelId="{A9EA9F73-1910-4E69-A94A-3A57B23C0252}" type="sibTrans" cxnId="{96EBE7C3-ECF3-4854-BF2F-FF0E8584607B}">
      <dgm:prSet/>
      <dgm:spPr/>
      <dgm:t>
        <a:bodyPr/>
        <a:lstStyle/>
        <a:p>
          <a:endParaRPr lang="es-EC"/>
        </a:p>
      </dgm:t>
    </dgm:pt>
    <dgm:pt modelId="{00F22C9E-F1B4-4375-8FA0-4F7782024FE8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ESCUCHAR</a:t>
          </a:r>
          <a:endParaRPr lang="es-EC" dirty="0"/>
        </a:p>
      </dgm:t>
    </dgm:pt>
    <dgm:pt modelId="{71498931-54AF-4AB4-AEA6-EAE31160CCE7}" type="parTrans" cxnId="{16F8E126-6C5A-447D-81AD-320DCF32FFCF}">
      <dgm:prSet/>
      <dgm:spPr/>
      <dgm:t>
        <a:bodyPr/>
        <a:lstStyle/>
        <a:p>
          <a:endParaRPr lang="es-EC"/>
        </a:p>
      </dgm:t>
    </dgm:pt>
    <dgm:pt modelId="{421299E2-3237-4158-8E08-EB3A7AB03F6D}" type="sibTrans" cxnId="{16F8E126-6C5A-447D-81AD-320DCF32FFCF}">
      <dgm:prSet/>
      <dgm:spPr/>
      <dgm:t>
        <a:bodyPr/>
        <a:lstStyle/>
        <a:p>
          <a:endParaRPr lang="es-EC"/>
        </a:p>
      </dgm:t>
    </dgm:pt>
    <dgm:pt modelId="{0A3DBD1C-F32D-4889-A1EA-55F1296111B0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LEER</a:t>
          </a:r>
          <a:endParaRPr lang="es-EC" dirty="0"/>
        </a:p>
      </dgm:t>
    </dgm:pt>
    <dgm:pt modelId="{E1CCCE29-2793-4939-8BFF-B84CB201E788}" type="parTrans" cxnId="{187ED3C0-E1C9-4F89-B8FC-87617BA10270}">
      <dgm:prSet/>
      <dgm:spPr/>
      <dgm:t>
        <a:bodyPr/>
        <a:lstStyle/>
        <a:p>
          <a:endParaRPr lang="es-EC"/>
        </a:p>
      </dgm:t>
    </dgm:pt>
    <dgm:pt modelId="{D0F71F6B-B729-40DE-A52C-47DA85838A21}" type="sibTrans" cxnId="{187ED3C0-E1C9-4F89-B8FC-87617BA10270}">
      <dgm:prSet/>
      <dgm:spPr/>
      <dgm:t>
        <a:bodyPr/>
        <a:lstStyle/>
        <a:p>
          <a:endParaRPr lang="es-EC"/>
        </a:p>
      </dgm:t>
    </dgm:pt>
    <dgm:pt modelId="{E3816C15-BE3F-4E7E-9CBC-E36FDC61F3B9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ESCRIBIR</a:t>
          </a:r>
          <a:endParaRPr lang="es-EC" dirty="0"/>
        </a:p>
      </dgm:t>
    </dgm:pt>
    <dgm:pt modelId="{ED378850-9A57-4BD6-B6FD-18149EC842D6}" type="parTrans" cxnId="{DB95D0CE-52D4-46C7-8177-B6885148B339}">
      <dgm:prSet/>
      <dgm:spPr/>
      <dgm:t>
        <a:bodyPr/>
        <a:lstStyle/>
        <a:p>
          <a:endParaRPr lang="es-EC"/>
        </a:p>
      </dgm:t>
    </dgm:pt>
    <dgm:pt modelId="{A42B4DDB-566F-412E-BC79-94FB8F79B85D}" type="sibTrans" cxnId="{DB95D0CE-52D4-46C7-8177-B6885148B339}">
      <dgm:prSet/>
      <dgm:spPr/>
      <dgm:t>
        <a:bodyPr/>
        <a:lstStyle/>
        <a:p>
          <a:endParaRPr lang="es-EC"/>
        </a:p>
      </dgm:t>
    </dgm:pt>
    <dgm:pt modelId="{07C8812E-EBCB-4BEA-A19E-C1B5F7ABB4A2}" type="pres">
      <dgm:prSet presAssocID="{3C87A44A-3A85-41CA-812D-6D854DEC136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AEFB77-ED27-4E38-87DA-92A2FC881A76}" type="pres">
      <dgm:prSet presAssocID="{3C87A44A-3A85-41CA-812D-6D854DEC1365}" presName="diamond" presStyleLbl="bgShp" presStyleIdx="0" presStyleCnt="1"/>
      <dgm:spPr/>
    </dgm:pt>
    <dgm:pt modelId="{FE0D39B2-7CB8-419B-A792-3B2C3A325C6E}" type="pres">
      <dgm:prSet presAssocID="{3C87A44A-3A85-41CA-812D-6D854DEC136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8CAC6F-DE75-438F-BB42-CCB647762CC1}" type="pres">
      <dgm:prSet presAssocID="{3C87A44A-3A85-41CA-812D-6D854DEC136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8DF892-C30A-4641-AC4B-54CE39C63C32}" type="pres">
      <dgm:prSet presAssocID="{3C87A44A-3A85-41CA-812D-6D854DEC136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4966CE-1810-466E-8C82-A0B67AD81E79}" type="pres">
      <dgm:prSet presAssocID="{3C87A44A-3A85-41CA-812D-6D854DEC136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508AA9-4AC3-4B10-8DDF-BAA0E028FA7C}" type="presOf" srcId="{3C87A44A-3A85-41CA-812D-6D854DEC1365}" destId="{07C8812E-EBCB-4BEA-A19E-C1B5F7ABB4A2}" srcOrd="0" destOrd="0" presId="urn:microsoft.com/office/officeart/2005/8/layout/matrix3"/>
    <dgm:cxn modelId="{027C2CC0-1B58-489B-811B-FAB018C99F26}" type="presOf" srcId="{0A3DBD1C-F32D-4889-A1EA-55F1296111B0}" destId="{D18DF892-C30A-4641-AC4B-54CE39C63C32}" srcOrd="0" destOrd="0" presId="urn:microsoft.com/office/officeart/2005/8/layout/matrix3"/>
    <dgm:cxn modelId="{187ED3C0-E1C9-4F89-B8FC-87617BA10270}" srcId="{3C87A44A-3A85-41CA-812D-6D854DEC1365}" destId="{0A3DBD1C-F32D-4889-A1EA-55F1296111B0}" srcOrd="2" destOrd="0" parTransId="{E1CCCE29-2793-4939-8BFF-B84CB201E788}" sibTransId="{D0F71F6B-B729-40DE-A52C-47DA85838A21}"/>
    <dgm:cxn modelId="{16F8E126-6C5A-447D-81AD-320DCF32FFCF}" srcId="{3C87A44A-3A85-41CA-812D-6D854DEC1365}" destId="{00F22C9E-F1B4-4375-8FA0-4F7782024FE8}" srcOrd="1" destOrd="0" parTransId="{71498931-54AF-4AB4-AEA6-EAE31160CCE7}" sibTransId="{421299E2-3237-4158-8E08-EB3A7AB03F6D}"/>
    <dgm:cxn modelId="{73533056-3B52-4035-974A-AF97FD8CA6DA}" type="presOf" srcId="{6D4F3664-BDEC-4D6A-B94A-5A9F68B033C6}" destId="{FE0D39B2-7CB8-419B-A792-3B2C3A325C6E}" srcOrd="0" destOrd="0" presId="urn:microsoft.com/office/officeart/2005/8/layout/matrix3"/>
    <dgm:cxn modelId="{10DBC224-7F08-49D2-9C37-F3B023E055CB}" type="presOf" srcId="{E3816C15-BE3F-4E7E-9CBC-E36FDC61F3B9}" destId="{9C4966CE-1810-466E-8C82-A0B67AD81E79}" srcOrd="0" destOrd="0" presId="urn:microsoft.com/office/officeart/2005/8/layout/matrix3"/>
    <dgm:cxn modelId="{DB95D0CE-52D4-46C7-8177-B6885148B339}" srcId="{3C87A44A-3A85-41CA-812D-6D854DEC1365}" destId="{E3816C15-BE3F-4E7E-9CBC-E36FDC61F3B9}" srcOrd="3" destOrd="0" parTransId="{ED378850-9A57-4BD6-B6FD-18149EC842D6}" sibTransId="{A42B4DDB-566F-412E-BC79-94FB8F79B85D}"/>
    <dgm:cxn modelId="{DF514332-AF86-4031-A2D9-1AF5C207E615}" type="presOf" srcId="{00F22C9E-F1B4-4375-8FA0-4F7782024FE8}" destId="{D48CAC6F-DE75-438F-BB42-CCB647762CC1}" srcOrd="0" destOrd="0" presId="urn:microsoft.com/office/officeart/2005/8/layout/matrix3"/>
    <dgm:cxn modelId="{96EBE7C3-ECF3-4854-BF2F-FF0E8584607B}" srcId="{3C87A44A-3A85-41CA-812D-6D854DEC1365}" destId="{6D4F3664-BDEC-4D6A-B94A-5A9F68B033C6}" srcOrd="0" destOrd="0" parTransId="{9AFB019D-E334-4F4C-B99B-8C795CA9FD29}" sibTransId="{A9EA9F73-1910-4E69-A94A-3A57B23C0252}"/>
    <dgm:cxn modelId="{2C881D94-2A92-481C-B008-6BD01A4122C9}" type="presParOf" srcId="{07C8812E-EBCB-4BEA-A19E-C1B5F7ABB4A2}" destId="{E6AEFB77-ED27-4E38-87DA-92A2FC881A76}" srcOrd="0" destOrd="0" presId="urn:microsoft.com/office/officeart/2005/8/layout/matrix3"/>
    <dgm:cxn modelId="{87566910-41F9-4C6A-8D16-39FA33661F71}" type="presParOf" srcId="{07C8812E-EBCB-4BEA-A19E-C1B5F7ABB4A2}" destId="{FE0D39B2-7CB8-419B-A792-3B2C3A325C6E}" srcOrd="1" destOrd="0" presId="urn:microsoft.com/office/officeart/2005/8/layout/matrix3"/>
    <dgm:cxn modelId="{F245D3F6-67E4-4F7C-A840-89163EC754D7}" type="presParOf" srcId="{07C8812E-EBCB-4BEA-A19E-C1B5F7ABB4A2}" destId="{D48CAC6F-DE75-438F-BB42-CCB647762CC1}" srcOrd="2" destOrd="0" presId="urn:microsoft.com/office/officeart/2005/8/layout/matrix3"/>
    <dgm:cxn modelId="{A86C6CB6-A352-48E5-8E34-474CBB1A240E}" type="presParOf" srcId="{07C8812E-EBCB-4BEA-A19E-C1B5F7ABB4A2}" destId="{D18DF892-C30A-4641-AC4B-54CE39C63C32}" srcOrd="3" destOrd="0" presId="urn:microsoft.com/office/officeart/2005/8/layout/matrix3"/>
    <dgm:cxn modelId="{DAB5894E-DAF6-4394-A146-7AA274734690}" type="presParOf" srcId="{07C8812E-EBCB-4BEA-A19E-C1B5F7ABB4A2}" destId="{9C4966CE-1810-466E-8C82-A0B67AD81E7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D1FFFF-F40E-4381-80AA-57AFC5E6464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82F2C74-170C-43D5-AC62-FB91A6709BEE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500" b="1" dirty="0" smtClean="0">
              <a:solidFill>
                <a:schemeClr val="tx1"/>
              </a:solidFill>
            </a:rPr>
            <a:t>PENSAMIENTO LÓGICO</a:t>
          </a:r>
          <a:endParaRPr lang="es-EC" sz="1500" b="1" dirty="0">
            <a:solidFill>
              <a:schemeClr val="tx1"/>
            </a:solidFill>
          </a:endParaRPr>
        </a:p>
      </dgm:t>
    </dgm:pt>
    <dgm:pt modelId="{DB24FE94-4259-4A7C-AD56-7DB1406C8CC8}" type="parTrans" cxnId="{76F438B2-6C89-48F9-A14D-0DCD093688FD}">
      <dgm:prSet/>
      <dgm:spPr/>
      <dgm:t>
        <a:bodyPr/>
        <a:lstStyle/>
        <a:p>
          <a:endParaRPr lang="es-EC"/>
        </a:p>
      </dgm:t>
    </dgm:pt>
    <dgm:pt modelId="{7B933FDB-627C-4681-9649-33C24A7B0A1E}" type="sibTrans" cxnId="{76F438B2-6C89-48F9-A14D-0DCD093688FD}">
      <dgm:prSet/>
      <dgm:spPr/>
      <dgm:t>
        <a:bodyPr/>
        <a:lstStyle/>
        <a:p>
          <a:endParaRPr lang="es-EC"/>
        </a:p>
      </dgm:t>
    </dgm:pt>
    <dgm:pt modelId="{F78BE382-0B2B-4870-A7BC-92B37B9CD9BE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OBSERVACIÓN: </a:t>
          </a:r>
          <a:r>
            <a:rPr lang="es-EC" sz="1400" b="0" dirty="0" smtClean="0">
              <a:solidFill>
                <a:schemeClr val="tx1"/>
              </a:solidFill>
            </a:rPr>
            <a:t>se canalizará libremente y respetando la acción del sujeto</a:t>
          </a:r>
          <a:endParaRPr lang="es-EC" sz="1400" b="0" dirty="0">
            <a:solidFill>
              <a:schemeClr val="tx1"/>
            </a:solidFill>
          </a:endParaRPr>
        </a:p>
      </dgm:t>
    </dgm:pt>
    <dgm:pt modelId="{D4E5E4BF-F1F8-4ADB-8C2F-1A18C7ED9FB0}" type="parTrans" cxnId="{4CDB4769-F3BC-4A3C-8029-4C3903E900D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5E6F4117-5663-4FAA-8904-AFCA129F67BF}" type="sibTrans" cxnId="{4CDB4769-F3BC-4A3C-8029-4C3903E900D9}">
      <dgm:prSet/>
      <dgm:spPr/>
      <dgm:t>
        <a:bodyPr/>
        <a:lstStyle/>
        <a:p>
          <a:endParaRPr lang="es-EC"/>
        </a:p>
      </dgm:t>
    </dgm:pt>
    <dgm:pt modelId="{42EFAA24-CDFF-442A-8F7F-97A831E065E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IMAGINACIÓN: </a:t>
          </a:r>
          <a:r>
            <a:rPr lang="es-EC" sz="1400" b="0" dirty="0" smtClean="0">
              <a:solidFill>
                <a:schemeClr val="tx1"/>
              </a:solidFill>
            </a:rPr>
            <a:t>se potencia con actividades que permiten una pluralidad en la acción del sujeto</a:t>
          </a:r>
          <a:endParaRPr lang="es-EC" sz="1400" b="1" dirty="0">
            <a:solidFill>
              <a:schemeClr val="tx1"/>
            </a:solidFill>
          </a:endParaRPr>
        </a:p>
      </dgm:t>
    </dgm:pt>
    <dgm:pt modelId="{2A5C33A0-B436-4883-85E6-9356A2BB13F1}" type="parTrans" cxnId="{26586DAF-08AD-4F6E-B6F0-8D90171178D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7D226812-999E-46CA-A4EE-EDAE2E1E96FB}" type="sibTrans" cxnId="{26586DAF-08AD-4F6E-B6F0-8D90171178D3}">
      <dgm:prSet/>
      <dgm:spPr/>
      <dgm:t>
        <a:bodyPr/>
        <a:lstStyle/>
        <a:p>
          <a:endParaRPr lang="es-EC"/>
        </a:p>
      </dgm:t>
    </dgm:pt>
    <dgm:pt modelId="{934E93B7-6955-4AA5-A3F6-35D8206573F3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INTUICIÓN: </a:t>
          </a:r>
          <a:r>
            <a:rPr lang="es-EC" b="0" dirty="0" smtClean="0">
              <a:solidFill>
                <a:schemeClr val="tx1"/>
              </a:solidFill>
            </a:rPr>
            <a:t>el sujeto intuye cuando llega a la verdad sin necesidad de razonar</a:t>
          </a:r>
          <a:endParaRPr lang="es-EC" b="1" dirty="0">
            <a:solidFill>
              <a:schemeClr val="tx1"/>
            </a:solidFill>
          </a:endParaRPr>
        </a:p>
      </dgm:t>
    </dgm:pt>
    <dgm:pt modelId="{555E0439-D37B-4108-9229-F6C8AE168ECD}" type="parTrans" cxnId="{ABD832C3-DEEB-45CB-B18A-FE98ED30311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E109D796-60F9-4D46-AD78-39AF633DBA59}" type="sibTrans" cxnId="{ABD832C3-DEEB-45CB-B18A-FE98ED303117}">
      <dgm:prSet/>
      <dgm:spPr/>
      <dgm:t>
        <a:bodyPr/>
        <a:lstStyle/>
        <a:p>
          <a:endParaRPr lang="es-EC"/>
        </a:p>
      </dgm:t>
    </dgm:pt>
    <dgm:pt modelId="{994A8FD5-EC78-43EF-A584-8442CDD4210C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RAZONAMIENTO LÓGICO: </a:t>
          </a:r>
          <a:r>
            <a:rPr lang="es-EC" sz="1400" b="0" dirty="0" smtClean="0">
              <a:solidFill>
                <a:schemeClr val="tx1"/>
              </a:solidFill>
            </a:rPr>
            <a:t>una forma del pensamiento partiendo de varios juicios para llegar a una conclusión</a:t>
          </a:r>
          <a:endParaRPr lang="es-EC" sz="1400" b="1" dirty="0">
            <a:solidFill>
              <a:schemeClr val="tx1"/>
            </a:solidFill>
          </a:endParaRPr>
        </a:p>
      </dgm:t>
    </dgm:pt>
    <dgm:pt modelId="{15278A81-1574-452B-BFF1-0A89CC883620}" type="parTrans" cxnId="{F9724823-7E36-409B-BE3D-691D80DBEB1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C" dirty="0"/>
        </a:p>
      </dgm:t>
    </dgm:pt>
    <dgm:pt modelId="{9740CF3F-5B6A-4A85-AE10-7ADE337C68FD}" type="sibTrans" cxnId="{F9724823-7E36-409B-BE3D-691D80DBEB16}">
      <dgm:prSet/>
      <dgm:spPr/>
      <dgm:t>
        <a:bodyPr/>
        <a:lstStyle/>
        <a:p>
          <a:endParaRPr lang="es-EC"/>
        </a:p>
      </dgm:t>
    </dgm:pt>
    <dgm:pt modelId="{D38AE454-581A-4441-AF8D-009263BA7F9C}" type="pres">
      <dgm:prSet presAssocID="{DFD1FFFF-F40E-4381-80AA-57AFC5E646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E85221-04ED-4A03-BE91-21A58B252465}" type="pres">
      <dgm:prSet presAssocID="{D82F2C74-170C-43D5-AC62-FB91A6709BEE}" presName="centerShape" presStyleLbl="node0" presStyleIdx="0" presStyleCnt="1" custScaleX="169745" custScaleY="72309" custLinFactNeighborX="-1162"/>
      <dgm:spPr/>
      <dgm:t>
        <a:bodyPr/>
        <a:lstStyle/>
        <a:p>
          <a:endParaRPr lang="es-EC"/>
        </a:p>
      </dgm:t>
    </dgm:pt>
    <dgm:pt modelId="{E3C177E0-BA41-48EB-9277-07619E525DB4}" type="pres">
      <dgm:prSet presAssocID="{D4E5E4BF-F1F8-4ADB-8C2F-1A18C7ED9FB0}" presName="parTrans" presStyleLbl="sibTrans2D1" presStyleIdx="0" presStyleCnt="4"/>
      <dgm:spPr/>
      <dgm:t>
        <a:bodyPr/>
        <a:lstStyle/>
        <a:p>
          <a:endParaRPr lang="es-ES"/>
        </a:p>
      </dgm:t>
    </dgm:pt>
    <dgm:pt modelId="{5E6B7C69-DB75-49CF-BEB2-91966C8E57C3}" type="pres">
      <dgm:prSet presAssocID="{D4E5E4BF-F1F8-4ADB-8C2F-1A18C7ED9FB0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5ABCE4FD-C755-46D4-B927-5252FC1D1775}" type="pres">
      <dgm:prSet presAssocID="{F78BE382-0B2B-4870-A7BC-92B37B9CD9BE}" presName="node" presStyleLbl="node1" presStyleIdx="0" presStyleCnt="4" custScaleX="164284" custRadScaleRad="94437" custRadScaleInc="5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B6DA0B-A0B0-4D58-B25E-3D04C2FDFF1D}" type="pres">
      <dgm:prSet presAssocID="{2A5C33A0-B436-4883-85E6-9356A2BB13F1}" presName="parTrans" presStyleLbl="sibTrans2D1" presStyleIdx="1" presStyleCnt="4"/>
      <dgm:spPr/>
      <dgm:t>
        <a:bodyPr/>
        <a:lstStyle/>
        <a:p>
          <a:endParaRPr lang="es-ES"/>
        </a:p>
      </dgm:t>
    </dgm:pt>
    <dgm:pt modelId="{B7C67679-D9D3-4AF2-BCCA-5B099BCD349C}" type="pres">
      <dgm:prSet presAssocID="{2A5C33A0-B436-4883-85E6-9356A2BB13F1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7E8D7E10-9738-49C9-A141-999E43690B28}" type="pres">
      <dgm:prSet presAssocID="{42EFAA24-CDFF-442A-8F7F-97A831E065EF}" presName="node" presStyleLbl="node1" presStyleIdx="1" presStyleCnt="4" custScaleX="160317" custScaleY="120156" custRadScaleRad="132350" custRadScaleInc="31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500A48-FD94-4F6F-A1D7-8E56378BE8C9}" type="pres">
      <dgm:prSet presAssocID="{555E0439-D37B-4108-9229-F6C8AE168ECD}" presName="parTrans" presStyleLbl="sibTrans2D1" presStyleIdx="2" presStyleCnt="4"/>
      <dgm:spPr/>
      <dgm:t>
        <a:bodyPr/>
        <a:lstStyle/>
        <a:p>
          <a:endParaRPr lang="es-ES"/>
        </a:p>
      </dgm:t>
    </dgm:pt>
    <dgm:pt modelId="{312307F2-FD50-4F72-81ED-703DED657B01}" type="pres">
      <dgm:prSet presAssocID="{555E0439-D37B-4108-9229-F6C8AE168ECD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4724EBFF-72E9-42B2-9CB7-E3AFFF24220A}" type="pres">
      <dgm:prSet presAssocID="{934E93B7-6955-4AA5-A3F6-35D8206573F3}" presName="node" presStyleLbl="node1" presStyleIdx="2" presStyleCnt="4" custScaleX="152711" custScaleY="113108" custRadScaleRad="97549" custRadScaleInc="3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878F3D-011D-41A1-8D70-B837E59E2054}" type="pres">
      <dgm:prSet presAssocID="{15278A81-1574-452B-BFF1-0A89CC883620}" presName="parTrans" presStyleLbl="sibTrans2D1" presStyleIdx="3" presStyleCnt="4"/>
      <dgm:spPr/>
      <dgm:t>
        <a:bodyPr/>
        <a:lstStyle/>
        <a:p>
          <a:endParaRPr lang="es-ES"/>
        </a:p>
      </dgm:t>
    </dgm:pt>
    <dgm:pt modelId="{2AE6CE52-70C6-4FD5-8C73-99BF013D2635}" type="pres">
      <dgm:prSet presAssocID="{15278A81-1574-452B-BFF1-0A89CC883620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C0FE7017-7BA2-4C12-8E3A-496E221E0F84}" type="pres">
      <dgm:prSet presAssocID="{994A8FD5-EC78-43EF-A584-8442CDD4210C}" presName="node" presStyleLbl="node1" presStyleIdx="3" presStyleCnt="4" custScaleX="155137" custScaleY="151426" custRadScaleRad="139183" custRadScaleInc="-77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274D45-68BA-4C20-B575-CF1628FE68B7}" type="presOf" srcId="{2A5C33A0-B436-4883-85E6-9356A2BB13F1}" destId="{B7C67679-D9D3-4AF2-BCCA-5B099BCD349C}" srcOrd="1" destOrd="0" presId="urn:microsoft.com/office/officeart/2005/8/layout/radial5"/>
    <dgm:cxn modelId="{26586DAF-08AD-4F6E-B6F0-8D90171178D3}" srcId="{D82F2C74-170C-43D5-AC62-FB91A6709BEE}" destId="{42EFAA24-CDFF-442A-8F7F-97A831E065EF}" srcOrd="1" destOrd="0" parTransId="{2A5C33A0-B436-4883-85E6-9356A2BB13F1}" sibTransId="{7D226812-999E-46CA-A4EE-EDAE2E1E96FB}"/>
    <dgm:cxn modelId="{788C93BA-B526-4ACA-B42D-672ADC4AE902}" type="presOf" srcId="{D4E5E4BF-F1F8-4ADB-8C2F-1A18C7ED9FB0}" destId="{E3C177E0-BA41-48EB-9277-07619E525DB4}" srcOrd="0" destOrd="0" presId="urn:microsoft.com/office/officeart/2005/8/layout/radial5"/>
    <dgm:cxn modelId="{ECF5BE31-4A88-4F71-9A9F-AD4E55A70C61}" type="presOf" srcId="{2A5C33A0-B436-4883-85E6-9356A2BB13F1}" destId="{A6B6DA0B-A0B0-4D58-B25E-3D04C2FDFF1D}" srcOrd="0" destOrd="0" presId="urn:microsoft.com/office/officeart/2005/8/layout/radial5"/>
    <dgm:cxn modelId="{EE749D58-AB2D-4610-B944-5DDAFA008E70}" type="presOf" srcId="{994A8FD5-EC78-43EF-A584-8442CDD4210C}" destId="{C0FE7017-7BA2-4C12-8E3A-496E221E0F84}" srcOrd="0" destOrd="0" presId="urn:microsoft.com/office/officeart/2005/8/layout/radial5"/>
    <dgm:cxn modelId="{76F438B2-6C89-48F9-A14D-0DCD093688FD}" srcId="{DFD1FFFF-F40E-4381-80AA-57AFC5E64641}" destId="{D82F2C74-170C-43D5-AC62-FB91A6709BEE}" srcOrd="0" destOrd="0" parTransId="{DB24FE94-4259-4A7C-AD56-7DB1406C8CC8}" sibTransId="{7B933FDB-627C-4681-9649-33C24A7B0A1E}"/>
    <dgm:cxn modelId="{07EED6BE-EE51-430F-97FB-784138730674}" type="presOf" srcId="{934E93B7-6955-4AA5-A3F6-35D8206573F3}" destId="{4724EBFF-72E9-42B2-9CB7-E3AFFF24220A}" srcOrd="0" destOrd="0" presId="urn:microsoft.com/office/officeart/2005/8/layout/radial5"/>
    <dgm:cxn modelId="{5A213F29-92C4-419D-8D94-2DB77309A35C}" type="presOf" srcId="{DFD1FFFF-F40E-4381-80AA-57AFC5E64641}" destId="{D38AE454-581A-4441-AF8D-009263BA7F9C}" srcOrd="0" destOrd="0" presId="urn:microsoft.com/office/officeart/2005/8/layout/radial5"/>
    <dgm:cxn modelId="{6191875E-2937-43BE-ACAD-A9FFEF8A4C78}" type="presOf" srcId="{42EFAA24-CDFF-442A-8F7F-97A831E065EF}" destId="{7E8D7E10-9738-49C9-A141-999E43690B28}" srcOrd="0" destOrd="0" presId="urn:microsoft.com/office/officeart/2005/8/layout/radial5"/>
    <dgm:cxn modelId="{4CDB4769-F3BC-4A3C-8029-4C3903E900D9}" srcId="{D82F2C74-170C-43D5-AC62-FB91A6709BEE}" destId="{F78BE382-0B2B-4870-A7BC-92B37B9CD9BE}" srcOrd="0" destOrd="0" parTransId="{D4E5E4BF-F1F8-4ADB-8C2F-1A18C7ED9FB0}" sibTransId="{5E6F4117-5663-4FAA-8904-AFCA129F67BF}"/>
    <dgm:cxn modelId="{93096418-B819-4FAA-BA45-FC2789161DC8}" type="presOf" srcId="{F78BE382-0B2B-4870-A7BC-92B37B9CD9BE}" destId="{5ABCE4FD-C755-46D4-B927-5252FC1D1775}" srcOrd="0" destOrd="0" presId="urn:microsoft.com/office/officeart/2005/8/layout/radial5"/>
    <dgm:cxn modelId="{DBFA9070-A142-41D2-AC30-25E5BA7C3A04}" type="presOf" srcId="{D4E5E4BF-F1F8-4ADB-8C2F-1A18C7ED9FB0}" destId="{5E6B7C69-DB75-49CF-BEB2-91966C8E57C3}" srcOrd="1" destOrd="0" presId="urn:microsoft.com/office/officeart/2005/8/layout/radial5"/>
    <dgm:cxn modelId="{ABD832C3-DEEB-45CB-B18A-FE98ED303117}" srcId="{D82F2C74-170C-43D5-AC62-FB91A6709BEE}" destId="{934E93B7-6955-4AA5-A3F6-35D8206573F3}" srcOrd="2" destOrd="0" parTransId="{555E0439-D37B-4108-9229-F6C8AE168ECD}" sibTransId="{E109D796-60F9-4D46-AD78-39AF633DBA59}"/>
    <dgm:cxn modelId="{7039EB7F-ACBA-446C-B0B6-D9F89A3C92F8}" type="presOf" srcId="{555E0439-D37B-4108-9229-F6C8AE168ECD}" destId="{312307F2-FD50-4F72-81ED-703DED657B01}" srcOrd="1" destOrd="0" presId="urn:microsoft.com/office/officeart/2005/8/layout/radial5"/>
    <dgm:cxn modelId="{D6BC92C8-99E8-45CF-8D49-3CF41B492D8C}" type="presOf" srcId="{D82F2C74-170C-43D5-AC62-FB91A6709BEE}" destId="{7DE85221-04ED-4A03-BE91-21A58B252465}" srcOrd="0" destOrd="0" presId="urn:microsoft.com/office/officeart/2005/8/layout/radial5"/>
    <dgm:cxn modelId="{ED5628F5-BFBF-4B08-8474-8F5ECA9E69AC}" type="presOf" srcId="{15278A81-1574-452B-BFF1-0A89CC883620}" destId="{5B878F3D-011D-41A1-8D70-B837E59E2054}" srcOrd="0" destOrd="0" presId="urn:microsoft.com/office/officeart/2005/8/layout/radial5"/>
    <dgm:cxn modelId="{F9724823-7E36-409B-BE3D-691D80DBEB16}" srcId="{D82F2C74-170C-43D5-AC62-FB91A6709BEE}" destId="{994A8FD5-EC78-43EF-A584-8442CDD4210C}" srcOrd="3" destOrd="0" parTransId="{15278A81-1574-452B-BFF1-0A89CC883620}" sibTransId="{9740CF3F-5B6A-4A85-AE10-7ADE337C68FD}"/>
    <dgm:cxn modelId="{A7C9C614-2076-4168-B306-960B68D55E5E}" type="presOf" srcId="{15278A81-1574-452B-BFF1-0A89CC883620}" destId="{2AE6CE52-70C6-4FD5-8C73-99BF013D2635}" srcOrd="1" destOrd="0" presId="urn:microsoft.com/office/officeart/2005/8/layout/radial5"/>
    <dgm:cxn modelId="{3ECB5875-AC8F-4D62-B949-28D4CD506DA7}" type="presOf" srcId="{555E0439-D37B-4108-9229-F6C8AE168ECD}" destId="{FD500A48-FD94-4F6F-A1D7-8E56378BE8C9}" srcOrd="0" destOrd="0" presId="urn:microsoft.com/office/officeart/2005/8/layout/radial5"/>
    <dgm:cxn modelId="{9E6CA75B-9B2D-4F58-9E76-E255DEAF6840}" type="presParOf" srcId="{D38AE454-581A-4441-AF8D-009263BA7F9C}" destId="{7DE85221-04ED-4A03-BE91-21A58B252465}" srcOrd="0" destOrd="0" presId="urn:microsoft.com/office/officeart/2005/8/layout/radial5"/>
    <dgm:cxn modelId="{2FE8F835-A982-4F0E-B1F2-8C83FF95DB3C}" type="presParOf" srcId="{D38AE454-581A-4441-AF8D-009263BA7F9C}" destId="{E3C177E0-BA41-48EB-9277-07619E525DB4}" srcOrd="1" destOrd="0" presId="urn:microsoft.com/office/officeart/2005/8/layout/radial5"/>
    <dgm:cxn modelId="{3A1E740D-50D2-49F5-9CE8-8993BE5ECE5D}" type="presParOf" srcId="{E3C177E0-BA41-48EB-9277-07619E525DB4}" destId="{5E6B7C69-DB75-49CF-BEB2-91966C8E57C3}" srcOrd="0" destOrd="0" presId="urn:microsoft.com/office/officeart/2005/8/layout/radial5"/>
    <dgm:cxn modelId="{51D52993-2D0A-4AD8-A19D-49D29AFDF2D4}" type="presParOf" srcId="{D38AE454-581A-4441-AF8D-009263BA7F9C}" destId="{5ABCE4FD-C755-46D4-B927-5252FC1D1775}" srcOrd="2" destOrd="0" presId="urn:microsoft.com/office/officeart/2005/8/layout/radial5"/>
    <dgm:cxn modelId="{0F6C64E3-3676-41C2-86A5-F419947FD73A}" type="presParOf" srcId="{D38AE454-581A-4441-AF8D-009263BA7F9C}" destId="{A6B6DA0B-A0B0-4D58-B25E-3D04C2FDFF1D}" srcOrd="3" destOrd="0" presId="urn:microsoft.com/office/officeart/2005/8/layout/radial5"/>
    <dgm:cxn modelId="{191FE15E-179E-4D87-9568-8B4DAD70E875}" type="presParOf" srcId="{A6B6DA0B-A0B0-4D58-B25E-3D04C2FDFF1D}" destId="{B7C67679-D9D3-4AF2-BCCA-5B099BCD349C}" srcOrd="0" destOrd="0" presId="urn:microsoft.com/office/officeart/2005/8/layout/radial5"/>
    <dgm:cxn modelId="{ACB0C3C1-5B14-454E-AEB5-7075B313186D}" type="presParOf" srcId="{D38AE454-581A-4441-AF8D-009263BA7F9C}" destId="{7E8D7E10-9738-49C9-A141-999E43690B28}" srcOrd="4" destOrd="0" presId="urn:microsoft.com/office/officeart/2005/8/layout/radial5"/>
    <dgm:cxn modelId="{3A7B401F-99DA-4C86-8DC7-361C6A9E3FDF}" type="presParOf" srcId="{D38AE454-581A-4441-AF8D-009263BA7F9C}" destId="{FD500A48-FD94-4F6F-A1D7-8E56378BE8C9}" srcOrd="5" destOrd="0" presId="urn:microsoft.com/office/officeart/2005/8/layout/radial5"/>
    <dgm:cxn modelId="{0BFC1FCF-A041-4523-B189-FB51E5300BF0}" type="presParOf" srcId="{FD500A48-FD94-4F6F-A1D7-8E56378BE8C9}" destId="{312307F2-FD50-4F72-81ED-703DED657B01}" srcOrd="0" destOrd="0" presId="urn:microsoft.com/office/officeart/2005/8/layout/radial5"/>
    <dgm:cxn modelId="{02040BDE-65ED-45C2-822E-EFB2A3F652FE}" type="presParOf" srcId="{D38AE454-581A-4441-AF8D-009263BA7F9C}" destId="{4724EBFF-72E9-42B2-9CB7-E3AFFF24220A}" srcOrd="6" destOrd="0" presId="urn:microsoft.com/office/officeart/2005/8/layout/radial5"/>
    <dgm:cxn modelId="{92571065-61C0-49D7-9575-6E0BCD748B07}" type="presParOf" srcId="{D38AE454-581A-4441-AF8D-009263BA7F9C}" destId="{5B878F3D-011D-41A1-8D70-B837E59E2054}" srcOrd="7" destOrd="0" presId="urn:microsoft.com/office/officeart/2005/8/layout/radial5"/>
    <dgm:cxn modelId="{D25FFD02-A3A6-445D-99F8-73E8C9CA18B9}" type="presParOf" srcId="{5B878F3D-011D-41A1-8D70-B837E59E2054}" destId="{2AE6CE52-70C6-4FD5-8C73-99BF013D2635}" srcOrd="0" destOrd="0" presId="urn:microsoft.com/office/officeart/2005/8/layout/radial5"/>
    <dgm:cxn modelId="{AFAEB3DA-7A3F-44EC-A899-896D3017CF1A}" type="presParOf" srcId="{D38AE454-581A-4441-AF8D-009263BA7F9C}" destId="{C0FE7017-7BA2-4C12-8E3A-496E221E0F8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BA5FEE-9F97-4536-AF61-5E5C64EC9414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8831D25A-A5BC-4071-99F3-A7446DCE0F52}">
      <dgm:prSet phldrT="[Texto]" custT="1"/>
      <dgm:spPr/>
      <dgm:t>
        <a:bodyPr/>
        <a:lstStyle/>
        <a:p>
          <a:r>
            <a:rPr lang="es-EC" sz="3600" b="1" dirty="0" smtClean="0"/>
            <a:t>CAPÍTULO III</a:t>
          </a:r>
          <a:endParaRPr lang="es-EC" sz="3600" b="1" dirty="0"/>
        </a:p>
      </dgm:t>
    </dgm:pt>
    <dgm:pt modelId="{A75C1FD7-7448-4B2E-AAF9-334BA457CA4F}" type="parTrans" cxnId="{04232354-0B58-4EBD-A4C8-F243D46DDF7A}">
      <dgm:prSet/>
      <dgm:spPr/>
      <dgm:t>
        <a:bodyPr/>
        <a:lstStyle/>
        <a:p>
          <a:endParaRPr lang="es-EC"/>
        </a:p>
      </dgm:t>
    </dgm:pt>
    <dgm:pt modelId="{6DB40FA0-9605-428B-9699-C8BD4CD07CA7}" type="sibTrans" cxnId="{04232354-0B58-4EBD-A4C8-F243D46DDF7A}">
      <dgm:prSet/>
      <dgm:spPr/>
      <dgm:t>
        <a:bodyPr/>
        <a:lstStyle/>
        <a:p>
          <a:endParaRPr lang="es-EC"/>
        </a:p>
      </dgm:t>
    </dgm:pt>
    <dgm:pt modelId="{5C9F83FC-5EE3-4D8F-9073-549F5765C6E0}" type="asst">
      <dgm:prSet phldrT="[Texto]" custT="1"/>
      <dgm:spPr/>
      <dgm:t>
        <a:bodyPr/>
        <a:lstStyle/>
        <a:p>
          <a:r>
            <a:rPr lang="es-EC" sz="2800" b="1" dirty="0" smtClean="0"/>
            <a:t>METODOLOGIA DE LA INVESTIGACIÓN</a:t>
          </a:r>
          <a:endParaRPr lang="es-EC" sz="2800" b="1" dirty="0"/>
        </a:p>
      </dgm:t>
    </dgm:pt>
    <dgm:pt modelId="{AF93E9BF-4ADC-4C42-BA2A-39512DD07DD4}" type="parTrans" cxnId="{27F2A041-3A15-439E-98C5-FAE2180B13BD}">
      <dgm:prSet/>
      <dgm:spPr/>
      <dgm:t>
        <a:bodyPr/>
        <a:lstStyle/>
        <a:p>
          <a:endParaRPr lang="es-EC"/>
        </a:p>
      </dgm:t>
    </dgm:pt>
    <dgm:pt modelId="{A379A4FB-AF05-4D07-B578-3B4E7527AD63}" type="sibTrans" cxnId="{27F2A041-3A15-439E-98C5-FAE2180B13BD}">
      <dgm:prSet/>
      <dgm:spPr/>
      <dgm:t>
        <a:bodyPr/>
        <a:lstStyle/>
        <a:p>
          <a:endParaRPr lang="es-EC"/>
        </a:p>
      </dgm:t>
    </dgm:pt>
    <dgm:pt modelId="{4D0A6380-B3E7-4459-A3F5-5A86438FD1A8}" type="pres">
      <dgm:prSet presAssocID="{A2BA5FEE-9F97-4536-AF61-5E5C64EC94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D2474CF-2B37-4F8B-801F-99E7A6CEB240}" type="pres">
      <dgm:prSet presAssocID="{8831D25A-A5BC-4071-99F3-A7446DCE0F52}" presName="hierRoot1" presStyleCnt="0">
        <dgm:presLayoutVars>
          <dgm:hierBranch val="init"/>
        </dgm:presLayoutVars>
      </dgm:prSet>
      <dgm:spPr/>
    </dgm:pt>
    <dgm:pt modelId="{D7572A6E-9E9A-4FAE-A734-4E87CAF73C29}" type="pres">
      <dgm:prSet presAssocID="{8831D25A-A5BC-4071-99F3-A7446DCE0F52}" presName="rootComposite1" presStyleCnt="0"/>
      <dgm:spPr/>
    </dgm:pt>
    <dgm:pt modelId="{25FB4F3C-4B3B-40EB-A52E-07B4FB27A229}" type="pres">
      <dgm:prSet presAssocID="{8831D25A-A5BC-4071-99F3-A7446DCE0F52}" presName="rootText1" presStyleLbl="node0" presStyleIdx="0" presStyleCnt="1" custScaleX="3689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EDD524-B9C8-4202-82FC-EA272975B904}" type="pres">
      <dgm:prSet presAssocID="{8831D25A-A5BC-4071-99F3-A7446DCE0F52}" presName="rootConnector1" presStyleLbl="node1" presStyleIdx="0" presStyleCnt="0"/>
      <dgm:spPr/>
      <dgm:t>
        <a:bodyPr/>
        <a:lstStyle/>
        <a:p>
          <a:endParaRPr lang="es-EC"/>
        </a:p>
      </dgm:t>
    </dgm:pt>
    <dgm:pt modelId="{768A00A5-E76B-43AC-B609-B33930978CAB}" type="pres">
      <dgm:prSet presAssocID="{8831D25A-A5BC-4071-99F3-A7446DCE0F52}" presName="hierChild2" presStyleCnt="0"/>
      <dgm:spPr/>
    </dgm:pt>
    <dgm:pt modelId="{48AD8369-8536-4779-A240-0125655A8A23}" type="pres">
      <dgm:prSet presAssocID="{8831D25A-A5BC-4071-99F3-A7446DCE0F52}" presName="hierChild3" presStyleCnt="0"/>
      <dgm:spPr/>
    </dgm:pt>
    <dgm:pt modelId="{0AC1D81A-797B-4396-8315-981E64802164}" type="pres">
      <dgm:prSet presAssocID="{AF93E9BF-4ADC-4C42-BA2A-39512DD07DD4}" presName="Name111" presStyleLbl="parChTrans1D2" presStyleIdx="0" presStyleCnt="1"/>
      <dgm:spPr/>
      <dgm:t>
        <a:bodyPr/>
        <a:lstStyle/>
        <a:p>
          <a:endParaRPr lang="es-EC"/>
        </a:p>
      </dgm:t>
    </dgm:pt>
    <dgm:pt modelId="{A42DE559-4B4B-45A7-80FA-4C8785E3E52D}" type="pres">
      <dgm:prSet presAssocID="{5C9F83FC-5EE3-4D8F-9073-549F5765C6E0}" presName="hierRoot3" presStyleCnt="0">
        <dgm:presLayoutVars>
          <dgm:hierBranch val="init"/>
        </dgm:presLayoutVars>
      </dgm:prSet>
      <dgm:spPr/>
    </dgm:pt>
    <dgm:pt modelId="{ADAE98D2-F93D-4BF6-B4B3-736045FFBB2B}" type="pres">
      <dgm:prSet presAssocID="{5C9F83FC-5EE3-4D8F-9073-549F5765C6E0}" presName="rootComposite3" presStyleCnt="0"/>
      <dgm:spPr/>
    </dgm:pt>
    <dgm:pt modelId="{4CFA1ECB-73B9-44D5-A192-2773DC83784B}" type="pres">
      <dgm:prSet presAssocID="{5C9F83FC-5EE3-4D8F-9073-549F5765C6E0}" presName="rootText3" presStyleLbl="asst1" presStyleIdx="0" presStyleCnt="1" custScaleX="321394" custScaleY="1619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8B5602-F788-4F3B-A85D-A77D0B7CAD6F}" type="pres">
      <dgm:prSet presAssocID="{5C9F83FC-5EE3-4D8F-9073-549F5765C6E0}" presName="rootConnector3" presStyleLbl="asst1" presStyleIdx="0" presStyleCnt="1"/>
      <dgm:spPr/>
      <dgm:t>
        <a:bodyPr/>
        <a:lstStyle/>
        <a:p>
          <a:endParaRPr lang="es-EC"/>
        </a:p>
      </dgm:t>
    </dgm:pt>
    <dgm:pt modelId="{A465E6ED-847E-4CFF-A925-FFC319FD215F}" type="pres">
      <dgm:prSet presAssocID="{5C9F83FC-5EE3-4D8F-9073-549F5765C6E0}" presName="hierChild6" presStyleCnt="0"/>
      <dgm:spPr/>
    </dgm:pt>
    <dgm:pt modelId="{20B1900F-63F5-4D5A-BAA5-8BBAE3FD0B82}" type="pres">
      <dgm:prSet presAssocID="{5C9F83FC-5EE3-4D8F-9073-549F5765C6E0}" presName="hierChild7" presStyleCnt="0"/>
      <dgm:spPr/>
    </dgm:pt>
  </dgm:ptLst>
  <dgm:cxnLst>
    <dgm:cxn modelId="{04DE59BF-5C14-498A-8810-E55F684C1D9A}" type="presOf" srcId="{8831D25A-A5BC-4071-99F3-A7446DCE0F52}" destId="{5EEDD524-B9C8-4202-82FC-EA272975B904}" srcOrd="1" destOrd="0" presId="urn:microsoft.com/office/officeart/2005/8/layout/orgChart1"/>
    <dgm:cxn modelId="{27F2A041-3A15-439E-98C5-FAE2180B13BD}" srcId="{8831D25A-A5BC-4071-99F3-A7446DCE0F52}" destId="{5C9F83FC-5EE3-4D8F-9073-549F5765C6E0}" srcOrd="0" destOrd="0" parTransId="{AF93E9BF-4ADC-4C42-BA2A-39512DD07DD4}" sibTransId="{A379A4FB-AF05-4D07-B578-3B4E7527AD63}"/>
    <dgm:cxn modelId="{FD717D7B-ADA0-40DB-9B5E-48D0B5A7CD2E}" type="presOf" srcId="{A2BA5FEE-9F97-4536-AF61-5E5C64EC9414}" destId="{4D0A6380-B3E7-4459-A3F5-5A86438FD1A8}" srcOrd="0" destOrd="0" presId="urn:microsoft.com/office/officeart/2005/8/layout/orgChart1"/>
    <dgm:cxn modelId="{17FFD7AF-3E6A-4DD4-881C-24FDD2570E68}" type="presOf" srcId="{AF93E9BF-4ADC-4C42-BA2A-39512DD07DD4}" destId="{0AC1D81A-797B-4396-8315-981E64802164}" srcOrd="0" destOrd="0" presId="urn:microsoft.com/office/officeart/2005/8/layout/orgChart1"/>
    <dgm:cxn modelId="{CE500E5B-3CB2-42F3-8957-9FE67CF35EB8}" type="presOf" srcId="{8831D25A-A5BC-4071-99F3-A7446DCE0F52}" destId="{25FB4F3C-4B3B-40EB-A52E-07B4FB27A229}" srcOrd="0" destOrd="0" presId="urn:microsoft.com/office/officeart/2005/8/layout/orgChart1"/>
    <dgm:cxn modelId="{40D39626-6B47-4B3A-81BB-FC807F5C972C}" type="presOf" srcId="{5C9F83FC-5EE3-4D8F-9073-549F5765C6E0}" destId="{A58B5602-F788-4F3B-A85D-A77D0B7CAD6F}" srcOrd="1" destOrd="0" presId="urn:microsoft.com/office/officeart/2005/8/layout/orgChart1"/>
    <dgm:cxn modelId="{23EB35D4-AAE4-45D8-A458-A896970ED9BC}" type="presOf" srcId="{5C9F83FC-5EE3-4D8F-9073-549F5765C6E0}" destId="{4CFA1ECB-73B9-44D5-A192-2773DC83784B}" srcOrd="0" destOrd="0" presId="urn:microsoft.com/office/officeart/2005/8/layout/orgChart1"/>
    <dgm:cxn modelId="{04232354-0B58-4EBD-A4C8-F243D46DDF7A}" srcId="{A2BA5FEE-9F97-4536-AF61-5E5C64EC9414}" destId="{8831D25A-A5BC-4071-99F3-A7446DCE0F52}" srcOrd="0" destOrd="0" parTransId="{A75C1FD7-7448-4B2E-AAF9-334BA457CA4F}" sibTransId="{6DB40FA0-9605-428B-9699-C8BD4CD07CA7}"/>
    <dgm:cxn modelId="{A2A5D8CD-1697-45A8-AFEA-A5571E14C272}" type="presParOf" srcId="{4D0A6380-B3E7-4459-A3F5-5A86438FD1A8}" destId="{AD2474CF-2B37-4F8B-801F-99E7A6CEB240}" srcOrd="0" destOrd="0" presId="urn:microsoft.com/office/officeart/2005/8/layout/orgChart1"/>
    <dgm:cxn modelId="{F85B698A-F3C5-4A68-9590-74B656D76622}" type="presParOf" srcId="{AD2474CF-2B37-4F8B-801F-99E7A6CEB240}" destId="{D7572A6E-9E9A-4FAE-A734-4E87CAF73C29}" srcOrd="0" destOrd="0" presId="urn:microsoft.com/office/officeart/2005/8/layout/orgChart1"/>
    <dgm:cxn modelId="{BC616EC2-8A48-4352-B914-720F3311B0C1}" type="presParOf" srcId="{D7572A6E-9E9A-4FAE-A734-4E87CAF73C29}" destId="{25FB4F3C-4B3B-40EB-A52E-07B4FB27A229}" srcOrd="0" destOrd="0" presId="urn:microsoft.com/office/officeart/2005/8/layout/orgChart1"/>
    <dgm:cxn modelId="{121950E3-02E0-42C2-9D2F-885C60DE9C86}" type="presParOf" srcId="{D7572A6E-9E9A-4FAE-A734-4E87CAF73C29}" destId="{5EEDD524-B9C8-4202-82FC-EA272975B904}" srcOrd="1" destOrd="0" presId="urn:microsoft.com/office/officeart/2005/8/layout/orgChart1"/>
    <dgm:cxn modelId="{F54DE03E-D85F-4316-8955-02FC4FCE4773}" type="presParOf" srcId="{AD2474CF-2B37-4F8B-801F-99E7A6CEB240}" destId="{768A00A5-E76B-43AC-B609-B33930978CAB}" srcOrd="1" destOrd="0" presId="urn:microsoft.com/office/officeart/2005/8/layout/orgChart1"/>
    <dgm:cxn modelId="{DABCD837-0A09-442E-8518-7267E8A6795C}" type="presParOf" srcId="{AD2474CF-2B37-4F8B-801F-99E7A6CEB240}" destId="{48AD8369-8536-4779-A240-0125655A8A23}" srcOrd="2" destOrd="0" presId="urn:microsoft.com/office/officeart/2005/8/layout/orgChart1"/>
    <dgm:cxn modelId="{50634F7D-0FE5-479D-A9FE-E5E4C6CF4589}" type="presParOf" srcId="{48AD8369-8536-4779-A240-0125655A8A23}" destId="{0AC1D81A-797B-4396-8315-981E64802164}" srcOrd="0" destOrd="0" presId="urn:microsoft.com/office/officeart/2005/8/layout/orgChart1"/>
    <dgm:cxn modelId="{8A23A7A7-B088-46C8-95B8-F8A8DD16156B}" type="presParOf" srcId="{48AD8369-8536-4779-A240-0125655A8A23}" destId="{A42DE559-4B4B-45A7-80FA-4C8785E3E52D}" srcOrd="1" destOrd="0" presId="urn:microsoft.com/office/officeart/2005/8/layout/orgChart1"/>
    <dgm:cxn modelId="{58DC99E2-2245-465A-9B7C-1E1B78671884}" type="presParOf" srcId="{A42DE559-4B4B-45A7-80FA-4C8785E3E52D}" destId="{ADAE98D2-F93D-4BF6-B4B3-736045FFBB2B}" srcOrd="0" destOrd="0" presId="urn:microsoft.com/office/officeart/2005/8/layout/orgChart1"/>
    <dgm:cxn modelId="{6B0F8BEA-4CD2-4060-B65A-7A1438EB388A}" type="presParOf" srcId="{ADAE98D2-F93D-4BF6-B4B3-736045FFBB2B}" destId="{4CFA1ECB-73B9-44D5-A192-2773DC83784B}" srcOrd="0" destOrd="0" presId="urn:microsoft.com/office/officeart/2005/8/layout/orgChart1"/>
    <dgm:cxn modelId="{82D0F78E-6C04-4DF8-B5DB-9FE966B75A44}" type="presParOf" srcId="{ADAE98D2-F93D-4BF6-B4B3-736045FFBB2B}" destId="{A58B5602-F788-4F3B-A85D-A77D0B7CAD6F}" srcOrd="1" destOrd="0" presId="urn:microsoft.com/office/officeart/2005/8/layout/orgChart1"/>
    <dgm:cxn modelId="{DA0BFD89-2F5C-4385-AEEC-00C79D0F7495}" type="presParOf" srcId="{A42DE559-4B4B-45A7-80FA-4C8785E3E52D}" destId="{A465E6ED-847E-4CFF-A925-FFC319FD215F}" srcOrd="1" destOrd="0" presId="urn:microsoft.com/office/officeart/2005/8/layout/orgChart1"/>
    <dgm:cxn modelId="{C0ABC0ED-D05A-4497-BDF4-F7F880AFBC37}" type="presParOf" srcId="{A42DE559-4B4B-45A7-80FA-4C8785E3E52D}" destId="{20B1900F-63F5-4D5A-BAA5-8BBAE3FD0B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E0705-8FF8-4C6A-8E7D-E83027F7F28D}">
      <dsp:nvSpPr>
        <dsp:cNvPr id="0" name=""/>
        <dsp:cNvSpPr/>
      </dsp:nvSpPr>
      <dsp:spPr>
        <a:xfrm>
          <a:off x="0" y="0"/>
          <a:ext cx="9000995" cy="4013284"/>
        </a:xfrm>
        <a:prstGeom prst="rightArrow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78A5DB-11C0-4698-8BF7-A0F427E5DFE0}">
      <dsp:nvSpPr>
        <dsp:cNvPr id="0" name=""/>
        <dsp:cNvSpPr/>
      </dsp:nvSpPr>
      <dsp:spPr>
        <a:xfrm>
          <a:off x="73778" y="1204980"/>
          <a:ext cx="1270204" cy="1605313"/>
        </a:xfrm>
        <a:prstGeom prst="roundRect">
          <a:avLst/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PLANTEAMIENTO DEL PROBLEMA</a:t>
          </a:r>
          <a:endParaRPr lang="es-MX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784" y="1266986"/>
        <a:ext cx="1146192" cy="1481301"/>
      </dsp:txXfrm>
    </dsp:sp>
    <dsp:sp modelId="{98BE614F-9B1E-43B0-B06D-BF2FE1D1E6B4}">
      <dsp:nvSpPr>
        <dsp:cNvPr id="0" name=""/>
        <dsp:cNvSpPr/>
      </dsp:nvSpPr>
      <dsp:spPr>
        <a:xfrm>
          <a:off x="1449630" y="1204964"/>
          <a:ext cx="1339227" cy="1605313"/>
        </a:xfrm>
        <a:prstGeom prst="roundRect">
          <a:avLst/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REVISIÓN DE LITERATURA SOBRE EL TEMA DE INVESTIGACIÓN</a:t>
          </a:r>
          <a:endParaRPr lang="es-MX" sz="105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5006" y="1270340"/>
        <a:ext cx="1208475" cy="1474561"/>
      </dsp:txXfrm>
    </dsp:sp>
    <dsp:sp modelId="{869A8FF3-F860-4328-B777-815F0F44EEF0}">
      <dsp:nvSpPr>
        <dsp:cNvPr id="0" name=""/>
        <dsp:cNvSpPr/>
      </dsp:nvSpPr>
      <dsp:spPr>
        <a:xfrm>
          <a:off x="2915477" y="1203985"/>
          <a:ext cx="1389862" cy="1605313"/>
        </a:xfrm>
        <a:prstGeom prst="roundRect">
          <a:avLst/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CONSTRUCCIÓN DEL MARCO TEÓRICO</a:t>
          </a:r>
          <a:endParaRPr lang="es-MX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3324" y="1271832"/>
        <a:ext cx="1254168" cy="1469619"/>
      </dsp:txXfrm>
    </dsp:sp>
    <dsp:sp modelId="{72709CDE-8F84-47F4-9AB4-FB352A44175E}">
      <dsp:nvSpPr>
        <dsp:cNvPr id="0" name=""/>
        <dsp:cNvSpPr/>
      </dsp:nvSpPr>
      <dsp:spPr>
        <a:xfrm>
          <a:off x="4456308" y="1203985"/>
          <a:ext cx="1504764" cy="1605313"/>
        </a:xfrm>
        <a:prstGeom prst="roundRect">
          <a:avLst/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SOMETER LAS VARIABLES A PRUEBA, A TRAVÉS DE RECOLECCIÓN DE DATOS</a:t>
          </a:r>
          <a:endParaRPr lang="es-MX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9765" y="1277442"/>
        <a:ext cx="1357850" cy="1458399"/>
      </dsp:txXfrm>
    </dsp:sp>
    <dsp:sp modelId="{CA96CD1F-ED2E-4B69-BEDC-74527EF36FF1}">
      <dsp:nvSpPr>
        <dsp:cNvPr id="0" name=""/>
        <dsp:cNvSpPr/>
      </dsp:nvSpPr>
      <dsp:spPr>
        <a:xfrm>
          <a:off x="6112041" y="1203985"/>
          <a:ext cx="1462608" cy="1605313"/>
        </a:xfrm>
        <a:prstGeom prst="roundRect">
          <a:avLst/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ANÁLISIS E INTERPRETACIÓN DE DATOS A TRAVÉS DE PROCEDIMEINTOS ESTADÍSTICOS</a:t>
          </a:r>
          <a:endParaRPr lang="es-MX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83440" y="1275384"/>
        <a:ext cx="1319810" cy="1462515"/>
      </dsp:txXfrm>
    </dsp:sp>
    <dsp:sp modelId="{63224405-BAA0-433D-8EB6-F4BB509987D6}">
      <dsp:nvSpPr>
        <dsp:cNvPr id="0" name=""/>
        <dsp:cNvSpPr/>
      </dsp:nvSpPr>
      <dsp:spPr>
        <a:xfrm>
          <a:off x="7725618" y="1203985"/>
          <a:ext cx="1271273" cy="1605313"/>
        </a:xfrm>
        <a:prstGeom prst="roundRect">
          <a:avLst/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CONCLUSIONES Y RECOMENDACIONES DE LA INVESTIGACIÓN</a:t>
          </a:r>
          <a:endParaRPr lang="es-MX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87676" y="1266043"/>
        <a:ext cx="1147157" cy="14811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FA758-F154-4864-A599-49AA975CF93D}">
      <dsp:nvSpPr>
        <dsp:cNvPr id="0" name=""/>
        <dsp:cNvSpPr/>
      </dsp:nvSpPr>
      <dsp:spPr>
        <a:xfrm rot="5400000">
          <a:off x="510351" y="-75645"/>
          <a:ext cx="1313213" cy="1473612"/>
        </a:xfrm>
        <a:prstGeom prst="chevron">
          <a:avLst/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ENFOQUE </a:t>
          </a:r>
          <a:endParaRPr lang="es-EC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30152" y="4554"/>
        <a:ext cx="1473612" cy="1313213"/>
      </dsp:txXfrm>
    </dsp:sp>
    <dsp:sp modelId="{AB1AD69E-C800-4677-8666-D0AD6FDB9DD0}">
      <dsp:nvSpPr>
        <dsp:cNvPr id="0" name=""/>
        <dsp:cNvSpPr/>
      </dsp:nvSpPr>
      <dsp:spPr>
        <a:xfrm rot="5400000">
          <a:off x="4490589" y="-2545142"/>
          <a:ext cx="854037" cy="5944635"/>
        </a:xfrm>
        <a:prstGeom prst="round2Same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Cuantitativo</a:t>
          </a:r>
          <a:endParaRPr lang="es-EC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Cualitativa 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945291" y="41847"/>
        <a:ext cx="5902944" cy="770655"/>
      </dsp:txXfrm>
    </dsp:sp>
    <dsp:sp modelId="{5EC941D8-B42A-4BAB-BAE9-BE3AEFFBA676}">
      <dsp:nvSpPr>
        <dsp:cNvPr id="0" name=""/>
        <dsp:cNvSpPr/>
      </dsp:nvSpPr>
      <dsp:spPr>
        <a:xfrm rot="5400000">
          <a:off x="538930" y="1117258"/>
          <a:ext cx="1313213" cy="1382956"/>
        </a:xfrm>
        <a:prstGeom prst="chevron">
          <a:avLst/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MODALIDAD</a:t>
          </a:r>
          <a:r>
            <a:rPr lang="es-MX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04059" y="1152129"/>
        <a:ext cx="1382956" cy="1313213"/>
      </dsp:txXfrm>
    </dsp:sp>
    <dsp:sp modelId="{020B2559-65CD-49A3-B0A8-E8CDF0754F05}">
      <dsp:nvSpPr>
        <dsp:cNvPr id="0" name=""/>
        <dsp:cNvSpPr/>
      </dsp:nvSpPr>
      <dsp:spPr>
        <a:xfrm rot="5400000">
          <a:off x="4319916" y="-1223551"/>
          <a:ext cx="853589" cy="5604952"/>
        </a:xfrm>
        <a:prstGeom prst="round2Same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Bibliográfica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Campo</a:t>
          </a:r>
          <a:endParaRPr lang="es-MX" sz="1800" kern="1200" dirty="0"/>
        </a:p>
      </dsp:txBody>
      <dsp:txXfrm rot="-5400000">
        <a:off x="1944235" y="1193799"/>
        <a:ext cx="5563283" cy="770251"/>
      </dsp:txXfrm>
    </dsp:sp>
    <dsp:sp modelId="{241C70B6-8DA8-4E0F-A7D4-C5BEDE00661F}">
      <dsp:nvSpPr>
        <dsp:cNvPr id="0" name=""/>
        <dsp:cNvSpPr/>
      </dsp:nvSpPr>
      <dsp:spPr>
        <a:xfrm rot="5400000">
          <a:off x="547148" y="2261171"/>
          <a:ext cx="1313213" cy="1399392"/>
        </a:xfrm>
        <a:prstGeom prst="chevron">
          <a:avLst/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TIPO </a:t>
          </a:r>
          <a:endParaRPr lang="es-EC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04059" y="2304260"/>
        <a:ext cx="1399392" cy="1313213"/>
      </dsp:txXfrm>
    </dsp:sp>
    <dsp:sp modelId="{F3E927C5-18EC-4284-9CC2-7CC9606CEF8D}">
      <dsp:nvSpPr>
        <dsp:cNvPr id="0" name=""/>
        <dsp:cNvSpPr/>
      </dsp:nvSpPr>
      <dsp:spPr>
        <a:xfrm rot="5400000">
          <a:off x="4472683" y="-296212"/>
          <a:ext cx="853589" cy="5910506"/>
        </a:xfrm>
        <a:prstGeom prst="round2Same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Exploratoria</a:t>
          </a:r>
          <a:endParaRPr lang="es-EC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Descriptiva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944225" y="2273915"/>
        <a:ext cx="5868837" cy="770251"/>
      </dsp:txXfrm>
    </dsp:sp>
    <dsp:sp modelId="{39E6FD8D-5354-47CE-A436-0A5A234ED6FC}">
      <dsp:nvSpPr>
        <dsp:cNvPr id="0" name=""/>
        <dsp:cNvSpPr/>
      </dsp:nvSpPr>
      <dsp:spPr>
        <a:xfrm rot="5400000">
          <a:off x="509280" y="3307141"/>
          <a:ext cx="1313213" cy="1467683"/>
        </a:xfrm>
        <a:prstGeom prst="chevron">
          <a:avLst/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POBLACIÓN Y MUESTRA</a:t>
          </a:r>
          <a:endParaRPr lang="es-EC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32045" y="3384376"/>
        <a:ext cx="1467683" cy="1313213"/>
      </dsp:txXfrm>
    </dsp:sp>
    <dsp:sp modelId="{5ABE778C-FC63-49C2-8B75-424539C86AA0}">
      <dsp:nvSpPr>
        <dsp:cNvPr id="0" name=""/>
        <dsp:cNvSpPr/>
      </dsp:nvSpPr>
      <dsp:spPr>
        <a:xfrm rot="5400000">
          <a:off x="4507133" y="821452"/>
          <a:ext cx="853589" cy="5979444"/>
        </a:xfrm>
        <a:prstGeom prst="round2Same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18 niños y niñas de 4 y 5 años del Centro de Educación Inicial “San Marcelo” ubicado en el Sur de Quito.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944206" y="3426049"/>
        <a:ext cx="5937775" cy="7702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67672-59BE-4392-B6B9-6C729F255B29}">
      <dsp:nvSpPr>
        <dsp:cNvPr id="0" name=""/>
        <dsp:cNvSpPr/>
      </dsp:nvSpPr>
      <dsp:spPr>
        <a:xfrm>
          <a:off x="3492486" y="1447417"/>
          <a:ext cx="91440" cy="2295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702"/>
              </a:lnTo>
              <a:lnTo>
                <a:pt x="82818" y="22957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3FEED-4063-4CFA-8341-9F2A79964962}">
      <dsp:nvSpPr>
        <dsp:cNvPr id="0" name=""/>
        <dsp:cNvSpPr/>
      </dsp:nvSpPr>
      <dsp:spPr>
        <a:xfrm>
          <a:off x="2971117" y="1447417"/>
          <a:ext cx="567089" cy="955800"/>
        </a:xfrm>
        <a:custGeom>
          <a:avLst/>
          <a:gdLst/>
          <a:ahLst/>
          <a:cxnLst/>
          <a:rect l="0" t="0" r="0" b="0"/>
          <a:pathLst>
            <a:path>
              <a:moveTo>
                <a:pt x="567089" y="0"/>
              </a:moveTo>
              <a:lnTo>
                <a:pt x="0" y="95580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10743-004F-4D31-8A65-EE1B1C3F37AC}">
      <dsp:nvSpPr>
        <dsp:cNvPr id="0" name=""/>
        <dsp:cNvSpPr/>
      </dsp:nvSpPr>
      <dsp:spPr>
        <a:xfrm>
          <a:off x="2130701" y="1163872"/>
          <a:ext cx="840415" cy="209437"/>
        </a:xfrm>
        <a:custGeom>
          <a:avLst/>
          <a:gdLst/>
          <a:ahLst/>
          <a:cxnLst/>
          <a:rect l="0" t="0" r="0" b="0"/>
          <a:pathLst>
            <a:path>
              <a:moveTo>
                <a:pt x="0" y="209437"/>
              </a:moveTo>
              <a:lnTo>
                <a:pt x="840415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035AD-603F-40FF-83CE-23FA7BAFD2A7}">
      <dsp:nvSpPr>
        <dsp:cNvPr id="0" name=""/>
        <dsp:cNvSpPr/>
      </dsp:nvSpPr>
      <dsp:spPr>
        <a:xfrm>
          <a:off x="2084981" y="1373310"/>
          <a:ext cx="91440" cy="2653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397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D9913-3EDA-410C-8A71-31A1DCE4AC80}">
      <dsp:nvSpPr>
        <dsp:cNvPr id="0" name=""/>
        <dsp:cNvSpPr/>
      </dsp:nvSpPr>
      <dsp:spPr>
        <a:xfrm>
          <a:off x="2697791" y="568043"/>
          <a:ext cx="119088" cy="521722"/>
        </a:xfrm>
        <a:custGeom>
          <a:avLst/>
          <a:gdLst/>
          <a:ahLst/>
          <a:cxnLst/>
          <a:rect l="0" t="0" r="0" b="0"/>
          <a:pathLst>
            <a:path>
              <a:moveTo>
                <a:pt x="119088" y="0"/>
              </a:moveTo>
              <a:lnTo>
                <a:pt x="119088" y="521722"/>
              </a:lnTo>
              <a:lnTo>
                <a:pt x="0" y="5217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3F37-8A1E-48FB-8450-64DB0353A4CB}">
      <dsp:nvSpPr>
        <dsp:cNvPr id="0" name=""/>
        <dsp:cNvSpPr/>
      </dsp:nvSpPr>
      <dsp:spPr>
        <a:xfrm>
          <a:off x="2816880" y="568043"/>
          <a:ext cx="1372356" cy="4264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5423"/>
              </a:lnTo>
              <a:lnTo>
                <a:pt x="1372356" y="4145423"/>
              </a:lnTo>
              <a:lnTo>
                <a:pt x="1372356" y="42645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43DE5-B083-4DF5-8665-77B8C8A2C59B}">
      <dsp:nvSpPr>
        <dsp:cNvPr id="0" name=""/>
        <dsp:cNvSpPr/>
      </dsp:nvSpPr>
      <dsp:spPr>
        <a:xfrm>
          <a:off x="2771160" y="568043"/>
          <a:ext cx="91440" cy="4264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5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483B3-7535-4CE0-8583-605EE940F994}">
      <dsp:nvSpPr>
        <dsp:cNvPr id="0" name=""/>
        <dsp:cNvSpPr/>
      </dsp:nvSpPr>
      <dsp:spPr>
        <a:xfrm>
          <a:off x="1444523" y="568043"/>
          <a:ext cx="1372356" cy="4264512"/>
        </a:xfrm>
        <a:custGeom>
          <a:avLst/>
          <a:gdLst/>
          <a:ahLst/>
          <a:cxnLst/>
          <a:rect l="0" t="0" r="0" b="0"/>
          <a:pathLst>
            <a:path>
              <a:moveTo>
                <a:pt x="1372356" y="0"/>
              </a:moveTo>
              <a:lnTo>
                <a:pt x="1372356" y="4145423"/>
              </a:lnTo>
              <a:lnTo>
                <a:pt x="0" y="4145423"/>
              </a:lnTo>
              <a:lnTo>
                <a:pt x="0" y="42645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BF91-8508-40D0-AF08-D6ED62938630}">
      <dsp:nvSpPr>
        <dsp:cNvPr id="0" name=""/>
        <dsp:cNvSpPr/>
      </dsp:nvSpPr>
      <dsp:spPr>
        <a:xfrm>
          <a:off x="2249790" y="954"/>
          <a:ext cx="1134178" cy="567089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</a:rPr>
            <a:t>INSTRUMENTOS DE LA INVESTIGACIÓN</a:t>
          </a:r>
          <a:endParaRPr lang="es-EC" sz="1100" b="1" kern="1200" dirty="0">
            <a:solidFill>
              <a:schemeClr val="tx1"/>
            </a:solidFill>
          </a:endParaRPr>
        </a:p>
      </dsp:txBody>
      <dsp:txXfrm>
        <a:off x="2249790" y="954"/>
        <a:ext cx="1134178" cy="567089"/>
      </dsp:txXfrm>
    </dsp:sp>
    <dsp:sp modelId="{84D4A0C1-4688-4CC6-88DF-D5053326F669}">
      <dsp:nvSpPr>
        <dsp:cNvPr id="0" name=""/>
        <dsp:cNvSpPr/>
      </dsp:nvSpPr>
      <dsp:spPr>
        <a:xfrm>
          <a:off x="877434" y="4832555"/>
          <a:ext cx="1134178" cy="56708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IDENTIFICAR EL NIVEL DE LENGUAJE </a:t>
          </a:r>
          <a:endParaRPr lang="es-EC" sz="1100" kern="1200" dirty="0"/>
        </a:p>
      </dsp:txBody>
      <dsp:txXfrm>
        <a:off x="877434" y="4832555"/>
        <a:ext cx="1134178" cy="567089"/>
      </dsp:txXfrm>
    </dsp:sp>
    <dsp:sp modelId="{4939BD14-585C-4CB0-B47E-D003DEAEECAE}">
      <dsp:nvSpPr>
        <dsp:cNvPr id="0" name=""/>
        <dsp:cNvSpPr/>
      </dsp:nvSpPr>
      <dsp:spPr>
        <a:xfrm>
          <a:off x="2249790" y="4832555"/>
          <a:ext cx="1134178" cy="56708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ANTES Y DESPUÉS DE LA APLICACIÓN DEL MAPA MENTAL</a:t>
          </a:r>
          <a:endParaRPr lang="es-EC" sz="1100" kern="1200" dirty="0"/>
        </a:p>
      </dsp:txBody>
      <dsp:txXfrm>
        <a:off x="2249790" y="4832555"/>
        <a:ext cx="1134178" cy="567089"/>
      </dsp:txXfrm>
    </dsp:sp>
    <dsp:sp modelId="{7AAFE431-708E-4535-92FE-A037B4DC78A2}">
      <dsp:nvSpPr>
        <dsp:cNvPr id="0" name=""/>
        <dsp:cNvSpPr/>
      </dsp:nvSpPr>
      <dsp:spPr>
        <a:xfrm>
          <a:off x="3622146" y="4832555"/>
          <a:ext cx="1134178" cy="56708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COMPROBAR LA INCIDENCIA DE LA ESTRATEGIA</a:t>
          </a:r>
          <a:endParaRPr lang="es-EC" sz="1100" kern="1200" dirty="0"/>
        </a:p>
      </dsp:txBody>
      <dsp:txXfrm>
        <a:off x="3622146" y="4832555"/>
        <a:ext cx="1134178" cy="567089"/>
      </dsp:txXfrm>
    </dsp:sp>
    <dsp:sp modelId="{EDEFCD35-1566-423F-8FEC-185428DBB9BA}">
      <dsp:nvSpPr>
        <dsp:cNvPr id="0" name=""/>
        <dsp:cNvSpPr/>
      </dsp:nvSpPr>
      <dsp:spPr>
        <a:xfrm>
          <a:off x="1563612" y="806221"/>
          <a:ext cx="1134178" cy="56708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PRUEBA WPPSI</a:t>
          </a:r>
          <a:endParaRPr lang="es-EC" sz="1100" kern="1200" dirty="0"/>
        </a:p>
      </dsp:txBody>
      <dsp:txXfrm>
        <a:off x="1563612" y="806221"/>
        <a:ext cx="1134178" cy="567089"/>
      </dsp:txXfrm>
    </dsp:sp>
    <dsp:sp modelId="{E63F7D62-3F57-4EE0-8A16-D150167E7036}">
      <dsp:nvSpPr>
        <dsp:cNvPr id="0" name=""/>
        <dsp:cNvSpPr/>
      </dsp:nvSpPr>
      <dsp:spPr>
        <a:xfrm>
          <a:off x="1563612" y="4027288"/>
          <a:ext cx="1134178" cy="56708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PRE-TEST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POS-TEST</a:t>
          </a:r>
          <a:endParaRPr lang="es-EC" sz="1100" kern="1200" dirty="0"/>
        </a:p>
      </dsp:txBody>
      <dsp:txXfrm>
        <a:off x="1563612" y="4027288"/>
        <a:ext cx="1134178" cy="567089"/>
      </dsp:txXfrm>
    </dsp:sp>
    <dsp:sp modelId="{575991F5-0EEB-4AD5-B9B0-2E004DFC6FA6}">
      <dsp:nvSpPr>
        <dsp:cNvPr id="0" name=""/>
        <dsp:cNvSpPr/>
      </dsp:nvSpPr>
      <dsp:spPr>
        <a:xfrm>
          <a:off x="2971117" y="880328"/>
          <a:ext cx="1134178" cy="56708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ESTRATEGIA MAPA MENTAL</a:t>
          </a:r>
          <a:endParaRPr lang="es-EC" sz="1100" kern="1200" dirty="0"/>
        </a:p>
      </dsp:txBody>
      <dsp:txXfrm>
        <a:off x="2971117" y="880328"/>
        <a:ext cx="1134178" cy="567089"/>
      </dsp:txXfrm>
    </dsp:sp>
    <dsp:sp modelId="{114948D7-D6C2-42A2-A98F-1D84531D042D}">
      <dsp:nvSpPr>
        <dsp:cNvPr id="0" name=""/>
        <dsp:cNvSpPr/>
      </dsp:nvSpPr>
      <dsp:spPr>
        <a:xfrm>
          <a:off x="2971117" y="2119673"/>
          <a:ext cx="1134178" cy="56708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9 </a:t>
          </a:r>
          <a:r>
            <a:rPr lang="es-EC" sz="1100" kern="1200" dirty="0" smtClean="0"/>
            <a:t>SESIONES </a:t>
          </a:r>
          <a:endParaRPr lang="es-EC" sz="1100" kern="1200" dirty="0"/>
        </a:p>
      </dsp:txBody>
      <dsp:txXfrm>
        <a:off x="2971117" y="2119673"/>
        <a:ext cx="1134178" cy="567089"/>
      </dsp:txXfrm>
    </dsp:sp>
    <dsp:sp modelId="{F93AC80C-4668-4BB0-89C7-1505CCADDD0F}">
      <dsp:nvSpPr>
        <dsp:cNvPr id="0" name=""/>
        <dsp:cNvSpPr/>
      </dsp:nvSpPr>
      <dsp:spPr>
        <a:xfrm>
          <a:off x="3575305" y="3459575"/>
          <a:ext cx="1134178" cy="56708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rgbClr val="000000"/>
              </a:solidFill>
            </a:rPr>
            <a:t>FICHA DE OBSERVACIÓN</a:t>
          </a:r>
          <a:endParaRPr lang="es-ES" sz="1100" kern="1200" dirty="0">
            <a:solidFill>
              <a:srgbClr val="000000"/>
            </a:solidFill>
          </a:endParaRPr>
        </a:p>
      </dsp:txBody>
      <dsp:txXfrm>
        <a:off x="3575305" y="3459575"/>
        <a:ext cx="1134178" cy="5670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1D81A-797B-4396-8315-981E64802164}">
      <dsp:nvSpPr>
        <dsp:cNvPr id="0" name=""/>
        <dsp:cNvSpPr/>
      </dsp:nvSpPr>
      <dsp:spPr>
        <a:xfrm>
          <a:off x="4550114" y="525401"/>
          <a:ext cx="110219" cy="645335"/>
        </a:xfrm>
        <a:custGeom>
          <a:avLst/>
          <a:gdLst/>
          <a:ahLst/>
          <a:cxnLst/>
          <a:rect l="0" t="0" r="0" b="0"/>
          <a:pathLst>
            <a:path>
              <a:moveTo>
                <a:pt x="110219" y="0"/>
              </a:moveTo>
              <a:lnTo>
                <a:pt x="110219" y="645335"/>
              </a:lnTo>
              <a:lnTo>
                <a:pt x="0" y="645335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B4F3C-4B3B-40EB-A52E-07B4FB27A229}">
      <dsp:nvSpPr>
        <dsp:cNvPr id="0" name=""/>
        <dsp:cNvSpPr/>
      </dsp:nvSpPr>
      <dsp:spPr>
        <a:xfrm>
          <a:off x="2723727" y="544"/>
          <a:ext cx="3873212" cy="524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/>
            <a:t>CAPÍTULO IV</a:t>
          </a:r>
          <a:endParaRPr lang="es-EC" sz="3600" b="1" kern="1200" dirty="0"/>
        </a:p>
      </dsp:txBody>
      <dsp:txXfrm>
        <a:off x="2723727" y="544"/>
        <a:ext cx="3873212" cy="524856"/>
      </dsp:txXfrm>
    </dsp:sp>
    <dsp:sp modelId="{4CFA1ECB-73B9-44D5-A192-2773DC83784B}">
      <dsp:nvSpPr>
        <dsp:cNvPr id="0" name=""/>
        <dsp:cNvSpPr/>
      </dsp:nvSpPr>
      <dsp:spPr>
        <a:xfrm>
          <a:off x="1176397" y="745841"/>
          <a:ext cx="3373717" cy="849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ANALISIS DE RESULTADOS</a:t>
          </a:r>
          <a:endParaRPr lang="es-EC" sz="2800" b="1" kern="1200" dirty="0"/>
        </a:p>
      </dsp:txBody>
      <dsp:txXfrm>
        <a:off x="1176397" y="745841"/>
        <a:ext cx="3373717" cy="8497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1D81A-797B-4396-8315-981E64802164}">
      <dsp:nvSpPr>
        <dsp:cNvPr id="0" name=""/>
        <dsp:cNvSpPr/>
      </dsp:nvSpPr>
      <dsp:spPr>
        <a:xfrm>
          <a:off x="4550114" y="525401"/>
          <a:ext cx="110219" cy="645335"/>
        </a:xfrm>
        <a:custGeom>
          <a:avLst/>
          <a:gdLst/>
          <a:ahLst/>
          <a:cxnLst/>
          <a:rect l="0" t="0" r="0" b="0"/>
          <a:pathLst>
            <a:path>
              <a:moveTo>
                <a:pt x="110219" y="0"/>
              </a:moveTo>
              <a:lnTo>
                <a:pt x="110219" y="645335"/>
              </a:lnTo>
              <a:lnTo>
                <a:pt x="0" y="645335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B4F3C-4B3B-40EB-A52E-07B4FB27A229}">
      <dsp:nvSpPr>
        <dsp:cNvPr id="0" name=""/>
        <dsp:cNvSpPr/>
      </dsp:nvSpPr>
      <dsp:spPr>
        <a:xfrm>
          <a:off x="2723727" y="544"/>
          <a:ext cx="3873212" cy="524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/>
            <a:t>CAPÍTULO I</a:t>
          </a:r>
          <a:endParaRPr lang="es-EC" sz="3600" b="1" kern="1200" dirty="0"/>
        </a:p>
      </dsp:txBody>
      <dsp:txXfrm>
        <a:off x="2723727" y="544"/>
        <a:ext cx="3873212" cy="524856"/>
      </dsp:txXfrm>
    </dsp:sp>
    <dsp:sp modelId="{4CFA1ECB-73B9-44D5-A192-2773DC83784B}">
      <dsp:nvSpPr>
        <dsp:cNvPr id="0" name=""/>
        <dsp:cNvSpPr/>
      </dsp:nvSpPr>
      <dsp:spPr>
        <a:xfrm>
          <a:off x="1176397" y="745841"/>
          <a:ext cx="3373717" cy="849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EL PROBLEMA DE LA INVESTIGACIÓN</a:t>
          </a:r>
          <a:endParaRPr lang="es-EC" sz="2800" b="1" kern="1200" dirty="0"/>
        </a:p>
      </dsp:txBody>
      <dsp:txXfrm>
        <a:off x="1176397" y="745841"/>
        <a:ext cx="3373717" cy="849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B2AE-053F-413B-8FB0-08EFC7C89A02}">
      <dsp:nvSpPr>
        <dsp:cNvPr id="0" name=""/>
        <dsp:cNvSpPr/>
      </dsp:nvSpPr>
      <dsp:spPr>
        <a:xfrm>
          <a:off x="3104182" y="1946615"/>
          <a:ext cx="2478480" cy="198785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>
              <a:solidFill>
                <a:schemeClr val="tx1"/>
              </a:solidFill>
            </a:rPr>
            <a:t>LAS LIMITACIONES EN EL LENGUAJE Y LA RESOLUCIÓN DE PROBLEMAS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467147" y="2237730"/>
        <a:ext cx="1752550" cy="1405627"/>
      </dsp:txXfrm>
    </dsp:sp>
    <dsp:sp modelId="{8BF64B20-251E-4C21-AB09-1CF2CE546246}">
      <dsp:nvSpPr>
        <dsp:cNvPr id="0" name=""/>
        <dsp:cNvSpPr/>
      </dsp:nvSpPr>
      <dsp:spPr>
        <a:xfrm rot="19839326">
          <a:off x="5332294" y="1763374"/>
          <a:ext cx="1184971" cy="4744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DAAE8E-878F-45A6-ADB5-760285178C1F}">
      <dsp:nvSpPr>
        <dsp:cNvPr id="0" name=""/>
        <dsp:cNvSpPr/>
      </dsp:nvSpPr>
      <dsp:spPr>
        <a:xfrm>
          <a:off x="6215071" y="864499"/>
          <a:ext cx="1844501" cy="1010645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Aplicación de técnicas y estrategias no pertinentes </a:t>
          </a:r>
        </a:p>
      </dsp:txBody>
      <dsp:txXfrm>
        <a:off x="6244672" y="894100"/>
        <a:ext cx="1785299" cy="951443"/>
      </dsp:txXfrm>
    </dsp:sp>
    <dsp:sp modelId="{DCFD1143-FB05-45B3-9B0E-20A3A6D18D8B}">
      <dsp:nvSpPr>
        <dsp:cNvPr id="0" name=""/>
        <dsp:cNvSpPr/>
      </dsp:nvSpPr>
      <dsp:spPr>
        <a:xfrm rot="12623497">
          <a:off x="2067883" y="1666270"/>
          <a:ext cx="1328321" cy="42466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E134BB-6EF6-4246-BCFF-B68B3062414A}">
      <dsp:nvSpPr>
        <dsp:cNvPr id="0" name=""/>
        <dsp:cNvSpPr/>
      </dsp:nvSpPr>
      <dsp:spPr>
        <a:xfrm>
          <a:off x="525862" y="812708"/>
          <a:ext cx="2170695" cy="1050787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baseline="0" dirty="0" smtClean="0">
              <a:solidFill>
                <a:schemeClr val="tx1"/>
              </a:solidFill>
            </a:rPr>
            <a:t>Dificultad que presentan los niños en  problemas cotidianos </a:t>
          </a:r>
        </a:p>
      </dsp:txBody>
      <dsp:txXfrm>
        <a:off x="556639" y="843485"/>
        <a:ext cx="2109141" cy="989233"/>
      </dsp:txXfrm>
    </dsp:sp>
    <dsp:sp modelId="{64F14842-AAA0-442E-9DF9-FEF9FABC3BAC}">
      <dsp:nvSpPr>
        <dsp:cNvPr id="0" name=""/>
        <dsp:cNvSpPr/>
      </dsp:nvSpPr>
      <dsp:spPr>
        <a:xfrm rot="16015821">
          <a:off x="3917116" y="1317520"/>
          <a:ext cx="539580" cy="35355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99656-B830-445E-A715-FA974CA12B59}">
      <dsp:nvSpPr>
        <dsp:cNvPr id="0" name=""/>
        <dsp:cNvSpPr/>
      </dsp:nvSpPr>
      <dsp:spPr>
        <a:xfrm>
          <a:off x="3104292" y="395510"/>
          <a:ext cx="2253807" cy="904589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baseline="0" dirty="0" smtClean="0">
              <a:solidFill>
                <a:schemeClr val="tx1"/>
              </a:solidFill>
            </a:rPr>
            <a:t>Vocabulario limitado y desconocimiento del significado de palabras</a:t>
          </a:r>
          <a:endParaRPr lang="es-EC" sz="1800" b="1" kern="1200" baseline="0" dirty="0">
            <a:solidFill>
              <a:schemeClr val="tx1"/>
            </a:solidFill>
          </a:endParaRPr>
        </a:p>
      </dsp:txBody>
      <dsp:txXfrm>
        <a:off x="3130787" y="422005"/>
        <a:ext cx="2200817" cy="851599"/>
      </dsp:txXfrm>
    </dsp:sp>
    <dsp:sp modelId="{84C6E2F8-2D53-41A1-AC00-9449FA5995C7}">
      <dsp:nvSpPr>
        <dsp:cNvPr id="0" name=""/>
        <dsp:cNvSpPr/>
      </dsp:nvSpPr>
      <dsp:spPr>
        <a:xfrm rot="10029882">
          <a:off x="1869451" y="3065890"/>
          <a:ext cx="1149545" cy="4332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8E4B36-4C67-4B95-92C7-4D0E19496BBB}">
      <dsp:nvSpPr>
        <dsp:cNvPr id="0" name=""/>
        <dsp:cNvSpPr/>
      </dsp:nvSpPr>
      <dsp:spPr>
        <a:xfrm>
          <a:off x="500023" y="3293388"/>
          <a:ext cx="1946572" cy="602178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Baja o Poca Autoestima  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517660" y="3311025"/>
        <a:ext cx="1911298" cy="566904"/>
      </dsp:txXfrm>
    </dsp:sp>
    <dsp:sp modelId="{3216D10E-E292-41B0-8262-E9C672A3E577}">
      <dsp:nvSpPr>
        <dsp:cNvPr id="0" name=""/>
        <dsp:cNvSpPr/>
      </dsp:nvSpPr>
      <dsp:spPr>
        <a:xfrm rot="1450250">
          <a:off x="5705143" y="2992824"/>
          <a:ext cx="1047277" cy="48326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ABC462-5800-41A8-9494-E66ED322C389}">
      <dsp:nvSpPr>
        <dsp:cNvPr id="0" name=""/>
        <dsp:cNvSpPr/>
      </dsp:nvSpPr>
      <dsp:spPr>
        <a:xfrm>
          <a:off x="6379768" y="3111131"/>
          <a:ext cx="2092456" cy="85716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Docentes sin actualizarse en la temática</a:t>
          </a:r>
        </a:p>
      </dsp:txBody>
      <dsp:txXfrm>
        <a:off x="6404874" y="3136237"/>
        <a:ext cx="2042244" cy="806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FDFEC-FFD7-4A4D-885B-19A6B9E52FEC}">
      <dsp:nvSpPr>
        <dsp:cNvPr id="0" name=""/>
        <dsp:cNvSpPr/>
      </dsp:nvSpPr>
      <dsp:spPr>
        <a:xfrm rot="5400000">
          <a:off x="1315333" y="1408081"/>
          <a:ext cx="590759" cy="6725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97F4D-ED8C-4499-8340-55CCD15931B7}">
      <dsp:nvSpPr>
        <dsp:cNvPr id="0" name=""/>
        <dsp:cNvSpPr/>
      </dsp:nvSpPr>
      <dsp:spPr>
        <a:xfrm>
          <a:off x="3409" y="516963"/>
          <a:ext cx="3305309" cy="116861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>
              <a:solidFill>
                <a:srgbClr val="000000"/>
              </a:solidFill>
            </a:rPr>
            <a:t>¿C</a:t>
          </a:r>
          <a:r>
            <a:rPr lang="es-ES" sz="1400" b="1" i="0" kern="1200" dirty="0" smtClean="0">
              <a:solidFill>
                <a:schemeClr val="tx1"/>
              </a:solidFill>
            </a:rPr>
            <a:t>uál es la relación que existe entre el nivel del lenguaje y la resolución de problemas aritméticos en niños y niñas de 4 y 5 años de edad?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60466" y="574020"/>
        <a:ext cx="3191195" cy="1054496"/>
      </dsp:txXfrm>
    </dsp:sp>
    <dsp:sp modelId="{5F6C8352-0BCA-48F6-86EB-FC8376E23379}">
      <dsp:nvSpPr>
        <dsp:cNvPr id="0" name=""/>
        <dsp:cNvSpPr/>
      </dsp:nvSpPr>
      <dsp:spPr>
        <a:xfrm>
          <a:off x="2153309" y="819603"/>
          <a:ext cx="723297" cy="56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54740-FA54-40C9-BD3B-D2FEF99D8D60}">
      <dsp:nvSpPr>
        <dsp:cNvPr id="0" name=""/>
        <dsp:cNvSpPr/>
      </dsp:nvSpPr>
      <dsp:spPr>
        <a:xfrm rot="5400000">
          <a:off x="3202064" y="2190044"/>
          <a:ext cx="590759" cy="6725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3F51B-8FC4-4BB2-A447-10976A94CD43}">
      <dsp:nvSpPr>
        <dsp:cNvPr id="0" name=""/>
        <dsp:cNvSpPr/>
      </dsp:nvSpPr>
      <dsp:spPr>
        <a:xfrm>
          <a:off x="1589957" y="1506378"/>
          <a:ext cx="3905673" cy="696111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¿Qué tipo de estrategias se pueden aplicar para mejorar el nivel del lenguaje y la resolución de problemas aritméticos en los niños de 4 y 5 años?</a:t>
          </a:r>
          <a:endParaRPr lang="es-MX" sz="1200" b="1" kern="1200" cap="none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3944" y="1540365"/>
        <a:ext cx="3837699" cy="628137"/>
      </dsp:txXfrm>
    </dsp:sp>
    <dsp:sp modelId="{D7764F86-5844-41B4-8AE6-A629FF809409}">
      <dsp:nvSpPr>
        <dsp:cNvPr id="0" name=""/>
        <dsp:cNvSpPr/>
      </dsp:nvSpPr>
      <dsp:spPr>
        <a:xfrm>
          <a:off x="4040039" y="1601566"/>
          <a:ext cx="723297" cy="56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538C4-58C6-4B0B-BD51-2AF85583F52F}">
      <dsp:nvSpPr>
        <dsp:cNvPr id="0" name=""/>
        <dsp:cNvSpPr/>
      </dsp:nvSpPr>
      <dsp:spPr>
        <a:xfrm>
          <a:off x="2459219" y="2564919"/>
          <a:ext cx="3044255" cy="696111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94000"/>
                <a:satMod val="100000"/>
                <a:lumMod val="108000"/>
              </a:schemeClr>
            </a:gs>
            <a:gs pos="50000">
              <a:schemeClr val="accent3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¿Cómo se relacionan el lenguaje y la resolución de problemas aritméticos con el desarrollo  del pensamiento?</a:t>
          </a:r>
        </a:p>
      </dsp:txBody>
      <dsp:txXfrm>
        <a:off x="2493206" y="2598906"/>
        <a:ext cx="2976281" cy="628137"/>
      </dsp:txXfrm>
    </dsp:sp>
    <dsp:sp modelId="{045D6C36-9720-4A70-908F-67E214268149}">
      <dsp:nvSpPr>
        <dsp:cNvPr id="0" name=""/>
        <dsp:cNvSpPr/>
      </dsp:nvSpPr>
      <dsp:spPr>
        <a:xfrm>
          <a:off x="5195879" y="2383528"/>
          <a:ext cx="723297" cy="56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500" kern="1200"/>
        </a:p>
      </dsp:txBody>
      <dsp:txXfrm>
        <a:off x="5195879" y="2383528"/>
        <a:ext cx="723297" cy="562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275B3-F580-4AC7-8D79-A4245F599E5E}">
      <dsp:nvSpPr>
        <dsp:cNvPr id="0" name=""/>
        <dsp:cNvSpPr/>
      </dsp:nvSpPr>
      <dsp:spPr>
        <a:xfrm>
          <a:off x="326809" y="2162"/>
          <a:ext cx="2342932" cy="117146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b="1" kern="1200" dirty="0" smtClean="0"/>
            <a:t>GENERAL</a:t>
          </a:r>
          <a:endParaRPr lang="es-EC" sz="3100" b="1" kern="1200" dirty="0"/>
        </a:p>
      </dsp:txBody>
      <dsp:txXfrm>
        <a:off x="361120" y="36473"/>
        <a:ext cx="2274310" cy="1102844"/>
      </dsp:txXfrm>
    </dsp:sp>
    <dsp:sp modelId="{7F36311A-83F5-4511-85C1-58FCC5297D0E}">
      <dsp:nvSpPr>
        <dsp:cNvPr id="0" name=""/>
        <dsp:cNvSpPr/>
      </dsp:nvSpPr>
      <dsp:spPr>
        <a:xfrm>
          <a:off x="561102" y="1173628"/>
          <a:ext cx="234293" cy="87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599"/>
              </a:lnTo>
              <a:lnTo>
                <a:pt x="234293" y="878599"/>
              </a:lnTo>
            </a:path>
          </a:pathLst>
        </a:custGeom>
        <a:noFill/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98186-E51E-41A0-AC79-4B1ED9CC6378}">
      <dsp:nvSpPr>
        <dsp:cNvPr id="0" name=""/>
        <dsp:cNvSpPr/>
      </dsp:nvSpPr>
      <dsp:spPr>
        <a:xfrm>
          <a:off x="795396" y="1466494"/>
          <a:ext cx="4194579" cy="117146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Comparar la relación entre el nivel del lenguaje y la resolución de problemas aritméticos en niños y niñas de 4 y 5 años de edad.</a:t>
          </a:r>
          <a:endParaRPr lang="es-EC" sz="1300" b="1" kern="1200" dirty="0"/>
        </a:p>
      </dsp:txBody>
      <dsp:txXfrm>
        <a:off x="829707" y="1500805"/>
        <a:ext cx="4125957" cy="1102844"/>
      </dsp:txXfrm>
    </dsp:sp>
    <dsp:sp modelId="{345035E3-5E63-41CA-99EF-F028744C8E9B}">
      <dsp:nvSpPr>
        <dsp:cNvPr id="0" name=""/>
        <dsp:cNvSpPr/>
      </dsp:nvSpPr>
      <dsp:spPr>
        <a:xfrm>
          <a:off x="5107122" y="2162"/>
          <a:ext cx="2342932" cy="117146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b="1" kern="1200" dirty="0" smtClean="0"/>
            <a:t>ESPECÍFICOS</a:t>
          </a:r>
          <a:endParaRPr lang="es-EC" sz="3100" b="1" kern="1200" dirty="0"/>
        </a:p>
      </dsp:txBody>
      <dsp:txXfrm>
        <a:off x="5141433" y="36473"/>
        <a:ext cx="2274310" cy="1102844"/>
      </dsp:txXfrm>
    </dsp:sp>
    <dsp:sp modelId="{02392604-1D30-4484-92A0-4D4BB55383B9}">
      <dsp:nvSpPr>
        <dsp:cNvPr id="0" name=""/>
        <dsp:cNvSpPr/>
      </dsp:nvSpPr>
      <dsp:spPr>
        <a:xfrm>
          <a:off x="5341415" y="1173628"/>
          <a:ext cx="234293" cy="87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599"/>
              </a:lnTo>
              <a:lnTo>
                <a:pt x="234293" y="8785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A48AB-A09F-4D04-BC1A-69DE128738E3}">
      <dsp:nvSpPr>
        <dsp:cNvPr id="0" name=""/>
        <dsp:cNvSpPr/>
      </dsp:nvSpPr>
      <dsp:spPr>
        <a:xfrm>
          <a:off x="5575708" y="1466494"/>
          <a:ext cx="1874345" cy="117146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Establecer la relación entre lenguaje y aritmética en función de la resolución de problemas. </a:t>
          </a:r>
          <a:endParaRPr lang="es-EC" sz="1300" b="1" kern="1200" dirty="0"/>
        </a:p>
      </dsp:txBody>
      <dsp:txXfrm>
        <a:off x="5610019" y="1500805"/>
        <a:ext cx="1805723" cy="1102844"/>
      </dsp:txXfrm>
    </dsp:sp>
    <dsp:sp modelId="{51466020-4EBC-4C51-B88D-19F5FA500E67}">
      <dsp:nvSpPr>
        <dsp:cNvPr id="0" name=""/>
        <dsp:cNvSpPr/>
      </dsp:nvSpPr>
      <dsp:spPr>
        <a:xfrm>
          <a:off x="5341415" y="1173628"/>
          <a:ext cx="234293" cy="234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2932"/>
              </a:lnTo>
              <a:lnTo>
                <a:pt x="234293" y="2342932"/>
              </a:lnTo>
            </a:path>
          </a:pathLst>
        </a:custGeom>
        <a:noFill/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A077F-B06C-401C-B277-510BC567E526}">
      <dsp:nvSpPr>
        <dsp:cNvPr id="0" name=""/>
        <dsp:cNvSpPr/>
      </dsp:nvSpPr>
      <dsp:spPr>
        <a:xfrm>
          <a:off x="5575708" y="2930827"/>
          <a:ext cx="1874345" cy="1171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estrategias metodológicas que contribuyan a mejorar el nivel del  lenguaje y la resolución de problemas aritméticos. </a:t>
          </a:r>
          <a:endParaRPr lang="es-EC" sz="1200" b="1" kern="1200" dirty="0"/>
        </a:p>
      </dsp:txBody>
      <dsp:txXfrm>
        <a:off x="5610019" y="2965138"/>
        <a:ext cx="1805723" cy="110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1D81A-797B-4396-8315-981E64802164}">
      <dsp:nvSpPr>
        <dsp:cNvPr id="0" name=""/>
        <dsp:cNvSpPr/>
      </dsp:nvSpPr>
      <dsp:spPr>
        <a:xfrm>
          <a:off x="4550114" y="525401"/>
          <a:ext cx="110219" cy="645335"/>
        </a:xfrm>
        <a:custGeom>
          <a:avLst/>
          <a:gdLst/>
          <a:ahLst/>
          <a:cxnLst/>
          <a:rect l="0" t="0" r="0" b="0"/>
          <a:pathLst>
            <a:path>
              <a:moveTo>
                <a:pt x="110219" y="0"/>
              </a:moveTo>
              <a:lnTo>
                <a:pt x="110219" y="645335"/>
              </a:lnTo>
              <a:lnTo>
                <a:pt x="0" y="645335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B4F3C-4B3B-40EB-A52E-07B4FB27A229}">
      <dsp:nvSpPr>
        <dsp:cNvPr id="0" name=""/>
        <dsp:cNvSpPr/>
      </dsp:nvSpPr>
      <dsp:spPr>
        <a:xfrm>
          <a:off x="2723727" y="544"/>
          <a:ext cx="3873212" cy="524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/>
            <a:t>CAPÍTULO II</a:t>
          </a:r>
          <a:endParaRPr lang="es-EC" sz="3600" b="1" kern="1200" dirty="0"/>
        </a:p>
      </dsp:txBody>
      <dsp:txXfrm>
        <a:off x="2723727" y="544"/>
        <a:ext cx="3873212" cy="524856"/>
      </dsp:txXfrm>
    </dsp:sp>
    <dsp:sp modelId="{4CFA1ECB-73B9-44D5-A192-2773DC83784B}">
      <dsp:nvSpPr>
        <dsp:cNvPr id="0" name=""/>
        <dsp:cNvSpPr/>
      </dsp:nvSpPr>
      <dsp:spPr>
        <a:xfrm>
          <a:off x="1176397" y="745841"/>
          <a:ext cx="3373717" cy="849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MARCO TEÓRICO</a:t>
          </a:r>
          <a:endParaRPr lang="es-EC" sz="2800" b="1" kern="1200" dirty="0"/>
        </a:p>
      </dsp:txBody>
      <dsp:txXfrm>
        <a:off x="1176397" y="745841"/>
        <a:ext cx="3373717" cy="849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EFB77-ED27-4E38-87DA-92A2FC881A76}">
      <dsp:nvSpPr>
        <dsp:cNvPr id="0" name=""/>
        <dsp:cNvSpPr/>
      </dsp:nvSpPr>
      <dsp:spPr>
        <a:xfrm>
          <a:off x="0" y="186806"/>
          <a:ext cx="2474232" cy="247423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D39B2-7CB8-419B-A792-3B2C3A325C6E}">
      <dsp:nvSpPr>
        <dsp:cNvPr id="0" name=""/>
        <dsp:cNvSpPr/>
      </dsp:nvSpPr>
      <dsp:spPr>
        <a:xfrm>
          <a:off x="235052" y="421858"/>
          <a:ext cx="964950" cy="964950"/>
        </a:xfrm>
        <a:prstGeom prst="roundRect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HABLAR</a:t>
          </a:r>
          <a:endParaRPr lang="es-EC" sz="1300" kern="1200" dirty="0"/>
        </a:p>
      </dsp:txBody>
      <dsp:txXfrm>
        <a:off x="282157" y="468963"/>
        <a:ext cx="870740" cy="870740"/>
      </dsp:txXfrm>
    </dsp:sp>
    <dsp:sp modelId="{D48CAC6F-DE75-438F-BB42-CCB647762CC1}">
      <dsp:nvSpPr>
        <dsp:cNvPr id="0" name=""/>
        <dsp:cNvSpPr/>
      </dsp:nvSpPr>
      <dsp:spPr>
        <a:xfrm>
          <a:off x="1274229" y="421858"/>
          <a:ext cx="964950" cy="964950"/>
        </a:xfrm>
        <a:prstGeom prst="roundRect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ESCUCHAR</a:t>
          </a:r>
          <a:endParaRPr lang="es-EC" sz="1300" kern="1200" dirty="0"/>
        </a:p>
      </dsp:txBody>
      <dsp:txXfrm>
        <a:off x="1321334" y="468963"/>
        <a:ext cx="870740" cy="870740"/>
      </dsp:txXfrm>
    </dsp:sp>
    <dsp:sp modelId="{D18DF892-C30A-4641-AC4B-54CE39C63C32}">
      <dsp:nvSpPr>
        <dsp:cNvPr id="0" name=""/>
        <dsp:cNvSpPr/>
      </dsp:nvSpPr>
      <dsp:spPr>
        <a:xfrm>
          <a:off x="235052" y="1461035"/>
          <a:ext cx="964950" cy="964950"/>
        </a:xfrm>
        <a:prstGeom prst="roundRect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LEER</a:t>
          </a:r>
          <a:endParaRPr lang="es-EC" sz="1300" kern="1200" dirty="0"/>
        </a:p>
      </dsp:txBody>
      <dsp:txXfrm>
        <a:off x="282157" y="1508140"/>
        <a:ext cx="870740" cy="870740"/>
      </dsp:txXfrm>
    </dsp:sp>
    <dsp:sp modelId="{9C4966CE-1810-466E-8C82-A0B67AD81E79}">
      <dsp:nvSpPr>
        <dsp:cNvPr id="0" name=""/>
        <dsp:cNvSpPr/>
      </dsp:nvSpPr>
      <dsp:spPr>
        <a:xfrm>
          <a:off x="1274229" y="1461035"/>
          <a:ext cx="964950" cy="964950"/>
        </a:xfrm>
        <a:prstGeom prst="roundRect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ESCRIBIR</a:t>
          </a:r>
          <a:endParaRPr lang="es-EC" sz="1300" kern="1200" dirty="0"/>
        </a:p>
      </dsp:txBody>
      <dsp:txXfrm>
        <a:off x="1321334" y="1508140"/>
        <a:ext cx="870740" cy="870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85221-04ED-4A03-BE91-21A58B252465}">
      <dsp:nvSpPr>
        <dsp:cNvPr id="0" name=""/>
        <dsp:cNvSpPr/>
      </dsp:nvSpPr>
      <dsp:spPr>
        <a:xfrm>
          <a:off x="2200935" y="1785670"/>
          <a:ext cx="1731465" cy="737580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PENSAMIENTO LÓGICO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2454502" y="1893686"/>
        <a:ext cx="1224331" cy="521548"/>
      </dsp:txXfrm>
    </dsp:sp>
    <dsp:sp modelId="{E3C177E0-BA41-48EB-9277-07619E525DB4}">
      <dsp:nvSpPr>
        <dsp:cNvPr id="0" name=""/>
        <dsp:cNvSpPr/>
      </dsp:nvSpPr>
      <dsp:spPr>
        <a:xfrm rot="16300394">
          <a:off x="2960924" y="1387102"/>
          <a:ext cx="246188" cy="346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2996774" y="1493377"/>
        <a:ext cx="172332" cy="208087"/>
      </dsp:txXfrm>
    </dsp:sp>
    <dsp:sp modelId="{5ABCE4FD-C755-46D4-B927-5252FC1D1775}">
      <dsp:nvSpPr>
        <dsp:cNvPr id="0" name=""/>
        <dsp:cNvSpPr/>
      </dsp:nvSpPr>
      <dsp:spPr>
        <a:xfrm>
          <a:off x="2062273" y="46441"/>
          <a:ext cx="2094701" cy="1275049"/>
        </a:xfrm>
        <a:prstGeom prst="ellipse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OBSERVACIÓN: </a:t>
          </a:r>
          <a:r>
            <a:rPr lang="es-EC" sz="1400" b="0" kern="1200" dirty="0" smtClean="0">
              <a:solidFill>
                <a:schemeClr val="tx1"/>
              </a:solidFill>
            </a:rPr>
            <a:t>se canalizará libremente y respetando la acción del sujeto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2369035" y="233168"/>
        <a:ext cx="1481177" cy="901595"/>
      </dsp:txXfrm>
    </dsp:sp>
    <dsp:sp modelId="{A6B6DA0B-A0B0-4D58-B25E-3D04C2FDFF1D}">
      <dsp:nvSpPr>
        <dsp:cNvPr id="0" name=""/>
        <dsp:cNvSpPr/>
      </dsp:nvSpPr>
      <dsp:spPr>
        <a:xfrm rot="84803">
          <a:off x="3977270" y="2004898"/>
          <a:ext cx="111658" cy="346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3977275" y="2073848"/>
        <a:ext cx="78161" cy="208087"/>
      </dsp:txXfrm>
    </dsp:sp>
    <dsp:sp modelId="{7E8D7E10-9738-49C9-A141-999E43690B28}">
      <dsp:nvSpPr>
        <dsp:cNvPr id="0" name=""/>
        <dsp:cNvSpPr/>
      </dsp:nvSpPr>
      <dsp:spPr>
        <a:xfrm>
          <a:off x="4141012" y="1440161"/>
          <a:ext cx="2044120" cy="1532048"/>
        </a:xfrm>
        <a:prstGeom prst="ellipse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IMAGINACIÓN: </a:t>
          </a:r>
          <a:r>
            <a:rPr lang="es-EC" sz="1400" b="0" kern="1200" dirty="0" smtClean="0">
              <a:solidFill>
                <a:schemeClr val="tx1"/>
              </a:solidFill>
            </a:rPr>
            <a:t>se potencia con actividades que permiten una pluralidad en la acción del sujeto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440366" y="1664524"/>
        <a:ext cx="1445412" cy="1083322"/>
      </dsp:txXfrm>
    </dsp:sp>
    <dsp:sp modelId="{FD500A48-FD94-4F6F-A1D7-8E56378BE8C9}">
      <dsp:nvSpPr>
        <dsp:cNvPr id="0" name=""/>
        <dsp:cNvSpPr/>
      </dsp:nvSpPr>
      <dsp:spPr>
        <a:xfrm rot="5328288">
          <a:off x="2964947" y="2557981"/>
          <a:ext cx="227515" cy="346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2998362" y="2593224"/>
        <a:ext cx="159261" cy="208087"/>
      </dsp:txXfrm>
    </dsp:sp>
    <dsp:sp modelId="{4724EBFF-72E9-42B2-9CB7-E3AFFF24220A}">
      <dsp:nvSpPr>
        <dsp:cNvPr id="0" name=""/>
        <dsp:cNvSpPr/>
      </dsp:nvSpPr>
      <dsp:spPr>
        <a:xfrm>
          <a:off x="2124788" y="2952330"/>
          <a:ext cx="1947140" cy="1442182"/>
        </a:xfrm>
        <a:prstGeom prst="ellipse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INTUICIÓN: </a:t>
          </a:r>
          <a:r>
            <a:rPr lang="es-EC" sz="1300" b="0" kern="1200" dirty="0" smtClean="0">
              <a:solidFill>
                <a:schemeClr val="tx1"/>
              </a:solidFill>
            </a:rPr>
            <a:t>el sujeto intuye cuando llega a la verdad sin necesidad de razonar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2409940" y="3163533"/>
        <a:ext cx="1376836" cy="1019776"/>
      </dsp:txXfrm>
    </dsp:sp>
    <dsp:sp modelId="{5B878F3D-011D-41A1-8D70-B837E59E2054}">
      <dsp:nvSpPr>
        <dsp:cNvPr id="0" name=""/>
        <dsp:cNvSpPr/>
      </dsp:nvSpPr>
      <dsp:spPr>
        <a:xfrm rot="10581197">
          <a:off x="2034468" y="2042870"/>
          <a:ext cx="124533" cy="346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</dsp:txBody>
      <dsp:txXfrm rot="10800000">
        <a:off x="2071790" y="2111045"/>
        <a:ext cx="87173" cy="208087"/>
      </dsp:txXfrm>
    </dsp:sp>
    <dsp:sp modelId="{C0FE7017-7BA2-4C12-8E3A-496E221E0F84}">
      <dsp:nvSpPr>
        <dsp:cNvPr id="0" name=""/>
        <dsp:cNvSpPr/>
      </dsp:nvSpPr>
      <dsp:spPr>
        <a:xfrm>
          <a:off x="0" y="1321496"/>
          <a:ext cx="1978073" cy="1930756"/>
        </a:xfrm>
        <a:prstGeom prst="ellipse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RAZONAMIENTO LÓGICO: </a:t>
          </a:r>
          <a:r>
            <a:rPr lang="es-EC" sz="1400" b="0" kern="1200" dirty="0" smtClean="0">
              <a:solidFill>
                <a:schemeClr val="tx1"/>
              </a:solidFill>
            </a:rPr>
            <a:t>una forma del pensamiento partiendo de varios juicios para llegar a una conclusión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89682" y="1604249"/>
        <a:ext cx="1398709" cy="1365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1D81A-797B-4396-8315-981E64802164}">
      <dsp:nvSpPr>
        <dsp:cNvPr id="0" name=""/>
        <dsp:cNvSpPr/>
      </dsp:nvSpPr>
      <dsp:spPr>
        <a:xfrm>
          <a:off x="4550114" y="525401"/>
          <a:ext cx="110219" cy="645335"/>
        </a:xfrm>
        <a:custGeom>
          <a:avLst/>
          <a:gdLst/>
          <a:ahLst/>
          <a:cxnLst/>
          <a:rect l="0" t="0" r="0" b="0"/>
          <a:pathLst>
            <a:path>
              <a:moveTo>
                <a:pt x="110219" y="0"/>
              </a:moveTo>
              <a:lnTo>
                <a:pt x="110219" y="645335"/>
              </a:lnTo>
              <a:lnTo>
                <a:pt x="0" y="645335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B4F3C-4B3B-40EB-A52E-07B4FB27A229}">
      <dsp:nvSpPr>
        <dsp:cNvPr id="0" name=""/>
        <dsp:cNvSpPr/>
      </dsp:nvSpPr>
      <dsp:spPr>
        <a:xfrm>
          <a:off x="2723727" y="544"/>
          <a:ext cx="3873212" cy="524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/>
            <a:t>CAPÍTULO III</a:t>
          </a:r>
          <a:endParaRPr lang="es-EC" sz="3600" b="1" kern="1200" dirty="0"/>
        </a:p>
      </dsp:txBody>
      <dsp:txXfrm>
        <a:off x="2723727" y="544"/>
        <a:ext cx="3873212" cy="524856"/>
      </dsp:txXfrm>
    </dsp:sp>
    <dsp:sp modelId="{4CFA1ECB-73B9-44D5-A192-2773DC83784B}">
      <dsp:nvSpPr>
        <dsp:cNvPr id="0" name=""/>
        <dsp:cNvSpPr/>
      </dsp:nvSpPr>
      <dsp:spPr>
        <a:xfrm>
          <a:off x="1176397" y="745841"/>
          <a:ext cx="3373717" cy="849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METODOLOGIA DE LA INVESTIGACIÓN</a:t>
          </a:r>
          <a:endParaRPr lang="es-EC" sz="2800" b="1" kern="1200" dirty="0"/>
        </a:p>
      </dsp:txBody>
      <dsp:txXfrm>
        <a:off x="1176397" y="745841"/>
        <a:ext cx="3373717" cy="849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BBA4C8-8AAF-4DD4-A1B7-81B253CFE8DB}" type="datetimeFigureOut">
              <a:rPr lang="es-MX"/>
              <a:pPr>
                <a:defRPr/>
              </a:pPr>
              <a:t>30/04/2015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E0E3BB-73D2-4E5A-A4A3-6C1A05DECF84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125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0E3BB-73D2-4E5A-A4A3-6C1A05DECF84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05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26793-651F-4658-B27A-29854D192ECC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4A4-F959-4AB6-8774-3E96183EED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838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36B2D-277B-47BD-81CA-6CEC4EE99098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3C6B-8923-4E97-992E-C5E1C61E979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48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36B2D-277B-47BD-81CA-6CEC4EE99098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3C6B-8923-4E97-992E-C5E1C61E979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279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36B2D-277B-47BD-81CA-6CEC4EE99098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3C6B-8923-4E97-992E-C5E1C61E979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32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36B2D-277B-47BD-81CA-6CEC4EE99098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3C6B-8923-4E97-992E-C5E1C61E979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482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36B2D-277B-47BD-81CA-6CEC4EE99098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3C6B-8923-4E97-992E-C5E1C61E979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9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36B2D-277B-47BD-81CA-6CEC4EE99098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3C6B-8923-4E97-992E-C5E1C61E979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4557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589E26-D8B3-486A-AA80-0D2334F06D14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98F9-1338-4710-8029-B513060FE43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062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E9810-164B-469D-B81F-B88FDDCABB4E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FDF2-799F-4A6F-8F81-EBD6DC0EAE9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733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43A5D-1434-4217-8981-6DC373205E06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23DD-15DF-471F-9525-B51483830E6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620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D5C89-2826-4B1A-8031-67166A082EC7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465-AE6A-48D8-B7EF-1C0A6DED42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153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8D88E-2279-437C-B360-373D434AF48D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9AB5-2B3B-4FB5-85E9-3DC88E10A5A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026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407EE-B754-4A0D-8C3A-2CA75B0651CC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E4B-A7DD-4031-9262-5A03DF73EC2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80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36B2D-277B-47BD-81CA-6CEC4EE99098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3C6B-8923-4E97-992E-C5E1C61E979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696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6EAE0-3AD8-48B0-9EA7-4885BCE2B948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37A-6EDD-406F-A9E5-D5A4751C4C0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4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282E1-BFB6-44F5-94C2-57BA143AB0D7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9E5C-89B6-487A-8CB5-6AD5591648D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353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1BFAF-86B5-47D5-B33E-28244E037EDF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B830-82EA-4DD6-B3DD-5AF40842282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068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136B2D-277B-47BD-81CA-6CEC4EE99098}" type="datetimeFigureOut">
              <a:rPr lang="es-EC" smtClean="0"/>
              <a:pPr>
                <a:defRPr/>
              </a:pPr>
              <a:t>30/04/2015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B43C6B-8923-4E97-992E-C5E1C61E979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91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 Imagen" descr="C:\Documents and Settings\mpalacios\Escritorio\LOGOTIPOS UNIVERSIDADa\LOGO PRINCI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33" y="261271"/>
            <a:ext cx="3311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Marcador de contenido"/>
          <p:cNvSpPr txBox="1">
            <a:spLocks/>
          </p:cNvSpPr>
          <p:nvPr/>
        </p:nvSpPr>
        <p:spPr>
          <a:xfrm>
            <a:off x="1240870" y="1412776"/>
            <a:ext cx="7127875" cy="48238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0" fontAlgn="auto" hangingPunct="0">
              <a:spcBef>
                <a:spcPct val="20000"/>
              </a:spcBef>
              <a:buFont typeface="Wingdings 2" charset="2"/>
              <a:buNone/>
              <a:defRPr/>
            </a:pPr>
            <a:endParaRPr lang="es-AR" sz="3000" b="1" dirty="0">
              <a:latin typeface="+mn-lt"/>
              <a:cs typeface="+mn-cs"/>
            </a:endParaRPr>
          </a:p>
          <a:p>
            <a:pPr algn="ctr" eaLnBrk="0" fontAlgn="auto" hangingPunct="0">
              <a:spcBef>
                <a:spcPct val="20000"/>
              </a:spcBef>
              <a:buFont typeface="Wingdings 2" charset="2"/>
              <a:buNone/>
              <a:defRPr/>
            </a:pPr>
            <a:r>
              <a:rPr lang="es-AR" sz="3000" b="1" dirty="0">
                <a:latin typeface="+mn-lt"/>
                <a:cs typeface="+mn-cs"/>
              </a:rPr>
              <a:t>TRABAJO DE INVESTIGACIÓN PREVIO A LA OBTENCIÓN DEL TÍTULO DE:</a:t>
            </a:r>
          </a:p>
          <a:p>
            <a:pPr algn="just" eaLnBrk="0" fontAlgn="auto" hangingPunct="0">
              <a:spcBef>
                <a:spcPct val="20000"/>
              </a:spcBef>
              <a:buFont typeface="Wingdings 2" charset="2"/>
              <a:buNone/>
              <a:defRPr/>
            </a:pPr>
            <a:endParaRPr lang="es-AR" sz="3000" b="1" dirty="0">
              <a:latin typeface="+mn-lt"/>
              <a:cs typeface="+mn-cs"/>
            </a:endParaRPr>
          </a:p>
          <a:p>
            <a:pPr algn="ctr" eaLnBrk="0" fontAlgn="auto" hangingPunct="0">
              <a:spcBef>
                <a:spcPct val="20000"/>
              </a:spcBef>
              <a:buFont typeface="Wingdings 2" charset="2"/>
              <a:buNone/>
              <a:defRPr/>
            </a:pPr>
            <a:r>
              <a:rPr lang="es-AR" sz="3000" b="1" dirty="0">
                <a:latin typeface="+mn-lt"/>
                <a:cs typeface="+mn-cs"/>
              </a:rPr>
              <a:t> LICENCIADA EN CIENCIAS DE LA EDUCACIÓN, MENCIÓN: </a:t>
            </a:r>
          </a:p>
          <a:p>
            <a:pPr algn="ctr" eaLnBrk="0" fontAlgn="auto" hangingPunct="0">
              <a:spcBef>
                <a:spcPct val="20000"/>
              </a:spcBef>
              <a:buFont typeface="Wingdings 2" charset="2"/>
              <a:buNone/>
              <a:defRPr/>
            </a:pPr>
            <a:r>
              <a:rPr lang="es-AR" sz="3000" b="1" dirty="0">
                <a:latin typeface="+mn-lt"/>
                <a:cs typeface="+mn-cs"/>
              </a:rPr>
              <a:t>“EDUCACIÓN INFANTIL”</a:t>
            </a:r>
          </a:p>
          <a:p>
            <a:pPr algn="ctr" eaLnBrk="0" fontAlgn="auto" hangingPunct="0">
              <a:spcBef>
                <a:spcPct val="20000"/>
              </a:spcBef>
              <a:buFont typeface="Wingdings 2" charset="2"/>
              <a:buNone/>
              <a:defRPr/>
            </a:pPr>
            <a:endParaRPr lang="es-EC" sz="3000" dirty="0">
              <a:latin typeface="+mn-lt"/>
              <a:cs typeface="+mn-cs"/>
            </a:endParaRPr>
          </a:p>
          <a:p>
            <a:pPr algn="r" eaLnBrk="0" fontAlgn="auto" hangingPunct="0">
              <a:spcBef>
                <a:spcPct val="20000"/>
              </a:spcBef>
              <a:buFont typeface="Wingdings 2" charset="2"/>
              <a:buNone/>
              <a:defRPr/>
            </a:pPr>
            <a:r>
              <a:rPr lang="es-EC" sz="2400" b="1" dirty="0">
                <a:latin typeface="+mn-lt"/>
                <a:cs typeface="+mn-cs"/>
              </a:rPr>
              <a:t>AUTORAS: </a:t>
            </a:r>
            <a:r>
              <a:rPr lang="es-EC" sz="2400" b="1" dirty="0" smtClean="0">
                <a:latin typeface="+mn-lt"/>
                <a:cs typeface="+mn-cs"/>
              </a:rPr>
              <a:t>Grace Domínguez</a:t>
            </a:r>
          </a:p>
          <a:p>
            <a:pPr algn="r" eaLnBrk="0" fontAlgn="auto" hangingPunct="0">
              <a:spcBef>
                <a:spcPct val="20000"/>
              </a:spcBef>
              <a:buFont typeface="Wingdings 2" charset="2"/>
              <a:buNone/>
              <a:defRPr/>
            </a:pPr>
            <a:r>
              <a:rPr lang="es-EC" sz="2400" b="1" dirty="0" smtClean="0">
                <a:latin typeface="+mn-lt"/>
                <a:cs typeface="+mn-cs"/>
              </a:rPr>
              <a:t>Rosa Vera                         </a:t>
            </a:r>
            <a:endParaRPr lang="es-EC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378068"/>
          </a:xfrm>
        </p:spPr>
        <p:txBody>
          <a:bodyPr>
            <a:normAutofit/>
          </a:bodyPr>
          <a:lstStyle/>
          <a:p>
            <a:pPr algn="just"/>
            <a:r>
              <a:rPr lang="es-EC" sz="1800" b="1" i="1" cap="none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Para sustentar la investigación  se ha seleccionado ciertos aspectos teóricos, entre ellos  algunas definiciones   sobre , EL PENSAMIENTO</a:t>
            </a:r>
            <a:endParaRPr lang="es-EC" sz="1800" b="1" i="1" cap="none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2472307" cy="576262"/>
          </a:xfrm>
        </p:spPr>
        <p:txBody>
          <a:bodyPr/>
          <a:lstStyle/>
          <a:p>
            <a:r>
              <a:rPr lang="es-EC" dirty="0" smtClean="0"/>
              <a:t>DEWEY</a:t>
            </a:r>
            <a:endParaRPr lang="es-EC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half" idx="18"/>
          </p:nvPr>
        </p:nvSpPr>
        <p:spPr>
          <a:xfrm>
            <a:off x="611560" y="3068960"/>
            <a:ext cx="2472307" cy="2088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C" sz="1900" b="1" dirty="0"/>
              <a:t>El pensamiento es la capacidad del ser humano de procesar la información que recibe, por lo mismo, este tipo de procesamiento variará con la </a:t>
            </a:r>
            <a:r>
              <a:rPr lang="es-EC" sz="1900" b="1" dirty="0" smtClean="0"/>
              <a:t>edad.         El </a:t>
            </a:r>
            <a:r>
              <a:rPr lang="es-EC" sz="1900" b="1" dirty="0"/>
              <a:t>pensamiento es entonces un proceso </a:t>
            </a:r>
            <a:r>
              <a:rPr lang="es-EC" sz="1900" b="1" dirty="0" smtClean="0"/>
              <a:t>mental. </a:t>
            </a:r>
          </a:p>
          <a:p>
            <a:pPr algn="l"/>
            <a:endParaRPr lang="es-EC" sz="1900" b="1" dirty="0" smtClean="0"/>
          </a:p>
          <a:p>
            <a:endParaRPr lang="es-EC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3059832" y="2348880"/>
            <a:ext cx="2476371" cy="576262"/>
          </a:xfrm>
        </p:spPr>
        <p:txBody>
          <a:bodyPr/>
          <a:lstStyle/>
          <a:p>
            <a:r>
              <a:rPr lang="es-ES" dirty="0"/>
              <a:t>Wolfgang </a:t>
            </a:r>
            <a:r>
              <a:rPr lang="es-ES" dirty="0" err="1"/>
              <a:t>Köhler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half" idx="19"/>
          </p:nvPr>
        </p:nvSpPr>
        <p:spPr>
          <a:xfrm>
            <a:off x="3059832" y="3068960"/>
            <a:ext cx="2477514" cy="1800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b="1" dirty="0"/>
              <a:t>el pensamiento es una actividad estructurada del organismo que se pone en </a:t>
            </a:r>
            <a:r>
              <a:rPr lang="es-ES" b="1" dirty="0" smtClean="0"/>
              <a:t>marcha. </a:t>
            </a:r>
            <a:r>
              <a:rPr lang="es-ES" b="1" dirty="0"/>
              <a:t>considera el término “pensamiento” como equivalente a “inteligencia” o “resolución de problemas”.</a:t>
            </a:r>
            <a:endParaRPr lang="es-EC" b="1" dirty="0"/>
          </a:p>
          <a:p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/>
          </p:nvPr>
        </p:nvSpPr>
        <p:spPr>
          <a:xfrm>
            <a:off x="5868144" y="2276872"/>
            <a:ext cx="2475511" cy="576262"/>
          </a:xfrm>
        </p:spPr>
        <p:txBody>
          <a:bodyPr/>
          <a:lstStyle/>
          <a:p>
            <a:r>
              <a:rPr lang="es-ES_tradnl" dirty="0" err="1"/>
              <a:t>Scharfetter</a:t>
            </a:r>
            <a:r>
              <a:rPr lang="es-ES_tradnl" dirty="0"/>
              <a:t> </a:t>
            </a:r>
            <a:endParaRPr lang="es-EC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half" idx="20"/>
          </p:nvPr>
        </p:nvSpPr>
        <p:spPr>
          <a:xfrm>
            <a:off x="5868144" y="3140968"/>
            <a:ext cx="2478790" cy="244827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S" b="1" dirty="0"/>
              <a:t>Pensar significa mantenerse abierto a cuestiones, a infor­mación, comprender, hacer presente, entender significaciones, co­nectar entre sí y dotar de sentido; también supone explicación de causas y reflexión preparatoria de actividades, así como adop­tar decisiones, establecer </a:t>
            </a:r>
            <a:r>
              <a:rPr lang="es-ES" b="1" dirty="0" smtClean="0"/>
              <a:t>juicios.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67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3339" cy="802004"/>
          </a:xfrm>
        </p:spPr>
        <p:txBody>
          <a:bodyPr>
            <a:normAutofit/>
          </a:bodyPr>
          <a:lstStyle/>
          <a:p>
            <a:pPr algn="just"/>
            <a:r>
              <a:rPr lang="es-EC" sz="1600" b="1" i="1" dirty="0" smtClean="0"/>
              <a:t>Además se ha tomado en cuenta algunas teorías del pensamiento</a:t>
            </a:r>
            <a:endParaRPr lang="es-EC" sz="1600" b="1" i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2904355" cy="576262"/>
          </a:xfrm>
        </p:spPr>
        <p:txBody>
          <a:bodyPr/>
          <a:lstStyle/>
          <a:p>
            <a:r>
              <a:rPr lang="es-ES" dirty="0" smtClean="0"/>
              <a:t>Para Piaget el pensamiento: 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18"/>
          </p:nvPr>
        </p:nvSpPr>
        <p:spPr>
          <a:xfrm>
            <a:off x="611560" y="1916832"/>
            <a:ext cx="2472307" cy="26642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b="1" dirty="0" smtClean="0"/>
              <a:t>Se conoce </a:t>
            </a:r>
            <a:r>
              <a:rPr lang="es-ES" b="1" dirty="0"/>
              <a:t>como psicología evolutiva o </a:t>
            </a:r>
            <a:r>
              <a:rPr lang="es-ES" b="1" dirty="0" smtClean="0"/>
              <a:t>genética  describe </a:t>
            </a:r>
            <a:r>
              <a:rPr lang="es-ES" b="1" dirty="0"/>
              <a:t>la evolución o el desarrollo del niño en términos del pensamiento, la construcción y la adquisición del conocimiento. </a:t>
            </a:r>
            <a:r>
              <a:rPr lang="es-EC" b="1" dirty="0"/>
              <a:t>Por tanto el conocimiento es construido por el niño a través de la interacción de sus estructuras mentales con el </a:t>
            </a:r>
            <a:r>
              <a:rPr lang="es-EC" b="1" dirty="0" smtClean="0"/>
              <a:t>ambiente.</a:t>
            </a:r>
            <a:endParaRPr lang="es-EC" b="1" dirty="0"/>
          </a:p>
          <a:p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3155875" y="980729"/>
            <a:ext cx="5857857" cy="720080"/>
          </a:xfrm>
        </p:spPr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r>
              <a:rPr lang="es-EC" dirty="0" smtClean="0"/>
              <a:t>FACTORES QUE INFLUENCIAN EL DESARROLLO DEL PENSAMIENTO según </a:t>
            </a:r>
            <a:r>
              <a:rPr lang="es-EC" dirty="0" err="1" smtClean="0"/>
              <a:t>piaget</a:t>
            </a:r>
            <a:endParaRPr lang="es-EC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022314"/>
              </p:ext>
            </p:extLst>
          </p:nvPr>
        </p:nvGraphicFramePr>
        <p:xfrm>
          <a:off x="3275856" y="1628800"/>
          <a:ext cx="5592822" cy="5120640"/>
        </p:xfrm>
        <a:graphic>
          <a:graphicData uri="http://schemas.openxmlformats.org/drawingml/2006/table">
            <a:tbl>
              <a:tblPr firstCol="1"/>
              <a:tblGrid>
                <a:gridCol w="1401218"/>
                <a:gridCol w="4191604"/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Maduración:</a:t>
                      </a:r>
                      <a:endParaRPr lang="es-EC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Mientras más edad tenga un niño, más probabilidad es que desarrolle estructuras mentales que actúan de forma organizada.</a:t>
                      </a:r>
                      <a:endParaRPr lang="es-EC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Experiencia Física.</a:t>
                      </a:r>
                      <a:endParaRPr lang="es-EC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Cuanta más experiencia tenga un niño con su entorno, (objeto físico) más probable es que desarrolle un conocimiento de los mismos, e identifique sus propiedades.</a:t>
                      </a:r>
                      <a:endParaRPr lang="es-EC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Interacción social </a:t>
                      </a:r>
                      <a:endParaRPr lang="es-EC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Mientras más oportunidades tengan los niños de actuar entre sí, esta experiencia estimulará a pensar a partir de diversas opiniones y se aproximarán a la objetividad.</a:t>
                      </a:r>
                      <a:endParaRPr lang="es-EC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Equilibrio:</a:t>
                      </a:r>
                      <a:endParaRPr lang="es-EC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El equilibrio se produce cuando se alcanza niveles superiores del pensamiento y se es capaz de discernir las discrepancias o contradicciones que surgen de la información nueva asimilada con la información existente.</a:t>
                      </a:r>
                      <a:endParaRPr lang="es-EC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8" descr="http://www.elbebe.com/sites/default/files/articulos/desarrollo-cognitivo-nino-3-a-5-anos-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" y="4797152"/>
            <a:ext cx="1608113" cy="1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guiainfantil.com/uploads/educacion/critic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26" y="4819128"/>
            <a:ext cx="1164798" cy="15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090036"/>
          </a:xfrm>
        </p:spPr>
        <p:txBody>
          <a:bodyPr>
            <a:normAutofit/>
          </a:bodyPr>
          <a:lstStyle/>
          <a:p>
            <a:pPr lvl="4" algn="l" rtl="0">
              <a:lnSpc>
                <a:spcPct val="90000"/>
              </a:lnSpc>
              <a:spcBef>
                <a:spcPct val="0"/>
              </a:spcBef>
            </a:pPr>
            <a:r>
              <a:rPr lang="es-EC" b="1" i="1" dirty="0" smtClean="0"/>
              <a:t>Otra teoría interesante acerca del pensamiento es la mencionada por </a:t>
            </a:r>
            <a:r>
              <a:rPr lang="es-ES" dirty="0" smtClean="0"/>
              <a:t>Vygotsky</a:t>
            </a:r>
            <a:r>
              <a:rPr lang="es-EC" b="1" i="1" dirty="0" smtClean="0"/>
              <a:t>:</a:t>
            </a:r>
            <a:endParaRPr lang="es-EC" b="1" i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2472307" cy="720278"/>
          </a:xfrm>
        </p:spPr>
        <p:txBody>
          <a:bodyPr/>
          <a:lstStyle/>
          <a:p>
            <a:pPr marL="0" lvl="4" algn="ctr">
              <a:lnSpc>
                <a:spcPct val="75000"/>
              </a:lnSpc>
              <a:spcBef>
                <a:spcPts val="1000"/>
              </a:spcBef>
            </a:pPr>
            <a:endParaRPr lang="es-ES" dirty="0" smtClean="0"/>
          </a:p>
          <a:p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18"/>
          </p:nvPr>
        </p:nvSpPr>
        <p:spPr>
          <a:xfrm>
            <a:off x="683568" y="2204864"/>
            <a:ext cx="2472307" cy="2304255"/>
          </a:xfrm>
        </p:spPr>
        <p:txBody>
          <a:bodyPr>
            <a:normAutofit/>
          </a:bodyPr>
          <a:lstStyle/>
          <a:p>
            <a:pPr algn="l"/>
            <a:r>
              <a:rPr lang="es-ES" b="1" dirty="0"/>
              <a:t>El desarrollo de las capacidades intelectuales es necesariamente un producto de la cultura y de las relaciones con los demás</a:t>
            </a:r>
            <a:endParaRPr lang="es-EC" b="1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half" idx="20"/>
          </p:nvPr>
        </p:nvSpPr>
        <p:spPr>
          <a:xfrm>
            <a:off x="5868144" y="1812118"/>
            <a:ext cx="2478790" cy="2160240"/>
          </a:xfrm>
        </p:spPr>
        <p:txBody>
          <a:bodyPr>
            <a:normAutofit fontScale="92500"/>
          </a:bodyPr>
          <a:lstStyle/>
          <a:p>
            <a:pPr algn="l"/>
            <a:r>
              <a:rPr lang="es-ES" b="1" dirty="0" smtClean="0"/>
              <a:t>EL DESARROLLO cognitivo ESTA  mediado </a:t>
            </a:r>
            <a:r>
              <a:rPr lang="es-ES" b="1" dirty="0"/>
              <a:t>por palabras, lenguaje y formas del discurso, que sirven como herramientas psicológicas para facilitar y transformar la actividad mental</a:t>
            </a:r>
            <a:endParaRPr lang="es-EC" b="1" dirty="0"/>
          </a:p>
        </p:txBody>
      </p:sp>
      <p:pic>
        <p:nvPicPr>
          <p:cNvPr id="2050" name="Picture 2" descr="Resultado de imagen para imagenes de la teoría de vigot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22" y="249289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645519" y="417031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ZONA DE DESARROLLO PRÓXIMO</a:t>
            </a:r>
            <a:endParaRPr lang="es-EC" sz="16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508870"/>
            <a:ext cx="2808312" cy="188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932107" y="5739688"/>
            <a:ext cx="2881802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b="1" dirty="0" smtClean="0"/>
              <a:t>Aquí todavía no estoy  preparado ¡por favor no me  pida que haga¡</a:t>
            </a:r>
            <a:endParaRPr lang="es-EC" sz="11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272523" y="5193813"/>
            <a:ext cx="2541386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b="1" dirty="0" smtClean="0"/>
              <a:t>Quiero llegar aquí pero necesito de tu ayuda para conseguirlo.</a:t>
            </a:r>
            <a:endParaRPr lang="es-EC" sz="11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884834" y="4694078"/>
            <a:ext cx="1929075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b="1" dirty="0" smtClean="0"/>
              <a:t>Puedo realizar solo ¡no me ayude¡</a:t>
            </a:r>
            <a:endParaRPr lang="es-EC" sz="1100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3"/>
          <a:stretch/>
        </p:blipFill>
        <p:spPr bwMode="auto">
          <a:xfrm>
            <a:off x="4932553" y="5390841"/>
            <a:ext cx="999554" cy="109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1" y="610772"/>
            <a:ext cx="3886669" cy="802004"/>
          </a:xfrm>
        </p:spPr>
        <p:txBody>
          <a:bodyPr/>
          <a:lstStyle/>
          <a:p>
            <a:pPr algn="l"/>
            <a:r>
              <a:rPr lang="es-EC" sz="2800" i="1" cap="none" dirty="0" smtClean="0"/>
              <a:t>Otros teóricos como</a:t>
            </a:r>
            <a:r>
              <a:rPr lang="es-EC" cap="none" dirty="0" smtClean="0"/>
              <a:t>:</a:t>
            </a:r>
            <a:endParaRPr lang="es-EC" cap="non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9542" y="1941503"/>
            <a:ext cx="2472307" cy="576262"/>
          </a:xfrm>
        </p:spPr>
        <p:txBody>
          <a:bodyPr/>
          <a:lstStyle/>
          <a:p>
            <a:r>
              <a:rPr lang="es-ES" b="1" dirty="0" smtClean="0"/>
              <a:t> </a:t>
            </a:r>
            <a:r>
              <a:rPr lang="es-ES" b="1" dirty="0" err="1"/>
              <a:t>Zubiría</a:t>
            </a:r>
            <a:endParaRPr lang="es-EC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18"/>
          </p:nvPr>
        </p:nvSpPr>
        <p:spPr>
          <a:xfrm>
            <a:off x="599542" y="4077072"/>
            <a:ext cx="2472307" cy="1944216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es-ES" b="1" dirty="0"/>
              <a:t>El pensamiento nocional de 2 a 6 </a:t>
            </a:r>
            <a:r>
              <a:rPr lang="es-ES" b="1" dirty="0" smtClean="0"/>
              <a:t>años. se caracteriza  por QUE aparece  la función simbólica y por la interiorización de acciones en forma de representaciones.</a:t>
            </a:r>
            <a:endParaRPr lang="es-EC" b="1" dirty="0"/>
          </a:p>
          <a:p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3347864" y="1484784"/>
            <a:ext cx="2476371" cy="576262"/>
          </a:xfrm>
        </p:spPr>
        <p:txBody>
          <a:bodyPr/>
          <a:lstStyle/>
          <a:p>
            <a:r>
              <a:rPr lang="es-ES" b="1" dirty="0" err="1"/>
              <a:t>Feurstein</a:t>
            </a:r>
            <a:endParaRPr lang="es-EC" b="1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19"/>
          </p:nvPr>
        </p:nvSpPr>
        <p:spPr>
          <a:xfrm>
            <a:off x="3275856" y="2132856"/>
            <a:ext cx="2477514" cy="27363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sz="1700" b="1" dirty="0"/>
              <a:t>Modificabilidad Cognitiva </a:t>
            </a:r>
            <a:r>
              <a:rPr lang="es-ES" sz="1700" b="1" dirty="0" smtClean="0"/>
              <a:t>Cultural explica </a:t>
            </a:r>
            <a:r>
              <a:rPr lang="es-ES" sz="1700" b="1" dirty="0"/>
              <a:t>que todos los procesos mentales se despliegan en base a tres factores que inciden en la vida del niño: familia, </a:t>
            </a:r>
            <a:r>
              <a:rPr lang="es-ES" sz="1500" b="1" dirty="0" smtClean="0"/>
              <a:t>escuela </a:t>
            </a:r>
            <a:r>
              <a:rPr lang="es-ES" sz="1500" b="1" dirty="0"/>
              <a:t>y entorno </a:t>
            </a:r>
            <a:r>
              <a:rPr lang="es-ES" sz="1500" b="1" dirty="0" smtClean="0"/>
              <a:t>social. </a:t>
            </a:r>
          </a:p>
          <a:p>
            <a:pPr algn="l"/>
            <a:endParaRPr lang="es-ES" sz="1500" b="1" dirty="0"/>
          </a:p>
          <a:p>
            <a:pPr algn="l"/>
            <a:r>
              <a:rPr lang="es-ES" sz="1500" b="1" dirty="0" smtClean="0"/>
              <a:t>esta </a:t>
            </a:r>
            <a:r>
              <a:rPr lang="es-ES" sz="1500" b="1" dirty="0"/>
              <a:t>modificabilidad obedece a un cambio cualitativo, intencionado provocado por un proceso de </a:t>
            </a:r>
            <a:r>
              <a:rPr lang="es-ES" sz="1500" b="1" dirty="0" smtClean="0"/>
              <a:t>mediación.</a:t>
            </a:r>
            <a:endParaRPr lang="es-EC" sz="1500" b="1" dirty="0"/>
          </a:p>
          <a:p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/>
          </p:nvPr>
        </p:nvSpPr>
        <p:spPr>
          <a:xfrm>
            <a:off x="6049138" y="3369137"/>
            <a:ext cx="2475511" cy="576262"/>
          </a:xfrm>
        </p:spPr>
        <p:txBody>
          <a:bodyPr/>
          <a:lstStyle/>
          <a:p>
            <a:pPr algn="l"/>
            <a:r>
              <a:rPr lang="es-EC" sz="1200" b="1" dirty="0"/>
              <a:t>según él la inteligencia es la capacidad de solucionar </a:t>
            </a:r>
            <a:r>
              <a:rPr lang="es-EC" sz="1200" b="1" dirty="0" smtClean="0"/>
              <a:t>problemas. </a:t>
            </a:r>
            <a:endParaRPr lang="es-EC" sz="1200" b="1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half" idx="20"/>
          </p:nvPr>
        </p:nvSpPr>
        <p:spPr>
          <a:xfrm>
            <a:off x="6012160" y="4509120"/>
            <a:ext cx="2478790" cy="1642121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s-ES" sz="2300" b="1" dirty="0"/>
              <a:t>Dr. Gardner, reconoce que no es posible evaluar las inteligencias múltiples y que para hacerlo el único medio que él recomienda es permitir que el niño se desenvuelva de manera natural y observar sus inclinaciones y tendencias</a:t>
            </a:r>
            <a:r>
              <a:rPr lang="es-ES" dirty="0"/>
              <a:t>.</a:t>
            </a:r>
            <a:endParaRPr lang="es-EC" dirty="0"/>
          </a:p>
          <a:p>
            <a:endParaRPr lang="es-EC" dirty="0"/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21"/>
          </p:nvPr>
        </p:nvSpPr>
        <p:spPr>
          <a:xfrm>
            <a:off x="611560" y="2492896"/>
            <a:ext cx="2477514" cy="1524000"/>
          </a:xfrm>
        </p:spPr>
      </p:sp>
      <p:pic>
        <p:nvPicPr>
          <p:cNvPr id="15" name="14 Imagen"/>
          <p:cNvPicPr/>
          <p:nvPr/>
        </p:nvPicPr>
        <p:blipFill rotWithShape="1">
          <a:blip r:embed="rId2"/>
          <a:srcRect l="36163" t="42691" r="33616" b="27545"/>
          <a:stretch/>
        </p:blipFill>
        <p:spPr bwMode="auto">
          <a:xfrm>
            <a:off x="683568" y="2492896"/>
            <a:ext cx="2304256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8" b="8948"/>
          <a:stretch>
            <a:fillRect/>
          </a:stretch>
        </p:blipFill>
        <p:spPr bwMode="auto">
          <a:xfrm>
            <a:off x="6043042" y="1836013"/>
            <a:ext cx="24786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012160" y="145393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GADNER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8603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685331" y="609600"/>
            <a:ext cx="5470845" cy="803176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MÁS TEORÍA… EL LENGUAJE</a:t>
            </a:r>
            <a:r>
              <a:rPr lang="es-EC" b="1" dirty="0"/>
              <a:t/>
            </a:r>
            <a:br>
              <a:rPr lang="es-EC" b="1" dirty="0"/>
            </a:br>
            <a:endParaRPr lang="es-EC" b="1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85331" y="1988840"/>
            <a:ext cx="2474232" cy="73849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s-ES" sz="1200" b="1" dirty="0"/>
              <a:t>El lenguaje racional es una de las características que diferencia al ser humano de otros mamíferos</a:t>
            </a:r>
            <a:endParaRPr lang="es-EC" sz="1200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half" idx="15"/>
          </p:nvPr>
        </p:nvSpPr>
        <p:spPr>
          <a:xfrm>
            <a:off x="6012160" y="2708920"/>
            <a:ext cx="2474232" cy="33659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s-ES" b="1" dirty="0" smtClean="0"/>
              <a:t>Para </a:t>
            </a:r>
            <a:r>
              <a:rPr lang="es-ES" b="1" dirty="0"/>
              <a:t>Martínez (</a:t>
            </a:r>
            <a:r>
              <a:rPr lang="es-ES" b="1" dirty="0" smtClean="0"/>
              <a:t>2008)</a:t>
            </a:r>
            <a:endParaRPr lang="es-EC" dirty="0"/>
          </a:p>
          <a:p>
            <a:pPr algn="l"/>
            <a:r>
              <a:rPr lang="es-ES" sz="1500" b="1" dirty="0" smtClean="0"/>
              <a:t> </a:t>
            </a:r>
          </a:p>
          <a:p>
            <a:pPr algn="l"/>
            <a:r>
              <a:rPr lang="es-ES" sz="1500" b="1" dirty="0" smtClean="0"/>
              <a:t>En </a:t>
            </a:r>
            <a:r>
              <a:rPr lang="es-ES" sz="1500" b="1" dirty="0"/>
              <a:t>los primeros años de vida, el niño o niña asimilará, imitará y dotará de sentido a los sonidos que realizan las personas de su entorno</a:t>
            </a:r>
            <a:r>
              <a:rPr lang="es-ES" sz="1500" b="1" dirty="0" smtClean="0"/>
              <a:t>.</a:t>
            </a:r>
          </a:p>
          <a:p>
            <a:pPr algn="l"/>
            <a:r>
              <a:rPr lang="es-ES" sz="1500" b="1" dirty="0" smtClean="0"/>
              <a:t> los </a:t>
            </a:r>
            <a:r>
              <a:rPr lang="es-ES" sz="1500" b="1" dirty="0"/>
              <a:t>primeros intentos de comunicación </a:t>
            </a:r>
            <a:r>
              <a:rPr lang="es-ES" sz="1500" b="1" dirty="0" smtClean="0"/>
              <a:t>sOn: balbuceo  </a:t>
            </a:r>
            <a:r>
              <a:rPr lang="es-ES" sz="1500" b="1" dirty="0"/>
              <a:t>gestos, a medida que gane dominio sobre sus músculos y movimientos, podrá emitir sonidos más complejos, y aunque no exactos, tendrán un significado preciso. </a:t>
            </a:r>
            <a:endParaRPr lang="es-EC" sz="1500" dirty="0"/>
          </a:p>
        </p:txBody>
      </p:sp>
      <p:sp>
        <p:nvSpPr>
          <p:cNvPr id="17" name="16 Marcador de texto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8" name="17 Marcador de texto"/>
          <p:cNvSpPr>
            <a:spLocks noGrp="1"/>
          </p:cNvSpPr>
          <p:nvPr>
            <p:ph type="body" sz="half" idx="17"/>
          </p:nvPr>
        </p:nvSpPr>
        <p:spPr>
          <a:xfrm>
            <a:off x="683568" y="2708920"/>
            <a:ext cx="2478696" cy="33843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endParaRPr lang="es-ES" dirty="0" smtClean="0"/>
          </a:p>
          <a:p>
            <a:pPr algn="l"/>
            <a:r>
              <a:rPr lang="es-ES" dirty="0" smtClean="0"/>
              <a:t>El </a:t>
            </a:r>
            <a:r>
              <a:rPr lang="es-ES" dirty="0"/>
              <a:t>ser humano aprende a expresarse y comprender a los otros por medio de gestos y comunicaciones no verbales y posteriormente con la palabra que, poco a poco, va enriqueciendo sus posibilidades expresivas. </a:t>
            </a:r>
            <a:endParaRPr lang="es-ES" dirty="0" smtClean="0"/>
          </a:p>
          <a:p>
            <a:pPr algn="l"/>
            <a:endParaRPr lang="es-ES" dirty="0"/>
          </a:p>
          <a:p>
            <a:pPr algn="l"/>
            <a:r>
              <a:rPr lang="es-ES" dirty="0" smtClean="0"/>
              <a:t>La </a:t>
            </a:r>
            <a:r>
              <a:rPr lang="es-ES" dirty="0"/>
              <a:t>adquisición de la palabra es el factor de cambio en el proceso cognitivo de los niños, </a:t>
            </a:r>
            <a:r>
              <a:rPr lang="es-ES" dirty="0" smtClean="0"/>
              <a:t>OCURRE cuando </a:t>
            </a:r>
            <a:r>
              <a:rPr lang="es-ES" dirty="0"/>
              <a:t>logran pasar de la acción pura y directa a la mediación del lenguaje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29" y="2924944"/>
            <a:ext cx="243959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331" y="2060848"/>
            <a:ext cx="2474232" cy="882507"/>
          </a:xfrm>
        </p:spPr>
        <p:txBody>
          <a:bodyPr/>
          <a:lstStyle/>
          <a:p>
            <a:pPr algn="l"/>
            <a:r>
              <a:rPr lang="es-EC" sz="1200" b="1" dirty="0"/>
              <a:t>La inteligencia verbal lingüística es la capacidad para usar las palabras de manera efectiva, sea de manera </a:t>
            </a:r>
            <a:r>
              <a:rPr lang="es-EC" sz="1200" b="1" dirty="0" smtClean="0"/>
              <a:t>oral, ESCRITA… y relaciona con: </a:t>
            </a:r>
            <a:endParaRPr lang="es-EC" sz="1200" b="1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299576994"/>
              </p:ext>
            </p:extLst>
          </p:nvPr>
        </p:nvGraphicFramePr>
        <p:xfrm>
          <a:off x="685331" y="2943356"/>
          <a:ext cx="2474232" cy="284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71085"/>
              </p:ext>
            </p:extLst>
          </p:nvPr>
        </p:nvGraphicFramePr>
        <p:xfrm>
          <a:off x="3347864" y="697705"/>
          <a:ext cx="5799084" cy="5502529"/>
        </p:xfrm>
        <a:graphic>
          <a:graphicData uri="http://schemas.openxmlformats.org/drawingml/2006/table">
            <a:tbl>
              <a:tblPr firstRow="1"/>
              <a:tblGrid>
                <a:gridCol w="1634474"/>
                <a:gridCol w="4164610"/>
              </a:tblGrid>
              <a:tr h="155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 los 4 años</a:t>
                      </a:r>
                      <a:endParaRPr lang="es-EC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824" marR="398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 los 5 años 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824" marR="398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 muy comunicativo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Utiliza el lenguaje modelo del adulto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utilizar oraciones complejas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construir oraciones de interrogación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preguntar correctamente y con contenido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Utiliza signos y símbolos para representar la realidad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Comprende y sigue consignas en juegos y actividades</a:t>
                      </a:r>
                    </a:p>
                  </a:txBody>
                  <a:tcPr marL="39824" marR="398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 expresa correctamente de forma oral con entonación y pronunciación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Expresa sus sentimientos de diferentes formas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Comprende mensajes con varias acciones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Posee un vocabulario según edad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Cuando le interesa pregunta sobre ello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utilizar frases subordinadas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utilizar formas de expresión sociales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crear historias o explicar situaciones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representar cuentos o chistes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cantar, recitar poesías, adivinanzas, etc.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describir situaciones, lugares y experiencias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interpretar signos, símbolos e imágenes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secuenciar una historia en partes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Reconoce la izquierda y la derecha de la escritura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reproducir símbolos con modelos y sin ellos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Controla que los trazos no se salgan de las figuras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reproducir ideas figurativas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 sus dibujos existen detalles muy ricos de contenido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Sabe “leer" de memoria las imágenes de un cuento conocido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Tiene las nociones espaciales básicas asimiladas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s-EC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Posee las nociones temporales básicas</a:t>
                      </a:r>
                    </a:p>
                  </a:txBody>
                  <a:tcPr marL="39824" marR="398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899592" y="76470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i="1" dirty="0" smtClean="0">
                <a:latin typeface="+mj-lt"/>
                <a:cs typeface="Andalus" panose="02020603050405020304" pitchFamily="18" charset="-78"/>
              </a:rPr>
              <a:t>SEGÚN GADNER  EL LENGUAJE ES UNA INTELIGENCIA </a:t>
            </a:r>
            <a:endParaRPr lang="es-EC" sz="1600" b="1" i="1" dirty="0">
              <a:latin typeface="+mj-lt"/>
              <a:cs typeface="Andalus" panose="02020603050405020304" pitchFamily="18" charset="-78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139952" y="12535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/>
              <a:t>Según Piaget el lenguaje es evolutivo </a:t>
            </a:r>
            <a:endParaRPr lang="es-EC" i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04" y="4314885"/>
            <a:ext cx="1262719" cy="98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11" r="4810" b="20682"/>
          <a:stretch/>
        </p:blipFill>
        <p:spPr bwMode="auto">
          <a:xfrm>
            <a:off x="3448138" y="3429000"/>
            <a:ext cx="1339885" cy="87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t="36105" r="7856" b="6101"/>
          <a:stretch/>
        </p:blipFill>
        <p:spPr bwMode="auto">
          <a:xfrm>
            <a:off x="3525304" y="5301209"/>
            <a:ext cx="1262720" cy="10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3"/>
          <a:stretch/>
        </p:blipFill>
        <p:spPr bwMode="auto">
          <a:xfrm>
            <a:off x="7779293" y="1614540"/>
            <a:ext cx="1186646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1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1" y="609600"/>
            <a:ext cx="4750765" cy="587152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Capacidad: </a:t>
            </a:r>
            <a:r>
              <a:rPr lang="es-ES" sz="1800" b="1" dirty="0"/>
              <a:t>resolución de problemas</a:t>
            </a:r>
            <a:endParaRPr lang="es-EC" sz="1800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1953504"/>
            <a:ext cx="2474232" cy="6664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sz="1600" dirty="0"/>
              <a:t>requiere un desarrollo del pensamiento </a:t>
            </a:r>
            <a:r>
              <a:rPr lang="es-ES" sz="1600" dirty="0" smtClean="0"/>
              <a:t>lógico. </a:t>
            </a:r>
            <a:endParaRPr lang="es-EC" sz="1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15"/>
          </p:nvPr>
        </p:nvSpPr>
        <p:spPr>
          <a:xfrm>
            <a:off x="251520" y="2649587"/>
            <a:ext cx="2474232" cy="284784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endParaRPr lang="es-ES" dirty="0" smtClean="0"/>
          </a:p>
          <a:p>
            <a:pPr algn="l"/>
            <a:r>
              <a:rPr lang="es-ES" dirty="0" smtClean="0"/>
              <a:t>RESOLVER PROBLEMAS se  consiguE </a:t>
            </a:r>
            <a:r>
              <a:rPr lang="es-ES" dirty="0"/>
              <a:t>a través de experiencias en las que el acto intelectual se construye mediante una dinámica de relaciones, sobre la cantidad y la posición de los objetos en el espacio y en el tiempo.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67587" y="1165205"/>
            <a:ext cx="3672408" cy="5762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s-ES" sz="1400" b="1" i="1" dirty="0"/>
              <a:t>características propias del desarrollo del pensamiento  </a:t>
            </a:r>
            <a:r>
              <a:rPr lang="es-ES" sz="1400" b="1" i="1" dirty="0" smtClean="0"/>
              <a:t>lógico-matemático:</a:t>
            </a:r>
            <a:endParaRPr lang="es-EC" sz="1400" b="1" i="1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159867435"/>
              </p:ext>
            </p:extLst>
          </p:nvPr>
        </p:nvGraphicFramePr>
        <p:xfrm>
          <a:off x="2725752" y="1916832"/>
          <a:ext cx="62387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060848"/>
            <a:ext cx="762000" cy="11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42588" y="419597"/>
            <a:ext cx="632583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reezing" dir="t"/>
            </a:scene3d>
          </a:bodyPr>
          <a:lstStyle/>
          <a:p>
            <a:pPr algn="ctr">
              <a:defRPr/>
            </a:pPr>
            <a:r>
              <a:rPr lang="es-ES" sz="28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VARIABLES DE LA INVESTIGACIÓN</a:t>
            </a:r>
            <a:endParaRPr lang="es-ES" sz="2800" b="1" dirty="0">
              <a:ln w="17780" cmpd="sng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5148064" y="2564904"/>
            <a:ext cx="3168352" cy="163372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Resolución de problemas aritméticos 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3" name="Flecha izquierda 2"/>
          <p:cNvSpPr/>
          <p:nvPr/>
        </p:nvSpPr>
        <p:spPr>
          <a:xfrm>
            <a:off x="1403648" y="2564904"/>
            <a:ext cx="3159509" cy="1633729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endPara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67744" y="2564904"/>
            <a:ext cx="22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Variable 1</a:t>
            </a:r>
            <a:endParaRPr lang="es-MX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427253" y="257127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Variable 2</a:t>
            </a:r>
            <a:endParaRPr lang="es-MX" b="1" dirty="0"/>
          </a:p>
        </p:txBody>
      </p:sp>
      <p:pic>
        <p:nvPicPr>
          <p:cNvPr id="5124" name="Picture 4" descr="http://ecrp.uiuc.edu/figures/v6n1-pramling/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9"/>
          <a:stretch/>
        </p:blipFill>
        <p:spPr bwMode="auto">
          <a:xfrm>
            <a:off x="5518473" y="4005064"/>
            <a:ext cx="1833783" cy="18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musicalibre.com.co/Portals/0/Images/canta%20y%20ensena/Lenguaj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90" y="38783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Imagen" descr="C:\Documents and Settings\mpalacios\Escritorio\LOGOTIPOS UNIVERSIDADa\LOGO PRINCI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311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42690682"/>
              </p:ext>
            </p:extLst>
          </p:nvPr>
        </p:nvGraphicFramePr>
        <p:xfrm>
          <a:off x="683568" y="2564904"/>
          <a:ext cx="7773338" cy="159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68470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619101922"/>
              </p:ext>
            </p:extLst>
          </p:nvPr>
        </p:nvGraphicFramePr>
        <p:xfrm>
          <a:off x="323528" y="1628800"/>
          <a:ext cx="88204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043608" y="764704"/>
            <a:ext cx="74168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DISEÑO DE LA INVESTIGACIÓN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 Imagen" descr="C:\Documents and Settings\mpalacios\Escritorio\LOGOTIPOS UNIVERSIDADa\LOGO PRINCI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51" y="764753"/>
            <a:ext cx="3311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Título"/>
          <p:cNvSpPr>
            <a:spLocks noGrp="1"/>
          </p:cNvSpPr>
          <p:nvPr>
            <p:ph type="title"/>
          </p:nvPr>
        </p:nvSpPr>
        <p:spPr>
          <a:xfrm>
            <a:off x="687388" y="1988840"/>
            <a:ext cx="6836940" cy="216058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es-MX" sz="2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TEMA: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ANÁLISIS COMPARATIVO DEL NIVEL DEL LENGUAJE Y LA RESOLUCIÓN DE PROBLEMAS ARITMÉTICOS EN NIÑOS Y NIÑAS DE 4-5 AÑOS DE EDAD, DEL CENTRO DE EDUCACIÓN INICIAL “SAN MARCELO” UBICADO EN EL SUR DE QUITO EN EL AÑO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2014. 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0 Título"/>
          <p:cNvSpPr txBox="1">
            <a:spLocks/>
          </p:cNvSpPr>
          <p:nvPr/>
        </p:nvSpPr>
        <p:spPr bwMode="auto">
          <a:xfrm>
            <a:off x="4787900" y="4397375"/>
            <a:ext cx="36718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defRPr/>
            </a:pPr>
            <a:endParaRPr lang="es-MX" sz="2000" b="1" cap="all" dirty="0">
              <a:ea typeface="+mj-ea"/>
            </a:endParaRPr>
          </a:p>
          <a:p>
            <a:pPr algn="just" eaLnBrk="0" hangingPunct="0">
              <a:defRPr/>
            </a:pPr>
            <a:endParaRPr lang="es-MX" sz="2000" b="1" cap="all" dirty="0">
              <a:ea typeface="+mj-ea"/>
            </a:endParaRPr>
          </a:p>
          <a:p>
            <a:pPr algn="just" eaLnBrk="0" hangingPunct="0">
              <a:defRPr/>
            </a:pPr>
            <a:r>
              <a:rPr lang="es-MX" sz="2000" cap="all" dirty="0">
                <a:ea typeface="+mj-ea"/>
              </a:rPr>
              <a:t>Dra. Jackeline chacón</a:t>
            </a:r>
          </a:p>
          <a:p>
            <a:pPr algn="ctr" eaLnBrk="0" hangingPunct="0">
              <a:defRPr/>
            </a:pPr>
            <a:r>
              <a:rPr lang="es-MX" sz="2000" b="1" cap="all" dirty="0">
                <a:ea typeface="+mj-ea"/>
              </a:rPr>
              <a:t>Codirectora</a:t>
            </a:r>
          </a:p>
          <a:p>
            <a:pPr algn="ctr" eaLnBrk="0" hangingPunct="0">
              <a:defRPr/>
            </a:pPr>
            <a:endParaRPr lang="es-MX" sz="2000" b="1" cap="all" dirty="0">
              <a:ea typeface="+mj-ea"/>
            </a:endParaRPr>
          </a:p>
        </p:txBody>
      </p:sp>
      <p:sp>
        <p:nvSpPr>
          <p:cNvPr id="6" name="10 Título"/>
          <p:cNvSpPr txBox="1">
            <a:spLocks/>
          </p:cNvSpPr>
          <p:nvPr/>
        </p:nvSpPr>
        <p:spPr bwMode="auto">
          <a:xfrm>
            <a:off x="971550" y="4422775"/>
            <a:ext cx="36718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defRPr/>
            </a:pPr>
            <a:endParaRPr lang="es-MX" sz="2000" b="1" cap="all" dirty="0">
              <a:ea typeface="+mj-ea"/>
            </a:endParaRPr>
          </a:p>
          <a:p>
            <a:pPr algn="just" eaLnBrk="0" hangingPunct="0">
              <a:defRPr/>
            </a:pPr>
            <a:endParaRPr lang="es-MX" sz="2000" b="1" cap="all" dirty="0">
              <a:ea typeface="+mj-ea"/>
            </a:endParaRPr>
          </a:p>
          <a:p>
            <a:pPr algn="ctr" eaLnBrk="0" hangingPunct="0">
              <a:defRPr/>
            </a:pPr>
            <a:r>
              <a:rPr lang="es-MX" sz="2000" cap="all" dirty="0" err="1">
                <a:ea typeface="+mj-ea"/>
              </a:rPr>
              <a:t>Msc</a:t>
            </a:r>
            <a:r>
              <a:rPr lang="es-MX" sz="2000" cap="all" dirty="0">
                <a:ea typeface="+mj-ea"/>
              </a:rPr>
              <a:t>. Anita </a:t>
            </a:r>
            <a:r>
              <a:rPr lang="es-MX" sz="2000" cap="all" dirty="0" err="1">
                <a:ea typeface="+mj-ea"/>
              </a:rPr>
              <a:t>tacuri</a:t>
            </a:r>
            <a:r>
              <a:rPr lang="es-MX" sz="2000" cap="all" dirty="0">
                <a:ea typeface="+mj-ea"/>
              </a:rPr>
              <a:t>  </a:t>
            </a:r>
            <a:r>
              <a:rPr lang="es-MX" sz="2000" cap="all" dirty="0" smtClean="0">
                <a:ea typeface="+mj-ea"/>
              </a:rPr>
              <a:t>v. </a:t>
            </a:r>
            <a:r>
              <a:rPr lang="es-MX" sz="2000" b="1" cap="all" dirty="0" smtClean="0">
                <a:ea typeface="+mj-ea"/>
              </a:rPr>
              <a:t>directora</a:t>
            </a:r>
            <a:endParaRPr lang="es-MX" sz="2000" b="1" cap="all" dirty="0">
              <a:ea typeface="+mj-ea"/>
            </a:endParaRPr>
          </a:p>
          <a:p>
            <a:pPr algn="ctr" eaLnBrk="0" hangingPunct="0">
              <a:defRPr/>
            </a:pPr>
            <a:endParaRPr lang="es-MX" sz="2000" b="1" cap="all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746572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0152186"/>
              </p:ext>
            </p:extLst>
          </p:nvPr>
        </p:nvGraphicFramePr>
        <p:xfrm>
          <a:off x="3635896" y="620689"/>
          <a:ext cx="4896544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10" y="2276873"/>
            <a:ext cx="14573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9"/>
            <a:ext cx="230425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3"/>
          <a:stretch/>
        </p:blipFill>
        <p:spPr bwMode="auto">
          <a:xfrm>
            <a:off x="702497" y="4467623"/>
            <a:ext cx="2647950" cy="10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Imagen" descr="C:\Documents and Settings\mpalacios\Escritorio\LOGOTIPOS UNIVERSIDADa\LOGO PRINCI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311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05234186"/>
              </p:ext>
            </p:extLst>
          </p:nvPr>
        </p:nvGraphicFramePr>
        <p:xfrm>
          <a:off x="683568" y="2564904"/>
          <a:ext cx="7773338" cy="159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295742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691680" y="717550"/>
            <a:ext cx="6781472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ANÁLISIS  </a:t>
            </a:r>
            <a:r>
              <a:rPr lang="es-ES" sz="2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PRE – POS TEST DE LA PRUEBA VERBAL </a:t>
            </a:r>
            <a:endParaRPr lang="es-ES" sz="20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es-ES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4667250" y="731838"/>
            <a:ext cx="4268788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s-ES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776057"/>
              </p:ext>
            </p:extLst>
          </p:nvPr>
        </p:nvGraphicFramePr>
        <p:xfrm>
          <a:off x="827584" y="1052736"/>
          <a:ext cx="68407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11560" y="4149080"/>
            <a:ext cx="8136904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La prueba verbal presenta las siguientes sub escales: información, vocabulario, aritmética, semejanzas y comprensión.</a:t>
            </a:r>
          </a:p>
          <a:p>
            <a:endParaRPr lang="es-MX" sz="1050" dirty="0" smtClean="0"/>
          </a:p>
          <a:p>
            <a:r>
              <a:rPr lang="es-MX" sz="1050" dirty="0" smtClean="0"/>
              <a:t>Las cuales permiten medir el nivel de lenguaje que presentan los niños.</a:t>
            </a:r>
          </a:p>
          <a:p>
            <a:endParaRPr lang="es-MX" sz="1050" dirty="0" smtClean="0"/>
          </a:p>
          <a:p>
            <a:r>
              <a:rPr lang="es-MX" sz="1050" dirty="0"/>
              <a:t>C</a:t>
            </a:r>
            <a:r>
              <a:rPr lang="es-MX" sz="1050" dirty="0" smtClean="0"/>
              <a:t>omprensión obtuvo los resultados mas bajos en toda la prueba a pesar que en el pos test sus resultados incrementaron en 14 puntos.</a:t>
            </a:r>
          </a:p>
          <a:p>
            <a:endParaRPr lang="es-MX" sz="1050" dirty="0" smtClean="0"/>
          </a:p>
          <a:p>
            <a:r>
              <a:rPr lang="es-MX" sz="1050" dirty="0" smtClean="0"/>
              <a:t>Vocabulario presento una diferencia de 15 puntos entre el pre test y pos test ,considerándose la sub escala que obtuvo los mejores resultados.</a:t>
            </a:r>
          </a:p>
          <a:p>
            <a:endParaRPr lang="es-MX" sz="1050" dirty="0" smtClean="0"/>
          </a:p>
          <a:p>
            <a:r>
              <a:rPr lang="es-MX" sz="1050" dirty="0" smtClean="0"/>
              <a:t>Aritmética obtuvo los puntajes mas elevados dentro de toda la prueba verbal tanto en el pre test como en el pos test.</a:t>
            </a:r>
          </a:p>
          <a:p>
            <a:endParaRPr lang="es-MX" sz="1050" dirty="0" smtClean="0"/>
          </a:p>
          <a:p>
            <a:endParaRPr lang="es-MX" sz="105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Rectángulo"/>
          <p:cNvSpPr>
            <a:spLocks noGrp="1"/>
          </p:cNvSpPr>
          <p:nvPr>
            <p:ph type="title"/>
          </p:nvPr>
        </p:nvSpPr>
        <p:spPr>
          <a:xfrm>
            <a:off x="1151625" y="265147"/>
            <a:ext cx="7236725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ANÁLISIS  </a:t>
            </a:r>
            <a:r>
              <a:rPr lang="es-ES" sz="2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PRE – POS TEST DE LA PRUEBA NO VERBAL </a:t>
            </a:r>
            <a:endParaRPr lang="es-ES" sz="20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es-ES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5" name="Chart 5"/>
          <p:cNvGraphicFramePr/>
          <p:nvPr>
            <p:extLst>
              <p:ext uri="{D42A27DB-BD31-4B8C-83A1-F6EECF244321}">
                <p14:modId xmlns:p14="http://schemas.microsoft.com/office/powerpoint/2010/main" val="3591892212"/>
              </p:ext>
            </p:extLst>
          </p:nvPr>
        </p:nvGraphicFramePr>
        <p:xfrm>
          <a:off x="539552" y="692696"/>
          <a:ext cx="79928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539552" y="422108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La prueba </a:t>
            </a:r>
            <a:r>
              <a:rPr lang="es-MX" sz="1200" dirty="0" smtClean="0"/>
              <a:t> no verbal </a:t>
            </a:r>
            <a:r>
              <a:rPr lang="es-MX" sz="1200" dirty="0"/>
              <a:t>presenta las siguientes sub escales: </a:t>
            </a:r>
            <a:r>
              <a:rPr lang="es-MX" sz="1200" dirty="0" smtClean="0"/>
              <a:t>casa de animales, figuras incompletas, laberintos, diseños geométricos y diseño de prismas.</a:t>
            </a:r>
            <a:endParaRPr lang="es-MX" sz="1200" dirty="0"/>
          </a:p>
          <a:p>
            <a:endParaRPr lang="es-MX" sz="1200" dirty="0"/>
          </a:p>
          <a:p>
            <a:r>
              <a:rPr lang="es-MX" sz="1200" dirty="0"/>
              <a:t>Las cuales permiten medir </a:t>
            </a:r>
            <a:r>
              <a:rPr lang="es-MX" sz="1200" dirty="0" smtClean="0"/>
              <a:t>la capacidad de resolución de problemas aritméticos </a:t>
            </a:r>
            <a:r>
              <a:rPr lang="es-MX" sz="1200" dirty="0"/>
              <a:t>que presentan los niños.</a:t>
            </a:r>
          </a:p>
          <a:p>
            <a:endParaRPr lang="es-MX" sz="1200" dirty="0"/>
          </a:p>
          <a:p>
            <a:r>
              <a:rPr lang="es-MX" sz="1200" dirty="0" smtClean="0"/>
              <a:t>Diseños geométricos  </a:t>
            </a:r>
            <a:r>
              <a:rPr lang="es-MX" sz="1200" dirty="0"/>
              <a:t>obtuvo los resultados mas bajos en toda la prueba a pesar que en el pos test sus resultados incrementaron en </a:t>
            </a:r>
            <a:r>
              <a:rPr lang="es-MX" sz="1200" dirty="0" smtClean="0"/>
              <a:t>15 puntos, es decir, esta sub escala fue la que mayor desenvolvimiento se pudo evidenciar.</a:t>
            </a:r>
          </a:p>
          <a:p>
            <a:endParaRPr lang="es-MX" sz="1200" dirty="0" smtClean="0"/>
          </a:p>
          <a:p>
            <a:r>
              <a:rPr lang="es-MX" sz="1200" dirty="0" smtClean="0"/>
              <a:t>Casa de animales obtuvo resultados bajos en el pre test y  con un incremento de 6 puntos en el pos test.</a:t>
            </a:r>
            <a:endParaRPr lang="es-MX" sz="1200" dirty="0"/>
          </a:p>
          <a:p>
            <a:endParaRPr lang="es-MX" sz="1200" dirty="0"/>
          </a:p>
          <a:p>
            <a:r>
              <a:rPr lang="es-MX" sz="1200" dirty="0" smtClean="0"/>
              <a:t>Diseño de prismas  </a:t>
            </a:r>
            <a:r>
              <a:rPr lang="es-MX" sz="1200" dirty="0"/>
              <a:t>obtuvo los puntajes mas elevados dentro de toda la </a:t>
            </a:r>
            <a:r>
              <a:rPr lang="es-MX" sz="1200" dirty="0" smtClean="0"/>
              <a:t>prueba no </a:t>
            </a:r>
            <a:r>
              <a:rPr lang="es-MX" sz="1200" dirty="0"/>
              <a:t>verbal tanto en el pre test como en el pos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Rectángulo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019597" cy="9925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ANÁLISIS  </a:t>
            </a:r>
            <a:r>
              <a:rPr lang="es-ES" sz="2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PRE – POS TEST DE LAS PRUEBAS </a:t>
            </a:r>
            <a:br>
              <a:rPr lang="es-ES" sz="2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</a:br>
            <a:r>
              <a:rPr lang="es-ES" sz="2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VERBALES Y  NO VERBALES </a:t>
            </a:r>
            <a:endParaRPr lang="es-ES" sz="20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es-ES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7" name="Chart 52"/>
          <p:cNvGraphicFramePr/>
          <p:nvPr>
            <p:extLst>
              <p:ext uri="{D42A27DB-BD31-4B8C-83A1-F6EECF244321}">
                <p14:modId xmlns:p14="http://schemas.microsoft.com/office/powerpoint/2010/main" val="3913430039"/>
              </p:ext>
            </p:extLst>
          </p:nvPr>
        </p:nvGraphicFramePr>
        <p:xfrm>
          <a:off x="190182" y="1315402"/>
          <a:ext cx="8763635" cy="506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774867" y="692696"/>
            <a:ext cx="8229600" cy="706437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FICHA DE OBSERVACIÓN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81045298"/>
              </p:ext>
            </p:extLst>
          </p:nvPr>
        </p:nvGraphicFramePr>
        <p:xfrm>
          <a:off x="0" y="1399132"/>
          <a:ext cx="5688632" cy="469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724128" y="1484784"/>
            <a:ext cx="3280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Indicadores fichas de observación:</a:t>
            </a:r>
          </a:p>
          <a:p>
            <a:endParaRPr lang="es-MX" sz="1200" b="1" dirty="0" smtClean="0"/>
          </a:p>
          <a:p>
            <a:pPr lvl="0"/>
            <a:r>
              <a:rPr lang="es-ES" sz="1050" dirty="0"/>
              <a:t>Comunica lo que percibe visualmente en el mapa mental</a:t>
            </a:r>
            <a:r>
              <a:rPr lang="es-ES" sz="1050" dirty="0" smtClean="0"/>
              <a:t>.</a:t>
            </a:r>
          </a:p>
          <a:p>
            <a:pPr lvl="0"/>
            <a:endParaRPr lang="es-MX" sz="1050" dirty="0"/>
          </a:p>
          <a:p>
            <a:pPr lvl="0"/>
            <a:r>
              <a:rPr lang="es-ES" sz="1050" dirty="0"/>
              <a:t>Verbaliza el pensamiento a partir de la exposición de imágenes</a:t>
            </a:r>
            <a:r>
              <a:rPr lang="es-ES" sz="1050" dirty="0" smtClean="0"/>
              <a:t>.</a:t>
            </a:r>
          </a:p>
          <a:p>
            <a:pPr lvl="0"/>
            <a:endParaRPr lang="es-MX" sz="1050" dirty="0"/>
          </a:p>
          <a:p>
            <a:pPr lvl="0"/>
            <a:r>
              <a:rPr lang="es-ES" sz="1050" dirty="0"/>
              <a:t>Asocia utilizando constantes de color y forma</a:t>
            </a:r>
            <a:r>
              <a:rPr lang="es-ES" sz="1050" dirty="0" smtClean="0"/>
              <a:t>.</a:t>
            </a:r>
          </a:p>
          <a:p>
            <a:pPr lvl="0"/>
            <a:endParaRPr lang="es-MX" sz="1050" dirty="0"/>
          </a:p>
          <a:p>
            <a:pPr lvl="0"/>
            <a:r>
              <a:rPr lang="es-ES" sz="1050" dirty="0"/>
              <a:t>Disfruta de organizar las imágenes del mapa mental</a:t>
            </a:r>
            <a:r>
              <a:rPr lang="es-ES" sz="1050" dirty="0" smtClean="0"/>
              <a:t>.</a:t>
            </a:r>
          </a:p>
          <a:p>
            <a:pPr lvl="0"/>
            <a:endParaRPr lang="es-MX" sz="1050" dirty="0"/>
          </a:p>
          <a:p>
            <a:pPr lvl="0"/>
            <a:r>
              <a:rPr lang="es-ES" sz="1050" dirty="0"/>
              <a:t>Organiza las imágenes de manera asociativa</a:t>
            </a:r>
            <a:r>
              <a:rPr lang="es-ES" sz="1050" dirty="0" smtClean="0"/>
              <a:t>.</a:t>
            </a:r>
          </a:p>
          <a:p>
            <a:pPr lvl="0"/>
            <a:endParaRPr lang="es-MX" sz="1050" dirty="0"/>
          </a:p>
          <a:p>
            <a:pPr lvl="0"/>
            <a:r>
              <a:rPr lang="es-ES" sz="1050" dirty="0"/>
              <a:t>Conserva el orden jerárquico de las ideas expuestas</a:t>
            </a:r>
            <a:r>
              <a:rPr lang="es-ES" sz="1050" dirty="0" smtClean="0"/>
              <a:t>.</a:t>
            </a:r>
          </a:p>
          <a:p>
            <a:pPr lvl="0"/>
            <a:endParaRPr lang="es-MX" sz="1050" dirty="0"/>
          </a:p>
          <a:p>
            <a:pPr lvl="0"/>
            <a:r>
              <a:rPr lang="es-ES" sz="1050" dirty="0"/>
              <a:t>Discrimina y verbaliza la idea central</a:t>
            </a:r>
            <a:r>
              <a:rPr lang="es-ES" sz="1050" dirty="0" smtClean="0"/>
              <a:t>.</a:t>
            </a:r>
          </a:p>
          <a:p>
            <a:pPr lvl="0"/>
            <a:endParaRPr lang="es-MX" sz="1050" dirty="0"/>
          </a:p>
          <a:p>
            <a:pPr lvl="0"/>
            <a:r>
              <a:rPr lang="es-ES" sz="1050" dirty="0"/>
              <a:t>Discrimina y verbaliza al menos el 50% de las ideas irradiantes</a:t>
            </a:r>
            <a:r>
              <a:rPr lang="es-ES" sz="1050" dirty="0" smtClean="0"/>
              <a:t>.</a:t>
            </a:r>
          </a:p>
          <a:p>
            <a:pPr lvl="0"/>
            <a:endParaRPr lang="es-MX" sz="1050" dirty="0"/>
          </a:p>
          <a:p>
            <a:pPr lvl="0"/>
            <a:r>
              <a:rPr lang="es-ES" sz="1050" dirty="0"/>
              <a:t>Organiza las imágenes de manera lógica y secuenciada</a:t>
            </a:r>
            <a:r>
              <a:rPr lang="es-ES" sz="1050" dirty="0" smtClean="0"/>
              <a:t>.</a:t>
            </a:r>
          </a:p>
          <a:p>
            <a:pPr lvl="0"/>
            <a:endParaRPr lang="es-MX" sz="1050" dirty="0"/>
          </a:p>
          <a:p>
            <a:pPr lvl="0"/>
            <a:r>
              <a:rPr lang="es-ES" sz="1050" dirty="0"/>
              <a:t>Narra la organización lógica de las imágenes</a:t>
            </a:r>
            <a:r>
              <a:rPr lang="es-ES" sz="1200" dirty="0"/>
              <a:t>.</a:t>
            </a:r>
            <a:endParaRPr lang="es-MX" sz="1200" dirty="0"/>
          </a:p>
          <a:p>
            <a:endParaRPr lang="es-MX" b="1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Imagen" descr="C:\Documents and Settings\mpalacios\Escritorio\LOGOTIPOS UNIVERSIDADa\LOGO PRINCI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311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92519789"/>
              </p:ext>
            </p:extLst>
          </p:nvPr>
        </p:nvGraphicFramePr>
        <p:xfrm>
          <a:off x="683568" y="2564904"/>
          <a:ext cx="7773338" cy="159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295742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116013" y="0"/>
            <a:ext cx="6797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23558" name="14 CuadroTexto"/>
          <p:cNvSpPr txBox="1">
            <a:spLocks noChangeArrowheads="1"/>
          </p:cNvSpPr>
          <p:nvPr/>
        </p:nvSpPr>
        <p:spPr bwMode="auto">
          <a:xfrm>
            <a:off x="227012" y="692696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2800" b="1" dirty="0" smtClean="0">
                <a:solidFill>
                  <a:schemeClr val="accent4">
                    <a:lumMod val="75000"/>
                  </a:schemeClr>
                </a:solidFill>
              </a:rPr>
              <a:t>CONCLUSIONES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59632" y="1484784"/>
            <a:ext cx="68407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Los niños presentaron dificultad en la resolución de problemas por su limitado desarrollo en procesos de lenguaje verbal y no verbal.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La relación entre el lenguaje y la resolución de problemas aritméticos se evidenció a través de los resultados de la aplicación del pre-test y pos-test WPPSI.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El “mapa mental” aplicado entre el pre-test y pos-test, comprobó que es una estrategia que desarrolla el lenguaje e incrementa la capacidad de resolver problemas aritméticos.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Con la metodología aplicada quedo demostrado mediante los resultados del pos –test que los niños incrementaron su capacidad de comprensión, su vocabulario  y resolución de problemas aritméticos.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3074" name="Picture 2" descr="Resultado de imagen para pensa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" y="56817"/>
            <a:ext cx="2628900" cy="14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116013" y="0"/>
            <a:ext cx="6797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13259" y="836712"/>
            <a:ext cx="6517482" cy="525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MX" sz="2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16013" y="1361727"/>
            <a:ext cx="712839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Desarrollar la capacidad de resolución de problemas aritméticos mediante la realización de actividades que apoyen el pensamiento pre lógico de los niños y niñas, tales como, completar figuras incompletas, ejercicios de clasificación, agrupación, conformación de series y patrones; utilizando para esto conjunto de figuras, colores, y formas</a:t>
            </a: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Incorporar el “mapa mental” como estrategia metodológica, para potencia el desarrollo del lenguaje.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MX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Aplicar el test WPPSI  como una opción de evaluación, con el propósito de detectar limitaciones en el desarrollo de los niños.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MX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MX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0136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edciencia.com/wp-content/uploads/2015/02/ni%C3%B1os-fel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87895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630805" y="3933056"/>
            <a:ext cx="6517482" cy="2509213"/>
          </a:xfrm>
        </p:spPr>
        <p:txBody>
          <a:bodyPr/>
          <a:lstStyle/>
          <a:p>
            <a:r>
              <a:rPr lang="es-MX" dirty="0" smtClean="0"/>
              <a:t>!!Gracias por su atención!!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39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1052736"/>
            <a:ext cx="784887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n w="10541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PROCEDIMIENTO DE LA INVESTIGACIÓN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29086993"/>
              </p:ext>
            </p:extLst>
          </p:nvPr>
        </p:nvGraphicFramePr>
        <p:xfrm>
          <a:off x="35496" y="1575956"/>
          <a:ext cx="9001000" cy="401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Imagen" descr="C:\Documents and Settings\mpalacios\Escritorio\LOGOTIPOS UNIVERSIDADa\LOGO PRINCI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3"/>
            <a:ext cx="3311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73966098"/>
              </p:ext>
            </p:extLst>
          </p:nvPr>
        </p:nvGraphicFramePr>
        <p:xfrm>
          <a:off x="683568" y="2564904"/>
          <a:ext cx="7773338" cy="159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Marcador de contenido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56049605"/>
              </p:ext>
            </p:extLst>
          </p:nvPr>
        </p:nvGraphicFramePr>
        <p:xfrm>
          <a:off x="0" y="1412776"/>
          <a:ext cx="8964488" cy="467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043608" y="836712"/>
            <a:ext cx="727280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PLANTEAMIENTO</a:t>
            </a:r>
            <a:r>
              <a:rPr lang="es-ES" sz="32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DEL PROBLEMA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4955" y="908720"/>
            <a:ext cx="72728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FORMULACIÓN 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PROBLEMA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084770875"/>
              </p:ext>
            </p:extLst>
          </p:nvPr>
        </p:nvGraphicFramePr>
        <p:xfrm>
          <a:off x="2452285" y="1698986"/>
          <a:ext cx="6224171" cy="353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6" descr="Resultado de imagen para pocoyo pensan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Resultado de imagen para niños jugando con leg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351408"/>
            <a:ext cx="1815753" cy="15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niños jugando con leg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927771"/>
            <a:ext cx="1815753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Resultado de imagen para niños mirando pe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10" descr="Resultado de imagen para niños mirando pe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12" descr="Resultado de imagen para niños mirando pec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4" descr="Resultado de imagen para niños mirando pec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3" y="4654063"/>
            <a:ext cx="1806974" cy="16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516216" y="2739940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INTERROGANTES</a:t>
            </a:r>
            <a:endParaRPr lang="es-EC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96413"/>
            <a:ext cx="4129618" cy="600339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JUSTIFICACIÓN</a:t>
            </a:r>
            <a:endParaRPr lang="es-EC" sz="2800" b="1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55576" y="1465640"/>
            <a:ext cx="4129604" cy="43396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/>
              <a:t>La principal función del lenguaje y la Matemática es desarrollar el pensamiento, interpretar la realidad y la comprensión como una forma de </a:t>
            </a:r>
            <a:r>
              <a:rPr lang="es-ES" b="1" dirty="0" smtClean="0"/>
              <a:t>comunicación, El </a:t>
            </a:r>
            <a:r>
              <a:rPr lang="es-ES" b="1" dirty="0"/>
              <a:t>número, espacio-medida, el símbolo, la letra; son importantes recursos de relación,  por lo que la adquisición de estos saberes, lectura, escritura, números, las relaciones y el conteo; son </a:t>
            </a:r>
            <a:r>
              <a:rPr lang="es-ES" b="1" dirty="0" smtClean="0"/>
              <a:t>indispensables. El </a:t>
            </a:r>
            <a:r>
              <a:rPr lang="es-ES" b="1" dirty="0"/>
              <a:t>acceso a procesos matemáticos que </a:t>
            </a:r>
            <a:r>
              <a:rPr lang="es-ES" b="1" dirty="0" smtClean="0"/>
              <a:t>permite </a:t>
            </a:r>
            <a:r>
              <a:rPr lang="es-ES" b="1" dirty="0"/>
              <a:t>resolver </a:t>
            </a:r>
            <a:r>
              <a:rPr lang="es-ES" b="1" dirty="0" smtClean="0"/>
              <a:t>problemas</a:t>
            </a:r>
            <a:r>
              <a:rPr lang="es-ES" b="1" dirty="0"/>
              <a:t>.</a:t>
            </a:r>
            <a:r>
              <a:rPr lang="es-ES" b="1" dirty="0" smtClean="0"/>
              <a:t> </a:t>
            </a:r>
          </a:p>
          <a:p>
            <a:pPr algn="just"/>
            <a:r>
              <a:rPr lang="es-ES" b="1" dirty="0" smtClean="0"/>
              <a:t>La investigación se torna importante al considerar que, la </a:t>
            </a:r>
            <a:r>
              <a:rPr lang="es-ES" b="1" dirty="0"/>
              <a:t>educación inicial concede especial importancia a las primeras estructuras del pensamiento. </a:t>
            </a:r>
            <a:endParaRPr lang="es-EC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798423"/>
            <a:ext cx="1368153" cy="133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12392"/>
          <a:stretch/>
        </p:blipFill>
        <p:spPr bwMode="auto">
          <a:xfrm>
            <a:off x="6516217" y="780045"/>
            <a:ext cx="1368152" cy="13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69" y="2132857"/>
            <a:ext cx="1301908" cy="12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9" b="16713"/>
          <a:stretch/>
        </p:blipFill>
        <p:spPr bwMode="auto">
          <a:xfrm>
            <a:off x="5142300" y="2132857"/>
            <a:ext cx="1512168" cy="12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93" y="3405982"/>
            <a:ext cx="2773484" cy="225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47636244"/>
              </p:ext>
            </p:extLst>
          </p:nvPr>
        </p:nvGraphicFramePr>
        <p:xfrm>
          <a:off x="611560" y="1772816"/>
          <a:ext cx="777686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texto"/>
          <p:cNvSpPr>
            <a:spLocks noGrp="1"/>
          </p:cNvSpPr>
          <p:nvPr>
            <p:ph type="body" sz="half" idx="13"/>
          </p:nvPr>
        </p:nvSpPr>
        <p:spPr>
          <a:xfrm>
            <a:off x="827584" y="836712"/>
            <a:ext cx="7704856" cy="720080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OBJETIVOS </a:t>
            </a:r>
            <a:r>
              <a:rPr lang="es-EC" sz="3600" b="1" dirty="0"/>
              <a:t>DE LA INVESTIGACIÓN</a:t>
            </a:r>
          </a:p>
          <a:p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24831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Imagen" descr="C:\Documents and Settings\mpalacios\Escritorio\LOGOTIPOS UNIVERSIDADa\LOGO PRINCI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311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07336560"/>
              </p:ext>
            </p:extLst>
          </p:nvPr>
        </p:nvGraphicFramePr>
        <p:xfrm>
          <a:off x="683568" y="2564904"/>
          <a:ext cx="7773338" cy="159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105914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4282</TotalTime>
  <Words>2113</Words>
  <Application>Microsoft Office PowerPoint</Application>
  <PresentationFormat>Presentación en pantalla (4:3)</PresentationFormat>
  <Paragraphs>254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Andalus</vt:lpstr>
      <vt:lpstr>Arial</vt:lpstr>
      <vt:lpstr>Calibri</vt:lpstr>
      <vt:lpstr>Cambria</vt:lpstr>
      <vt:lpstr>Symbol</vt:lpstr>
      <vt:lpstr>Times New Roman</vt:lpstr>
      <vt:lpstr>Tw Cen MT</vt:lpstr>
      <vt:lpstr>Wingdings 2</vt:lpstr>
      <vt:lpstr>Gota</vt:lpstr>
      <vt:lpstr>Presentación de PowerPoint</vt:lpstr>
      <vt:lpstr>TEMA:  ANÁLISIS COMPARATIVO DEL NIVEL DEL LENGUAJE Y LA RESOLUCIÓN DE PROBLEMAS ARITMÉTICOS EN NIÑOS Y NIÑAS DE 4-5 AÑOS DE EDAD, DEL CENTRO DE EDUCACIÓN INICIAL “SAN MARCELO” UBICADO EN EL SUR DE QUITO EN EL AÑO 2014.   </vt:lpstr>
      <vt:lpstr>Presentación de PowerPoint</vt:lpstr>
      <vt:lpstr>Presentación de PowerPoint</vt:lpstr>
      <vt:lpstr>Presentación de PowerPoint</vt:lpstr>
      <vt:lpstr>Presentación de PowerPoint</vt:lpstr>
      <vt:lpstr>JUSTIFICACIÓN</vt:lpstr>
      <vt:lpstr>Presentación de PowerPoint</vt:lpstr>
      <vt:lpstr>Presentación de PowerPoint</vt:lpstr>
      <vt:lpstr>Para sustentar la investigación  se ha seleccionado ciertos aspectos teóricos, entre ellos  algunas definiciones   sobre , EL PENSAMIENTO</vt:lpstr>
      <vt:lpstr>Además se ha tomado en cuenta algunas teorías del pensamiento</vt:lpstr>
      <vt:lpstr>Otra teoría interesante acerca del pensamiento es la mencionada por Vygotsky:</vt:lpstr>
      <vt:lpstr>Otros teóricos como:</vt:lpstr>
      <vt:lpstr> MÁS TEORÍA… EL LENGUAJE </vt:lpstr>
      <vt:lpstr>Presentación de PowerPoint</vt:lpstr>
      <vt:lpstr>Capacidad: resolución de problemas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 PRE – POS TEST DE LA PRUEBA NO VERBAL  </vt:lpstr>
      <vt:lpstr>ANÁLISIS  PRE – POS TEST DE LAS PRUEBAS  VERBALES Y  NO VERBALES  </vt:lpstr>
      <vt:lpstr>RESULTADOS FICHA DE OBSERVACIÓN </vt:lpstr>
      <vt:lpstr>Presentación de PowerPoint</vt:lpstr>
      <vt:lpstr>Presentación de PowerPoint</vt:lpstr>
      <vt:lpstr>Presentación de PowerPoint</vt:lpstr>
      <vt:lpstr>!!Gracias por su atención!!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ESCRIBA EL TEMA DE SU INVESTIGACIÓN</dc:title>
  <dc:creator>User</dc:creator>
  <cp:lastModifiedBy>Andres</cp:lastModifiedBy>
  <cp:revision>216</cp:revision>
  <dcterms:created xsi:type="dcterms:W3CDTF">2014-03-29T14:24:53Z</dcterms:created>
  <dcterms:modified xsi:type="dcterms:W3CDTF">2015-04-30T14:17:37Z</dcterms:modified>
</cp:coreProperties>
</file>