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4844-5B5B-4A26-BBF8-65F4B7505D9C}" type="datetimeFigureOut">
              <a:rPr lang="es-EC" smtClean="0"/>
              <a:t>01/03/2015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D577-F68B-4834-BA22-EC983E9BA01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1246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4844-5B5B-4A26-BBF8-65F4B7505D9C}" type="datetimeFigureOut">
              <a:rPr lang="es-EC" smtClean="0"/>
              <a:t>01/03/2015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D577-F68B-4834-BA22-EC983E9BA01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6962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4844-5B5B-4A26-BBF8-65F4B7505D9C}" type="datetimeFigureOut">
              <a:rPr lang="es-EC" smtClean="0"/>
              <a:t>01/03/2015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D577-F68B-4834-BA22-EC983E9BA01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5308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4844-5B5B-4A26-BBF8-65F4B7505D9C}" type="datetimeFigureOut">
              <a:rPr lang="es-EC" smtClean="0"/>
              <a:t>01/03/2015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D577-F68B-4834-BA22-EC983E9BA01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6281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4844-5B5B-4A26-BBF8-65F4B7505D9C}" type="datetimeFigureOut">
              <a:rPr lang="es-EC" smtClean="0"/>
              <a:t>01/03/2015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D577-F68B-4834-BA22-EC983E9BA01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8497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4844-5B5B-4A26-BBF8-65F4B7505D9C}" type="datetimeFigureOut">
              <a:rPr lang="es-EC" smtClean="0"/>
              <a:t>01/03/2015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D577-F68B-4834-BA22-EC983E9BA01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6891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4844-5B5B-4A26-BBF8-65F4B7505D9C}" type="datetimeFigureOut">
              <a:rPr lang="es-EC" smtClean="0"/>
              <a:t>01/03/2015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D577-F68B-4834-BA22-EC983E9BA01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43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4844-5B5B-4A26-BBF8-65F4B7505D9C}" type="datetimeFigureOut">
              <a:rPr lang="es-EC" smtClean="0"/>
              <a:t>01/03/2015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D577-F68B-4834-BA22-EC983E9BA01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4565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4844-5B5B-4A26-BBF8-65F4B7505D9C}" type="datetimeFigureOut">
              <a:rPr lang="es-EC" smtClean="0"/>
              <a:t>01/03/2015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D577-F68B-4834-BA22-EC983E9BA01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301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4844-5B5B-4A26-BBF8-65F4B7505D9C}" type="datetimeFigureOut">
              <a:rPr lang="es-EC" smtClean="0"/>
              <a:t>01/03/2015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D577-F68B-4834-BA22-EC983E9BA01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9734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4844-5B5B-4A26-BBF8-65F4B7505D9C}" type="datetimeFigureOut">
              <a:rPr lang="es-EC" smtClean="0"/>
              <a:t>01/03/2015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D577-F68B-4834-BA22-EC983E9BA01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4024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F4844-5B5B-4A26-BBF8-65F4B7505D9C}" type="datetimeFigureOut">
              <a:rPr lang="es-EC" smtClean="0"/>
              <a:t>01/03/2015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BD577-F68B-4834-BA22-EC983E9BA01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3274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15574" y="1759618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b="1" dirty="0"/>
              <a:t>DEPARTAMENTO DE CIENCIAS ECONÓMICAS, ADMINISTRATIVAS Y DE COMERCIO </a:t>
            </a:r>
            <a:endParaRPr lang="es-EC" dirty="0"/>
          </a:p>
          <a:p>
            <a:pPr algn="ctr"/>
            <a:r>
              <a:rPr lang="es-EC" b="1" dirty="0"/>
              <a:t>CARRERA DE INGENIERÍA EN MERCADOTECNIA </a:t>
            </a:r>
            <a:endParaRPr lang="es-EC" b="1" dirty="0" smtClean="0"/>
          </a:p>
          <a:p>
            <a:pPr algn="ctr"/>
            <a:endParaRPr lang="es-EC" dirty="0"/>
          </a:p>
          <a:p>
            <a:pPr algn="ctr"/>
            <a:r>
              <a:rPr lang="es-EC" b="1" dirty="0"/>
              <a:t>TESIS PREVIO A LA OBTENCIÓN DEL TÍTULO DE INGENIERÍA EN </a:t>
            </a:r>
            <a:r>
              <a:rPr lang="es-EC" b="1" dirty="0" smtClean="0"/>
              <a:t>MERCADOTECNIA</a:t>
            </a:r>
          </a:p>
          <a:p>
            <a:pPr algn="ctr"/>
            <a:r>
              <a:rPr lang="es-EC" b="1" dirty="0" smtClean="0"/>
              <a:t> </a:t>
            </a:r>
            <a:endParaRPr lang="es-EC" dirty="0"/>
          </a:p>
          <a:p>
            <a:pPr algn="ctr"/>
            <a:r>
              <a:rPr lang="es-EC" b="1" dirty="0"/>
              <a:t>TEMA: ESTUDIO DE LAS RELACIONES COMERCIALES EN IMPORTACIÓN Y EXPORTACIÓN DE CHOCOLATE Y DEMÁS PREPARACIONES ALIMENTICIAS QUE CONTENGAN CACAO, ENTRE ECUADOR, NAFTA Y EL REINO UNIDO, PERIODO 2010-2014. </a:t>
            </a:r>
            <a:endParaRPr lang="es-EC" b="1" dirty="0" smtClean="0"/>
          </a:p>
          <a:p>
            <a:pPr algn="ctr"/>
            <a:endParaRPr lang="es-EC" dirty="0"/>
          </a:p>
          <a:p>
            <a:pPr algn="ctr"/>
            <a:r>
              <a:rPr lang="it-IT" b="1" dirty="0"/>
              <a:t>AUTORES: MEZA HORMAZA, EIMY </a:t>
            </a:r>
            <a:r>
              <a:rPr lang="it-IT" b="1" dirty="0" smtClean="0"/>
              <a:t>LISSETTE                                                                        QUINTANILLA </a:t>
            </a:r>
            <a:r>
              <a:rPr lang="it-IT" b="1" dirty="0"/>
              <a:t>CASTILLO, SANDRA JACQUELINE </a:t>
            </a:r>
            <a:endParaRPr lang="it-IT" b="1" dirty="0" smtClean="0"/>
          </a:p>
          <a:p>
            <a:pPr algn="ctr"/>
            <a:endParaRPr lang="it-IT" dirty="0"/>
          </a:p>
          <a:p>
            <a:pPr algn="ctr"/>
            <a:r>
              <a:rPr lang="pt-BR" b="1" dirty="0"/>
              <a:t>DIRECTOR: ING. OJEDA, </a:t>
            </a:r>
            <a:r>
              <a:rPr lang="pt-BR" b="1" dirty="0" smtClean="0"/>
              <a:t>JORGE                                                                                          CODIRECTOR</a:t>
            </a:r>
            <a:r>
              <a:rPr lang="pt-BR" b="1" dirty="0"/>
              <a:t>: ING. QUINTANA, ARMANDO </a:t>
            </a:r>
            <a:endParaRPr lang="pt-BR" b="1" dirty="0" smtClean="0"/>
          </a:p>
          <a:p>
            <a:pPr algn="ctr"/>
            <a:endParaRPr lang="pt-BR" dirty="0"/>
          </a:p>
          <a:p>
            <a:pPr algn="ctr"/>
            <a:r>
              <a:rPr lang="es-EC" b="1" dirty="0"/>
              <a:t>SANGOLQUÍ </a:t>
            </a:r>
            <a:endParaRPr lang="es-EC" dirty="0"/>
          </a:p>
          <a:p>
            <a:pPr algn="ctr"/>
            <a:r>
              <a:rPr lang="es-EC" b="1" dirty="0"/>
              <a:t>2015 </a:t>
            </a:r>
            <a:endParaRPr lang="es-EC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487" y="188640"/>
            <a:ext cx="5760640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12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16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87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amy</dc:creator>
  <cp:lastModifiedBy>amy</cp:lastModifiedBy>
  <cp:revision>2</cp:revision>
  <dcterms:created xsi:type="dcterms:W3CDTF">2015-01-31T05:07:49Z</dcterms:created>
  <dcterms:modified xsi:type="dcterms:W3CDTF">2015-03-02T03:52:03Z</dcterms:modified>
</cp:coreProperties>
</file>