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1" r:id="rId1"/>
  </p:sldMasterIdLst>
  <p:notesMasterIdLst>
    <p:notesMasterId r:id="rId26"/>
  </p:notesMasterIdLst>
  <p:sldIdLst>
    <p:sldId id="256" r:id="rId2"/>
    <p:sldId id="257" r:id="rId3"/>
    <p:sldId id="297" r:id="rId4"/>
    <p:sldId id="298" r:id="rId5"/>
    <p:sldId id="263" r:id="rId6"/>
    <p:sldId id="299" r:id="rId7"/>
    <p:sldId id="300" r:id="rId8"/>
    <p:sldId id="301" r:id="rId9"/>
    <p:sldId id="302" r:id="rId10"/>
    <p:sldId id="304" r:id="rId11"/>
    <p:sldId id="303" r:id="rId12"/>
    <p:sldId id="305" r:id="rId13"/>
    <p:sldId id="270" r:id="rId14"/>
    <p:sldId id="307" r:id="rId15"/>
    <p:sldId id="313" r:id="rId16"/>
    <p:sldId id="314" r:id="rId17"/>
    <p:sldId id="284" r:id="rId18"/>
    <p:sldId id="308" r:id="rId19"/>
    <p:sldId id="315" r:id="rId20"/>
    <p:sldId id="310" r:id="rId21"/>
    <p:sldId id="311" r:id="rId22"/>
    <p:sldId id="291" r:id="rId23"/>
    <p:sldId id="296" r:id="rId24"/>
    <p:sldId id="294" r:id="rId2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 Reyes" initials="AR" lastIdx="1" clrIdx="0">
    <p:extLst>
      <p:ext uri="{19B8F6BF-5375-455C-9EA6-DF929625EA0E}">
        <p15:presenceInfo xmlns:p15="http://schemas.microsoft.com/office/powerpoint/2012/main" userId="f57f1d4a05e3196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EEF"/>
    <a:srgbClr val="C4E4E6"/>
    <a:srgbClr val="D9F7FB"/>
    <a:srgbClr val="E0F9FC"/>
    <a:srgbClr val="C3E3C5"/>
    <a:srgbClr val="C5C36F"/>
    <a:srgbClr val="FF99CC"/>
    <a:srgbClr val="FBD5F9"/>
    <a:srgbClr val="CCECFF"/>
    <a:srgbClr val="D2F6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24" autoAdjust="0"/>
  </p:normalViewPr>
  <p:slideViewPr>
    <p:cSldViewPr>
      <p:cViewPr varScale="1">
        <p:scale>
          <a:sx n="70" d="100"/>
          <a:sy n="70" d="100"/>
        </p:scale>
        <p:origin x="5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EF332F-FE08-4786-9121-3AEF83359626}" type="doc">
      <dgm:prSet loTypeId="urn:microsoft.com/office/officeart/2009/3/layout/Phased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1DF981C-D213-421F-9582-3331A6146B28}">
      <dgm:prSet phldrT="[Texto]" custT="1"/>
      <dgm:spPr/>
      <dgm:t>
        <a:bodyPr/>
        <a:lstStyle/>
        <a:p>
          <a:r>
            <a:rPr lang="es-MX" sz="1200" b="1" dirty="0" smtClean="0"/>
            <a:t>Capítulo I: Aspectos Generales</a:t>
          </a:r>
          <a:endParaRPr lang="es-ES" sz="1200" dirty="0"/>
        </a:p>
      </dgm:t>
    </dgm:pt>
    <dgm:pt modelId="{E567F4D9-E86A-4081-BA69-2B8279D41AAB}" type="parTrans" cxnId="{0FC7A5BF-BD5C-43D4-9BE3-5DFD5C9AC5B9}">
      <dgm:prSet/>
      <dgm:spPr/>
      <dgm:t>
        <a:bodyPr/>
        <a:lstStyle/>
        <a:p>
          <a:endParaRPr lang="es-ES" sz="3200"/>
        </a:p>
      </dgm:t>
    </dgm:pt>
    <dgm:pt modelId="{0FA2DF70-7645-441E-94CD-D2E3942FBC10}" type="sibTrans" cxnId="{0FC7A5BF-BD5C-43D4-9BE3-5DFD5C9AC5B9}">
      <dgm:prSet/>
      <dgm:spPr/>
      <dgm:t>
        <a:bodyPr/>
        <a:lstStyle/>
        <a:p>
          <a:endParaRPr lang="es-ES" sz="3200"/>
        </a:p>
      </dgm:t>
    </dgm:pt>
    <dgm:pt modelId="{9A89E8B1-4E07-4364-B209-7F4D5262DE71}">
      <dgm:prSet phldrT="[Texto]" custT="1"/>
      <dgm:spPr/>
      <dgm:t>
        <a:bodyPr/>
        <a:lstStyle/>
        <a:p>
          <a:r>
            <a:rPr lang="es-MX" sz="1200" b="1" dirty="0" smtClean="0"/>
            <a:t>Capítulo III: Análisis Situacional</a:t>
          </a:r>
          <a:endParaRPr lang="es-ES" sz="1200" dirty="0"/>
        </a:p>
      </dgm:t>
    </dgm:pt>
    <dgm:pt modelId="{2623FB83-D466-4CCA-9A9A-E38D90B78808}" type="parTrans" cxnId="{F9571052-8891-4377-88A4-6A50F2DE2AB8}">
      <dgm:prSet/>
      <dgm:spPr/>
      <dgm:t>
        <a:bodyPr/>
        <a:lstStyle/>
        <a:p>
          <a:endParaRPr lang="es-ES" sz="3200"/>
        </a:p>
      </dgm:t>
    </dgm:pt>
    <dgm:pt modelId="{86F8E8F8-E309-408E-A317-F9BB8695BDD5}" type="sibTrans" cxnId="{F9571052-8891-4377-88A4-6A50F2DE2AB8}">
      <dgm:prSet/>
      <dgm:spPr/>
      <dgm:t>
        <a:bodyPr/>
        <a:lstStyle/>
        <a:p>
          <a:endParaRPr lang="es-ES" sz="3200"/>
        </a:p>
      </dgm:t>
    </dgm:pt>
    <dgm:pt modelId="{EBC7E94C-AD71-4A11-8423-C57730D1F4C1}">
      <dgm:prSet phldrT="[Texto]" custT="1"/>
      <dgm:spPr/>
      <dgm:t>
        <a:bodyPr/>
        <a:lstStyle/>
        <a:p>
          <a:r>
            <a:rPr lang="es-MX" sz="1200" b="1" dirty="0" smtClean="0"/>
            <a:t>Capítulo II: Antecedentes de la  Empresa</a:t>
          </a:r>
          <a:endParaRPr lang="es-ES" sz="1200" dirty="0"/>
        </a:p>
      </dgm:t>
    </dgm:pt>
    <dgm:pt modelId="{00AE8F71-503E-4FBF-818C-AB454F075391}" type="parTrans" cxnId="{DE8D25C2-4779-4081-B3F6-8012E3FF4509}">
      <dgm:prSet/>
      <dgm:spPr/>
      <dgm:t>
        <a:bodyPr/>
        <a:lstStyle/>
        <a:p>
          <a:endParaRPr lang="es-ES" sz="3200"/>
        </a:p>
      </dgm:t>
    </dgm:pt>
    <dgm:pt modelId="{0BD79FDD-B1AE-4D6C-B4B0-A43FEFB2798E}" type="sibTrans" cxnId="{DE8D25C2-4779-4081-B3F6-8012E3FF4509}">
      <dgm:prSet/>
      <dgm:spPr/>
      <dgm:t>
        <a:bodyPr/>
        <a:lstStyle/>
        <a:p>
          <a:endParaRPr lang="es-ES" sz="3200"/>
        </a:p>
      </dgm:t>
    </dgm:pt>
    <dgm:pt modelId="{078EC7DB-EF9C-48D6-A325-3918962B7051}">
      <dgm:prSet phldrT="[Texto]" custT="1"/>
      <dgm:spPr/>
      <dgm:t>
        <a:bodyPr/>
        <a:lstStyle/>
        <a:p>
          <a:r>
            <a:rPr lang="es-MX" sz="1400" b="1" dirty="0" smtClean="0"/>
            <a:t>Capítulo IV: </a:t>
          </a:r>
          <a:r>
            <a:rPr lang="es-EC" sz="1400" b="1" dirty="0" smtClean="0"/>
            <a:t>Metodología de la Auditoría de gestión</a:t>
          </a:r>
          <a:endParaRPr lang="es-ES" sz="1400" dirty="0"/>
        </a:p>
      </dgm:t>
    </dgm:pt>
    <dgm:pt modelId="{16A393B0-6C52-498E-B915-1C2E2C78FBBF}" type="parTrans" cxnId="{0C8610F5-9737-49B0-BCF5-DF6B70DD9A5A}">
      <dgm:prSet/>
      <dgm:spPr/>
      <dgm:t>
        <a:bodyPr/>
        <a:lstStyle/>
        <a:p>
          <a:endParaRPr lang="es-ES" sz="3200"/>
        </a:p>
      </dgm:t>
    </dgm:pt>
    <dgm:pt modelId="{DC8FB0EB-E995-48CA-BBB0-3726DC687FD1}" type="sibTrans" cxnId="{0C8610F5-9737-49B0-BCF5-DF6B70DD9A5A}">
      <dgm:prSet/>
      <dgm:spPr/>
      <dgm:t>
        <a:bodyPr/>
        <a:lstStyle/>
        <a:p>
          <a:endParaRPr lang="es-ES" sz="3200"/>
        </a:p>
      </dgm:t>
    </dgm:pt>
    <dgm:pt modelId="{023AD83E-D75A-44C1-9B7C-A679AEF68E9E}">
      <dgm:prSet phldrT="[Texto]" custT="1"/>
      <dgm:spPr/>
      <dgm:t>
        <a:bodyPr/>
        <a:lstStyle/>
        <a:p>
          <a:r>
            <a:rPr lang="es-MX" sz="1400" b="1" dirty="0" smtClean="0"/>
            <a:t>Capítulo V:</a:t>
          </a:r>
        </a:p>
        <a:p>
          <a:r>
            <a:rPr lang="es-MX" sz="1400" b="1" dirty="0" smtClean="0"/>
            <a:t>Caso Práctico</a:t>
          </a:r>
          <a:endParaRPr lang="es-ES" sz="1400" dirty="0"/>
        </a:p>
      </dgm:t>
    </dgm:pt>
    <dgm:pt modelId="{7683AB15-AB40-45D5-9374-D9395F0908BF}" type="parTrans" cxnId="{B91FBCEA-E1F3-4415-A851-69B6BACCC548}">
      <dgm:prSet/>
      <dgm:spPr/>
      <dgm:t>
        <a:bodyPr/>
        <a:lstStyle/>
        <a:p>
          <a:endParaRPr lang="es-ES" sz="3200"/>
        </a:p>
      </dgm:t>
    </dgm:pt>
    <dgm:pt modelId="{2D109929-D5C0-4081-8639-EF902E30E28C}" type="sibTrans" cxnId="{B91FBCEA-E1F3-4415-A851-69B6BACCC548}">
      <dgm:prSet/>
      <dgm:spPr/>
      <dgm:t>
        <a:bodyPr/>
        <a:lstStyle/>
        <a:p>
          <a:endParaRPr lang="es-ES" sz="3200"/>
        </a:p>
      </dgm:t>
    </dgm:pt>
    <dgm:pt modelId="{65EBAB39-7B31-462E-8B92-ABAE62CB2A23}">
      <dgm:prSet phldrT="[Texto]" phldr="1" custT="1"/>
      <dgm:spPr/>
      <dgm:t>
        <a:bodyPr/>
        <a:lstStyle/>
        <a:p>
          <a:endParaRPr lang="es-ES" sz="4000" dirty="0"/>
        </a:p>
      </dgm:t>
    </dgm:pt>
    <dgm:pt modelId="{28C48562-0923-4A4B-93B7-2B36EC3C29A8}" type="parTrans" cxnId="{55DBD491-424F-4814-8281-DE4B25DDB584}">
      <dgm:prSet/>
      <dgm:spPr/>
      <dgm:t>
        <a:bodyPr/>
        <a:lstStyle/>
        <a:p>
          <a:endParaRPr lang="es-ES" sz="3200"/>
        </a:p>
      </dgm:t>
    </dgm:pt>
    <dgm:pt modelId="{D9EB8D92-9722-4043-9FA6-0885B8D09BA1}" type="sibTrans" cxnId="{55DBD491-424F-4814-8281-DE4B25DDB584}">
      <dgm:prSet/>
      <dgm:spPr/>
      <dgm:t>
        <a:bodyPr/>
        <a:lstStyle/>
        <a:p>
          <a:endParaRPr lang="es-ES" sz="3200"/>
        </a:p>
      </dgm:t>
    </dgm:pt>
    <dgm:pt modelId="{6CAE8427-C83E-40BF-9DA5-9F46448CF8DC}">
      <dgm:prSet phldrT="[Texto]" custT="1"/>
      <dgm:spPr/>
      <dgm:t>
        <a:bodyPr/>
        <a:lstStyle/>
        <a:p>
          <a:r>
            <a:rPr lang="es-MX" sz="1600" b="1" dirty="0" smtClean="0"/>
            <a:t>Capítulo VI: Conclusiones y Recomendaciones</a:t>
          </a:r>
          <a:endParaRPr lang="es-ES" sz="1600" dirty="0"/>
        </a:p>
      </dgm:t>
    </dgm:pt>
    <dgm:pt modelId="{F84297EE-C55B-4803-BB95-3C9763D8EA85}" type="parTrans" cxnId="{3310F978-28BD-4B1C-B655-EC0EA8CAE350}">
      <dgm:prSet/>
      <dgm:spPr/>
      <dgm:t>
        <a:bodyPr/>
        <a:lstStyle/>
        <a:p>
          <a:endParaRPr lang="es-ES" sz="3200"/>
        </a:p>
      </dgm:t>
    </dgm:pt>
    <dgm:pt modelId="{C87DD7A5-949C-4E48-A5CC-A49F9A5F1502}" type="sibTrans" cxnId="{3310F978-28BD-4B1C-B655-EC0EA8CAE350}">
      <dgm:prSet/>
      <dgm:spPr/>
      <dgm:t>
        <a:bodyPr/>
        <a:lstStyle/>
        <a:p>
          <a:endParaRPr lang="es-ES" sz="3200"/>
        </a:p>
      </dgm:t>
    </dgm:pt>
    <dgm:pt modelId="{0F048DE0-9733-4B67-958F-354273ECB26E}">
      <dgm:prSet phldrT="[Texto]" phldr="1" custT="1"/>
      <dgm:spPr/>
      <dgm:t>
        <a:bodyPr/>
        <a:lstStyle/>
        <a:p>
          <a:endParaRPr lang="es-ES" sz="4000" dirty="0"/>
        </a:p>
      </dgm:t>
    </dgm:pt>
    <dgm:pt modelId="{2FD860BE-BC13-4B15-A395-B4CE041E16DF}" type="sibTrans" cxnId="{70D2A8BF-12E0-49F2-80D8-B3BE47AAC386}">
      <dgm:prSet/>
      <dgm:spPr/>
      <dgm:t>
        <a:bodyPr/>
        <a:lstStyle/>
        <a:p>
          <a:endParaRPr lang="es-ES" sz="3200"/>
        </a:p>
      </dgm:t>
    </dgm:pt>
    <dgm:pt modelId="{C832EE97-A238-4169-A87F-5D32D21E8D28}" type="parTrans" cxnId="{70D2A8BF-12E0-49F2-80D8-B3BE47AAC386}">
      <dgm:prSet/>
      <dgm:spPr/>
      <dgm:t>
        <a:bodyPr/>
        <a:lstStyle/>
        <a:p>
          <a:endParaRPr lang="es-ES" sz="3200"/>
        </a:p>
      </dgm:t>
    </dgm:pt>
    <dgm:pt modelId="{04072805-CC7E-4F2C-9F13-7B0D1F4FCA1A}">
      <dgm:prSet phldrT="[Texto]" phldr="1" custT="1"/>
      <dgm:spPr/>
      <dgm:t>
        <a:bodyPr/>
        <a:lstStyle/>
        <a:p>
          <a:endParaRPr lang="es-ES" sz="4000" dirty="0"/>
        </a:p>
      </dgm:t>
    </dgm:pt>
    <dgm:pt modelId="{8322088F-85BC-4797-AF93-51CAEC62752B}" type="sibTrans" cxnId="{3B26FCA0-A68C-4BE6-A16D-24F385FB3BC1}">
      <dgm:prSet/>
      <dgm:spPr/>
      <dgm:t>
        <a:bodyPr/>
        <a:lstStyle/>
        <a:p>
          <a:endParaRPr lang="es-ES" sz="3200"/>
        </a:p>
      </dgm:t>
    </dgm:pt>
    <dgm:pt modelId="{9CC6F1D3-7601-4618-8A40-52E5EE333A43}" type="parTrans" cxnId="{3B26FCA0-A68C-4BE6-A16D-24F385FB3BC1}">
      <dgm:prSet/>
      <dgm:spPr/>
      <dgm:t>
        <a:bodyPr/>
        <a:lstStyle/>
        <a:p>
          <a:endParaRPr lang="es-ES" sz="3200"/>
        </a:p>
      </dgm:t>
    </dgm:pt>
    <dgm:pt modelId="{A99C489E-0514-4FCB-9DC8-9C2121F5E8F8}" type="pres">
      <dgm:prSet presAssocID="{49EF332F-FE08-4786-9121-3AEF83359626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33C8620A-346A-4D58-BA32-E73ABE4FF931}" type="pres">
      <dgm:prSet presAssocID="{49EF332F-FE08-4786-9121-3AEF83359626}" presName="arc1" presStyleLbl="node1" presStyleIdx="0" presStyleCnt="4"/>
      <dgm:spPr/>
    </dgm:pt>
    <dgm:pt modelId="{5FD8EBF0-1ADD-479A-80C5-F51E830D911F}" type="pres">
      <dgm:prSet presAssocID="{49EF332F-FE08-4786-9121-3AEF83359626}" presName="arc3" presStyleLbl="node1" presStyleIdx="1" presStyleCnt="4"/>
      <dgm:spPr/>
    </dgm:pt>
    <dgm:pt modelId="{86492CD7-7F7E-4E48-AFE5-C694139E864C}" type="pres">
      <dgm:prSet presAssocID="{49EF332F-FE08-4786-9121-3AEF83359626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CF90E9-C9B6-442A-AF62-BDCBC2B89452}" type="pres">
      <dgm:prSet presAssocID="{49EF332F-FE08-4786-9121-3AEF83359626}" presName="arc2" presStyleLbl="node1" presStyleIdx="2" presStyleCnt="4"/>
      <dgm:spPr/>
    </dgm:pt>
    <dgm:pt modelId="{B0008C5B-9151-4AB6-B025-36636A75FB67}" type="pres">
      <dgm:prSet presAssocID="{49EF332F-FE08-4786-9121-3AEF83359626}" presName="arc4" presStyleLbl="node1" presStyleIdx="3" presStyleCnt="4"/>
      <dgm:spPr/>
    </dgm:pt>
    <dgm:pt modelId="{3F8BBC77-9082-4E5B-A13F-9BC0D8C95312}" type="pres">
      <dgm:prSet presAssocID="{49EF332F-FE08-4786-9121-3AEF83359626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9ACAE7-48CB-4304-B804-AB8C01504609}" type="pres">
      <dgm:prSet presAssocID="{49EF332F-FE08-4786-9121-3AEF83359626}" presName="middleComposite" presStyleCnt="0"/>
      <dgm:spPr/>
    </dgm:pt>
    <dgm:pt modelId="{8DF23089-F14D-450F-B1D2-844E879392DA}" type="pres">
      <dgm:prSet presAssocID="{078EC7DB-EF9C-48D6-A325-3918962B7051}" presName="circ1" presStyleLbl="vennNode1" presStyleIdx="0" presStyleCnt="8"/>
      <dgm:spPr/>
      <dgm:t>
        <a:bodyPr/>
        <a:lstStyle/>
        <a:p>
          <a:endParaRPr lang="es-ES"/>
        </a:p>
      </dgm:t>
    </dgm:pt>
    <dgm:pt modelId="{FA042B3E-231F-4CD8-AE2F-73EE32AB8E69}" type="pres">
      <dgm:prSet presAssocID="{078EC7DB-EF9C-48D6-A325-3918962B7051}" presName="circ1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C705EDDA-19B7-4786-AB74-555F41B8B628}" type="pres">
      <dgm:prSet presAssocID="{023AD83E-D75A-44C1-9B7C-A679AEF68E9E}" presName="circ2" presStyleLbl="vennNode1" presStyleIdx="1" presStyleCnt="8"/>
      <dgm:spPr/>
      <dgm:t>
        <a:bodyPr/>
        <a:lstStyle/>
        <a:p>
          <a:endParaRPr lang="es-ES"/>
        </a:p>
      </dgm:t>
    </dgm:pt>
    <dgm:pt modelId="{44E6FDB4-70D5-4D76-B222-4BDBDC9B844E}" type="pres">
      <dgm:prSet presAssocID="{023AD83E-D75A-44C1-9B7C-A679AEF68E9E}" presName="circ2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1D775E32-01AE-45D2-8E7D-057F35885B26}" type="pres">
      <dgm:prSet presAssocID="{49EF332F-FE08-4786-9121-3AEF83359626}" presName="leftComposite" presStyleCnt="0"/>
      <dgm:spPr/>
    </dgm:pt>
    <dgm:pt modelId="{7719825D-40EE-473C-B75E-D0D0F053855D}" type="pres">
      <dgm:prSet presAssocID="{31DF981C-D213-421F-9582-3331A6146B28}" presName="childText1_1" presStyleLbl="vennNode1" presStyleIdx="2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3B88334-12BE-40EC-ABBC-09012A122105}" type="pres">
      <dgm:prSet presAssocID="{31DF981C-D213-421F-9582-3331A6146B28}" presName="ellipse1" presStyleLbl="vennNode1" presStyleIdx="3" presStyleCnt="8"/>
      <dgm:spPr/>
    </dgm:pt>
    <dgm:pt modelId="{4411767C-A77E-4054-93E9-B9140187B029}" type="pres">
      <dgm:prSet presAssocID="{31DF981C-D213-421F-9582-3331A6146B28}" presName="ellipse2" presStyleLbl="vennNode1" presStyleIdx="4" presStyleCnt="8"/>
      <dgm:spPr/>
    </dgm:pt>
    <dgm:pt modelId="{390F701A-C8B0-4B20-AA71-8705651FE441}" type="pres">
      <dgm:prSet presAssocID="{9A89E8B1-4E07-4364-B209-7F4D5262DE71}" presName="childText1_2" presStyleLbl="vennNode1" presStyleIdx="5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170F1761-9CF0-44FD-8354-7BC3EA14AA80}" type="pres">
      <dgm:prSet presAssocID="{9A89E8B1-4E07-4364-B209-7F4D5262DE71}" presName="ellipse3" presStyleLbl="vennNode1" presStyleIdx="6" presStyleCnt="8"/>
      <dgm:spPr/>
    </dgm:pt>
    <dgm:pt modelId="{62433F0B-560F-4F35-A282-629F4F1BE359}" type="pres">
      <dgm:prSet presAssocID="{EBC7E94C-AD71-4A11-8423-C57730D1F4C1}" presName="childText1_3" presStyleLbl="vennNode1" presStyleIdx="7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618B4C8E-7303-4811-8A06-BA79FC79D75F}" type="pres">
      <dgm:prSet presAssocID="{49EF332F-FE08-4786-9121-3AEF83359626}" presName="rightChild" presStyleLbl="node2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EB696A89-DC18-4D48-86AB-01BB984BB29C}" type="pres">
      <dgm:prSet presAssocID="{49EF332F-FE08-4786-9121-3AEF83359626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3AD2FF8-31BC-4483-BB29-E1D52023438D}" type="presOf" srcId="{0F048DE0-9733-4B67-958F-354273ECB26E}" destId="{86492CD7-7F7E-4E48-AFE5-C694139E864C}" srcOrd="0" destOrd="0" presId="urn:microsoft.com/office/officeart/2009/3/layout/PhasedProcess"/>
    <dgm:cxn modelId="{D54E9009-6669-43AA-A928-02E5372A4815}" type="presOf" srcId="{023AD83E-D75A-44C1-9B7C-A679AEF68E9E}" destId="{C705EDDA-19B7-4786-AB74-555F41B8B628}" srcOrd="0" destOrd="0" presId="urn:microsoft.com/office/officeart/2009/3/layout/PhasedProcess"/>
    <dgm:cxn modelId="{B91FBCEA-E1F3-4415-A851-69B6BACCC548}" srcId="{0F048DE0-9733-4B67-958F-354273ECB26E}" destId="{023AD83E-D75A-44C1-9B7C-A679AEF68E9E}" srcOrd="1" destOrd="0" parTransId="{7683AB15-AB40-45D5-9374-D9395F0908BF}" sibTransId="{2D109929-D5C0-4081-8639-EF902E30E28C}"/>
    <dgm:cxn modelId="{81102056-0D66-4FCE-9B0E-ED015EC17D10}" type="presOf" srcId="{023AD83E-D75A-44C1-9B7C-A679AEF68E9E}" destId="{44E6FDB4-70D5-4D76-B222-4BDBDC9B844E}" srcOrd="1" destOrd="0" presId="urn:microsoft.com/office/officeart/2009/3/layout/PhasedProcess"/>
    <dgm:cxn modelId="{55DBD491-424F-4814-8281-DE4B25DDB584}" srcId="{49EF332F-FE08-4786-9121-3AEF83359626}" destId="{65EBAB39-7B31-462E-8B92-ABAE62CB2A23}" srcOrd="2" destOrd="0" parTransId="{28C48562-0923-4A4B-93B7-2B36EC3C29A8}" sibTransId="{D9EB8D92-9722-4043-9FA6-0885B8D09BA1}"/>
    <dgm:cxn modelId="{D9B604F4-21C1-47BE-A25A-AA5F54C55C71}" type="presOf" srcId="{EBC7E94C-AD71-4A11-8423-C57730D1F4C1}" destId="{62433F0B-560F-4F35-A282-629F4F1BE359}" srcOrd="0" destOrd="0" presId="urn:microsoft.com/office/officeart/2009/3/layout/PhasedProcess"/>
    <dgm:cxn modelId="{DE8D25C2-4779-4081-B3F6-8012E3FF4509}" srcId="{04072805-CC7E-4F2C-9F13-7B0D1F4FCA1A}" destId="{EBC7E94C-AD71-4A11-8423-C57730D1F4C1}" srcOrd="2" destOrd="0" parTransId="{00AE8F71-503E-4FBF-818C-AB454F075391}" sibTransId="{0BD79FDD-B1AE-4D6C-B4B0-A43FEFB2798E}"/>
    <dgm:cxn modelId="{B9E6A0C2-CE7B-4208-BC80-4808D453023F}" type="presOf" srcId="{49EF332F-FE08-4786-9121-3AEF83359626}" destId="{A99C489E-0514-4FCB-9DC8-9C2121F5E8F8}" srcOrd="0" destOrd="0" presId="urn:microsoft.com/office/officeart/2009/3/layout/PhasedProcess"/>
    <dgm:cxn modelId="{0FC7A5BF-BD5C-43D4-9BE3-5DFD5C9AC5B9}" srcId="{04072805-CC7E-4F2C-9F13-7B0D1F4FCA1A}" destId="{31DF981C-D213-421F-9582-3331A6146B28}" srcOrd="0" destOrd="0" parTransId="{E567F4D9-E86A-4081-BA69-2B8279D41AAB}" sibTransId="{0FA2DF70-7645-441E-94CD-D2E3942FBC10}"/>
    <dgm:cxn modelId="{CA8DC386-89F0-46AA-8535-2018FDC34F7E}" type="presOf" srcId="{04072805-CC7E-4F2C-9F13-7B0D1F4FCA1A}" destId="{EB696A89-DC18-4D48-86AB-01BB984BB29C}" srcOrd="0" destOrd="0" presId="urn:microsoft.com/office/officeart/2009/3/layout/PhasedProcess"/>
    <dgm:cxn modelId="{B45D820E-D199-44D2-B481-146EE24EBD0C}" type="presOf" srcId="{078EC7DB-EF9C-48D6-A325-3918962B7051}" destId="{8DF23089-F14D-450F-B1D2-844E879392DA}" srcOrd="0" destOrd="0" presId="urn:microsoft.com/office/officeart/2009/3/layout/PhasedProcess"/>
    <dgm:cxn modelId="{70D2A8BF-12E0-49F2-80D8-B3BE47AAC386}" srcId="{49EF332F-FE08-4786-9121-3AEF83359626}" destId="{0F048DE0-9733-4B67-958F-354273ECB26E}" srcOrd="1" destOrd="0" parTransId="{C832EE97-A238-4169-A87F-5D32D21E8D28}" sibTransId="{2FD860BE-BC13-4B15-A395-B4CE041E16DF}"/>
    <dgm:cxn modelId="{B17AF2C6-6B01-4B36-BA18-1024C2360C65}" type="presOf" srcId="{31DF981C-D213-421F-9582-3331A6146B28}" destId="{7719825D-40EE-473C-B75E-D0D0F053855D}" srcOrd="0" destOrd="0" presId="urn:microsoft.com/office/officeart/2009/3/layout/PhasedProcess"/>
    <dgm:cxn modelId="{F1D9E094-D643-4710-8B0C-41B8D7213CD2}" type="presOf" srcId="{078EC7DB-EF9C-48D6-A325-3918962B7051}" destId="{FA042B3E-231F-4CD8-AE2F-73EE32AB8E69}" srcOrd="1" destOrd="0" presId="urn:microsoft.com/office/officeart/2009/3/layout/PhasedProcess"/>
    <dgm:cxn modelId="{0C8610F5-9737-49B0-BCF5-DF6B70DD9A5A}" srcId="{0F048DE0-9733-4B67-958F-354273ECB26E}" destId="{078EC7DB-EF9C-48D6-A325-3918962B7051}" srcOrd="0" destOrd="0" parTransId="{16A393B0-6C52-498E-B915-1C2E2C78FBBF}" sibTransId="{DC8FB0EB-E995-48CA-BBB0-3726DC687FD1}"/>
    <dgm:cxn modelId="{3B26FCA0-A68C-4BE6-A16D-24F385FB3BC1}" srcId="{49EF332F-FE08-4786-9121-3AEF83359626}" destId="{04072805-CC7E-4F2C-9F13-7B0D1F4FCA1A}" srcOrd="0" destOrd="0" parTransId="{9CC6F1D3-7601-4618-8A40-52E5EE333A43}" sibTransId="{8322088F-85BC-4797-AF93-51CAEC62752B}"/>
    <dgm:cxn modelId="{F9E1C64E-8E9A-4346-9C49-63901454A997}" type="presOf" srcId="{6CAE8427-C83E-40BF-9DA5-9F46448CF8DC}" destId="{618B4C8E-7303-4811-8A06-BA79FC79D75F}" srcOrd="0" destOrd="0" presId="urn:microsoft.com/office/officeart/2009/3/layout/PhasedProcess"/>
    <dgm:cxn modelId="{B7BB1FEC-6EB8-457C-A8C1-73358D42EFE3}" type="presOf" srcId="{9A89E8B1-4E07-4364-B209-7F4D5262DE71}" destId="{390F701A-C8B0-4B20-AA71-8705651FE441}" srcOrd="0" destOrd="0" presId="urn:microsoft.com/office/officeart/2009/3/layout/PhasedProcess"/>
    <dgm:cxn modelId="{F9571052-8891-4377-88A4-6A50F2DE2AB8}" srcId="{04072805-CC7E-4F2C-9F13-7B0D1F4FCA1A}" destId="{9A89E8B1-4E07-4364-B209-7F4D5262DE71}" srcOrd="1" destOrd="0" parTransId="{2623FB83-D466-4CCA-9A9A-E38D90B78808}" sibTransId="{86F8E8F8-E309-408E-A317-F9BB8695BDD5}"/>
    <dgm:cxn modelId="{D4CDD1A5-EB45-4475-A649-DE9EDBA5905E}" type="presOf" srcId="{65EBAB39-7B31-462E-8B92-ABAE62CB2A23}" destId="{3F8BBC77-9082-4E5B-A13F-9BC0D8C95312}" srcOrd="0" destOrd="0" presId="urn:microsoft.com/office/officeart/2009/3/layout/PhasedProcess"/>
    <dgm:cxn modelId="{3310F978-28BD-4B1C-B655-EC0EA8CAE350}" srcId="{65EBAB39-7B31-462E-8B92-ABAE62CB2A23}" destId="{6CAE8427-C83E-40BF-9DA5-9F46448CF8DC}" srcOrd="0" destOrd="0" parTransId="{F84297EE-C55B-4803-BB95-3C9763D8EA85}" sibTransId="{C87DD7A5-949C-4E48-A5CC-A49F9A5F1502}"/>
    <dgm:cxn modelId="{BFF9DFBF-BC3E-4108-899B-B1D225515D80}" type="presParOf" srcId="{A99C489E-0514-4FCB-9DC8-9C2121F5E8F8}" destId="{33C8620A-346A-4D58-BA32-E73ABE4FF931}" srcOrd="0" destOrd="0" presId="urn:microsoft.com/office/officeart/2009/3/layout/PhasedProcess"/>
    <dgm:cxn modelId="{23D3F4E4-34FD-4386-A95C-A4892C4AF02D}" type="presParOf" srcId="{A99C489E-0514-4FCB-9DC8-9C2121F5E8F8}" destId="{5FD8EBF0-1ADD-479A-80C5-F51E830D911F}" srcOrd="1" destOrd="0" presId="urn:microsoft.com/office/officeart/2009/3/layout/PhasedProcess"/>
    <dgm:cxn modelId="{183F2B5B-E87C-41D6-9575-DF2126B4CEB1}" type="presParOf" srcId="{A99C489E-0514-4FCB-9DC8-9C2121F5E8F8}" destId="{86492CD7-7F7E-4E48-AFE5-C694139E864C}" srcOrd="2" destOrd="0" presId="urn:microsoft.com/office/officeart/2009/3/layout/PhasedProcess"/>
    <dgm:cxn modelId="{43A0C25D-64A3-445E-9C87-1D3AEA31ABFA}" type="presParOf" srcId="{A99C489E-0514-4FCB-9DC8-9C2121F5E8F8}" destId="{CDCF90E9-C9B6-442A-AF62-BDCBC2B89452}" srcOrd="3" destOrd="0" presId="urn:microsoft.com/office/officeart/2009/3/layout/PhasedProcess"/>
    <dgm:cxn modelId="{B4CB8E21-3A06-4DBA-8607-4C4EB1CEC337}" type="presParOf" srcId="{A99C489E-0514-4FCB-9DC8-9C2121F5E8F8}" destId="{B0008C5B-9151-4AB6-B025-36636A75FB67}" srcOrd="4" destOrd="0" presId="urn:microsoft.com/office/officeart/2009/3/layout/PhasedProcess"/>
    <dgm:cxn modelId="{F573AE23-6E15-42F5-A418-D3341F566E14}" type="presParOf" srcId="{A99C489E-0514-4FCB-9DC8-9C2121F5E8F8}" destId="{3F8BBC77-9082-4E5B-A13F-9BC0D8C95312}" srcOrd="5" destOrd="0" presId="urn:microsoft.com/office/officeart/2009/3/layout/PhasedProcess"/>
    <dgm:cxn modelId="{1910E4F8-5BE9-4DDA-A120-BE641F69E2D9}" type="presParOf" srcId="{A99C489E-0514-4FCB-9DC8-9C2121F5E8F8}" destId="{2C9ACAE7-48CB-4304-B804-AB8C01504609}" srcOrd="6" destOrd="0" presId="urn:microsoft.com/office/officeart/2009/3/layout/PhasedProcess"/>
    <dgm:cxn modelId="{F91555F1-4150-4EB6-ADF3-9F57A64C0974}" type="presParOf" srcId="{2C9ACAE7-48CB-4304-B804-AB8C01504609}" destId="{8DF23089-F14D-450F-B1D2-844E879392DA}" srcOrd="0" destOrd="0" presId="urn:microsoft.com/office/officeart/2009/3/layout/PhasedProcess"/>
    <dgm:cxn modelId="{BEF7E8DA-B024-4132-BC8D-AACB379F5F7B}" type="presParOf" srcId="{2C9ACAE7-48CB-4304-B804-AB8C01504609}" destId="{FA042B3E-231F-4CD8-AE2F-73EE32AB8E69}" srcOrd="1" destOrd="0" presId="urn:microsoft.com/office/officeart/2009/3/layout/PhasedProcess"/>
    <dgm:cxn modelId="{971496AE-6FB1-4DA1-A25E-36AA3A506D08}" type="presParOf" srcId="{2C9ACAE7-48CB-4304-B804-AB8C01504609}" destId="{C705EDDA-19B7-4786-AB74-555F41B8B628}" srcOrd="2" destOrd="0" presId="urn:microsoft.com/office/officeart/2009/3/layout/PhasedProcess"/>
    <dgm:cxn modelId="{6B618B5B-ACD3-44BA-9CF6-08745F3A2BDF}" type="presParOf" srcId="{2C9ACAE7-48CB-4304-B804-AB8C01504609}" destId="{44E6FDB4-70D5-4D76-B222-4BDBDC9B844E}" srcOrd="3" destOrd="0" presId="urn:microsoft.com/office/officeart/2009/3/layout/PhasedProcess"/>
    <dgm:cxn modelId="{415CED4C-3D79-4D22-9503-C33206086F51}" type="presParOf" srcId="{A99C489E-0514-4FCB-9DC8-9C2121F5E8F8}" destId="{1D775E32-01AE-45D2-8E7D-057F35885B26}" srcOrd="7" destOrd="0" presId="urn:microsoft.com/office/officeart/2009/3/layout/PhasedProcess"/>
    <dgm:cxn modelId="{AACF2839-E55F-4CB7-9CD2-605F4F36560E}" type="presParOf" srcId="{1D775E32-01AE-45D2-8E7D-057F35885B26}" destId="{7719825D-40EE-473C-B75E-D0D0F053855D}" srcOrd="0" destOrd="0" presId="urn:microsoft.com/office/officeart/2009/3/layout/PhasedProcess"/>
    <dgm:cxn modelId="{4F6F1290-39DC-4D00-BF3F-AE4C83F90543}" type="presParOf" srcId="{1D775E32-01AE-45D2-8E7D-057F35885B26}" destId="{03B88334-12BE-40EC-ABBC-09012A122105}" srcOrd="1" destOrd="0" presId="urn:microsoft.com/office/officeart/2009/3/layout/PhasedProcess"/>
    <dgm:cxn modelId="{B84D020F-A343-4E20-84F6-115915BA71FC}" type="presParOf" srcId="{1D775E32-01AE-45D2-8E7D-057F35885B26}" destId="{4411767C-A77E-4054-93E9-B9140187B029}" srcOrd="2" destOrd="0" presId="urn:microsoft.com/office/officeart/2009/3/layout/PhasedProcess"/>
    <dgm:cxn modelId="{E97CC68A-72F1-405D-B50C-F06CC26FE35E}" type="presParOf" srcId="{1D775E32-01AE-45D2-8E7D-057F35885B26}" destId="{390F701A-C8B0-4B20-AA71-8705651FE441}" srcOrd="3" destOrd="0" presId="urn:microsoft.com/office/officeart/2009/3/layout/PhasedProcess"/>
    <dgm:cxn modelId="{3CD2C9D8-B096-4D09-9327-6F4BCE4FB3B5}" type="presParOf" srcId="{1D775E32-01AE-45D2-8E7D-057F35885B26}" destId="{170F1761-9CF0-44FD-8354-7BC3EA14AA80}" srcOrd="4" destOrd="0" presId="urn:microsoft.com/office/officeart/2009/3/layout/PhasedProcess"/>
    <dgm:cxn modelId="{3F1A42EE-2970-46EB-A143-3234B6500C34}" type="presParOf" srcId="{1D775E32-01AE-45D2-8E7D-057F35885B26}" destId="{62433F0B-560F-4F35-A282-629F4F1BE359}" srcOrd="5" destOrd="0" presId="urn:microsoft.com/office/officeart/2009/3/layout/PhasedProcess"/>
    <dgm:cxn modelId="{0B4AA6A4-F7E5-4E21-A13F-4C6A2F218CFD}" type="presParOf" srcId="{A99C489E-0514-4FCB-9DC8-9C2121F5E8F8}" destId="{618B4C8E-7303-4811-8A06-BA79FC79D75F}" srcOrd="8" destOrd="0" presId="urn:microsoft.com/office/officeart/2009/3/layout/PhasedProcess"/>
    <dgm:cxn modelId="{E7B7D3C4-755F-4E11-9B45-B84A75146F7F}" type="presParOf" srcId="{A99C489E-0514-4FCB-9DC8-9C2121F5E8F8}" destId="{EB696A89-DC18-4D48-86AB-01BB984BB29C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785B24C-8B7F-4C3C-96DB-1B8DD0059360}" type="doc">
      <dgm:prSet loTypeId="urn:microsoft.com/office/officeart/2008/layout/AlternatingHexagons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53D06610-7ECC-4883-B284-60C3F6F2F018}">
      <dgm:prSet phldrT="[Texto]"/>
      <dgm:spPr/>
      <dgm:t>
        <a:bodyPr/>
        <a:lstStyle/>
        <a:p>
          <a:r>
            <a:rPr lang="es-ES" dirty="0" smtClean="0"/>
            <a:t>Factor Social</a:t>
          </a:r>
          <a:endParaRPr lang="es-ES" dirty="0"/>
        </a:p>
      </dgm:t>
    </dgm:pt>
    <dgm:pt modelId="{1708C1FD-9C5B-4063-869C-C50420CC2561}" type="parTrans" cxnId="{B7DE19CB-4BE1-49A4-A964-07F8CD79414E}">
      <dgm:prSet/>
      <dgm:spPr/>
      <dgm:t>
        <a:bodyPr/>
        <a:lstStyle/>
        <a:p>
          <a:endParaRPr lang="es-ES"/>
        </a:p>
      </dgm:t>
    </dgm:pt>
    <dgm:pt modelId="{27C0CBBC-37BB-42F9-8C39-5A753D6E0E21}" type="sibTrans" cxnId="{B7DE19CB-4BE1-49A4-A964-07F8CD79414E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70AF815A-A777-415B-8DD6-516960CEF956}">
      <dgm:prSet phldrT="[Texto]"/>
      <dgm:spPr/>
      <dgm:t>
        <a:bodyPr/>
        <a:lstStyle/>
        <a:p>
          <a:r>
            <a:rPr lang="es-EC" dirty="0" smtClean="0"/>
            <a:t>Contribuye con la sociedad al otorgar créditos a menores tasas de interés que el mercado financiero a  los más necesitados</a:t>
          </a:r>
          <a:endParaRPr lang="es-ES" dirty="0"/>
        </a:p>
      </dgm:t>
    </dgm:pt>
    <dgm:pt modelId="{85866EB2-BDAF-4031-8759-DCA46ABEF170}" type="parTrans" cxnId="{1DF824D9-F396-47A8-9F96-FF263EDE9765}">
      <dgm:prSet/>
      <dgm:spPr/>
      <dgm:t>
        <a:bodyPr/>
        <a:lstStyle/>
        <a:p>
          <a:endParaRPr lang="es-ES"/>
        </a:p>
      </dgm:t>
    </dgm:pt>
    <dgm:pt modelId="{20C22BCF-64D0-4F52-87C3-4AEF4B749984}" type="sibTrans" cxnId="{1DF824D9-F396-47A8-9F96-FF263EDE9765}">
      <dgm:prSet/>
      <dgm:spPr/>
      <dgm:t>
        <a:bodyPr/>
        <a:lstStyle/>
        <a:p>
          <a:endParaRPr lang="es-ES"/>
        </a:p>
      </dgm:t>
    </dgm:pt>
    <dgm:pt modelId="{66C77A46-6624-4E54-B672-440AFF6A8926}">
      <dgm:prSet phldrT="[Texto]"/>
      <dgm:spPr/>
      <dgm:t>
        <a:bodyPr/>
        <a:lstStyle/>
        <a:p>
          <a:r>
            <a:rPr lang="es-ES" dirty="0" smtClean="0"/>
            <a:t>Factor Legal</a:t>
          </a:r>
          <a:endParaRPr lang="es-ES" dirty="0"/>
        </a:p>
      </dgm:t>
    </dgm:pt>
    <dgm:pt modelId="{910091EF-7B7B-4DBF-A2A7-6FED29A93B5B}" type="parTrans" cxnId="{D4927FC3-814B-40A4-A1B6-FB4B3709025B}">
      <dgm:prSet/>
      <dgm:spPr/>
      <dgm:t>
        <a:bodyPr/>
        <a:lstStyle/>
        <a:p>
          <a:endParaRPr lang="es-ES"/>
        </a:p>
      </dgm:t>
    </dgm:pt>
    <dgm:pt modelId="{CA629A20-BF96-44B9-ACF9-FD6D4B0E6C1D}" type="sibTrans" cxnId="{D4927FC3-814B-40A4-A1B6-FB4B3709025B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CD55FDE0-FDEC-47AE-822E-8A5105FFFE69}">
      <dgm:prSet phldrT="[Texto]"/>
      <dgm:spPr/>
      <dgm:t>
        <a:bodyPr/>
        <a:lstStyle/>
        <a:p>
          <a:r>
            <a:rPr lang="es-EC" dirty="0" smtClean="0"/>
            <a:t>Modificación de estructuras políticas de años anteriores dando mayor importancia al Cooperativismo</a:t>
          </a:r>
          <a:endParaRPr lang="es-ES" dirty="0"/>
        </a:p>
      </dgm:t>
    </dgm:pt>
    <dgm:pt modelId="{DC2789BF-CF6F-4A76-BF11-D2E2C1879804}" type="parTrans" cxnId="{2E484B4D-3887-4A8A-AF2C-E339A780ED1A}">
      <dgm:prSet/>
      <dgm:spPr/>
      <dgm:t>
        <a:bodyPr/>
        <a:lstStyle/>
        <a:p>
          <a:endParaRPr lang="es-ES"/>
        </a:p>
      </dgm:t>
    </dgm:pt>
    <dgm:pt modelId="{E2ABBF4B-F6FA-4E16-BB0B-2F1E109FCEF8}" type="sibTrans" cxnId="{2E484B4D-3887-4A8A-AF2C-E339A780ED1A}">
      <dgm:prSet/>
      <dgm:spPr/>
      <dgm:t>
        <a:bodyPr/>
        <a:lstStyle/>
        <a:p>
          <a:endParaRPr lang="es-ES"/>
        </a:p>
      </dgm:t>
    </dgm:pt>
    <dgm:pt modelId="{4720D86D-C86E-4217-A8EE-E20B5A9410C5}">
      <dgm:prSet phldrT="[Texto]"/>
      <dgm:spPr/>
      <dgm:t>
        <a:bodyPr/>
        <a:lstStyle/>
        <a:p>
          <a:r>
            <a:rPr lang="es-ES" dirty="0" smtClean="0"/>
            <a:t>Factor Tecnológico </a:t>
          </a:r>
          <a:endParaRPr lang="es-ES" dirty="0"/>
        </a:p>
      </dgm:t>
    </dgm:pt>
    <dgm:pt modelId="{102CB7C2-B598-46AF-B489-1CD01EE0A2C7}" type="parTrans" cxnId="{C47BEF6F-6C78-41DE-B48C-BDE623BE5C2A}">
      <dgm:prSet/>
      <dgm:spPr/>
      <dgm:t>
        <a:bodyPr/>
        <a:lstStyle/>
        <a:p>
          <a:endParaRPr lang="es-ES"/>
        </a:p>
      </dgm:t>
    </dgm:pt>
    <dgm:pt modelId="{F2E6565D-58D0-408A-94C6-3C8F309740CD}" type="sibTrans" cxnId="{C47BEF6F-6C78-41DE-B48C-BDE623BE5C2A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EDA2B865-4699-4F68-AC8F-EDDED2A88C58}">
      <dgm:prSet phldrT="[Texto]"/>
      <dgm:spPr/>
      <dgm:t>
        <a:bodyPr/>
        <a:lstStyle/>
        <a:p>
          <a:r>
            <a:rPr lang="es-EC" dirty="0" smtClean="0"/>
            <a:t>Invierte en un sistema de información computarizado en red denominado SADFYN (Sistema de Administración Financiera para Cooperativas) </a:t>
          </a:r>
          <a:endParaRPr lang="es-ES" dirty="0"/>
        </a:p>
      </dgm:t>
    </dgm:pt>
    <dgm:pt modelId="{37EAC52E-5720-4D39-B15B-1934020ACC85}" type="parTrans" cxnId="{A9B5E183-93FE-4125-9D07-7EA9A77C869B}">
      <dgm:prSet/>
      <dgm:spPr/>
      <dgm:t>
        <a:bodyPr/>
        <a:lstStyle/>
        <a:p>
          <a:endParaRPr lang="es-ES"/>
        </a:p>
      </dgm:t>
    </dgm:pt>
    <dgm:pt modelId="{685AA218-60AB-404C-9F48-F74A7C7FAF30}" type="sibTrans" cxnId="{A9B5E183-93FE-4125-9D07-7EA9A77C869B}">
      <dgm:prSet/>
      <dgm:spPr/>
      <dgm:t>
        <a:bodyPr/>
        <a:lstStyle/>
        <a:p>
          <a:endParaRPr lang="es-ES"/>
        </a:p>
      </dgm:t>
    </dgm:pt>
    <dgm:pt modelId="{79E6E79A-4E39-4385-974D-3AB488222F1A}" type="pres">
      <dgm:prSet presAssocID="{4785B24C-8B7F-4C3C-96DB-1B8DD005936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6C7A144E-87D5-450C-9F57-E97C1708DDE6}" type="pres">
      <dgm:prSet presAssocID="{53D06610-7ECC-4883-B284-60C3F6F2F018}" presName="composite" presStyleCnt="0"/>
      <dgm:spPr/>
    </dgm:pt>
    <dgm:pt modelId="{232508B8-BAD9-4F96-B621-2E8A0B01B67E}" type="pres">
      <dgm:prSet presAssocID="{53D06610-7ECC-4883-B284-60C3F6F2F018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A34C9D-E768-443F-BE6D-90FF91373289}" type="pres">
      <dgm:prSet presAssocID="{53D06610-7ECC-4883-B284-60C3F6F2F018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ECD62A-1218-49C0-8E6F-2A2AEFCFE4AC}" type="pres">
      <dgm:prSet presAssocID="{53D06610-7ECC-4883-B284-60C3F6F2F018}" presName="BalanceSpacing" presStyleCnt="0"/>
      <dgm:spPr/>
    </dgm:pt>
    <dgm:pt modelId="{E69956EE-2149-4182-B1F1-CFCD79D6D519}" type="pres">
      <dgm:prSet presAssocID="{53D06610-7ECC-4883-B284-60C3F6F2F018}" presName="BalanceSpacing1" presStyleCnt="0"/>
      <dgm:spPr/>
    </dgm:pt>
    <dgm:pt modelId="{56645969-B8B0-45AB-8D21-16DF50110225}" type="pres">
      <dgm:prSet presAssocID="{27C0CBBC-37BB-42F9-8C39-5A753D6E0E21}" presName="Accent1Text" presStyleLbl="node1" presStyleIdx="1" presStyleCnt="6" custLinFactNeighborX="554" custLinFactNeighborY="-3737"/>
      <dgm:spPr/>
      <dgm:t>
        <a:bodyPr/>
        <a:lstStyle/>
        <a:p>
          <a:endParaRPr lang="es-ES"/>
        </a:p>
      </dgm:t>
    </dgm:pt>
    <dgm:pt modelId="{7359AADD-4AD7-489A-97CF-AE615256D513}" type="pres">
      <dgm:prSet presAssocID="{27C0CBBC-37BB-42F9-8C39-5A753D6E0E21}" presName="spaceBetweenRectangles" presStyleCnt="0"/>
      <dgm:spPr/>
    </dgm:pt>
    <dgm:pt modelId="{1F9B83B8-2077-4094-8C34-AD8438FE008B}" type="pres">
      <dgm:prSet presAssocID="{66C77A46-6624-4E54-B672-440AFF6A8926}" presName="composite" presStyleCnt="0"/>
      <dgm:spPr/>
    </dgm:pt>
    <dgm:pt modelId="{D0B6F63E-34F5-421C-B6E9-47606DF97B3C}" type="pres">
      <dgm:prSet presAssocID="{66C77A46-6624-4E54-B672-440AFF6A892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7D68A2-F43B-40F4-A061-E087C73875BC}" type="pres">
      <dgm:prSet presAssocID="{66C77A46-6624-4E54-B672-440AFF6A8926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384FE0-444B-41E0-A26C-61496681163F}" type="pres">
      <dgm:prSet presAssocID="{66C77A46-6624-4E54-B672-440AFF6A8926}" presName="BalanceSpacing" presStyleCnt="0"/>
      <dgm:spPr/>
    </dgm:pt>
    <dgm:pt modelId="{1384026B-D9D1-4F2E-A156-A13667C34F32}" type="pres">
      <dgm:prSet presAssocID="{66C77A46-6624-4E54-B672-440AFF6A8926}" presName="BalanceSpacing1" presStyleCnt="0"/>
      <dgm:spPr/>
    </dgm:pt>
    <dgm:pt modelId="{15A32595-C4CF-4740-A5DF-0C87BA283D9C}" type="pres">
      <dgm:prSet presAssocID="{CA629A20-BF96-44B9-ACF9-FD6D4B0E6C1D}" presName="Accent1Text" presStyleLbl="node1" presStyleIdx="3" presStyleCnt="6"/>
      <dgm:spPr/>
      <dgm:t>
        <a:bodyPr/>
        <a:lstStyle/>
        <a:p>
          <a:endParaRPr lang="es-ES"/>
        </a:p>
      </dgm:t>
    </dgm:pt>
    <dgm:pt modelId="{FA100E7D-1D24-4570-990E-EA9EFC67BB9C}" type="pres">
      <dgm:prSet presAssocID="{CA629A20-BF96-44B9-ACF9-FD6D4B0E6C1D}" presName="spaceBetweenRectangles" presStyleCnt="0"/>
      <dgm:spPr/>
    </dgm:pt>
    <dgm:pt modelId="{E3FB1034-9645-4EA0-B97D-64E3ADDB48CC}" type="pres">
      <dgm:prSet presAssocID="{4720D86D-C86E-4217-A8EE-E20B5A9410C5}" presName="composite" presStyleCnt="0"/>
      <dgm:spPr/>
    </dgm:pt>
    <dgm:pt modelId="{7BE616E2-B2A3-430C-8988-682F7CA93BEB}" type="pres">
      <dgm:prSet presAssocID="{4720D86D-C86E-4217-A8EE-E20B5A9410C5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D9FF7A-53F1-465F-97EF-76E13CBCC375}" type="pres">
      <dgm:prSet presAssocID="{4720D86D-C86E-4217-A8EE-E20B5A9410C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9977C9-B8ED-44F5-A738-9F213B1A338D}" type="pres">
      <dgm:prSet presAssocID="{4720D86D-C86E-4217-A8EE-E20B5A9410C5}" presName="BalanceSpacing" presStyleCnt="0"/>
      <dgm:spPr/>
    </dgm:pt>
    <dgm:pt modelId="{131317FB-B848-4DFD-B53E-B8D139959631}" type="pres">
      <dgm:prSet presAssocID="{4720D86D-C86E-4217-A8EE-E20B5A9410C5}" presName="BalanceSpacing1" presStyleCnt="0"/>
      <dgm:spPr/>
    </dgm:pt>
    <dgm:pt modelId="{BCC7E9FC-2228-4960-B436-C8A78304C45D}" type="pres">
      <dgm:prSet presAssocID="{F2E6565D-58D0-408A-94C6-3C8F309740CD}" presName="Accent1Text" presStyleLbl="node1" presStyleIdx="5" presStyleCnt="6"/>
      <dgm:spPr/>
      <dgm:t>
        <a:bodyPr/>
        <a:lstStyle/>
        <a:p>
          <a:endParaRPr lang="es-ES"/>
        </a:p>
      </dgm:t>
    </dgm:pt>
  </dgm:ptLst>
  <dgm:cxnLst>
    <dgm:cxn modelId="{B08A5D60-C56E-4AAB-9A2E-1290C366D95F}" type="presOf" srcId="{CA629A20-BF96-44B9-ACF9-FD6D4B0E6C1D}" destId="{15A32595-C4CF-4740-A5DF-0C87BA283D9C}" srcOrd="0" destOrd="0" presId="urn:microsoft.com/office/officeart/2008/layout/AlternatingHexagons"/>
    <dgm:cxn modelId="{1DF824D9-F396-47A8-9F96-FF263EDE9765}" srcId="{53D06610-7ECC-4883-B284-60C3F6F2F018}" destId="{70AF815A-A777-415B-8DD6-516960CEF956}" srcOrd="0" destOrd="0" parTransId="{85866EB2-BDAF-4031-8759-DCA46ABEF170}" sibTransId="{20C22BCF-64D0-4F52-87C3-4AEF4B749984}"/>
    <dgm:cxn modelId="{AF956365-39EB-41A1-B2BA-BDB0E77FAE2D}" type="presOf" srcId="{53D06610-7ECC-4883-B284-60C3F6F2F018}" destId="{232508B8-BAD9-4F96-B621-2E8A0B01B67E}" srcOrd="0" destOrd="0" presId="urn:microsoft.com/office/officeart/2008/layout/AlternatingHexagons"/>
    <dgm:cxn modelId="{FEEFC765-8002-4ED8-953C-86ADF6E547E9}" type="presOf" srcId="{F2E6565D-58D0-408A-94C6-3C8F309740CD}" destId="{BCC7E9FC-2228-4960-B436-C8A78304C45D}" srcOrd="0" destOrd="0" presId="urn:microsoft.com/office/officeart/2008/layout/AlternatingHexagons"/>
    <dgm:cxn modelId="{B7DE19CB-4BE1-49A4-A964-07F8CD79414E}" srcId="{4785B24C-8B7F-4C3C-96DB-1B8DD0059360}" destId="{53D06610-7ECC-4883-B284-60C3F6F2F018}" srcOrd="0" destOrd="0" parTransId="{1708C1FD-9C5B-4063-869C-C50420CC2561}" sibTransId="{27C0CBBC-37BB-42F9-8C39-5A753D6E0E21}"/>
    <dgm:cxn modelId="{DF4A69A0-D00F-4012-8290-8EA8B4D5999A}" type="presOf" srcId="{4720D86D-C86E-4217-A8EE-E20B5A9410C5}" destId="{7BE616E2-B2A3-430C-8988-682F7CA93BEB}" srcOrd="0" destOrd="0" presId="urn:microsoft.com/office/officeart/2008/layout/AlternatingHexagons"/>
    <dgm:cxn modelId="{433727BD-AEB3-498D-91AE-0E4C8581CFE3}" type="presOf" srcId="{70AF815A-A777-415B-8DD6-516960CEF956}" destId="{A9A34C9D-E768-443F-BE6D-90FF91373289}" srcOrd="0" destOrd="0" presId="urn:microsoft.com/office/officeart/2008/layout/AlternatingHexagons"/>
    <dgm:cxn modelId="{4EE02BD9-0F10-4839-AFE5-2E372594B3A3}" type="presOf" srcId="{EDA2B865-4699-4F68-AC8F-EDDED2A88C58}" destId="{46D9FF7A-53F1-465F-97EF-76E13CBCC375}" srcOrd="0" destOrd="0" presId="urn:microsoft.com/office/officeart/2008/layout/AlternatingHexagons"/>
    <dgm:cxn modelId="{2E484B4D-3887-4A8A-AF2C-E339A780ED1A}" srcId="{66C77A46-6624-4E54-B672-440AFF6A8926}" destId="{CD55FDE0-FDEC-47AE-822E-8A5105FFFE69}" srcOrd="0" destOrd="0" parTransId="{DC2789BF-CF6F-4A76-BF11-D2E2C1879804}" sibTransId="{E2ABBF4B-F6FA-4E16-BB0B-2F1E109FCEF8}"/>
    <dgm:cxn modelId="{C47BEF6F-6C78-41DE-B48C-BDE623BE5C2A}" srcId="{4785B24C-8B7F-4C3C-96DB-1B8DD0059360}" destId="{4720D86D-C86E-4217-A8EE-E20B5A9410C5}" srcOrd="2" destOrd="0" parTransId="{102CB7C2-B598-46AF-B489-1CD01EE0A2C7}" sibTransId="{F2E6565D-58D0-408A-94C6-3C8F309740CD}"/>
    <dgm:cxn modelId="{D053469F-DD33-40F6-808B-F1259E648C88}" type="presOf" srcId="{66C77A46-6624-4E54-B672-440AFF6A8926}" destId="{D0B6F63E-34F5-421C-B6E9-47606DF97B3C}" srcOrd="0" destOrd="0" presId="urn:microsoft.com/office/officeart/2008/layout/AlternatingHexagons"/>
    <dgm:cxn modelId="{C5B4AA11-661B-49DC-AB64-D1830FF8A466}" type="presOf" srcId="{27C0CBBC-37BB-42F9-8C39-5A753D6E0E21}" destId="{56645969-B8B0-45AB-8D21-16DF50110225}" srcOrd="0" destOrd="0" presId="urn:microsoft.com/office/officeart/2008/layout/AlternatingHexagons"/>
    <dgm:cxn modelId="{38C191FB-9A71-4F93-B9EB-3ADCA6498FF9}" type="presOf" srcId="{4785B24C-8B7F-4C3C-96DB-1B8DD0059360}" destId="{79E6E79A-4E39-4385-974D-3AB488222F1A}" srcOrd="0" destOrd="0" presId="urn:microsoft.com/office/officeart/2008/layout/AlternatingHexagons"/>
    <dgm:cxn modelId="{D4927FC3-814B-40A4-A1B6-FB4B3709025B}" srcId="{4785B24C-8B7F-4C3C-96DB-1B8DD0059360}" destId="{66C77A46-6624-4E54-B672-440AFF6A8926}" srcOrd="1" destOrd="0" parTransId="{910091EF-7B7B-4DBF-A2A7-6FED29A93B5B}" sibTransId="{CA629A20-BF96-44B9-ACF9-FD6D4B0E6C1D}"/>
    <dgm:cxn modelId="{FB0DAD11-ACE1-474E-A8DF-1D2388E1472F}" type="presOf" srcId="{CD55FDE0-FDEC-47AE-822E-8A5105FFFE69}" destId="{777D68A2-F43B-40F4-A061-E087C73875BC}" srcOrd="0" destOrd="0" presId="urn:microsoft.com/office/officeart/2008/layout/AlternatingHexagons"/>
    <dgm:cxn modelId="{A9B5E183-93FE-4125-9D07-7EA9A77C869B}" srcId="{4720D86D-C86E-4217-A8EE-E20B5A9410C5}" destId="{EDA2B865-4699-4F68-AC8F-EDDED2A88C58}" srcOrd="0" destOrd="0" parTransId="{37EAC52E-5720-4D39-B15B-1934020ACC85}" sibTransId="{685AA218-60AB-404C-9F48-F74A7C7FAF30}"/>
    <dgm:cxn modelId="{CBAEFD78-05B6-431F-B318-79233A3084AA}" type="presParOf" srcId="{79E6E79A-4E39-4385-974D-3AB488222F1A}" destId="{6C7A144E-87D5-450C-9F57-E97C1708DDE6}" srcOrd="0" destOrd="0" presId="urn:microsoft.com/office/officeart/2008/layout/AlternatingHexagons"/>
    <dgm:cxn modelId="{9EDF4E13-51FB-4B96-806E-E88F6676A6AD}" type="presParOf" srcId="{6C7A144E-87D5-450C-9F57-E97C1708DDE6}" destId="{232508B8-BAD9-4F96-B621-2E8A0B01B67E}" srcOrd="0" destOrd="0" presId="urn:microsoft.com/office/officeart/2008/layout/AlternatingHexagons"/>
    <dgm:cxn modelId="{20076418-4D38-47F0-AE56-E9F22A13322C}" type="presParOf" srcId="{6C7A144E-87D5-450C-9F57-E97C1708DDE6}" destId="{A9A34C9D-E768-443F-BE6D-90FF91373289}" srcOrd="1" destOrd="0" presId="urn:microsoft.com/office/officeart/2008/layout/AlternatingHexagons"/>
    <dgm:cxn modelId="{15766E7A-80A5-421F-B546-A2BF687E4CBD}" type="presParOf" srcId="{6C7A144E-87D5-450C-9F57-E97C1708DDE6}" destId="{AEECD62A-1218-49C0-8E6F-2A2AEFCFE4AC}" srcOrd="2" destOrd="0" presId="urn:microsoft.com/office/officeart/2008/layout/AlternatingHexagons"/>
    <dgm:cxn modelId="{BEE7E616-DF6A-41FE-9B7F-DA94DD5814D3}" type="presParOf" srcId="{6C7A144E-87D5-450C-9F57-E97C1708DDE6}" destId="{E69956EE-2149-4182-B1F1-CFCD79D6D519}" srcOrd="3" destOrd="0" presId="urn:microsoft.com/office/officeart/2008/layout/AlternatingHexagons"/>
    <dgm:cxn modelId="{696AB486-C6F0-4F42-AFB0-0AC9EC02AB3D}" type="presParOf" srcId="{6C7A144E-87D5-450C-9F57-E97C1708DDE6}" destId="{56645969-B8B0-45AB-8D21-16DF50110225}" srcOrd="4" destOrd="0" presId="urn:microsoft.com/office/officeart/2008/layout/AlternatingHexagons"/>
    <dgm:cxn modelId="{E90DD3D4-E327-48C8-8BE3-05B053B0813D}" type="presParOf" srcId="{79E6E79A-4E39-4385-974D-3AB488222F1A}" destId="{7359AADD-4AD7-489A-97CF-AE615256D513}" srcOrd="1" destOrd="0" presId="urn:microsoft.com/office/officeart/2008/layout/AlternatingHexagons"/>
    <dgm:cxn modelId="{61F0936A-CD6B-471B-B8C5-CB39FCC245E5}" type="presParOf" srcId="{79E6E79A-4E39-4385-974D-3AB488222F1A}" destId="{1F9B83B8-2077-4094-8C34-AD8438FE008B}" srcOrd="2" destOrd="0" presId="urn:microsoft.com/office/officeart/2008/layout/AlternatingHexagons"/>
    <dgm:cxn modelId="{0F782A36-1158-4C53-B110-89A66A667CDD}" type="presParOf" srcId="{1F9B83B8-2077-4094-8C34-AD8438FE008B}" destId="{D0B6F63E-34F5-421C-B6E9-47606DF97B3C}" srcOrd="0" destOrd="0" presId="urn:microsoft.com/office/officeart/2008/layout/AlternatingHexagons"/>
    <dgm:cxn modelId="{058AA71E-FD4E-4C0B-9327-76998A1EFF3B}" type="presParOf" srcId="{1F9B83B8-2077-4094-8C34-AD8438FE008B}" destId="{777D68A2-F43B-40F4-A061-E087C73875BC}" srcOrd="1" destOrd="0" presId="urn:microsoft.com/office/officeart/2008/layout/AlternatingHexagons"/>
    <dgm:cxn modelId="{473DCE55-D8D1-481B-834E-3F6121F3C60C}" type="presParOf" srcId="{1F9B83B8-2077-4094-8C34-AD8438FE008B}" destId="{9C384FE0-444B-41E0-A26C-61496681163F}" srcOrd="2" destOrd="0" presId="urn:microsoft.com/office/officeart/2008/layout/AlternatingHexagons"/>
    <dgm:cxn modelId="{EE0154CB-7FBA-4F9E-977E-F9C6DDD05635}" type="presParOf" srcId="{1F9B83B8-2077-4094-8C34-AD8438FE008B}" destId="{1384026B-D9D1-4F2E-A156-A13667C34F32}" srcOrd="3" destOrd="0" presId="urn:microsoft.com/office/officeart/2008/layout/AlternatingHexagons"/>
    <dgm:cxn modelId="{922A2275-A365-4A30-94D9-49A6140E26B4}" type="presParOf" srcId="{1F9B83B8-2077-4094-8C34-AD8438FE008B}" destId="{15A32595-C4CF-4740-A5DF-0C87BA283D9C}" srcOrd="4" destOrd="0" presId="urn:microsoft.com/office/officeart/2008/layout/AlternatingHexagons"/>
    <dgm:cxn modelId="{989F3D69-1BD3-4B3B-89C5-9A2C5FE259CA}" type="presParOf" srcId="{79E6E79A-4E39-4385-974D-3AB488222F1A}" destId="{FA100E7D-1D24-4570-990E-EA9EFC67BB9C}" srcOrd="3" destOrd="0" presId="urn:microsoft.com/office/officeart/2008/layout/AlternatingHexagons"/>
    <dgm:cxn modelId="{9F7BCDBB-225A-40E8-BDCE-7F9329C66ADD}" type="presParOf" srcId="{79E6E79A-4E39-4385-974D-3AB488222F1A}" destId="{E3FB1034-9645-4EA0-B97D-64E3ADDB48CC}" srcOrd="4" destOrd="0" presId="urn:microsoft.com/office/officeart/2008/layout/AlternatingHexagons"/>
    <dgm:cxn modelId="{FEEB6E98-2DCD-4CE2-96B5-BA2808F75689}" type="presParOf" srcId="{E3FB1034-9645-4EA0-B97D-64E3ADDB48CC}" destId="{7BE616E2-B2A3-430C-8988-682F7CA93BEB}" srcOrd="0" destOrd="0" presId="urn:microsoft.com/office/officeart/2008/layout/AlternatingHexagons"/>
    <dgm:cxn modelId="{F241AC52-8F55-415C-9FAA-9486D40F89E6}" type="presParOf" srcId="{E3FB1034-9645-4EA0-B97D-64E3ADDB48CC}" destId="{46D9FF7A-53F1-465F-97EF-76E13CBCC375}" srcOrd="1" destOrd="0" presId="urn:microsoft.com/office/officeart/2008/layout/AlternatingHexagons"/>
    <dgm:cxn modelId="{FE6A1664-1599-48DF-B3DE-0CF4FEA5008F}" type="presParOf" srcId="{E3FB1034-9645-4EA0-B97D-64E3ADDB48CC}" destId="{E69977C9-B8ED-44F5-A738-9F213B1A338D}" srcOrd="2" destOrd="0" presId="urn:microsoft.com/office/officeart/2008/layout/AlternatingHexagons"/>
    <dgm:cxn modelId="{6858B024-C6FF-433F-A76E-DC3732131D51}" type="presParOf" srcId="{E3FB1034-9645-4EA0-B97D-64E3ADDB48CC}" destId="{131317FB-B848-4DFD-B53E-B8D139959631}" srcOrd="3" destOrd="0" presId="urn:microsoft.com/office/officeart/2008/layout/AlternatingHexagons"/>
    <dgm:cxn modelId="{EA0090A6-F273-4590-B3AF-D2C4C3DB1D23}" type="presParOf" srcId="{E3FB1034-9645-4EA0-B97D-64E3ADDB48CC}" destId="{BCC7E9FC-2228-4960-B436-C8A78304C45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C07528A-2967-487F-A535-930E571F9BEE}" type="doc">
      <dgm:prSet loTypeId="urn:microsoft.com/office/officeart/2005/8/layout/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BE0C917E-BD7F-4B40-9088-1EA687303E37}">
      <dgm:prSet phldrT="[Texto]" custT="1"/>
      <dgm:spPr/>
      <dgm:t>
        <a:bodyPr/>
        <a:lstStyle/>
        <a:p>
          <a:r>
            <a:rPr lang="es-EC" sz="1200" b="1" dirty="0" smtClean="0"/>
            <a:t>Empresa Eléctrica Quito S.A.</a:t>
          </a:r>
          <a:endParaRPr lang="es-ES" sz="1200" dirty="0"/>
        </a:p>
      </dgm:t>
    </dgm:pt>
    <dgm:pt modelId="{5A22459F-9535-43DB-8B5E-AB11F100BCDB}" type="parTrans" cxnId="{B5FB094D-D4B0-4A37-8875-65BE63BD7EE3}">
      <dgm:prSet/>
      <dgm:spPr/>
      <dgm:t>
        <a:bodyPr/>
        <a:lstStyle/>
        <a:p>
          <a:endParaRPr lang="es-ES" sz="1200"/>
        </a:p>
      </dgm:t>
    </dgm:pt>
    <dgm:pt modelId="{5654BFE5-3F63-494F-A28D-5224207575E0}" type="sibTrans" cxnId="{B5FB094D-D4B0-4A37-8875-65BE63BD7EE3}">
      <dgm:prSet custT="1"/>
      <dgm:spPr/>
      <dgm:t>
        <a:bodyPr/>
        <a:lstStyle/>
        <a:p>
          <a:endParaRPr lang="es-ES" sz="1200"/>
        </a:p>
      </dgm:t>
    </dgm:pt>
    <dgm:pt modelId="{ABE1B2D2-0BF1-4F39-B796-A9B6E1B1057A}">
      <dgm:prSet phldrT="[Texto]" custT="1"/>
      <dgm:spPr/>
      <dgm:t>
        <a:bodyPr/>
        <a:lstStyle/>
        <a:p>
          <a:r>
            <a:rPr lang="es-EC" sz="1200" b="1" dirty="0" smtClean="0"/>
            <a:t>Empresa Metropolitana de Agua Potable y Saneamiento</a:t>
          </a:r>
          <a:endParaRPr lang="es-ES" sz="1200" dirty="0"/>
        </a:p>
      </dgm:t>
    </dgm:pt>
    <dgm:pt modelId="{D4EDB55B-55D8-4173-A015-6BE1B0CEF015}" type="parTrans" cxnId="{498C72C6-6E8D-4BFB-9A2C-897E014953B3}">
      <dgm:prSet/>
      <dgm:spPr/>
      <dgm:t>
        <a:bodyPr/>
        <a:lstStyle/>
        <a:p>
          <a:endParaRPr lang="es-ES" sz="1200"/>
        </a:p>
      </dgm:t>
    </dgm:pt>
    <dgm:pt modelId="{8C973C2E-EE8C-45D4-9B9D-F60F4DF558CF}" type="sibTrans" cxnId="{498C72C6-6E8D-4BFB-9A2C-897E014953B3}">
      <dgm:prSet/>
      <dgm:spPr/>
      <dgm:t>
        <a:bodyPr/>
        <a:lstStyle/>
        <a:p>
          <a:endParaRPr lang="es-ES" sz="1200"/>
        </a:p>
      </dgm:t>
    </dgm:pt>
    <dgm:pt modelId="{7450890B-0CAE-47AD-A306-9A00F184D78E}">
      <dgm:prSet phldrT="[Texto]" custT="1"/>
      <dgm:spPr/>
      <dgm:t>
        <a:bodyPr/>
        <a:lstStyle/>
        <a:p>
          <a:r>
            <a:rPr lang="es-EC" sz="1200" b="1" dirty="0" smtClean="0"/>
            <a:t>Puntonet </a:t>
          </a:r>
          <a:endParaRPr lang="es-ES" sz="1200" dirty="0"/>
        </a:p>
      </dgm:t>
    </dgm:pt>
    <dgm:pt modelId="{EE1AF710-C6EF-420E-A92A-4945BB01C2BA}" type="parTrans" cxnId="{E1437B7E-C873-45CB-9550-38825A448F8E}">
      <dgm:prSet/>
      <dgm:spPr/>
      <dgm:t>
        <a:bodyPr/>
        <a:lstStyle/>
        <a:p>
          <a:endParaRPr lang="es-ES" sz="1200"/>
        </a:p>
      </dgm:t>
    </dgm:pt>
    <dgm:pt modelId="{0C87275C-117B-45E7-AA2E-C835CCF53567}" type="sibTrans" cxnId="{E1437B7E-C873-45CB-9550-38825A448F8E}">
      <dgm:prSet custT="1"/>
      <dgm:spPr/>
      <dgm:t>
        <a:bodyPr/>
        <a:lstStyle/>
        <a:p>
          <a:endParaRPr lang="es-ES" sz="1200"/>
        </a:p>
      </dgm:t>
    </dgm:pt>
    <dgm:pt modelId="{86091265-F0FD-4620-BBED-B2BE45CF899B}">
      <dgm:prSet phldrT="[Texto]" custT="1"/>
      <dgm:spPr/>
      <dgm:t>
        <a:bodyPr/>
        <a:lstStyle/>
        <a:p>
          <a:r>
            <a:rPr lang="es-EC" sz="1200" b="1" dirty="0" smtClean="0"/>
            <a:t>Corporación Nacional de Telecomunicaciones </a:t>
          </a:r>
          <a:endParaRPr lang="es-ES" sz="1200" dirty="0"/>
        </a:p>
      </dgm:t>
    </dgm:pt>
    <dgm:pt modelId="{343B45BD-9808-4328-BB02-CC830827554F}" type="parTrans" cxnId="{E8BC33ED-8EF2-410F-9A07-0F69E09E4A5A}">
      <dgm:prSet/>
      <dgm:spPr/>
      <dgm:t>
        <a:bodyPr/>
        <a:lstStyle/>
        <a:p>
          <a:endParaRPr lang="es-ES" sz="1200"/>
        </a:p>
      </dgm:t>
    </dgm:pt>
    <dgm:pt modelId="{7CD55208-51FA-403C-9DF2-3A492F00F0EE}" type="sibTrans" cxnId="{E8BC33ED-8EF2-410F-9A07-0F69E09E4A5A}">
      <dgm:prSet/>
      <dgm:spPr/>
      <dgm:t>
        <a:bodyPr/>
        <a:lstStyle/>
        <a:p>
          <a:endParaRPr lang="es-ES" sz="1200"/>
        </a:p>
      </dgm:t>
    </dgm:pt>
    <dgm:pt modelId="{3F70F34C-F851-434A-A62F-B3CF2630879A}">
      <dgm:prSet phldrT="[Texto]" custT="1"/>
      <dgm:spPr/>
      <dgm:t>
        <a:bodyPr/>
        <a:lstStyle/>
        <a:p>
          <a:r>
            <a:rPr lang="es-EC" sz="1200" b="1" dirty="0" smtClean="0"/>
            <a:t>Systecoop</a:t>
          </a:r>
          <a:endParaRPr lang="es-ES" sz="1200" dirty="0"/>
        </a:p>
      </dgm:t>
    </dgm:pt>
    <dgm:pt modelId="{D73337A1-997D-4DB0-8D1F-715D3C70A2A0}" type="parTrans" cxnId="{52FE9610-0DB8-4898-B70A-5342B3333F08}">
      <dgm:prSet/>
      <dgm:spPr/>
      <dgm:t>
        <a:bodyPr/>
        <a:lstStyle/>
        <a:p>
          <a:endParaRPr lang="es-ES" sz="1200"/>
        </a:p>
      </dgm:t>
    </dgm:pt>
    <dgm:pt modelId="{2BF7F7FE-555F-47EF-8213-A7CA7038D385}" type="sibTrans" cxnId="{52FE9610-0DB8-4898-B70A-5342B3333F08}">
      <dgm:prSet/>
      <dgm:spPr/>
      <dgm:t>
        <a:bodyPr/>
        <a:lstStyle/>
        <a:p>
          <a:endParaRPr lang="es-ES" sz="1200"/>
        </a:p>
      </dgm:t>
    </dgm:pt>
    <dgm:pt modelId="{A36AF7ED-116D-4DFF-BC30-AC35A19F8240}">
      <dgm:prSet phldrT="[Texto]" custT="1"/>
      <dgm:spPr/>
      <dgm:t>
        <a:bodyPr/>
        <a:lstStyle/>
        <a:p>
          <a:r>
            <a:rPr lang="en-US" sz="1200" b="1" dirty="0" smtClean="0"/>
            <a:t>G4S Secure Solutions Ecuador Cía. Ltda.</a:t>
          </a:r>
          <a:endParaRPr lang="es-ES" sz="1200" dirty="0"/>
        </a:p>
      </dgm:t>
    </dgm:pt>
    <dgm:pt modelId="{14D151C5-C59E-4016-A26A-0948890E9537}" type="parTrans" cxnId="{576418AF-8322-4AAB-A833-EA45815CE065}">
      <dgm:prSet/>
      <dgm:spPr/>
      <dgm:t>
        <a:bodyPr/>
        <a:lstStyle/>
        <a:p>
          <a:endParaRPr lang="es-ES" sz="1200"/>
        </a:p>
      </dgm:t>
    </dgm:pt>
    <dgm:pt modelId="{2557D61C-D5FD-4830-9125-09AEA9DE006B}" type="sibTrans" cxnId="{576418AF-8322-4AAB-A833-EA45815CE065}">
      <dgm:prSet/>
      <dgm:spPr/>
      <dgm:t>
        <a:bodyPr/>
        <a:lstStyle/>
        <a:p>
          <a:endParaRPr lang="es-ES" sz="1200"/>
        </a:p>
      </dgm:t>
    </dgm:pt>
    <dgm:pt modelId="{3978810B-5176-462B-B232-18B3303E1F86}" type="pres">
      <dgm:prSet presAssocID="{AC07528A-2967-487F-A535-930E571F9BE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30A792E-4D8B-4037-A888-B641B3FDC2DD}" type="pres">
      <dgm:prSet presAssocID="{BE0C917E-BD7F-4B40-9088-1EA687303E37}" presName="composite" presStyleCnt="0"/>
      <dgm:spPr/>
    </dgm:pt>
    <dgm:pt modelId="{6AF39B4A-21F0-4B4D-ADFB-70AFA04B5F4A}" type="pres">
      <dgm:prSet presAssocID="{BE0C917E-BD7F-4B40-9088-1EA687303E3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89D6E2-A42A-402F-AF02-3405C3062D9A}" type="pres">
      <dgm:prSet presAssocID="{BE0C917E-BD7F-4B40-9088-1EA687303E37}" presName="parSh" presStyleLbl="node1" presStyleIdx="0" presStyleCnt="3"/>
      <dgm:spPr/>
      <dgm:t>
        <a:bodyPr/>
        <a:lstStyle/>
        <a:p>
          <a:endParaRPr lang="es-ES"/>
        </a:p>
      </dgm:t>
    </dgm:pt>
    <dgm:pt modelId="{02CE5242-4F7E-4B27-A223-8032C504EFBC}" type="pres">
      <dgm:prSet presAssocID="{BE0C917E-BD7F-4B40-9088-1EA687303E37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482F28-F59B-4F94-955E-7B97E358C058}" type="pres">
      <dgm:prSet presAssocID="{5654BFE5-3F63-494F-A28D-5224207575E0}" presName="sibTrans" presStyleLbl="sibTrans2D1" presStyleIdx="0" presStyleCnt="2"/>
      <dgm:spPr/>
      <dgm:t>
        <a:bodyPr/>
        <a:lstStyle/>
        <a:p>
          <a:endParaRPr lang="es-ES"/>
        </a:p>
      </dgm:t>
    </dgm:pt>
    <dgm:pt modelId="{1C908DCD-3277-4163-AE3A-8202A8A9CAC9}" type="pres">
      <dgm:prSet presAssocID="{5654BFE5-3F63-494F-A28D-5224207575E0}" presName="connTx" presStyleLbl="sibTrans2D1" presStyleIdx="0" presStyleCnt="2"/>
      <dgm:spPr/>
      <dgm:t>
        <a:bodyPr/>
        <a:lstStyle/>
        <a:p>
          <a:endParaRPr lang="es-ES"/>
        </a:p>
      </dgm:t>
    </dgm:pt>
    <dgm:pt modelId="{4EC66EBF-132D-4920-B5C8-AC87A4E159FD}" type="pres">
      <dgm:prSet presAssocID="{7450890B-0CAE-47AD-A306-9A00F184D78E}" presName="composite" presStyleCnt="0"/>
      <dgm:spPr/>
    </dgm:pt>
    <dgm:pt modelId="{B121A9DD-C7A4-4F7F-91AE-78A58403A7EB}" type="pres">
      <dgm:prSet presAssocID="{7450890B-0CAE-47AD-A306-9A00F184D78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092FA8-E482-48D1-BF0D-97006BA06A37}" type="pres">
      <dgm:prSet presAssocID="{7450890B-0CAE-47AD-A306-9A00F184D78E}" presName="parSh" presStyleLbl="node1" presStyleIdx="1" presStyleCnt="3"/>
      <dgm:spPr/>
      <dgm:t>
        <a:bodyPr/>
        <a:lstStyle/>
        <a:p>
          <a:endParaRPr lang="es-ES"/>
        </a:p>
      </dgm:t>
    </dgm:pt>
    <dgm:pt modelId="{90FA2299-B1E4-4E14-A65D-1B213183770A}" type="pres">
      <dgm:prSet presAssocID="{7450890B-0CAE-47AD-A306-9A00F184D78E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E670C5-3389-4144-BD4D-3C928BA4FB75}" type="pres">
      <dgm:prSet presAssocID="{0C87275C-117B-45E7-AA2E-C835CCF53567}" presName="sibTrans" presStyleLbl="sibTrans2D1" presStyleIdx="1" presStyleCnt="2"/>
      <dgm:spPr/>
      <dgm:t>
        <a:bodyPr/>
        <a:lstStyle/>
        <a:p>
          <a:endParaRPr lang="es-ES"/>
        </a:p>
      </dgm:t>
    </dgm:pt>
    <dgm:pt modelId="{E364777F-BEDC-4400-A04B-3C5CD2C9C940}" type="pres">
      <dgm:prSet presAssocID="{0C87275C-117B-45E7-AA2E-C835CCF53567}" presName="connTx" presStyleLbl="sibTrans2D1" presStyleIdx="1" presStyleCnt="2"/>
      <dgm:spPr/>
      <dgm:t>
        <a:bodyPr/>
        <a:lstStyle/>
        <a:p>
          <a:endParaRPr lang="es-ES"/>
        </a:p>
      </dgm:t>
    </dgm:pt>
    <dgm:pt modelId="{28293EF6-C233-4936-94F7-EA18A03BD0A2}" type="pres">
      <dgm:prSet presAssocID="{3F70F34C-F851-434A-A62F-B3CF2630879A}" presName="composite" presStyleCnt="0"/>
      <dgm:spPr/>
    </dgm:pt>
    <dgm:pt modelId="{844870E7-6662-4387-A8AF-745FF7C12993}" type="pres">
      <dgm:prSet presAssocID="{3F70F34C-F851-434A-A62F-B3CF2630879A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214F06-4163-4789-A146-32FE428461CD}" type="pres">
      <dgm:prSet presAssocID="{3F70F34C-F851-434A-A62F-B3CF2630879A}" presName="parSh" presStyleLbl="node1" presStyleIdx="2" presStyleCnt="3"/>
      <dgm:spPr/>
      <dgm:t>
        <a:bodyPr/>
        <a:lstStyle/>
        <a:p>
          <a:endParaRPr lang="es-ES"/>
        </a:p>
      </dgm:t>
    </dgm:pt>
    <dgm:pt modelId="{8CE44560-F0AF-4B2E-905E-65F71F4F8178}" type="pres">
      <dgm:prSet presAssocID="{3F70F34C-F851-434A-A62F-B3CF2630879A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F997DB8-B3AC-4346-9450-40F54F09D26B}" type="presOf" srcId="{ABE1B2D2-0BF1-4F39-B796-A9B6E1B1057A}" destId="{02CE5242-4F7E-4B27-A223-8032C504EFBC}" srcOrd="0" destOrd="0" presId="urn:microsoft.com/office/officeart/2005/8/layout/process3"/>
    <dgm:cxn modelId="{B5FB094D-D4B0-4A37-8875-65BE63BD7EE3}" srcId="{AC07528A-2967-487F-A535-930E571F9BEE}" destId="{BE0C917E-BD7F-4B40-9088-1EA687303E37}" srcOrd="0" destOrd="0" parTransId="{5A22459F-9535-43DB-8B5E-AB11F100BCDB}" sibTransId="{5654BFE5-3F63-494F-A28D-5224207575E0}"/>
    <dgm:cxn modelId="{576418AF-8322-4AAB-A833-EA45815CE065}" srcId="{3F70F34C-F851-434A-A62F-B3CF2630879A}" destId="{A36AF7ED-116D-4DFF-BC30-AC35A19F8240}" srcOrd="0" destOrd="0" parTransId="{14D151C5-C59E-4016-A26A-0948890E9537}" sibTransId="{2557D61C-D5FD-4830-9125-09AEA9DE006B}"/>
    <dgm:cxn modelId="{04A05802-1709-43EC-A2C6-3DACB99D6E07}" type="presOf" srcId="{5654BFE5-3F63-494F-A28D-5224207575E0}" destId="{B9482F28-F59B-4F94-955E-7B97E358C058}" srcOrd="0" destOrd="0" presId="urn:microsoft.com/office/officeart/2005/8/layout/process3"/>
    <dgm:cxn modelId="{7FFD4036-A469-4F2F-8C4E-896980DD2E93}" type="presOf" srcId="{3F70F34C-F851-434A-A62F-B3CF2630879A}" destId="{844870E7-6662-4387-A8AF-745FF7C12993}" srcOrd="0" destOrd="0" presId="urn:microsoft.com/office/officeart/2005/8/layout/process3"/>
    <dgm:cxn modelId="{756D1EB7-B543-4C12-9205-BA15BE23AF58}" type="presOf" srcId="{86091265-F0FD-4620-BBED-B2BE45CF899B}" destId="{90FA2299-B1E4-4E14-A65D-1B213183770A}" srcOrd="0" destOrd="0" presId="urn:microsoft.com/office/officeart/2005/8/layout/process3"/>
    <dgm:cxn modelId="{FA3159E7-BFDB-4B79-B6FA-8FAC6501F3CF}" type="presOf" srcId="{3F70F34C-F851-434A-A62F-B3CF2630879A}" destId="{29214F06-4163-4789-A146-32FE428461CD}" srcOrd="1" destOrd="0" presId="urn:microsoft.com/office/officeart/2005/8/layout/process3"/>
    <dgm:cxn modelId="{E8BC33ED-8EF2-410F-9A07-0F69E09E4A5A}" srcId="{7450890B-0CAE-47AD-A306-9A00F184D78E}" destId="{86091265-F0FD-4620-BBED-B2BE45CF899B}" srcOrd="0" destOrd="0" parTransId="{343B45BD-9808-4328-BB02-CC830827554F}" sibTransId="{7CD55208-51FA-403C-9DF2-3A492F00F0EE}"/>
    <dgm:cxn modelId="{5C2624F8-A48E-4EF0-94D0-90A9AF5332CA}" type="presOf" srcId="{A36AF7ED-116D-4DFF-BC30-AC35A19F8240}" destId="{8CE44560-F0AF-4B2E-905E-65F71F4F8178}" srcOrd="0" destOrd="0" presId="urn:microsoft.com/office/officeart/2005/8/layout/process3"/>
    <dgm:cxn modelId="{E1437B7E-C873-45CB-9550-38825A448F8E}" srcId="{AC07528A-2967-487F-A535-930E571F9BEE}" destId="{7450890B-0CAE-47AD-A306-9A00F184D78E}" srcOrd="1" destOrd="0" parTransId="{EE1AF710-C6EF-420E-A92A-4945BB01C2BA}" sibTransId="{0C87275C-117B-45E7-AA2E-C835CCF53567}"/>
    <dgm:cxn modelId="{181660C1-D759-4034-A2D4-0E0544D0BE6A}" type="presOf" srcId="{AC07528A-2967-487F-A535-930E571F9BEE}" destId="{3978810B-5176-462B-B232-18B3303E1F86}" srcOrd="0" destOrd="0" presId="urn:microsoft.com/office/officeart/2005/8/layout/process3"/>
    <dgm:cxn modelId="{A75F7C1B-7517-41B0-8A88-5089C79C8EB8}" type="presOf" srcId="{5654BFE5-3F63-494F-A28D-5224207575E0}" destId="{1C908DCD-3277-4163-AE3A-8202A8A9CAC9}" srcOrd="1" destOrd="0" presId="urn:microsoft.com/office/officeart/2005/8/layout/process3"/>
    <dgm:cxn modelId="{2E0CF596-FB01-424D-90D3-FBC11A328C33}" type="presOf" srcId="{0C87275C-117B-45E7-AA2E-C835CCF53567}" destId="{E364777F-BEDC-4400-A04B-3C5CD2C9C940}" srcOrd="1" destOrd="0" presId="urn:microsoft.com/office/officeart/2005/8/layout/process3"/>
    <dgm:cxn modelId="{268CF65D-A89D-449C-994C-81A60137E4F0}" type="presOf" srcId="{0C87275C-117B-45E7-AA2E-C835CCF53567}" destId="{5CE670C5-3389-4144-BD4D-3C928BA4FB75}" srcOrd="0" destOrd="0" presId="urn:microsoft.com/office/officeart/2005/8/layout/process3"/>
    <dgm:cxn modelId="{3551DD39-B4C9-495A-B10F-8B37C2A6DEB8}" type="presOf" srcId="{7450890B-0CAE-47AD-A306-9A00F184D78E}" destId="{B121A9DD-C7A4-4F7F-91AE-78A58403A7EB}" srcOrd="0" destOrd="0" presId="urn:microsoft.com/office/officeart/2005/8/layout/process3"/>
    <dgm:cxn modelId="{498C72C6-6E8D-4BFB-9A2C-897E014953B3}" srcId="{BE0C917E-BD7F-4B40-9088-1EA687303E37}" destId="{ABE1B2D2-0BF1-4F39-B796-A9B6E1B1057A}" srcOrd="0" destOrd="0" parTransId="{D4EDB55B-55D8-4173-A015-6BE1B0CEF015}" sibTransId="{8C973C2E-EE8C-45D4-9B9D-F60F4DF558CF}"/>
    <dgm:cxn modelId="{52FE9610-0DB8-4898-B70A-5342B3333F08}" srcId="{AC07528A-2967-487F-A535-930E571F9BEE}" destId="{3F70F34C-F851-434A-A62F-B3CF2630879A}" srcOrd="2" destOrd="0" parTransId="{D73337A1-997D-4DB0-8D1F-715D3C70A2A0}" sibTransId="{2BF7F7FE-555F-47EF-8213-A7CA7038D385}"/>
    <dgm:cxn modelId="{CB4EEBE2-3129-45E0-ACA0-3064E1545E37}" type="presOf" srcId="{7450890B-0CAE-47AD-A306-9A00F184D78E}" destId="{F4092FA8-E482-48D1-BF0D-97006BA06A37}" srcOrd="1" destOrd="0" presId="urn:microsoft.com/office/officeart/2005/8/layout/process3"/>
    <dgm:cxn modelId="{8949A68E-C6B4-4B6C-ACD6-21345D1F2BBC}" type="presOf" srcId="{BE0C917E-BD7F-4B40-9088-1EA687303E37}" destId="{6AF39B4A-21F0-4B4D-ADFB-70AFA04B5F4A}" srcOrd="0" destOrd="0" presId="urn:microsoft.com/office/officeart/2005/8/layout/process3"/>
    <dgm:cxn modelId="{848A79E5-5B22-4869-B576-C626DEE18729}" type="presOf" srcId="{BE0C917E-BD7F-4B40-9088-1EA687303E37}" destId="{CB89D6E2-A42A-402F-AF02-3405C3062D9A}" srcOrd="1" destOrd="0" presId="urn:microsoft.com/office/officeart/2005/8/layout/process3"/>
    <dgm:cxn modelId="{ADCF7EDF-372A-4B5D-85F8-C1EF9C8409C0}" type="presParOf" srcId="{3978810B-5176-462B-B232-18B3303E1F86}" destId="{630A792E-4D8B-4037-A888-B641B3FDC2DD}" srcOrd="0" destOrd="0" presId="urn:microsoft.com/office/officeart/2005/8/layout/process3"/>
    <dgm:cxn modelId="{B73DE876-A1C3-42FC-987C-4F3E4A7CEE7A}" type="presParOf" srcId="{630A792E-4D8B-4037-A888-B641B3FDC2DD}" destId="{6AF39B4A-21F0-4B4D-ADFB-70AFA04B5F4A}" srcOrd="0" destOrd="0" presId="urn:microsoft.com/office/officeart/2005/8/layout/process3"/>
    <dgm:cxn modelId="{B8489081-43D8-489D-8883-9D575FE89882}" type="presParOf" srcId="{630A792E-4D8B-4037-A888-B641B3FDC2DD}" destId="{CB89D6E2-A42A-402F-AF02-3405C3062D9A}" srcOrd="1" destOrd="0" presId="urn:microsoft.com/office/officeart/2005/8/layout/process3"/>
    <dgm:cxn modelId="{E6E32583-B5B4-4F91-9D52-4CF0CCF46AE2}" type="presParOf" srcId="{630A792E-4D8B-4037-A888-B641B3FDC2DD}" destId="{02CE5242-4F7E-4B27-A223-8032C504EFBC}" srcOrd="2" destOrd="0" presId="urn:microsoft.com/office/officeart/2005/8/layout/process3"/>
    <dgm:cxn modelId="{BC535FB3-312F-4C04-A61F-7A5DB7288420}" type="presParOf" srcId="{3978810B-5176-462B-B232-18B3303E1F86}" destId="{B9482F28-F59B-4F94-955E-7B97E358C058}" srcOrd="1" destOrd="0" presId="urn:microsoft.com/office/officeart/2005/8/layout/process3"/>
    <dgm:cxn modelId="{30EC3B6F-38AC-4194-8205-5CF04A10E69F}" type="presParOf" srcId="{B9482F28-F59B-4F94-955E-7B97E358C058}" destId="{1C908DCD-3277-4163-AE3A-8202A8A9CAC9}" srcOrd="0" destOrd="0" presId="urn:microsoft.com/office/officeart/2005/8/layout/process3"/>
    <dgm:cxn modelId="{A87FA338-1FA4-42F4-885C-D55DE7004F1A}" type="presParOf" srcId="{3978810B-5176-462B-B232-18B3303E1F86}" destId="{4EC66EBF-132D-4920-B5C8-AC87A4E159FD}" srcOrd="2" destOrd="0" presId="urn:microsoft.com/office/officeart/2005/8/layout/process3"/>
    <dgm:cxn modelId="{C41021B7-D01E-4F2E-9436-176908EF672F}" type="presParOf" srcId="{4EC66EBF-132D-4920-B5C8-AC87A4E159FD}" destId="{B121A9DD-C7A4-4F7F-91AE-78A58403A7EB}" srcOrd="0" destOrd="0" presId="urn:microsoft.com/office/officeart/2005/8/layout/process3"/>
    <dgm:cxn modelId="{B5AF0F83-AF49-4CE9-B66B-593AF68A5A8D}" type="presParOf" srcId="{4EC66EBF-132D-4920-B5C8-AC87A4E159FD}" destId="{F4092FA8-E482-48D1-BF0D-97006BA06A37}" srcOrd="1" destOrd="0" presId="urn:microsoft.com/office/officeart/2005/8/layout/process3"/>
    <dgm:cxn modelId="{61737AC7-FFAB-4A06-8382-06D3E9CF9523}" type="presParOf" srcId="{4EC66EBF-132D-4920-B5C8-AC87A4E159FD}" destId="{90FA2299-B1E4-4E14-A65D-1B213183770A}" srcOrd="2" destOrd="0" presId="urn:microsoft.com/office/officeart/2005/8/layout/process3"/>
    <dgm:cxn modelId="{1B5B8D6D-3065-41F3-B5EE-51AFED6F2504}" type="presParOf" srcId="{3978810B-5176-462B-B232-18B3303E1F86}" destId="{5CE670C5-3389-4144-BD4D-3C928BA4FB75}" srcOrd="3" destOrd="0" presId="urn:microsoft.com/office/officeart/2005/8/layout/process3"/>
    <dgm:cxn modelId="{6623619B-2BB5-46D4-B373-B85CDF3B1097}" type="presParOf" srcId="{5CE670C5-3389-4144-BD4D-3C928BA4FB75}" destId="{E364777F-BEDC-4400-A04B-3C5CD2C9C940}" srcOrd="0" destOrd="0" presId="urn:microsoft.com/office/officeart/2005/8/layout/process3"/>
    <dgm:cxn modelId="{CDAA934F-1EAE-41A6-8526-18C2E3E8F5D2}" type="presParOf" srcId="{3978810B-5176-462B-B232-18B3303E1F86}" destId="{28293EF6-C233-4936-94F7-EA18A03BD0A2}" srcOrd="4" destOrd="0" presId="urn:microsoft.com/office/officeart/2005/8/layout/process3"/>
    <dgm:cxn modelId="{53657600-32CD-4458-B01A-4A04A7670C08}" type="presParOf" srcId="{28293EF6-C233-4936-94F7-EA18A03BD0A2}" destId="{844870E7-6662-4387-A8AF-745FF7C12993}" srcOrd="0" destOrd="0" presId="urn:microsoft.com/office/officeart/2005/8/layout/process3"/>
    <dgm:cxn modelId="{30CF1654-1A14-4D56-933A-65DA3BA11E6F}" type="presParOf" srcId="{28293EF6-C233-4936-94F7-EA18A03BD0A2}" destId="{29214F06-4163-4789-A146-32FE428461CD}" srcOrd="1" destOrd="0" presId="urn:microsoft.com/office/officeart/2005/8/layout/process3"/>
    <dgm:cxn modelId="{BE5A6DBE-EDEB-4602-967E-7D0B7755AD9E}" type="presParOf" srcId="{28293EF6-C233-4936-94F7-EA18A03BD0A2}" destId="{8CE44560-F0AF-4B2E-905E-65F71F4F817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833315E-BA80-4E07-B5ED-888DE3FD2033}" type="doc">
      <dgm:prSet loTypeId="urn:microsoft.com/office/officeart/2009/3/layout/RandomtoResultProcess" loCatId="process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0A26FCE-0581-429B-A40B-B816BC4A90DE}">
      <dgm:prSet phldrT="[Texto]" custT="1"/>
      <dgm:spPr/>
      <dgm:t>
        <a:bodyPr/>
        <a:lstStyle/>
        <a:p>
          <a:r>
            <a:rPr lang="es-ES" sz="1600" b="1" dirty="0" smtClean="0"/>
            <a:t>Concepto</a:t>
          </a:r>
          <a:endParaRPr lang="es-ES" sz="1600" b="1" dirty="0"/>
        </a:p>
      </dgm:t>
    </dgm:pt>
    <dgm:pt modelId="{126C9C6C-7604-4BA4-81B5-9FF9551DBC8C}" type="parTrans" cxnId="{4FF91F17-9F1F-44E7-98B4-0EE774D02D83}">
      <dgm:prSet/>
      <dgm:spPr/>
      <dgm:t>
        <a:bodyPr/>
        <a:lstStyle/>
        <a:p>
          <a:endParaRPr lang="es-ES" sz="1200"/>
        </a:p>
      </dgm:t>
    </dgm:pt>
    <dgm:pt modelId="{FA1DB7EC-ADFE-4B7A-ADBF-5B1501F02CD5}" type="sibTrans" cxnId="{4FF91F17-9F1F-44E7-98B4-0EE774D02D83}">
      <dgm:prSet/>
      <dgm:spPr/>
      <dgm:t>
        <a:bodyPr/>
        <a:lstStyle/>
        <a:p>
          <a:endParaRPr lang="es-ES" sz="1200"/>
        </a:p>
      </dgm:t>
    </dgm:pt>
    <dgm:pt modelId="{D707D6DC-98F0-4212-91EC-539CF1AC1AA1}">
      <dgm:prSet phldrT="[Texto]" custT="1"/>
      <dgm:spPr/>
      <dgm:t>
        <a:bodyPr/>
        <a:lstStyle/>
        <a:p>
          <a:r>
            <a:rPr lang="es-EC" sz="1600" b="1" dirty="0" smtClean="0"/>
            <a:t>Importancia</a:t>
          </a:r>
          <a:endParaRPr lang="es-ES" sz="1600" b="1" dirty="0"/>
        </a:p>
      </dgm:t>
    </dgm:pt>
    <dgm:pt modelId="{53E49CF0-EF21-4CD4-84F6-603061CAC00E}" type="parTrans" cxnId="{ACCD67D1-C595-4B05-9F01-A2048E83BB60}">
      <dgm:prSet/>
      <dgm:spPr/>
      <dgm:t>
        <a:bodyPr/>
        <a:lstStyle/>
        <a:p>
          <a:endParaRPr lang="es-ES" sz="1200"/>
        </a:p>
      </dgm:t>
    </dgm:pt>
    <dgm:pt modelId="{8932E267-435D-4CD5-8A6E-49ABD1DE9FC4}" type="sibTrans" cxnId="{ACCD67D1-C595-4B05-9F01-A2048E83BB60}">
      <dgm:prSet/>
      <dgm:spPr/>
      <dgm:t>
        <a:bodyPr/>
        <a:lstStyle/>
        <a:p>
          <a:endParaRPr lang="es-ES" sz="1200"/>
        </a:p>
      </dgm:t>
    </dgm:pt>
    <dgm:pt modelId="{E4C4B840-01D4-437D-970D-53B7B1CD87A0}">
      <dgm:prSet phldrT="[Texto]" custT="1"/>
      <dgm:spPr/>
      <dgm:t>
        <a:bodyPr/>
        <a:lstStyle/>
        <a:p>
          <a:pPr algn="ctr"/>
          <a:r>
            <a:rPr lang="es-EC" sz="1200" dirty="0" smtClean="0"/>
            <a:t>Examen completo que se realiza a una empresa a fin de analizar el desempeño de las diferentes áreas</a:t>
          </a:r>
          <a:endParaRPr lang="es-ES" sz="1200" b="1" dirty="0"/>
        </a:p>
      </dgm:t>
    </dgm:pt>
    <dgm:pt modelId="{87C1F083-E67F-4286-9BEB-8B74D965E1A7}" type="sibTrans" cxnId="{A0CEF87E-157E-4236-831D-A56BDEFB4E69}">
      <dgm:prSet/>
      <dgm:spPr/>
      <dgm:t>
        <a:bodyPr/>
        <a:lstStyle/>
        <a:p>
          <a:endParaRPr lang="es-ES" sz="1200"/>
        </a:p>
      </dgm:t>
    </dgm:pt>
    <dgm:pt modelId="{B7720E88-567F-4153-A249-122877E38051}" type="parTrans" cxnId="{A0CEF87E-157E-4236-831D-A56BDEFB4E69}">
      <dgm:prSet/>
      <dgm:spPr/>
      <dgm:t>
        <a:bodyPr/>
        <a:lstStyle/>
        <a:p>
          <a:endParaRPr lang="es-ES" sz="1200"/>
        </a:p>
      </dgm:t>
    </dgm:pt>
    <dgm:pt modelId="{3A27C66A-7C22-4AD0-B900-F89ABFF144D1}">
      <dgm:prSet phldrT="[Texto]" custT="1"/>
      <dgm:spPr/>
      <dgm:t>
        <a:bodyPr/>
        <a:lstStyle/>
        <a:p>
          <a:r>
            <a:rPr lang="es-EC" sz="1200" dirty="0" smtClean="0"/>
            <a:t>Las empresas pueden solucionar de manera eficiente los problemas que se presentan dentro del ámbito económico, social, político, y ecológico</a:t>
          </a:r>
          <a:endParaRPr lang="es-ES" sz="1200" b="1" dirty="0"/>
        </a:p>
      </dgm:t>
    </dgm:pt>
    <dgm:pt modelId="{FE47FF62-249F-4132-BD1D-0F80D1700EFC}" type="sibTrans" cxnId="{654DBB36-E5BD-4823-949F-8D516414FE2A}">
      <dgm:prSet/>
      <dgm:spPr/>
      <dgm:t>
        <a:bodyPr/>
        <a:lstStyle/>
        <a:p>
          <a:endParaRPr lang="es-ES" sz="1200"/>
        </a:p>
      </dgm:t>
    </dgm:pt>
    <dgm:pt modelId="{CAA6B311-FE9D-4344-BE35-7ACFD868FBF5}" type="parTrans" cxnId="{654DBB36-E5BD-4823-949F-8D516414FE2A}">
      <dgm:prSet/>
      <dgm:spPr/>
      <dgm:t>
        <a:bodyPr/>
        <a:lstStyle/>
        <a:p>
          <a:endParaRPr lang="es-ES" sz="1200"/>
        </a:p>
      </dgm:t>
    </dgm:pt>
    <dgm:pt modelId="{F11E3DA5-9C16-462C-9D12-8C2DAA61F6B6}" type="pres">
      <dgm:prSet presAssocID="{B833315E-BA80-4E07-B5ED-888DE3FD2033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85EAE976-3AE9-45FA-ACF5-527143284182}" type="pres">
      <dgm:prSet presAssocID="{90A26FCE-0581-429B-A40B-B816BC4A90DE}" presName="chaos" presStyleCnt="0"/>
      <dgm:spPr/>
    </dgm:pt>
    <dgm:pt modelId="{63A61A20-5706-4A95-8EF6-73EEA6A831DC}" type="pres">
      <dgm:prSet presAssocID="{90A26FCE-0581-429B-A40B-B816BC4A90DE}" presName="parTx1" presStyleLbl="revTx" presStyleIdx="0" presStyleCnt="3"/>
      <dgm:spPr/>
      <dgm:t>
        <a:bodyPr/>
        <a:lstStyle/>
        <a:p>
          <a:endParaRPr lang="es-ES"/>
        </a:p>
      </dgm:t>
    </dgm:pt>
    <dgm:pt modelId="{B4BA125C-6E3C-4973-91B0-0A49E9559209}" type="pres">
      <dgm:prSet presAssocID="{90A26FCE-0581-429B-A40B-B816BC4A90DE}" presName="desTx1" presStyleLbl="revTx" presStyleIdx="1" presStyleCnt="3" custScaleX="66867" custLinFactX="-4294" custLinFactY="-30764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63BDEF-DC37-46EA-9258-C52A1B8B221E}" type="pres">
      <dgm:prSet presAssocID="{90A26FCE-0581-429B-A40B-B816BC4A90DE}" presName="c1" presStyleLbl="node1" presStyleIdx="0" presStyleCnt="19"/>
      <dgm:spPr/>
    </dgm:pt>
    <dgm:pt modelId="{650B5415-EF83-49EE-BF60-FE7DA46EFDE2}" type="pres">
      <dgm:prSet presAssocID="{90A26FCE-0581-429B-A40B-B816BC4A90DE}" presName="c2" presStyleLbl="node1" presStyleIdx="1" presStyleCnt="19"/>
      <dgm:spPr/>
    </dgm:pt>
    <dgm:pt modelId="{0823CC68-2113-4610-98E6-E4C4F43EDA2D}" type="pres">
      <dgm:prSet presAssocID="{90A26FCE-0581-429B-A40B-B816BC4A90DE}" presName="c3" presStyleLbl="node1" presStyleIdx="2" presStyleCnt="19"/>
      <dgm:spPr/>
    </dgm:pt>
    <dgm:pt modelId="{484786E6-4C3A-4FEF-8FD7-20A5E533021C}" type="pres">
      <dgm:prSet presAssocID="{90A26FCE-0581-429B-A40B-B816BC4A90DE}" presName="c4" presStyleLbl="node1" presStyleIdx="3" presStyleCnt="19"/>
      <dgm:spPr/>
    </dgm:pt>
    <dgm:pt modelId="{63E32547-DD08-448B-A384-6FBF630C37B1}" type="pres">
      <dgm:prSet presAssocID="{90A26FCE-0581-429B-A40B-B816BC4A90DE}" presName="c5" presStyleLbl="node1" presStyleIdx="4" presStyleCnt="19"/>
      <dgm:spPr/>
    </dgm:pt>
    <dgm:pt modelId="{989EB142-771D-4598-961E-9C7F471A09D5}" type="pres">
      <dgm:prSet presAssocID="{90A26FCE-0581-429B-A40B-B816BC4A90DE}" presName="c6" presStyleLbl="node1" presStyleIdx="5" presStyleCnt="19"/>
      <dgm:spPr/>
    </dgm:pt>
    <dgm:pt modelId="{8C0AF9DD-820B-4695-8528-7FCCB4E11C5C}" type="pres">
      <dgm:prSet presAssocID="{90A26FCE-0581-429B-A40B-B816BC4A90DE}" presName="c7" presStyleLbl="node1" presStyleIdx="6" presStyleCnt="19"/>
      <dgm:spPr/>
    </dgm:pt>
    <dgm:pt modelId="{1DFA5B7D-5FD7-4403-B9D0-DF9F020735C4}" type="pres">
      <dgm:prSet presAssocID="{90A26FCE-0581-429B-A40B-B816BC4A90DE}" presName="c8" presStyleLbl="node1" presStyleIdx="7" presStyleCnt="19"/>
      <dgm:spPr/>
    </dgm:pt>
    <dgm:pt modelId="{04544554-95B4-4206-AF85-47DA7B87341A}" type="pres">
      <dgm:prSet presAssocID="{90A26FCE-0581-429B-A40B-B816BC4A90DE}" presName="c9" presStyleLbl="node1" presStyleIdx="8" presStyleCnt="19"/>
      <dgm:spPr/>
    </dgm:pt>
    <dgm:pt modelId="{D036B919-5329-44FC-9BDE-926C43E20086}" type="pres">
      <dgm:prSet presAssocID="{90A26FCE-0581-429B-A40B-B816BC4A90DE}" presName="c10" presStyleLbl="node1" presStyleIdx="9" presStyleCnt="19"/>
      <dgm:spPr/>
    </dgm:pt>
    <dgm:pt modelId="{B2FED829-2B95-43C4-BE30-32D746652D43}" type="pres">
      <dgm:prSet presAssocID="{90A26FCE-0581-429B-A40B-B816BC4A90DE}" presName="c11" presStyleLbl="node1" presStyleIdx="10" presStyleCnt="19"/>
      <dgm:spPr/>
    </dgm:pt>
    <dgm:pt modelId="{F0A5ED61-31BA-4CC4-BB69-0D9E1246A4FA}" type="pres">
      <dgm:prSet presAssocID="{90A26FCE-0581-429B-A40B-B816BC4A90DE}" presName="c12" presStyleLbl="node1" presStyleIdx="11" presStyleCnt="19"/>
      <dgm:spPr/>
    </dgm:pt>
    <dgm:pt modelId="{EB90CF38-CC43-4887-97AD-125CC576CEF0}" type="pres">
      <dgm:prSet presAssocID="{90A26FCE-0581-429B-A40B-B816BC4A90DE}" presName="c13" presStyleLbl="node1" presStyleIdx="12" presStyleCnt="19"/>
      <dgm:spPr/>
    </dgm:pt>
    <dgm:pt modelId="{D95DF366-46F1-4C81-A1B9-5982EA905D5C}" type="pres">
      <dgm:prSet presAssocID="{90A26FCE-0581-429B-A40B-B816BC4A90DE}" presName="c14" presStyleLbl="node1" presStyleIdx="13" presStyleCnt="19"/>
      <dgm:spPr/>
    </dgm:pt>
    <dgm:pt modelId="{74AF6696-3814-4878-AC8D-889F9233DCB0}" type="pres">
      <dgm:prSet presAssocID="{90A26FCE-0581-429B-A40B-B816BC4A90DE}" presName="c15" presStyleLbl="node1" presStyleIdx="14" presStyleCnt="19"/>
      <dgm:spPr/>
    </dgm:pt>
    <dgm:pt modelId="{816A2859-8106-4AC5-AD86-9244B9990BA8}" type="pres">
      <dgm:prSet presAssocID="{90A26FCE-0581-429B-A40B-B816BC4A90DE}" presName="c16" presStyleLbl="node1" presStyleIdx="15" presStyleCnt="19"/>
      <dgm:spPr/>
    </dgm:pt>
    <dgm:pt modelId="{DC0F5B43-C3F7-4C46-9D35-AFC8AD2786C6}" type="pres">
      <dgm:prSet presAssocID="{90A26FCE-0581-429B-A40B-B816BC4A90DE}" presName="c17" presStyleLbl="node1" presStyleIdx="16" presStyleCnt="19"/>
      <dgm:spPr/>
    </dgm:pt>
    <dgm:pt modelId="{628DB7DC-A857-492C-9F69-5C2927022A24}" type="pres">
      <dgm:prSet presAssocID="{90A26FCE-0581-429B-A40B-B816BC4A90DE}" presName="c18" presStyleLbl="node1" presStyleIdx="17" presStyleCnt="19"/>
      <dgm:spPr/>
    </dgm:pt>
    <dgm:pt modelId="{7D2F65F9-F243-42F3-A6E7-1E36D5E990B5}" type="pres">
      <dgm:prSet presAssocID="{FA1DB7EC-ADFE-4B7A-ADBF-5B1501F02CD5}" presName="chevronComposite1" presStyleCnt="0"/>
      <dgm:spPr/>
    </dgm:pt>
    <dgm:pt modelId="{26C91982-0827-45C8-B13D-99B7259E66AC}" type="pres">
      <dgm:prSet presAssocID="{FA1DB7EC-ADFE-4B7A-ADBF-5B1501F02CD5}" presName="chevron1" presStyleLbl="sibTrans2D1" presStyleIdx="0" presStyleCnt="2"/>
      <dgm:spPr/>
    </dgm:pt>
    <dgm:pt modelId="{B0A3BD0A-D602-49B7-9975-DC9B1F581672}" type="pres">
      <dgm:prSet presAssocID="{FA1DB7EC-ADFE-4B7A-ADBF-5B1501F02CD5}" presName="spChevron1" presStyleCnt="0"/>
      <dgm:spPr/>
    </dgm:pt>
    <dgm:pt modelId="{CE36A1EF-FBD4-4390-AA20-62779E0AE945}" type="pres">
      <dgm:prSet presAssocID="{FA1DB7EC-ADFE-4B7A-ADBF-5B1501F02CD5}" presName="overlap" presStyleCnt="0"/>
      <dgm:spPr/>
    </dgm:pt>
    <dgm:pt modelId="{C77F841D-A78E-467F-93F5-5733C1730AC5}" type="pres">
      <dgm:prSet presAssocID="{FA1DB7EC-ADFE-4B7A-ADBF-5B1501F02CD5}" presName="chevronComposite2" presStyleCnt="0"/>
      <dgm:spPr/>
    </dgm:pt>
    <dgm:pt modelId="{01BD299A-B754-42B2-89F8-49FF23DED264}" type="pres">
      <dgm:prSet presAssocID="{FA1DB7EC-ADFE-4B7A-ADBF-5B1501F02CD5}" presName="chevron2" presStyleLbl="sibTrans2D1" presStyleIdx="1" presStyleCnt="2"/>
      <dgm:spPr/>
    </dgm:pt>
    <dgm:pt modelId="{F10C4EA5-B921-4528-8173-33A73603ECCA}" type="pres">
      <dgm:prSet presAssocID="{FA1DB7EC-ADFE-4B7A-ADBF-5B1501F02CD5}" presName="spChevron2" presStyleCnt="0"/>
      <dgm:spPr/>
    </dgm:pt>
    <dgm:pt modelId="{54BC4552-DDBF-4546-AC7B-B96D446BA98B}" type="pres">
      <dgm:prSet presAssocID="{D707D6DC-98F0-4212-91EC-539CF1AC1AA1}" presName="last" presStyleCnt="0"/>
      <dgm:spPr/>
    </dgm:pt>
    <dgm:pt modelId="{23DA5639-BF32-4035-ACB4-25E34A9C4458}" type="pres">
      <dgm:prSet presAssocID="{D707D6DC-98F0-4212-91EC-539CF1AC1AA1}" presName="circleTx" presStyleLbl="node1" presStyleIdx="18" presStyleCnt="19"/>
      <dgm:spPr/>
      <dgm:t>
        <a:bodyPr/>
        <a:lstStyle/>
        <a:p>
          <a:endParaRPr lang="es-ES"/>
        </a:p>
      </dgm:t>
    </dgm:pt>
    <dgm:pt modelId="{3E73C053-DAF2-4E1B-982E-776F8E95AB1D}" type="pres">
      <dgm:prSet presAssocID="{D707D6DC-98F0-4212-91EC-539CF1AC1AA1}" presName="desTxN" presStyleLbl="revTx" presStyleIdx="2" presStyleCnt="3" custScaleX="66666" custLinFactY="-33415" custLinFactNeighborX="85035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AF1407-CB9B-48B8-8045-FAAFD11D7377}" type="pres">
      <dgm:prSet presAssocID="{D707D6DC-98F0-4212-91EC-539CF1AC1AA1}" presName="spN" presStyleCnt="0"/>
      <dgm:spPr/>
    </dgm:pt>
  </dgm:ptLst>
  <dgm:cxnLst>
    <dgm:cxn modelId="{4FF91F17-9F1F-44E7-98B4-0EE774D02D83}" srcId="{B833315E-BA80-4E07-B5ED-888DE3FD2033}" destId="{90A26FCE-0581-429B-A40B-B816BC4A90DE}" srcOrd="0" destOrd="0" parTransId="{126C9C6C-7604-4BA4-81B5-9FF9551DBC8C}" sibTransId="{FA1DB7EC-ADFE-4B7A-ADBF-5B1501F02CD5}"/>
    <dgm:cxn modelId="{A7D832F5-31B1-4D46-A9B9-9A4B44A664CC}" type="presOf" srcId="{90A26FCE-0581-429B-A40B-B816BC4A90DE}" destId="{63A61A20-5706-4A95-8EF6-73EEA6A831DC}" srcOrd="0" destOrd="0" presId="urn:microsoft.com/office/officeart/2009/3/layout/RandomtoResultProcess"/>
    <dgm:cxn modelId="{A0CEF87E-157E-4236-831D-A56BDEFB4E69}" srcId="{90A26FCE-0581-429B-A40B-B816BC4A90DE}" destId="{E4C4B840-01D4-437D-970D-53B7B1CD87A0}" srcOrd="0" destOrd="0" parTransId="{B7720E88-567F-4153-A249-122877E38051}" sibTransId="{87C1F083-E67F-4286-9BEB-8B74D965E1A7}"/>
    <dgm:cxn modelId="{D583EF86-FC65-4F35-A6C2-A79686D6C7BD}" type="presOf" srcId="{D707D6DC-98F0-4212-91EC-539CF1AC1AA1}" destId="{23DA5639-BF32-4035-ACB4-25E34A9C4458}" srcOrd="0" destOrd="0" presId="urn:microsoft.com/office/officeart/2009/3/layout/RandomtoResultProcess"/>
    <dgm:cxn modelId="{2AFE4EA9-6A51-402F-8716-E9F9E84449E4}" type="presOf" srcId="{E4C4B840-01D4-437D-970D-53B7B1CD87A0}" destId="{B4BA125C-6E3C-4973-91B0-0A49E9559209}" srcOrd="0" destOrd="0" presId="urn:microsoft.com/office/officeart/2009/3/layout/RandomtoResultProcess"/>
    <dgm:cxn modelId="{7A2ADEA6-91E6-4660-8E42-B46558AF2B20}" type="presOf" srcId="{B833315E-BA80-4E07-B5ED-888DE3FD2033}" destId="{F11E3DA5-9C16-462C-9D12-8C2DAA61F6B6}" srcOrd="0" destOrd="0" presId="urn:microsoft.com/office/officeart/2009/3/layout/RandomtoResultProcess"/>
    <dgm:cxn modelId="{827534FE-135C-429D-995D-CD26C72FE420}" type="presOf" srcId="{3A27C66A-7C22-4AD0-B900-F89ABFF144D1}" destId="{3E73C053-DAF2-4E1B-982E-776F8E95AB1D}" srcOrd="0" destOrd="0" presId="urn:microsoft.com/office/officeart/2009/3/layout/RandomtoResultProcess"/>
    <dgm:cxn modelId="{654DBB36-E5BD-4823-949F-8D516414FE2A}" srcId="{D707D6DC-98F0-4212-91EC-539CF1AC1AA1}" destId="{3A27C66A-7C22-4AD0-B900-F89ABFF144D1}" srcOrd="0" destOrd="0" parTransId="{CAA6B311-FE9D-4344-BE35-7ACFD868FBF5}" sibTransId="{FE47FF62-249F-4132-BD1D-0F80D1700EFC}"/>
    <dgm:cxn modelId="{ACCD67D1-C595-4B05-9F01-A2048E83BB60}" srcId="{B833315E-BA80-4E07-B5ED-888DE3FD2033}" destId="{D707D6DC-98F0-4212-91EC-539CF1AC1AA1}" srcOrd="1" destOrd="0" parTransId="{53E49CF0-EF21-4CD4-84F6-603061CAC00E}" sibTransId="{8932E267-435D-4CD5-8A6E-49ABD1DE9FC4}"/>
    <dgm:cxn modelId="{72BCD7ED-4C2B-4635-9F38-DAC3356DBD80}" type="presParOf" srcId="{F11E3DA5-9C16-462C-9D12-8C2DAA61F6B6}" destId="{85EAE976-3AE9-45FA-ACF5-527143284182}" srcOrd="0" destOrd="0" presId="urn:microsoft.com/office/officeart/2009/3/layout/RandomtoResultProcess"/>
    <dgm:cxn modelId="{1214C0EA-C093-429E-994B-8C2971164703}" type="presParOf" srcId="{85EAE976-3AE9-45FA-ACF5-527143284182}" destId="{63A61A20-5706-4A95-8EF6-73EEA6A831DC}" srcOrd="0" destOrd="0" presId="urn:microsoft.com/office/officeart/2009/3/layout/RandomtoResultProcess"/>
    <dgm:cxn modelId="{8DEFF353-CFAF-4012-AA97-695B40A17F37}" type="presParOf" srcId="{85EAE976-3AE9-45FA-ACF5-527143284182}" destId="{B4BA125C-6E3C-4973-91B0-0A49E9559209}" srcOrd="1" destOrd="0" presId="urn:microsoft.com/office/officeart/2009/3/layout/RandomtoResultProcess"/>
    <dgm:cxn modelId="{82EB3A29-1340-411C-8973-A55B7A9674AC}" type="presParOf" srcId="{85EAE976-3AE9-45FA-ACF5-527143284182}" destId="{D663BDEF-DC37-46EA-9258-C52A1B8B221E}" srcOrd="2" destOrd="0" presId="urn:microsoft.com/office/officeart/2009/3/layout/RandomtoResultProcess"/>
    <dgm:cxn modelId="{6F0CFABD-64E1-4C68-A832-E66C36FF71AD}" type="presParOf" srcId="{85EAE976-3AE9-45FA-ACF5-527143284182}" destId="{650B5415-EF83-49EE-BF60-FE7DA46EFDE2}" srcOrd="3" destOrd="0" presId="urn:microsoft.com/office/officeart/2009/3/layout/RandomtoResultProcess"/>
    <dgm:cxn modelId="{1E2B7F4D-AD70-41FF-AC06-6B28C1D201E3}" type="presParOf" srcId="{85EAE976-3AE9-45FA-ACF5-527143284182}" destId="{0823CC68-2113-4610-98E6-E4C4F43EDA2D}" srcOrd="4" destOrd="0" presId="urn:microsoft.com/office/officeart/2009/3/layout/RandomtoResultProcess"/>
    <dgm:cxn modelId="{F20B5FF4-F1A8-4325-8B9B-4964A1A41DF4}" type="presParOf" srcId="{85EAE976-3AE9-45FA-ACF5-527143284182}" destId="{484786E6-4C3A-4FEF-8FD7-20A5E533021C}" srcOrd="5" destOrd="0" presId="urn:microsoft.com/office/officeart/2009/3/layout/RandomtoResultProcess"/>
    <dgm:cxn modelId="{32B9D54E-4887-43DE-85B9-92F85BDB5B0F}" type="presParOf" srcId="{85EAE976-3AE9-45FA-ACF5-527143284182}" destId="{63E32547-DD08-448B-A384-6FBF630C37B1}" srcOrd="6" destOrd="0" presId="urn:microsoft.com/office/officeart/2009/3/layout/RandomtoResultProcess"/>
    <dgm:cxn modelId="{317E164F-D513-484C-9927-B1F8D11EE3DB}" type="presParOf" srcId="{85EAE976-3AE9-45FA-ACF5-527143284182}" destId="{989EB142-771D-4598-961E-9C7F471A09D5}" srcOrd="7" destOrd="0" presId="urn:microsoft.com/office/officeart/2009/3/layout/RandomtoResultProcess"/>
    <dgm:cxn modelId="{A56A0741-CBA2-4547-9D2A-C21F5AE30E2A}" type="presParOf" srcId="{85EAE976-3AE9-45FA-ACF5-527143284182}" destId="{8C0AF9DD-820B-4695-8528-7FCCB4E11C5C}" srcOrd="8" destOrd="0" presId="urn:microsoft.com/office/officeart/2009/3/layout/RandomtoResultProcess"/>
    <dgm:cxn modelId="{1BE4DDAA-1594-4437-9BE9-DDDD2EDE8D13}" type="presParOf" srcId="{85EAE976-3AE9-45FA-ACF5-527143284182}" destId="{1DFA5B7D-5FD7-4403-B9D0-DF9F020735C4}" srcOrd="9" destOrd="0" presId="urn:microsoft.com/office/officeart/2009/3/layout/RandomtoResultProcess"/>
    <dgm:cxn modelId="{0ABA8CBE-CF84-4435-BEDA-E71496E2AD00}" type="presParOf" srcId="{85EAE976-3AE9-45FA-ACF5-527143284182}" destId="{04544554-95B4-4206-AF85-47DA7B87341A}" srcOrd="10" destOrd="0" presId="urn:microsoft.com/office/officeart/2009/3/layout/RandomtoResultProcess"/>
    <dgm:cxn modelId="{EAFFE779-91AC-46B4-9F28-EC15515F178A}" type="presParOf" srcId="{85EAE976-3AE9-45FA-ACF5-527143284182}" destId="{D036B919-5329-44FC-9BDE-926C43E20086}" srcOrd="11" destOrd="0" presId="urn:microsoft.com/office/officeart/2009/3/layout/RandomtoResultProcess"/>
    <dgm:cxn modelId="{B8A34A49-695A-447E-BAC1-D37B8BF3A1E2}" type="presParOf" srcId="{85EAE976-3AE9-45FA-ACF5-527143284182}" destId="{B2FED829-2B95-43C4-BE30-32D746652D43}" srcOrd="12" destOrd="0" presId="urn:microsoft.com/office/officeart/2009/3/layout/RandomtoResultProcess"/>
    <dgm:cxn modelId="{50ED7560-3588-42A3-9C59-B58B33DBCAB8}" type="presParOf" srcId="{85EAE976-3AE9-45FA-ACF5-527143284182}" destId="{F0A5ED61-31BA-4CC4-BB69-0D9E1246A4FA}" srcOrd="13" destOrd="0" presId="urn:microsoft.com/office/officeart/2009/3/layout/RandomtoResultProcess"/>
    <dgm:cxn modelId="{FDE43188-FA6B-4C37-A128-BD6034ECAC37}" type="presParOf" srcId="{85EAE976-3AE9-45FA-ACF5-527143284182}" destId="{EB90CF38-CC43-4887-97AD-125CC576CEF0}" srcOrd="14" destOrd="0" presId="urn:microsoft.com/office/officeart/2009/3/layout/RandomtoResultProcess"/>
    <dgm:cxn modelId="{74148A99-67C2-44D8-9184-45CC8B74FD72}" type="presParOf" srcId="{85EAE976-3AE9-45FA-ACF5-527143284182}" destId="{D95DF366-46F1-4C81-A1B9-5982EA905D5C}" srcOrd="15" destOrd="0" presId="urn:microsoft.com/office/officeart/2009/3/layout/RandomtoResultProcess"/>
    <dgm:cxn modelId="{91BB7583-DB5A-47B4-8137-AE355C27A4F8}" type="presParOf" srcId="{85EAE976-3AE9-45FA-ACF5-527143284182}" destId="{74AF6696-3814-4878-AC8D-889F9233DCB0}" srcOrd="16" destOrd="0" presId="urn:microsoft.com/office/officeart/2009/3/layout/RandomtoResultProcess"/>
    <dgm:cxn modelId="{0EA89E5A-FBA1-40A4-AE42-DB64EDB7FEA0}" type="presParOf" srcId="{85EAE976-3AE9-45FA-ACF5-527143284182}" destId="{816A2859-8106-4AC5-AD86-9244B9990BA8}" srcOrd="17" destOrd="0" presId="urn:microsoft.com/office/officeart/2009/3/layout/RandomtoResultProcess"/>
    <dgm:cxn modelId="{933E1C0E-F919-401D-B48C-88C64CC29183}" type="presParOf" srcId="{85EAE976-3AE9-45FA-ACF5-527143284182}" destId="{DC0F5B43-C3F7-4C46-9D35-AFC8AD2786C6}" srcOrd="18" destOrd="0" presId="urn:microsoft.com/office/officeart/2009/3/layout/RandomtoResultProcess"/>
    <dgm:cxn modelId="{557876C2-B789-4753-82D0-154E7736D06F}" type="presParOf" srcId="{85EAE976-3AE9-45FA-ACF5-527143284182}" destId="{628DB7DC-A857-492C-9F69-5C2927022A24}" srcOrd="19" destOrd="0" presId="urn:microsoft.com/office/officeart/2009/3/layout/RandomtoResultProcess"/>
    <dgm:cxn modelId="{ECF39FB1-5183-48BB-9684-F5C90771D9D8}" type="presParOf" srcId="{F11E3DA5-9C16-462C-9D12-8C2DAA61F6B6}" destId="{7D2F65F9-F243-42F3-A6E7-1E36D5E990B5}" srcOrd="1" destOrd="0" presId="urn:microsoft.com/office/officeart/2009/3/layout/RandomtoResultProcess"/>
    <dgm:cxn modelId="{93EE1079-CF2F-443B-8ECE-A75898A8F27B}" type="presParOf" srcId="{7D2F65F9-F243-42F3-A6E7-1E36D5E990B5}" destId="{26C91982-0827-45C8-B13D-99B7259E66AC}" srcOrd="0" destOrd="0" presId="urn:microsoft.com/office/officeart/2009/3/layout/RandomtoResultProcess"/>
    <dgm:cxn modelId="{3E3F4C65-6F57-49EE-A498-23D3E54D75C3}" type="presParOf" srcId="{7D2F65F9-F243-42F3-A6E7-1E36D5E990B5}" destId="{B0A3BD0A-D602-49B7-9975-DC9B1F581672}" srcOrd="1" destOrd="0" presId="urn:microsoft.com/office/officeart/2009/3/layout/RandomtoResultProcess"/>
    <dgm:cxn modelId="{58281C9C-170A-4485-93B6-5B26277EF074}" type="presParOf" srcId="{F11E3DA5-9C16-462C-9D12-8C2DAA61F6B6}" destId="{CE36A1EF-FBD4-4390-AA20-62779E0AE945}" srcOrd="2" destOrd="0" presId="urn:microsoft.com/office/officeart/2009/3/layout/RandomtoResultProcess"/>
    <dgm:cxn modelId="{FB3EE119-004D-4B71-8B8B-82CFFEE93AD6}" type="presParOf" srcId="{F11E3DA5-9C16-462C-9D12-8C2DAA61F6B6}" destId="{C77F841D-A78E-467F-93F5-5733C1730AC5}" srcOrd="3" destOrd="0" presId="urn:microsoft.com/office/officeart/2009/3/layout/RandomtoResultProcess"/>
    <dgm:cxn modelId="{2F546D46-45C7-481A-BA5A-0DD3EC035587}" type="presParOf" srcId="{C77F841D-A78E-467F-93F5-5733C1730AC5}" destId="{01BD299A-B754-42B2-89F8-49FF23DED264}" srcOrd="0" destOrd="0" presId="urn:microsoft.com/office/officeart/2009/3/layout/RandomtoResultProcess"/>
    <dgm:cxn modelId="{FD10DE5B-4762-4469-B5EE-EFDA0463363C}" type="presParOf" srcId="{C77F841D-A78E-467F-93F5-5733C1730AC5}" destId="{F10C4EA5-B921-4528-8173-33A73603ECCA}" srcOrd="1" destOrd="0" presId="urn:microsoft.com/office/officeart/2009/3/layout/RandomtoResultProcess"/>
    <dgm:cxn modelId="{224FBFE5-8BF3-4062-820E-DF189648ABAB}" type="presParOf" srcId="{F11E3DA5-9C16-462C-9D12-8C2DAA61F6B6}" destId="{54BC4552-DDBF-4546-AC7B-B96D446BA98B}" srcOrd="4" destOrd="0" presId="urn:microsoft.com/office/officeart/2009/3/layout/RandomtoResultProcess"/>
    <dgm:cxn modelId="{DD22AE51-8A42-4D05-B4A9-3590F1ECE1B8}" type="presParOf" srcId="{54BC4552-DDBF-4546-AC7B-B96D446BA98B}" destId="{23DA5639-BF32-4035-ACB4-25E34A9C4458}" srcOrd="0" destOrd="0" presId="urn:microsoft.com/office/officeart/2009/3/layout/RandomtoResultProcess"/>
    <dgm:cxn modelId="{BB6269CE-3E89-44F7-B9D0-C681A77BC869}" type="presParOf" srcId="{54BC4552-DDBF-4546-AC7B-B96D446BA98B}" destId="{3E73C053-DAF2-4E1B-982E-776F8E95AB1D}" srcOrd="1" destOrd="0" presId="urn:microsoft.com/office/officeart/2009/3/layout/RandomtoResultProcess"/>
    <dgm:cxn modelId="{6B58A634-24FB-4D12-95C4-720294771C11}" type="presParOf" srcId="{54BC4552-DDBF-4546-AC7B-B96D446BA98B}" destId="{9EAF1407-CB9B-48B8-8045-FAAFD11D7377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20EF60D-0910-4273-9CA3-36F76DC42A26}" type="doc">
      <dgm:prSet loTypeId="urn:microsoft.com/office/officeart/2009/3/layout/RandomtoResultProcess" loCatId="process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7DA6DC4D-EE4D-4A6A-AD6F-305E940A1471}">
      <dgm:prSet phldrT="[Texto]" custT="1"/>
      <dgm:spPr/>
      <dgm:t>
        <a:bodyPr/>
        <a:lstStyle/>
        <a:p>
          <a:r>
            <a:rPr lang="es-ES" sz="1300" b="1" dirty="0" smtClean="0"/>
            <a:t>Objetivos </a:t>
          </a:r>
          <a:endParaRPr lang="es-ES" sz="1300" b="1" dirty="0"/>
        </a:p>
      </dgm:t>
    </dgm:pt>
    <dgm:pt modelId="{2C248EE5-54F8-4EEB-80D3-1FAA816C0949}" type="parTrans" cxnId="{E38D1B76-1593-417F-B3C5-931D866DB1C0}">
      <dgm:prSet/>
      <dgm:spPr/>
      <dgm:t>
        <a:bodyPr/>
        <a:lstStyle/>
        <a:p>
          <a:endParaRPr lang="es-ES" sz="1300"/>
        </a:p>
      </dgm:t>
    </dgm:pt>
    <dgm:pt modelId="{8A278E4E-1E91-4C49-BC60-095DEB6A97B8}" type="sibTrans" cxnId="{E38D1B76-1593-417F-B3C5-931D866DB1C0}">
      <dgm:prSet/>
      <dgm:spPr/>
      <dgm:t>
        <a:bodyPr/>
        <a:lstStyle/>
        <a:p>
          <a:endParaRPr lang="es-ES" sz="1300"/>
        </a:p>
      </dgm:t>
    </dgm:pt>
    <dgm:pt modelId="{570807F4-D578-42BB-99BF-C024A4984B6E}">
      <dgm:prSet phldrT="[Texto]" custT="1"/>
      <dgm:spPr/>
      <dgm:t>
        <a:bodyPr/>
        <a:lstStyle/>
        <a:p>
          <a:r>
            <a:rPr lang="es-EC" sz="1300" dirty="0" smtClean="0"/>
            <a:t>Determinar si la función o actividad bajo examen podría operar de manera más eficiente, económica y efectiva</a:t>
          </a:r>
          <a:endParaRPr lang="es-ES" sz="1300" dirty="0"/>
        </a:p>
      </dgm:t>
    </dgm:pt>
    <dgm:pt modelId="{C5337940-4E21-4F54-8EE0-BBB0D4548026}" type="parTrans" cxnId="{90026C98-5B76-4BB7-A55C-724D122FD86F}">
      <dgm:prSet/>
      <dgm:spPr/>
      <dgm:t>
        <a:bodyPr/>
        <a:lstStyle/>
        <a:p>
          <a:endParaRPr lang="es-ES" sz="1300"/>
        </a:p>
      </dgm:t>
    </dgm:pt>
    <dgm:pt modelId="{677DC2BF-E5BF-4076-9788-E177A3B75EAB}" type="sibTrans" cxnId="{90026C98-5B76-4BB7-A55C-724D122FD86F}">
      <dgm:prSet/>
      <dgm:spPr/>
      <dgm:t>
        <a:bodyPr/>
        <a:lstStyle/>
        <a:p>
          <a:endParaRPr lang="es-ES" sz="1300"/>
        </a:p>
      </dgm:t>
    </dgm:pt>
    <dgm:pt modelId="{F451A3B1-C677-4B91-82F2-D69CE23C389C}">
      <dgm:prSet phldrT="[Texto]" custT="1"/>
      <dgm:spPr/>
      <dgm:t>
        <a:bodyPr/>
        <a:lstStyle/>
        <a:p>
          <a:r>
            <a:rPr lang="es-EC" sz="1300" dirty="0" smtClean="0"/>
            <a:t>Identificar las áreas de reducción de costos, mejorar los métodos operativos e incrementar la rentabilidad</a:t>
          </a:r>
          <a:endParaRPr lang="es-ES" sz="1300" dirty="0"/>
        </a:p>
      </dgm:t>
    </dgm:pt>
    <dgm:pt modelId="{B4DB5CA2-0B3E-4473-8E46-8FEE879BB6F6}" type="parTrans" cxnId="{46C5CB31-BF8A-4E82-8BAF-4880F1007743}">
      <dgm:prSet/>
      <dgm:spPr/>
      <dgm:t>
        <a:bodyPr/>
        <a:lstStyle/>
        <a:p>
          <a:endParaRPr lang="es-ES" sz="1300"/>
        </a:p>
      </dgm:t>
    </dgm:pt>
    <dgm:pt modelId="{6A5DF464-3366-4E1B-ADDC-C0A6A9DFE1F2}" type="sibTrans" cxnId="{46C5CB31-BF8A-4E82-8BAF-4880F1007743}">
      <dgm:prSet/>
      <dgm:spPr/>
      <dgm:t>
        <a:bodyPr/>
        <a:lstStyle/>
        <a:p>
          <a:endParaRPr lang="es-ES" sz="1300"/>
        </a:p>
      </dgm:t>
    </dgm:pt>
    <dgm:pt modelId="{34F91ADA-1F28-4E71-AEE3-5A53FAA00007}">
      <dgm:prSet phldrT="[Texto]" custT="1"/>
      <dgm:spPr/>
      <dgm:t>
        <a:bodyPr/>
        <a:lstStyle/>
        <a:p>
          <a:r>
            <a:rPr lang="es-EC" sz="1300" dirty="0" smtClean="0"/>
            <a:t>Establecer el grado en que la entidad y sus servidores han cumplido adecuadamente los deberes y atribuciones que les han sido asignados</a:t>
          </a:r>
          <a:endParaRPr lang="es-ES" sz="1300" dirty="0"/>
        </a:p>
      </dgm:t>
    </dgm:pt>
    <dgm:pt modelId="{C7E21880-B293-49CA-AD93-4808B697BF8E}" type="parTrans" cxnId="{D2A4754A-E4D3-426A-81B8-E94C61138211}">
      <dgm:prSet/>
      <dgm:spPr/>
      <dgm:t>
        <a:bodyPr/>
        <a:lstStyle/>
        <a:p>
          <a:endParaRPr lang="es-ES" sz="1300"/>
        </a:p>
      </dgm:t>
    </dgm:pt>
    <dgm:pt modelId="{727C2492-E6D0-4AF3-BDF2-2CC6B389C0CD}" type="sibTrans" cxnId="{D2A4754A-E4D3-426A-81B8-E94C61138211}">
      <dgm:prSet/>
      <dgm:spPr/>
      <dgm:t>
        <a:bodyPr/>
        <a:lstStyle/>
        <a:p>
          <a:endParaRPr lang="es-ES" sz="1300"/>
        </a:p>
      </dgm:t>
    </dgm:pt>
    <dgm:pt modelId="{16AAB500-4FD7-4A0B-AB8F-C8E71B5DC503}" type="pres">
      <dgm:prSet presAssocID="{220EF60D-0910-4273-9CA3-36F76DC42A26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81EA6022-DAEB-4020-9B1B-FB27AFAD432A}" type="pres">
      <dgm:prSet presAssocID="{7DA6DC4D-EE4D-4A6A-AD6F-305E940A1471}" presName="chaos" presStyleCnt="0"/>
      <dgm:spPr/>
    </dgm:pt>
    <dgm:pt modelId="{97FC4A24-13B8-45F5-8212-6102C99B3224}" type="pres">
      <dgm:prSet presAssocID="{7DA6DC4D-EE4D-4A6A-AD6F-305E940A1471}" presName="parTx1" presStyleLbl="revTx" presStyleIdx="0" presStyleCnt="3"/>
      <dgm:spPr/>
      <dgm:t>
        <a:bodyPr/>
        <a:lstStyle/>
        <a:p>
          <a:endParaRPr lang="es-ES"/>
        </a:p>
      </dgm:t>
    </dgm:pt>
    <dgm:pt modelId="{949ED575-C31C-4396-84A8-1C456D86279B}" type="pres">
      <dgm:prSet presAssocID="{7DA6DC4D-EE4D-4A6A-AD6F-305E940A1471}" presName="desTx1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3AC7E1-DB7A-43C6-B879-6283D9F96631}" type="pres">
      <dgm:prSet presAssocID="{7DA6DC4D-EE4D-4A6A-AD6F-305E940A1471}" presName="c1" presStyleLbl="node1" presStyleIdx="0" presStyleCnt="19"/>
      <dgm:spPr/>
    </dgm:pt>
    <dgm:pt modelId="{BB7B8959-6A07-4A5C-B750-3ADEEDD230D0}" type="pres">
      <dgm:prSet presAssocID="{7DA6DC4D-EE4D-4A6A-AD6F-305E940A1471}" presName="c2" presStyleLbl="node1" presStyleIdx="1" presStyleCnt="19"/>
      <dgm:spPr/>
    </dgm:pt>
    <dgm:pt modelId="{E36CE00C-41E6-41F2-AAB3-81D27B9AE8F2}" type="pres">
      <dgm:prSet presAssocID="{7DA6DC4D-EE4D-4A6A-AD6F-305E940A1471}" presName="c3" presStyleLbl="node1" presStyleIdx="2" presStyleCnt="19"/>
      <dgm:spPr/>
    </dgm:pt>
    <dgm:pt modelId="{3B502CA1-6D67-42FC-9F9F-D974B444B07A}" type="pres">
      <dgm:prSet presAssocID="{7DA6DC4D-EE4D-4A6A-AD6F-305E940A1471}" presName="c4" presStyleLbl="node1" presStyleIdx="3" presStyleCnt="19"/>
      <dgm:spPr/>
    </dgm:pt>
    <dgm:pt modelId="{863A4B40-B880-4EF2-A559-361DCACBBFA1}" type="pres">
      <dgm:prSet presAssocID="{7DA6DC4D-EE4D-4A6A-AD6F-305E940A1471}" presName="c5" presStyleLbl="node1" presStyleIdx="4" presStyleCnt="19"/>
      <dgm:spPr/>
    </dgm:pt>
    <dgm:pt modelId="{E9FE86E5-0A95-42B1-A785-C8954C9C0F87}" type="pres">
      <dgm:prSet presAssocID="{7DA6DC4D-EE4D-4A6A-AD6F-305E940A1471}" presName="c6" presStyleLbl="node1" presStyleIdx="5" presStyleCnt="19"/>
      <dgm:spPr/>
    </dgm:pt>
    <dgm:pt modelId="{006A97F5-3DEB-4E2C-B877-1F1678FE8F1E}" type="pres">
      <dgm:prSet presAssocID="{7DA6DC4D-EE4D-4A6A-AD6F-305E940A1471}" presName="c7" presStyleLbl="node1" presStyleIdx="6" presStyleCnt="19"/>
      <dgm:spPr/>
    </dgm:pt>
    <dgm:pt modelId="{C3193966-B985-4C6B-8EC7-89FCC143C99A}" type="pres">
      <dgm:prSet presAssocID="{7DA6DC4D-EE4D-4A6A-AD6F-305E940A1471}" presName="c8" presStyleLbl="node1" presStyleIdx="7" presStyleCnt="19"/>
      <dgm:spPr/>
    </dgm:pt>
    <dgm:pt modelId="{78CEFB23-4150-42E2-8475-D8BB5B28B870}" type="pres">
      <dgm:prSet presAssocID="{7DA6DC4D-EE4D-4A6A-AD6F-305E940A1471}" presName="c9" presStyleLbl="node1" presStyleIdx="8" presStyleCnt="19"/>
      <dgm:spPr/>
    </dgm:pt>
    <dgm:pt modelId="{036A316F-6CFE-491E-9711-95D890A3B289}" type="pres">
      <dgm:prSet presAssocID="{7DA6DC4D-EE4D-4A6A-AD6F-305E940A1471}" presName="c10" presStyleLbl="node1" presStyleIdx="9" presStyleCnt="19"/>
      <dgm:spPr/>
    </dgm:pt>
    <dgm:pt modelId="{CBD26FFB-FE8F-43DC-875F-D4900A9B4DF9}" type="pres">
      <dgm:prSet presAssocID="{7DA6DC4D-EE4D-4A6A-AD6F-305E940A1471}" presName="c11" presStyleLbl="node1" presStyleIdx="10" presStyleCnt="19"/>
      <dgm:spPr/>
    </dgm:pt>
    <dgm:pt modelId="{127A3504-9182-4A71-8F0D-F76AAE3F0C46}" type="pres">
      <dgm:prSet presAssocID="{7DA6DC4D-EE4D-4A6A-AD6F-305E940A1471}" presName="c12" presStyleLbl="node1" presStyleIdx="11" presStyleCnt="19"/>
      <dgm:spPr/>
    </dgm:pt>
    <dgm:pt modelId="{635492B8-47E5-4613-9071-C49AFF056BE6}" type="pres">
      <dgm:prSet presAssocID="{7DA6DC4D-EE4D-4A6A-AD6F-305E940A1471}" presName="c13" presStyleLbl="node1" presStyleIdx="12" presStyleCnt="19"/>
      <dgm:spPr/>
    </dgm:pt>
    <dgm:pt modelId="{F75D8A2E-2663-451C-B4A9-ADA95334C810}" type="pres">
      <dgm:prSet presAssocID="{7DA6DC4D-EE4D-4A6A-AD6F-305E940A1471}" presName="c14" presStyleLbl="node1" presStyleIdx="13" presStyleCnt="19"/>
      <dgm:spPr/>
    </dgm:pt>
    <dgm:pt modelId="{99142201-6430-401E-BC43-AB918C4A1E4D}" type="pres">
      <dgm:prSet presAssocID="{7DA6DC4D-EE4D-4A6A-AD6F-305E940A1471}" presName="c15" presStyleLbl="node1" presStyleIdx="14" presStyleCnt="19"/>
      <dgm:spPr/>
    </dgm:pt>
    <dgm:pt modelId="{2F6FA40C-7621-4BA1-BA51-E9F1FA47E60B}" type="pres">
      <dgm:prSet presAssocID="{7DA6DC4D-EE4D-4A6A-AD6F-305E940A1471}" presName="c16" presStyleLbl="node1" presStyleIdx="15" presStyleCnt="19"/>
      <dgm:spPr/>
    </dgm:pt>
    <dgm:pt modelId="{EEF8EE1A-F19F-4ED9-AA97-E3C7F9C76223}" type="pres">
      <dgm:prSet presAssocID="{7DA6DC4D-EE4D-4A6A-AD6F-305E940A1471}" presName="c17" presStyleLbl="node1" presStyleIdx="16" presStyleCnt="19"/>
      <dgm:spPr/>
    </dgm:pt>
    <dgm:pt modelId="{AE1217BD-DEE5-4975-A5C9-7D270ED0649A}" type="pres">
      <dgm:prSet presAssocID="{7DA6DC4D-EE4D-4A6A-AD6F-305E940A1471}" presName="c18" presStyleLbl="node1" presStyleIdx="17" presStyleCnt="19"/>
      <dgm:spPr/>
    </dgm:pt>
    <dgm:pt modelId="{A0BB7608-B93D-4F9C-BE31-F1056DCD6668}" type="pres">
      <dgm:prSet presAssocID="{8A278E4E-1E91-4C49-BC60-095DEB6A97B8}" presName="chevronComposite1" presStyleCnt="0"/>
      <dgm:spPr/>
    </dgm:pt>
    <dgm:pt modelId="{12E46456-C4F3-44AD-9F91-0343E28FC4B2}" type="pres">
      <dgm:prSet presAssocID="{8A278E4E-1E91-4C49-BC60-095DEB6A97B8}" presName="chevron1" presStyleLbl="sibTrans2D1" presStyleIdx="0" presStyleCnt="2"/>
      <dgm:spPr/>
    </dgm:pt>
    <dgm:pt modelId="{300ADABE-740C-427E-931C-0D19F429EDC0}" type="pres">
      <dgm:prSet presAssocID="{8A278E4E-1E91-4C49-BC60-095DEB6A97B8}" presName="spChevron1" presStyleCnt="0"/>
      <dgm:spPr/>
    </dgm:pt>
    <dgm:pt modelId="{B5B6D46B-2EBF-41DD-9DB5-23CE66412DD6}" type="pres">
      <dgm:prSet presAssocID="{8A278E4E-1E91-4C49-BC60-095DEB6A97B8}" presName="overlap" presStyleCnt="0"/>
      <dgm:spPr/>
    </dgm:pt>
    <dgm:pt modelId="{830EF011-EB58-4886-A5DE-94660A35E0D9}" type="pres">
      <dgm:prSet presAssocID="{8A278E4E-1E91-4C49-BC60-095DEB6A97B8}" presName="chevronComposite2" presStyleCnt="0"/>
      <dgm:spPr/>
    </dgm:pt>
    <dgm:pt modelId="{959E0169-7D81-487C-9F6C-B15F637A9FEB}" type="pres">
      <dgm:prSet presAssocID="{8A278E4E-1E91-4C49-BC60-095DEB6A97B8}" presName="chevron2" presStyleLbl="sibTrans2D1" presStyleIdx="1" presStyleCnt="2"/>
      <dgm:spPr/>
    </dgm:pt>
    <dgm:pt modelId="{A147655B-3E90-48D4-9AED-D077212AAF1D}" type="pres">
      <dgm:prSet presAssocID="{8A278E4E-1E91-4C49-BC60-095DEB6A97B8}" presName="spChevron2" presStyleCnt="0"/>
      <dgm:spPr/>
    </dgm:pt>
    <dgm:pt modelId="{F51CE0F6-B444-4356-AB14-573E45BB4D6D}" type="pres">
      <dgm:prSet presAssocID="{F451A3B1-C677-4B91-82F2-D69CE23C389C}" presName="last" presStyleCnt="0"/>
      <dgm:spPr/>
    </dgm:pt>
    <dgm:pt modelId="{36DE13DD-61E1-4DA0-8008-4D5EEF3A42C3}" type="pres">
      <dgm:prSet presAssocID="{F451A3B1-C677-4B91-82F2-D69CE23C389C}" presName="circleTx" presStyleLbl="node1" presStyleIdx="18" presStyleCnt="19"/>
      <dgm:spPr/>
      <dgm:t>
        <a:bodyPr/>
        <a:lstStyle/>
        <a:p>
          <a:endParaRPr lang="es-ES"/>
        </a:p>
      </dgm:t>
    </dgm:pt>
    <dgm:pt modelId="{D4C861E4-434C-4181-A075-E560B0405D87}" type="pres">
      <dgm:prSet presAssocID="{F451A3B1-C677-4B91-82F2-D69CE23C389C}" presName="desTxN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BDF80F-89DF-4D4D-A959-638CC71B0851}" type="pres">
      <dgm:prSet presAssocID="{F451A3B1-C677-4B91-82F2-D69CE23C389C}" presName="spN" presStyleCnt="0"/>
      <dgm:spPr/>
    </dgm:pt>
  </dgm:ptLst>
  <dgm:cxnLst>
    <dgm:cxn modelId="{24EECA94-3B35-440F-ACFF-68F00B88A027}" type="presOf" srcId="{220EF60D-0910-4273-9CA3-36F76DC42A26}" destId="{16AAB500-4FD7-4A0B-AB8F-C8E71B5DC503}" srcOrd="0" destOrd="0" presId="urn:microsoft.com/office/officeart/2009/3/layout/RandomtoResultProcess"/>
    <dgm:cxn modelId="{95760677-4BEB-4D54-BD82-FBD40F2FFC5F}" type="presOf" srcId="{F451A3B1-C677-4B91-82F2-D69CE23C389C}" destId="{36DE13DD-61E1-4DA0-8008-4D5EEF3A42C3}" srcOrd="0" destOrd="0" presId="urn:microsoft.com/office/officeart/2009/3/layout/RandomtoResultProcess"/>
    <dgm:cxn modelId="{81C565C0-BE18-46D7-A9EA-A1C2EB17A861}" type="presOf" srcId="{34F91ADA-1F28-4E71-AEE3-5A53FAA00007}" destId="{D4C861E4-434C-4181-A075-E560B0405D87}" srcOrd="0" destOrd="0" presId="urn:microsoft.com/office/officeart/2009/3/layout/RandomtoResultProcess"/>
    <dgm:cxn modelId="{FF83044E-6069-4747-B10A-70806541EAAA}" type="presOf" srcId="{7DA6DC4D-EE4D-4A6A-AD6F-305E940A1471}" destId="{97FC4A24-13B8-45F5-8212-6102C99B3224}" srcOrd="0" destOrd="0" presId="urn:microsoft.com/office/officeart/2009/3/layout/RandomtoResultProcess"/>
    <dgm:cxn modelId="{46BBC74B-CCB0-4EAF-A84C-7D5F7856E7D2}" type="presOf" srcId="{570807F4-D578-42BB-99BF-C024A4984B6E}" destId="{949ED575-C31C-4396-84A8-1C456D86279B}" srcOrd="0" destOrd="0" presId="urn:microsoft.com/office/officeart/2009/3/layout/RandomtoResultProcess"/>
    <dgm:cxn modelId="{D2A4754A-E4D3-426A-81B8-E94C61138211}" srcId="{F451A3B1-C677-4B91-82F2-D69CE23C389C}" destId="{34F91ADA-1F28-4E71-AEE3-5A53FAA00007}" srcOrd="0" destOrd="0" parTransId="{C7E21880-B293-49CA-AD93-4808B697BF8E}" sibTransId="{727C2492-E6D0-4AF3-BDF2-2CC6B389C0CD}"/>
    <dgm:cxn modelId="{46C5CB31-BF8A-4E82-8BAF-4880F1007743}" srcId="{220EF60D-0910-4273-9CA3-36F76DC42A26}" destId="{F451A3B1-C677-4B91-82F2-D69CE23C389C}" srcOrd="1" destOrd="0" parTransId="{B4DB5CA2-0B3E-4473-8E46-8FEE879BB6F6}" sibTransId="{6A5DF464-3366-4E1B-ADDC-C0A6A9DFE1F2}"/>
    <dgm:cxn modelId="{E38D1B76-1593-417F-B3C5-931D866DB1C0}" srcId="{220EF60D-0910-4273-9CA3-36F76DC42A26}" destId="{7DA6DC4D-EE4D-4A6A-AD6F-305E940A1471}" srcOrd="0" destOrd="0" parTransId="{2C248EE5-54F8-4EEB-80D3-1FAA816C0949}" sibTransId="{8A278E4E-1E91-4C49-BC60-095DEB6A97B8}"/>
    <dgm:cxn modelId="{90026C98-5B76-4BB7-A55C-724D122FD86F}" srcId="{7DA6DC4D-EE4D-4A6A-AD6F-305E940A1471}" destId="{570807F4-D578-42BB-99BF-C024A4984B6E}" srcOrd="0" destOrd="0" parTransId="{C5337940-4E21-4F54-8EE0-BBB0D4548026}" sibTransId="{677DC2BF-E5BF-4076-9788-E177A3B75EAB}"/>
    <dgm:cxn modelId="{BBA6A083-9FFF-4669-B26E-2DF74D902DF6}" type="presParOf" srcId="{16AAB500-4FD7-4A0B-AB8F-C8E71B5DC503}" destId="{81EA6022-DAEB-4020-9B1B-FB27AFAD432A}" srcOrd="0" destOrd="0" presId="urn:microsoft.com/office/officeart/2009/3/layout/RandomtoResultProcess"/>
    <dgm:cxn modelId="{5A0653C0-43B3-4ECD-9E28-0EF0A0AD5DBF}" type="presParOf" srcId="{81EA6022-DAEB-4020-9B1B-FB27AFAD432A}" destId="{97FC4A24-13B8-45F5-8212-6102C99B3224}" srcOrd="0" destOrd="0" presId="urn:microsoft.com/office/officeart/2009/3/layout/RandomtoResultProcess"/>
    <dgm:cxn modelId="{D518FA38-75E6-4886-A553-28486AD94F3A}" type="presParOf" srcId="{81EA6022-DAEB-4020-9B1B-FB27AFAD432A}" destId="{949ED575-C31C-4396-84A8-1C456D86279B}" srcOrd="1" destOrd="0" presId="urn:microsoft.com/office/officeart/2009/3/layout/RandomtoResultProcess"/>
    <dgm:cxn modelId="{6117FD48-7E51-4FD9-88F3-4851D2549377}" type="presParOf" srcId="{81EA6022-DAEB-4020-9B1B-FB27AFAD432A}" destId="{E23AC7E1-DB7A-43C6-B879-6283D9F96631}" srcOrd="2" destOrd="0" presId="urn:microsoft.com/office/officeart/2009/3/layout/RandomtoResultProcess"/>
    <dgm:cxn modelId="{C037AF8C-56B1-4796-8AF1-74169212FDE1}" type="presParOf" srcId="{81EA6022-DAEB-4020-9B1B-FB27AFAD432A}" destId="{BB7B8959-6A07-4A5C-B750-3ADEEDD230D0}" srcOrd="3" destOrd="0" presId="urn:microsoft.com/office/officeart/2009/3/layout/RandomtoResultProcess"/>
    <dgm:cxn modelId="{44E6706E-2C41-4A0D-8FF5-69B148BD04DC}" type="presParOf" srcId="{81EA6022-DAEB-4020-9B1B-FB27AFAD432A}" destId="{E36CE00C-41E6-41F2-AAB3-81D27B9AE8F2}" srcOrd="4" destOrd="0" presId="urn:microsoft.com/office/officeart/2009/3/layout/RandomtoResultProcess"/>
    <dgm:cxn modelId="{965DE348-39A0-4A88-B476-1C1026D96B61}" type="presParOf" srcId="{81EA6022-DAEB-4020-9B1B-FB27AFAD432A}" destId="{3B502CA1-6D67-42FC-9F9F-D974B444B07A}" srcOrd="5" destOrd="0" presId="urn:microsoft.com/office/officeart/2009/3/layout/RandomtoResultProcess"/>
    <dgm:cxn modelId="{39477EB9-D2C9-4126-A531-767DB6DEEE38}" type="presParOf" srcId="{81EA6022-DAEB-4020-9B1B-FB27AFAD432A}" destId="{863A4B40-B880-4EF2-A559-361DCACBBFA1}" srcOrd="6" destOrd="0" presId="urn:microsoft.com/office/officeart/2009/3/layout/RandomtoResultProcess"/>
    <dgm:cxn modelId="{A10418E8-ECDB-4A71-B141-BC1B30875765}" type="presParOf" srcId="{81EA6022-DAEB-4020-9B1B-FB27AFAD432A}" destId="{E9FE86E5-0A95-42B1-A785-C8954C9C0F87}" srcOrd="7" destOrd="0" presId="urn:microsoft.com/office/officeart/2009/3/layout/RandomtoResultProcess"/>
    <dgm:cxn modelId="{81E5E376-473D-43CD-8678-C9596EE18C9B}" type="presParOf" srcId="{81EA6022-DAEB-4020-9B1B-FB27AFAD432A}" destId="{006A97F5-3DEB-4E2C-B877-1F1678FE8F1E}" srcOrd="8" destOrd="0" presId="urn:microsoft.com/office/officeart/2009/3/layout/RandomtoResultProcess"/>
    <dgm:cxn modelId="{E01E24C3-B7DE-4835-B389-308803F1B6A5}" type="presParOf" srcId="{81EA6022-DAEB-4020-9B1B-FB27AFAD432A}" destId="{C3193966-B985-4C6B-8EC7-89FCC143C99A}" srcOrd="9" destOrd="0" presId="urn:microsoft.com/office/officeart/2009/3/layout/RandomtoResultProcess"/>
    <dgm:cxn modelId="{172C298F-CB7E-4FB2-B2E7-7D01945D5174}" type="presParOf" srcId="{81EA6022-DAEB-4020-9B1B-FB27AFAD432A}" destId="{78CEFB23-4150-42E2-8475-D8BB5B28B870}" srcOrd="10" destOrd="0" presId="urn:microsoft.com/office/officeart/2009/3/layout/RandomtoResultProcess"/>
    <dgm:cxn modelId="{EAF46FCD-4D9A-4BC9-9E9C-FEAB126D8879}" type="presParOf" srcId="{81EA6022-DAEB-4020-9B1B-FB27AFAD432A}" destId="{036A316F-6CFE-491E-9711-95D890A3B289}" srcOrd="11" destOrd="0" presId="urn:microsoft.com/office/officeart/2009/3/layout/RandomtoResultProcess"/>
    <dgm:cxn modelId="{6491D801-13D3-4A67-A3F5-F06A03418A3D}" type="presParOf" srcId="{81EA6022-DAEB-4020-9B1B-FB27AFAD432A}" destId="{CBD26FFB-FE8F-43DC-875F-D4900A9B4DF9}" srcOrd="12" destOrd="0" presId="urn:microsoft.com/office/officeart/2009/3/layout/RandomtoResultProcess"/>
    <dgm:cxn modelId="{C1DF216A-40CD-4CA0-9F1B-0AD8392877CA}" type="presParOf" srcId="{81EA6022-DAEB-4020-9B1B-FB27AFAD432A}" destId="{127A3504-9182-4A71-8F0D-F76AAE3F0C46}" srcOrd="13" destOrd="0" presId="urn:microsoft.com/office/officeart/2009/3/layout/RandomtoResultProcess"/>
    <dgm:cxn modelId="{194BA9E0-2B65-477D-B546-5497DD0BABDF}" type="presParOf" srcId="{81EA6022-DAEB-4020-9B1B-FB27AFAD432A}" destId="{635492B8-47E5-4613-9071-C49AFF056BE6}" srcOrd="14" destOrd="0" presId="urn:microsoft.com/office/officeart/2009/3/layout/RandomtoResultProcess"/>
    <dgm:cxn modelId="{8B40A178-1E7F-4817-B3F9-8998F75C82F8}" type="presParOf" srcId="{81EA6022-DAEB-4020-9B1B-FB27AFAD432A}" destId="{F75D8A2E-2663-451C-B4A9-ADA95334C810}" srcOrd="15" destOrd="0" presId="urn:microsoft.com/office/officeart/2009/3/layout/RandomtoResultProcess"/>
    <dgm:cxn modelId="{4A64C993-7CF1-43A3-A8E2-7A494B5ED357}" type="presParOf" srcId="{81EA6022-DAEB-4020-9B1B-FB27AFAD432A}" destId="{99142201-6430-401E-BC43-AB918C4A1E4D}" srcOrd="16" destOrd="0" presId="urn:microsoft.com/office/officeart/2009/3/layout/RandomtoResultProcess"/>
    <dgm:cxn modelId="{C5FFB073-DC6C-4181-AD6E-E658A3F2D7E7}" type="presParOf" srcId="{81EA6022-DAEB-4020-9B1B-FB27AFAD432A}" destId="{2F6FA40C-7621-4BA1-BA51-E9F1FA47E60B}" srcOrd="17" destOrd="0" presId="urn:microsoft.com/office/officeart/2009/3/layout/RandomtoResultProcess"/>
    <dgm:cxn modelId="{95414A95-4AA9-4B7C-988A-B03F13E8654F}" type="presParOf" srcId="{81EA6022-DAEB-4020-9B1B-FB27AFAD432A}" destId="{EEF8EE1A-F19F-4ED9-AA97-E3C7F9C76223}" srcOrd="18" destOrd="0" presId="urn:microsoft.com/office/officeart/2009/3/layout/RandomtoResultProcess"/>
    <dgm:cxn modelId="{E4E4BBFD-34DE-45D9-A423-2F2F27A54D8B}" type="presParOf" srcId="{81EA6022-DAEB-4020-9B1B-FB27AFAD432A}" destId="{AE1217BD-DEE5-4975-A5C9-7D270ED0649A}" srcOrd="19" destOrd="0" presId="urn:microsoft.com/office/officeart/2009/3/layout/RandomtoResultProcess"/>
    <dgm:cxn modelId="{7B090EB5-1EFA-4756-875E-CEE3058AC424}" type="presParOf" srcId="{16AAB500-4FD7-4A0B-AB8F-C8E71B5DC503}" destId="{A0BB7608-B93D-4F9C-BE31-F1056DCD6668}" srcOrd="1" destOrd="0" presId="urn:microsoft.com/office/officeart/2009/3/layout/RandomtoResultProcess"/>
    <dgm:cxn modelId="{B8952C4F-B8B5-4394-A631-2DBC9B9B401E}" type="presParOf" srcId="{A0BB7608-B93D-4F9C-BE31-F1056DCD6668}" destId="{12E46456-C4F3-44AD-9F91-0343E28FC4B2}" srcOrd="0" destOrd="0" presId="urn:microsoft.com/office/officeart/2009/3/layout/RandomtoResultProcess"/>
    <dgm:cxn modelId="{919D7342-7DB5-4371-8D1E-1E1BC4F2AF9D}" type="presParOf" srcId="{A0BB7608-B93D-4F9C-BE31-F1056DCD6668}" destId="{300ADABE-740C-427E-931C-0D19F429EDC0}" srcOrd="1" destOrd="0" presId="urn:microsoft.com/office/officeart/2009/3/layout/RandomtoResultProcess"/>
    <dgm:cxn modelId="{95E2D735-2801-4231-B8E2-C71269FC4465}" type="presParOf" srcId="{16AAB500-4FD7-4A0B-AB8F-C8E71B5DC503}" destId="{B5B6D46B-2EBF-41DD-9DB5-23CE66412DD6}" srcOrd="2" destOrd="0" presId="urn:microsoft.com/office/officeart/2009/3/layout/RandomtoResultProcess"/>
    <dgm:cxn modelId="{DBF021E6-40E9-4871-821C-855FC4442227}" type="presParOf" srcId="{16AAB500-4FD7-4A0B-AB8F-C8E71B5DC503}" destId="{830EF011-EB58-4886-A5DE-94660A35E0D9}" srcOrd="3" destOrd="0" presId="urn:microsoft.com/office/officeart/2009/3/layout/RandomtoResultProcess"/>
    <dgm:cxn modelId="{9EE18193-FC44-44BC-AFDA-56D669D6DDB6}" type="presParOf" srcId="{830EF011-EB58-4886-A5DE-94660A35E0D9}" destId="{959E0169-7D81-487C-9F6C-B15F637A9FEB}" srcOrd="0" destOrd="0" presId="urn:microsoft.com/office/officeart/2009/3/layout/RandomtoResultProcess"/>
    <dgm:cxn modelId="{E6EA44B8-F239-4A48-99F6-7951943BC742}" type="presParOf" srcId="{830EF011-EB58-4886-A5DE-94660A35E0D9}" destId="{A147655B-3E90-48D4-9AED-D077212AAF1D}" srcOrd="1" destOrd="0" presId="urn:microsoft.com/office/officeart/2009/3/layout/RandomtoResultProcess"/>
    <dgm:cxn modelId="{20E38B67-2060-4D7F-A0BB-D9934177FC2A}" type="presParOf" srcId="{16AAB500-4FD7-4A0B-AB8F-C8E71B5DC503}" destId="{F51CE0F6-B444-4356-AB14-573E45BB4D6D}" srcOrd="4" destOrd="0" presId="urn:microsoft.com/office/officeart/2009/3/layout/RandomtoResultProcess"/>
    <dgm:cxn modelId="{6E27F21A-08BA-4CC2-B34D-6A7BF8F7E48B}" type="presParOf" srcId="{F51CE0F6-B444-4356-AB14-573E45BB4D6D}" destId="{36DE13DD-61E1-4DA0-8008-4D5EEF3A42C3}" srcOrd="0" destOrd="0" presId="urn:microsoft.com/office/officeart/2009/3/layout/RandomtoResultProcess"/>
    <dgm:cxn modelId="{F6696357-D3EA-49E9-9F4E-E47B25C6B69C}" type="presParOf" srcId="{F51CE0F6-B444-4356-AB14-573E45BB4D6D}" destId="{D4C861E4-434C-4181-A075-E560B0405D87}" srcOrd="1" destOrd="0" presId="urn:microsoft.com/office/officeart/2009/3/layout/RandomtoResultProcess"/>
    <dgm:cxn modelId="{CF9CDBB8-8B19-4F8D-BF27-48061F998807}" type="presParOf" srcId="{F51CE0F6-B444-4356-AB14-573E45BB4D6D}" destId="{F6BDF80F-89DF-4D4D-A959-638CC71B0851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1648C8E-E5EA-4F3B-B346-714677203EA5}" type="doc">
      <dgm:prSet loTypeId="urn:microsoft.com/office/officeart/2005/8/layout/process1" loCatId="process" qsTypeId="urn:microsoft.com/office/officeart/2005/8/quickstyle/3d5" qsCatId="3D" csTypeId="urn:microsoft.com/office/officeart/2005/8/colors/colorful2" csCatId="colorful" phldr="1"/>
      <dgm:spPr/>
    </dgm:pt>
    <dgm:pt modelId="{8959D8E7-5529-4A4F-B1C7-DBACA00C13F2}">
      <dgm:prSet phldrT="[Texto]"/>
      <dgm:spPr/>
      <dgm:t>
        <a:bodyPr/>
        <a:lstStyle/>
        <a:p>
          <a:r>
            <a:rPr lang="es-ES" dirty="0" smtClean="0"/>
            <a:t>Planificación </a:t>
          </a:r>
          <a:endParaRPr lang="es-ES" dirty="0"/>
        </a:p>
      </dgm:t>
    </dgm:pt>
    <dgm:pt modelId="{EECA7AD0-6A38-4019-80F0-434C179AAB30}" type="parTrans" cxnId="{EC009AD6-880A-4CAC-91FE-9CF149D4EAE2}">
      <dgm:prSet/>
      <dgm:spPr/>
      <dgm:t>
        <a:bodyPr/>
        <a:lstStyle/>
        <a:p>
          <a:endParaRPr lang="es-ES"/>
        </a:p>
      </dgm:t>
    </dgm:pt>
    <dgm:pt modelId="{9A40C06F-1697-43CB-9F8E-D9B01447AF18}" type="sibTrans" cxnId="{EC009AD6-880A-4CAC-91FE-9CF149D4EAE2}">
      <dgm:prSet/>
      <dgm:spPr/>
      <dgm:t>
        <a:bodyPr/>
        <a:lstStyle/>
        <a:p>
          <a:endParaRPr lang="es-ES"/>
        </a:p>
      </dgm:t>
    </dgm:pt>
    <dgm:pt modelId="{197960A9-55E9-4CB5-9DF0-36069C6C37CC}">
      <dgm:prSet phldrT="[Texto]"/>
      <dgm:spPr/>
      <dgm:t>
        <a:bodyPr/>
        <a:lstStyle/>
        <a:p>
          <a:r>
            <a:rPr lang="es-ES" dirty="0" smtClean="0"/>
            <a:t>Ejecución </a:t>
          </a:r>
          <a:endParaRPr lang="es-ES" dirty="0"/>
        </a:p>
      </dgm:t>
    </dgm:pt>
    <dgm:pt modelId="{3FE0F321-46E4-4EC1-A4E6-904F1AFD301B}" type="parTrans" cxnId="{41E8C2E4-9CBC-4E82-8062-BF97DC00D2F2}">
      <dgm:prSet/>
      <dgm:spPr/>
      <dgm:t>
        <a:bodyPr/>
        <a:lstStyle/>
        <a:p>
          <a:endParaRPr lang="es-ES"/>
        </a:p>
      </dgm:t>
    </dgm:pt>
    <dgm:pt modelId="{4BA39F5C-A20F-4EE1-AB27-DAABFDE4E019}" type="sibTrans" cxnId="{41E8C2E4-9CBC-4E82-8062-BF97DC00D2F2}">
      <dgm:prSet/>
      <dgm:spPr/>
      <dgm:t>
        <a:bodyPr/>
        <a:lstStyle/>
        <a:p>
          <a:endParaRPr lang="es-ES"/>
        </a:p>
      </dgm:t>
    </dgm:pt>
    <dgm:pt modelId="{1352F7BE-2F2D-431F-9FF4-C09C8F8FC0E9}">
      <dgm:prSet phldrT="[Texto]"/>
      <dgm:spPr/>
      <dgm:t>
        <a:bodyPr/>
        <a:lstStyle/>
        <a:p>
          <a:r>
            <a:rPr lang="es-ES" dirty="0" smtClean="0"/>
            <a:t>Comunicación de Resultados</a:t>
          </a:r>
          <a:endParaRPr lang="es-ES" dirty="0"/>
        </a:p>
      </dgm:t>
    </dgm:pt>
    <dgm:pt modelId="{4B380718-7685-4641-9F64-019AFC7183E0}" type="parTrans" cxnId="{4E71683D-CB8C-470A-ABD2-DA04FCF8DC0F}">
      <dgm:prSet/>
      <dgm:spPr/>
      <dgm:t>
        <a:bodyPr/>
        <a:lstStyle/>
        <a:p>
          <a:endParaRPr lang="es-ES"/>
        </a:p>
      </dgm:t>
    </dgm:pt>
    <dgm:pt modelId="{BFC9CE0A-C412-4105-B950-112347A861D2}" type="sibTrans" cxnId="{4E71683D-CB8C-470A-ABD2-DA04FCF8DC0F}">
      <dgm:prSet/>
      <dgm:spPr/>
      <dgm:t>
        <a:bodyPr/>
        <a:lstStyle/>
        <a:p>
          <a:endParaRPr lang="es-ES"/>
        </a:p>
      </dgm:t>
    </dgm:pt>
    <dgm:pt modelId="{92D10C2F-359A-4EBF-B56A-0FCA21840789}" type="pres">
      <dgm:prSet presAssocID="{E1648C8E-E5EA-4F3B-B346-714677203EA5}" presName="Name0" presStyleCnt="0">
        <dgm:presLayoutVars>
          <dgm:dir/>
          <dgm:resizeHandles val="exact"/>
        </dgm:presLayoutVars>
      </dgm:prSet>
      <dgm:spPr/>
    </dgm:pt>
    <dgm:pt modelId="{A6C10852-976F-4913-9138-C88D8AF4AA80}" type="pres">
      <dgm:prSet presAssocID="{8959D8E7-5529-4A4F-B1C7-DBACA00C13F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4AEC53-47E3-42F5-9ABC-A3E8449B8299}" type="pres">
      <dgm:prSet presAssocID="{9A40C06F-1697-43CB-9F8E-D9B01447AF18}" presName="sibTrans" presStyleLbl="sibTrans2D1" presStyleIdx="0" presStyleCnt="2"/>
      <dgm:spPr/>
      <dgm:t>
        <a:bodyPr/>
        <a:lstStyle/>
        <a:p>
          <a:endParaRPr lang="es-ES"/>
        </a:p>
      </dgm:t>
    </dgm:pt>
    <dgm:pt modelId="{A51F8715-982A-4028-BF1F-5EF09FE6D572}" type="pres">
      <dgm:prSet presAssocID="{9A40C06F-1697-43CB-9F8E-D9B01447AF18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694D3934-ED89-4727-9933-15E33E773250}" type="pres">
      <dgm:prSet presAssocID="{197960A9-55E9-4CB5-9DF0-36069C6C37C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E1783D-B9A3-47FC-B077-BE80F0EDF1AE}" type="pres">
      <dgm:prSet presAssocID="{4BA39F5C-A20F-4EE1-AB27-DAABFDE4E019}" presName="sibTrans" presStyleLbl="sibTrans2D1" presStyleIdx="1" presStyleCnt="2"/>
      <dgm:spPr/>
      <dgm:t>
        <a:bodyPr/>
        <a:lstStyle/>
        <a:p>
          <a:endParaRPr lang="es-ES"/>
        </a:p>
      </dgm:t>
    </dgm:pt>
    <dgm:pt modelId="{C2119FAD-3385-48F1-9F84-69A312F3088D}" type="pres">
      <dgm:prSet presAssocID="{4BA39F5C-A20F-4EE1-AB27-DAABFDE4E019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D956ED43-C3A0-4092-BCE9-2A13C27CD330}" type="pres">
      <dgm:prSet presAssocID="{1352F7BE-2F2D-431F-9FF4-C09C8F8FC0E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1E8C2E4-9CBC-4E82-8062-BF97DC00D2F2}" srcId="{E1648C8E-E5EA-4F3B-B346-714677203EA5}" destId="{197960A9-55E9-4CB5-9DF0-36069C6C37CC}" srcOrd="1" destOrd="0" parTransId="{3FE0F321-46E4-4EC1-A4E6-904F1AFD301B}" sibTransId="{4BA39F5C-A20F-4EE1-AB27-DAABFDE4E019}"/>
    <dgm:cxn modelId="{17BD6848-3127-43E0-9AB8-2B13FF40A3DD}" type="presOf" srcId="{9A40C06F-1697-43CB-9F8E-D9B01447AF18}" destId="{A51F8715-982A-4028-BF1F-5EF09FE6D572}" srcOrd="1" destOrd="0" presId="urn:microsoft.com/office/officeart/2005/8/layout/process1"/>
    <dgm:cxn modelId="{5275FC46-FB8A-4A1F-B835-64686FF075A0}" type="presOf" srcId="{197960A9-55E9-4CB5-9DF0-36069C6C37CC}" destId="{694D3934-ED89-4727-9933-15E33E773250}" srcOrd="0" destOrd="0" presId="urn:microsoft.com/office/officeart/2005/8/layout/process1"/>
    <dgm:cxn modelId="{4E71683D-CB8C-470A-ABD2-DA04FCF8DC0F}" srcId="{E1648C8E-E5EA-4F3B-B346-714677203EA5}" destId="{1352F7BE-2F2D-431F-9FF4-C09C8F8FC0E9}" srcOrd="2" destOrd="0" parTransId="{4B380718-7685-4641-9F64-019AFC7183E0}" sibTransId="{BFC9CE0A-C412-4105-B950-112347A861D2}"/>
    <dgm:cxn modelId="{EC009AD6-880A-4CAC-91FE-9CF149D4EAE2}" srcId="{E1648C8E-E5EA-4F3B-B346-714677203EA5}" destId="{8959D8E7-5529-4A4F-B1C7-DBACA00C13F2}" srcOrd="0" destOrd="0" parTransId="{EECA7AD0-6A38-4019-80F0-434C179AAB30}" sibTransId="{9A40C06F-1697-43CB-9F8E-D9B01447AF18}"/>
    <dgm:cxn modelId="{B3A484F8-951F-410D-A546-FC4F20494230}" type="presOf" srcId="{E1648C8E-E5EA-4F3B-B346-714677203EA5}" destId="{92D10C2F-359A-4EBF-B56A-0FCA21840789}" srcOrd="0" destOrd="0" presId="urn:microsoft.com/office/officeart/2005/8/layout/process1"/>
    <dgm:cxn modelId="{0479B7B6-F3B4-4AD8-82FE-A1A63ADA617B}" type="presOf" srcId="{4BA39F5C-A20F-4EE1-AB27-DAABFDE4E019}" destId="{C2119FAD-3385-48F1-9F84-69A312F3088D}" srcOrd="1" destOrd="0" presId="urn:microsoft.com/office/officeart/2005/8/layout/process1"/>
    <dgm:cxn modelId="{767F247B-A096-4F33-9324-682EDBD33AD3}" type="presOf" srcId="{9A40C06F-1697-43CB-9F8E-D9B01447AF18}" destId="{B04AEC53-47E3-42F5-9ABC-A3E8449B8299}" srcOrd="0" destOrd="0" presId="urn:microsoft.com/office/officeart/2005/8/layout/process1"/>
    <dgm:cxn modelId="{815257D2-13D4-496B-8D4D-BF2987A351CB}" type="presOf" srcId="{8959D8E7-5529-4A4F-B1C7-DBACA00C13F2}" destId="{A6C10852-976F-4913-9138-C88D8AF4AA80}" srcOrd="0" destOrd="0" presId="urn:microsoft.com/office/officeart/2005/8/layout/process1"/>
    <dgm:cxn modelId="{8C1450E7-B03C-4B72-8E3D-3823683D1BA0}" type="presOf" srcId="{4BA39F5C-A20F-4EE1-AB27-DAABFDE4E019}" destId="{1CE1783D-B9A3-47FC-B077-BE80F0EDF1AE}" srcOrd="0" destOrd="0" presId="urn:microsoft.com/office/officeart/2005/8/layout/process1"/>
    <dgm:cxn modelId="{A3CA50D1-E4A5-40D8-B584-565F2DF07364}" type="presOf" srcId="{1352F7BE-2F2D-431F-9FF4-C09C8F8FC0E9}" destId="{D956ED43-C3A0-4092-BCE9-2A13C27CD330}" srcOrd="0" destOrd="0" presId="urn:microsoft.com/office/officeart/2005/8/layout/process1"/>
    <dgm:cxn modelId="{3D5DBFD0-2BFE-43E1-A43E-C67499FA8E69}" type="presParOf" srcId="{92D10C2F-359A-4EBF-B56A-0FCA21840789}" destId="{A6C10852-976F-4913-9138-C88D8AF4AA80}" srcOrd="0" destOrd="0" presId="urn:microsoft.com/office/officeart/2005/8/layout/process1"/>
    <dgm:cxn modelId="{45979ABF-0317-4B0D-9B24-AEB3721C3EE3}" type="presParOf" srcId="{92D10C2F-359A-4EBF-B56A-0FCA21840789}" destId="{B04AEC53-47E3-42F5-9ABC-A3E8449B8299}" srcOrd="1" destOrd="0" presId="urn:microsoft.com/office/officeart/2005/8/layout/process1"/>
    <dgm:cxn modelId="{7AAE67FD-5435-48C5-914D-0FCFA0C6740C}" type="presParOf" srcId="{B04AEC53-47E3-42F5-9ABC-A3E8449B8299}" destId="{A51F8715-982A-4028-BF1F-5EF09FE6D572}" srcOrd="0" destOrd="0" presId="urn:microsoft.com/office/officeart/2005/8/layout/process1"/>
    <dgm:cxn modelId="{59FB199F-90C6-4728-A7A4-D6D1AD14DC5A}" type="presParOf" srcId="{92D10C2F-359A-4EBF-B56A-0FCA21840789}" destId="{694D3934-ED89-4727-9933-15E33E773250}" srcOrd="2" destOrd="0" presId="urn:microsoft.com/office/officeart/2005/8/layout/process1"/>
    <dgm:cxn modelId="{7B6B5A31-5362-45C1-B876-A76207F0FD3C}" type="presParOf" srcId="{92D10C2F-359A-4EBF-B56A-0FCA21840789}" destId="{1CE1783D-B9A3-47FC-B077-BE80F0EDF1AE}" srcOrd="3" destOrd="0" presId="urn:microsoft.com/office/officeart/2005/8/layout/process1"/>
    <dgm:cxn modelId="{46651FEC-A62F-4F5A-9F69-E15ED97E7A10}" type="presParOf" srcId="{1CE1783D-B9A3-47FC-B077-BE80F0EDF1AE}" destId="{C2119FAD-3385-48F1-9F84-69A312F3088D}" srcOrd="0" destOrd="0" presId="urn:microsoft.com/office/officeart/2005/8/layout/process1"/>
    <dgm:cxn modelId="{7082D334-5F61-4DC8-A967-7B27514BDB01}" type="presParOf" srcId="{92D10C2F-359A-4EBF-B56A-0FCA21840789}" destId="{D956ED43-C3A0-4092-BCE9-2A13C27CD33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CDE7745-D2D4-4EE9-BEDA-86DC50D4E16C}" type="doc">
      <dgm:prSet loTypeId="urn:microsoft.com/office/officeart/2008/layout/CircleAccentTimeline" loCatId="process" qsTypeId="urn:microsoft.com/office/officeart/2005/8/quickstyle/simple2" qsCatId="simple" csTypeId="urn:microsoft.com/office/officeart/2005/8/colors/accent3_4" csCatId="accent3" phldr="1"/>
      <dgm:spPr/>
      <dgm:t>
        <a:bodyPr/>
        <a:lstStyle/>
        <a:p>
          <a:endParaRPr lang="es-ES"/>
        </a:p>
      </dgm:t>
    </dgm:pt>
    <dgm:pt modelId="{5F374333-7770-4287-B45F-A6B4140C2B20}">
      <dgm:prSet phldrT="[Texto]" custT="1"/>
      <dgm:spPr/>
      <dgm:t>
        <a:bodyPr/>
        <a:lstStyle/>
        <a:p>
          <a:r>
            <a:rPr lang="es-ES" sz="2000" dirty="0" smtClean="0"/>
            <a:t>Riesgo Inherente </a:t>
          </a:r>
          <a:endParaRPr lang="es-ES" sz="2000" dirty="0"/>
        </a:p>
      </dgm:t>
    </dgm:pt>
    <dgm:pt modelId="{8DCACF6B-FA1C-467F-A735-A0C4E7223FA6}" type="parTrans" cxnId="{D974D1E0-3EE5-4CCF-986A-9B3BD9876C4D}">
      <dgm:prSet/>
      <dgm:spPr/>
      <dgm:t>
        <a:bodyPr/>
        <a:lstStyle/>
        <a:p>
          <a:endParaRPr lang="es-ES"/>
        </a:p>
      </dgm:t>
    </dgm:pt>
    <dgm:pt modelId="{1E78C818-D867-481C-83E5-C9AC8C436F95}" type="sibTrans" cxnId="{D974D1E0-3EE5-4CCF-986A-9B3BD9876C4D}">
      <dgm:prSet/>
      <dgm:spPr/>
      <dgm:t>
        <a:bodyPr/>
        <a:lstStyle/>
        <a:p>
          <a:endParaRPr lang="es-ES"/>
        </a:p>
      </dgm:t>
    </dgm:pt>
    <dgm:pt modelId="{74E6C998-7BC7-4096-B198-C4852F457A3B}">
      <dgm:prSet phldrT="[Texto]" custT="1"/>
      <dgm:spPr/>
      <dgm:t>
        <a:bodyPr/>
        <a:lstStyle/>
        <a:p>
          <a:r>
            <a:rPr lang="es-EC" sz="1400" dirty="0" smtClean="0"/>
            <a:t>Es la susceptibilidad del saldo de una cuenta o clase de transacciones a una exposición errónea</a:t>
          </a:r>
          <a:endParaRPr lang="es-ES" sz="1400" dirty="0"/>
        </a:p>
      </dgm:t>
    </dgm:pt>
    <dgm:pt modelId="{924D9A41-80F7-4A4D-9B8A-B2CB231330CF}" type="parTrans" cxnId="{326A9AC4-794B-450C-A414-88335A0D7814}">
      <dgm:prSet/>
      <dgm:spPr/>
      <dgm:t>
        <a:bodyPr/>
        <a:lstStyle/>
        <a:p>
          <a:endParaRPr lang="es-ES"/>
        </a:p>
      </dgm:t>
    </dgm:pt>
    <dgm:pt modelId="{4F6C5E7C-D7DB-4A82-B495-6DF192AE2211}" type="sibTrans" cxnId="{326A9AC4-794B-450C-A414-88335A0D7814}">
      <dgm:prSet/>
      <dgm:spPr/>
      <dgm:t>
        <a:bodyPr/>
        <a:lstStyle/>
        <a:p>
          <a:endParaRPr lang="es-ES"/>
        </a:p>
      </dgm:t>
    </dgm:pt>
    <dgm:pt modelId="{B9BC52AC-FF16-40B9-BA2C-D831694F742B}">
      <dgm:prSet phldrT="[Texto]" custT="1"/>
      <dgm:spPr/>
      <dgm:t>
        <a:bodyPr/>
        <a:lstStyle/>
        <a:p>
          <a:r>
            <a:rPr lang="es-ES" sz="2000" dirty="0" smtClean="0"/>
            <a:t>Riesgo Control</a:t>
          </a:r>
          <a:endParaRPr lang="es-ES" sz="2000" dirty="0"/>
        </a:p>
      </dgm:t>
    </dgm:pt>
    <dgm:pt modelId="{4CDB02B0-5F74-4251-AC28-C7C5C803EA84}" type="parTrans" cxnId="{97D8F248-48D3-457F-B2CD-8F23BE77D991}">
      <dgm:prSet/>
      <dgm:spPr/>
      <dgm:t>
        <a:bodyPr/>
        <a:lstStyle/>
        <a:p>
          <a:endParaRPr lang="es-ES"/>
        </a:p>
      </dgm:t>
    </dgm:pt>
    <dgm:pt modelId="{E69F22A1-146D-4D93-8A7C-AE0F6F76208D}" type="sibTrans" cxnId="{97D8F248-48D3-457F-B2CD-8F23BE77D991}">
      <dgm:prSet/>
      <dgm:spPr/>
      <dgm:t>
        <a:bodyPr/>
        <a:lstStyle/>
        <a:p>
          <a:endParaRPr lang="es-ES"/>
        </a:p>
      </dgm:t>
    </dgm:pt>
    <dgm:pt modelId="{8612FF81-9915-484F-ACA0-611FDA8431FB}">
      <dgm:prSet phldrT="[Texto]" custT="1"/>
      <dgm:spPr/>
      <dgm:t>
        <a:bodyPr/>
        <a:lstStyle/>
        <a:p>
          <a:r>
            <a:rPr lang="es-EC" sz="1200" dirty="0" smtClean="0"/>
            <a:t>El riesgo de control es el riesgo de que los sistemas de control estén incapacitados para detectar o evitar errores o irregularidades significativas en forma oportuna. </a:t>
          </a:r>
          <a:endParaRPr lang="es-ES" sz="1200" dirty="0"/>
        </a:p>
      </dgm:t>
    </dgm:pt>
    <dgm:pt modelId="{DC6090CD-4AA5-4700-977D-D7FBB1CAF83F}" type="parTrans" cxnId="{D45C6970-F28B-402C-837E-D678870D0725}">
      <dgm:prSet/>
      <dgm:spPr/>
      <dgm:t>
        <a:bodyPr/>
        <a:lstStyle/>
        <a:p>
          <a:endParaRPr lang="es-ES"/>
        </a:p>
      </dgm:t>
    </dgm:pt>
    <dgm:pt modelId="{69B11C4C-4FDF-4A92-A116-009DCFADBFCC}" type="sibTrans" cxnId="{D45C6970-F28B-402C-837E-D678870D0725}">
      <dgm:prSet/>
      <dgm:spPr/>
      <dgm:t>
        <a:bodyPr/>
        <a:lstStyle/>
        <a:p>
          <a:endParaRPr lang="es-ES"/>
        </a:p>
      </dgm:t>
    </dgm:pt>
    <dgm:pt modelId="{12080E4F-1AAA-43D4-BB3D-904B9B9FE0CF}">
      <dgm:prSet phldrT="[Texto]" custT="1"/>
      <dgm:spPr/>
      <dgm:t>
        <a:bodyPr/>
        <a:lstStyle/>
        <a:p>
          <a:r>
            <a:rPr lang="es-ES" sz="2000" dirty="0" smtClean="0"/>
            <a:t>Riesgo Detección  </a:t>
          </a:r>
          <a:endParaRPr lang="es-ES" sz="2000" dirty="0"/>
        </a:p>
      </dgm:t>
    </dgm:pt>
    <dgm:pt modelId="{DE99F189-D3AA-4434-A709-38EABC7F4DA3}" type="parTrans" cxnId="{07341775-6058-45B3-8796-5C819083AEB3}">
      <dgm:prSet/>
      <dgm:spPr/>
      <dgm:t>
        <a:bodyPr/>
        <a:lstStyle/>
        <a:p>
          <a:endParaRPr lang="es-ES"/>
        </a:p>
      </dgm:t>
    </dgm:pt>
    <dgm:pt modelId="{AD1C07D1-5616-4715-B9F5-1D1CB56302AB}" type="sibTrans" cxnId="{07341775-6058-45B3-8796-5C819083AEB3}">
      <dgm:prSet/>
      <dgm:spPr/>
      <dgm:t>
        <a:bodyPr/>
        <a:lstStyle/>
        <a:p>
          <a:endParaRPr lang="es-ES"/>
        </a:p>
      </dgm:t>
    </dgm:pt>
    <dgm:pt modelId="{3856D143-C62E-4C50-95CC-5189E7D39ED9}">
      <dgm:prSet custT="1"/>
      <dgm:spPr/>
      <dgm:t>
        <a:bodyPr/>
        <a:lstStyle/>
        <a:p>
          <a:r>
            <a:rPr lang="es-EC" sz="1400" dirty="0" smtClean="0"/>
            <a:t>Es el riesgo de que los procedimientos sustantivos no detecten errores</a:t>
          </a:r>
          <a:endParaRPr lang="es-EC" sz="1400" dirty="0"/>
        </a:p>
      </dgm:t>
    </dgm:pt>
    <dgm:pt modelId="{1A29E9E2-E6E2-411F-A4BA-78EB20B72A84}" type="parTrans" cxnId="{7FEC164E-E964-4DB3-B915-0B3F175C0A9F}">
      <dgm:prSet/>
      <dgm:spPr/>
      <dgm:t>
        <a:bodyPr/>
        <a:lstStyle/>
        <a:p>
          <a:endParaRPr lang="es-ES"/>
        </a:p>
      </dgm:t>
    </dgm:pt>
    <dgm:pt modelId="{3B605F18-C2CF-40E1-ADCB-571CE3B119EE}" type="sibTrans" cxnId="{7FEC164E-E964-4DB3-B915-0B3F175C0A9F}">
      <dgm:prSet/>
      <dgm:spPr/>
      <dgm:t>
        <a:bodyPr/>
        <a:lstStyle/>
        <a:p>
          <a:endParaRPr lang="es-ES"/>
        </a:p>
      </dgm:t>
    </dgm:pt>
    <dgm:pt modelId="{6F039B18-2BA5-489D-B590-6B9339FAFB3C}" type="pres">
      <dgm:prSet presAssocID="{FCDE7745-D2D4-4EE9-BEDA-86DC50D4E16C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C37EC58B-4887-47A6-BB4F-3FC69CB89FA7}" type="pres">
      <dgm:prSet presAssocID="{5F374333-7770-4287-B45F-A6B4140C2B20}" presName="parComposite" presStyleCnt="0"/>
      <dgm:spPr/>
    </dgm:pt>
    <dgm:pt modelId="{E73A298C-DFB2-4A95-945A-5405E4D40128}" type="pres">
      <dgm:prSet presAssocID="{5F374333-7770-4287-B45F-A6B4140C2B20}" presName="parBigCircle" presStyleLbl="node0" presStyleIdx="0" presStyleCnt="3"/>
      <dgm:spPr/>
    </dgm:pt>
    <dgm:pt modelId="{1AD01341-59D3-4B60-B843-F0DFE114EB6E}" type="pres">
      <dgm:prSet presAssocID="{5F374333-7770-4287-B45F-A6B4140C2B20}" presName="parTx" presStyleLbl="revTx" presStyleIdx="0" presStyleCnt="9"/>
      <dgm:spPr/>
      <dgm:t>
        <a:bodyPr/>
        <a:lstStyle/>
        <a:p>
          <a:endParaRPr lang="es-ES"/>
        </a:p>
      </dgm:t>
    </dgm:pt>
    <dgm:pt modelId="{E0499950-D737-4625-9318-E72E2C5170C6}" type="pres">
      <dgm:prSet presAssocID="{5F374333-7770-4287-B45F-A6B4140C2B20}" presName="bSpace" presStyleCnt="0"/>
      <dgm:spPr/>
    </dgm:pt>
    <dgm:pt modelId="{25639928-2133-436A-A165-12012CA0657A}" type="pres">
      <dgm:prSet presAssocID="{5F374333-7770-4287-B45F-A6B4140C2B20}" presName="parBackupNorm" presStyleCnt="0"/>
      <dgm:spPr/>
    </dgm:pt>
    <dgm:pt modelId="{35B1730B-2BC0-49F3-9076-43FF3CC66C45}" type="pres">
      <dgm:prSet presAssocID="{1E78C818-D867-481C-83E5-C9AC8C436F95}" presName="parSpace" presStyleCnt="0"/>
      <dgm:spPr/>
    </dgm:pt>
    <dgm:pt modelId="{F3BF831B-2EE2-457F-A562-882652A4F985}" type="pres">
      <dgm:prSet presAssocID="{74E6C998-7BC7-4096-B198-C4852F457A3B}" presName="desBackupLeftNorm" presStyleCnt="0"/>
      <dgm:spPr/>
    </dgm:pt>
    <dgm:pt modelId="{336E52C9-6546-4E82-A4B4-F304A7E73122}" type="pres">
      <dgm:prSet presAssocID="{74E6C998-7BC7-4096-B198-C4852F457A3B}" presName="desComposite" presStyleCnt="0"/>
      <dgm:spPr/>
    </dgm:pt>
    <dgm:pt modelId="{663EF416-2B26-4C5D-B409-73F85B2EE50A}" type="pres">
      <dgm:prSet presAssocID="{74E6C998-7BC7-4096-B198-C4852F457A3B}" presName="desCircle" presStyleLbl="node1" presStyleIdx="0" presStyleCnt="3"/>
      <dgm:spPr/>
    </dgm:pt>
    <dgm:pt modelId="{543C26CE-F3BB-4084-B49A-C54C3A13971D}" type="pres">
      <dgm:prSet presAssocID="{74E6C998-7BC7-4096-B198-C4852F457A3B}" presName="chTx" presStyleLbl="revTx" presStyleIdx="1" presStyleCnt="9"/>
      <dgm:spPr/>
      <dgm:t>
        <a:bodyPr/>
        <a:lstStyle/>
        <a:p>
          <a:endParaRPr lang="es-ES"/>
        </a:p>
      </dgm:t>
    </dgm:pt>
    <dgm:pt modelId="{FF6AEA6E-6FEC-4CF5-B24B-0E1760E30CBB}" type="pres">
      <dgm:prSet presAssocID="{74E6C998-7BC7-4096-B198-C4852F457A3B}" presName="desTx" presStyleLbl="revTx" presStyleIdx="2" presStyleCnt="9">
        <dgm:presLayoutVars>
          <dgm:bulletEnabled val="1"/>
        </dgm:presLayoutVars>
      </dgm:prSet>
      <dgm:spPr/>
    </dgm:pt>
    <dgm:pt modelId="{F4C0BA41-9993-456C-92DA-36FAEF6ABD17}" type="pres">
      <dgm:prSet presAssocID="{74E6C998-7BC7-4096-B198-C4852F457A3B}" presName="desBackupRightNorm" presStyleCnt="0"/>
      <dgm:spPr/>
    </dgm:pt>
    <dgm:pt modelId="{FF9CACC6-40D6-4A77-BBE3-5BBE53BE5C40}" type="pres">
      <dgm:prSet presAssocID="{4F6C5E7C-D7DB-4A82-B495-6DF192AE2211}" presName="desSpace" presStyleCnt="0"/>
      <dgm:spPr/>
    </dgm:pt>
    <dgm:pt modelId="{C3F9ADA8-F96A-4B80-A7AA-8477F15718C7}" type="pres">
      <dgm:prSet presAssocID="{12080E4F-1AAA-43D4-BB3D-904B9B9FE0CF}" presName="parComposite" presStyleCnt="0"/>
      <dgm:spPr/>
    </dgm:pt>
    <dgm:pt modelId="{D8B7B1AA-B4A1-44E2-8A2B-EB044BC2E42B}" type="pres">
      <dgm:prSet presAssocID="{12080E4F-1AAA-43D4-BB3D-904B9B9FE0CF}" presName="parBigCircle" presStyleLbl="node0" presStyleIdx="1" presStyleCnt="3"/>
      <dgm:spPr/>
    </dgm:pt>
    <dgm:pt modelId="{8D5871DC-0AC3-465C-874A-5F74ABB26E1E}" type="pres">
      <dgm:prSet presAssocID="{12080E4F-1AAA-43D4-BB3D-904B9B9FE0CF}" presName="parTx" presStyleLbl="revTx" presStyleIdx="3" presStyleCnt="9"/>
      <dgm:spPr/>
      <dgm:t>
        <a:bodyPr/>
        <a:lstStyle/>
        <a:p>
          <a:endParaRPr lang="es-ES"/>
        </a:p>
      </dgm:t>
    </dgm:pt>
    <dgm:pt modelId="{74F06D9B-6381-4EFF-85EB-E83A7DF6E6C5}" type="pres">
      <dgm:prSet presAssocID="{12080E4F-1AAA-43D4-BB3D-904B9B9FE0CF}" presName="bSpace" presStyleCnt="0"/>
      <dgm:spPr/>
    </dgm:pt>
    <dgm:pt modelId="{066F3C66-9590-4A68-9DE7-1DEAE22BD9C7}" type="pres">
      <dgm:prSet presAssocID="{12080E4F-1AAA-43D4-BB3D-904B9B9FE0CF}" presName="parBackupNorm" presStyleCnt="0"/>
      <dgm:spPr/>
    </dgm:pt>
    <dgm:pt modelId="{B21ABCF8-C660-4A36-8FC3-25C28BBAC08C}" type="pres">
      <dgm:prSet presAssocID="{AD1C07D1-5616-4715-B9F5-1D1CB56302AB}" presName="parSpace" presStyleCnt="0"/>
      <dgm:spPr/>
    </dgm:pt>
    <dgm:pt modelId="{0AEF6577-9A21-4D25-A2BA-5517F7EBF9C0}" type="pres">
      <dgm:prSet presAssocID="{3856D143-C62E-4C50-95CC-5189E7D39ED9}" presName="desBackupLeftNorm" presStyleCnt="0"/>
      <dgm:spPr/>
    </dgm:pt>
    <dgm:pt modelId="{71E73C4A-E8CC-4181-A7A3-6A738128CD3A}" type="pres">
      <dgm:prSet presAssocID="{3856D143-C62E-4C50-95CC-5189E7D39ED9}" presName="desComposite" presStyleCnt="0"/>
      <dgm:spPr/>
    </dgm:pt>
    <dgm:pt modelId="{064B1B27-94FC-4FEB-B5F8-C486F77F195C}" type="pres">
      <dgm:prSet presAssocID="{3856D143-C62E-4C50-95CC-5189E7D39ED9}" presName="desCircle" presStyleLbl="node1" presStyleIdx="1" presStyleCnt="3"/>
      <dgm:spPr/>
    </dgm:pt>
    <dgm:pt modelId="{BCBCC89B-F512-4A23-ACCE-386D93BCB114}" type="pres">
      <dgm:prSet presAssocID="{3856D143-C62E-4C50-95CC-5189E7D39ED9}" presName="chTx" presStyleLbl="revTx" presStyleIdx="4" presStyleCnt="9"/>
      <dgm:spPr/>
      <dgm:t>
        <a:bodyPr/>
        <a:lstStyle/>
        <a:p>
          <a:endParaRPr lang="es-ES"/>
        </a:p>
      </dgm:t>
    </dgm:pt>
    <dgm:pt modelId="{374D36DB-E8FD-4D84-9AFD-21FD0B76DD96}" type="pres">
      <dgm:prSet presAssocID="{3856D143-C62E-4C50-95CC-5189E7D39ED9}" presName="desTx" presStyleLbl="revTx" presStyleIdx="5" presStyleCnt="9">
        <dgm:presLayoutVars>
          <dgm:bulletEnabled val="1"/>
        </dgm:presLayoutVars>
      </dgm:prSet>
      <dgm:spPr/>
    </dgm:pt>
    <dgm:pt modelId="{21F0CF29-F908-41AA-912D-1D7B633560DD}" type="pres">
      <dgm:prSet presAssocID="{3856D143-C62E-4C50-95CC-5189E7D39ED9}" presName="desBackupRightNorm" presStyleCnt="0"/>
      <dgm:spPr/>
    </dgm:pt>
    <dgm:pt modelId="{CF30AEC1-BC12-44D1-BCF6-431D0BF17960}" type="pres">
      <dgm:prSet presAssocID="{3B605F18-C2CF-40E1-ADCB-571CE3B119EE}" presName="desSpace" presStyleCnt="0"/>
      <dgm:spPr/>
    </dgm:pt>
    <dgm:pt modelId="{162C0C24-563A-4DAA-BE5C-D6FC5E72D7B3}" type="pres">
      <dgm:prSet presAssocID="{B9BC52AC-FF16-40B9-BA2C-D831694F742B}" presName="parComposite" presStyleCnt="0"/>
      <dgm:spPr/>
    </dgm:pt>
    <dgm:pt modelId="{33A96AD3-2ACD-4AA6-932A-8F109136725B}" type="pres">
      <dgm:prSet presAssocID="{B9BC52AC-FF16-40B9-BA2C-D831694F742B}" presName="parBigCircle" presStyleLbl="node0" presStyleIdx="2" presStyleCnt="3"/>
      <dgm:spPr/>
    </dgm:pt>
    <dgm:pt modelId="{D72087A1-5AAD-433C-BB3F-A8E5B2B17A8C}" type="pres">
      <dgm:prSet presAssocID="{B9BC52AC-FF16-40B9-BA2C-D831694F742B}" presName="parTx" presStyleLbl="revTx" presStyleIdx="6" presStyleCnt="9"/>
      <dgm:spPr/>
      <dgm:t>
        <a:bodyPr/>
        <a:lstStyle/>
        <a:p>
          <a:endParaRPr lang="es-ES"/>
        </a:p>
      </dgm:t>
    </dgm:pt>
    <dgm:pt modelId="{7158A011-88D2-4471-9F69-66DCB97F7857}" type="pres">
      <dgm:prSet presAssocID="{B9BC52AC-FF16-40B9-BA2C-D831694F742B}" presName="bSpace" presStyleCnt="0"/>
      <dgm:spPr/>
    </dgm:pt>
    <dgm:pt modelId="{21F38E94-2906-4FED-934F-5AD70EAF3D42}" type="pres">
      <dgm:prSet presAssocID="{B9BC52AC-FF16-40B9-BA2C-D831694F742B}" presName="parBackupNorm" presStyleCnt="0"/>
      <dgm:spPr/>
    </dgm:pt>
    <dgm:pt modelId="{5ED13D82-975C-482D-8557-09709E316D4B}" type="pres">
      <dgm:prSet presAssocID="{E69F22A1-146D-4D93-8A7C-AE0F6F76208D}" presName="parSpace" presStyleCnt="0"/>
      <dgm:spPr/>
    </dgm:pt>
    <dgm:pt modelId="{49256DF2-8082-4AAF-AC93-18D0D26B85AD}" type="pres">
      <dgm:prSet presAssocID="{8612FF81-9915-484F-ACA0-611FDA8431FB}" presName="desBackupLeftNorm" presStyleCnt="0"/>
      <dgm:spPr/>
    </dgm:pt>
    <dgm:pt modelId="{EA062EA0-403C-412A-B758-59C7C49113D7}" type="pres">
      <dgm:prSet presAssocID="{8612FF81-9915-484F-ACA0-611FDA8431FB}" presName="desComposite" presStyleCnt="0"/>
      <dgm:spPr/>
    </dgm:pt>
    <dgm:pt modelId="{BEF38999-4DEB-4113-A637-6550735103BF}" type="pres">
      <dgm:prSet presAssocID="{8612FF81-9915-484F-ACA0-611FDA8431FB}" presName="desCircle" presStyleLbl="node1" presStyleIdx="2" presStyleCnt="3"/>
      <dgm:spPr/>
    </dgm:pt>
    <dgm:pt modelId="{C2D6F2C3-64F8-4385-A467-5A1B9CC5B38F}" type="pres">
      <dgm:prSet presAssocID="{8612FF81-9915-484F-ACA0-611FDA8431FB}" presName="chTx" presStyleLbl="revTx" presStyleIdx="7" presStyleCnt="9" custLinFactNeighborX="11746" custLinFactNeighborY="9768"/>
      <dgm:spPr/>
      <dgm:t>
        <a:bodyPr/>
        <a:lstStyle/>
        <a:p>
          <a:endParaRPr lang="es-ES"/>
        </a:p>
      </dgm:t>
    </dgm:pt>
    <dgm:pt modelId="{A52DA9E8-C71D-4A59-89F5-605AAAF2E14F}" type="pres">
      <dgm:prSet presAssocID="{8612FF81-9915-484F-ACA0-611FDA8431FB}" presName="desTx" presStyleLbl="revTx" presStyleIdx="8" presStyleCnt="9">
        <dgm:presLayoutVars>
          <dgm:bulletEnabled val="1"/>
        </dgm:presLayoutVars>
      </dgm:prSet>
      <dgm:spPr/>
    </dgm:pt>
    <dgm:pt modelId="{EAE29976-874D-4E70-A0B9-1FF5973BC678}" type="pres">
      <dgm:prSet presAssocID="{8612FF81-9915-484F-ACA0-611FDA8431FB}" presName="desBackupRightNorm" presStyleCnt="0"/>
      <dgm:spPr/>
    </dgm:pt>
    <dgm:pt modelId="{E4FF1506-F32E-4D2A-88A9-D8640A62B0F5}" type="pres">
      <dgm:prSet presAssocID="{69B11C4C-4FDF-4A92-A116-009DCFADBFCC}" presName="desSpace" presStyleCnt="0"/>
      <dgm:spPr/>
    </dgm:pt>
  </dgm:ptLst>
  <dgm:cxnLst>
    <dgm:cxn modelId="{97D8F248-48D3-457F-B2CD-8F23BE77D991}" srcId="{FCDE7745-D2D4-4EE9-BEDA-86DC50D4E16C}" destId="{B9BC52AC-FF16-40B9-BA2C-D831694F742B}" srcOrd="2" destOrd="0" parTransId="{4CDB02B0-5F74-4251-AC28-C7C5C803EA84}" sibTransId="{E69F22A1-146D-4D93-8A7C-AE0F6F76208D}"/>
    <dgm:cxn modelId="{7FEC164E-E964-4DB3-B915-0B3F175C0A9F}" srcId="{12080E4F-1AAA-43D4-BB3D-904B9B9FE0CF}" destId="{3856D143-C62E-4C50-95CC-5189E7D39ED9}" srcOrd="0" destOrd="0" parTransId="{1A29E9E2-E6E2-411F-A4BA-78EB20B72A84}" sibTransId="{3B605F18-C2CF-40E1-ADCB-571CE3B119EE}"/>
    <dgm:cxn modelId="{BB6684DE-A3F2-454F-AFF4-1375E2DDB506}" type="presOf" srcId="{FCDE7745-D2D4-4EE9-BEDA-86DC50D4E16C}" destId="{6F039B18-2BA5-489D-B590-6B9339FAFB3C}" srcOrd="0" destOrd="0" presId="urn:microsoft.com/office/officeart/2008/layout/CircleAccentTimeline"/>
    <dgm:cxn modelId="{D45C6970-F28B-402C-837E-D678870D0725}" srcId="{B9BC52AC-FF16-40B9-BA2C-D831694F742B}" destId="{8612FF81-9915-484F-ACA0-611FDA8431FB}" srcOrd="0" destOrd="0" parTransId="{DC6090CD-4AA5-4700-977D-D7FBB1CAF83F}" sibTransId="{69B11C4C-4FDF-4A92-A116-009DCFADBFCC}"/>
    <dgm:cxn modelId="{326A9AC4-794B-450C-A414-88335A0D7814}" srcId="{5F374333-7770-4287-B45F-A6B4140C2B20}" destId="{74E6C998-7BC7-4096-B198-C4852F457A3B}" srcOrd="0" destOrd="0" parTransId="{924D9A41-80F7-4A4D-9B8A-B2CB231330CF}" sibTransId="{4F6C5E7C-D7DB-4A82-B495-6DF192AE2211}"/>
    <dgm:cxn modelId="{DC118E45-D11A-43B7-9E04-DA1B1D572811}" type="presOf" srcId="{5F374333-7770-4287-B45F-A6B4140C2B20}" destId="{1AD01341-59D3-4B60-B843-F0DFE114EB6E}" srcOrd="0" destOrd="0" presId="urn:microsoft.com/office/officeart/2008/layout/CircleAccentTimeline"/>
    <dgm:cxn modelId="{0A2B9C00-A1E9-4B07-8723-F07E2E5E6E62}" type="presOf" srcId="{3856D143-C62E-4C50-95CC-5189E7D39ED9}" destId="{BCBCC89B-F512-4A23-ACCE-386D93BCB114}" srcOrd="0" destOrd="0" presId="urn:microsoft.com/office/officeart/2008/layout/CircleAccentTimeline"/>
    <dgm:cxn modelId="{07341775-6058-45B3-8796-5C819083AEB3}" srcId="{FCDE7745-D2D4-4EE9-BEDA-86DC50D4E16C}" destId="{12080E4F-1AAA-43D4-BB3D-904B9B9FE0CF}" srcOrd="1" destOrd="0" parTransId="{DE99F189-D3AA-4434-A709-38EABC7F4DA3}" sibTransId="{AD1C07D1-5616-4715-B9F5-1D1CB56302AB}"/>
    <dgm:cxn modelId="{F34A46F9-79E0-4C44-9B36-E0D0B16DB22A}" type="presOf" srcId="{74E6C998-7BC7-4096-B198-C4852F457A3B}" destId="{543C26CE-F3BB-4084-B49A-C54C3A13971D}" srcOrd="0" destOrd="0" presId="urn:microsoft.com/office/officeart/2008/layout/CircleAccentTimeline"/>
    <dgm:cxn modelId="{6A3435C4-EC19-4993-AE7C-CC8A62320228}" type="presOf" srcId="{12080E4F-1AAA-43D4-BB3D-904B9B9FE0CF}" destId="{8D5871DC-0AC3-465C-874A-5F74ABB26E1E}" srcOrd="0" destOrd="0" presId="urn:microsoft.com/office/officeart/2008/layout/CircleAccentTimeline"/>
    <dgm:cxn modelId="{C560B4CC-CF15-47FE-B041-EFD53B096E4A}" type="presOf" srcId="{B9BC52AC-FF16-40B9-BA2C-D831694F742B}" destId="{D72087A1-5AAD-433C-BB3F-A8E5B2B17A8C}" srcOrd="0" destOrd="0" presId="urn:microsoft.com/office/officeart/2008/layout/CircleAccentTimeline"/>
    <dgm:cxn modelId="{96469552-8E78-4F80-9E3E-81B487BA3D3A}" type="presOf" srcId="{8612FF81-9915-484F-ACA0-611FDA8431FB}" destId="{C2D6F2C3-64F8-4385-A467-5A1B9CC5B38F}" srcOrd="0" destOrd="0" presId="urn:microsoft.com/office/officeart/2008/layout/CircleAccentTimeline"/>
    <dgm:cxn modelId="{D974D1E0-3EE5-4CCF-986A-9B3BD9876C4D}" srcId="{FCDE7745-D2D4-4EE9-BEDA-86DC50D4E16C}" destId="{5F374333-7770-4287-B45F-A6B4140C2B20}" srcOrd="0" destOrd="0" parTransId="{8DCACF6B-FA1C-467F-A735-A0C4E7223FA6}" sibTransId="{1E78C818-D867-481C-83E5-C9AC8C436F95}"/>
    <dgm:cxn modelId="{2F6556F8-AFFB-4B8C-8FEF-4F81C1388FC6}" type="presParOf" srcId="{6F039B18-2BA5-489D-B590-6B9339FAFB3C}" destId="{C37EC58B-4887-47A6-BB4F-3FC69CB89FA7}" srcOrd="0" destOrd="0" presId="urn:microsoft.com/office/officeart/2008/layout/CircleAccentTimeline"/>
    <dgm:cxn modelId="{9D9DACED-D9EF-410A-9DAF-3995354C9738}" type="presParOf" srcId="{C37EC58B-4887-47A6-BB4F-3FC69CB89FA7}" destId="{E73A298C-DFB2-4A95-945A-5405E4D40128}" srcOrd="0" destOrd="0" presId="urn:microsoft.com/office/officeart/2008/layout/CircleAccentTimeline"/>
    <dgm:cxn modelId="{4C6AD47F-DD1B-4475-9387-25CED77F0538}" type="presParOf" srcId="{C37EC58B-4887-47A6-BB4F-3FC69CB89FA7}" destId="{1AD01341-59D3-4B60-B843-F0DFE114EB6E}" srcOrd="1" destOrd="0" presId="urn:microsoft.com/office/officeart/2008/layout/CircleAccentTimeline"/>
    <dgm:cxn modelId="{715B8166-E460-4782-8A13-59322798238C}" type="presParOf" srcId="{C37EC58B-4887-47A6-BB4F-3FC69CB89FA7}" destId="{E0499950-D737-4625-9318-E72E2C5170C6}" srcOrd="2" destOrd="0" presId="urn:microsoft.com/office/officeart/2008/layout/CircleAccentTimeline"/>
    <dgm:cxn modelId="{F7BF96E4-4DC5-4BD2-A68C-13E7152E309F}" type="presParOf" srcId="{6F039B18-2BA5-489D-B590-6B9339FAFB3C}" destId="{25639928-2133-436A-A165-12012CA0657A}" srcOrd="1" destOrd="0" presId="urn:microsoft.com/office/officeart/2008/layout/CircleAccentTimeline"/>
    <dgm:cxn modelId="{A7F57E13-A418-415F-AA3C-0317B10EF23E}" type="presParOf" srcId="{6F039B18-2BA5-489D-B590-6B9339FAFB3C}" destId="{35B1730B-2BC0-49F3-9076-43FF3CC66C45}" srcOrd="2" destOrd="0" presId="urn:microsoft.com/office/officeart/2008/layout/CircleAccentTimeline"/>
    <dgm:cxn modelId="{45DA3833-7C12-45B5-B6B7-6E1EF205D8B6}" type="presParOf" srcId="{6F039B18-2BA5-489D-B590-6B9339FAFB3C}" destId="{F3BF831B-2EE2-457F-A562-882652A4F985}" srcOrd="3" destOrd="0" presId="urn:microsoft.com/office/officeart/2008/layout/CircleAccentTimeline"/>
    <dgm:cxn modelId="{D55FC6CB-FCE3-4527-B05E-5BD35DE48E7B}" type="presParOf" srcId="{6F039B18-2BA5-489D-B590-6B9339FAFB3C}" destId="{336E52C9-6546-4E82-A4B4-F304A7E73122}" srcOrd="4" destOrd="0" presId="urn:microsoft.com/office/officeart/2008/layout/CircleAccentTimeline"/>
    <dgm:cxn modelId="{0496ABFE-EDBD-4EB7-BBCE-7C341A895195}" type="presParOf" srcId="{336E52C9-6546-4E82-A4B4-F304A7E73122}" destId="{663EF416-2B26-4C5D-B409-73F85B2EE50A}" srcOrd="0" destOrd="0" presId="urn:microsoft.com/office/officeart/2008/layout/CircleAccentTimeline"/>
    <dgm:cxn modelId="{198790F7-2F4C-4E37-8321-ABD3F6F859A0}" type="presParOf" srcId="{336E52C9-6546-4E82-A4B4-F304A7E73122}" destId="{543C26CE-F3BB-4084-B49A-C54C3A13971D}" srcOrd="1" destOrd="0" presId="urn:microsoft.com/office/officeart/2008/layout/CircleAccentTimeline"/>
    <dgm:cxn modelId="{D5BF5EF2-02AD-4207-9966-F2D6F8AC2562}" type="presParOf" srcId="{336E52C9-6546-4E82-A4B4-F304A7E73122}" destId="{FF6AEA6E-6FEC-4CF5-B24B-0E1760E30CBB}" srcOrd="2" destOrd="0" presId="urn:microsoft.com/office/officeart/2008/layout/CircleAccentTimeline"/>
    <dgm:cxn modelId="{20962031-C337-4684-A219-2E0A88BAA8C5}" type="presParOf" srcId="{6F039B18-2BA5-489D-B590-6B9339FAFB3C}" destId="{F4C0BA41-9993-456C-92DA-36FAEF6ABD17}" srcOrd="5" destOrd="0" presId="urn:microsoft.com/office/officeart/2008/layout/CircleAccentTimeline"/>
    <dgm:cxn modelId="{149EED4B-B049-466E-B528-93A4BBC22D6E}" type="presParOf" srcId="{6F039B18-2BA5-489D-B590-6B9339FAFB3C}" destId="{FF9CACC6-40D6-4A77-BBE3-5BBE53BE5C40}" srcOrd="6" destOrd="0" presId="urn:microsoft.com/office/officeart/2008/layout/CircleAccentTimeline"/>
    <dgm:cxn modelId="{991BEAE9-781F-45D2-8925-94587E8724F3}" type="presParOf" srcId="{6F039B18-2BA5-489D-B590-6B9339FAFB3C}" destId="{C3F9ADA8-F96A-4B80-A7AA-8477F15718C7}" srcOrd="7" destOrd="0" presId="urn:microsoft.com/office/officeart/2008/layout/CircleAccentTimeline"/>
    <dgm:cxn modelId="{1D9D21A2-20DE-4758-BD5F-AD359609108E}" type="presParOf" srcId="{C3F9ADA8-F96A-4B80-A7AA-8477F15718C7}" destId="{D8B7B1AA-B4A1-44E2-8A2B-EB044BC2E42B}" srcOrd="0" destOrd="0" presId="urn:microsoft.com/office/officeart/2008/layout/CircleAccentTimeline"/>
    <dgm:cxn modelId="{EBAFE632-0E63-4065-92A2-035B2B0CD881}" type="presParOf" srcId="{C3F9ADA8-F96A-4B80-A7AA-8477F15718C7}" destId="{8D5871DC-0AC3-465C-874A-5F74ABB26E1E}" srcOrd="1" destOrd="0" presId="urn:microsoft.com/office/officeart/2008/layout/CircleAccentTimeline"/>
    <dgm:cxn modelId="{C230ED24-0BBE-4CB6-8CB7-AAD72A933758}" type="presParOf" srcId="{C3F9ADA8-F96A-4B80-A7AA-8477F15718C7}" destId="{74F06D9B-6381-4EFF-85EB-E83A7DF6E6C5}" srcOrd="2" destOrd="0" presId="urn:microsoft.com/office/officeart/2008/layout/CircleAccentTimeline"/>
    <dgm:cxn modelId="{5A5D041A-D7E5-48FD-9269-927ED110B674}" type="presParOf" srcId="{6F039B18-2BA5-489D-B590-6B9339FAFB3C}" destId="{066F3C66-9590-4A68-9DE7-1DEAE22BD9C7}" srcOrd="8" destOrd="0" presId="urn:microsoft.com/office/officeart/2008/layout/CircleAccentTimeline"/>
    <dgm:cxn modelId="{72DD067E-CF16-4445-8F7D-95CC880990CB}" type="presParOf" srcId="{6F039B18-2BA5-489D-B590-6B9339FAFB3C}" destId="{B21ABCF8-C660-4A36-8FC3-25C28BBAC08C}" srcOrd="9" destOrd="0" presId="urn:microsoft.com/office/officeart/2008/layout/CircleAccentTimeline"/>
    <dgm:cxn modelId="{5FDB11B2-2DA8-4268-8EFD-F528CB47E5AA}" type="presParOf" srcId="{6F039B18-2BA5-489D-B590-6B9339FAFB3C}" destId="{0AEF6577-9A21-4D25-A2BA-5517F7EBF9C0}" srcOrd="10" destOrd="0" presId="urn:microsoft.com/office/officeart/2008/layout/CircleAccentTimeline"/>
    <dgm:cxn modelId="{7E921ECA-840D-4AF6-A3FC-2276E1F602B5}" type="presParOf" srcId="{6F039B18-2BA5-489D-B590-6B9339FAFB3C}" destId="{71E73C4A-E8CC-4181-A7A3-6A738128CD3A}" srcOrd="11" destOrd="0" presId="urn:microsoft.com/office/officeart/2008/layout/CircleAccentTimeline"/>
    <dgm:cxn modelId="{54CE92B3-6B3B-4CD8-9A8F-C714848E971A}" type="presParOf" srcId="{71E73C4A-E8CC-4181-A7A3-6A738128CD3A}" destId="{064B1B27-94FC-4FEB-B5F8-C486F77F195C}" srcOrd="0" destOrd="0" presId="urn:microsoft.com/office/officeart/2008/layout/CircleAccentTimeline"/>
    <dgm:cxn modelId="{13FCD566-9166-4280-A89F-B086B5517671}" type="presParOf" srcId="{71E73C4A-E8CC-4181-A7A3-6A738128CD3A}" destId="{BCBCC89B-F512-4A23-ACCE-386D93BCB114}" srcOrd="1" destOrd="0" presId="urn:microsoft.com/office/officeart/2008/layout/CircleAccentTimeline"/>
    <dgm:cxn modelId="{0A7FDB0D-E6E9-45EF-9A6C-A25C434FF86A}" type="presParOf" srcId="{71E73C4A-E8CC-4181-A7A3-6A738128CD3A}" destId="{374D36DB-E8FD-4D84-9AFD-21FD0B76DD96}" srcOrd="2" destOrd="0" presId="urn:microsoft.com/office/officeart/2008/layout/CircleAccentTimeline"/>
    <dgm:cxn modelId="{A5B96460-1473-444B-8D84-A975ABED23BD}" type="presParOf" srcId="{6F039B18-2BA5-489D-B590-6B9339FAFB3C}" destId="{21F0CF29-F908-41AA-912D-1D7B633560DD}" srcOrd="12" destOrd="0" presId="urn:microsoft.com/office/officeart/2008/layout/CircleAccentTimeline"/>
    <dgm:cxn modelId="{052E52E2-9BF7-4FD4-BCF9-7D242A852ED6}" type="presParOf" srcId="{6F039B18-2BA5-489D-B590-6B9339FAFB3C}" destId="{CF30AEC1-BC12-44D1-BCF6-431D0BF17960}" srcOrd="13" destOrd="0" presId="urn:microsoft.com/office/officeart/2008/layout/CircleAccentTimeline"/>
    <dgm:cxn modelId="{4B8ECACD-CA59-4753-B6B4-36039D2AB4D0}" type="presParOf" srcId="{6F039B18-2BA5-489D-B590-6B9339FAFB3C}" destId="{162C0C24-563A-4DAA-BE5C-D6FC5E72D7B3}" srcOrd="14" destOrd="0" presId="urn:microsoft.com/office/officeart/2008/layout/CircleAccentTimeline"/>
    <dgm:cxn modelId="{A8F15893-3595-45AE-B817-0D872EBDFF53}" type="presParOf" srcId="{162C0C24-563A-4DAA-BE5C-D6FC5E72D7B3}" destId="{33A96AD3-2ACD-4AA6-932A-8F109136725B}" srcOrd="0" destOrd="0" presId="urn:microsoft.com/office/officeart/2008/layout/CircleAccentTimeline"/>
    <dgm:cxn modelId="{41AA4F0B-330E-4671-924E-D9512C5C5048}" type="presParOf" srcId="{162C0C24-563A-4DAA-BE5C-D6FC5E72D7B3}" destId="{D72087A1-5AAD-433C-BB3F-A8E5B2B17A8C}" srcOrd="1" destOrd="0" presId="urn:microsoft.com/office/officeart/2008/layout/CircleAccentTimeline"/>
    <dgm:cxn modelId="{58A4048B-C1F0-403D-B5EC-915BBC8FD683}" type="presParOf" srcId="{162C0C24-563A-4DAA-BE5C-D6FC5E72D7B3}" destId="{7158A011-88D2-4471-9F69-66DCB97F7857}" srcOrd="2" destOrd="0" presId="urn:microsoft.com/office/officeart/2008/layout/CircleAccentTimeline"/>
    <dgm:cxn modelId="{D7957EBF-5B77-4294-8F22-02F356A10546}" type="presParOf" srcId="{6F039B18-2BA5-489D-B590-6B9339FAFB3C}" destId="{21F38E94-2906-4FED-934F-5AD70EAF3D42}" srcOrd="15" destOrd="0" presId="urn:microsoft.com/office/officeart/2008/layout/CircleAccentTimeline"/>
    <dgm:cxn modelId="{AE50EDD9-3935-4802-B061-8B09D56BFFBE}" type="presParOf" srcId="{6F039B18-2BA5-489D-B590-6B9339FAFB3C}" destId="{5ED13D82-975C-482D-8557-09709E316D4B}" srcOrd="16" destOrd="0" presId="urn:microsoft.com/office/officeart/2008/layout/CircleAccentTimeline"/>
    <dgm:cxn modelId="{CF99FE97-8ECC-41CA-ACFE-AC1AE2F96217}" type="presParOf" srcId="{6F039B18-2BA5-489D-B590-6B9339FAFB3C}" destId="{49256DF2-8082-4AAF-AC93-18D0D26B85AD}" srcOrd="17" destOrd="0" presId="urn:microsoft.com/office/officeart/2008/layout/CircleAccentTimeline"/>
    <dgm:cxn modelId="{7C82196C-3CD9-4AD3-B2FB-7917DC4637BB}" type="presParOf" srcId="{6F039B18-2BA5-489D-B590-6B9339FAFB3C}" destId="{EA062EA0-403C-412A-B758-59C7C49113D7}" srcOrd="18" destOrd="0" presId="urn:microsoft.com/office/officeart/2008/layout/CircleAccentTimeline"/>
    <dgm:cxn modelId="{F324EE92-6A9E-4ED3-9A68-6CA8466654B8}" type="presParOf" srcId="{EA062EA0-403C-412A-B758-59C7C49113D7}" destId="{BEF38999-4DEB-4113-A637-6550735103BF}" srcOrd="0" destOrd="0" presId="urn:microsoft.com/office/officeart/2008/layout/CircleAccentTimeline"/>
    <dgm:cxn modelId="{CCCC434A-EC5E-41DF-89EB-9F38121A5656}" type="presParOf" srcId="{EA062EA0-403C-412A-B758-59C7C49113D7}" destId="{C2D6F2C3-64F8-4385-A467-5A1B9CC5B38F}" srcOrd="1" destOrd="0" presId="urn:microsoft.com/office/officeart/2008/layout/CircleAccentTimeline"/>
    <dgm:cxn modelId="{E7FE79F4-8037-4C43-B925-30BBDCA1F65B}" type="presParOf" srcId="{EA062EA0-403C-412A-B758-59C7C49113D7}" destId="{A52DA9E8-C71D-4A59-89F5-605AAAF2E14F}" srcOrd="2" destOrd="0" presId="urn:microsoft.com/office/officeart/2008/layout/CircleAccentTimeline"/>
    <dgm:cxn modelId="{EB668B8F-FAF0-430C-90E9-47C5F593A925}" type="presParOf" srcId="{6F039B18-2BA5-489D-B590-6B9339FAFB3C}" destId="{EAE29976-874D-4E70-A0B9-1FF5973BC678}" srcOrd="19" destOrd="0" presId="urn:microsoft.com/office/officeart/2008/layout/CircleAccentTimeline"/>
    <dgm:cxn modelId="{9E178141-6121-46F5-B953-4E3FB0DFE77A}" type="presParOf" srcId="{6F039B18-2BA5-489D-B590-6B9339FAFB3C}" destId="{E4FF1506-F32E-4D2A-88A9-D8640A62B0F5}" srcOrd="20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579802E-0488-4C9C-909B-D4AE9CE8418D}" type="doc">
      <dgm:prSet loTypeId="urn:microsoft.com/office/officeart/2009/3/layout/PhasedProcess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3AAB8AE8-2BA7-488E-98AF-15AE2F730853}">
      <dgm:prSet phldrT="[Texto]"/>
      <dgm:spPr/>
      <dgm:t>
        <a:bodyPr/>
        <a:lstStyle/>
        <a:p>
          <a:r>
            <a:rPr lang="es-ES" b="1" dirty="0" smtClean="0"/>
            <a:t>Construcción de Indicadores</a:t>
          </a:r>
          <a:endParaRPr lang="es-ES" b="1" dirty="0"/>
        </a:p>
      </dgm:t>
    </dgm:pt>
    <dgm:pt modelId="{9800ED0A-3E83-498D-861B-4D76201BDE7E}" type="parTrans" cxnId="{8DB2BE6A-9DB5-41D5-BA09-25F0C8E2B36D}">
      <dgm:prSet/>
      <dgm:spPr/>
      <dgm:t>
        <a:bodyPr/>
        <a:lstStyle/>
        <a:p>
          <a:endParaRPr lang="es-ES"/>
        </a:p>
      </dgm:t>
    </dgm:pt>
    <dgm:pt modelId="{76F186F3-E359-4077-A85E-C9EA640A998B}" type="sibTrans" cxnId="{8DB2BE6A-9DB5-41D5-BA09-25F0C8E2B36D}">
      <dgm:prSet/>
      <dgm:spPr/>
      <dgm:t>
        <a:bodyPr/>
        <a:lstStyle/>
        <a:p>
          <a:endParaRPr lang="es-ES"/>
        </a:p>
      </dgm:t>
    </dgm:pt>
    <dgm:pt modelId="{12AEFE74-79F9-4639-9C46-C4376427BDB9}">
      <dgm:prSet phldrT="[Texto]" custT="1"/>
      <dgm:spPr/>
      <dgm:t>
        <a:bodyPr/>
        <a:lstStyle/>
        <a:p>
          <a:r>
            <a:rPr lang="es-EC" sz="1200" dirty="0" smtClean="0"/>
            <a:t>Relevancia</a:t>
          </a:r>
          <a:endParaRPr lang="es-ES" sz="1200" dirty="0"/>
        </a:p>
      </dgm:t>
    </dgm:pt>
    <dgm:pt modelId="{85B7E10D-AF8C-42F8-9585-6E825CAF0981}" type="parTrans" cxnId="{D7D5E55F-7FAA-4F25-9FC7-331F399F1A37}">
      <dgm:prSet/>
      <dgm:spPr/>
      <dgm:t>
        <a:bodyPr/>
        <a:lstStyle/>
        <a:p>
          <a:endParaRPr lang="es-ES"/>
        </a:p>
      </dgm:t>
    </dgm:pt>
    <dgm:pt modelId="{DA6D7891-6181-48E5-8CEC-E329963D7F9A}" type="sibTrans" cxnId="{D7D5E55F-7FAA-4F25-9FC7-331F399F1A37}">
      <dgm:prSet/>
      <dgm:spPr/>
      <dgm:t>
        <a:bodyPr/>
        <a:lstStyle/>
        <a:p>
          <a:endParaRPr lang="es-ES"/>
        </a:p>
      </dgm:t>
    </dgm:pt>
    <dgm:pt modelId="{F43F0B7C-8F1F-47F6-A620-29297FE00834}">
      <dgm:prSet phldrT="[Texto]" custT="1"/>
      <dgm:spPr/>
      <dgm:t>
        <a:bodyPr/>
        <a:lstStyle/>
        <a:p>
          <a:r>
            <a:rPr lang="es-EC" sz="1200" dirty="0" smtClean="0"/>
            <a:t>Verificable</a:t>
          </a:r>
          <a:endParaRPr lang="es-ES" sz="1200" dirty="0"/>
        </a:p>
      </dgm:t>
    </dgm:pt>
    <dgm:pt modelId="{5DD8418A-1233-4B45-AB78-5A955C796406}" type="parTrans" cxnId="{2061BBAF-F2BA-47EB-904B-DED9F31D8222}">
      <dgm:prSet/>
      <dgm:spPr/>
      <dgm:t>
        <a:bodyPr/>
        <a:lstStyle/>
        <a:p>
          <a:endParaRPr lang="es-ES"/>
        </a:p>
      </dgm:t>
    </dgm:pt>
    <dgm:pt modelId="{F388E43B-B179-4CFA-90FA-BB1F3E5D5C14}" type="sibTrans" cxnId="{2061BBAF-F2BA-47EB-904B-DED9F31D8222}">
      <dgm:prSet/>
      <dgm:spPr/>
      <dgm:t>
        <a:bodyPr/>
        <a:lstStyle/>
        <a:p>
          <a:endParaRPr lang="es-ES"/>
        </a:p>
      </dgm:t>
    </dgm:pt>
    <dgm:pt modelId="{9DF06BBA-4E17-4F1E-895A-A98ED395AD79}">
      <dgm:prSet phldrT="[Texto]" phldr="1"/>
      <dgm:spPr/>
      <dgm:t>
        <a:bodyPr/>
        <a:lstStyle/>
        <a:p>
          <a:endParaRPr lang="es-ES" dirty="0"/>
        </a:p>
      </dgm:t>
    </dgm:pt>
    <dgm:pt modelId="{E31ECF25-7224-4BFD-8BF7-6472344ACB3B}" type="parTrans" cxnId="{988C6D88-6837-46B8-B740-43331DA76594}">
      <dgm:prSet/>
      <dgm:spPr/>
      <dgm:t>
        <a:bodyPr/>
        <a:lstStyle/>
        <a:p>
          <a:endParaRPr lang="es-ES"/>
        </a:p>
      </dgm:t>
    </dgm:pt>
    <dgm:pt modelId="{E22D2DF4-A003-42C0-831F-E48DFC4CC2B5}" type="sibTrans" cxnId="{988C6D88-6837-46B8-B740-43331DA76594}">
      <dgm:prSet/>
      <dgm:spPr/>
      <dgm:t>
        <a:bodyPr/>
        <a:lstStyle/>
        <a:p>
          <a:endParaRPr lang="es-ES"/>
        </a:p>
      </dgm:t>
    </dgm:pt>
    <dgm:pt modelId="{C1098597-5746-44FA-B700-9CD5F021F253}">
      <dgm:prSet phldrT="[Texto]"/>
      <dgm:spPr/>
      <dgm:t>
        <a:bodyPr/>
        <a:lstStyle/>
        <a:p>
          <a:r>
            <a:rPr lang="es-ES" b="1" dirty="0" smtClean="0"/>
            <a:t>Clasificación </a:t>
          </a:r>
          <a:endParaRPr lang="es-ES" b="1" dirty="0"/>
        </a:p>
      </dgm:t>
    </dgm:pt>
    <dgm:pt modelId="{3FEDF3FB-8449-4166-B4DD-719FFBFB499B}" type="parTrans" cxnId="{7E5D2782-9B65-4E5B-8661-062889D8DDA5}">
      <dgm:prSet/>
      <dgm:spPr/>
      <dgm:t>
        <a:bodyPr/>
        <a:lstStyle/>
        <a:p>
          <a:endParaRPr lang="es-ES"/>
        </a:p>
      </dgm:t>
    </dgm:pt>
    <dgm:pt modelId="{ECF448B4-6571-44D4-B7D5-72AADA4CC8AD}" type="sibTrans" cxnId="{7E5D2782-9B65-4E5B-8661-062889D8DDA5}">
      <dgm:prSet/>
      <dgm:spPr/>
      <dgm:t>
        <a:bodyPr/>
        <a:lstStyle/>
        <a:p>
          <a:endParaRPr lang="es-ES"/>
        </a:p>
      </dgm:t>
    </dgm:pt>
    <dgm:pt modelId="{76A4186C-E22D-44EB-B524-B793A01C92CC}">
      <dgm:prSet phldrT="[Texto]" custT="1"/>
      <dgm:spPr/>
      <dgm:t>
        <a:bodyPr/>
        <a:lstStyle/>
        <a:p>
          <a:r>
            <a:rPr lang="es-EC" sz="1000" b="1" dirty="0" smtClean="0"/>
            <a:t>Cuantitativos</a:t>
          </a:r>
          <a:r>
            <a:rPr lang="es-EC" sz="1000" dirty="0" smtClean="0"/>
            <a:t>.-  Son mediciones de datos concretos es decir valores y cifras establecidas</a:t>
          </a:r>
          <a:endParaRPr lang="es-ES" sz="1000" dirty="0"/>
        </a:p>
      </dgm:t>
    </dgm:pt>
    <dgm:pt modelId="{D6669EC6-D4F6-44B2-8959-14BF06BC86A8}" type="parTrans" cxnId="{FACD2EE8-1F5B-4C5F-A61D-2B83676949DD}">
      <dgm:prSet/>
      <dgm:spPr/>
      <dgm:t>
        <a:bodyPr/>
        <a:lstStyle/>
        <a:p>
          <a:endParaRPr lang="es-ES"/>
        </a:p>
      </dgm:t>
    </dgm:pt>
    <dgm:pt modelId="{C90A245B-B840-49E6-A7DA-8D46BBCD7A61}" type="sibTrans" cxnId="{FACD2EE8-1F5B-4C5F-A61D-2B83676949DD}">
      <dgm:prSet/>
      <dgm:spPr/>
      <dgm:t>
        <a:bodyPr/>
        <a:lstStyle/>
        <a:p>
          <a:endParaRPr lang="es-ES"/>
        </a:p>
      </dgm:t>
    </dgm:pt>
    <dgm:pt modelId="{674484F2-E8C5-4FC2-8461-E8CF5F072597}">
      <dgm:prSet phldrT="[Texto]" custT="1"/>
      <dgm:spPr/>
      <dgm:t>
        <a:bodyPr/>
        <a:lstStyle/>
        <a:p>
          <a:r>
            <a:rPr lang="es-EC" sz="1000" b="1" dirty="0" smtClean="0"/>
            <a:t>Cualitativos.-  P</a:t>
          </a:r>
          <a:r>
            <a:rPr lang="es-EC" sz="1000" dirty="0" smtClean="0"/>
            <a:t>ercepción de las personas para medir el impacto de un proyecto evaluando sus efectos a corto y largo plazo</a:t>
          </a:r>
          <a:endParaRPr lang="es-ES" sz="1000" dirty="0"/>
        </a:p>
      </dgm:t>
    </dgm:pt>
    <dgm:pt modelId="{9FF68589-68EE-40DC-95C3-FFCC858F65AC}" type="parTrans" cxnId="{2574759C-7F5D-4813-9128-1BF1938F86A0}">
      <dgm:prSet/>
      <dgm:spPr/>
      <dgm:t>
        <a:bodyPr/>
        <a:lstStyle/>
        <a:p>
          <a:endParaRPr lang="es-ES"/>
        </a:p>
      </dgm:t>
    </dgm:pt>
    <dgm:pt modelId="{07012A1F-2AC3-409F-B760-7B729284C1A2}" type="sibTrans" cxnId="{2574759C-7F5D-4813-9128-1BF1938F86A0}">
      <dgm:prSet/>
      <dgm:spPr/>
      <dgm:t>
        <a:bodyPr/>
        <a:lstStyle/>
        <a:p>
          <a:endParaRPr lang="es-ES"/>
        </a:p>
      </dgm:t>
    </dgm:pt>
    <dgm:pt modelId="{165F5773-62F1-4999-8AED-80BEABE54A6A}">
      <dgm:prSet phldrT="[Texto]"/>
      <dgm:spPr/>
      <dgm:t>
        <a:bodyPr/>
        <a:lstStyle/>
        <a:p>
          <a:r>
            <a:rPr lang="es-ES" b="1" dirty="0" smtClean="0"/>
            <a:t>Indicadores de Gestión</a:t>
          </a:r>
          <a:endParaRPr lang="es-ES" b="1" dirty="0"/>
        </a:p>
      </dgm:t>
    </dgm:pt>
    <dgm:pt modelId="{AFBC0FDF-DFB1-4803-86AB-FD9B1A1637E9}" type="parTrans" cxnId="{CD8EA45B-7A9D-4D42-8E22-903805B76B5A}">
      <dgm:prSet/>
      <dgm:spPr/>
      <dgm:t>
        <a:bodyPr/>
        <a:lstStyle/>
        <a:p>
          <a:endParaRPr lang="es-ES"/>
        </a:p>
      </dgm:t>
    </dgm:pt>
    <dgm:pt modelId="{81F6E39B-CC87-4140-9855-989F33108ED6}" type="sibTrans" cxnId="{CD8EA45B-7A9D-4D42-8E22-903805B76B5A}">
      <dgm:prSet/>
      <dgm:spPr/>
      <dgm:t>
        <a:bodyPr/>
        <a:lstStyle/>
        <a:p>
          <a:endParaRPr lang="es-ES"/>
        </a:p>
      </dgm:t>
    </dgm:pt>
    <dgm:pt modelId="{99322EA3-CB1A-498F-B473-CABE9483DEBD}">
      <dgm:prSet phldrT="[Texto]"/>
      <dgm:spPr/>
      <dgm:t>
        <a:bodyPr/>
        <a:lstStyle/>
        <a:p>
          <a:r>
            <a:rPr lang="es-EC" dirty="0" smtClean="0"/>
            <a:t>El indicador es la identificación de la realidad que se pretende transformar</a:t>
          </a:r>
          <a:endParaRPr lang="es-ES" dirty="0"/>
        </a:p>
      </dgm:t>
    </dgm:pt>
    <dgm:pt modelId="{64701694-4CDD-4298-A239-8A7A5882498C}" type="parTrans" cxnId="{91330BB6-2F52-4D41-89DF-32DFC14E201D}">
      <dgm:prSet/>
      <dgm:spPr/>
      <dgm:t>
        <a:bodyPr/>
        <a:lstStyle/>
        <a:p>
          <a:endParaRPr lang="es-ES"/>
        </a:p>
      </dgm:t>
    </dgm:pt>
    <dgm:pt modelId="{B8607D01-3711-42CE-8CD1-82E2921F6B24}" type="sibTrans" cxnId="{91330BB6-2F52-4D41-89DF-32DFC14E201D}">
      <dgm:prSet/>
      <dgm:spPr/>
      <dgm:t>
        <a:bodyPr/>
        <a:lstStyle/>
        <a:p>
          <a:endParaRPr lang="es-ES"/>
        </a:p>
      </dgm:t>
    </dgm:pt>
    <dgm:pt modelId="{A0C7F783-7E4C-43F7-BCBB-2A8782F8EEF4}">
      <dgm:prSet phldrT="[Texto]" custT="1"/>
      <dgm:spPr/>
      <dgm:t>
        <a:bodyPr/>
        <a:lstStyle/>
        <a:p>
          <a:r>
            <a:rPr lang="es-EC" sz="1200" dirty="0" smtClean="0"/>
            <a:t>Cuantificables</a:t>
          </a:r>
          <a:endParaRPr lang="es-ES" sz="1200" dirty="0"/>
        </a:p>
      </dgm:t>
    </dgm:pt>
    <dgm:pt modelId="{41099D18-BC59-434E-8F4C-0B77BC8A754F}" type="parTrans" cxnId="{2BE6EC2B-2180-4E11-BEEA-718D61413A34}">
      <dgm:prSet/>
      <dgm:spPr/>
      <dgm:t>
        <a:bodyPr/>
        <a:lstStyle/>
        <a:p>
          <a:endParaRPr lang="es-ES"/>
        </a:p>
      </dgm:t>
    </dgm:pt>
    <dgm:pt modelId="{515D6062-D43A-41E0-8DD4-4DBC859FD63D}" type="sibTrans" cxnId="{2BE6EC2B-2180-4E11-BEEA-718D61413A34}">
      <dgm:prSet/>
      <dgm:spPr/>
      <dgm:t>
        <a:bodyPr/>
        <a:lstStyle/>
        <a:p>
          <a:endParaRPr lang="es-ES"/>
        </a:p>
      </dgm:t>
    </dgm:pt>
    <dgm:pt modelId="{672DAAB9-8089-4666-82FB-0D5393967F1E}">
      <dgm:prSet phldrT="[Texto]" custT="1"/>
      <dgm:spPr/>
      <dgm:t>
        <a:bodyPr/>
        <a:lstStyle/>
        <a:p>
          <a:r>
            <a:rPr lang="es-EC" sz="1200" dirty="0" smtClean="0"/>
            <a:t>Coste/eficacia</a:t>
          </a:r>
          <a:endParaRPr lang="es-ES" sz="1200" dirty="0"/>
        </a:p>
      </dgm:t>
    </dgm:pt>
    <dgm:pt modelId="{D2E4EE9D-603B-4B36-9071-6B91B08CF96E}" type="parTrans" cxnId="{1DD45A89-AC78-455A-824E-0D42EE8AAD80}">
      <dgm:prSet/>
      <dgm:spPr/>
      <dgm:t>
        <a:bodyPr/>
        <a:lstStyle/>
        <a:p>
          <a:endParaRPr lang="es-ES"/>
        </a:p>
      </dgm:t>
    </dgm:pt>
    <dgm:pt modelId="{4CB9AA7D-CCA0-4CD6-80E7-9DA1459E3C43}" type="sibTrans" cxnId="{1DD45A89-AC78-455A-824E-0D42EE8AAD80}">
      <dgm:prSet/>
      <dgm:spPr/>
      <dgm:t>
        <a:bodyPr/>
        <a:lstStyle/>
        <a:p>
          <a:endParaRPr lang="es-ES"/>
        </a:p>
      </dgm:t>
    </dgm:pt>
    <dgm:pt modelId="{2FD3562A-0B11-4B11-9C0B-CA58707F4525}" type="pres">
      <dgm:prSet presAssocID="{7579802E-0488-4C9C-909B-D4AE9CE8418D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5944D4BD-21B3-4D30-A8C7-1290F900B172}" type="pres">
      <dgm:prSet presAssocID="{7579802E-0488-4C9C-909B-D4AE9CE8418D}" presName="arc1" presStyleLbl="node1" presStyleIdx="0" presStyleCnt="4"/>
      <dgm:spPr/>
    </dgm:pt>
    <dgm:pt modelId="{8314F390-46F2-4249-B130-F4D5247AF34F}" type="pres">
      <dgm:prSet presAssocID="{7579802E-0488-4C9C-909B-D4AE9CE8418D}" presName="arc3" presStyleLbl="node1" presStyleIdx="1" presStyleCnt="4"/>
      <dgm:spPr/>
    </dgm:pt>
    <dgm:pt modelId="{0F57EE9C-E64F-4C5E-B59B-8D7A5717C7F0}" type="pres">
      <dgm:prSet presAssocID="{7579802E-0488-4C9C-909B-D4AE9CE8418D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094756-BE50-4B6A-ACA2-A03C2C2C3E18}" type="pres">
      <dgm:prSet presAssocID="{7579802E-0488-4C9C-909B-D4AE9CE8418D}" presName="arc2" presStyleLbl="node1" presStyleIdx="2" presStyleCnt="4"/>
      <dgm:spPr/>
    </dgm:pt>
    <dgm:pt modelId="{72C986CD-9CD7-4367-8307-937CC605257D}" type="pres">
      <dgm:prSet presAssocID="{7579802E-0488-4C9C-909B-D4AE9CE8418D}" presName="arc4" presStyleLbl="node1" presStyleIdx="3" presStyleCnt="4"/>
      <dgm:spPr/>
    </dgm:pt>
    <dgm:pt modelId="{F88B65B7-ED60-4D5A-8A85-4542A05FDC65}" type="pres">
      <dgm:prSet presAssocID="{7579802E-0488-4C9C-909B-D4AE9CE8418D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946852-D2A5-42E5-9842-3E14A494C27D}" type="pres">
      <dgm:prSet presAssocID="{7579802E-0488-4C9C-909B-D4AE9CE8418D}" presName="middleComposite" presStyleCnt="0"/>
      <dgm:spPr/>
    </dgm:pt>
    <dgm:pt modelId="{E857D4F1-520A-4C34-92BB-A7B955EA40D9}" type="pres">
      <dgm:prSet presAssocID="{76A4186C-E22D-44EB-B524-B793A01C92CC}" presName="circ1" presStyleLbl="vennNode1" presStyleIdx="0" presStyleCnt="11" custScaleY="119716"/>
      <dgm:spPr/>
      <dgm:t>
        <a:bodyPr/>
        <a:lstStyle/>
        <a:p>
          <a:endParaRPr lang="es-ES"/>
        </a:p>
      </dgm:t>
    </dgm:pt>
    <dgm:pt modelId="{5A14D287-4B41-4C39-8D75-2F51EFFF46F2}" type="pres">
      <dgm:prSet presAssocID="{76A4186C-E22D-44EB-B524-B793A01C92CC}" presName="circ1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CC6822B1-C398-4BE2-A1AA-7595BB2A0A29}" type="pres">
      <dgm:prSet presAssocID="{674484F2-E8C5-4FC2-8461-E8CF5F072597}" presName="circ2" presStyleLbl="vennNode1" presStyleIdx="1" presStyleCnt="11" custScaleY="119716"/>
      <dgm:spPr/>
      <dgm:t>
        <a:bodyPr/>
        <a:lstStyle/>
        <a:p>
          <a:endParaRPr lang="es-ES"/>
        </a:p>
      </dgm:t>
    </dgm:pt>
    <dgm:pt modelId="{0B570325-4104-46BD-8C6F-E030B52702F8}" type="pres">
      <dgm:prSet presAssocID="{674484F2-E8C5-4FC2-8461-E8CF5F072597}" presName="circ2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638A1C27-EBE7-4FE2-9D11-DAFBB025A0E9}" type="pres">
      <dgm:prSet presAssocID="{7579802E-0488-4C9C-909B-D4AE9CE8418D}" presName="leftComposite" presStyleCnt="0"/>
      <dgm:spPr/>
    </dgm:pt>
    <dgm:pt modelId="{7C065D2F-092F-41C8-9B45-57DF31F206D2}" type="pres">
      <dgm:prSet presAssocID="{12AEFE74-79F9-4639-9C46-C4376427BDB9}" presName="childText1_1" presStyleLbl="vennNode1" presStyleIdx="2" presStyleCnt="11" custScaleX="12317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469F51D1-CA09-4E85-BE66-89DC760C51E4}" type="pres">
      <dgm:prSet presAssocID="{12AEFE74-79F9-4639-9C46-C4376427BDB9}" presName="ellipse1" presStyleLbl="vennNode1" presStyleIdx="3" presStyleCnt="11"/>
      <dgm:spPr/>
    </dgm:pt>
    <dgm:pt modelId="{518FB229-1F33-4E4A-AB68-68530EE9CBAC}" type="pres">
      <dgm:prSet presAssocID="{12AEFE74-79F9-4639-9C46-C4376427BDB9}" presName="ellipse2" presStyleLbl="vennNode1" presStyleIdx="4" presStyleCnt="11"/>
      <dgm:spPr/>
    </dgm:pt>
    <dgm:pt modelId="{3CDBF534-4DCF-40D8-BD7C-278A7F701F19}" type="pres">
      <dgm:prSet presAssocID="{F43F0B7C-8F1F-47F6-A620-29297FE00834}" presName="childText1_2" presStyleLbl="vennNode1" presStyleIdx="5" presStyleCnt="11" custScaleX="12317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A4A4E0DE-75D3-42DD-9C71-39B7445ED185}" type="pres">
      <dgm:prSet presAssocID="{F43F0B7C-8F1F-47F6-A620-29297FE00834}" presName="ellipse3" presStyleLbl="vennNode1" presStyleIdx="6" presStyleCnt="11"/>
      <dgm:spPr/>
    </dgm:pt>
    <dgm:pt modelId="{4F68B253-7E02-40A5-997D-C3F425B8AE9C}" type="pres">
      <dgm:prSet presAssocID="{A0C7F783-7E4C-43F7-BCBB-2A8782F8EEF4}" presName="childText1_3" presStyleLbl="vennNode1" presStyleIdx="7" presStyleCnt="11" custScaleX="12317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EFBC72F0-2D0F-4503-800B-3A90AEA47A76}" type="pres">
      <dgm:prSet presAssocID="{672DAAB9-8089-4666-82FB-0D5393967F1E}" presName="childText1_4" presStyleLbl="vennNode1" presStyleIdx="8" presStyleCnt="11" custScaleX="12317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FD793259-CA21-4D34-AE7D-CA65FA5AE204}" type="pres">
      <dgm:prSet presAssocID="{672DAAB9-8089-4666-82FB-0D5393967F1E}" presName="ellipse4" presStyleLbl="vennNode1" presStyleIdx="9" presStyleCnt="11"/>
      <dgm:spPr/>
    </dgm:pt>
    <dgm:pt modelId="{3D0BA947-56CE-4AF1-8113-B70A58919FE6}" type="pres">
      <dgm:prSet presAssocID="{672DAAB9-8089-4666-82FB-0D5393967F1E}" presName="ellipse5" presStyleLbl="vennNode1" presStyleIdx="10" presStyleCnt="11"/>
      <dgm:spPr/>
    </dgm:pt>
    <dgm:pt modelId="{2E1D8F95-F96B-4232-97F5-2A767222289A}" type="pres">
      <dgm:prSet presAssocID="{7579802E-0488-4C9C-909B-D4AE9CE8418D}" presName="rightChild" presStyleLbl="node2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F2A553A6-99CB-4818-BB61-73B026ED837A}" type="pres">
      <dgm:prSet presAssocID="{7579802E-0488-4C9C-909B-D4AE9CE8418D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12422DB-0D31-4DA9-ABA7-92BC90F59915}" type="presOf" srcId="{76A4186C-E22D-44EB-B524-B793A01C92CC}" destId="{E857D4F1-520A-4C34-92BB-A7B955EA40D9}" srcOrd="0" destOrd="0" presId="urn:microsoft.com/office/officeart/2009/3/layout/PhasedProcess"/>
    <dgm:cxn modelId="{988C6D88-6837-46B8-B740-43331DA76594}" srcId="{3AAB8AE8-2BA7-488E-98AF-15AE2F730853}" destId="{9DF06BBA-4E17-4F1E-895A-A98ED395AD79}" srcOrd="4" destOrd="0" parTransId="{E31ECF25-7224-4BFD-8BF7-6472344ACB3B}" sibTransId="{E22D2DF4-A003-42C0-831F-E48DFC4CC2B5}"/>
    <dgm:cxn modelId="{FACD2EE8-1F5B-4C5F-A61D-2B83676949DD}" srcId="{C1098597-5746-44FA-B700-9CD5F021F253}" destId="{76A4186C-E22D-44EB-B524-B793A01C92CC}" srcOrd="0" destOrd="0" parTransId="{D6669EC6-D4F6-44B2-8959-14BF06BC86A8}" sibTransId="{C90A245B-B840-49E6-A7DA-8D46BBCD7A61}"/>
    <dgm:cxn modelId="{CD8EA45B-7A9D-4D42-8E22-903805B76B5A}" srcId="{7579802E-0488-4C9C-909B-D4AE9CE8418D}" destId="{165F5773-62F1-4999-8AED-80BEABE54A6A}" srcOrd="2" destOrd="0" parTransId="{AFBC0FDF-DFB1-4803-86AB-FD9B1A1637E9}" sibTransId="{81F6E39B-CC87-4140-9855-989F33108ED6}"/>
    <dgm:cxn modelId="{1DD45A89-AC78-455A-824E-0D42EE8AAD80}" srcId="{3AAB8AE8-2BA7-488E-98AF-15AE2F730853}" destId="{672DAAB9-8089-4666-82FB-0D5393967F1E}" srcOrd="3" destOrd="0" parTransId="{D2E4EE9D-603B-4B36-9071-6B91B08CF96E}" sibTransId="{4CB9AA7D-CCA0-4CD6-80E7-9DA1459E3C43}"/>
    <dgm:cxn modelId="{2574759C-7F5D-4813-9128-1BF1938F86A0}" srcId="{C1098597-5746-44FA-B700-9CD5F021F253}" destId="{674484F2-E8C5-4FC2-8461-E8CF5F072597}" srcOrd="1" destOrd="0" parTransId="{9FF68589-68EE-40DC-95C3-FFCC858F65AC}" sibTransId="{07012A1F-2AC3-409F-B760-7B729284C1A2}"/>
    <dgm:cxn modelId="{1087B1E5-E8FA-404F-AA26-5751842877A8}" type="presOf" srcId="{672DAAB9-8089-4666-82FB-0D5393967F1E}" destId="{EFBC72F0-2D0F-4503-800B-3A90AEA47A76}" srcOrd="0" destOrd="0" presId="urn:microsoft.com/office/officeart/2009/3/layout/PhasedProcess"/>
    <dgm:cxn modelId="{1BB6B803-2C1E-4033-99F5-90DDDDE94F41}" type="presOf" srcId="{12AEFE74-79F9-4639-9C46-C4376427BDB9}" destId="{7C065D2F-092F-41C8-9B45-57DF31F206D2}" srcOrd="0" destOrd="0" presId="urn:microsoft.com/office/officeart/2009/3/layout/PhasedProcess"/>
    <dgm:cxn modelId="{6C5EA433-06D2-4F85-9679-AEC9A23180F7}" type="presOf" srcId="{A0C7F783-7E4C-43F7-BCBB-2A8782F8EEF4}" destId="{4F68B253-7E02-40A5-997D-C3F425B8AE9C}" srcOrd="0" destOrd="0" presId="urn:microsoft.com/office/officeart/2009/3/layout/PhasedProcess"/>
    <dgm:cxn modelId="{8DB2BE6A-9DB5-41D5-BA09-25F0C8E2B36D}" srcId="{7579802E-0488-4C9C-909B-D4AE9CE8418D}" destId="{3AAB8AE8-2BA7-488E-98AF-15AE2F730853}" srcOrd="0" destOrd="0" parTransId="{9800ED0A-3E83-498D-861B-4D76201BDE7E}" sibTransId="{76F186F3-E359-4077-A85E-C9EA640A998B}"/>
    <dgm:cxn modelId="{7E5D2782-9B65-4E5B-8661-062889D8DDA5}" srcId="{7579802E-0488-4C9C-909B-D4AE9CE8418D}" destId="{C1098597-5746-44FA-B700-9CD5F021F253}" srcOrd="1" destOrd="0" parTransId="{3FEDF3FB-8449-4166-B4DD-719FFBFB499B}" sibTransId="{ECF448B4-6571-44D4-B7D5-72AADA4CC8AD}"/>
    <dgm:cxn modelId="{2BE6EC2B-2180-4E11-BEEA-718D61413A34}" srcId="{3AAB8AE8-2BA7-488E-98AF-15AE2F730853}" destId="{A0C7F783-7E4C-43F7-BCBB-2A8782F8EEF4}" srcOrd="2" destOrd="0" parTransId="{41099D18-BC59-434E-8F4C-0B77BC8A754F}" sibTransId="{515D6062-D43A-41E0-8DD4-4DBC859FD63D}"/>
    <dgm:cxn modelId="{AA0DE55F-5587-4F47-A19A-D13865A73B0B}" type="presOf" srcId="{7579802E-0488-4C9C-909B-D4AE9CE8418D}" destId="{2FD3562A-0B11-4B11-9C0B-CA58707F4525}" srcOrd="0" destOrd="0" presId="urn:microsoft.com/office/officeart/2009/3/layout/PhasedProcess"/>
    <dgm:cxn modelId="{9149435F-B971-4F7D-8D49-DEDC7249C6BA}" type="presOf" srcId="{674484F2-E8C5-4FC2-8461-E8CF5F072597}" destId="{CC6822B1-C398-4BE2-A1AA-7595BB2A0A29}" srcOrd="0" destOrd="0" presId="urn:microsoft.com/office/officeart/2009/3/layout/PhasedProcess"/>
    <dgm:cxn modelId="{CB0C2E59-C7D6-46BA-AC9B-F601540DFD74}" type="presOf" srcId="{99322EA3-CB1A-498F-B473-CABE9483DEBD}" destId="{2E1D8F95-F96B-4232-97F5-2A767222289A}" srcOrd="0" destOrd="0" presId="urn:microsoft.com/office/officeart/2009/3/layout/PhasedProcess"/>
    <dgm:cxn modelId="{96C61C74-2D82-496D-8FBE-7F2054039935}" type="presOf" srcId="{674484F2-E8C5-4FC2-8461-E8CF5F072597}" destId="{0B570325-4104-46BD-8C6F-E030B52702F8}" srcOrd="1" destOrd="0" presId="urn:microsoft.com/office/officeart/2009/3/layout/PhasedProcess"/>
    <dgm:cxn modelId="{36CA67B2-2A70-41DF-A393-8E31C931318A}" type="presOf" srcId="{3AAB8AE8-2BA7-488E-98AF-15AE2F730853}" destId="{F2A553A6-99CB-4818-BB61-73B026ED837A}" srcOrd="0" destOrd="0" presId="urn:microsoft.com/office/officeart/2009/3/layout/PhasedProcess"/>
    <dgm:cxn modelId="{D7162600-65C8-47C8-B522-CC2B74110969}" type="presOf" srcId="{165F5773-62F1-4999-8AED-80BEABE54A6A}" destId="{F88B65B7-ED60-4D5A-8A85-4542A05FDC65}" srcOrd="0" destOrd="0" presId="urn:microsoft.com/office/officeart/2009/3/layout/PhasedProcess"/>
    <dgm:cxn modelId="{D7D5E55F-7FAA-4F25-9FC7-331F399F1A37}" srcId="{3AAB8AE8-2BA7-488E-98AF-15AE2F730853}" destId="{12AEFE74-79F9-4639-9C46-C4376427BDB9}" srcOrd="0" destOrd="0" parTransId="{85B7E10D-AF8C-42F8-9585-6E825CAF0981}" sibTransId="{DA6D7891-6181-48E5-8CEC-E329963D7F9A}"/>
    <dgm:cxn modelId="{F86345E1-C877-413E-82BB-AF861986D5AD}" type="presOf" srcId="{76A4186C-E22D-44EB-B524-B793A01C92CC}" destId="{5A14D287-4B41-4C39-8D75-2F51EFFF46F2}" srcOrd="1" destOrd="0" presId="urn:microsoft.com/office/officeart/2009/3/layout/PhasedProcess"/>
    <dgm:cxn modelId="{96EA3294-F039-4C76-A70D-D29C63CC2D6D}" type="presOf" srcId="{C1098597-5746-44FA-B700-9CD5F021F253}" destId="{0F57EE9C-E64F-4C5E-B59B-8D7A5717C7F0}" srcOrd="0" destOrd="0" presId="urn:microsoft.com/office/officeart/2009/3/layout/PhasedProcess"/>
    <dgm:cxn modelId="{91330BB6-2F52-4D41-89DF-32DFC14E201D}" srcId="{165F5773-62F1-4999-8AED-80BEABE54A6A}" destId="{99322EA3-CB1A-498F-B473-CABE9483DEBD}" srcOrd="0" destOrd="0" parTransId="{64701694-4CDD-4298-A239-8A7A5882498C}" sibTransId="{B8607D01-3711-42CE-8CD1-82E2921F6B24}"/>
    <dgm:cxn modelId="{2061BBAF-F2BA-47EB-904B-DED9F31D8222}" srcId="{3AAB8AE8-2BA7-488E-98AF-15AE2F730853}" destId="{F43F0B7C-8F1F-47F6-A620-29297FE00834}" srcOrd="1" destOrd="0" parTransId="{5DD8418A-1233-4B45-AB78-5A955C796406}" sibTransId="{F388E43B-B179-4CFA-90FA-BB1F3E5D5C14}"/>
    <dgm:cxn modelId="{CD9D197C-8B8B-4DC4-A681-CC803772A903}" type="presOf" srcId="{F43F0B7C-8F1F-47F6-A620-29297FE00834}" destId="{3CDBF534-4DCF-40D8-BD7C-278A7F701F19}" srcOrd="0" destOrd="0" presId="urn:microsoft.com/office/officeart/2009/3/layout/PhasedProcess"/>
    <dgm:cxn modelId="{BED761BD-1C38-47C6-9371-C5712A165AB8}" type="presParOf" srcId="{2FD3562A-0B11-4B11-9C0B-CA58707F4525}" destId="{5944D4BD-21B3-4D30-A8C7-1290F900B172}" srcOrd="0" destOrd="0" presId="urn:microsoft.com/office/officeart/2009/3/layout/PhasedProcess"/>
    <dgm:cxn modelId="{D2334CD8-06D4-4F20-92F8-8D373FAA38B8}" type="presParOf" srcId="{2FD3562A-0B11-4B11-9C0B-CA58707F4525}" destId="{8314F390-46F2-4249-B130-F4D5247AF34F}" srcOrd="1" destOrd="0" presId="urn:microsoft.com/office/officeart/2009/3/layout/PhasedProcess"/>
    <dgm:cxn modelId="{24E17FCE-54B8-4D53-98FB-1372461E2BF3}" type="presParOf" srcId="{2FD3562A-0B11-4B11-9C0B-CA58707F4525}" destId="{0F57EE9C-E64F-4C5E-B59B-8D7A5717C7F0}" srcOrd="2" destOrd="0" presId="urn:microsoft.com/office/officeart/2009/3/layout/PhasedProcess"/>
    <dgm:cxn modelId="{0105E609-FC0C-42EF-BB5A-8313534A55D9}" type="presParOf" srcId="{2FD3562A-0B11-4B11-9C0B-CA58707F4525}" destId="{33094756-BE50-4B6A-ACA2-A03C2C2C3E18}" srcOrd="3" destOrd="0" presId="urn:microsoft.com/office/officeart/2009/3/layout/PhasedProcess"/>
    <dgm:cxn modelId="{695A7EAB-1389-46C1-87F5-5440B591CA7A}" type="presParOf" srcId="{2FD3562A-0B11-4B11-9C0B-CA58707F4525}" destId="{72C986CD-9CD7-4367-8307-937CC605257D}" srcOrd="4" destOrd="0" presId="urn:microsoft.com/office/officeart/2009/3/layout/PhasedProcess"/>
    <dgm:cxn modelId="{A7292438-4CCC-4718-9F91-E7183C9D8918}" type="presParOf" srcId="{2FD3562A-0B11-4B11-9C0B-CA58707F4525}" destId="{F88B65B7-ED60-4D5A-8A85-4542A05FDC65}" srcOrd="5" destOrd="0" presId="urn:microsoft.com/office/officeart/2009/3/layout/PhasedProcess"/>
    <dgm:cxn modelId="{94F25448-3B8B-43EC-9FC6-57A8CEE35A9A}" type="presParOf" srcId="{2FD3562A-0B11-4B11-9C0B-CA58707F4525}" destId="{40946852-D2A5-42E5-9842-3E14A494C27D}" srcOrd="6" destOrd="0" presId="urn:microsoft.com/office/officeart/2009/3/layout/PhasedProcess"/>
    <dgm:cxn modelId="{50D696E1-47FE-425C-995F-368F836C3451}" type="presParOf" srcId="{40946852-D2A5-42E5-9842-3E14A494C27D}" destId="{E857D4F1-520A-4C34-92BB-A7B955EA40D9}" srcOrd="0" destOrd="0" presId="urn:microsoft.com/office/officeart/2009/3/layout/PhasedProcess"/>
    <dgm:cxn modelId="{22FF7E5A-34C1-4B0A-93CD-6244D32E7027}" type="presParOf" srcId="{40946852-D2A5-42E5-9842-3E14A494C27D}" destId="{5A14D287-4B41-4C39-8D75-2F51EFFF46F2}" srcOrd="1" destOrd="0" presId="urn:microsoft.com/office/officeart/2009/3/layout/PhasedProcess"/>
    <dgm:cxn modelId="{67605A7D-7028-442A-9DA5-532A31DE9D38}" type="presParOf" srcId="{40946852-D2A5-42E5-9842-3E14A494C27D}" destId="{CC6822B1-C398-4BE2-A1AA-7595BB2A0A29}" srcOrd="2" destOrd="0" presId="urn:microsoft.com/office/officeart/2009/3/layout/PhasedProcess"/>
    <dgm:cxn modelId="{4C1AE7C5-279B-45CB-B9C1-8466C7E2D0B1}" type="presParOf" srcId="{40946852-D2A5-42E5-9842-3E14A494C27D}" destId="{0B570325-4104-46BD-8C6F-E030B52702F8}" srcOrd="3" destOrd="0" presId="urn:microsoft.com/office/officeart/2009/3/layout/PhasedProcess"/>
    <dgm:cxn modelId="{51C39BD8-CA53-4C96-994F-83FFE972DDE0}" type="presParOf" srcId="{2FD3562A-0B11-4B11-9C0B-CA58707F4525}" destId="{638A1C27-EBE7-4FE2-9D11-DAFBB025A0E9}" srcOrd="7" destOrd="0" presId="urn:microsoft.com/office/officeart/2009/3/layout/PhasedProcess"/>
    <dgm:cxn modelId="{483EEDBC-01F7-4B0C-B0FC-0BF65B8070D4}" type="presParOf" srcId="{638A1C27-EBE7-4FE2-9D11-DAFBB025A0E9}" destId="{7C065D2F-092F-41C8-9B45-57DF31F206D2}" srcOrd="0" destOrd="0" presId="urn:microsoft.com/office/officeart/2009/3/layout/PhasedProcess"/>
    <dgm:cxn modelId="{EA7A7830-8547-4129-BC17-ED636F7A89C6}" type="presParOf" srcId="{638A1C27-EBE7-4FE2-9D11-DAFBB025A0E9}" destId="{469F51D1-CA09-4E85-BE66-89DC760C51E4}" srcOrd="1" destOrd="0" presId="urn:microsoft.com/office/officeart/2009/3/layout/PhasedProcess"/>
    <dgm:cxn modelId="{CC404E80-05EA-4392-BE0B-7034C4184535}" type="presParOf" srcId="{638A1C27-EBE7-4FE2-9D11-DAFBB025A0E9}" destId="{518FB229-1F33-4E4A-AB68-68530EE9CBAC}" srcOrd="2" destOrd="0" presId="urn:microsoft.com/office/officeart/2009/3/layout/PhasedProcess"/>
    <dgm:cxn modelId="{2865EFE3-9F20-45BB-AF84-CBC7AFDFE186}" type="presParOf" srcId="{638A1C27-EBE7-4FE2-9D11-DAFBB025A0E9}" destId="{3CDBF534-4DCF-40D8-BD7C-278A7F701F19}" srcOrd="3" destOrd="0" presId="urn:microsoft.com/office/officeart/2009/3/layout/PhasedProcess"/>
    <dgm:cxn modelId="{247C16AF-5B0C-4DB2-85FB-CE154680A79E}" type="presParOf" srcId="{638A1C27-EBE7-4FE2-9D11-DAFBB025A0E9}" destId="{A4A4E0DE-75D3-42DD-9C71-39B7445ED185}" srcOrd="4" destOrd="0" presId="urn:microsoft.com/office/officeart/2009/3/layout/PhasedProcess"/>
    <dgm:cxn modelId="{9DAA0E95-5FA8-4B10-9B84-BACBF7E8C691}" type="presParOf" srcId="{638A1C27-EBE7-4FE2-9D11-DAFBB025A0E9}" destId="{4F68B253-7E02-40A5-997D-C3F425B8AE9C}" srcOrd="5" destOrd="0" presId="urn:microsoft.com/office/officeart/2009/3/layout/PhasedProcess"/>
    <dgm:cxn modelId="{1B9DBF50-3F50-47CF-9B90-2FE79400D7A9}" type="presParOf" srcId="{638A1C27-EBE7-4FE2-9D11-DAFBB025A0E9}" destId="{EFBC72F0-2D0F-4503-800B-3A90AEA47A76}" srcOrd="6" destOrd="0" presId="urn:microsoft.com/office/officeart/2009/3/layout/PhasedProcess"/>
    <dgm:cxn modelId="{B9DB390F-E21C-42A3-8CDC-D8A8E89ADF06}" type="presParOf" srcId="{638A1C27-EBE7-4FE2-9D11-DAFBB025A0E9}" destId="{FD793259-CA21-4D34-AE7D-CA65FA5AE204}" srcOrd="7" destOrd="0" presId="urn:microsoft.com/office/officeart/2009/3/layout/PhasedProcess"/>
    <dgm:cxn modelId="{6CA3E9EB-686D-4FC3-BDC0-F3CF64A718B7}" type="presParOf" srcId="{638A1C27-EBE7-4FE2-9D11-DAFBB025A0E9}" destId="{3D0BA947-56CE-4AF1-8113-B70A58919FE6}" srcOrd="8" destOrd="0" presId="urn:microsoft.com/office/officeart/2009/3/layout/PhasedProcess"/>
    <dgm:cxn modelId="{414CF445-3580-41D8-8271-28EC3542D22C}" type="presParOf" srcId="{2FD3562A-0B11-4B11-9C0B-CA58707F4525}" destId="{2E1D8F95-F96B-4232-97F5-2A767222289A}" srcOrd="8" destOrd="0" presId="urn:microsoft.com/office/officeart/2009/3/layout/PhasedProcess"/>
    <dgm:cxn modelId="{E6F59717-6F7D-4205-B5B0-29D45AF2847A}" type="presParOf" srcId="{2FD3562A-0B11-4B11-9C0B-CA58707F4525}" destId="{F2A553A6-99CB-4818-BB61-73B026ED837A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30858EC-9A7E-4F06-A49C-5D68E7A99158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B017BC-749F-4220-A42B-5DFC96597870}">
      <dgm:prSet phldrT="[Texto]" custT="1"/>
      <dgm:spPr/>
      <dgm:t>
        <a:bodyPr/>
        <a:lstStyle/>
        <a:p>
          <a:r>
            <a:rPr lang="es-EC" sz="1400" dirty="0" smtClean="0"/>
            <a:t>Permitió identificar las deficiencias a las que se exponen los departamentos de Crèdito y Cobranzas de la Cooperativa Huaicana, determinando la eficacia y eficiencia de sus procesos.</a:t>
          </a:r>
          <a:endParaRPr lang="es-ES" sz="1400" dirty="0"/>
        </a:p>
      </dgm:t>
    </dgm:pt>
    <dgm:pt modelId="{8B89843D-6F2A-41B4-B64C-AEBF3CC193B6}" type="parTrans" cxnId="{BDEE842F-75D5-4B0C-A0A9-FB69F5EB3CEE}">
      <dgm:prSet/>
      <dgm:spPr/>
      <dgm:t>
        <a:bodyPr/>
        <a:lstStyle/>
        <a:p>
          <a:endParaRPr lang="es-ES" sz="1400"/>
        </a:p>
      </dgm:t>
    </dgm:pt>
    <dgm:pt modelId="{D52036F0-97E4-45A0-87D9-101853BA02A3}" type="sibTrans" cxnId="{BDEE842F-75D5-4B0C-A0A9-FB69F5EB3CEE}">
      <dgm:prSet custT="1"/>
      <dgm:spPr/>
      <dgm:t>
        <a:bodyPr/>
        <a:lstStyle/>
        <a:p>
          <a:endParaRPr lang="es-ES" sz="1400"/>
        </a:p>
      </dgm:t>
    </dgm:pt>
    <dgm:pt modelId="{F68D4726-0D14-41F5-84CD-E5487E128031}">
      <dgm:prSet phldrT="[Texto]" custT="1"/>
      <dgm:spPr/>
      <dgm:t>
        <a:bodyPr/>
        <a:lstStyle/>
        <a:p>
          <a:r>
            <a:rPr lang="es-EC" sz="1400" dirty="0" smtClean="0"/>
            <a:t>Con este trabajo se pretende mejorar la capacidad de la Cooperativa para poder enfrentar los cambios constantes, a través  de sus fortalezas, debilidades y el grado de eficiencia, eficacia de la actuación administrativa, con el propósito de obtener información relevante, tanto para reportar como para contribuir a los niveles directivos y ejecutivos, que permita alcanzar los objetivos y metas institucionales.</a:t>
          </a:r>
          <a:endParaRPr lang="es-ES" sz="1400" dirty="0"/>
        </a:p>
      </dgm:t>
    </dgm:pt>
    <dgm:pt modelId="{5F8DDCB9-0342-4E75-A1B8-21CB82A3198E}" type="parTrans" cxnId="{782B81EF-1FFA-40C7-B269-BAB6472C66A4}">
      <dgm:prSet/>
      <dgm:spPr/>
      <dgm:t>
        <a:bodyPr/>
        <a:lstStyle/>
        <a:p>
          <a:endParaRPr lang="es-ES" sz="1400"/>
        </a:p>
      </dgm:t>
    </dgm:pt>
    <dgm:pt modelId="{92730639-EC38-4FB0-B1C7-45035F58D06C}" type="sibTrans" cxnId="{782B81EF-1FFA-40C7-B269-BAB6472C66A4}">
      <dgm:prSet custT="1"/>
      <dgm:spPr/>
      <dgm:t>
        <a:bodyPr/>
        <a:lstStyle/>
        <a:p>
          <a:endParaRPr lang="es-ES" sz="1400"/>
        </a:p>
      </dgm:t>
    </dgm:pt>
    <dgm:pt modelId="{AE52CA94-996E-4898-8D25-91AFDFA85D78}">
      <dgm:prSet phldrT="[Texto]" custT="1"/>
      <dgm:spPr/>
      <dgm:t>
        <a:bodyPr/>
        <a:lstStyle/>
        <a:p>
          <a:r>
            <a:rPr lang="es-EC" sz="1400" dirty="0" smtClean="0"/>
            <a:t>La auditoría de Gestión es una herramienta aplicada a cualquier tipo de Institución cuyo objetivo es evaluar los subprocesos y procesos efectuados durante un periodo, a fin de reducir costos y eliminar aquellas actividades innecesarias desarrolladas por las Compañías.  </a:t>
          </a:r>
          <a:endParaRPr lang="es-ES" sz="1400" dirty="0"/>
        </a:p>
      </dgm:t>
    </dgm:pt>
    <dgm:pt modelId="{CC5CFFE4-0EE2-48AC-87E1-867654F637C9}" type="parTrans" cxnId="{3F876173-0542-4D82-95A7-89953F94AD8E}">
      <dgm:prSet/>
      <dgm:spPr/>
      <dgm:t>
        <a:bodyPr/>
        <a:lstStyle/>
        <a:p>
          <a:endParaRPr lang="es-ES" sz="1400"/>
        </a:p>
      </dgm:t>
    </dgm:pt>
    <dgm:pt modelId="{74BC0EE3-E2BE-4B1C-BB8E-A448FA6C489B}" type="sibTrans" cxnId="{3F876173-0542-4D82-95A7-89953F94AD8E}">
      <dgm:prSet/>
      <dgm:spPr/>
      <dgm:t>
        <a:bodyPr/>
        <a:lstStyle/>
        <a:p>
          <a:endParaRPr lang="es-ES" sz="1400"/>
        </a:p>
      </dgm:t>
    </dgm:pt>
    <dgm:pt modelId="{3EAE075F-680B-4110-BF14-EB86AADCBF5C}">
      <dgm:prSet custT="1"/>
      <dgm:spPr/>
      <dgm:t>
        <a:bodyPr/>
        <a:lstStyle/>
        <a:p>
          <a:r>
            <a:rPr lang="es-EC" sz="1400" dirty="0" smtClean="0"/>
            <a:t>El desarrollo de la Auditoría de Gestión a la Cooperativa de Ahorro y Crédito Huaicana Cía. Ltda., me permitió aplicar todos los conocimientos adquiridos en la Carrera de Ing. Finanzas y Auditoría. </a:t>
          </a:r>
          <a:endParaRPr lang="es-ES" sz="1400" dirty="0"/>
        </a:p>
      </dgm:t>
    </dgm:pt>
    <dgm:pt modelId="{F1B1363C-E8D8-45A7-906D-18529AC5CE33}" type="parTrans" cxnId="{8E25AE8E-25AE-4E17-8223-1500563DBD77}">
      <dgm:prSet/>
      <dgm:spPr/>
      <dgm:t>
        <a:bodyPr/>
        <a:lstStyle/>
        <a:p>
          <a:endParaRPr lang="es-ES" sz="1400"/>
        </a:p>
      </dgm:t>
    </dgm:pt>
    <dgm:pt modelId="{E6364DE1-73FF-4864-B2D9-0D0651FD63E1}" type="sibTrans" cxnId="{8E25AE8E-25AE-4E17-8223-1500563DBD77}">
      <dgm:prSet custT="1"/>
      <dgm:spPr/>
      <dgm:t>
        <a:bodyPr/>
        <a:lstStyle/>
        <a:p>
          <a:endParaRPr lang="es-ES" sz="1400"/>
        </a:p>
      </dgm:t>
    </dgm:pt>
    <dgm:pt modelId="{E7FC3B60-5E8A-40D4-AB4C-FDFA480456AE}" type="pres">
      <dgm:prSet presAssocID="{830858EC-9A7E-4F06-A49C-5D68E7A9915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C5FED3B-BD1D-42C2-800B-C80477F967A8}" type="pres">
      <dgm:prSet presAssocID="{830858EC-9A7E-4F06-A49C-5D68E7A99158}" presName="dummyMaxCanvas" presStyleCnt="0">
        <dgm:presLayoutVars/>
      </dgm:prSet>
      <dgm:spPr/>
    </dgm:pt>
    <dgm:pt modelId="{5031F74B-09C9-429C-A674-F63E38D24825}" type="pres">
      <dgm:prSet presAssocID="{830858EC-9A7E-4F06-A49C-5D68E7A99158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93F1FA-BA3C-461B-845A-DD21F8925BAE}" type="pres">
      <dgm:prSet presAssocID="{830858EC-9A7E-4F06-A49C-5D68E7A99158}" presName="FourNodes_2" presStyleLbl="node1" presStyleIdx="1" presStyleCnt="4" custScaleY="1164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6880C2-4F5C-4208-8F3B-53070E7C62E4}" type="pres">
      <dgm:prSet presAssocID="{830858EC-9A7E-4F06-A49C-5D68E7A99158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B85541-1192-40F3-AFED-4C2CB35B4DA3}" type="pres">
      <dgm:prSet presAssocID="{830858EC-9A7E-4F06-A49C-5D68E7A99158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822493-1C84-47FE-9DE2-F3A519F627D9}" type="pres">
      <dgm:prSet presAssocID="{830858EC-9A7E-4F06-A49C-5D68E7A99158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506B79-8297-4606-81F6-DC8A5147AED2}" type="pres">
      <dgm:prSet presAssocID="{830858EC-9A7E-4F06-A49C-5D68E7A99158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9B9634-3A5C-4CA9-810C-1A9C5B20DCEB}" type="pres">
      <dgm:prSet presAssocID="{830858EC-9A7E-4F06-A49C-5D68E7A9915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717AFF-5E4B-4F68-AF27-513462DA82AF}" type="pres">
      <dgm:prSet presAssocID="{830858EC-9A7E-4F06-A49C-5D68E7A9915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AA8363-CD7A-40EE-B6E1-F962D33D12C0}" type="pres">
      <dgm:prSet presAssocID="{830858EC-9A7E-4F06-A49C-5D68E7A9915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B8E768-7B89-4057-944A-BBF6D3B29FE5}" type="pres">
      <dgm:prSet presAssocID="{830858EC-9A7E-4F06-A49C-5D68E7A9915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793551-1457-4A20-9DC5-CFA03E8B2655}" type="pres">
      <dgm:prSet presAssocID="{830858EC-9A7E-4F06-A49C-5D68E7A9915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F876173-0542-4D82-95A7-89953F94AD8E}" srcId="{830858EC-9A7E-4F06-A49C-5D68E7A99158}" destId="{AE52CA94-996E-4898-8D25-91AFDFA85D78}" srcOrd="3" destOrd="0" parTransId="{CC5CFFE4-0EE2-48AC-87E1-867654F637C9}" sibTransId="{74BC0EE3-E2BE-4B1C-BB8E-A448FA6C489B}"/>
    <dgm:cxn modelId="{7D467C99-2ADE-4FCF-9D54-836BEDF16EA1}" type="presOf" srcId="{3EAE075F-680B-4110-BF14-EB86AADCBF5C}" destId="{02B8E768-7B89-4057-944A-BBF6D3B29FE5}" srcOrd="1" destOrd="0" presId="urn:microsoft.com/office/officeart/2005/8/layout/vProcess5"/>
    <dgm:cxn modelId="{8E25AE8E-25AE-4E17-8223-1500563DBD77}" srcId="{830858EC-9A7E-4F06-A49C-5D68E7A99158}" destId="{3EAE075F-680B-4110-BF14-EB86AADCBF5C}" srcOrd="2" destOrd="0" parTransId="{F1B1363C-E8D8-45A7-906D-18529AC5CE33}" sibTransId="{E6364DE1-73FF-4864-B2D9-0D0651FD63E1}"/>
    <dgm:cxn modelId="{782B81EF-1FFA-40C7-B269-BAB6472C66A4}" srcId="{830858EC-9A7E-4F06-A49C-5D68E7A99158}" destId="{F68D4726-0D14-41F5-84CD-E5487E128031}" srcOrd="1" destOrd="0" parTransId="{5F8DDCB9-0342-4E75-A1B8-21CB82A3198E}" sibTransId="{92730639-EC38-4FB0-B1C7-45035F58D06C}"/>
    <dgm:cxn modelId="{E57ADFD7-6A67-4A06-B315-DCF78D92E5A9}" type="presOf" srcId="{83B017BC-749F-4220-A42B-5DFC96597870}" destId="{5B717AFF-5E4B-4F68-AF27-513462DA82AF}" srcOrd="1" destOrd="0" presId="urn:microsoft.com/office/officeart/2005/8/layout/vProcess5"/>
    <dgm:cxn modelId="{E9B89441-4AE1-46B1-8A82-FA08635925EC}" type="presOf" srcId="{D52036F0-97E4-45A0-87D9-101853BA02A3}" destId="{81822493-1C84-47FE-9DE2-F3A519F627D9}" srcOrd="0" destOrd="0" presId="urn:microsoft.com/office/officeart/2005/8/layout/vProcess5"/>
    <dgm:cxn modelId="{68C9799F-708E-4E71-8675-49BFE251DC86}" type="presOf" srcId="{83B017BC-749F-4220-A42B-5DFC96597870}" destId="{5031F74B-09C9-429C-A674-F63E38D24825}" srcOrd="0" destOrd="0" presId="urn:microsoft.com/office/officeart/2005/8/layout/vProcess5"/>
    <dgm:cxn modelId="{F5FBAE4B-8BBF-4BA6-8B73-39DA98A347DC}" type="presOf" srcId="{AE52CA94-996E-4898-8D25-91AFDFA85D78}" destId="{D0793551-1457-4A20-9DC5-CFA03E8B2655}" srcOrd="1" destOrd="0" presId="urn:microsoft.com/office/officeart/2005/8/layout/vProcess5"/>
    <dgm:cxn modelId="{2670336E-6615-4DCA-98DD-63C2238773A6}" type="presOf" srcId="{F68D4726-0D14-41F5-84CD-E5487E128031}" destId="{3FAA8363-CD7A-40EE-B6E1-F962D33D12C0}" srcOrd="1" destOrd="0" presId="urn:microsoft.com/office/officeart/2005/8/layout/vProcess5"/>
    <dgm:cxn modelId="{44E21E1A-002F-4F41-88DA-D9570865740E}" type="presOf" srcId="{830858EC-9A7E-4F06-A49C-5D68E7A99158}" destId="{E7FC3B60-5E8A-40D4-AB4C-FDFA480456AE}" srcOrd="0" destOrd="0" presId="urn:microsoft.com/office/officeart/2005/8/layout/vProcess5"/>
    <dgm:cxn modelId="{9505BA9A-D98F-4C82-B6A1-B281F8283AA9}" type="presOf" srcId="{3EAE075F-680B-4110-BF14-EB86AADCBF5C}" destId="{416880C2-4F5C-4208-8F3B-53070E7C62E4}" srcOrd="0" destOrd="0" presId="urn:microsoft.com/office/officeart/2005/8/layout/vProcess5"/>
    <dgm:cxn modelId="{5C92D5DE-6CDC-4F63-97D4-F27F28F10DC4}" type="presOf" srcId="{AE52CA94-996E-4898-8D25-91AFDFA85D78}" destId="{EDB85541-1192-40F3-AFED-4C2CB35B4DA3}" srcOrd="0" destOrd="0" presId="urn:microsoft.com/office/officeart/2005/8/layout/vProcess5"/>
    <dgm:cxn modelId="{3AF9EB66-ACFB-46DA-91C3-7301DFF7B20F}" type="presOf" srcId="{F68D4726-0D14-41F5-84CD-E5487E128031}" destId="{1993F1FA-BA3C-461B-845A-DD21F8925BAE}" srcOrd="0" destOrd="0" presId="urn:microsoft.com/office/officeart/2005/8/layout/vProcess5"/>
    <dgm:cxn modelId="{8D9AB053-E2EC-4896-BEA1-737591D2C4D2}" type="presOf" srcId="{E6364DE1-73FF-4864-B2D9-0D0651FD63E1}" destId="{909B9634-3A5C-4CA9-810C-1A9C5B20DCEB}" srcOrd="0" destOrd="0" presId="urn:microsoft.com/office/officeart/2005/8/layout/vProcess5"/>
    <dgm:cxn modelId="{0DDD4C36-B232-48AA-97C6-AA4783095084}" type="presOf" srcId="{92730639-EC38-4FB0-B1C7-45035F58D06C}" destId="{3E506B79-8297-4606-81F6-DC8A5147AED2}" srcOrd="0" destOrd="0" presId="urn:microsoft.com/office/officeart/2005/8/layout/vProcess5"/>
    <dgm:cxn modelId="{BDEE842F-75D5-4B0C-A0A9-FB69F5EB3CEE}" srcId="{830858EC-9A7E-4F06-A49C-5D68E7A99158}" destId="{83B017BC-749F-4220-A42B-5DFC96597870}" srcOrd="0" destOrd="0" parTransId="{8B89843D-6F2A-41B4-B64C-AEBF3CC193B6}" sibTransId="{D52036F0-97E4-45A0-87D9-101853BA02A3}"/>
    <dgm:cxn modelId="{1A363EEF-9D73-4070-BD7B-BC7CF9166451}" type="presParOf" srcId="{E7FC3B60-5E8A-40D4-AB4C-FDFA480456AE}" destId="{DC5FED3B-BD1D-42C2-800B-C80477F967A8}" srcOrd="0" destOrd="0" presId="urn:microsoft.com/office/officeart/2005/8/layout/vProcess5"/>
    <dgm:cxn modelId="{CDB6FEDB-0B6F-4D12-9A63-9595994192C9}" type="presParOf" srcId="{E7FC3B60-5E8A-40D4-AB4C-FDFA480456AE}" destId="{5031F74B-09C9-429C-A674-F63E38D24825}" srcOrd="1" destOrd="0" presId="urn:microsoft.com/office/officeart/2005/8/layout/vProcess5"/>
    <dgm:cxn modelId="{B700008A-38D9-477F-94F9-910350C278E9}" type="presParOf" srcId="{E7FC3B60-5E8A-40D4-AB4C-FDFA480456AE}" destId="{1993F1FA-BA3C-461B-845A-DD21F8925BAE}" srcOrd="2" destOrd="0" presId="urn:microsoft.com/office/officeart/2005/8/layout/vProcess5"/>
    <dgm:cxn modelId="{CC1039A0-FB41-4284-9D2C-1D650B5A0D42}" type="presParOf" srcId="{E7FC3B60-5E8A-40D4-AB4C-FDFA480456AE}" destId="{416880C2-4F5C-4208-8F3B-53070E7C62E4}" srcOrd="3" destOrd="0" presId="urn:microsoft.com/office/officeart/2005/8/layout/vProcess5"/>
    <dgm:cxn modelId="{3DF21608-C4B2-49FA-B2E7-022B30464BC3}" type="presParOf" srcId="{E7FC3B60-5E8A-40D4-AB4C-FDFA480456AE}" destId="{EDB85541-1192-40F3-AFED-4C2CB35B4DA3}" srcOrd="4" destOrd="0" presId="urn:microsoft.com/office/officeart/2005/8/layout/vProcess5"/>
    <dgm:cxn modelId="{6D8EE0CE-D84C-4759-9172-F26A69D03F7B}" type="presParOf" srcId="{E7FC3B60-5E8A-40D4-AB4C-FDFA480456AE}" destId="{81822493-1C84-47FE-9DE2-F3A519F627D9}" srcOrd="5" destOrd="0" presId="urn:microsoft.com/office/officeart/2005/8/layout/vProcess5"/>
    <dgm:cxn modelId="{2B493676-6FF8-4998-9D9A-B38481BE516D}" type="presParOf" srcId="{E7FC3B60-5E8A-40D4-AB4C-FDFA480456AE}" destId="{3E506B79-8297-4606-81F6-DC8A5147AED2}" srcOrd="6" destOrd="0" presId="urn:microsoft.com/office/officeart/2005/8/layout/vProcess5"/>
    <dgm:cxn modelId="{40A57DDF-EB90-4F38-BD4F-08756C8A6902}" type="presParOf" srcId="{E7FC3B60-5E8A-40D4-AB4C-FDFA480456AE}" destId="{909B9634-3A5C-4CA9-810C-1A9C5B20DCEB}" srcOrd="7" destOrd="0" presId="urn:microsoft.com/office/officeart/2005/8/layout/vProcess5"/>
    <dgm:cxn modelId="{9EC7590C-A8BC-454B-B7E8-A8AE5810BEE6}" type="presParOf" srcId="{E7FC3B60-5E8A-40D4-AB4C-FDFA480456AE}" destId="{5B717AFF-5E4B-4F68-AF27-513462DA82AF}" srcOrd="8" destOrd="0" presId="urn:microsoft.com/office/officeart/2005/8/layout/vProcess5"/>
    <dgm:cxn modelId="{09E870AA-D944-4170-B1FD-B5A7C2EB6DFC}" type="presParOf" srcId="{E7FC3B60-5E8A-40D4-AB4C-FDFA480456AE}" destId="{3FAA8363-CD7A-40EE-B6E1-F962D33D12C0}" srcOrd="9" destOrd="0" presId="urn:microsoft.com/office/officeart/2005/8/layout/vProcess5"/>
    <dgm:cxn modelId="{D39429AE-5634-4C94-9BEF-A59F5A867061}" type="presParOf" srcId="{E7FC3B60-5E8A-40D4-AB4C-FDFA480456AE}" destId="{02B8E768-7B89-4057-944A-BBF6D3B29FE5}" srcOrd="10" destOrd="0" presId="urn:microsoft.com/office/officeart/2005/8/layout/vProcess5"/>
    <dgm:cxn modelId="{9B079FFD-9C17-4865-BD60-0827A744879A}" type="presParOf" srcId="{E7FC3B60-5E8A-40D4-AB4C-FDFA480456AE}" destId="{D0793551-1457-4A20-9DC5-CFA03E8B265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D6D2F31-AAB2-4812-805B-2811B579CD03}" type="doc">
      <dgm:prSet loTypeId="urn:microsoft.com/office/officeart/2005/8/layout/hList6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0539B12A-EF81-4C7C-9C85-7CD2A4A85B37}">
      <dgm:prSet phldrT="[Texto]" custT="1"/>
      <dgm:spPr/>
      <dgm:t>
        <a:bodyPr/>
        <a:lstStyle/>
        <a:p>
          <a:r>
            <a:rPr lang="es-EC" sz="1400" dirty="0" smtClean="0"/>
            <a:t>Al Comité de Crédito de la Cooperativa de Ahorro y Crédito Huaicana Cía. Ltda.,  poner en práctica las recomendaciones indicadas en el Informe de Auditoría, ya que de esta manera podrán lograr que los procesos desarrollados sean eficientes y eficaces logrando el cumplimiento de metas y objetivos planteados por la Institución. </a:t>
          </a:r>
          <a:endParaRPr lang="es-ES" sz="1400" dirty="0"/>
        </a:p>
      </dgm:t>
    </dgm:pt>
    <dgm:pt modelId="{38155B25-2C3A-4BD0-B784-99BC77AF3A08}" type="parTrans" cxnId="{C0C78DDC-CBB0-46EA-A870-DAF65005E02B}">
      <dgm:prSet/>
      <dgm:spPr/>
      <dgm:t>
        <a:bodyPr/>
        <a:lstStyle/>
        <a:p>
          <a:endParaRPr lang="es-ES" sz="1400"/>
        </a:p>
      </dgm:t>
    </dgm:pt>
    <dgm:pt modelId="{37D4525A-D15F-40CB-A908-9E2572780F00}" type="sibTrans" cxnId="{C0C78DDC-CBB0-46EA-A870-DAF65005E02B}">
      <dgm:prSet/>
      <dgm:spPr/>
      <dgm:t>
        <a:bodyPr/>
        <a:lstStyle/>
        <a:p>
          <a:endParaRPr lang="es-ES" sz="1400"/>
        </a:p>
      </dgm:t>
    </dgm:pt>
    <dgm:pt modelId="{E2AF8E30-D30F-4FD2-98DB-FFD2452CB695}">
      <dgm:prSet phldrT="[Texto]" custT="1"/>
      <dgm:spPr/>
      <dgm:t>
        <a:bodyPr/>
        <a:lstStyle/>
        <a:p>
          <a:r>
            <a:rPr lang="es-EC" sz="1400" dirty="0" smtClean="0"/>
            <a:t>Realizar Auditorías de Gestión y Externas una vez al año, con la finalidad de conocer la realidad de los procesos de la Cooperativa y poder tomar acciones preventivas y correctivas a las falencias identificadas. </a:t>
          </a:r>
          <a:endParaRPr lang="es-ES" sz="1400" dirty="0"/>
        </a:p>
      </dgm:t>
    </dgm:pt>
    <dgm:pt modelId="{C1401B73-3079-4878-8286-FFB434D61FE9}" type="parTrans" cxnId="{ED820C98-FE90-418D-AC3C-665488823854}">
      <dgm:prSet/>
      <dgm:spPr/>
      <dgm:t>
        <a:bodyPr/>
        <a:lstStyle/>
        <a:p>
          <a:endParaRPr lang="es-ES" sz="1400"/>
        </a:p>
      </dgm:t>
    </dgm:pt>
    <dgm:pt modelId="{DC04000E-9D5F-4326-A9CF-504AE7F620AC}" type="sibTrans" cxnId="{ED820C98-FE90-418D-AC3C-665488823854}">
      <dgm:prSet/>
      <dgm:spPr/>
      <dgm:t>
        <a:bodyPr/>
        <a:lstStyle/>
        <a:p>
          <a:endParaRPr lang="es-ES" sz="1400"/>
        </a:p>
      </dgm:t>
    </dgm:pt>
    <dgm:pt modelId="{BCF2CDAD-AF55-41CD-A263-6D362A54ED3B}">
      <dgm:prSet phldrT="[Texto]" custT="1"/>
      <dgm:spPr/>
      <dgm:t>
        <a:bodyPr/>
        <a:lstStyle/>
        <a:p>
          <a:r>
            <a:rPr lang="es-EC" sz="1400" dirty="0" smtClean="0"/>
            <a:t>Es necesario que los manuales y políticas de los departamentos de Crédito y Cobro se encuentren al alcance del personal de la Cooperativa con el fin de que tengan conocimiento de sus funciones a desempeñar y su trabajo sea óptimo. </a:t>
          </a:r>
          <a:endParaRPr lang="es-ES" sz="1400" dirty="0" smtClean="0"/>
        </a:p>
        <a:p>
          <a:endParaRPr lang="es-ES" sz="1400" dirty="0"/>
        </a:p>
      </dgm:t>
    </dgm:pt>
    <dgm:pt modelId="{600DC65E-0BF4-4D6B-ADED-C3E330B1249C}" type="parTrans" cxnId="{516C0DA1-6644-4DE8-B8C9-86511C9B3E6A}">
      <dgm:prSet/>
      <dgm:spPr/>
      <dgm:t>
        <a:bodyPr/>
        <a:lstStyle/>
        <a:p>
          <a:endParaRPr lang="es-ES" sz="1400"/>
        </a:p>
      </dgm:t>
    </dgm:pt>
    <dgm:pt modelId="{8F1529D7-C191-45B4-A5FE-DFC1F0EF0156}" type="sibTrans" cxnId="{516C0DA1-6644-4DE8-B8C9-86511C9B3E6A}">
      <dgm:prSet/>
      <dgm:spPr/>
      <dgm:t>
        <a:bodyPr/>
        <a:lstStyle/>
        <a:p>
          <a:endParaRPr lang="es-ES" sz="1400"/>
        </a:p>
      </dgm:t>
    </dgm:pt>
    <dgm:pt modelId="{F4FEAFEB-7AE8-47C3-8B7A-933DA7C33169}">
      <dgm:prSet custT="1"/>
      <dgm:spPr/>
      <dgm:t>
        <a:bodyPr/>
        <a:lstStyle/>
        <a:p>
          <a:r>
            <a:rPr lang="es-EC" sz="1400" smtClean="0"/>
            <a:t>La Gerencia y los Jefes de los departamentos de Crédito y Cobro analizarán las deficiencias encontradas tomando decisiones que eviten conflictos en el futuro. </a:t>
          </a:r>
          <a:endParaRPr lang="es-ES" sz="1400"/>
        </a:p>
      </dgm:t>
    </dgm:pt>
    <dgm:pt modelId="{CF641161-EC2A-48DF-AA41-83D4F443CD0D}" type="parTrans" cxnId="{1D5868C7-395A-446B-8ECD-6C12625B2602}">
      <dgm:prSet/>
      <dgm:spPr/>
      <dgm:t>
        <a:bodyPr/>
        <a:lstStyle/>
        <a:p>
          <a:endParaRPr lang="es-ES" sz="1400"/>
        </a:p>
      </dgm:t>
    </dgm:pt>
    <dgm:pt modelId="{C29288A8-C90D-41FC-A3A1-3341762E7A16}" type="sibTrans" cxnId="{1D5868C7-395A-446B-8ECD-6C12625B2602}">
      <dgm:prSet/>
      <dgm:spPr/>
      <dgm:t>
        <a:bodyPr/>
        <a:lstStyle/>
        <a:p>
          <a:endParaRPr lang="es-ES" sz="1400"/>
        </a:p>
      </dgm:t>
    </dgm:pt>
    <dgm:pt modelId="{93FBFE00-A0BB-4BFE-83AA-E1F018B25BA3}" type="pres">
      <dgm:prSet presAssocID="{5D6D2F31-AAB2-4812-805B-2811B579CD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518FBE2-E6CB-4CD8-B41B-CBC3F20BF1CA}" type="pres">
      <dgm:prSet presAssocID="{0539B12A-EF81-4C7C-9C85-7CD2A4A85B3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0ED190-1CDC-41EC-8DB8-FD035F5F05C6}" type="pres">
      <dgm:prSet presAssocID="{37D4525A-D15F-40CB-A908-9E2572780F00}" presName="sibTrans" presStyleCnt="0"/>
      <dgm:spPr/>
    </dgm:pt>
    <dgm:pt modelId="{28185FCA-B469-4769-BA55-BD288BD8ACF1}" type="pres">
      <dgm:prSet presAssocID="{E2AF8E30-D30F-4FD2-98DB-FFD2452CB69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1C49A0-2E0C-42D8-9526-C7E42B4690B2}" type="pres">
      <dgm:prSet presAssocID="{DC04000E-9D5F-4326-A9CF-504AE7F620AC}" presName="sibTrans" presStyleCnt="0"/>
      <dgm:spPr/>
    </dgm:pt>
    <dgm:pt modelId="{FAB56DB2-9557-4970-8846-39B8D691F1F3}" type="pres">
      <dgm:prSet presAssocID="{F4FEAFEB-7AE8-47C3-8B7A-933DA7C3316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F30ACE-253B-4758-A9EE-A9C950B7788C}" type="pres">
      <dgm:prSet presAssocID="{C29288A8-C90D-41FC-A3A1-3341762E7A16}" presName="sibTrans" presStyleCnt="0"/>
      <dgm:spPr/>
    </dgm:pt>
    <dgm:pt modelId="{03B2C40E-96F4-459E-929A-E2A0991785FF}" type="pres">
      <dgm:prSet presAssocID="{BCF2CDAD-AF55-41CD-A263-6D362A54ED3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CB2436B-1B6C-4C44-9ED2-E694826787F1}" type="presOf" srcId="{E2AF8E30-D30F-4FD2-98DB-FFD2452CB695}" destId="{28185FCA-B469-4769-BA55-BD288BD8ACF1}" srcOrd="0" destOrd="0" presId="urn:microsoft.com/office/officeart/2005/8/layout/hList6"/>
    <dgm:cxn modelId="{516C0DA1-6644-4DE8-B8C9-86511C9B3E6A}" srcId="{5D6D2F31-AAB2-4812-805B-2811B579CD03}" destId="{BCF2CDAD-AF55-41CD-A263-6D362A54ED3B}" srcOrd="3" destOrd="0" parTransId="{600DC65E-0BF4-4D6B-ADED-C3E330B1249C}" sibTransId="{8F1529D7-C191-45B4-A5FE-DFC1F0EF0156}"/>
    <dgm:cxn modelId="{F87A753B-66B4-4C5F-804A-8EDD655D5B86}" type="presOf" srcId="{F4FEAFEB-7AE8-47C3-8B7A-933DA7C33169}" destId="{FAB56DB2-9557-4970-8846-39B8D691F1F3}" srcOrd="0" destOrd="0" presId="urn:microsoft.com/office/officeart/2005/8/layout/hList6"/>
    <dgm:cxn modelId="{CB9D24AE-DE94-4688-9C6B-826C8626C4E2}" type="presOf" srcId="{BCF2CDAD-AF55-41CD-A263-6D362A54ED3B}" destId="{03B2C40E-96F4-459E-929A-E2A0991785FF}" srcOrd="0" destOrd="0" presId="urn:microsoft.com/office/officeart/2005/8/layout/hList6"/>
    <dgm:cxn modelId="{E3FF6FD4-D63B-4344-8EB0-CDCAF55232AF}" type="presOf" srcId="{5D6D2F31-AAB2-4812-805B-2811B579CD03}" destId="{93FBFE00-A0BB-4BFE-83AA-E1F018B25BA3}" srcOrd="0" destOrd="0" presId="urn:microsoft.com/office/officeart/2005/8/layout/hList6"/>
    <dgm:cxn modelId="{C0C78DDC-CBB0-46EA-A870-DAF65005E02B}" srcId="{5D6D2F31-AAB2-4812-805B-2811B579CD03}" destId="{0539B12A-EF81-4C7C-9C85-7CD2A4A85B37}" srcOrd="0" destOrd="0" parTransId="{38155B25-2C3A-4BD0-B784-99BC77AF3A08}" sibTransId="{37D4525A-D15F-40CB-A908-9E2572780F00}"/>
    <dgm:cxn modelId="{1D5868C7-395A-446B-8ECD-6C12625B2602}" srcId="{5D6D2F31-AAB2-4812-805B-2811B579CD03}" destId="{F4FEAFEB-7AE8-47C3-8B7A-933DA7C33169}" srcOrd="2" destOrd="0" parTransId="{CF641161-EC2A-48DF-AA41-83D4F443CD0D}" sibTransId="{C29288A8-C90D-41FC-A3A1-3341762E7A16}"/>
    <dgm:cxn modelId="{350D392F-9B86-4AC1-8EAB-78F5F7DDF0A6}" type="presOf" srcId="{0539B12A-EF81-4C7C-9C85-7CD2A4A85B37}" destId="{4518FBE2-E6CB-4CD8-B41B-CBC3F20BF1CA}" srcOrd="0" destOrd="0" presId="urn:microsoft.com/office/officeart/2005/8/layout/hList6"/>
    <dgm:cxn modelId="{ED820C98-FE90-418D-AC3C-665488823854}" srcId="{5D6D2F31-AAB2-4812-805B-2811B579CD03}" destId="{E2AF8E30-D30F-4FD2-98DB-FFD2452CB695}" srcOrd="1" destOrd="0" parTransId="{C1401B73-3079-4878-8286-FFB434D61FE9}" sibTransId="{DC04000E-9D5F-4326-A9CF-504AE7F620AC}"/>
    <dgm:cxn modelId="{7C5B1178-666C-4C50-AADA-6770958ADC64}" type="presParOf" srcId="{93FBFE00-A0BB-4BFE-83AA-E1F018B25BA3}" destId="{4518FBE2-E6CB-4CD8-B41B-CBC3F20BF1CA}" srcOrd="0" destOrd="0" presId="urn:microsoft.com/office/officeart/2005/8/layout/hList6"/>
    <dgm:cxn modelId="{E4F05F29-FADB-416A-8AC0-07D07F2BE363}" type="presParOf" srcId="{93FBFE00-A0BB-4BFE-83AA-E1F018B25BA3}" destId="{F80ED190-1CDC-41EC-8DB8-FD035F5F05C6}" srcOrd="1" destOrd="0" presId="urn:microsoft.com/office/officeart/2005/8/layout/hList6"/>
    <dgm:cxn modelId="{B5B46BC2-EFD7-40BF-A83E-E1F15DDDEE50}" type="presParOf" srcId="{93FBFE00-A0BB-4BFE-83AA-E1F018B25BA3}" destId="{28185FCA-B469-4769-BA55-BD288BD8ACF1}" srcOrd="2" destOrd="0" presId="urn:microsoft.com/office/officeart/2005/8/layout/hList6"/>
    <dgm:cxn modelId="{B5506573-5C02-40D8-8E6F-2FB8A8B2B45E}" type="presParOf" srcId="{93FBFE00-A0BB-4BFE-83AA-E1F018B25BA3}" destId="{4B1C49A0-2E0C-42D8-9526-C7E42B4690B2}" srcOrd="3" destOrd="0" presId="urn:microsoft.com/office/officeart/2005/8/layout/hList6"/>
    <dgm:cxn modelId="{F4C245A7-B7A3-48A7-B9FB-30D9FA04A365}" type="presParOf" srcId="{93FBFE00-A0BB-4BFE-83AA-E1F018B25BA3}" destId="{FAB56DB2-9557-4970-8846-39B8D691F1F3}" srcOrd="4" destOrd="0" presId="urn:microsoft.com/office/officeart/2005/8/layout/hList6"/>
    <dgm:cxn modelId="{95BE2FF6-ECF3-43F1-BC20-2DF550A06AAA}" type="presParOf" srcId="{93FBFE00-A0BB-4BFE-83AA-E1F018B25BA3}" destId="{ACF30ACE-253B-4758-A9EE-A9C950B7788C}" srcOrd="5" destOrd="0" presId="urn:microsoft.com/office/officeart/2005/8/layout/hList6"/>
    <dgm:cxn modelId="{67039AA9-DE99-4A50-8E3B-CB17B514A259}" type="presParOf" srcId="{93FBFE00-A0BB-4BFE-83AA-E1F018B25BA3}" destId="{03B2C40E-96F4-459E-929A-E2A0991785F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39D9F3-37CE-4179-B83E-B8AC13E2766E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2C5465F0-7494-48C5-989F-E8F471622B53}">
      <dgm:prSet phldrT="[Texto]" custT="1"/>
      <dgm:spPr/>
      <dgm:t>
        <a:bodyPr/>
        <a:lstStyle/>
        <a:p>
          <a:r>
            <a:rPr lang="es-ES" sz="1400" dirty="0" smtClean="0"/>
            <a:t>Manuales entregados una sola vez. </a:t>
          </a:r>
          <a:endParaRPr lang="es-ES" sz="1400" dirty="0"/>
        </a:p>
      </dgm:t>
    </dgm:pt>
    <dgm:pt modelId="{982B16F1-B8C5-4EE0-A2CB-E2D14363DBC2}" type="parTrans" cxnId="{B3AF3F67-55F9-4F54-A987-422CC023426B}">
      <dgm:prSet/>
      <dgm:spPr/>
      <dgm:t>
        <a:bodyPr/>
        <a:lstStyle/>
        <a:p>
          <a:endParaRPr lang="es-ES" sz="1400"/>
        </a:p>
      </dgm:t>
    </dgm:pt>
    <dgm:pt modelId="{61AABAD3-6427-4221-B83E-036E4015B73C}" type="sibTrans" cxnId="{B3AF3F67-55F9-4F54-A987-422CC023426B}">
      <dgm:prSet custT="1"/>
      <dgm:spPr/>
      <dgm:t>
        <a:bodyPr/>
        <a:lstStyle/>
        <a:p>
          <a:endParaRPr lang="es-ES" sz="1400"/>
        </a:p>
      </dgm:t>
    </dgm:pt>
    <dgm:pt modelId="{0442E364-936E-468F-AE52-EB17B30CF898}">
      <dgm:prSet phldrT="[Texto]" custT="1"/>
      <dgm:spPr/>
      <dgm:t>
        <a:bodyPr/>
        <a:lstStyle/>
        <a:p>
          <a:r>
            <a:rPr lang="es-ES" sz="1400" dirty="0" smtClean="0"/>
            <a:t>Falta de firmas de garantes en renovación de préstamos </a:t>
          </a:r>
          <a:endParaRPr lang="es-ES" sz="1400" dirty="0"/>
        </a:p>
      </dgm:t>
    </dgm:pt>
    <dgm:pt modelId="{A367826F-0B42-4703-BE07-E83E0539EE9D}" type="parTrans" cxnId="{EA2D7BD0-770F-4529-9787-6DFEA516FE4E}">
      <dgm:prSet/>
      <dgm:spPr/>
      <dgm:t>
        <a:bodyPr/>
        <a:lstStyle/>
        <a:p>
          <a:endParaRPr lang="es-ES" sz="1400"/>
        </a:p>
      </dgm:t>
    </dgm:pt>
    <dgm:pt modelId="{5F05FCE2-499F-47B0-B52C-EF8ADC746365}" type="sibTrans" cxnId="{EA2D7BD0-770F-4529-9787-6DFEA516FE4E}">
      <dgm:prSet custT="1"/>
      <dgm:spPr/>
      <dgm:t>
        <a:bodyPr/>
        <a:lstStyle/>
        <a:p>
          <a:endParaRPr lang="es-ES" sz="1400"/>
        </a:p>
      </dgm:t>
    </dgm:pt>
    <dgm:pt modelId="{2765CE2D-D9C9-49F1-BEE4-EF995AAC6EB1}">
      <dgm:prSet phldrT="[Texto]" custT="1"/>
      <dgm:spPr/>
      <dgm:t>
        <a:bodyPr/>
        <a:lstStyle/>
        <a:p>
          <a:r>
            <a:rPr lang="es-EC" sz="1400" dirty="0" smtClean="0"/>
            <a:t>Deudas mayores  a un año</a:t>
          </a:r>
          <a:endParaRPr lang="es-ES" sz="1400" dirty="0"/>
        </a:p>
      </dgm:t>
    </dgm:pt>
    <dgm:pt modelId="{08E32134-43FD-4556-B9A0-CE8A679D0E4A}" type="parTrans" cxnId="{70A24579-23A0-4691-A1F6-DAEFC30A6E85}">
      <dgm:prSet/>
      <dgm:spPr/>
      <dgm:t>
        <a:bodyPr/>
        <a:lstStyle/>
        <a:p>
          <a:endParaRPr lang="es-ES" sz="1400"/>
        </a:p>
      </dgm:t>
    </dgm:pt>
    <dgm:pt modelId="{8F5383F0-209B-4F8C-BED1-5E5F35AFA356}" type="sibTrans" cxnId="{70A24579-23A0-4691-A1F6-DAEFC30A6E85}">
      <dgm:prSet/>
      <dgm:spPr/>
      <dgm:t>
        <a:bodyPr/>
        <a:lstStyle/>
        <a:p>
          <a:endParaRPr lang="es-ES" sz="1400"/>
        </a:p>
      </dgm:t>
    </dgm:pt>
    <dgm:pt modelId="{13BF4828-4EAF-46DD-B9FB-70F2B2006EC7}" type="pres">
      <dgm:prSet presAssocID="{8639D9F3-37CE-4179-B83E-B8AC13E2766E}" presName="Name0" presStyleCnt="0">
        <dgm:presLayoutVars>
          <dgm:dir/>
          <dgm:resizeHandles val="exact"/>
        </dgm:presLayoutVars>
      </dgm:prSet>
      <dgm:spPr/>
    </dgm:pt>
    <dgm:pt modelId="{B0715966-1D81-42A7-A64A-ACDED62FCB40}" type="pres">
      <dgm:prSet presAssocID="{2C5465F0-7494-48C5-989F-E8F471622B5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5E2C2C-B8AE-41F1-B21C-981750575CF1}" type="pres">
      <dgm:prSet presAssocID="{61AABAD3-6427-4221-B83E-036E4015B73C}" presName="sibTrans" presStyleLbl="sibTrans2D1" presStyleIdx="0" presStyleCnt="2"/>
      <dgm:spPr/>
      <dgm:t>
        <a:bodyPr/>
        <a:lstStyle/>
        <a:p>
          <a:endParaRPr lang="es-ES"/>
        </a:p>
      </dgm:t>
    </dgm:pt>
    <dgm:pt modelId="{020A2C04-5491-41DB-97F3-34E7F1975A8E}" type="pres">
      <dgm:prSet presAssocID="{61AABAD3-6427-4221-B83E-036E4015B73C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333BFC05-AE16-4EEA-B6DD-DC6350D280E4}" type="pres">
      <dgm:prSet presAssocID="{0442E364-936E-468F-AE52-EB17B30CF89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1B6E70-730A-425C-947C-F4461D8D3968}" type="pres">
      <dgm:prSet presAssocID="{5F05FCE2-499F-47B0-B52C-EF8ADC746365}" presName="sibTrans" presStyleLbl="sibTrans2D1" presStyleIdx="1" presStyleCnt="2"/>
      <dgm:spPr/>
      <dgm:t>
        <a:bodyPr/>
        <a:lstStyle/>
        <a:p>
          <a:endParaRPr lang="es-ES"/>
        </a:p>
      </dgm:t>
    </dgm:pt>
    <dgm:pt modelId="{33D298CB-F20A-492A-81D5-DA9C72A34472}" type="pres">
      <dgm:prSet presAssocID="{5F05FCE2-499F-47B0-B52C-EF8ADC746365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9107EA34-0D55-443D-B214-E91D5B25CE55}" type="pres">
      <dgm:prSet presAssocID="{2765CE2D-D9C9-49F1-BEE4-EF995AAC6EB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FB83EA0-C5B8-499D-A808-7D900E464D95}" type="presOf" srcId="{2765CE2D-D9C9-49F1-BEE4-EF995AAC6EB1}" destId="{9107EA34-0D55-443D-B214-E91D5B25CE55}" srcOrd="0" destOrd="0" presId="urn:microsoft.com/office/officeart/2005/8/layout/process1"/>
    <dgm:cxn modelId="{D52148B2-A8BB-4B54-A218-61017C4DE8F7}" type="presOf" srcId="{8639D9F3-37CE-4179-B83E-B8AC13E2766E}" destId="{13BF4828-4EAF-46DD-B9FB-70F2B2006EC7}" srcOrd="0" destOrd="0" presId="urn:microsoft.com/office/officeart/2005/8/layout/process1"/>
    <dgm:cxn modelId="{EEBFD1F2-B61C-4839-8CEC-1C9771E51561}" type="presOf" srcId="{61AABAD3-6427-4221-B83E-036E4015B73C}" destId="{2B5E2C2C-B8AE-41F1-B21C-981750575CF1}" srcOrd="0" destOrd="0" presId="urn:microsoft.com/office/officeart/2005/8/layout/process1"/>
    <dgm:cxn modelId="{9176E125-DFC2-448A-B1C6-9E4F361F39C1}" type="presOf" srcId="{5F05FCE2-499F-47B0-B52C-EF8ADC746365}" destId="{33D298CB-F20A-492A-81D5-DA9C72A34472}" srcOrd="1" destOrd="0" presId="urn:microsoft.com/office/officeart/2005/8/layout/process1"/>
    <dgm:cxn modelId="{B3AF3F67-55F9-4F54-A987-422CC023426B}" srcId="{8639D9F3-37CE-4179-B83E-B8AC13E2766E}" destId="{2C5465F0-7494-48C5-989F-E8F471622B53}" srcOrd="0" destOrd="0" parTransId="{982B16F1-B8C5-4EE0-A2CB-E2D14363DBC2}" sibTransId="{61AABAD3-6427-4221-B83E-036E4015B73C}"/>
    <dgm:cxn modelId="{1B232788-2A22-45A6-AF2A-CAB5853B1C66}" type="presOf" srcId="{0442E364-936E-468F-AE52-EB17B30CF898}" destId="{333BFC05-AE16-4EEA-B6DD-DC6350D280E4}" srcOrd="0" destOrd="0" presId="urn:microsoft.com/office/officeart/2005/8/layout/process1"/>
    <dgm:cxn modelId="{97B09B43-43B1-4A16-BC64-6382C0EA15D9}" type="presOf" srcId="{5F05FCE2-499F-47B0-B52C-EF8ADC746365}" destId="{A41B6E70-730A-425C-947C-F4461D8D3968}" srcOrd="0" destOrd="0" presId="urn:microsoft.com/office/officeart/2005/8/layout/process1"/>
    <dgm:cxn modelId="{EA2D7BD0-770F-4529-9787-6DFEA516FE4E}" srcId="{8639D9F3-37CE-4179-B83E-B8AC13E2766E}" destId="{0442E364-936E-468F-AE52-EB17B30CF898}" srcOrd="1" destOrd="0" parTransId="{A367826F-0B42-4703-BE07-E83E0539EE9D}" sibTransId="{5F05FCE2-499F-47B0-B52C-EF8ADC746365}"/>
    <dgm:cxn modelId="{05762C77-96CA-4864-8D50-2F361E2181DA}" type="presOf" srcId="{61AABAD3-6427-4221-B83E-036E4015B73C}" destId="{020A2C04-5491-41DB-97F3-34E7F1975A8E}" srcOrd="1" destOrd="0" presId="urn:microsoft.com/office/officeart/2005/8/layout/process1"/>
    <dgm:cxn modelId="{70A24579-23A0-4691-A1F6-DAEFC30A6E85}" srcId="{8639D9F3-37CE-4179-B83E-B8AC13E2766E}" destId="{2765CE2D-D9C9-49F1-BEE4-EF995AAC6EB1}" srcOrd="2" destOrd="0" parTransId="{08E32134-43FD-4556-B9A0-CE8A679D0E4A}" sibTransId="{8F5383F0-209B-4F8C-BED1-5E5F35AFA356}"/>
    <dgm:cxn modelId="{2EAF13DA-A2EB-4953-8369-AB826123BC1B}" type="presOf" srcId="{2C5465F0-7494-48C5-989F-E8F471622B53}" destId="{B0715966-1D81-42A7-A64A-ACDED62FCB40}" srcOrd="0" destOrd="0" presId="urn:microsoft.com/office/officeart/2005/8/layout/process1"/>
    <dgm:cxn modelId="{473855C9-BD92-42C9-84DB-2A2F59EEA477}" type="presParOf" srcId="{13BF4828-4EAF-46DD-B9FB-70F2B2006EC7}" destId="{B0715966-1D81-42A7-A64A-ACDED62FCB40}" srcOrd="0" destOrd="0" presId="urn:microsoft.com/office/officeart/2005/8/layout/process1"/>
    <dgm:cxn modelId="{09FAEA1F-981B-462D-ADE9-0F984E636E15}" type="presParOf" srcId="{13BF4828-4EAF-46DD-B9FB-70F2B2006EC7}" destId="{2B5E2C2C-B8AE-41F1-B21C-981750575CF1}" srcOrd="1" destOrd="0" presId="urn:microsoft.com/office/officeart/2005/8/layout/process1"/>
    <dgm:cxn modelId="{DF261060-7D6B-4EA7-8345-62493367A05C}" type="presParOf" srcId="{2B5E2C2C-B8AE-41F1-B21C-981750575CF1}" destId="{020A2C04-5491-41DB-97F3-34E7F1975A8E}" srcOrd="0" destOrd="0" presId="urn:microsoft.com/office/officeart/2005/8/layout/process1"/>
    <dgm:cxn modelId="{CAEC0C9D-D56E-4575-8707-F1832EFB248A}" type="presParOf" srcId="{13BF4828-4EAF-46DD-B9FB-70F2B2006EC7}" destId="{333BFC05-AE16-4EEA-B6DD-DC6350D280E4}" srcOrd="2" destOrd="0" presId="urn:microsoft.com/office/officeart/2005/8/layout/process1"/>
    <dgm:cxn modelId="{19A2285F-D979-4E2B-885F-56C28CB3A009}" type="presParOf" srcId="{13BF4828-4EAF-46DD-B9FB-70F2B2006EC7}" destId="{A41B6E70-730A-425C-947C-F4461D8D3968}" srcOrd="3" destOrd="0" presId="urn:microsoft.com/office/officeart/2005/8/layout/process1"/>
    <dgm:cxn modelId="{D4ED077C-8C16-4985-8B7C-749298B6D506}" type="presParOf" srcId="{A41B6E70-730A-425C-947C-F4461D8D3968}" destId="{33D298CB-F20A-492A-81D5-DA9C72A34472}" srcOrd="0" destOrd="0" presId="urn:microsoft.com/office/officeart/2005/8/layout/process1"/>
    <dgm:cxn modelId="{9EB9D7EF-C721-48AE-8086-81AB7F0160A2}" type="presParOf" srcId="{13BF4828-4EAF-46DD-B9FB-70F2B2006EC7}" destId="{9107EA34-0D55-443D-B214-E91D5B25CE5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33CDB5-22F9-40C1-ACD1-FC4B718F2F66}" type="doc">
      <dgm:prSet loTypeId="urn:microsoft.com/office/officeart/2005/8/layout/vList4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s-ES"/>
        </a:p>
      </dgm:t>
    </dgm:pt>
    <dgm:pt modelId="{ABE153DF-78BA-446D-9446-5A729031A0F6}">
      <dgm:prSet phldrT="[Texto]" custT="1"/>
      <dgm:spPr/>
      <dgm:t>
        <a:bodyPr/>
        <a:lstStyle/>
        <a:p>
          <a:r>
            <a:rPr lang="es-EC" sz="1500" dirty="0" smtClean="0"/>
            <a:t>Realizar una Auditoría de Gestión al proceso de los departamentos de Crédito y Cobranza en la Cooperativa de Ahorro y Crédito Huaicana, la cual permita identificar,  evaluar la eficiencia y eficacia de las actividades, con la finalidad de mejorar las operaciones de la institución y tomar decisiones adecuadas.  </a:t>
          </a:r>
          <a:endParaRPr lang="es-ES" sz="1500" dirty="0"/>
        </a:p>
      </dgm:t>
    </dgm:pt>
    <dgm:pt modelId="{84B9F160-551B-40D7-8B58-6852A964C5C0}" type="parTrans" cxnId="{FDDBFCF9-5E96-49CD-A475-80AE11A25E6F}">
      <dgm:prSet/>
      <dgm:spPr/>
      <dgm:t>
        <a:bodyPr/>
        <a:lstStyle/>
        <a:p>
          <a:endParaRPr lang="es-ES"/>
        </a:p>
      </dgm:t>
    </dgm:pt>
    <dgm:pt modelId="{DF987BC5-1CAE-4CF4-B566-35B53951E2E6}" type="sibTrans" cxnId="{FDDBFCF9-5E96-49CD-A475-80AE11A25E6F}">
      <dgm:prSet/>
      <dgm:spPr/>
      <dgm:t>
        <a:bodyPr/>
        <a:lstStyle/>
        <a:p>
          <a:endParaRPr lang="es-ES"/>
        </a:p>
      </dgm:t>
    </dgm:pt>
    <dgm:pt modelId="{71132F33-EF4E-4C2E-BA2B-82B7473AE06E}">
      <dgm:prSet phldrT="[Texto]" custT="1"/>
      <dgm:spPr/>
      <dgm:t>
        <a:bodyPr/>
        <a:lstStyle/>
        <a:p>
          <a:r>
            <a:rPr lang="es-EC" sz="1400" dirty="0" smtClean="0"/>
            <a:t>* Realizar la Planificación Preliminar que permitirá identificar y recopilar información de los procesos de Crédito y Cobranzas.</a:t>
          </a:r>
        </a:p>
        <a:p>
          <a:r>
            <a:rPr lang="es-EC" sz="1400" dirty="0" smtClean="0"/>
            <a:t>* Elaborar la Planificación Especifica con la finalidad de evaluar el Sistema de Control Interno y medir el riesgo de control. </a:t>
          </a:r>
          <a:endParaRPr lang="es-ES" sz="1400" dirty="0" smtClean="0"/>
        </a:p>
        <a:p>
          <a:r>
            <a:rPr lang="es-EC" sz="1400" dirty="0" smtClean="0"/>
            <a:t>* Aplicar indicadores de gestión al Departamento de Crédito y Cobranzas.</a:t>
          </a:r>
          <a:endParaRPr lang="es-ES" sz="1400" dirty="0" smtClean="0"/>
        </a:p>
        <a:p>
          <a:r>
            <a:rPr lang="es-EC" sz="1400" dirty="0" smtClean="0"/>
            <a:t>* Elaborar un informe de los resultados obtenidos mediante la aplicación de los indicadores de gestión.</a:t>
          </a:r>
          <a:endParaRPr lang="es-ES" sz="1400" dirty="0" smtClean="0"/>
        </a:p>
      </dgm:t>
    </dgm:pt>
    <dgm:pt modelId="{48FC7E80-E32B-4ECA-92FC-F82A29EC87B8}" type="parTrans" cxnId="{BFA8A6D5-E7F0-49EC-ADD6-52499D337436}">
      <dgm:prSet/>
      <dgm:spPr/>
      <dgm:t>
        <a:bodyPr/>
        <a:lstStyle/>
        <a:p>
          <a:endParaRPr lang="es-ES"/>
        </a:p>
      </dgm:t>
    </dgm:pt>
    <dgm:pt modelId="{2E641749-938F-4F38-A3DC-E12830CDF62B}" type="sibTrans" cxnId="{BFA8A6D5-E7F0-49EC-ADD6-52499D337436}">
      <dgm:prSet/>
      <dgm:spPr/>
      <dgm:t>
        <a:bodyPr/>
        <a:lstStyle/>
        <a:p>
          <a:endParaRPr lang="es-ES"/>
        </a:p>
      </dgm:t>
    </dgm:pt>
    <dgm:pt modelId="{EDC55D0D-9474-4E71-95A6-4C279016A07B}" type="pres">
      <dgm:prSet presAssocID="{3133CDB5-22F9-40C1-ACD1-FC4B718F2F6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E1ABCC8-E92B-4A29-9559-CCD2364C3C0C}" type="pres">
      <dgm:prSet presAssocID="{ABE153DF-78BA-446D-9446-5A729031A0F6}" presName="comp" presStyleCnt="0"/>
      <dgm:spPr/>
    </dgm:pt>
    <dgm:pt modelId="{E31E6CC9-7F2D-4214-8E9A-E2D87E92F4AE}" type="pres">
      <dgm:prSet presAssocID="{ABE153DF-78BA-446D-9446-5A729031A0F6}" presName="box" presStyleLbl="node1" presStyleIdx="0" presStyleCnt="2" custLinFactNeighborX="-877"/>
      <dgm:spPr/>
      <dgm:t>
        <a:bodyPr/>
        <a:lstStyle/>
        <a:p>
          <a:endParaRPr lang="es-ES"/>
        </a:p>
      </dgm:t>
    </dgm:pt>
    <dgm:pt modelId="{A72E42D2-17D8-486A-B9EC-8914C8E47482}" type="pres">
      <dgm:prSet presAssocID="{ABE153DF-78BA-446D-9446-5A729031A0F6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BD6868E-0735-48BC-B4EB-3BD3215E3A3F}" type="pres">
      <dgm:prSet presAssocID="{ABE153DF-78BA-446D-9446-5A729031A0F6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DA5041-7D85-4419-90E2-69DBAF1D2184}" type="pres">
      <dgm:prSet presAssocID="{DF987BC5-1CAE-4CF4-B566-35B53951E2E6}" presName="spacer" presStyleCnt="0"/>
      <dgm:spPr/>
    </dgm:pt>
    <dgm:pt modelId="{4F05A7E3-44DB-466D-AE32-7C5FAB661B2B}" type="pres">
      <dgm:prSet presAssocID="{71132F33-EF4E-4C2E-BA2B-82B7473AE06E}" presName="comp" presStyleCnt="0"/>
      <dgm:spPr/>
    </dgm:pt>
    <dgm:pt modelId="{B818DBDC-D2C2-4880-AE22-2EEFF5E85304}" type="pres">
      <dgm:prSet presAssocID="{71132F33-EF4E-4C2E-BA2B-82B7473AE06E}" presName="box" presStyleLbl="node1" presStyleIdx="1" presStyleCnt="2"/>
      <dgm:spPr/>
      <dgm:t>
        <a:bodyPr/>
        <a:lstStyle/>
        <a:p>
          <a:endParaRPr lang="es-ES"/>
        </a:p>
      </dgm:t>
    </dgm:pt>
    <dgm:pt modelId="{029FE6EF-E9EC-44D7-8D03-9C0FD86818A1}" type="pres">
      <dgm:prSet presAssocID="{71132F33-EF4E-4C2E-BA2B-82B7473AE06E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ABF0CB1-DB1B-469F-95A2-6CEDE95C5CF6}" type="pres">
      <dgm:prSet presAssocID="{71132F33-EF4E-4C2E-BA2B-82B7473AE06E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851DE64-0225-4AEB-AA0D-4EFFF117ADF7}" type="presOf" srcId="{ABE153DF-78BA-446D-9446-5A729031A0F6}" destId="{8BD6868E-0735-48BC-B4EB-3BD3215E3A3F}" srcOrd="1" destOrd="0" presId="urn:microsoft.com/office/officeart/2005/8/layout/vList4"/>
    <dgm:cxn modelId="{C0827432-8728-4CB0-8329-9B65541EE71E}" type="presOf" srcId="{ABE153DF-78BA-446D-9446-5A729031A0F6}" destId="{E31E6CC9-7F2D-4214-8E9A-E2D87E92F4AE}" srcOrd="0" destOrd="0" presId="urn:microsoft.com/office/officeart/2005/8/layout/vList4"/>
    <dgm:cxn modelId="{BFA8A6D5-E7F0-49EC-ADD6-52499D337436}" srcId="{3133CDB5-22F9-40C1-ACD1-FC4B718F2F66}" destId="{71132F33-EF4E-4C2E-BA2B-82B7473AE06E}" srcOrd="1" destOrd="0" parTransId="{48FC7E80-E32B-4ECA-92FC-F82A29EC87B8}" sibTransId="{2E641749-938F-4F38-A3DC-E12830CDF62B}"/>
    <dgm:cxn modelId="{FDDBFCF9-5E96-49CD-A475-80AE11A25E6F}" srcId="{3133CDB5-22F9-40C1-ACD1-FC4B718F2F66}" destId="{ABE153DF-78BA-446D-9446-5A729031A0F6}" srcOrd="0" destOrd="0" parTransId="{84B9F160-551B-40D7-8B58-6852A964C5C0}" sibTransId="{DF987BC5-1CAE-4CF4-B566-35B53951E2E6}"/>
    <dgm:cxn modelId="{DEEC0F42-00B0-4E60-81A1-8497643839B4}" type="presOf" srcId="{3133CDB5-22F9-40C1-ACD1-FC4B718F2F66}" destId="{EDC55D0D-9474-4E71-95A6-4C279016A07B}" srcOrd="0" destOrd="0" presId="urn:microsoft.com/office/officeart/2005/8/layout/vList4"/>
    <dgm:cxn modelId="{1726D6BC-0F62-4C52-9D83-960917D89D93}" type="presOf" srcId="{71132F33-EF4E-4C2E-BA2B-82B7473AE06E}" destId="{B818DBDC-D2C2-4880-AE22-2EEFF5E85304}" srcOrd="0" destOrd="0" presId="urn:microsoft.com/office/officeart/2005/8/layout/vList4"/>
    <dgm:cxn modelId="{D3AEC93A-90E2-47FF-8EBD-38F3DA3A70D7}" type="presOf" srcId="{71132F33-EF4E-4C2E-BA2B-82B7473AE06E}" destId="{3ABF0CB1-DB1B-469F-95A2-6CEDE95C5CF6}" srcOrd="1" destOrd="0" presId="urn:microsoft.com/office/officeart/2005/8/layout/vList4"/>
    <dgm:cxn modelId="{6AAD078E-D288-45B8-B918-BD257FE96CD1}" type="presParOf" srcId="{EDC55D0D-9474-4E71-95A6-4C279016A07B}" destId="{3E1ABCC8-E92B-4A29-9559-CCD2364C3C0C}" srcOrd="0" destOrd="0" presId="urn:microsoft.com/office/officeart/2005/8/layout/vList4"/>
    <dgm:cxn modelId="{4F948CBE-4D90-4BC1-A7BF-C403B568359B}" type="presParOf" srcId="{3E1ABCC8-E92B-4A29-9559-CCD2364C3C0C}" destId="{E31E6CC9-7F2D-4214-8E9A-E2D87E92F4AE}" srcOrd="0" destOrd="0" presId="urn:microsoft.com/office/officeart/2005/8/layout/vList4"/>
    <dgm:cxn modelId="{1AAE979F-178F-4E78-AC0D-61B9E294732C}" type="presParOf" srcId="{3E1ABCC8-E92B-4A29-9559-CCD2364C3C0C}" destId="{A72E42D2-17D8-486A-B9EC-8914C8E47482}" srcOrd="1" destOrd="0" presId="urn:microsoft.com/office/officeart/2005/8/layout/vList4"/>
    <dgm:cxn modelId="{D69F1F7F-778E-420B-8A16-9896F9C847FF}" type="presParOf" srcId="{3E1ABCC8-E92B-4A29-9559-CCD2364C3C0C}" destId="{8BD6868E-0735-48BC-B4EB-3BD3215E3A3F}" srcOrd="2" destOrd="0" presId="urn:microsoft.com/office/officeart/2005/8/layout/vList4"/>
    <dgm:cxn modelId="{8E52141C-D1FB-47C9-A22D-1F7FD0D0CE59}" type="presParOf" srcId="{EDC55D0D-9474-4E71-95A6-4C279016A07B}" destId="{BFDA5041-7D85-4419-90E2-69DBAF1D2184}" srcOrd="1" destOrd="0" presId="urn:microsoft.com/office/officeart/2005/8/layout/vList4"/>
    <dgm:cxn modelId="{A8ADE777-0530-414E-A2B9-BD36106A37C3}" type="presParOf" srcId="{EDC55D0D-9474-4E71-95A6-4C279016A07B}" destId="{4F05A7E3-44DB-466D-AE32-7C5FAB661B2B}" srcOrd="2" destOrd="0" presId="urn:microsoft.com/office/officeart/2005/8/layout/vList4"/>
    <dgm:cxn modelId="{3EA79B72-0F55-4681-BA4C-3B04619EF803}" type="presParOf" srcId="{4F05A7E3-44DB-466D-AE32-7C5FAB661B2B}" destId="{B818DBDC-D2C2-4880-AE22-2EEFF5E85304}" srcOrd="0" destOrd="0" presId="urn:microsoft.com/office/officeart/2005/8/layout/vList4"/>
    <dgm:cxn modelId="{2E5C77CA-4F06-4E96-B4A0-08B2B9C0D2A2}" type="presParOf" srcId="{4F05A7E3-44DB-466D-AE32-7C5FAB661B2B}" destId="{029FE6EF-E9EC-44D7-8D03-9C0FD86818A1}" srcOrd="1" destOrd="0" presId="urn:microsoft.com/office/officeart/2005/8/layout/vList4"/>
    <dgm:cxn modelId="{525ADF2D-7EDE-45DC-BF42-11783EEE6DCB}" type="presParOf" srcId="{4F05A7E3-44DB-466D-AE32-7C5FAB661B2B}" destId="{3ABF0CB1-DB1B-469F-95A2-6CEDE95C5CF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8D0ED6-FA24-4897-9EF7-B5FF7BEEB240}" type="doc">
      <dgm:prSet loTypeId="urn:microsoft.com/office/officeart/2005/8/layout/arrow6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F43366F-AE1D-4E2A-9833-31160AD3BD54}">
      <dgm:prSet phldrT="[Texto]" custT="1"/>
      <dgm:spPr/>
      <dgm:t>
        <a:bodyPr/>
        <a:lstStyle/>
        <a:p>
          <a:r>
            <a:rPr lang="es-EC" sz="1200" dirty="0" smtClean="0"/>
            <a:t>Fomentar el progreso económico y social de las parroquias rurales del cantón Quito.</a:t>
          </a:r>
          <a:endParaRPr lang="es-ES" sz="1200" dirty="0"/>
        </a:p>
      </dgm:t>
    </dgm:pt>
    <dgm:pt modelId="{838F5795-2154-4D63-B9DD-E7CBB0C208FD}" type="parTrans" cxnId="{62B62B8A-398D-4D8C-AA39-F2B9FC5FBF3A}">
      <dgm:prSet/>
      <dgm:spPr/>
      <dgm:t>
        <a:bodyPr/>
        <a:lstStyle/>
        <a:p>
          <a:endParaRPr lang="es-ES" sz="1200"/>
        </a:p>
      </dgm:t>
    </dgm:pt>
    <dgm:pt modelId="{5547DBD8-BD67-4F52-BAB8-C2A47EC47491}" type="sibTrans" cxnId="{62B62B8A-398D-4D8C-AA39-F2B9FC5FBF3A}">
      <dgm:prSet/>
      <dgm:spPr/>
      <dgm:t>
        <a:bodyPr/>
        <a:lstStyle/>
        <a:p>
          <a:endParaRPr lang="es-ES" sz="1200"/>
        </a:p>
      </dgm:t>
    </dgm:pt>
    <dgm:pt modelId="{BDB01AE9-28AE-435D-B895-063C69E89EF9}">
      <dgm:prSet phldrT="[Texto]" custT="1"/>
      <dgm:spPr/>
      <dgm:t>
        <a:bodyPr/>
        <a:lstStyle/>
        <a:p>
          <a:r>
            <a:rPr lang="es-EC" sz="1100" dirty="0" smtClean="0"/>
            <a:t>Después de 5 años ser una de las corporaciones más sólidas, liderando la presencia en el mercado financiero definido, alcanzando en todos nuestros procesos altos niveles de eficiencia y eficacia. </a:t>
          </a:r>
          <a:endParaRPr lang="es-ES" sz="1100" dirty="0"/>
        </a:p>
      </dgm:t>
    </dgm:pt>
    <dgm:pt modelId="{CA22EFC9-854E-4494-ABFE-E16079C3662C}" type="parTrans" cxnId="{B802240C-6769-44A8-8C03-8D5637D0EF01}">
      <dgm:prSet/>
      <dgm:spPr/>
      <dgm:t>
        <a:bodyPr/>
        <a:lstStyle/>
        <a:p>
          <a:endParaRPr lang="es-ES" sz="1200"/>
        </a:p>
      </dgm:t>
    </dgm:pt>
    <dgm:pt modelId="{1A26C17D-E363-4FE9-A16D-7741A4DAB1B1}" type="sibTrans" cxnId="{B802240C-6769-44A8-8C03-8D5637D0EF01}">
      <dgm:prSet/>
      <dgm:spPr/>
      <dgm:t>
        <a:bodyPr/>
        <a:lstStyle/>
        <a:p>
          <a:endParaRPr lang="es-ES" sz="1200"/>
        </a:p>
      </dgm:t>
    </dgm:pt>
    <dgm:pt modelId="{BCBF7455-9E63-40BB-85D2-94B4889A6064}" type="pres">
      <dgm:prSet presAssocID="{C48D0ED6-FA24-4897-9EF7-B5FF7BEEB24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691A236-8944-4A71-BC8F-E67DD321E8EB}" type="pres">
      <dgm:prSet presAssocID="{C48D0ED6-FA24-4897-9EF7-B5FF7BEEB240}" presName="ribbon" presStyleLbl="node1" presStyleIdx="0" presStyleCnt="1"/>
      <dgm:spPr/>
    </dgm:pt>
    <dgm:pt modelId="{82FED792-2575-4BCC-BC47-068CBC36BFBC}" type="pres">
      <dgm:prSet presAssocID="{C48D0ED6-FA24-4897-9EF7-B5FF7BEEB240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C25533-0D8F-4384-9A23-66A27E7069F9}" type="pres">
      <dgm:prSet presAssocID="{C48D0ED6-FA24-4897-9EF7-B5FF7BEEB240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A8F932A-556C-4B41-B5E0-B34F9DC10DC6}" type="presOf" srcId="{CF43366F-AE1D-4E2A-9833-31160AD3BD54}" destId="{82FED792-2575-4BCC-BC47-068CBC36BFBC}" srcOrd="0" destOrd="0" presId="urn:microsoft.com/office/officeart/2005/8/layout/arrow6"/>
    <dgm:cxn modelId="{E35530A8-EEDE-4180-A262-805E217308D2}" type="presOf" srcId="{BDB01AE9-28AE-435D-B895-063C69E89EF9}" destId="{B6C25533-0D8F-4384-9A23-66A27E7069F9}" srcOrd="0" destOrd="0" presId="urn:microsoft.com/office/officeart/2005/8/layout/arrow6"/>
    <dgm:cxn modelId="{B802240C-6769-44A8-8C03-8D5637D0EF01}" srcId="{C48D0ED6-FA24-4897-9EF7-B5FF7BEEB240}" destId="{BDB01AE9-28AE-435D-B895-063C69E89EF9}" srcOrd="1" destOrd="0" parTransId="{CA22EFC9-854E-4494-ABFE-E16079C3662C}" sibTransId="{1A26C17D-E363-4FE9-A16D-7741A4DAB1B1}"/>
    <dgm:cxn modelId="{AD9915B4-7548-4511-B511-F5DB4FF1DC2D}" type="presOf" srcId="{C48D0ED6-FA24-4897-9EF7-B5FF7BEEB240}" destId="{BCBF7455-9E63-40BB-85D2-94B4889A6064}" srcOrd="0" destOrd="0" presId="urn:microsoft.com/office/officeart/2005/8/layout/arrow6"/>
    <dgm:cxn modelId="{62B62B8A-398D-4D8C-AA39-F2B9FC5FBF3A}" srcId="{C48D0ED6-FA24-4897-9EF7-B5FF7BEEB240}" destId="{CF43366F-AE1D-4E2A-9833-31160AD3BD54}" srcOrd="0" destOrd="0" parTransId="{838F5795-2154-4D63-B9DD-E7CBB0C208FD}" sibTransId="{5547DBD8-BD67-4F52-BAB8-C2A47EC47491}"/>
    <dgm:cxn modelId="{CB363501-E0D7-40D6-8CE4-276CEE142C29}" type="presParOf" srcId="{BCBF7455-9E63-40BB-85D2-94B4889A6064}" destId="{0691A236-8944-4A71-BC8F-E67DD321E8EB}" srcOrd="0" destOrd="0" presId="urn:microsoft.com/office/officeart/2005/8/layout/arrow6"/>
    <dgm:cxn modelId="{5B6AFA03-A02B-4DA9-ACF3-73445C98B457}" type="presParOf" srcId="{BCBF7455-9E63-40BB-85D2-94B4889A6064}" destId="{82FED792-2575-4BCC-BC47-068CBC36BFBC}" srcOrd="1" destOrd="0" presId="urn:microsoft.com/office/officeart/2005/8/layout/arrow6"/>
    <dgm:cxn modelId="{5623F27D-559E-497E-87CB-21C9FE74CF04}" type="presParOf" srcId="{BCBF7455-9E63-40BB-85D2-94B4889A6064}" destId="{B6C25533-0D8F-4384-9A23-66A27E7069F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8A4682-E4BE-496E-B80C-EE1C65360478}" type="doc">
      <dgm:prSet loTypeId="urn:microsoft.com/office/officeart/2005/8/layout/venn2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7C0CA926-0CD3-4FF9-93F6-1D51B7188C6D}">
      <dgm:prSet phldrT="[Texto]" custT="1"/>
      <dgm:spPr/>
      <dgm:t>
        <a:bodyPr/>
        <a:lstStyle/>
        <a:p>
          <a:r>
            <a:rPr lang="es-EC" sz="1000" dirty="0" smtClean="0"/>
            <a:t>Fomentar la Educación Cooperativa.</a:t>
          </a:r>
          <a:endParaRPr lang="es-ES" sz="1000" dirty="0"/>
        </a:p>
      </dgm:t>
    </dgm:pt>
    <dgm:pt modelId="{DD38D818-5161-42F3-9262-F8E9F700DAC2}" type="parTrans" cxnId="{FD46A82C-B2CB-4CEF-8C50-57AA5DC607ED}">
      <dgm:prSet/>
      <dgm:spPr/>
      <dgm:t>
        <a:bodyPr/>
        <a:lstStyle/>
        <a:p>
          <a:endParaRPr lang="es-ES" sz="1000"/>
        </a:p>
      </dgm:t>
    </dgm:pt>
    <dgm:pt modelId="{DFD6AC3A-F223-46DF-AD1C-74A8E533A011}" type="sibTrans" cxnId="{FD46A82C-B2CB-4CEF-8C50-57AA5DC607ED}">
      <dgm:prSet/>
      <dgm:spPr/>
      <dgm:t>
        <a:bodyPr/>
        <a:lstStyle/>
        <a:p>
          <a:endParaRPr lang="es-ES" sz="1000"/>
        </a:p>
      </dgm:t>
    </dgm:pt>
    <dgm:pt modelId="{24D44000-09C0-4E82-B429-5A35A40A5A8B}">
      <dgm:prSet phldrT="[Texto]" custT="1"/>
      <dgm:spPr/>
      <dgm:t>
        <a:bodyPr/>
        <a:lstStyle/>
        <a:p>
          <a:r>
            <a:rPr lang="es-EC" sz="1000" dirty="0" smtClean="0"/>
            <a:t>Brindar servicios complementarios de tipo personal y ayuda social.</a:t>
          </a:r>
          <a:endParaRPr lang="es-ES" sz="1000" dirty="0"/>
        </a:p>
      </dgm:t>
    </dgm:pt>
    <dgm:pt modelId="{9B78305A-AEE7-40F7-9E5B-6F085109E15C}" type="parTrans" cxnId="{3B08BB01-BE7C-444D-B6E8-4E69DA0053A1}">
      <dgm:prSet/>
      <dgm:spPr/>
      <dgm:t>
        <a:bodyPr/>
        <a:lstStyle/>
        <a:p>
          <a:endParaRPr lang="es-ES" sz="1000"/>
        </a:p>
      </dgm:t>
    </dgm:pt>
    <dgm:pt modelId="{96825748-9CDF-429F-85AB-17CAE5E7D597}" type="sibTrans" cxnId="{3B08BB01-BE7C-444D-B6E8-4E69DA0053A1}">
      <dgm:prSet/>
      <dgm:spPr/>
      <dgm:t>
        <a:bodyPr/>
        <a:lstStyle/>
        <a:p>
          <a:endParaRPr lang="es-ES" sz="1000"/>
        </a:p>
      </dgm:t>
    </dgm:pt>
    <dgm:pt modelId="{7F6ED682-BECB-4BCF-A395-9152751AE9F9}">
      <dgm:prSet phldrT="[Texto]" custT="1"/>
      <dgm:spPr/>
      <dgm:t>
        <a:bodyPr/>
        <a:lstStyle/>
        <a:p>
          <a:r>
            <a:rPr lang="es-EC" sz="1000" dirty="0" smtClean="0"/>
            <a:t>Capacitación de recursos económicos de los socios y promover su desarrollo económico y social mediante el esfuerzo propio y l ayuda mutua</a:t>
          </a:r>
          <a:endParaRPr lang="es-ES" sz="1000" dirty="0"/>
        </a:p>
      </dgm:t>
    </dgm:pt>
    <dgm:pt modelId="{FBCCFFB4-B00F-4990-AF3F-FBB68E98EF56}" type="parTrans" cxnId="{FAC0FF2A-507B-49F1-9B3C-536E0A92452F}">
      <dgm:prSet/>
      <dgm:spPr/>
      <dgm:t>
        <a:bodyPr/>
        <a:lstStyle/>
        <a:p>
          <a:endParaRPr lang="es-ES" sz="1000"/>
        </a:p>
      </dgm:t>
    </dgm:pt>
    <dgm:pt modelId="{620A6D2A-BADF-4162-B38D-F5838B9E9D74}" type="sibTrans" cxnId="{FAC0FF2A-507B-49F1-9B3C-536E0A92452F}">
      <dgm:prSet/>
      <dgm:spPr/>
      <dgm:t>
        <a:bodyPr/>
        <a:lstStyle/>
        <a:p>
          <a:endParaRPr lang="es-ES" sz="1000"/>
        </a:p>
      </dgm:t>
    </dgm:pt>
    <dgm:pt modelId="{ACE30C6B-B4B7-4B60-83E8-08C1BE9F6CB2}" type="pres">
      <dgm:prSet presAssocID="{7D8A4682-E4BE-496E-B80C-EE1C65360478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64F5F88-1521-40EF-BFD9-096FABAB8F50}" type="pres">
      <dgm:prSet presAssocID="{7D8A4682-E4BE-496E-B80C-EE1C65360478}" presName="comp1" presStyleCnt="0"/>
      <dgm:spPr/>
    </dgm:pt>
    <dgm:pt modelId="{85DCA9A5-8F77-4F6E-A51D-34415DA4702B}" type="pres">
      <dgm:prSet presAssocID="{7D8A4682-E4BE-496E-B80C-EE1C65360478}" presName="circle1" presStyleLbl="node1" presStyleIdx="0" presStyleCnt="3" custScaleX="105350"/>
      <dgm:spPr/>
      <dgm:t>
        <a:bodyPr/>
        <a:lstStyle/>
        <a:p>
          <a:endParaRPr lang="es-ES"/>
        </a:p>
      </dgm:t>
    </dgm:pt>
    <dgm:pt modelId="{7766AC76-C2F8-45DC-ADC0-85BCEF066740}" type="pres">
      <dgm:prSet presAssocID="{7D8A4682-E4BE-496E-B80C-EE1C65360478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05794B-8C1B-44E9-86AA-511683EA8D0C}" type="pres">
      <dgm:prSet presAssocID="{7D8A4682-E4BE-496E-B80C-EE1C65360478}" presName="comp2" presStyleCnt="0"/>
      <dgm:spPr/>
    </dgm:pt>
    <dgm:pt modelId="{4019C411-DBC9-4FF5-88FA-21F01707CFF3}" type="pres">
      <dgm:prSet presAssocID="{7D8A4682-E4BE-496E-B80C-EE1C65360478}" presName="circle2" presStyleLbl="node1" presStyleIdx="1" presStyleCnt="3" custScaleX="121058"/>
      <dgm:spPr/>
      <dgm:t>
        <a:bodyPr/>
        <a:lstStyle/>
        <a:p>
          <a:endParaRPr lang="es-ES"/>
        </a:p>
      </dgm:t>
    </dgm:pt>
    <dgm:pt modelId="{1CADB203-32E1-417C-8695-3DCDD42496C7}" type="pres">
      <dgm:prSet presAssocID="{7D8A4682-E4BE-496E-B80C-EE1C65360478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4706F1-6C1F-4C19-95C4-A5A0905EB532}" type="pres">
      <dgm:prSet presAssocID="{7D8A4682-E4BE-496E-B80C-EE1C65360478}" presName="comp3" presStyleCnt="0"/>
      <dgm:spPr/>
    </dgm:pt>
    <dgm:pt modelId="{C3509D22-DB54-4147-AFD2-A602280C25B8}" type="pres">
      <dgm:prSet presAssocID="{7D8A4682-E4BE-496E-B80C-EE1C65360478}" presName="circle3" presStyleLbl="node1" presStyleIdx="2" presStyleCnt="3" custScaleX="123362"/>
      <dgm:spPr/>
      <dgm:t>
        <a:bodyPr/>
        <a:lstStyle/>
        <a:p>
          <a:endParaRPr lang="es-ES"/>
        </a:p>
      </dgm:t>
    </dgm:pt>
    <dgm:pt modelId="{09D24359-7688-4A75-9F32-9CAFF1505058}" type="pres">
      <dgm:prSet presAssocID="{7D8A4682-E4BE-496E-B80C-EE1C65360478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537F056-82BA-44B0-9722-6F057D3483CB}" type="presOf" srcId="{7C0CA926-0CD3-4FF9-93F6-1D51B7188C6D}" destId="{85DCA9A5-8F77-4F6E-A51D-34415DA4702B}" srcOrd="0" destOrd="0" presId="urn:microsoft.com/office/officeart/2005/8/layout/venn2"/>
    <dgm:cxn modelId="{3B08BB01-BE7C-444D-B6E8-4E69DA0053A1}" srcId="{7D8A4682-E4BE-496E-B80C-EE1C65360478}" destId="{24D44000-09C0-4E82-B429-5A35A40A5A8B}" srcOrd="1" destOrd="0" parTransId="{9B78305A-AEE7-40F7-9E5B-6F085109E15C}" sibTransId="{96825748-9CDF-429F-85AB-17CAE5E7D597}"/>
    <dgm:cxn modelId="{C25DE73D-DD15-4625-8D65-4DC6DE359C6F}" type="presOf" srcId="{7D8A4682-E4BE-496E-B80C-EE1C65360478}" destId="{ACE30C6B-B4B7-4B60-83E8-08C1BE9F6CB2}" srcOrd="0" destOrd="0" presId="urn:microsoft.com/office/officeart/2005/8/layout/venn2"/>
    <dgm:cxn modelId="{2CE61C97-229B-4803-8EE3-C03FADB3EF74}" type="presOf" srcId="{7C0CA926-0CD3-4FF9-93F6-1D51B7188C6D}" destId="{7766AC76-C2F8-45DC-ADC0-85BCEF066740}" srcOrd="1" destOrd="0" presId="urn:microsoft.com/office/officeart/2005/8/layout/venn2"/>
    <dgm:cxn modelId="{FAC0FF2A-507B-49F1-9B3C-536E0A92452F}" srcId="{7D8A4682-E4BE-496E-B80C-EE1C65360478}" destId="{7F6ED682-BECB-4BCF-A395-9152751AE9F9}" srcOrd="2" destOrd="0" parTransId="{FBCCFFB4-B00F-4990-AF3F-FBB68E98EF56}" sibTransId="{620A6D2A-BADF-4162-B38D-F5838B9E9D74}"/>
    <dgm:cxn modelId="{26EB4E14-EC58-4B39-86E6-CDE0CFF9F610}" type="presOf" srcId="{7F6ED682-BECB-4BCF-A395-9152751AE9F9}" destId="{C3509D22-DB54-4147-AFD2-A602280C25B8}" srcOrd="0" destOrd="0" presId="urn:microsoft.com/office/officeart/2005/8/layout/venn2"/>
    <dgm:cxn modelId="{55279B2D-D6F2-4F0C-BCA7-A9FAC0A58F04}" type="presOf" srcId="{7F6ED682-BECB-4BCF-A395-9152751AE9F9}" destId="{09D24359-7688-4A75-9F32-9CAFF1505058}" srcOrd="1" destOrd="0" presId="urn:microsoft.com/office/officeart/2005/8/layout/venn2"/>
    <dgm:cxn modelId="{FD46A82C-B2CB-4CEF-8C50-57AA5DC607ED}" srcId="{7D8A4682-E4BE-496E-B80C-EE1C65360478}" destId="{7C0CA926-0CD3-4FF9-93F6-1D51B7188C6D}" srcOrd="0" destOrd="0" parTransId="{DD38D818-5161-42F3-9262-F8E9F700DAC2}" sibTransId="{DFD6AC3A-F223-46DF-AD1C-74A8E533A011}"/>
    <dgm:cxn modelId="{C3AF3913-DE9A-4DA3-8CFE-D29CF14E2E6E}" type="presOf" srcId="{24D44000-09C0-4E82-B429-5A35A40A5A8B}" destId="{4019C411-DBC9-4FF5-88FA-21F01707CFF3}" srcOrd="0" destOrd="0" presId="urn:microsoft.com/office/officeart/2005/8/layout/venn2"/>
    <dgm:cxn modelId="{FB58D5E8-2AE3-46EE-B5E4-8840A7B77C85}" type="presOf" srcId="{24D44000-09C0-4E82-B429-5A35A40A5A8B}" destId="{1CADB203-32E1-417C-8695-3DCDD42496C7}" srcOrd="1" destOrd="0" presId="urn:microsoft.com/office/officeart/2005/8/layout/venn2"/>
    <dgm:cxn modelId="{38B8FA0A-6229-4948-BDC4-3038D27A55EB}" type="presParOf" srcId="{ACE30C6B-B4B7-4B60-83E8-08C1BE9F6CB2}" destId="{C64F5F88-1521-40EF-BFD9-096FABAB8F50}" srcOrd="0" destOrd="0" presId="urn:microsoft.com/office/officeart/2005/8/layout/venn2"/>
    <dgm:cxn modelId="{68C94448-13F0-4E08-8655-D8EC6069B5EA}" type="presParOf" srcId="{C64F5F88-1521-40EF-BFD9-096FABAB8F50}" destId="{85DCA9A5-8F77-4F6E-A51D-34415DA4702B}" srcOrd="0" destOrd="0" presId="urn:microsoft.com/office/officeart/2005/8/layout/venn2"/>
    <dgm:cxn modelId="{5866A28D-3C28-47DB-809B-19559E992C25}" type="presParOf" srcId="{C64F5F88-1521-40EF-BFD9-096FABAB8F50}" destId="{7766AC76-C2F8-45DC-ADC0-85BCEF066740}" srcOrd="1" destOrd="0" presId="urn:microsoft.com/office/officeart/2005/8/layout/venn2"/>
    <dgm:cxn modelId="{ACD12028-7B74-4D47-98F9-2A8F0B70FA98}" type="presParOf" srcId="{ACE30C6B-B4B7-4B60-83E8-08C1BE9F6CB2}" destId="{2505794B-8C1B-44E9-86AA-511683EA8D0C}" srcOrd="1" destOrd="0" presId="urn:microsoft.com/office/officeart/2005/8/layout/venn2"/>
    <dgm:cxn modelId="{DCFD6081-94D6-45E8-930B-34D6C550C5E8}" type="presParOf" srcId="{2505794B-8C1B-44E9-86AA-511683EA8D0C}" destId="{4019C411-DBC9-4FF5-88FA-21F01707CFF3}" srcOrd="0" destOrd="0" presId="urn:microsoft.com/office/officeart/2005/8/layout/venn2"/>
    <dgm:cxn modelId="{AFFEE641-4AB9-4285-B867-52207BFDF89A}" type="presParOf" srcId="{2505794B-8C1B-44E9-86AA-511683EA8D0C}" destId="{1CADB203-32E1-417C-8695-3DCDD42496C7}" srcOrd="1" destOrd="0" presId="urn:microsoft.com/office/officeart/2005/8/layout/venn2"/>
    <dgm:cxn modelId="{4B36FD49-46AA-4229-AFBD-D43A0637F122}" type="presParOf" srcId="{ACE30C6B-B4B7-4B60-83E8-08C1BE9F6CB2}" destId="{F04706F1-6C1F-4C19-95C4-A5A0905EB532}" srcOrd="2" destOrd="0" presId="urn:microsoft.com/office/officeart/2005/8/layout/venn2"/>
    <dgm:cxn modelId="{DC531AC6-C183-4B6B-9357-593F00414C50}" type="presParOf" srcId="{F04706F1-6C1F-4C19-95C4-A5A0905EB532}" destId="{C3509D22-DB54-4147-AFD2-A602280C25B8}" srcOrd="0" destOrd="0" presId="urn:microsoft.com/office/officeart/2005/8/layout/venn2"/>
    <dgm:cxn modelId="{6FFF2579-59DB-4CC4-A7EA-D45CB7AA8C40}" type="presParOf" srcId="{F04706F1-6C1F-4C19-95C4-A5A0905EB532}" destId="{09D24359-7688-4A75-9F32-9CAFF150505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0E3681-48A9-4547-9362-A61F4372820F}" type="doc">
      <dgm:prSet loTypeId="urn:microsoft.com/office/officeart/2008/layout/BubblePictureList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873D405-C305-4829-AECE-00B497C60F80}">
      <dgm:prSet phldrT="[Texto]" custT="1"/>
      <dgm:spPr/>
      <dgm:t>
        <a:bodyPr/>
        <a:lstStyle/>
        <a:p>
          <a:r>
            <a:rPr lang="es-EC" sz="1300" dirty="0" smtClean="0"/>
            <a:t>Transparencia en la información de actividades desarrolladas por la Cooperativa</a:t>
          </a:r>
          <a:endParaRPr lang="es-ES" sz="1300" dirty="0"/>
        </a:p>
      </dgm:t>
    </dgm:pt>
    <dgm:pt modelId="{85C270BA-16CA-43A3-9CBC-CAB92388C3A9}" type="parTrans" cxnId="{0981769C-DF0F-4E14-8D8B-0AB991E15726}">
      <dgm:prSet/>
      <dgm:spPr/>
      <dgm:t>
        <a:bodyPr/>
        <a:lstStyle/>
        <a:p>
          <a:endParaRPr lang="es-ES" sz="1300"/>
        </a:p>
      </dgm:t>
    </dgm:pt>
    <dgm:pt modelId="{7A56D38F-B11B-44FD-9EF9-725690C76177}" type="sibTrans" cxnId="{0981769C-DF0F-4E14-8D8B-0AB991E15726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sz="1300"/>
        </a:p>
      </dgm:t>
    </dgm:pt>
    <dgm:pt modelId="{72627BEB-E462-4426-9EDC-8F471780FD08}">
      <dgm:prSet phldrT="[Texto]" custT="1"/>
      <dgm:spPr/>
      <dgm:t>
        <a:bodyPr/>
        <a:lstStyle/>
        <a:p>
          <a:r>
            <a:rPr lang="es-EC" sz="1300" dirty="0" smtClean="0"/>
            <a:t>Desarrollo integral del asociado</a:t>
          </a:r>
          <a:endParaRPr lang="es-ES" sz="1300" dirty="0"/>
        </a:p>
      </dgm:t>
    </dgm:pt>
    <dgm:pt modelId="{2B8570D9-3474-43EC-A1B7-753C0B71616B}" type="parTrans" cxnId="{91C0415C-4F1A-45D0-BD6C-ACBACE58B860}">
      <dgm:prSet/>
      <dgm:spPr/>
      <dgm:t>
        <a:bodyPr/>
        <a:lstStyle/>
        <a:p>
          <a:endParaRPr lang="es-ES" sz="1300"/>
        </a:p>
      </dgm:t>
    </dgm:pt>
    <dgm:pt modelId="{BB280184-D966-4CE3-AF1D-DEEE6A0E9696}" type="sibTrans" cxnId="{91C0415C-4F1A-45D0-BD6C-ACBACE58B860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 sz="1300"/>
        </a:p>
      </dgm:t>
    </dgm:pt>
    <dgm:pt modelId="{03B24A7F-C113-477B-87D3-4C3A4233367C}">
      <dgm:prSet phldrT="[Texto]" custT="1"/>
      <dgm:spPr/>
      <dgm:t>
        <a:bodyPr/>
        <a:lstStyle/>
        <a:p>
          <a:r>
            <a:rPr lang="es-EC" sz="1300" dirty="0" smtClean="0"/>
            <a:t>Fomento de la economía solidaria. </a:t>
          </a:r>
          <a:endParaRPr lang="es-ES" sz="1300" dirty="0"/>
        </a:p>
      </dgm:t>
    </dgm:pt>
    <dgm:pt modelId="{5D9F3C5B-D925-47F9-B479-57C4250A1BAD}" type="parTrans" cxnId="{974417FC-03E1-45FD-9940-E9BFD5BA76D4}">
      <dgm:prSet/>
      <dgm:spPr/>
      <dgm:t>
        <a:bodyPr/>
        <a:lstStyle/>
        <a:p>
          <a:endParaRPr lang="es-ES" sz="1300"/>
        </a:p>
      </dgm:t>
    </dgm:pt>
    <dgm:pt modelId="{56160B03-5308-4DD4-B495-B5FA7C64181C}" type="sibTrans" cxnId="{974417FC-03E1-45FD-9940-E9BFD5BA76D4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 sz="1300"/>
        </a:p>
      </dgm:t>
    </dgm:pt>
    <dgm:pt modelId="{0C609FC8-0E9E-41A4-8F23-8AF08524AAF3}" type="pres">
      <dgm:prSet presAssocID="{8C0E3681-48A9-4547-9362-A61F4372820F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es-ES"/>
        </a:p>
      </dgm:t>
    </dgm:pt>
    <dgm:pt modelId="{4981E363-7F51-42D6-86A6-A18D50F1E8AA}" type="pres">
      <dgm:prSet presAssocID="{6873D405-C305-4829-AECE-00B497C60F80}" presName="parent_text_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ECB5E5-42E9-4BC9-94C2-9AD70215AF07}" type="pres">
      <dgm:prSet presAssocID="{6873D405-C305-4829-AECE-00B497C60F80}" presName="image_accent_1" presStyleCnt="0"/>
      <dgm:spPr/>
    </dgm:pt>
    <dgm:pt modelId="{E6887402-775B-486C-B5CF-CA9DDE76D74C}" type="pres">
      <dgm:prSet presAssocID="{6873D405-C305-4829-AECE-00B497C60F80}" presName="imageAccentRepeatNode" presStyleLbl="alignNode1" presStyleIdx="0" presStyleCnt="6"/>
      <dgm:spPr/>
    </dgm:pt>
    <dgm:pt modelId="{6868261C-CC3A-4275-BA77-2F12BE316025}" type="pres">
      <dgm:prSet presAssocID="{6873D405-C305-4829-AECE-00B497C60F80}" presName="accent_1" presStyleLbl="alignNode1" presStyleIdx="1" presStyleCnt="6"/>
      <dgm:spPr/>
    </dgm:pt>
    <dgm:pt modelId="{E2F49877-E98E-4450-A6DE-F4B2808AE8FB}" type="pres">
      <dgm:prSet presAssocID="{7A56D38F-B11B-44FD-9EF9-725690C76177}" presName="image_1" presStyleCnt="0"/>
      <dgm:spPr/>
    </dgm:pt>
    <dgm:pt modelId="{434BF6AB-8F99-4B59-9EF5-FAD071D12C21}" type="pres">
      <dgm:prSet presAssocID="{7A56D38F-B11B-44FD-9EF9-725690C76177}" presName="imageRepeatNode" presStyleLbl="fgImgPlace1" presStyleIdx="0" presStyleCnt="3"/>
      <dgm:spPr/>
      <dgm:t>
        <a:bodyPr/>
        <a:lstStyle/>
        <a:p>
          <a:endParaRPr lang="es-ES"/>
        </a:p>
      </dgm:t>
    </dgm:pt>
    <dgm:pt modelId="{00503F03-3FBC-466E-A8EF-293B72F81B74}" type="pres">
      <dgm:prSet presAssocID="{72627BEB-E462-4426-9EDC-8F471780FD08}" presName="parent_text_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0D5A77-E76C-45C5-9831-D79120BF59C9}" type="pres">
      <dgm:prSet presAssocID="{72627BEB-E462-4426-9EDC-8F471780FD08}" presName="image_accent_2" presStyleCnt="0"/>
      <dgm:spPr/>
    </dgm:pt>
    <dgm:pt modelId="{83A48927-C8D8-4424-8BA2-8369B1A139D9}" type="pres">
      <dgm:prSet presAssocID="{72627BEB-E462-4426-9EDC-8F471780FD08}" presName="imageAccentRepeatNode" presStyleLbl="alignNode1" presStyleIdx="2" presStyleCnt="6"/>
      <dgm:spPr/>
    </dgm:pt>
    <dgm:pt modelId="{F9CFEC70-9A35-4F74-8EF9-AFE5FDD301C3}" type="pres">
      <dgm:prSet presAssocID="{BB280184-D966-4CE3-AF1D-DEEE6A0E9696}" presName="image_2" presStyleCnt="0"/>
      <dgm:spPr/>
    </dgm:pt>
    <dgm:pt modelId="{FD26241D-8668-4BBE-8C14-EBF5924734B2}" type="pres">
      <dgm:prSet presAssocID="{BB280184-D966-4CE3-AF1D-DEEE6A0E9696}" presName="imageRepeatNode" presStyleLbl="fgImgPlace1" presStyleIdx="1" presStyleCnt="3"/>
      <dgm:spPr/>
      <dgm:t>
        <a:bodyPr/>
        <a:lstStyle/>
        <a:p>
          <a:endParaRPr lang="es-ES"/>
        </a:p>
      </dgm:t>
    </dgm:pt>
    <dgm:pt modelId="{70E2B491-BA69-4A9E-8B13-FB436F2300BD}" type="pres">
      <dgm:prSet presAssocID="{03B24A7F-C113-477B-87D3-4C3A4233367C}" presName="image_accent_3" presStyleCnt="0"/>
      <dgm:spPr/>
    </dgm:pt>
    <dgm:pt modelId="{560F02B2-620D-4FB5-A729-D3C2A2A4CE42}" type="pres">
      <dgm:prSet presAssocID="{03B24A7F-C113-477B-87D3-4C3A4233367C}" presName="imageAccentRepeatNode" presStyleLbl="alignNode1" presStyleIdx="3" presStyleCnt="6"/>
      <dgm:spPr/>
    </dgm:pt>
    <dgm:pt modelId="{CD575615-B06E-4307-B682-EE5AC5378F2F}" type="pres">
      <dgm:prSet presAssocID="{03B24A7F-C113-477B-87D3-4C3A4233367C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11E95B-075C-423A-AE7A-54A2D134977D}" type="pres">
      <dgm:prSet presAssocID="{03B24A7F-C113-477B-87D3-4C3A4233367C}" presName="accent_2" presStyleLbl="alignNode1" presStyleIdx="4" presStyleCnt="6"/>
      <dgm:spPr/>
    </dgm:pt>
    <dgm:pt modelId="{4E73FB84-CF39-4600-8D49-609902CE995D}" type="pres">
      <dgm:prSet presAssocID="{03B24A7F-C113-477B-87D3-4C3A4233367C}" presName="accent_3" presStyleLbl="alignNode1" presStyleIdx="5" presStyleCnt="6"/>
      <dgm:spPr/>
    </dgm:pt>
    <dgm:pt modelId="{CBBB6DD6-61E6-4749-8970-B68E10BF0D6D}" type="pres">
      <dgm:prSet presAssocID="{56160B03-5308-4DD4-B495-B5FA7C64181C}" presName="image_3" presStyleCnt="0"/>
      <dgm:spPr/>
    </dgm:pt>
    <dgm:pt modelId="{262E25F6-C5DB-4102-BDC4-C0C56330D7EF}" type="pres">
      <dgm:prSet presAssocID="{56160B03-5308-4DD4-B495-B5FA7C64181C}" presName="imageRepeatNode" presStyleLbl="fgImgPlace1" presStyleIdx="2" presStyleCnt="3"/>
      <dgm:spPr/>
      <dgm:t>
        <a:bodyPr/>
        <a:lstStyle/>
        <a:p>
          <a:endParaRPr lang="es-ES"/>
        </a:p>
      </dgm:t>
    </dgm:pt>
  </dgm:ptLst>
  <dgm:cxnLst>
    <dgm:cxn modelId="{91C0415C-4F1A-45D0-BD6C-ACBACE58B860}" srcId="{8C0E3681-48A9-4547-9362-A61F4372820F}" destId="{72627BEB-E462-4426-9EDC-8F471780FD08}" srcOrd="1" destOrd="0" parTransId="{2B8570D9-3474-43EC-A1B7-753C0B71616B}" sibTransId="{BB280184-D966-4CE3-AF1D-DEEE6A0E9696}"/>
    <dgm:cxn modelId="{974417FC-03E1-45FD-9940-E9BFD5BA76D4}" srcId="{8C0E3681-48A9-4547-9362-A61F4372820F}" destId="{03B24A7F-C113-477B-87D3-4C3A4233367C}" srcOrd="2" destOrd="0" parTransId="{5D9F3C5B-D925-47F9-B479-57C4250A1BAD}" sibTransId="{56160B03-5308-4DD4-B495-B5FA7C64181C}"/>
    <dgm:cxn modelId="{3A543697-D721-4A75-8853-E760F21EDD91}" type="presOf" srcId="{7A56D38F-B11B-44FD-9EF9-725690C76177}" destId="{434BF6AB-8F99-4B59-9EF5-FAD071D12C21}" srcOrd="0" destOrd="0" presId="urn:microsoft.com/office/officeart/2008/layout/BubblePictureList"/>
    <dgm:cxn modelId="{E75784E4-0C0F-42C5-8270-E0841DEEB3F7}" type="presOf" srcId="{03B24A7F-C113-477B-87D3-4C3A4233367C}" destId="{CD575615-B06E-4307-B682-EE5AC5378F2F}" srcOrd="0" destOrd="0" presId="urn:microsoft.com/office/officeart/2008/layout/BubblePictureList"/>
    <dgm:cxn modelId="{EF5AA0D1-7D22-4F81-BF37-D756B6AC3890}" type="presOf" srcId="{8C0E3681-48A9-4547-9362-A61F4372820F}" destId="{0C609FC8-0E9E-41A4-8F23-8AF08524AAF3}" srcOrd="0" destOrd="0" presId="urn:microsoft.com/office/officeart/2008/layout/BubblePictureList"/>
    <dgm:cxn modelId="{0981769C-DF0F-4E14-8D8B-0AB991E15726}" srcId="{8C0E3681-48A9-4547-9362-A61F4372820F}" destId="{6873D405-C305-4829-AECE-00B497C60F80}" srcOrd="0" destOrd="0" parTransId="{85C270BA-16CA-43A3-9CBC-CAB92388C3A9}" sibTransId="{7A56D38F-B11B-44FD-9EF9-725690C76177}"/>
    <dgm:cxn modelId="{30195A0B-9390-4914-A6B5-606653B9C9ED}" type="presOf" srcId="{56160B03-5308-4DD4-B495-B5FA7C64181C}" destId="{262E25F6-C5DB-4102-BDC4-C0C56330D7EF}" srcOrd="0" destOrd="0" presId="urn:microsoft.com/office/officeart/2008/layout/BubblePictureList"/>
    <dgm:cxn modelId="{A8240169-F747-435F-9D7A-35453A4BFB44}" type="presOf" srcId="{BB280184-D966-4CE3-AF1D-DEEE6A0E9696}" destId="{FD26241D-8668-4BBE-8C14-EBF5924734B2}" srcOrd="0" destOrd="0" presId="urn:microsoft.com/office/officeart/2008/layout/BubblePictureList"/>
    <dgm:cxn modelId="{FE543717-34BD-48D8-BE1D-1176FA2B699B}" type="presOf" srcId="{6873D405-C305-4829-AECE-00B497C60F80}" destId="{4981E363-7F51-42D6-86A6-A18D50F1E8AA}" srcOrd="0" destOrd="0" presId="urn:microsoft.com/office/officeart/2008/layout/BubblePictureList"/>
    <dgm:cxn modelId="{0143C57C-37AD-444F-83F7-99B7B0D1B00C}" type="presOf" srcId="{72627BEB-E462-4426-9EDC-8F471780FD08}" destId="{00503F03-3FBC-466E-A8EF-293B72F81B74}" srcOrd="0" destOrd="0" presId="urn:microsoft.com/office/officeart/2008/layout/BubblePictureList"/>
    <dgm:cxn modelId="{CE1162BA-2799-4B67-BF8A-B23CF40D16E3}" type="presParOf" srcId="{0C609FC8-0E9E-41A4-8F23-8AF08524AAF3}" destId="{4981E363-7F51-42D6-86A6-A18D50F1E8AA}" srcOrd="0" destOrd="0" presId="urn:microsoft.com/office/officeart/2008/layout/BubblePictureList"/>
    <dgm:cxn modelId="{412B9396-10B7-4815-867E-FD8B987B9EBB}" type="presParOf" srcId="{0C609FC8-0E9E-41A4-8F23-8AF08524AAF3}" destId="{99ECB5E5-42E9-4BC9-94C2-9AD70215AF07}" srcOrd="1" destOrd="0" presId="urn:microsoft.com/office/officeart/2008/layout/BubblePictureList"/>
    <dgm:cxn modelId="{D5A85915-7148-43CD-8F02-848767B91A5A}" type="presParOf" srcId="{99ECB5E5-42E9-4BC9-94C2-9AD70215AF07}" destId="{E6887402-775B-486C-B5CF-CA9DDE76D74C}" srcOrd="0" destOrd="0" presId="urn:microsoft.com/office/officeart/2008/layout/BubblePictureList"/>
    <dgm:cxn modelId="{30430F63-B1A4-4617-BED4-175EAE2EA22B}" type="presParOf" srcId="{0C609FC8-0E9E-41A4-8F23-8AF08524AAF3}" destId="{6868261C-CC3A-4275-BA77-2F12BE316025}" srcOrd="2" destOrd="0" presId="urn:microsoft.com/office/officeart/2008/layout/BubblePictureList"/>
    <dgm:cxn modelId="{3C7CD639-B41B-4F03-8CFE-FA0CF678E987}" type="presParOf" srcId="{0C609FC8-0E9E-41A4-8F23-8AF08524AAF3}" destId="{E2F49877-E98E-4450-A6DE-F4B2808AE8FB}" srcOrd="3" destOrd="0" presId="urn:microsoft.com/office/officeart/2008/layout/BubblePictureList"/>
    <dgm:cxn modelId="{748ABAB0-8191-43FE-BAB7-002FF9CCE74F}" type="presParOf" srcId="{E2F49877-E98E-4450-A6DE-F4B2808AE8FB}" destId="{434BF6AB-8F99-4B59-9EF5-FAD071D12C21}" srcOrd="0" destOrd="0" presId="urn:microsoft.com/office/officeart/2008/layout/BubblePictureList"/>
    <dgm:cxn modelId="{D6F8EF9F-39F2-4D00-93FF-23F7F5DA6EA4}" type="presParOf" srcId="{0C609FC8-0E9E-41A4-8F23-8AF08524AAF3}" destId="{00503F03-3FBC-466E-A8EF-293B72F81B74}" srcOrd="4" destOrd="0" presId="urn:microsoft.com/office/officeart/2008/layout/BubblePictureList"/>
    <dgm:cxn modelId="{F30357D3-6ED8-4ED9-841B-099E2D6D0DDA}" type="presParOf" srcId="{0C609FC8-0E9E-41A4-8F23-8AF08524AAF3}" destId="{FA0D5A77-E76C-45C5-9831-D79120BF59C9}" srcOrd="5" destOrd="0" presId="urn:microsoft.com/office/officeart/2008/layout/BubblePictureList"/>
    <dgm:cxn modelId="{C9071FCD-9ECF-4667-BA07-5665AF9B673A}" type="presParOf" srcId="{FA0D5A77-E76C-45C5-9831-D79120BF59C9}" destId="{83A48927-C8D8-4424-8BA2-8369B1A139D9}" srcOrd="0" destOrd="0" presId="urn:microsoft.com/office/officeart/2008/layout/BubblePictureList"/>
    <dgm:cxn modelId="{FDC19EB1-8799-420C-B2BF-96E479071AAB}" type="presParOf" srcId="{0C609FC8-0E9E-41A4-8F23-8AF08524AAF3}" destId="{F9CFEC70-9A35-4F74-8EF9-AFE5FDD301C3}" srcOrd="6" destOrd="0" presId="urn:microsoft.com/office/officeart/2008/layout/BubblePictureList"/>
    <dgm:cxn modelId="{8BEFBAF9-D404-4740-8079-2C8B6B9902C4}" type="presParOf" srcId="{F9CFEC70-9A35-4F74-8EF9-AFE5FDD301C3}" destId="{FD26241D-8668-4BBE-8C14-EBF5924734B2}" srcOrd="0" destOrd="0" presId="urn:microsoft.com/office/officeart/2008/layout/BubblePictureList"/>
    <dgm:cxn modelId="{01CF1DE7-414E-43E6-9BBE-65010C26D107}" type="presParOf" srcId="{0C609FC8-0E9E-41A4-8F23-8AF08524AAF3}" destId="{70E2B491-BA69-4A9E-8B13-FB436F2300BD}" srcOrd="7" destOrd="0" presId="urn:microsoft.com/office/officeart/2008/layout/BubblePictureList"/>
    <dgm:cxn modelId="{4018942E-2C20-4E57-9CA5-6B70F15B1D4D}" type="presParOf" srcId="{70E2B491-BA69-4A9E-8B13-FB436F2300BD}" destId="{560F02B2-620D-4FB5-A729-D3C2A2A4CE42}" srcOrd="0" destOrd="0" presId="urn:microsoft.com/office/officeart/2008/layout/BubblePictureList"/>
    <dgm:cxn modelId="{4438D3B0-352A-4A7E-84EC-3E734F141422}" type="presParOf" srcId="{0C609FC8-0E9E-41A4-8F23-8AF08524AAF3}" destId="{CD575615-B06E-4307-B682-EE5AC5378F2F}" srcOrd="8" destOrd="0" presId="urn:microsoft.com/office/officeart/2008/layout/BubblePictureList"/>
    <dgm:cxn modelId="{CD8E32BA-DEBA-48FE-B389-2F059699B797}" type="presParOf" srcId="{0C609FC8-0E9E-41A4-8F23-8AF08524AAF3}" destId="{4B11E95B-075C-423A-AE7A-54A2D134977D}" srcOrd="9" destOrd="0" presId="urn:microsoft.com/office/officeart/2008/layout/BubblePictureList"/>
    <dgm:cxn modelId="{6AA04947-2472-473B-A904-0BF50D53560B}" type="presParOf" srcId="{0C609FC8-0E9E-41A4-8F23-8AF08524AAF3}" destId="{4E73FB84-CF39-4600-8D49-609902CE995D}" srcOrd="10" destOrd="0" presId="urn:microsoft.com/office/officeart/2008/layout/BubblePictureList"/>
    <dgm:cxn modelId="{2EA61BDB-990C-47F4-B2DE-05A675F76F68}" type="presParOf" srcId="{0C609FC8-0E9E-41A4-8F23-8AF08524AAF3}" destId="{CBBB6DD6-61E6-4749-8970-B68E10BF0D6D}" srcOrd="11" destOrd="0" presId="urn:microsoft.com/office/officeart/2008/layout/BubblePictureList"/>
    <dgm:cxn modelId="{6622AD9C-1F66-40BA-A61A-76AC658F8622}" type="presParOf" srcId="{CBBB6DD6-61E6-4749-8970-B68E10BF0D6D}" destId="{262E25F6-C5DB-4102-BDC4-C0C56330D7EF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C7AB92-90A1-4ED0-B144-36E4E9E70A85}" type="doc">
      <dgm:prSet loTypeId="urn:microsoft.com/office/officeart/2005/8/layout/radial2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6761A74-97BF-457E-A822-53944FD88F8F}">
      <dgm:prSet phldrT="[Texto]" custT="1"/>
      <dgm:spPr/>
      <dgm:t>
        <a:bodyPr/>
        <a:lstStyle/>
        <a:p>
          <a:r>
            <a:rPr lang="es-ES" sz="1600" dirty="0" smtClean="0"/>
            <a:t>Departamento de Crèdito</a:t>
          </a:r>
          <a:endParaRPr lang="es-ES" sz="1600" dirty="0"/>
        </a:p>
      </dgm:t>
    </dgm:pt>
    <dgm:pt modelId="{C9DF4574-A1F3-4318-9DC3-08F632751457}" type="parTrans" cxnId="{A366A6D2-8B67-4FF3-8A1A-2186A922F096}">
      <dgm:prSet/>
      <dgm:spPr/>
      <dgm:t>
        <a:bodyPr/>
        <a:lstStyle/>
        <a:p>
          <a:endParaRPr lang="es-ES" sz="1500"/>
        </a:p>
      </dgm:t>
    </dgm:pt>
    <dgm:pt modelId="{49789E8E-1748-4F35-BB3E-49F81B75C0F3}" type="sibTrans" cxnId="{A366A6D2-8B67-4FF3-8A1A-2186A922F096}">
      <dgm:prSet/>
      <dgm:spPr/>
      <dgm:t>
        <a:bodyPr/>
        <a:lstStyle/>
        <a:p>
          <a:endParaRPr lang="es-ES" sz="1500"/>
        </a:p>
      </dgm:t>
    </dgm:pt>
    <dgm:pt modelId="{6F8CCACC-4154-45B8-8883-0588C1D31BC6}">
      <dgm:prSet phldrT="[Texto]" custT="1"/>
      <dgm:spPr/>
      <dgm:t>
        <a:bodyPr/>
        <a:lstStyle/>
        <a:p>
          <a:r>
            <a:rPr lang="es-EC" sz="1500" dirty="0" smtClean="0"/>
            <a:t>Información de tipo de Crédito </a:t>
          </a:r>
          <a:endParaRPr lang="es-ES" sz="1500" dirty="0"/>
        </a:p>
      </dgm:t>
    </dgm:pt>
    <dgm:pt modelId="{C59BA840-206E-4CD6-8D35-567999A89E26}" type="parTrans" cxnId="{DF4D99A3-5F43-45A8-8BF5-1A45DBC08B6A}">
      <dgm:prSet/>
      <dgm:spPr/>
      <dgm:t>
        <a:bodyPr/>
        <a:lstStyle/>
        <a:p>
          <a:endParaRPr lang="es-ES" sz="1500"/>
        </a:p>
      </dgm:t>
    </dgm:pt>
    <dgm:pt modelId="{AD982DF0-1252-47EC-A5DC-B05EC8B6D39C}" type="sibTrans" cxnId="{DF4D99A3-5F43-45A8-8BF5-1A45DBC08B6A}">
      <dgm:prSet/>
      <dgm:spPr/>
      <dgm:t>
        <a:bodyPr/>
        <a:lstStyle/>
        <a:p>
          <a:endParaRPr lang="es-ES" sz="1500"/>
        </a:p>
      </dgm:t>
    </dgm:pt>
    <dgm:pt modelId="{CB5B9799-BD60-4837-A151-EAED0A8F2C27}">
      <dgm:prSet phldrT="[Texto]" custT="1"/>
      <dgm:spPr/>
      <dgm:t>
        <a:bodyPr/>
        <a:lstStyle/>
        <a:p>
          <a:r>
            <a:rPr lang="es-ES" sz="1600" dirty="0" smtClean="0"/>
            <a:t>Departamento de Cobranzas</a:t>
          </a:r>
          <a:endParaRPr lang="es-ES" sz="1600" dirty="0"/>
        </a:p>
      </dgm:t>
    </dgm:pt>
    <dgm:pt modelId="{B65D0851-8BDD-4EA8-8499-3D2DBE3961FC}" type="parTrans" cxnId="{2F8BE8B3-B725-4C7C-B04D-87B2916710D1}">
      <dgm:prSet/>
      <dgm:spPr/>
      <dgm:t>
        <a:bodyPr/>
        <a:lstStyle/>
        <a:p>
          <a:endParaRPr lang="es-ES" sz="1500"/>
        </a:p>
      </dgm:t>
    </dgm:pt>
    <dgm:pt modelId="{1D92EC39-FEFD-4ECF-ABB4-75BEB5A81562}" type="sibTrans" cxnId="{2F8BE8B3-B725-4C7C-B04D-87B2916710D1}">
      <dgm:prSet/>
      <dgm:spPr/>
      <dgm:t>
        <a:bodyPr/>
        <a:lstStyle/>
        <a:p>
          <a:endParaRPr lang="es-ES" sz="1500"/>
        </a:p>
      </dgm:t>
    </dgm:pt>
    <dgm:pt modelId="{80DB1C05-A0BF-4B76-B3E4-8753DD5F1B6E}">
      <dgm:prSet phldrT="[Texto]" custT="1"/>
      <dgm:spPr/>
      <dgm:t>
        <a:bodyPr/>
        <a:lstStyle/>
        <a:p>
          <a:r>
            <a:rPr lang="es-EC" sz="1500" dirty="0" smtClean="0"/>
            <a:t>Calificación de la cartera vencida </a:t>
          </a:r>
          <a:endParaRPr lang="es-ES" sz="1500" dirty="0"/>
        </a:p>
      </dgm:t>
    </dgm:pt>
    <dgm:pt modelId="{F4F78E0E-4AD1-4478-B6DB-F7EFA9801AD9}" type="parTrans" cxnId="{433570DB-0D42-4F62-AB13-B98A1025F0E1}">
      <dgm:prSet/>
      <dgm:spPr/>
      <dgm:t>
        <a:bodyPr/>
        <a:lstStyle/>
        <a:p>
          <a:endParaRPr lang="es-ES" sz="1500"/>
        </a:p>
      </dgm:t>
    </dgm:pt>
    <dgm:pt modelId="{FF9D046C-4D75-48E0-9D76-A04E23268A85}" type="sibTrans" cxnId="{433570DB-0D42-4F62-AB13-B98A1025F0E1}">
      <dgm:prSet/>
      <dgm:spPr/>
      <dgm:t>
        <a:bodyPr/>
        <a:lstStyle/>
        <a:p>
          <a:endParaRPr lang="es-ES" sz="1500"/>
        </a:p>
      </dgm:t>
    </dgm:pt>
    <dgm:pt modelId="{AD9D5E70-B15D-4668-99AB-F925801CB4F7}">
      <dgm:prSet custT="1"/>
      <dgm:spPr/>
      <dgm:t>
        <a:bodyPr/>
        <a:lstStyle/>
        <a:p>
          <a:r>
            <a:rPr lang="es-EC" sz="1500" smtClean="0"/>
            <a:t>Operaciones de cobro </a:t>
          </a:r>
          <a:endParaRPr lang="es-ES" sz="1500"/>
        </a:p>
      </dgm:t>
    </dgm:pt>
    <dgm:pt modelId="{4E4F88D1-065B-4946-B4B4-D5B4375F49AF}" type="parTrans" cxnId="{FAA5B5CD-BDEE-43FB-9601-17F3D942D9BE}">
      <dgm:prSet/>
      <dgm:spPr/>
      <dgm:t>
        <a:bodyPr/>
        <a:lstStyle/>
        <a:p>
          <a:endParaRPr lang="es-ES" sz="1500"/>
        </a:p>
      </dgm:t>
    </dgm:pt>
    <dgm:pt modelId="{7F4B586B-B7C7-43FB-85A9-87E96EC1EDE7}" type="sibTrans" cxnId="{FAA5B5CD-BDEE-43FB-9601-17F3D942D9BE}">
      <dgm:prSet/>
      <dgm:spPr/>
      <dgm:t>
        <a:bodyPr/>
        <a:lstStyle/>
        <a:p>
          <a:endParaRPr lang="es-ES" sz="1500"/>
        </a:p>
      </dgm:t>
    </dgm:pt>
    <dgm:pt modelId="{63166206-A3F6-4A72-9692-B58182A0D918}">
      <dgm:prSet custT="1"/>
      <dgm:spPr/>
      <dgm:t>
        <a:bodyPr/>
        <a:lstStyle/>
        <a:p>
          <a:r>
            <a:rPr lang="es-EC" sz="1500" smtClean="0"/>
            <a:t>Provisión de cartera vencida </a:t>
          </a:r>
          <a:endParaRPr lang="es-ES" sz="1500"/>
        </a:p>
      </dgm:t>
    </dgm:pt>
    <dgm:pt modelId="{40A1EF5F-7386-425F-937B-F1D07D33EC08}" type="parTrans" cxnId="{5DC3B8A5-020B-4C43-A4D0-D2EE28CDF367}">
      <dgm:prSet/>
      <dgm:spPr/>
      <dgm:t>
        <a:bodyPr/>
        <a:lstStyle/>
        <a:p>
          <a:endParaRPr lang="es-ES" sz="1500"/>
        </a:p>
      </dgm:t>
    </dgm:pt>
    <dgm:pt modelId="{DD787DAD-190C-4687-ABC0-100094BB71C2}" type="sibTrans" cxnId="{5DC3B8A5-020B-4C43-A4D0-D2EE28CDF367}">
      <dgm:prSet/>
      <dgm:spPr/>
      <dgm:t>
        <a:bodyPr/>
        <a:lstStyle/>
        <a:p>
          <a:endParaRPr lang="es-ES" sz="1500"/>
        </a:p>
      </dgm:t>
    </dgm:pt>
    <dgm:pt modelId="{A9A14284-68A7-494A-87AC-000BC2A6E1F8}">
      <dgm:prSet custT="1"/>
      <dgm:spPr/>
      <dgm:t>
        <a:bodyPr/>
        <a:lstStyle/>
        <a:p>
          <a:r>
            <a:rPr lang="es-EC" sz="1500" dirty="0" smtClean="0"/>
            <a:t>Actualización de cartera vencida </a:t>
          </a:r>
          <a:endParaRPr lang="es-ES" sz="1500" dirty="0"/>
        </a:p>
      </dgm:t>
    </dgm:pt>
    <dgm:pt modelId="{BB2BF13B-2AE5-4E5C-8B74-E8400B2C309C}" type="parTrans" cxnId="{55D1D3D9-F5BA-4B69-A71D-509095180E23}">
      <dgm:prSet/>
      <dgm:spPr/>
      <dgm:t>
        <a:bodyPr/>
        <a:lstStyle/>
        <a:p>
          <a:endParaRPr lang="es-ES" sz="1500"/>
        </a:p>
      </dgm:t>
    </dgm:pt>
    <dgm:pt modelId="{97ED7E30-F961-4A90-A7BC-403409E092EA}" type="sibTrans" cxnId="{55D1D3D9-F5BA-4B69-A71D-509095180E23}">
      <dgm:prSet/>
      <dgm:spPr/>
      <dgm:t>
        <a:bodyPr/>
        <a:lstStyle/>
        <a:p>
          <a:endParaRPr lang="es-ES" sz="1500"/>
        </a:p>
      </dgm:t>
    </dgm:pt>
    <dgm:pt modelId="{DF8769D7-76B1-4DD8-8CEF-13CD9B73BBE5}">
      <dgm:prSet custT="1"/>
      <dgm:spPr/>
      <dgm:t>
        <a:bodyPr/>
        <a:lstStyle/>
        <a:p>
          <a:r>
            <a:rPr lang="es-EC" sz="1500" dirty="0" smtClean="0"/>
            <a:t>Evaluación</a:t>
          </a:r>
          <a:endParaRPr lang="es-ES" sz="1500" dirty="0"/>
        </a:p>
      </dgm:t>
    </dgm:pt>
    <dgm:pt modelId="{C0F83790-C4EB-4659-A158-69F7ABA6BF72}" type="parTrans" cxnId="{5F2C5C51-3E81-4A1D-8B96-6D42719ABC48}">
      <dgm:prSet/>
      <dgm:spPr/>
      <dgm:t>
        <a:bodyPr/>
        <a:lstStyle/>
        <a:p>
          <a:endParaRPr lang="es-ES" sz="1500"/>
        </a:p>
      </dgm:t>
    </dgm:pt>
    <dgm:pt modelId="{2033D5AB-9033-42C5-A06B-B3293067BD1E}" type="sibTrans" cxnId="{5F2C5C51-3E81-4A1D-8B96-6D42719ABC48}">
      <dgm:prSet/>
      <dgm:spPr/>
      <dgm:t>
        <a:bodyPr/>
        <a:lstStyle/>
        <a:p>
          <a:endParaRPr lang="es-ES" sz="1500"/>
        </a:p>
      </dgm:t>
    </dgm:pt>
    <dgm:pt modelId="{C8E541EF-DC63-4744-BE01-584119F58801}">
      <dgm:prSet custT="1"/>
      <dgm:spPr/>
      <dgm:t>
        <a:bodyPr/>
        <a:lstStyle/>
        <a:p>
          <a:r>
            <a:rPr lang="es-EC" sz="1500" dirty="0" smtClean="0"/>
            <a:t>Aprobación</a:t>
          </a:r>
          <a:endParaRPr lang="es-ES" sz="1500" dirty="0"/>
        </a:p>
      </dgm:t>
    </dgm:pt>
    <dgm:pt modelId="{C2941413-2BBE-4195-84AA-4A714A919E55}" type="parTrans" cxnId="{F34BFA51-03DA-424D-BB3E-FECC4F8C9E0B}">
      <dgm:prSet/>
      <dgm:spPr/>
      <dgm:t>
        <a:bodyPr/>
        <a:lstStyle/>
        <a:p>
          <a:endParaRPr lang="es-ES" sz="1500"/>
        </a:p>
      </dgm:t>
    </dgm:pt>
    <dgm:pt modelId="{6FD89F59-55CE-4716-AE6A-E568D29976B4}" type="sibTrans" cxnId="{F34BFA51-03DA-424D-BB3E-FECC4F8C9E0B}">
      <dgm:prSet/>
      <dgm:spPr/>
      <dgm:t>
        <a:bodyPr/>
        <a:lstStyle/>
        <a:p>
          <a:endParaRPr lang="es-ES" sz="1500"/>
        </a:p>
      </dgm:t>
    </dgm:pt>
    <dgm:pt modelId="{10E84F59-0B22-4B5D-839D-0A0C122A3243}">
      <dgm:prSet custT="1"/>
      <dgm:spPr/>
      <dgm:t>
        <a:bodyPr/>
        <a:lstStyle/>
        <a:p>
          <a:r>
            <a:rPr lang="es-EC" sz="1500" dirty="0" smtClean="0"/>
            <a:t>Seguimiento</a:t>
          </a:r>
          <a:endParaRPr lang="es-ES" sz="1500" dirty="0"/>
        </a:p>
      </dgm:t>
    </dgm:pt>
    <dgm:pt modelId="{F765AF0A-B146-41A4-B79C-05669416EA6E}" type="parTrans" cxnId="{AA5B1015-9FA3-41BA-A44F-2794B169BEFC}">
      <dgm:prSet/>
      <dgm:spPr/>
      <dgm:t>
        <a:bodyPr/>
        <a:lstStyle/>
        <a:p>
          <a:endParaRPr lang="es-ES" sz="1500"/>
        </a:p>
      </dgm:t>
    </dgm:pt>
    <dgm:pt modelId="{0B8366EF-2153-4C1F-B65F-3A4174DF9214}" type="sibTrans" cxnId="{AA5B1015-9FA3-41BA-A44F-2794B169BEFC}">
      <dgm:prSet/>
      <dgm:spPr/>
      <dgm:t>
        <a:bodyPr/>
        <a:lstStyle/>
        <a:p>
          <a:endParaRPr lang="es-ES" sz="1500"/>
        </a:p>
      </dgm:t>
    </dgm:pt>
    <dgm:pt modelId="{86F307D3-F430-4FA4-A6D1-3B4313F947B8}" type="pres">
      <dgm:prSet presAssocID="{3BC7AB92-90A1-4ED0-B144-36E4E9E70A8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E5F7A47-1355-4946-B2E7-2CDC03C215E9}" type="pres">
      <dgm:prSet presAssocID="{3BC7AB92-90A1-4ED0-B144-36E4E9E70A85}" presName="cycle" presStyleCnt="0"/>
      <dgm:spPr/>
    </dgm:pt>
    <dgm:pt modelId="{C62891E4-0EF1-4DD0-8DD5-9C31838F72AA}" type="pres">
      <dgm:prSet presAssocID="{3BC7AB92-90A1-4ED0-B144-36E4E9E70A85}" presName="centerShape" presStyleCnt="0"/>
      <dgm:spPr/>
    </dgm:pt>
    <dgm:pt modelId="{254BC9B6-C0FD-42A0-8A1D-BA681256F432}" type="pres">
      <dgm:prSet presAssocID="{3BC7AB92-90A1-4ED0-B144-36E4E9E70A85}" presName="connSite" presStyleLbl="node1" presStyleIdx="0" presStyleCnt="3"/>
      <dgm:spPr/>
    </dgm:pt>
    <dgm:pt modelId="{7DDF0DD9-FB04-406F-A32B-E843863516A8}" type="pres">
      <dgm:prSet presAssocID="{3BC7AB92-90A1-4ED0-B144-36E4E9E70A85}" presName="visible" presStyleLbl="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C555FED-C760-4651-A3EE-6315F3C1DCD2}" type="pres">
      <dgm:prSet presAssocID="{C9DF4574-A1F3-4318-9DC3-08F632751457}" presName="Name25" presStyleLbl="parChTrans1D1" presStyleIdx="0" presStyleCnt="2"/>
      <dgm:spPr/>
      <dgm:t>
        <a:bodyPr/>
        <a:lstStyle/>
        <a:p>
          <a:endParaRPr lang="es-ES"/>
        </a:p>
      </dgm:t>
    </dgm:pt>
    <dgm:pt modelId="{C351001C-B257-4D85-B5FC-14790A98A1EF}" type="pres">
      <dgm:prSet presAssocID="{A6761A74-97BF-457E-A822-53944FD88F8F}" presName="node" presStyleCnt="0"/>
      <dgm:spPr/>
    </dgm:pt>
    <dgm:pt modelId="{D508A02C-7159-4836-BCB9-46C3171048E0}" type="pres">
      <dgm:prSet presAssocID="{A6761A74-97BF-457E-A822-53944FD88F8F}" presName="parentNode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08ECCA-A2CB-4EF7-8F98-023823CF34E3}" type="pres">
      <dgm:prSet presAssocID="{A6761A74-97BF-457E-A822-53944FD88F8F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D8DA1F-3450-4FCE-944F-9BF85C04E894}" type="pres">
      <dgm:prSet presAssocID="{B65D0851-8BDD-4EA8-8499-3D2DBE3961FC}" presName="Name25" presStyleLbl="parChTrans1D1" presStyleIdx="1" presStyleCnt="2"/>
      <dgm:spPr/>
      <dgm:t>
        <a:bodyPr/>
        <a:lstStyle/>
        <a:p>
          <a:endParaRPr lang="es-ES"/>
        </a:p>
      </dgm:t>
    </dgm:pt>
    <dgm:pt modelId="{44634789-D8CA-45CA-9945-DEA43A0C1A98}" type="pres">
      <dgm:prSet presAssocID="{CB5B9799-BD60-4837-A151-EAED0A8F2C27}" presName="node" presStyleCnt="0"/>
      <dgm:spPr/>
    </dgm:pt>
    <dgm:pt modelId="{BF73FFD4-9139-49FA-B897-FB8784296378}" type="pres">
      <dgm:prSet presAssocID="{CB5B9799-BD60-4837-A151-EAED0A8F2C27}" presName="parentNode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062DB6-838E-4D2C-8C75-8235971BED15}" type="pres">
      <dgm:prSet presAssocID="{CB5B9799-BD60-4837-A151-EAED0A8F2C27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F2C5C51-3E81-4A1D-8B96-6D42719ABC48}" srcId="{A6761A74-97BF-457E-A822-53944FD88F8F}" destId="{DF8769D7-76B1-4DD8-8CEF-13CD9B73BBE5}" srcOrd="1" destOrd="0" parTransId="{C0F83790-C4EB-4659-A158-69F7ABA6BF72}" sibTransId="{2033D5AB-9033-42C5-A06B-B3293067BD1E}"/>
    <dgm:cxn modelId="{F34BFA51-03DA-424D-BB3E-FECC4F8C9E0B}" srcId="{A6761A74-97BF-457E-A822-53944FD88F8F}" destId="{C8E541EF-DC63-4744-BE01-584119F58801}" srcOrd="2" destOrd="0" parTransId="{C2941413-2BBE-4195-84AA-4A714A919E55}" sibTransId="{6FD89F59-55CE-4716-AE6A-E568D29976B4}"/>
    <dgm:cxn modelId="{F85278DD-654E-4280-B11A-1A51E094D2DF}" type="presOf" srcId="{A9A14284-68A7-494A-87AC-000BC2A6E1F8}" destId="{89062DB6-838E-4D2C-8C75-8235971BED15}" srcOrd="0" destOrd="3" presId="urn:microsoft.com/office/officeart/2005/8/layout/radial2"/>
    <dgm:cxn modelId="{95C7BFB3-3885-4ECE-9157-22D58B7BFF87}" type="presOf" srcId="{AD9D5E70-B15D-4668-99AB-F925801CB4F7}" destId="{89062DB6-838E-4D2C-8C75-8235971BED15}" srcOrd="0" destOrd="1" presId="urn:microsoft.com/office/officeart/2005/8/layout/radial2"/>
    <dgm:cxn modelId="{E79BB8B5-A32F-42B3-B0D8-4127906BD549}" type="presOf" srcId="{C8E541EF-DC63-4744-BE01-584119F58801}" destId="{2A08ECCA-A2CB-4EF7-8F98-023823CF34E3}" srcOrd="0" destOrd="2" presId="urn:microsoft.com/office/officeart/2005/8/layout/radial2"/>
    <dgm:cxn modelId="{5DC3B8A5-020B-4C43-A4D0-D2EE28CDF367}" srcId="{CB5B9799-BD60-4837-A151-EAED0A8F2C27}" destId="{63166206-A3F6-4A72-9692-B58182A0D918}" srcOrd="2" destOrd="0" parTransId="{40A1EF5F-7386-425F-937B-F1D07D33EC08}" sibTransId="{DD787DAD-190C-4687-ABC0-100094BB71C2}"/>
    <dgm:cxn modelId="{FAA5B5CD-BDEE-43FB-9601-17F3D942D9BE}" srcId="{CB5B9799-BD60-4837-A151-EAED0A8F2C27}" destId="{AD9D5E70-B15D-4668-99AB-F925801CB4F7}" srcOrd="1" destOrd="0" parTransId="{4E4F88D1-065B-4946-B4B4-D5B4375F49AF}" sibTransId="{7F4B586B-B7C7-43FB-85A9-87E96EC1EDE7}"/>
    <dgm:cxn modelId="{466FD54F-07A7-409B-BA32-AF4C0B9C9C3D}" type="presOf" srcId="{CB5B9799-BD60-4837-A151-EAED0A8F2C27}" destId="{BF73FFD4-9139-49FA-B897-FB8784296378}" srcOrd="0" destOrd="0" presId="urn:microsoft.com/office/officeart/2005/8/layout/radial2"/>
    <dgm:cxn modelId="{583B0695-BC0E-41D5-9FA2-278B03DCB4B6}" type="presOf" srcId="{80DB1C05-A0BF-4B76-B3E4-8753DD5F1B6E}" destId="{89062DB6-838E-4D2C-8C75-8235971BED15}" srcOrd="0" destOrd="0" presId="urn:microsoft.com/office/officeart/2005/8/layout/radial2"/>
    <dgm:cxn modelId="{A366A6D2-8B67-4FF3-8A1A-2186A922F096}" srcId="{3BC7AB92-90A1-4ED0-B144-36E4E9E70A85}" destId="{A6761A74-97BF-457E-A822-53944FD88F8F}" srcOrd="0" destOrd="0" parTransId="{C9DF4574-A1F3-4318-9DC3-08F632751457}" sibTransId="{49789E8E-1748-4F35-BB3E-49F81B75C0F3}"/>
    <dgm:cxn modelId="{433570DB-0D42-4F62-AB13-B98A1025F0E1}" srcId="{CB5B9799-BD60-4837-A151-EAED0A8F2C27}" destId="{80DB1C05-A0BF-4B76-B3E4-8753DD5F1B6E}" srcOrd="0" destOrd="0" parTransId="{F4F78E0E-4AD1-4478-B6DB-F7EFA9801AD9}" sibTransId="{FF9D046C-4D75-48E0-9D76-A04E23268A85}"/>
    <dgm:cxn modelId="{DF4D99A3-5F43-45A8-8BF5-1A45DBC08B6A}" srcId="{A6761A74-97BF-457E-A822-53944FD88F8F}" destId="{6F8CCACC-4154-45B8-8883-0588C1D31BC6}" srcOrd="0" destOrd="0" parTransId="{C59BA840-206E-4CD6-8D35-567999A89E26}" sibTransId="{AD982DF0-1252-47EC-A5DC-B05EC8B6D39C}"/>
    <dgm:cxn modelId="{FB644481-5EB7-4EEE-BFCE-12322EEBF7A3}" type="presOf" srcId="{DF8769D7-76B1-4DD8-8CEF-13CD9B73BBE5}" destId="{2A08ECCA-A2CB-4EF7-8F98-023823CF34E3}" srcOrd="0" destOrd="1" presId="urn:microsoft.com/office/officeart/2005/8/layout/radial2"/>
    <dgm:cxn modelId="{6295E2E7-F5EE-41A8-9982-2AD05B817B8D}" type="presOf" srcId="{10E84F59-0B22-4B5D-839D-0A0C122A3243}" destId="{2A08ECCA-A2CB-4EF7-8F98-023823CF34E3}" srcOrd="0" destOrd="3" presId="urn:microsoft.com/office/officeart/2005/8/layout/radial2"/>
    <dgm:cxn modelId="{2F8BE8B3-B725-4C7C-B04D-87B2916710D1}" srcId="{3BC7AB92-90A1-4ED0-B144-36E4E9E70A85}" destId="{CB5B9799-BD60-4837-A151-EAED0A8F2C27}" srcOrd="1" destOrd="0" parTransId="{B65D0851-8BDD-4EA8-8499-3D2DBE3961FC}" sibTransId="{1D92EC39-FEFD-4ECF-ABB4-75BEB5A81562}"/>
    <dgm:cxn modelId="{ADD8299A-2FB2-45B1-B5E3-57FD0D88AC14}" type="presOf" srcId="{C9DF4574-A1F3-4318-9DC3-08F632751457}" destId="{CC555FED-C760-4651-A3EE-6315F3C1DCD2}" srcOrd="0" destOrd="0" presId="urn:microsoft.com/office/officeart/2005/8/layout/radial2"/>
    <dgm:cxn modelId="{AA5B1015-9FA3-41BA-A44F-2794B169BEFC}" srcId="{A6761A74-97BF-457E-A822-53944FD88F8F}" destId="{10E84F59-0B22-4B5D-839D-0A0C122A3243}" srcOrd="3" destOrd="0" parTransId="{F765AF0A-B146-41A4-B79C-05669416EA6E}" sibTransId="{0B8366EF-2153-4C1F-B65F-3A4174DF9214}"/>
    <dgm:cxn modelId="{230FF632-3624-484B-990A-D573F6874B12}" type="presOf" srcId="{6F8CCACC-4154-45B8-8883-0588C1D31BC6}" destId="{2A08ECCA-A2CB-4EF7-8F98-023823CF34E3}" srcOrd="0" destOrd="0" presId="urn:microsoft.com/office/officeart/2005/8/layout/radial2"/>
    <dgm:cxn modelId="{0ED953FF-CDD5-4957-8C76-2CC11D08FF69}" type="presOf" srcId="{3BC7AB92-90A1-4ED0-B144-36E4E9E70A85}" destId="{86F307D3-F430-4FA4-A6D1-3B4313F947B8}" srcOrd="0" destOrd="0" presId="urn:microsoft.com/office/officeart/2005/8/layout/radial2"/>
    <dgm:cxn modelId="{FB901C0D-0748-455F-8586-4CB3F279B1B3}" type="presOf" srcId="{63166206-A3F6-4A72-9692-B58182A0D918}" destId="{89062DB6-838E-4D2C-8C75-8235971BED15}" srcOrd="0" destOrd="2" presId="urn:microsoft.com/office/officeart/2005/8/layout/radial2"/>
    <dgm:cxn modelId="{6F58C5E9-E225-4351-B617-A21BACA1B0E9}" type="presOf" srcId="{B65D0851-8BDD-4EA8-8499-3D2DBE3961FC}" destId="{BBD8DA1F-3450-4FCE-944F-9BF85C04E894}" srcOrd="0" destOrd="0" presId="urn:microsoft.com/office/officeart/2005/8/layout/radial2"/>
    <dgm:cxn modelId="{55D1D3D9-F5BA-4B69-A71D-509095180E23}" srcId="{CB5B9799-BD60-4837-A151-EAED0A8F2C27}" destId="{A9A14284-68A7-494A-87AC-000BC2A6E1F8}" srcOrd="3" destOrd="0" parTransId="{BB2BF13B-2AE5-4E5C-8B74-E8400B2C309C}" sibTransId="{97ED7E30-F961-4A90-A7BC-403409E092EA}"/>
    <dgm:cxn modelId="{37777773-FBBF-4AF6-820D-33423BA6D735}" type="presOf" srcId="{A6761A74-97BF-457E-A822-53944FD88F8F}" destId="{D508A02C-7159-4836-BCB9-46C3171048E0}" srcOrd="0" destOrd="0" presId="urn:microsoft.com/office/officeart/2005/8/layout/radial2"/>
    <dgm:cxn modelId="{3A564623-1530-467F-A492-6B5D45BAA5A0}" type="presParOf" srcId="{86F307D3-F430-4FA4-A6D1-3B4313F947B8}" destId="{AE5F7A47-1355-4946-B2E7-2CDC03C215E9}" srcOrd="0" destOrd="0" presId="urn:microsoft.com/office/officeart/2005/8/layout/radial2"/>
    <dgm:cxn modelId="{9A3B9059-E619-44A5-A433-4140804F1213}" type="presParOf" srcId="{AE5F7A47-1355-4946-B2E7-2CDC03C215E9}" destId="{C62891E4-0EF1-4DD0-8DD5-9C31838F72AA}" srcOrd="0" destOrd="0" presId="urn:microsoft.com/office/officeart/2005/8/layout/radial2"/>
    <dgm:cxn modelId="{C65EBB23-3538-46D0-A7FA-43586506AD1F}" type="presParOf" srcId="{C62891E4-0EF1-4DD0-8DD5-9C31838F72AA}" destId="{254BC9B6-C0FD-42A0-8A1D-BA681256F432}" srcOrd="0" destOrd="0" presId="urn:microsoft.com/office/officeart/2005/8/layout/radial2"/>
    <dgm:cxn modelId="{FE4D94F6-BA2A-4AD0-BD15-C830431DE366}" type="presParOf" srcId="{C62891E4-0EF1-4DD0-8DD5-9C31838F72AA}" destId="{7DDF0DD9-FB04-406F-A32B-E843863516A8}" srcOrd="1" destOrd="0" presId="urn:microsoft.com/office/officeart/2005/8/layout/radial2"/>
    <dgm:cxn modelId="{457A80CD-1ECD-4410-BBCE-87AAB1C4C306}" type="presParOf" srcId="{AE5F7A47-1355-4946-B2E7-2CDC03C215E9}" destId="{CC555FED-C760-4651-A3EE-6315F3C1DCD2}" srcOrd="1" destOrd="0" presId="urn:microsoft.com/office/officeart/2005/8/layout/radial2"/>
    <dgm:cxn modelId="{2048F755-F6A1-484B-993B-CE481F91D83E}" type="presParOf" srcId="{AE5F7A47-1355-4946-B2E7-2CDC03C215E9}" destId="{C351001C-B257-4D85-B5FC-14790A98A1EF}" srcOrd="2" destOrd="0" presId="urn:microsoft.com/office/officeart/2005/8/layout/radial2"/>
    <dgm:cxn modelId="{919D177D-0034-4613-BBE2-5E5F660EC2E7}" type="presParOf" srcId="{C351001C-B257-4D85-B5FC-14790A98A1EF}" destId="{D508A02C-7159-4836-BCB9-46C3171048E0}" srcOrd="0" destOrd="0" presId="urn:microsoft.com/office/officeart/2005/8/layout/radial2"/>
    <dgm:cxn modelId="{24B55759-1C7E-4FD1-9901-CFE27230A597}" type="presParOf" srcId="{C351001C-B257-4D85-B5FC-14790A98A1EF}" destId="{2A08ECCA-A2CB-4EF7-8F98-023823CF34E3}" srcOrd="1" destOrd="0" presId="urn:microsoft.com/office/officeart/2005/8/layout/radial2"/>
    <dgm:cxn modelId="{915EFC26-FDAA-4751-9B2B-805AB51110B8}" type="presParOf" srcId="{AE5F7A47-1355-4946-B2E7-2CDC03C215E9}" destId="{BBD8DA1F-3450-4FCE-944F-9BF85C04E894}" srcOrd="3" destOrd="0" presId="urn:microsoft.com/office/officeart/2005/8/layout/radial2"/>
    <dgm:cxn modelId="{8058FDE6-60D2-4F4B-8624-24D1775C2241}" type="presParOf" srcId="{AE5F7A47-1355-4946-B2E7-2CDC03C215E9}" destId="{44634789-D8CA-45CA-9945-DEA43A0C1A98}" srcOrd="4" destOrd="0" presId="urn:microsoft.com/office/officeart/2005/8/layout/radial2"/>
    <dgm:cxn modelId="{1AA1D4B7-0525-4470-BBC8-BF956DFD68C1}" type="presParOf" srcId="{44634789-D8CA-45CA-9945-DEA43A0C1A98}" destId="{BF73FFD4-9139-49FA-B897-FB8784296378}" srcOrd="0" destOrd="0" presId="urn:microsoft.com/office/officeart/2005/8/layout/radial2"/>
    <dgm:cxn modelId="{A4381DDA-3E41-40D0-B31F-31F6D729155C}" type="presParOf" srcId="{44634789-D8CA-45CA-9945-DEA43A0C1A98}" destId="{89062DB6-838E-4D2C-8C75-8235971BED1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186E048-A73E-46AC-9AB3-D3C29724E8A5}" type="doc">
      <dgm:prSet loTypeId="urn:microsoft.com/office/officeart/2005/8/layout/funnel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7EEA98B-56FD-419F-8139-49C92A4F7A3E}">
      <dgm:prSet phldrT="[Texto]" custT="1"/>
      <dgm:spPr/>
      <dgm:t>
        <a:bodyPr/>
        <a:lstStyle/>
        <a:p>
          <a:r>
            <a:rPr lang="es-ES" sz="1400" dirty="0" smtClean="0"/>
            <a:t>Proveedores</a:t>
          </a:r>
          <a:endParaRPr lang="es-ES" sz="1400" dirty="0"/>
        </a:p>
      </dgm:t>
    </dgm:pt>
    <dgm:pt modelId="{3DD8156F-A628-4963-B90C-919C210E30EF}" type="parTrans" cxnId="{8111C416-0CC9-4F99-9B57-ABD5F8DFABCC}">
      <dgm:prSet/>
      <dgm:spPr/>
      <dgm:t>
        <a:bodyPr/>
        <a:lstStyle/>
        <a:p>
          <a:endParaRPr lang="es-ES"/>
        </a:p>
      </dgm:t>
    </dgm:pt>
    <dgm:pt modelId="{92FB3797-7684-40E6-875C-8985C35CFCA7}" type="sibTrans" cxnId="{8111C416-0CC9-4F99-9B57-ABD5F8DFABCC}">
      <dgm:prSet/>
      <dgm:spPr/>
      <dgm:t>
        <a:bodyPr/>
        <a:lstStyle/>
        <a:p>
          <a:endParaRPr lang="es-ES"/>
        </a:p>
      </dgm:t>
    </dgm:pt>
    <dgm:pt modelId="{2E0660AF-D4DD-435E-B538-80CDEF0D8C25}">
      <dgm:prSet phldrT="[Texto]" custT="1"/>
      <dgm:spPr/>
      <dgm:t>
        <a:bodyPr/>
        <a:lstStyle/>
        <a:p>
          <a:r>
            <a:rPr lang="es-ES" sz="1400" dirty="0" smtClean="0"/>
            <a:t>Clientes</a:t>
          </a:r>
          <a:endParaRPr lang="es-ES" sz="1400" dirty="0"/>
        </a:p>
      </dgm:t>
    </dgm:pt>
    <dgm:pt modelId="{FC1454BC-83F6-4233-B7EA-799B69782DA5}" type="parTrans" cxnId="{CD6915B2-99F6-4CBD-B20D-56AC4FDFC172}">
      <dgm:prSet/>
      <dgm:spPr/>
      <dgm:t>
        <a:bodyPr/>
        <a:lstStyle/>
        <a:p>
          <a:endParaRPr lang="es-ES"/>
        </a:p>
      </dgm:t>
    </dgm:pt>
    <dgm:pt modelId="{9D4FAA63-734A-4F92-9427-CE060283A3F8}" type="sibTrans" cxnId="{CD6915B2-99F6-4CBD-B20D-56AC4FDFC172}">
      <dgm:prSet/>
      <dgm:spPr/>
      <dgm:t>
        <a:bodyPr/>
        <a:lstStyle/>
        <a:p>
          <a:endParaRPr lang="es-ES"/>
        </a:p>
      </dgm:t>
    </dgm:pt>
    <dgm:pt modelId="{BC573B0E-0975-4F59-B2AD-6CE6BC5E767A}">
      <dgm:prSet phldrT="[Texto]" custT="1"/>
      <dgm:spPr/>
      <dgm:t>
        <a:bodyPr/>
        <a:lstStyle/>
        <a:p>
          <a:r>
            <a:rPr lang="es-ES" sz="1300" dirty="0" smtClean="0"/>
            <a:t>Competencia</a:t>
          </a:r>
          <a:endParaRPr lang="es-ES" sz="1300" dirty="0"/>
        </a:p>
      </dgm:t>
    </dgm:pt>
    <dgm:pt modelId="{5483B25F-E9F1-4727-A848-733F319BE821}" type="parTrans" cxnId="{E41662E6-5335-4EC6-A771-0C6A314E251E}">
      <dgm:prSet/>
      <dgm:spPr/>
      <dgm:t>
        <a:bodyPr/>
        <a:lstStyle/>
        <a:p>
          <a:endParaRPr lang="es-ES"/>
        </a:p>
      </dgm:t>
    </dgm:pt>
    <dgm:pt modelId="{6DEDD5BF-0400-4E70-9857-0F7DA6859B77}" type="sibTrans" cxnId="{E41662E6-5335-4EC6-A771-0C6A314E251E}">
      <dgm:prSet/>
      <dgm:spPr/>
      <dgm:t>
        <a:bodyPr/>
        <a:lstStyle/>
        <a:p>
          <a:endParaRPr lang="es-ES"/>
        </a:p>
      </dgm:t>
    </dgm:pt>
    <dgm:pt modelId="{991CEB15-134B-4054-8CC6-886A28DE99AC}">
      <dgm:prSet phldrT="[Texto]"/>
      <dgm:spPr/>
      <dgm:t>
        <a:bodyPr/>
        <a:lstStyle/>
        <a:p>
          <a:r>
            <a:rPr lang="es-ES" dirty="0" err="1" smtClean="0"/>
            <a:t>Microentorno</a:t>
          </a:r>
          <a:endParaRPr lang="es-ES" dirty="0"/>
        </a:p>
      </dgm:t>
    </dgm:pt>
    <dgm:pt modelId="{61157122-6F42-41A7-A232-811020318EA4}" type="parTrans" cxnId="{DEFB0C9C-7FBF-4A47-9840-F519F0CD07A1}">
      <dgm:prSet/>
      <dgm:spPr/>
      <dgm:t>
        <a:bodyPr/>
        <a:lstStyle/>
        <a:p>
          <a:endParaRPr lang="es-ES"/>
        </a:p>
      </dgm:t>
    </dgm:pt>
    <dgm:pt modelId="{211D160D-73B4-4F0D-959E-DCABA3EAA1ED}" type="sibTrans" cxnId="{DEFB0C9C-7FBF-4A47-9840-F519F0CD07A1}">
      <dgm:prSet/>
      <dgm:spPr/>
      <dgm:t>
        <a:bodyPr/>
        <a:lstStyle/>
        <a:p>
          <a:endParaRPr lang="es-ES"/>
        </a:p>
      </dgm:t>
    </dgm:pt>
    <dgm:pt modelId="{31EC3B0E-8547-417A-8519-F7DC2861CB57}" type="pres">
      <dgm:prSet presAssocID="{3186E048-A73E-46AC-9AB3-D3C29724E8A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59218AB-92C1-4261-A631-3F23520CE9A7}" type="pres">
      <dgm:prSet presAssocID="{3186E048-A73E-46AC-9AB3-D3C29724E8A5}" presName="ellipse" presStyleLbl="trBgShp" presStyleIdx="0" presStyleCnt="1"/>
      <dgm:spPr/>
    </dgm:pt>
    <dgm:pt modelId="{F2BAC7F8-36E3-47B1-99D6-5C3FAC826A01}" type="pres">
      <dgm:prSet presAssocID="{3186E048-A73E-46AC-9AB3-D3C29724E8A5}" presName="arrow1" presStyleLbl="fgShp" presStyleIdx="0" presStyleCnt="1"/>
      <dgm:spPr/>
    </dgm:pt>
    <dgm:pt modelId="{6AAC5FFC-D8EB-4575-A409-A7B36BD9C12F}" type="pres">
      <dgm:prSet presAssocID="{3186E048-A73E-46AC-9AB3-D3C29724E8A5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2EC621-3293-48D3-8FC7-C650DAF6D9CD}" type="pres">
      <dgm:prSet presAssocID="{2E0660AF-D4DD-435E-B538-80CDEF0D8C25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8106AA-3ACF-47E2-8921-BE4D12C8F4D6}" type="pres">
      <dgm:prSet presAssocID="{BC573B0E-0975-4F59-B2AD-6CE6BC5E767A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FFB30E-8E12-4220-92EB-57078BE1F80C}" type="pres">
      <dgm:prSet presAssocID="{991CEB15-134B-4054-8CC6-886A28DE99AC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477C94-0CB4-434B-AEAF-45551057677A}" type="pres">
      <dgm:prSet presAssocID="{3186E048-A73E-46AC-9AB3-D3C29724E8A5}" presName="funnel" presStyleLbl="trAlignAcc1" presStyleIdx="0" presStyleCnt="1"/>
      <dgm:spPr/>
    </dgm:pt>
  </dgm:ptLst>
  <dgm:cxnLst>
    <dgm:cxn modelId="{565FBAFD-602C-44E5-8893-25AEDFD01B5A}" type="presOf" srcId="{C7EEA98B-56FD-419F-8139-49C92A4F7A3E}" destId="{4AFFB30E-8E12-4220-92EB-57078BE1F80C}" srcOrd="0" destOrd="0" presId="urn:microsoft.com/office/officeart/2005/8/layout/funnel1"/>
    <dgm:cxn modelId="{8EFD0DF0-B775-447B-959A-A2284FFABE63}" type="presOf" srcId="{3186E048-A73E-46AC-9AB3-D3C29724E8A5}" destId="{31EC3B0E-8547-417A-8519-F7DC2861CB57}" srcOrd="0" destOrd="0" presId="urn:microsoft.com/office/officeart/2005/8/layout/funnel1"/>
    <dgm:cxn modelId="{DEFB0C9C-7FBF-4A47-9840-F519F0CD07A1}" srcId="{3186E048-A73E-46AC-9AB3-D3C29724E8A5}" destId="{991CEB15-134B-4054-8CC6-886A28DE99AC}" srcOrd="3" destOrd="0" parTransId="{61157122-6F42-41A7-A232-811020318EA4}" sibTransId="{211D160D-73B4-4F0D-959E-DCABA3EAA1ED}"/>
    <dgm:cxn modelId="{E41662E6-5335-4EC6-A771-0C6A314E251E}" srcId="{3186E048-A73E-46AC-9AB3-D3C29724E8A5}" destId="{BC573B0E-0975-4F59-B2AD-6CE6BC5E767A}" srcOrd="2" destOrd="0" parTransId="{5483B25F-E9F1-4727-A848-733F319BE821}" sibTransId="{6DEDD5BF-0400-4E70-9857-0F7DA6859B77}"/>
    <dgm:cxn modelId="{7479A4BD-1721-4613-87D5-C4C64332C351}" type="presOf" srcId="{991CEB15-134B-4054-8CC6-886A28DE99AC}" destId="{6AAC5FFC-D8EB-4575-A409-A7B36BD9C12F}" srcOrd="0" destOrd="0" presId="urn:microsoft.com/office/officeart/2005/8/layout/funnel1"/>
    <dgm:cxn modelId="{1C80AAA9-2397-4AF1-8303-566CE30977CE}" type="presOf" srcId="{2E0660AF-D4DD-435E-B538-80CDEF0D8C25}" destId="{C68106AA-3ACF-47E2-8921-BE4D12C8F4D6}" srcOrd="0" destOrd="0" presId="urn:microsoft.com/office/officeart/2005/8/layout/funnel1"/>
    <dgm:cxn modelId="{CD6915B2-99F6-4CBD-B20D-56AC4FDFC172}" srcId="{3186E048-A73E-46AC-9AB3-D3C29724E8A5}" destId="{2E0660AF-D4DD-435E-B538-80CDEF0D8C25}" srcOrd="1" destOrd="0" parTransId="{FC1454BC-83F6-4233-B7EA-799B69782DA5}" sibTransId="{9D4FAA63-734A-4F92-9427-CE060283A3F8}"/>
    <dgm:cxn modelId="{FFF132B3-30F5-4500-B8A0-229FA8B65854}" type="presOf" srcId="{BC573B0E-0975-4F59-B2AD-6CE6BC5E767A}" destId="{7B2EC621-3293-48D3-8FC7-C650DAF6D9CD}" srcOrd="0" destOrd="0" presId="urn:microsoft.com/office/officeart/2005/8/layout/funnel1"/>
    <dgm:cxn modelId="{8111C416-0CC9-4F99-9B57-ABD5F8DFABCC}" srcId="{3186E048-A73E-46AC-9AB3-D3C29724E8A5}" destId="{C7EEA98B-56FD-419F-8139-49C92A4F7A3E}" srcOrd="0" destOrd="0" parTransId="{3DD8156F-A628-4963-B90C-919C210E30EF}" sibTransId="{92FB3797-7684-40E6-875C-8985C35CFCA7}"/>
    <dgm:cxn modelId="{F3C84C6D-E6C0-4B74-A113-B80D10D48936}" type="presParOf" srcId="{31EC3B0E-8547-417A-8519-F7DC2861CB57}" destId="{A59218AB-92C1-4261-A631-3F23520CE9A7}" srcOrd="0" destOrd="0" presId="urn:microsoft.com/office/officeart/2005/8/layout/funnel1"/>
    <dgm:cxn modelId="{C4A38BB0-0679-4166-96BC-B432B815C0B8}" type="presParOf" srcId="{31EC3B0E-8547-417A-8519-F7DC2861CB57}" destId="{F2BAC7F8-36E3-47B1-99D6-5C3FAC826A01}" srcOrd="1" destOrd="0" presId="urn:microsoft.com/office/officeart/2005/8/layout/funnel1"/>
    <dgm:cxn modelId="{5D2C78FF-F008-4C44-AFD6-E5A31E361DD8}" type="presParOf" srcId="{31EC3B0E-8547-417A-8519-F7DC2861CB57}" destId="{6AAC5FFC-D8EB-4575-A409-A7B36BD9C12F}" srcOrd="2" destOrd="0" presId="urn:microsoft.com/office/officeart/2005/8/layout/funnel1"/>
    <dgm:cxn modelId="{87D48A8D-1BA4-4C49-8BDF-E9E8966897B2}" type="presParOf" srcId="{31EC3B0E-8547-417A-8519-F7DC2861CB57}" destId="{7B2EC621-3293-48D3-8FC7-C650DAF6D9CD}" srcOrd="3" destOrd="0" presId="urn:microsoft.com/office/officeart/2005/8/layout/funnel1"/>
    <dgm:cxn modelId="{EA09B0DB-276B-48EB-803B-FE5695F05AA7}" type="presParOf" srcId="{31EC3B0E-8547-417A-8519-F7DC2861CB57}" destId="{C68106AA-3ACF-47E2-8921-BE4D12C8F4D6}" srcOrd="4" destOrd="0" presId="urn:microsoft.com/office/officeart/2005/8/layout/funnel1"/>
    <dgm:cxn modelId="{73B62447-8A58-4CD4-9E9A-69EC3D02DBA5}" type="presParOf" srcId="{31EC3B0E-8547-417A-8519-F7DC2861CB57}" destId="{4AFFB30E-8E12-4220-92EB-57078BE1F80C}" srcOrd="5" destOrd="0" presId="urn:microsoft.com/office/officeart/2005/8/layout/funnel1"/>
    <dgm:cxn modelId="{FB292FD2-4F06-4750-ABBA-D3CC405BEDA7}" type="presParOf" srcId="{31EC3B0E-8547-417A-8519-F7DC2861CB57}" destId="{6B477C94-0CB4-434B-AEAF-45551057677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0266C5-F4B7-440C-8684-E0B5EE0E7C7D}" type="doc">
      <dgm:prSet loTypeId="urn:microsoft.com/office/officeart/2008/layout/CircleAccent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CEE30A2-0DB3-4EA4-A233-0E760DEBEE57}">
      <dgm:prSet phldrT="[Texto]" custT="1"/>
      <dgm:spPr/>
      <dgm:t>
        <a:bodyPr/>
        <a:lstStyle/>
        <a:p>
          <a:r>
            <a:rPr lang="es-ES" sz="2500" dirty="0" smtClean="0"/>
            <a:t>Factor Político </a:t>
          </a:r>
          <a:endParaRPr lang="es-ES" sz="2500" dirty="0"/>
        </a:p>
      </dgm:t>
    </dgm:pt>
    <dgm:pt modelId="{B5D93A1A-6459-4437-ACEE-4ADD29F2BD77}" type="parTrans" cxnId="{191536A2-B62C-4FD9-8E2E-6BB15F5F5A58}">
      <dgm:prSet/>
      <dgm:spPr/>
      <dgm:t>
        <a:bodyPr/>
        <a:lstStyle/>
        <a:p>
          <a:endParaRPr lang="es-ES"/>
        </a:p>
      </dgm:t>
    </dgm:pt>
    <dgm:pt modelId="{4A30B07E-CC27-45AA-B785-8FF4D8A87FD0}" type="sibTrans" cxnId="{191536A2-B62C-4FD9-8E2E-6BB15F5F5A58}">
      <dgm:prSet/>
      <dgm:spPr/>
      <dgm:t>
        <a:bodyPr/>
        <a:lstStyle/>
        <a:p>
          <a:endParaRPr lang="es-ES"/>
        </a:p>
      </dgm:t>
    </dgm:pt>
    <dgm:pt modelId="{A319A85F-2FF4-4667-9086-9E364529C27E}">
      <dgm:prSet phldrT="[Texto]" custT="1"/>
      <dgm:spPr/>
      <dgm:t>
        <a:bodyPr/>
        <a:lstStyle/>
        <a:p>
          <a:r>
            <a:rPr lang="es-EC" sz="1300" dirty="0" smtClean="0"/>
            <a:t>La Cooperativa Huaicana no ha presentado un desequilibrio económico </a:t>
          </a:r>
          <a:endParaRPr lang="es-ES" sz="1300" dirty="0"/>
        </a:p>
      </dgm:t>
    </dgm:pt>
    <dgm:pt modelId="{BF93DA85-C755-4E6E-BFCD-8352F87C56E9}" type="parTrans" cxnId="{54E5D808-4F65-42A7-BCCA-2F6BDFD90DB3}">
      <dgm:prSet/>
      <dgm:spPr/>
      <dgm:t>
        <a:bodyPr/>
        <a:lstStyle/>
        <a:p>
          <a:endParaRPr lang="es-ES"/>
        </a:p>
      </dgm:t>
    </dgm:pt>
    <dgm:pt modelId="{D88AABE8-0D29-49EC-A46B-536D393F5040}" type="sibTrans" cxnId="{54E5D808-4F65-42A7-BCCA-2F6BDFD90DB3}">
      <dgm:prSet/>
      <dgm:spPr/>
      <dgm:t>
        <a:bodyPr/>
        <a:lstStyle/>
        <a:p>
          <a:endParaRPr lang="es-ES"/>
        </a:p>
      </dgm:t>
    </dgm:pt>
    <dgm:pt modelId="{986E2370-9A36-4FD1-B3B7-D99DE9676E0B}">
      <dgm:prSet phldrT="[Texto]" custT="1"/>
      <dgm:spPr/>
      <dgm:t>
        <a:bodyPr/>
        <a:lstStyle/>
        <a:p>
          <a:r>
            <a:rPr lang="es-EC" sz="1300" dirty="0" smtClean="0"/>
            <a:t>Estrategias y políticas a fin de brindar servicios oportunos y de calidad a sus socios</a:t>
          </a:r>
          <a:endParaRPr lang="es-ES" sz="1300" dirty="0"/>
        </a:p>
      </dgm:t>
    </dgm:pt>
    <dgm:pt modelId="{373C8D6A-33A8-4541-9BDB-7BD46FD2BCCB}" type="parTrans" cxnId="{862725C5-F8CC-45FE-ABAF-7A670817B646}">
      <dgm:prSet/>
      <dgm:spPr/>
      <dgm:t>
        <a:bodyPr/>
        <a:lstStyle/>
        <a:p>
          <a:endParaRPr lang="es-ES"/>
        </a:p>
      </dgm:t>
    </dgm:pt>
    <dgm:pt modelId="{D66DB8CD-9534-446F-921A-13FF0F10DC85}" type="sibTrans" cxnId="{862725C5-F8CC-45FE-ABAF-7A670817B646}">
      <dgm:prSet/>
      <dgm:spPr/>
      <dgm:t>
        <a:bodyPr/>
        <a:lstStyle/>
        <a:p>
          <a:endParaRPr lang="es-ES"/>
        </a:p>
      </dgm:t>
    </dgm:pt>
    <dgm:pt modelId="{08F63270-7304-4F6B-9667-BAB274BEB40A}">
      <dgm:prSet phldrT="[Texto]" custT="1"/>
      <dgm:spPr/>
      <dgm:t>
        <a:bodyPr/>
        <a:lstStyle/>
        <a:p>
          <a:r>
            <a:rPr lang="es-ES" sz="2500" dirty="0" smtClean="0"/>
            <a:t>Factor Económico </a:t>
          </a:r>
          <a:endParaRPr lang="es-ES" sz="2500" dirty="0"/>
        </a:p>
      </dgm:t>
    </dgm:pt>
    <dgm:pt modelId="{A25C17EC-C21F-4CAB-99CE-0249C50DC303}" type="parTrans" cxnId="{0CD69C89-2BCE-44D7-8BC5-08E810AD40FD}">
      <dgm:prSet/>
      <dgm:spPr/>
      <dgm:t>
        <a:bodyPr/>
        <a:lstStyle/>
        <a:p>
          <a:endParaRPr lang="es-ES"/>
        </a:p>
      </dgm:t>
    </dgm:pt>
    <dgm:pt modelId="{EA6A4CE2-3D09-4DA8-991E-D1C8A8F82590}" type="sibTrans" cxnId="{0CD69C89-2BCE-44D7-8BC5-08E810AD40FD}">
      <dgm:prSet/>
      <dgm:spPr/>
      <dgm:t>
        <a:bodyPr/>
        <a:lstStyle/>
        <a:p>
          <a:endParaRPr lang="es-ES"/>
        </a:p>
      </dgm:t>
    </dgm:pt>
    <dgm:pt modelId="{E616249E-BD5C-4FAE-9BB9-6CF8B74D49D6}">
      <dgm:prSet phldrT="[Texto]" custT="1"/>
      <dgm:spPr/>
      <dgm:t>
        <a:bodyPr/>
        <a:lstStyle/>
        <a:p>
          <a:r>
            <a:rPr lang="es-EC" sz="1200" dirty="0" smtClean="0"/>
            <a:t>El índice de inflación en el periodo 2014 se ha mantenido estable permitiendo a la Cooperativa planificar sus operaciones crediticias</a:t>
          </a:r>
          <a:endParaRPr lang="es-ES" sz="1200" dirty="0"/>
        </a:p>
      </dgm:t>
    </dgm:pt>
    <dgm:pt modelId="{D3A6EFDD-8A51-487F-8CE1-05AB4D6F4E6A}" type="parTrans" cxnId="{9F62322E-FFA7-429D-9152-BBBD475F345B}">
      <dgm:prSet/>
      <dgm:spPr/>
      <dgm:t>
        <a:bodyPr/>
        <a:lstStyle/>
        <a:p>
          <a:endParaRPr lang="es-ES"/>
        </a:p>
      </dgm:t>
    </dgm:pt>
    <dgm:pt modelId="{88705728-139C-468C-9669-3F75D0293206}" type="sibTrans" cxnId="{9F62322E-FFA7-429D-9152-BBBD475F345B}">
      <dgm:prSet/>
      <dgm:spPr/>
      <dgm:t>
        <a:bodyPr/>
        <a:lstStyle/>
        <a:p>
          <a:endParaRPr lang="es-ES"/>
        </a:p>
      </dgm:t>
    </dgm:pt>
    <dgm:pt modelId="{97C01C80-F67D-4D15-9B5E-26D509166041}">
      <dgm:prSet phldrT="[Texto]" custT="1"/>
      <dgm:spPr/>
      <dgm:t>
        <a:bodyPr/>
        <a:lstStyle/>
        <a:p>
          <a:r>
            <a:rPr lang="es-EC" sz="1300" dirty="0" smtClean="0"/>
            <a:t>El incremento de la tasa de interés pasiva es beneficioso para la Cooperativa ya que los socios incrementaran su capacidad de ahorro</a:t>
          </a:r>
          <a:endParaRPr lang="es-ES" sz="1300" dirty="0"/>
        </a:p>
      </dgm:t>
    </dgm:pt>
    <dgm:pt modelId="{B4626AB4-1C43-44BF-B92A-ACC118D320C5}" type="parTrans" cxnId="{BD334A12-C268-484F-B2AC-CED01EB6EC1A}">
      <dgm:prSet/>
      <dgm:spPr/>
      <dgm:t>
        <a:bodyPr/>
        <a:lstStyle/>
        <a:p>
          <a:endParaRPr lang="es-ES"/>
        </a:p>
      </dgm:t>
    </dgm:pt>
    <dgm:pt modelId="{EB3CA88D-6F5E-46D5-AE31-CF3429FD3C66}" type="sibTrans" cxnId="{BD334A12-C268-484F-B2AC-CED01EB6EC1A}">
      <dgm:prSet/>
      <dgm:spPr/>
      <dgm:t>
        <a:bodyPr/>
        <a:lstStyle/>
        <a:p>
          <a:endParaRPr lang="es-ES"/>
        </a:p>
      </dgm:t>
    </dgm:pt>
    <dgm:pt modelId="{91E51A47-72DF-4C0D-98BB-42B72DD27490}" type="pres">
      <dgm:prSet presAssocID="{600266C5-F4B7-440C-8684-E0B5EE0E7C7D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96AFBA7A-6C75-4D95-BFCF-3E09F9D06BB5}" type="pres">
      <dgm:prSet presAssocID="{ACEE30A2-0DB3-4EA4-A233-0E760DEBEE57}" presName="parComposite" presStyleCnt="0"/>
      <dgm:spPr/>
    </dgm:pt>
    <dgm:pt modelId="{D627EC7B-5EA5-4691-B020-3A39CD71C52D}" type="pres">
      <dgm:prSet presAssocID="{ACEE30A2-0DB3-4EA4-A233-0E760DEBEE57}" presName="parBigCircle" presStyleLbl="node0" presStyleIdx="0" presStyleCnt="2"/>
      <dgm:spPr/>
    </dgm:pt>
    <dgm:pt modelId="{65DC1131-AA71-45D9-9947-AB89F7764C2D}" type="pres">
      <dgm:prSet presAssocID="{ACEE30A2-0DB3-4EA4-A233-0E760DEBEE57}" presName="parTx" presStyleLbl="revTx" presStyleIdx="0" presStyleCnt="10"/>
      <dgm:spPr/>
      <dgm:t>
        <a:bodyPr/>
        <a:lstStyle/>
        <a:p>
          <a:endParaRPr lang="es-ES"/>
        </a:p>
      </dgm:t>
    </dgm:pt>
    <dgm:pt modelId="{DFC5E886-6E64-43CE-BEE9-0321EA6776DF}" type="pres">
      <dgm:prSet presAssocID="{ACEE30A2-0DB3-4EA4-A233-0E760DEBEE57}" presName="bSpace" presStyleCnt="0"/>
      <dgm:spPr/>
    </dgm:pt>
    <dgm:pt modelId="{2D5D1198-6145-49BF-9570-8BA8492B5A5C}" type="pres">
      <dgm:prSet presAssocID="{ACEE30A2-0DB3-4EA4-A233-0E760DEBEE57}" presName="parBackupNorm" presStyleCnt="0"/>
      <dgm:spPr/>
    </dgm:pt>
    <dgm:pt modelId="{67A3835E-FB84-4738-B1D7-6AA08EF51526}" type="pres">
      <dgm:prSet presAssocID="{4A30B07E-CC27-45AA-B785-8FF4D8A87FD0}" presName="parSpace" presStyleCnt="0"/>
      <dgm:spPr/>
    </dgm:pt>
    <dgm:pt modelId="{7059D0FA-9B6B-4218-8EF3-11227790476C}" type="pres">
      <dgm:prSet presAssocID="{A319A85F-2FF4-4667-9086-9E364529C27E}" presName="desBackupLeftNorm" presStyleCnt="0"/>
      <dgm:spPr/>
    </dgm:pt>
    <dgm:pt modelId="{C4D9B323-25F7-4FDE-80B4-20FE37526268}" type="pres">
      <dgm:prSet presAssocID="{A319A85F-2FF4-4667-9086-9E364529C27E}" presName="desComposite" presStyleCnt="0"/>
      <dgm:spPr/>
    </dgm:pt>
    <dgm:pt modelId="{77A769B0-3747-4259-B32D-C013C4BCB864}" type="pres">
      <dgm:prSet presAssocID="{A319A85F-2FF4-4667-9086-9E364529C27E}" presName="desCircle" presStyleLbl="node1" presStyleIdx="0" presStyleCnt="4"/>
      <dgm:spPr/>
    </dgm:pt>
    <dgm:pt modelId="{246AE63A-822C-435C-8567-5440C6549C22}" type="pres">
      <dgm:prSet presAssocID="{A319A85F-2FF4-4667-9086-9E364529C27E}" presName="chTx" presStyleLbl="revTx" presStyleIdx="1" presStyleCnt="10"/>
      <dgm:spPr/>
      <dgm:t>
        <a:bodyPr/>
        <a:lstStyle/>
        <a:p>
          <a:endParaRPr lang="es-ES"/>
        </a:p>
      </dgm:t>
    </dgm:pt>
    <dgm:pt modelId="{A16D0A36-B8D5-4103-8461-619A09B42703}" type="pres">
      <dgm:prSet presAssocID="{A319A85F-2FF4-4667-9086-9E364529C27E}" presName="desTx" presStyleLbl="revTx" presStyleIdx="2" presStyleCnt="10">
        <dgm:presLayoutVars>
          <dgm:bulletEnabled val="1"/>
        </dgm:presLayoutVars>
      </dgm:prSet>
      <dgm:spPr/>
    </dgm:pt>
    <dgm:pt modelId="{574B5F97-E5E1-4373-AF35-F947E987AB6B}" type="pres">
      <dgm:prSet presAssocID="{A319A85F-2FF4-4667-9086-9E364529C27E}" presName="desBackupRightNorm" presStyleCnt="0"/>
      <dgm:spPr/>
    </dgm:pt>
    <dgm:pt modelId="{4D201EDC-6DCC-4463-90FF-632EB7413ED3}" type="pres">
      <dgm:prSet presAssocID="{D88AABE8-0D29-49EC-A46B-536D393F5040}" presName="desSpace" presStyleCnt="0"/>
      <dgm:spPr/>
    </dgm:pt>
    <dgm:pt modelId="{20931B87-4B1A-47FA-A8D5-F0265706B958}" type="pres">
      <dgm:prSet presAssocID="{986E2370-9A36-4FD1-B3B7-D99DE9676E0B}" presName="desBackupLeftNorm" presStyleCnt="0"/>
      <dgm:spPr/>
    </dgm:pt>
    <dgm:pt modelId="{89CD5A19-8F48-476D-A116-A74A3D04FB14}" type="pres">
      <dgm:prSet presAssocID="{986E2370-9A36-4FD1-B3B7-D99DE9676E0B}" presName="desComposite" presStyleCnt="0"/>
      <dgm:spPr/>
    </dgm:pt>
    <dgm:pt modelId="{3C9D00A7-06FB-43D4-8C75-3C6352CE3619}" type="pres">
      <dgm:prSet presAssocID="{986E2370-9A36-4FD1-B3B7-D99DE9676E0B}" presName="desCircle" presStyleLbl="node1" presStyleIdx="1" presStyleCnt="4"/>
      <dgm:spPr/>
    </dgm:pt>
    <dgm:pt modelId="{D2E393CB-5576-4497-AB9C-346BF1EA948C}" type="pres">
      <dgm:prSet presAssocID="{986E2370-9A36-4FD1-B3B7-D99DE9676E0B}" presName="chTx" presStyleLbl="revTx" presStyleIdx="3" presStyleCnt="10"/>
      <dgm:spPr/>
      <dgm:t>
        <a:bodyPr/>
        <a:lstStyle/>
        <a:p>
          <a:endParaRPr lang="es-ES"/>
        </a:p>
      </dgm:t>
    </dgm:pt>
    <dgm:pt modelId="{3C34E415-21E3-4DFA-898A-93A4F45DA1DD}" type="pres">
      <dgm:prSet presAssocID="{986E2370-9A36-4FD1-B3B7-D99DE9676E0B}" presName="desTx" presStyleLbl="revTx" presStyleIdx="4" presStyleCnt="10">
        <dgm:presLayoutVars>
          <dgm:bulletEnabled val="1"/>
        </dgm:presLayoutVars>
      </dgm:prSet>
      <dgm:spPr/>
    </dgm:pt>
    <dgm:pt modelId="{D714D1D8-FA3A-4295-8846-3D3E14DE03B0}" type="pres">
      <dgm:prSet presAssocID="{986E2370-9A36-4FD1-B3B7-D99DE9676E0B}" presName="desBackupRightNorm" presStyleCnt="0"/>
      <dgm:spPr/>
    </dgm:pt>
    <dgm:pt modelId="{AD6E3AE9-99B0-4B82-9762-FE687964BBBF}" type="pres">
      <dgm:prSet presAssocID="{D66DB8CD-9534-446F-921A-13FF0F10DC85}" presName="desSpace" presStyleCnt="0"/>
      <dgm:spPr/>
    </dgm:pt>
    <dgm:pt modelId="{0563F231-1A90-4AD1-8621-40F73CC52A73}" type="pres">
      <dgm:prSet presAssocID="{08F63270-7304-4F6B-9667-BAB274BEB40A}" presName="parComposite" presStyleCnt="0"/>
      <dgm:spPr/>
    </dgm:pt>
    <dgm:pt modelId="{09F89230-63C6-4D74-B67A-85B8234DE2D8}" type="pres">
      <dgm:prSet presAssocID="{08F63270-7304-4F6B-9667-BAB274BEB40A}" presName="parBigCircle" presStyleLbl="node0" presStyleIdx="1" presStyleCnt="2"/>
      <dgm:spPr/>
    </dgm:pt>
    <dgm:pt modelId="{6D683D1B-D794-4778-98A8-7C98C0A0D05F}" type="pres">
      <dgm:prSet presAssocID="{08F63270-7304-4F6B-9667-BAB274BEB40A}" presName="parTx" presStyleLbl="revTx" presStyleIdx="5" presStyleCnt="10"/>
      <dgm:spPr/>
      <dgm:t>
        <a:bodyPr/>
        <a:lstStyle/>
        <a:p>
          <a:endParaRPr lang="es-ES"/>
        </a:p>
      </dgm:t>
    </dgm:pt>
    <dgm:pt modelId="{CC61F376-B444-49CB-80BF-1B50E7A7F64F}" type="pres">
      <dgm:prSet presAssocID="{08F63270-7304-4F6B-9667-BAB274BEB40A}" presName="bSpace" presStyleCnt="0"/>
      <dgm:spPr/>
    </dgm:pt>
    <dgm:pt modelId="{8F0CA991-A605-42F4-9CED-70D0FA6C63EB}" type="pres">
      <dgm:prSet presAssocID="{08F63270-7304-4F6B-9667-BAB274BEB40A}" presName="parBackupNorm" presStyleCnt="0"/>
      <dgm:spPr/>
    </dgm:pt>
    <dgm:pt modelId="{E45FA0B0-D1C5-43D3-96FF-2B525811506E}" type="pres">
      <dgm:prSet presAssocID="{EA6A4CE2-3D09-4DA8-991E-D1C8A8F82590}" presName="parSpace" presStyleCnt="0"/>
      <dgm:spPr/>
    </dgm:pt>
    <dgm:pt modelId="{B87BD3AE-FBC1-40EB-94CF-40A13447D797}" type="pres">
      <dgm:prSet presAssocID="{E616249E-BD5C-4FAE-9BB9-6CF8B74D49D6}" presName="desBackupLeftNorm" presStyleCnt="0"/>
      <dgm:spPr/>
    </dgm:pt>
    <dgm:pt modelId="{2148F99D-1403-4E16-A736-D0509737922C}" type="pres">
      <dgm:prSet presAssocID="{E616249E-BD5C-4FAE-9BB9-6CF8B74D49D6}" presName="desComposite" presStyleCnt="0"/>
      <dgm:spPr/>
    </dgm:pt>
    <dgm:pt modelId="{1E58C184-0C79-4C49-9B67-B0029CEC77D8}" type="pres">
      <dgm:prSet presAssocID="{E616249E-BD5C-4FAE-9BB9-6CF8B74D49D6}" presName="desCircle" presStyleLbl="node1" presStyleIdx="2" presStyleCnt="4"/>
      <dgm:spPr/>
    </dgm:pt>
    <dgm:pt modelId="{7FB091EE-D495-4E5D-BC58-D9C255543CE9}" type="pres">
      <dgm:prSet presAssocID="{E616249E-BD5C-4FAE-9BB9-6CF8B74D49D6}" presName="chTx" presStyleLbl="revTx" presStyleIdx="6" presStyleCnt="10"/>
      <dgm:spPr/>
      <dgm:t>
        <a:bodyPr/>
        <a:lstStyle/>
        <a:p>
          <a:endParaRPr lang="es-ES"/>
        </a:p>
      </dgm:t>
    </dgm:pt>
    <dgm:pt modelId="{C88CBE30-3B13-456E-BBB4-8E5938267DA8}" type="pres">
      <dgm:prSet presAssocID="{E616249E-BD5C-4FAE-9BB9-6CF8B74D49D6}" presName="desTx" presStyleLbl="revTx" presStyleIdx="7" presStyleCnt="10">
        <dgm:presLayoutVars>
          <dgm:bulletEnabled val="1"/>
        </dgm:presLayoutVars>
      </dgm:prSet>
      <dgm:spPr/>
    </dgm:pt>
    <dgm:pt modelId="{23F89C32-2A43-4927-B388-03E37DCADD7E}" type="pres">
      <dgm:prSet presAssocID="{E616249E-BD5C-4FAE-9BB9-6CF8B74D49D6}" presName="desBackupRightNorm" presStyleCnt="0"/>
      <dgm:spPr/>
    </dgm:pt>
    <dgm:pt modelId="{236430C3-E523-49EC-B14C-9CEF71E1F0EE}" type="pres">
      <dgm:prSet presAssocID="{88705728-139C-468C-9669-3F75D0293206}" presName="desSpace" presStyleCnt="0"/>
      <dgm:spPr/>
    </dgm:pt>
    <dgm:pt modelId="{EDEC300E-07CB-4FC7-9C9E-E09E04051DE7}" type="pres">
      <dgm:prSet presAssocID="{97C01C80-F67D-4D15-9B5E-26D509166041}" presName="desBackupLeftNorm" presStyleCnt="0"/>
      <dgm:spPr/>
    </dgm:pt>
    <dgm:pt modelId="{DF9FBC6D-3061-409F-9D38-4634110E1EF5}" type="pres">
      <dgm:prSet presAssocID="{97C01C80-F67D-4D15-9B5E-26D509166041}" presName="desComposite" presStyleCnt="0"/>
      <dgm:spPr/>
    </dgm:pt>
    <dgm:pt modelId="{7B246857-3015-4E6B-B1C0-7281A0CCAB7B}" type="pres">
      <dgm:prSet presAssocID="{97C01C80-F67D-4D15-9B5E-26D509166041}" presName="desCircle" presStyleLbl="node1" presStyleIdx="3" presStyleCnt="4"/>
      <dgm:spPr/>
    </dgm:pt>
    <dgm:pt modelId="{520DEE4F-B156-4DE7-99EB-1A724010D4AC}" type="pres">
      <dgm:prSet presAssocID="{97C01C80-F67D-4D15-9B5E-26D509166041}" presName="chTx" presStyleLbl="revTx" presStyleIdx="8" presStyleCnt="10"/>
      <dgm:spPr/>
      <dgm:t>
        <a:bodyPr/>
        <a:lstStyle/>
        <a:p>
          <a:endParaRPr lang="es-ES"/>
        </a:p>
      </dgm:t>
    </dgm:pt>
    <dgm:pt modelId="{F21824D1-F90E-469B-800B-861D60C1454B}" type="pres">
      <dgm:prSet presAssocID="{97C01C80-F67D-4D15-9B5E-26D509166041}" presName="desTx" presStyleLbl="revTx" presStyleIdx="9" presStyleCnt="10">
        <dgm:presLayoutVars>
          <dgm:bulletEnabled val="1"/>
        </dgm:presLayoutVars>
      </dgm:prSet>
      <dgm:spPr/>
    </dgm:pt>
    <dgm:pt modelId="{37A31F9E-63F1-434D-B2C2-2BBDA1CFEC77}" type="pres">
      <dgm:prSet presAssocID="{97C01C80-F67D-4D15-9B5E-26D509166041}" presName="desBackupRightNorm" presStyleCnt="0"/>
      <dgm:spPr/>
    </dgm:pt>
    <dgm:pt modelId="{16A195C6-3687-47EF-BABB-1B57D3816EB8}" type="pres">
      <dgm:prSet presAssocID="{EB3CA88D-6F5E-46D5-AE31-CF3429FD3C66}" presName="desSpace" presStyleCnt="0"/>
      <dgm:spPr/>
    </dgm:pt>
  </dgm:ptLst>
  <dgm:cxnLst>
    <dgm:cxn modelId="{54E5D808-4F65-42A7-BCCA-2F6BDFD90DB3}" srcId="{ACEE30A2-0DB3-4EA4-A233-0E760DEBEE57}" destId="{A319A85F-2FF4-4667-9086-9E364529C27E}" srcOrd="0" destOrd="0" parTransId="{BF93DA85-C755-4E6E-BFCD-8352F87C56E9}" sibTransId="{D88AABE8-0D29-49EC-A46B-536D393F5040}"/>
    <dgm:cxn modelId="{0CD69C89-2BCE-44D7-8BC5-08E810AD40FD}" srcId="{600266C5-F4B7-440C-8684-E0B5EE0E7C7D}" destId="{08F63270-7304-4F6B-9667-BAB274BEB40A}" srcOrd="1" destOrd="0" parTransId="{A25C17EC-C21F-4CAB-99CE-0249C50DC303}" sibTransId="{EA6A4CE2-3D09-4DA8-991E-D1C8A8F82590}"/>
    <dgm:cxn modelId="{9804A11F-A8DC-46B3-8D0B-33170B739B5C}" type="presOf" srcId="{A319A85F-2FF4-4667-9086-9E364529C27E}" destId="{246AE63A-822C-435C-8567-5440C6549C22}" srcOrd="0" destOrd="0" presId="urn:microsoft.com/office/officeart/2008/layout/CircleAccentTimeline"/>
    <dgm:cxn modelId="{862725C5-F8CC-45FE-ABAF-7A670817B646}" srcId="{ACEE30A2-0DB3-4EA4-A233-0E760DEBEE57}" destId="{986E2370-9A36-4FD1-B3B7-D99DE9676E0B}" srcOrd="1" destOrd="0" parTransId="{373C8D6A-33A8-4541-9BDB-7BD46FD2BCCB}" sibTransId="{D66DB8CD-9534-446F-921A-13FF0F10DC85}"/>
    <dgm:cxn modelId="{191536A2-B62C-4FD9-8E2E-6BB15F5F5A58}" srcId="{600266C5-F4B7-440C-8684-E0B5EE0E7C7D}" destId="{ACEE30A2-0DB3-4EA4-A233-0E760DEBEE57}" srcOrd="0" destOrd="0" parTransId="{B5D93A1A-6459-4437-ACEE-4ADD29F2BD77}" sibTransId="{4A30B07E-CC27-45AA-B785-8FF4D8A87FD0}"/>
    <dgm:cxn modelId="{3CD6C3ED-7B08-4B78-8A51-A92A77FE4A7F}" type="presOf" srcId="{E616249E-BD5C-4FAE-9BB9-6CF8B74D49D6}" destId="{7FB091EE-D495-4E5D-BC58-D9C255543CE9}" srcOrd="0" destOrd="0" presId="urn:microsoft.com/office/officeart/2008/layout/CircleAccentTimeline"/>
    <dgm:cxn modelId="{85A3894A-9AD7-4A4E-A50A-28E0A73B28A3}" type="presOf" srcId="{600266C5-F4B7-440C-8684-E0B5EE0E7C7D}" destId="{91E51A47-72DF-4C0D-98BB-42B72DD27490}" srcOrd="0" destOrd="0" presId="urn:microsoft.com/office/officeart/2008/layout/CircleAccentTimeline"/>
    <dgm:cxn modelId="{AE6E4A8A-19EB-477C-B5A9-8E4C459B4EB5}" type="presOf" srcId="{97C01C80-F67D-4D15-9B5E-26D509166041}" destId="{520DEE4F-B156-4DE7-99EB-1A724010D4AC}" srcOrd="0" destOrd="0" presId="urn:microsoft.com/office/officeart/2008/layout/CircleAccentTimeline"/>
    <dgm:cxn modelId="{BD334A12-C268-484F-B2AC-CED01EB6EC1A}" srcId="{08F63270-7304-4F6B-9667-BAB274BEB40A}" destId="{97C01C80-F67D-4D15-9B5E-26D509166041}" srcOrd="1" destOrd="0" parTransId="{B4626AB4-1C43-44BF-B92A-ACC118D320C5}" sibTransId="{EB3CA88D-6F5E-46D5-AE31-CF3429FD3C66}"/>
    <dgm:cxn modelId="{ACD37C4F-8666-4B77-8CF7-E3EE8B867A34}" type="presOf" srcId="{ACEE30A2-0DB3-4EA4-A233-0E760DEBEE57}" destId="{65DC1131-AA71-45D9-9947-AB89F7764C2D}" srcOrd="0" destOrd="0" presId="urn:microsoft.com/office/officeart/2008/layout/CircleAccentTimeline"/>
    <dgm:cxn modelId="{865051D2-87CF-452B-A9DF-88A6DDFAF153}" type="presOf" srcId="{986E2370-9A36-4FD1-B3B7-D99DE9676E0B}" destId="{D2E393CB-5576-4497-AB9C-346BF1EA948C}" srcOrd="0" destOrd="0" presId="urn:microsoft.com/office/officeart/2008/layout/CircleAccentTimeline"/>
    <dgm:cxn modelId="{28A7219D-843C-417A-9DF2-D98CDF03AB07}" type="presOf" srcId="{08F63270-7304-4F6B-9667-BAB274BEB40A}" destId="{6D683D1B-D794-4778-98A8-7C98C0A0D05F}" srcOrd="0" destOrd="0" presId="urn:microsoft.com/office/officeart/2008/layout/CircleAccentTimeline"/>
    <dgm:cxn modelId="{9F62322E-FFA7-429D-9152-BBBD475F345B}" srcId="{08F63270-7304-4F6B-9667-BAB274BEB40A}" destId="{E616249E-BD5C-4FAE-9BB9-6CF8B74D49D6}" srcOrd="0" destOrd="0" parTransId="{D3A6EFDD-8A51-487F-8CE1-05AB4D6F4E6A}" sibTransId="{88705728-139C-468C-9669-3F75D0293206}"/>
    <dgm:cxn modelId="{3E60B6DA-F51F-4D79-9505-9CE9E66924EE}" type="presParOf" srcId="{91E51A47-72DF-4C0D-98BB-42B72DD27490}" destId="{96AFBA7A-6C75-4D95-BFCF-3E09F9D06BB5}" srcOrd="0" destOrd="0" presId="urn:microsoft.com/office/officeart/2008/layout/CircleAccentTimeline"/>
    <dgm:cxn modelId="{BE3DB816-3A4A-4E99-A919-860FDC120DA0}" type="presParOf" srcId="{96AFBA7A-6C75-4D95-BFCF-3E09F9D06BB5}" destId="{D627EC7B-5EA5-4691-B020-3A39CD71C52D}" srcOrd="0" destOrd="0" presId="urn:microsoft.com/office/officeart/2008/layout/CircleAccentTimeline"/>
    <dgm:cxn modelId="{946244D9-4E12-4688-9E7F-7F365553B0E3}" type="presParOf" srcId="{96AFBA7A-6C75-4D95-BFCF-3E09F9D06BB5}" destId="{65DC1131-AA71-45D9-9947-AB89F7764C2D}" srcOrd="1" destOrd="0" presId="urn:microsoft.com/office/officeart/2008/layout/CircleAccentTimeline"/>
    <dgm:cxn modelId="{AD3DDE12-902A-470F-A31A-45AEA5B9E457}" type="presParOf" srcId="{96AFBA7A-6C75-4D95-BFCF-3E09F9D06BB5}" destId="{DFC5E886-6E64-43CE-BEE9-0321EA6776DF}" srcOrd="2" destOrd="0" presId="urn:microsoft.com/office/officeart/2008/layout/CircleAccentTimeline"/>
    <dgm:cxn modelId="{1967D618-D0A6-4575-8AEF-46E986D8C27D}" type="presParOf" srcId="{91E51A47-72DF-4C0D-98BB-42B72DD27490}" destId="{2D5D1198-6145-49BF-9570-8BA8492B5A5C}" srcOrd="1" destOrd="0" presId="urn:microsoft.com/office/officeart/2008/layout/CircleAccentTimeline"/>
    <dgm:cxn modelId="{6C6FA099-F1FE-44DF-8BE4-34BF8FE811F6}" type="presParOf" srcId="{91E51A47-72DF-4C0D-98BB-42B72DD27490}" destId="{67A3835E-FB84-4738-B1D7-6AA08EF51526}" srcOrd="2" destOrd="0" presId="urn:microsoft.com/office/officeart/2008/layout/CircleAccentTimeline"/>
    <dgm:cxn modelId="{8EA21B2C-4E91-49B5-B851-617F1C2B328E}" type="presParOf" srcId="{91E51A47-72DF-4C0D-98BB-42B72DD27490}" destId="{7059D0FA-9B6B-4218-8EF3-11227790476C}" srcOrd="3" destOrd="0" presId="urn:microsoft.com/office/officeart/2008/layout/CircleAccentTimeline"/>
    <dgm:cxn modelId="{2DD4EF06-C3DB-467C-B177-ECA98CFF93EE}" type="presParOf" srcId="{91E51A47-72DF-4C0D-98BB-42B72DD27490}" destId="{C4D9B323-25F7-4FDE-80B4-20FE37526268}" srcOrd="4" destOrd="0" presId="urn:microsoft.com/office/officeart/2008/layout/CircleAccentTimeline"/>
    <dgm:cxn modelId="{9A7BFDDA-B5A0-4CC2-A5E6-9EF522B0D3DD}" type="presParOf" srcId="{C4D9B323-25F7-4FDE-80B4-20FE37526268}" destId="{77A769B0-3747-4259-B32D-C013C4BCB864}" srcOrd="0" destOrd="0" presId="urn:microsoft.com/office/officeart/2008/layout/CircleAccentTimeline"/>
    <dgm:cxn modelId="{E5CFAFF2-42CE-4E79-BD0F-A986DEECE94A}" type="presParOf" srcId="{C4D9B323-25F7-4FDE-80B4-20FE37526268}" destId="{246AE63A-822C-435C-8567-5440C6549C22}" srcOrd="1" destOrd="0" presId="urn:microsoft.com/office/officeart/2008/layout/CircleAccentTimeline"/>
    <dgm:cxn modelId="{31EA70B4-14EE-4E6A-A009-DBE93688EA2A}" type="presParOf" srcId="{C4D9B323-25F7-4FDE-80B4-20FE37526268}" destId="{A16D0A36-B8D5-4103-8461-619A09B42703}" srcOrd="2" destOrd="0" presId="urn:microsoft.com/office/officeart/2008/layout/CircleAccentTimeline"/>
    <dgm:cxn modelId="{ACA709AF-3C82-4C97-AF9E-EAD4FC3A017C}" type="presParOf" srcId="{91E51A47-72DF-4C0D-98BB-42B72DD27490}" destId="{574B5F97-E5E1-4373-AF35-F947E987AB6B}" srcOrd="5" destOrd="0" presId="urn:microsoft.com/office/officeart/2008/layout/CircleAccentTimeline"/>
    <dgm:cxn modelId="{FA5EC410-E502-47BF-8F0D-DDC6CEB56836}" type="presParOf" srcId="{91E51A47-72DF-4C0D-98BB-42B72DD27490}" destId="{4D201EDC-6DCC-4463-90FF-632EB7413ED3}" srcOrd="6" destOrd="0" presId="urn:microsoft.com/office/officeart/2008/layout/CircleAccentTimeline"/>
    <dgm:cxn modelId="{B61B611A-FFFD-452C-87A7-B36CCB0729DA}" type="presParOf" srcId="{91E51A47-72DF-4C0D-98BB-42B72DD27490}" destId="{20931B87-4B1A-47FA-A8D5-F0265706B958}" srcOrd="7" destOrd="0" presId="urn:microsoft.com/office/officeart/2008/layout/CircleAccentTimeline"/>
    <dgm:cxn modelId="{C89F136F-9C6A-479D-8327-1013DCF97ED7}" type="presParOf" srcId="{91E51A47-72DF-4C0D-98BB-42B72DD27490}" destId="{89CD5A19-8F48-476D-A116-A74A3D04FB14}" srcOrd="8" destOrd="0" presId="urn:microsoft.com/office/officeart/2008/layout/CircleAccentTimeline"/>
    <dgm:cxn modelId="{05324944-A51B-42B1-B373-EC840EEF2910}" type="presParOf" srcId="{89CD5A19-8F48-476D-A116-A74A3D04FB14}" destId="{3C9D00A7-06FB-43D4-8C75-3C6352CE3619}" srcOrd="0" destOrd="0" presId="urn:microsoft.com/office/officeart/2008/layout/CircleAccentTimeline"/>
    <dgm:cxn modelId="{45DF4B7C-417A-4A47-8521-A933F35226E4}" type="presParOf" srcId="{89CD5A19-8F48-476D-A116-A74A3D04FB14}" destId="{D2E393CB-5576-4497-AB9C-346BF1EA948C}" srcOrd="1" destOrd="0" presId="urn:microsoft.com/office/officeart/2008/layout/CircleAccentTimeline"/>
    <dgm:cxn modelId="{BBCAA9C1-E181-4E46-9C77-3013B47407C2}" type="presParOf" srcId="{89CD5A19-8F48-476D-A116-A74A3D04FB14}" destId="{3C34E415-21E3-4DFA-898A-93A4F45DA1DD}" srcOrd="2" destOrd="0" presId="urn:microsoft.com/office/officeart/2008/layout/CircleAccentTimeline"/>
    <dgm:cxn modelId="{27A88ED0-39A7-440A-9ACB-D2F69949C372}" type="presParOf" srcId="{91E51A47-72DF-4C0D-98BB-42B72DD27490}" destId="{D714D1D8-FA3A-4295-8846-3D3E14DE03B0}" srcOrd="9" destOrd="0" presId="urn:microsoft.com/office/officeart/2008/layout/CircleAccentTimeline"/>
    <dgm:cxn modelId="{8EE4BB9B-DF35-4000-AA82-A508BDBF3431}" type="presParOf" srcId="{91E51A47-72DF-4C0D-98BB-42B72DD27490}" destId="{AD6E3AE9-99B0-4B82-9762-FE687964BBBF}" srcOrd="10" destOrd="0" presId="urn:microsoft.com/office/officeart/2008/layout/CircleAccentTimeline"/>
    <dgm:cxn modelId="{41A26DCC-82F7-44D1-8267-2AC25338ECCE}" type="presParOf" srcId="{91E51A47-72DF-4C0D-98BB-42B72DD27490}" destId="{0563F231-1A90-4AD1-8621-40F73CC52A73}" srcOrd="11" destOrd="0" presId="urn:microsoft.com/office/officeart/2008/layout/CircleAccentTimeline"/>
    <dgm:cxn modelId="{17B2395C-9927-4227-9E59-9E5D40177EBE}" type="presParOf" srcId="{0563F231-1A90-4AD1-8621-40F73CC52A73}" destId="{09F89230-63C6-4D74-B67A-85B8234DE2D8}" srcOrd="0" destOrd="0" presId="urn:microsoft.com/office/officeart/2008/layout/CircleAccentTimeline"/>
    <dgm:cxn modelId="{D8524F1B-D9E8-43C6-B53E-13F9CE087352}" type="presParOf" srcId="{0563F231-1A90-4AD1-8621-40F73CC52A73}" destId="{6D683D1B-D794-4778-98A8-7C98C0A0D05F}" srcOrd="1" destOrd="0" presId="urn:microsoft.com/office/officeart/2008/layout/CircleAccentTimeline"/>
    <dgm:cxn modelId="{08E382E7-025A-4156-87DE-99B1BA67894D}" type="presParOf" srcId="{0563F231-1A90-4AD1-8621-40F73CC52A73}" destId="{CC61F376-B444-49CB-80BF-1B50E7A7F64F}" srcOrd="2" destOrd="0" presId="urn:microsoft.com/office/officeart/2008/layout/CircleAccentTimeline"/>
    <dgm:cxn modelId="{841B0B65-2E17-4C6D-B8AD-86A37DA30460}" type="presParOf" srcId="{91E51A47-72DF-4C0D-98BB-42B72DD27490}" destId="{8F0CA991-A605-42F4-9CED-70D0FA6C63EB}" srcOrd="12" destOrd="0" presId="urn:microsoft.com/office/officeart/2008/layout/CircleAccentTimeline"/>
    <dgm:cxn modelId="{43761229-48C3-4B4C-AC5D-280B17E602F1}" type="presParOf" srcId="{91E51A47-72DF-4C0D-98BB-42B72DD27490}" destId="{E45FA0B0-D1C5-43D3-96FF-2B525811506E}" srcOrd="13" destOrd="0" presId="urn:microsoft.com/office/officeart/2008/layout/CircleAccentTimeline"/>
    <dgm:cxn modelId="{E8B45F5B-A9F1-42C1-9DA7-2DBA91EEA465}" type="presParOf" srcId="{91E51A47-72DF-4C0D-98BB-42B72DD27490}" destId="{B87BD3AE-FBC1-40EB-94CF-40A13447D797}" srcOrd="14" destOrd="0" presId="urn:microsoft.com/office/officeart/2008/layout/CircleAccentTimeline"/>
    <dgm:cxn modelId="{09456307-B7F5-457B-BE9F-96F35749F73E}" type="presParOf" srcId="{91E51A47-72DF-4C0D-98BB-42B72DD27490}" destId="{2148F99D-1403-4E16-A736-D0509737922C}" srcOrd="15" destOrd="0" presId="urn:microsoft.com/office/officeart/2008/layout/CircleAccentTimeline"/>
    <dgm:cxn modelId="{B8F37B13-8235-4772-AC27-267C8CF78788}" type="presParOf" srcId="{2148F99D-1403-4E16-A736-D0509737922C}" destId="{1E58C184-0C79-4C49-9B67-B0029CEC77D8}" srcOrd="0" destOrd="0" presId="urn:microsoft.com/office/officeart/2008/layout/CircleAccentTimeline"/>
    <dgm:cxn modelId="{58DE45A4-9495-4CAA-852A-B4EB4FFC8629}" type="presParOf" srcId="{2148F99D-1403-4E16-A736-D0509737922C}" destId="{7FB091EE-D495-4E5D-BC58-D9C255543CE9}" srcOrd="1" destOrd="0" presId="urn:microsoft.com/office/officeart/2008/layout/CircleAccentTimeline"/>
    <dgm:cxn modelId="{7D1E4158-A22A-484D-952B-BEEA33D8A741}" type="presParOf" srcId="{2148F99D-1403-4E16-A736-D0509737922C}" destId="{C88CBE30-3B13-456E-BBB4-8E5938267DA8}" srcOrd="2" destOrd="0" presId="urn:microsoft.com/office/officeart/2008/layout/CircleAccentTimeline"/>
    <dgm:cxn modelId="{3E4DE52C-E642-45A2-A9A0-746118D79D1F}" type="presParOf" srcId="{91E51A47-72DF-4C0D-98BB-42B72DD27490}" destId="{23F89C32-2A43-4927-B388-03E37DCADD7E}" srcOrd="16" destOrd="0" presId="urn:microsoft.com/office/officeart/2008/layout/CircleAccentTimeline"/>
    <dgm:cxn modelId="{FAEB6EC8-B1B4-48C9-844C-503BA24590E1}" type="presParOf" srcId="{91E51A47-72DF-4C0D-98BB-42B72DD27490}" destId="{236430C3-E523-49EC-B14C-9CEF71E1F0EE}" srcOrd="17" destOrd="0" presId="urn:microsoft.com/office/officeart/2008/layout/CircleAccentTimeline"/>
    <dgm:cxn modelId="{5AD36EED-58B3-4863-99A4-1EA5C63CA80E}" type="presParOf" srcId="{91E51A47-72DF-4C0D-98BB-42B72DD27490}" destId="{EDEC300E-07CB-4FC7-9C9E-E09E04051DE7}" srcOrd="18" destOrd="0" presId="urn:microsoft.com/office/officeart/2008/layout/CircleAccentTimeline"/>
    <dgm:cxn modelId="{09F2A0C4-7FCD-48C9-B11D-51D1F6FF81D4}" type="presParOf" srcId="{91E51A47-72DF-4C0D-98BB-42B72DD27490}" destId="{DF9FBC6D-3061-409F-9D38-4634110E1EF5}" srcOrd="19" destOrd="0" presId="urn:microsoft.com/office/officeart/2008/layout/CircleAccentTimeline"/>
    <dgm:cxn modelId="{ECBBBE1A-5A68-4F18-B661-327F46F28DB2}" type="presParOf" srcId="{DF9FBC6D-3061-409F-9D38-4634110E1EF5}" destId="{7B246857-3015-4E6B-B1C0-7281A0CCAB7B}" srcOrd="0" destOrd="0" presId="urn:microsoft.com/office/officeart/2008/layout/CircleAccentTimeline"/>
    <dgm:cxn modelId="{3FAC2F95-20AF-4A05-9E8F-E6CF3D855806}" type="presParOf" srcId="{DF9FBC6D-3061-409F-9D38-4634110E1EF5}" destId="{520DEE4F-B156-4DE7-99EB-1A724010D4AC}" srcOrd="1" destOrd="0" presId="urn:microsoft.com/office/officeart/2008/layout/CircleAccentTimeline"/>
    <dgm:cxn modelId="{AA24983C-B462-4406-A485-0526623F0DC2}" type="presParOf" srcId="{DF9FBC6D-3061-409F-9D38-4634110E1EF5}" destId="{F21824D1-F90E-469B-800B-861D60C1454B}" srcOrd="2" destOrd="0" presId="urn:microsoft.com/office/officeart/2008/layout/CircleAccentTimeline"/>
    <dgm:cxn modelId="{BFCE8BD3-10DD-47F8-9EBD-08BF95234641}" type="presParOf" srcId="{91E51A47-72DF-4C0D-98BB-42B72DD27490}" destId="{37A31F9E-63F1-434D-B2C2-2BBDA1CFEC77}" srcOrd="20" destOrd="0" presId="urn:microsoft.com/office/officeart/2008/layout/CircleAccentTimeline"/>
    <dgm:cxn modelId="{08CF62C0-A18C-4109-8D0A-AF87EB3366E5}" type="presParOf" srcId="{91E51A47-72DF-4C0D-98BB-42B72DD27490}" destId="{16A195C6-3687-47EF-BABB-1B57D3816EB8}" srcOrd="21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DD371-522E-42EC-BF21-55590888568A}" type="datetimeFigureOut">
              <a:rPr lang="es-EC" smtClean="0"/>
              <a:pPr/>
              <a:t>10/05/2015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ABB4E-4037-47E1-85D8-1E7429855B2F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5628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77008B22-63FF-424F-97BF-5E8AB0741A95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507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A122F-BE3D-494A-B16F-6611B454E9ED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469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A122F-BE3D-494A-B16F-6611B454E9ED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765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A122F-BE3D-494A-B16F-6611B454E9ED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397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A122F-BE3D-494A-B16F-6611B454E9ED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2281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A122F-BE3D-494A-B16F-6611B454E9ED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248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A122F-BE3D-494A-B16F-6611B454E9ED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84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D275A-3767-48DD-BC42-70FD32E2B82E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113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102D9-52C4-4E74-A4CF-8F6A44CDADBA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19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7FCE0-6F3A-4A06-BF32-FF43E0364650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6812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092A82-62CE-4526-9DA9-AF0DC7A6FB27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92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25C98-7EE1-4402-8B77-18F3E76CBE2C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71235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2263C-267C-48A2-85C0-F6CD491AC912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365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A122F-BE3D-494A-B16F-6611B454E9ED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49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6C2D7-1D27-4C82-97B2-D97C10AE344D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202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E4CDCB-DA7F-4D80-9EEA-6DEFEAABAA88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803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67A89-9447-4547-81AC-E9DFC7F69342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9808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DBA122F-BE3D-494A-B16F-6611B454E9ED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455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  <p:sldLayoutId id="2147484133" r:id="rId12"/>
    <p:sldLayoutId id="2147484134" r:id="rId13"/>
    <p:sldLayoutId id="2147484135" r:id="rId14"/>
    <p:sldLayoutId id="2147484136" r:id="rId15"/>
    <p:sldLayoutId id="2147484137" r:id="rId16"/>
    <p:sldLayoutId id="214748413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image" Target="../media/image32.gif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image" Target="../media/image31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diagramLayout" Target="../diagrams/layout15.xml"/><Relationship Id="rId7" Type="http://schemas.openxmlformats.org/officeDocument/2006/relationships/image" Target="../media/image33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10" Type="http://schemas.openxmlformats.org/officeDocument/2006/relationships/image" Target="../media/image36.jpeg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Layout" Target="../diagrams/layout16.xml"/><Relationship Id="rId7" Type="http://schemas.openxmlformats.org/officeDocument/2006/relationships/image" Target="../media/image37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Relationship Id="rId9" Type="http://schemas.openxmlformats.org/officeDocument/2006/relationships/image" Target="../media/image39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../presentacion%20Tesis/PROGRAMA%20PRELIMINAR%20DE%20AUDITOR&#205;A.docx" TargetMode="External"/><Relationship Id="rId2" Type="http://schemas.openxmlformats.org/officeDocument/2006/relationships/hyperlink" Target="file:///C:\Users\Gloria-Andre\Dropbox\TESIS%20ANDREA\tesis%20imprimir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41.png"/><Relationship Id="rId4" Type="http://schemas.openxmlformats.org/officeDocument/2006/relationships/hyperlink" Target="../presentacion%20Tesis/Riesgo%20Inherente.doc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../presentacion%20Tesis/PROGRAMA%20ESPEC&#205;FICO%20DE%20AUDITOR&#205;A.docx" TargetMode="External"/><Relationship Id="rId2" Type="http://schemas.openxmlformats.org/officeDocument/2006/relationships/hyperlink" Target="file:///C:\Users\Gloria-Andre\Dropbox\TESIS%20ANDREA\tesis%20imprimir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hyperlink" Target="../presentacion%20Tesis/EVALUACI&#211;N%20DEL%20SISTEMA%20DE%20CONTROL%20INTERNO.doc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Gloria-Andre\Dropbox\TESIS%20ANDREA\tesis%20imprimir.docx" TargetMode="External"/><Relationship Id="rId7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../presentacion%20Tesis/HALLAZGOS.docx" TargetMode="External"/><Relationship Id="rId5" Type="http://schemas.openxmlformats.org/officeDocument/2006/relationships/hyperlink" Target="tesis%20imprimir.docx" TargetMode="External"/><Relationship Id="rId4" Type="http://schemas.openxmlformats.org/officeDocument/2006/relationships/hyperlink" Target="../presentacion%20Tesis/PROGRAMA%20EJECUCION.docx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../presentacion%20Tesis/INFORME%20DE%20AUDITOR&#205;A.doc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diagramLayout" Target="../diagrams/layout17.xml"/><Relationship Id="rId7" Type="http://schemas.openxmlformats.org/officeDocument/2006/relationships/image" Target="../media/image48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diagramLayout" Target="../diagrams/layout18.xml"/><Relationship Id="rId7" Type="http://schemas.openxmlformats.org/officeDocument/2006/relationships/image" Target="../media/image50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18" Type="http://schemas.openxmlformats.org/officeDocument/2006/relationships/image" Target="../media/image14.pn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image" Target="../media/image6.jpg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16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image" Target="../media/image19.jpe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19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UY" dirty="0" err="1" smtClean="0"/>
              <a:t>TITLE</a:t>
            </a:r>
            <a:endParaRPr lang="es-ES" dirty="0" smtClean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 l="33479" t="20297" r="18926" b="15719"/>
          <a:stretch>
            <a:fillRect/>
          </a:stretch>
        </p:blipFill>
        <p:spPr bwMode="auto">
          <a:xfrm>
            <a:off x="0" y="-53163"/>
            <a:ext cx="9144000" cy="6911163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43608" y="1279794"/>
            <a:ext cx="7858125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ctr">
              <a:tabLst>
                <a:tab pos="1962150" algn="l"/>
                <a:tab pos="2879725" algn="ctr"/>
              </a:tabLst>
            </a:pPr>
            <a:r>
              <a:rPr lang="es-ES" sz="1400" b="1" dirty="0">
                <a:ea typeface="Times New Roman" pitchFamily="18" charset="0"/>
                <a:cs typeface="Arial" charset="0"/>
              </a:rPr>
              <a:t>DEPARTAMENTO DE CIENCIAS ECONÓMICAS, ADMINISTRATIVAS Y DE COMERCIO</a:t>
            </a:r>
          </a:p>
          <a:p>
            <a:pPr algn="ctr">
              <a:tabLst>
                <a:tab pos="1962150" algn="l"/>
                <a:tab pos="2879725" algn="ctr"/>
              </a:tabLst>
            </a:pPr>
            <a:endParaRPr lang="es-ES" sz="1600" b="1" dirty="0">
              <a:ea typeface="Times New Roman" pitchFamily="18" charset="0"/>
              <a:cs typeface="Arial" charset="0"/>
            </a:endParaRPr>
          </a:p>
          <a:p>
            <a:pPr algn="ctr"/>
            <a:r>
              <a:rPr lang="es-EC" sz="1400" b="1" dirty="0">
                <a:ea typeface="Times New Roman" pitchFamily="18" charset="0"/>
                <a:cs typeface="Arial" charset="0"/>
              </a:rPr>
              <a:t>TESIS PRESENTADA COMO REQUISITO PREVIO </a:t>
            </a:r>
            <a:r>
              <a:rPr lang="es-EC" sz="1400" b="1" dirty="0" smtClean="0">
                <a:ea typeface="Times New Roman" pitchFamily="18" charset="0"/>
                <a:cs typeface="Arial" charset="0"/>
              </a:rPr>
              <a:t>A LA OBTENCIÓN DEL TÍTULO DE </a:t>
            </a:r>
            <a:r>
              <a:rPr lang="es-EC" sz="1400" b="1" dirty="0" smtClean="0"/>
              <a:t>INGENIERA EN FINANZAS Y AUDITORÍA, CONTADORA PÚBLICA.</a:t>
            </a:r>
            <a:endParaRPr lang="es-EC" sz="1400" dirty="0" smtClean="0"/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endParaRPr lang="es-EC" sz="900" dirty="0">
              <a:ea typeface="Times New Roman" pitchFamily="18" charset="0"/>
              <a:cs typeface="Arial" charset="0"/>
            </a:endParaRP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endParaRPr lang="es-EC" sz="900" dirty="0">
              <a:ea typeface="Times New Roman" pitchFamily="18" charset="0"/>
              <a:cs typeface="Arial" charset="0"/>
            </a:endParaRPr>
          </a:p>
          <a:p>
            <a:r>
              <a:rPr lang="es-EC" sz="1400" b="1" dirty="0" smtClean="0"/>
              <a:t>“</a:t>
            </a:r>
            <a:r>
              <a:rPr lang="es-ES" sz="1400" b="1" dirty="0"/>
              <a:t>AUDITORÍA DE GESTIÓN AL PROCESO DE LOS DEPARTAMENTOS DE CRÉDITO Y COBRANZA EN LA COOPERATIVA DE AHORRO Y CRÉDITO HUAICANA, PERIODO DEL 01 DE ENERO AL 31 DE DICIEMBRE DEL 2013, UBICADA EN LA CIUDAD DE QUITO, PROVINCIA PICHINCHA</a:t>
            </a:r>
            <a:r>
              <a:rPr lang="es-EC" sz="1400" b="1" dirty="0" smtClean="0"/>
              <a:t>”</a:t>
            </a:r>
            <a:endParaRPr lang="es-EC" sz="1400" dirty="0"/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endParaRPr lang="es-EC" sz="1400" b="1" dirty="0">
              <a:cs typeface="Arial" charset="0"/>
            </a:endParaRP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endParaRPr lang="es-EC" sz="900" dirty="0">
              <a:cs typeface="Arial" charset="0"/>
            </a:endParaRP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r>
              <a:rPr lang="es-EC" sz="1400" b="1" dirty="0">
                <a:ea typeface="Calibri" pitchFamily="34" charset="0"/>
                <a:cs typeface="Calibri" pitchFamily="34" charset="0"/>
              </a:rPr>
              <a:t>AUTORA: </a:t>
            </a:r>
            <a:r>
              <a:rPr lang="es-EC" sz="1400" b="1" dirty="0" smtClean="0">
                <a:ea typeface="Calibri" pitchFamily="34" charset="0"/>
                <a:cs typeface="Calibri" pitchFamily="34" charset="0"/>
              </a:rPr>
              <a:t>ANDREA ZULAY REYES ORTEGA</a:t>
            </a:r>
            <a:endParaRPr lang="es-EC" sz="1400" b="1" dirty="0">
              <a:ea typeface="Calibri" pitchFamily="34" charset="0"/>
              <a:cs typeface="Calibri" pitchFamily="34" charset="0"/>
            </a:endParaRP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endParaRPr lang="es-EC" sz="1400" b="1" dirty="0">
              <a:ea typeface="Calibri" pitchFamily="34" charset="0"/>
              <a:cs typeface="Calibri" pitchFamily="34" charset="0"/>
            </a:endParaRP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r>
              <a:rPr lang="es-EC" sz="1400" b="1" dirty="0">
                <a:ea typeface="Calibri" pitchFamily="34" charset="0"/>
                <a:cs typeface="Calibri" pitchFamily="34" charset="0"/>
              </a:rPr>
              <a:t>                    </a:t>
            </a:r>
            <a:r>
              <a:rPr lang="es-EC" sz="1400" b="1" dirty="0" smtClean="0">
                <a:ea typeface="Calibri" pitchFamily="34" charset="0"/>
                <a:cs typeface="Calibri" pitchFamily="34" charset="0"/>
              </a:rPr>
              <a:t>                       </a:t>
            </a:r>
            <a:endParaRPr lang="es-EC" sz="900" dirty="0">
              <a:cs typeface="Arial" charset="0"/>
            </a:endParaRP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r>
              <a:rPr lang="es-EC" sz="1400" dirty="0">
                <a:cs typeface="Times New Roman" pitchFamily="18" charset="0"/>
              </a:rPr>
              <a:t>     </a:t>
            </a:r>
            <a:r>
              <a:rPr lang="es-EC" sz="1400" b="1" dirty="0">
                <a:cs typeface="Times New Roman" pitchFamily="18" charset="0"/>
              </a:rPr>
              <a:t>Dr. </a:t>
            </a:r>
            <a:r>
              <a:rPr lang="es-EC" sz="1400" b="1" dirty="0" smtClean="0">
                <a:cs typeface="Times New Roman" pitchFamily="18" charset="0"/>
              </a:rPr>
              <a:t>Aníbal Altamirano</a:t>
            </a:r>
            <a:r>
              <a:rPr lang="es-EC" sz="1400" dirty="0">
                <a:cs typeface="Times New Roman" pitchFamily="18" charset="0"/>
              </a:rPr>
              <a:t>	 </a:t>
            </a:r>
            <a:r>
              <a:rPr lang="es-EC" sz="1400" dirty="0" smtClean="0">
                <a:cs typeface="Times New Roman" pitchFamily="18" charset="0"/>
              </a:rPr>
              <a:t>                      </a:t>
            </a:r>
            <a:r>
              <a:rPr lang="es-EC" sz="1400" b="1" dirty="0" smtClean="0">
                <a:cs typeface="Times New Roman" pitchFamily="18" charset="0"/>
              </a:rPr>
              <a:t>Ing. Henry Pazmiño</a:t>
            </a:r>
            <a:endParaRPr lang="es-EC" sz="1400" b="1" dirty="0">
              <a:cs typeface="Arial" charset="0"/>
            </a:endParaRPr>
          </a:p>
          <a:p>
            <a:pPr algn="just" eaLnBrk="0" hangingPunct="0">
              <a:tabLst>
                <a:tab pos="1962150" algn="l"/>
                <a:tab pos="2879725" algn="ctr"/>
              </a:tabLst>
            </a:pPr>
            <a:r>
              <a:rPr lang="es-EC" sz="1400" b="1" dirty="0" smtClean="0">
                <a:ea typeface="Calibri" pitchFamily="34" charset="0"/>
                <a:cs typeface="Calibri" pitchFamily="34" charset="0"/>
              </a:rPr>
              <a:t>                                       	</a:t>
            </a:r>
            <a:r>
              <a:rPr lang="es-EC" sz="1400" b="1" i="1" dirty="0" smtClean="0">
                <a:ea typeface="Calibri" pitchFamily="34" charset="0"/>
                <a:cs typeface="Calibri" pitchFamily="34" charset="0"/>
              </a:rPr>
              <a:t> DIRECTOR </a:t>
            </a:r>
            <a:r>
              <a:rPr lang="es-EC" sz="1400" b="1" dirty="0" smtClean="0">
                <a:ea typeface="Calibri" pitchFamily="34" charset="0"/>
                <a:cs typeface="Calibri" pitchFamily="34" charset="0"/>
              </a:rPr>
              <a:t>   		      CO</a:t>
            </a:r>
            <a:r>
              <a:rPr lang="es-EC" sz="1400" b="1" i="1" dirty="0" smtClean="0">
                <a:ea typeface="Calibri" pitchFamily="34" charset="0"/>
                <a:cs typeface="Calibri" pitchFamily="34" charset="0"/>
              </a:rPr>
              <a:t>DIRECTOR                                                                    	</a:t>
            </a:r>
            <a:endParaRPr lang="es-EC" sz="1400" b="1" i="1" dirty="0">
              <a:ea typeface="Calibri" pitchFamily="34" charset="0"/>
              <a:cs typeface="Calibri" pitchFamily="34" charset="0"/>
            </a:endParaRP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endParaRPr lang="es-EC" sz="900" dirty="0">
              <a:cs typeface="Arial" charset="0"/>
            </a:endParaRP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endParaRPr lang="es-EC" sz="900" dirty="0">
              <a:cs typeface="Arial" charset="0"/>
            </a:endParaRPr>
          </a:p>
          <a:p>
            <a:pPr algn="ctr" eaLnBrk="0" hangingPunct="0">
              <a:tabLst>
                <a:tab pos="1962150" algn="l"/>
                <a:tab pos="2879725" algn="ctr"/>
              </a:tabLst>
            </a:pPr>
            <a:r>
              <a:rPr lang="es-EC" sz="1400" b="1" dirty="0">
                <a:ea typeface="Calibri" pitchFamily="34" charset="0"/>
                <a:cs typeface="Calibri" pitchFamily="34" charset="0"/>
              </a:rPr>
              <a:t>SANGOLQU</a:t>
            </a:r>
            <a:r>
              <a:rPr lang="es-EC" sz="1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Í</a:t>
            </a:r>
            <a:r>
              <a:rPr lang="es-EC" sz="1400" b="1" dirty="0">
                <a:ea typeface="Calibri" pitchFamily="34" charset="0"/>
                <a:cs typeface="Calibri" pitchFamily="34" charset="0"/>
              </a:rPr>
              <a:t>, </a:t>
            </a:r>
            <a:r>
              <a:rPr lang="es-EC" sz="1400" b="1" dirty="0" smtClean="0">
                <a:ea typeface="Calibri" pitchFamily="34" charset="0"/>
                <a:cs typeface="Calibri" pitchFamily="34" charset="0"/>
              </a:rPr>
              <a:t>ABRIL 2015</a:t>
            </a:r>
            <a:endParaRPr lang="es-EC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79712" y="548680"/>
            <a:ext cx="54008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Influencias Macroeconómicas </a:t>
            </a:r>
            <a:endParaRPr lang="es-E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5703768"/>
              </p:ext>
            </p:extLst>
          </p:nvPr>
        </p:nvGraphicFramePr>
        <p:xfrm>
          <a:off x="251520" y="1268760"/>
          <a:ext cx="842493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63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79712" y="548680"/>
            <a:ext cx="54008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Influencias Microeconómicas </a:t>
            </a:r>
            <a:endParaRPr lang="es-E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Nube 5"/>
          <p:cNvSpPr/>
          <p:nvPr/>
        </p:nvSpPr>
        <p:spPr>
          <a:xfrm>
            <a:off x="683568" y="1412776"/>
            <a:ext cx="2016224" cy="95059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Clientes </a:t>
            </a:r>
            <a:endParaRPr lang="es-ES" dirty="0"/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82266"/>
            <a:ext cx="3829050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lecha derecha 7"/>
          <p:cNvSpPr/>
          <p:nvPr/>
        </p:nvSpPr>
        <p:spPr>
          <a:xfrm>
            <a:off x="3059832" y="1556792"/>
            <a:ext cx="720080" cy="43204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Nube 8"/>
          <p:cNvSpPr/>
          <p:nvPr/>
        </p:nvSpPr>
        <p:spPr>
          <a:xfrm>
            <a:off x="3275856" y="2924944"/>
            <a:ext cx="2016224" cy="86409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Proveedores  </a:t>
            </a:r>
            <a:endParaRPr lang="es-ES" dirty="0"/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415340453"/>
              </p:ext>
            </p:extLst>
          </p:nvPr>
        </p:nvGraphicFramePr>
        <p:xfrm>
          <a:off x="718795" y="4437112"/>
          <a:ext cx="7704855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3" name="Conector recto de flecha 12"/>
          <p:cNvCxnSpPr>
            <a:stCxn id="9" idx="1"/>
          </p:cNvCxnSpPr>
          <p:nvPr/>
        </p:nvCxnSpPr>
        <p:spPr>
          <a:xfrm flipH="1">
            <a:off x="1547664" y="3788120"/>
            <a:ext cx="2736304" cy="648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>
            <a:stCxn id="9" idx="1"/>
          </p:cNvCxnSpPr>
          <p:nvPr/>
        </p:nvCxnSpPr>
        <p:spPr>
          <a:xfrm>
            <a:off x="4283968" y="3788120"/>
            <a:ext cx="0" cy="721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>
            <a:stCxn id="9" idx="1"/>
          </p:cNvCxnSpPr>
          <p:nvPr/>
        </p:nvCxnSpPr>
        <p:spPr>
          <a:xfrm>
            <a:off x="4283968" y="3788120"/>
            <a:ext cx="2736304" cy="648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0" name="Picture 2" descr="https://www.neuralsoft.com/images/icono_clientes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30" y="2733284"/>
            <a:ext cx="13335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portavalor.com/wp-content/uploads/2013/02/proveedor_ideant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429" y="2690021"/>
            <a:ext cx="1282240" cy="125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9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51720" y="361848"/>
            <a:ext cx="54008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Influencias Microeconómicas </a:t>
            </a:r>
            <a:endParaRPr lang="es-E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4" name="Nube 13"/>
          <p:cNvSpPr/>
          <p:nvPr/>
        </p:nvSpPr>
        <p:spPr>
          <a:xfrm>
            <a:off x="647564" y="1535239"/>
            <a:ext cx="2088232" cy="792088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Competencia </a:t>
            </a:r>
            <a:endParaRPr lang="es-ES" dirty="0"/>
          </a:p>
        </p:txBody>
      </p:sp>
      <p:sp>
        <p:nvSpPr>
          <p:cNvPr id="16" name="Nube 15"/>
          <p:cNvSpPr/>
          <p:nvPr/>
        </p:nvSpPr>
        <p:spPr>
          <a:xfrm>
            <a:off x="647564" y="3769586"/>
            <a:ext cx="2088232" cy="792088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Productos  </a:t>
            </a:r>
            <a:endParaRPr lang="es-ES" dirty="0"/>
          </a:p>
        </p:txBody>
      </p:sp>
      <p:sp>
        <p:nvSpPr>
          <p:cNvPr id="4" name="Abrir llave 3"/>
          <p:cNvSpPr/>
          <p:nvPr/>
        </p:nvSpPr>
        <p:spPr>
          <a:xfrm>
            <a:off x="2994777" y="3426966"/>
            <a:ext cx="288032" cy="2880320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3282809" y="3573016"/>
            <a:ext cx="206561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sz="1500" dirty="0" smtClean="0"/>
              <a:t>Cuenta de ahorros </a:t>
            </a:r>
            <a:endParaRPr lang="es-ES" sz="1500" dirty="0" smtClean="0"/>
          </a:p>
          <a:p>
            <a:endParaRPr lang="es-EC" sz="1500" dirty="0" smtClean="0"/>
          </a:p>
          <a:p>
            <a:r>
              <a:rPr lang="es-EC" sz="1500" dirty="0" smtClean="0"/>
              <a:t>Créditos</a:t>
            </a:r>
          </a:p>
          <a:p>
            <a:endParaRPr lang="es-EC" sz="1500" dirty="0" smtClean="0"/>
          </a:p>
          <a:p>
            <a:endParaRPr lang="es-EC" sz="1500" dirty="0"/>
          </a:p>
          <a:p>
            <a:endParaRPr lang="es-EC" sz="1500" dirty="0" smtClean="0"/>
          </a:p>
          <a:p>
            <a:r>
              <a:rPr lang="es-EC" sz="1500" dirty="0" smtClean="0"/>
              <a:t>Depósitos a plazo fijo</a:t>
            </a:r>
          </a:p>
          <a:p>
            <a:endParaRPr lang="es-EC" sz="1500" dirty="0" smtClean="0"/>
          </a:p>
          <a:p>
            <a:endParaRPr lang="es-EC" sz="1500" dirty="0"/>
          </a:p>
          <a:p>
            <a:r>
              <a:rPr lang="es-EC" sz="1500" dirty="0" smtClean="0"/>
              <a:t>Servicios</a:t>
            </a:r>
            <a:endParaRPr lang="es-ES" sz="15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4381190" y="3897387"/>
            <a:ext cx="201622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dirty="0" smtClean="0"/>
              <a:t>Microcréditos</a:t>
            </a:r>
          </a:p>
          <a:p>
            <a:pPr lvl="0"/>
            <a:endParaRPr lang="es-EC" sz="1500" dirty="0" smtClean="0"/>
          </a:p>
          <a:p>
            <a:pPr lvl="0"/>
            <a:r>
              <a:rPr lang="es-EC" sz="1500" dirty="0" smtClean="0"/>
              <a:t>Crédito </a:t>
            </a:r>
            <a:r>
              <a:rPr lang="es-EC" sz="1500" dirty="0"/>
              <a:t>hipotecario  </a:t>
            </a:r>
            <a:endParaRPr lang="es-ES" sz="1500" dirty="0"/>
          </a:p>
          <a:p>
            <a:endParaRPr lang="es-EC" sz="1500" dirty="0"/>
          </a:p>
          <a:p>
            <a:endParaRPr lang="es-ES" sz="1500" dirty="0"/>
          </a:p>
        </p:txBody>
      </p:sp>
      <p:sp>
        <p:nvSpPr>
          <p:cNvPr id="12" name="Abrir llave 11"/>
          <p:cNvSpPr/>
          <p:nvPr/>
        </p:nvSpPr>
        <p:spPr>
          <a:xfrm>
            <a:off x="4191618" y="3894582"/>
            <a:ext cx="189572" cy="830561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Abrir llave 19"/>
          <p:cNvSpPr/>
          <p:nvPr/>
        </p:nvSpPr>
        <p:spPr>
          <a:xfrm>
            <a:off x="5772739" y="3769586"/>
            <a:ext cx="200362" cy="542094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/>
          <p:cNvSpPr txBox="1"/>
          <p:nvPr/>
        </p:nvSpPr>
        <p:spPr>
          <a:xfrm>
            <a:off x="5973101" y="3769586"/>
            <a:ext cx="2089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smtClean="0"/>
              <a:t>Crédito Ordinario</a:t>
            </a:r>
          </a:p>
          <a:p>
            <a:r>
              <a:rPr lang="es-ES" sz="1500" smtClean="0"/>
              <a:t>Crédito Extraordinario</a:t>
            </a:r>
            <a:endParaRPr lang="es-ES" sz="1500" dirty="0"/>
          </a:p>
        </p:txBody>
      </p:sp>
      <p:sp>
        <p:nvSpPr>
          <p:cNvPr id="22" name="Abrir llave 21"/>
          <p:cNvSpPr/>
          <p:nvPr/>
        </p:nvSpPr>
        <p:spPr>
          <a:xfrm>
            <a:off x="4251402" y="5468252"/>
            <a:ext cx="129788" cy="811597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4495599" y="5387298"/>
            <a:ext cx="36016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00" dirty="0" smtClean="0"/>
              <a:t>Retiros en cheques a terceros</a:t>
            </a:r>
          </a:p>
          <a:p>
            <a:r>
              <a:rPr lang="es-EC" sz="1300" dirty="0" smtClean="0"/>
              <a:t>Depósitos a nivel nacional</a:t>
            </a:r>
          </a:p>
          <a:p>
            <a:r>
              <a:rPr lang="es-EC" sz="1300" dirty="0" smtClean="0"/>
              <a:t>Transferencias entre cuentas</a:t>
            </a:r>
          </a:p>
          <a:p>
            <a:r>
              <a:rPr lang="es-EC" sz="1300" dirty="0" smtClean="0"/>
              <a:t>Recaudación de servicios básicos</a:t>
            </a:r>
            <a:endParaRPr lang="es-ES" sz="1300" dirty="0"/>
          </a:p>
        </p:txBody>
      </p:sp>
      <p:sp>
        <p:nvSpPr>
          <p:cNvPr id="24" name="Abrir llave 23"/>
          <p:cNvSpPr/>
          <p:nvPr/>
        </p:nvSpPr>
        <p:spPr>
          <a:xfrm>
            <a:off x="2994777" y="1257004"/>
            <a:ext cx="397463" cy="1328198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/>
          <p:cNvSpPr txBox="1"/>
          <p:nvPr/>
        </p:nvSpPr>
        <p:spPr>
          <a:xfrm>
            <a:off x="3282809" y="1379079"/>
            <a:ext cx="3240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sz="1400" dirty="0" smtClean="0"/>
              <a:t>* COAC Ana </a:t>
            </a:r>
            <a:r>
              <a:rPr lang="es-EC" sz="1400" dirty="0"/>
              <a:t>de Nayón Ltda</a:t>
            </a:r>
            <a:r>
              <a:rPr lang="es-EC" sz="1400" dirty="0" smtClean="0"/>
              <a:t>.</a:t>
            </a:r>
          </a:p>
          <a:p>
            <a:r>
              <a:rPr lang="es-EC" sz="1400" dirty="0" smtClean="0"/>
              <a:t>* COAC 23 </a:t>
            </a:r>
            <a:r>
              <a:rPr lang="es-EC" sz="1400" dirty="0"/>
              <a:t>de Julio </a:t>
            </a:r>
            <a:endParaRPr lang="es-EC" sz="1400" dirty="0" smtClean="0"/>
          </a:p>
          <a:p>
            <a:pPr lvl="0"/>
            <a:r>
              <a:rPr lang="es-EC" sz="1400" dirty="0" smtClean="0"/>
              <a:t>* COAC 29 </a:t>
            </a:r>
            <a:r>
              <a:rPr lang="es-EC" sz="1400" dirty="0"/>
              <a:t>de </a:t>
            </a:r>
            <a:r>
              <a:rPr lang="es-EC" sz="1400" dirty="0" smtClean="0"/>
              <a:t>Octubre</a:t>
            </a:r>
          </a:p>
          <a:p>
            <a:r>
              <a:rPr lang="es-EC" sz="1400" dirty="0" smtClean="0"/>
              <a:t>* COAC “El </a:t>
            </a:r>
            <a:r>
              <a:rPr lang="es-EC" sz="1400" dirty="0"/>
              <a:t>Sagrario” </a:t>
            </a:r>
            <a:endParaRPr lang="es-ES" sz="1400" dirty="0"/>
          </a:p>
          <a:p>
            <a:pPr lvl="0"/>
            <a:endParaRPr lang="es-ES" sz="1400" dirty="0"/>
          </a:p>
          <a:p>
            <a:endParaRPr lang="es-ES" sz="1400" dirty="0"/>
          </a:p>
          <a:p>
            <a:pPr lvl="0"/>
            <a:endParaRPr lang="es-ES" sz="1400" dirty="0"/>
          </a:p>
          <a:p>
            <a:endParaRPr lang="es-ES" sz="1400" dirty="0"/>
          </a:p>
        </p:txBody>
      </p:sp>
      <p:pic>
        <p:nvPicPr>
          <p:cNvPr id="4098" name="Picture 2" descr="http://portal.conlinux.net/web/sites/default/files/imagenes/logo_CACSAN.thumbn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970" y="1332921"/>
            <a:ext cx="1143104" cy="952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delpaz.org/logos/elsagrari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506" y="1459693"/>
            <a:ext cx="1143104" cy="8086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comfamiliar.com.co/opencms/export/sites/default/comfamiliar/Modulos/ComfamiliarImg/CREDITOS/creditos_pesos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312" y="4555589"/>
            <a:ext cx="1409362" cy="16771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31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827584" y="630560"/>
            <a:ext cx="75587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METODOLOGÍA DE LA AUDITORÍA DE GESTIÓN</a:t>
            </a:r>
            <a:endParaRPr kumimoji="0" lang="es-EC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40107799"/>
              </p:ext>
            </p:extLst>
          </p:nvPr>
        </p:nvGraphicFramePr>
        <p:xfrm>
          <a:off x="-900608" y="1021651"/>
          <a:ext cx="1130525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576540805"/>
              </p:ext>
            </p:extLst>
          </p:nvPr>
        </p:nvGraphicFramePr>
        <p:xfrm>
          <a:off x="323528" y="3140968"/>
          <a:ext cx="914400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122" name="Picture 2" descr="http://www.ehsqgroup.com/img/auditoria_en_sistem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81128"/>
            <a:ext cx="1519636" cy="120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148.204.211.134/polilibros/portal/polilibros/P_Terminados/SisGestCalid-EvaristoTRuGasp/imagenes%20generales/PE01914_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95" y="3068960"/>
            <a:ext cx="1422152" cy="92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827584" y="630560"/>
            <a:ext cx="75587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METODOLOGÍA DE LA AUDITORÍA DE GESTIÓN</a:t>
            </a:r>
            <a:endParaRPr kumimoji="0" lang="es-EC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2542617418"/>
              </p:ext>
            </p:extLst>
          </p:nvPr>
        </p:nvGraphicFramePr>
        <p:xfrm>
          <a:off x="1331640" y="1268760"/>
          <a:ext cx="6792416" cy="152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ángulo redondeado 12"/>
          <p:cNvSpPr/>
          <p:nvPr/>
        </p:nvSpPr>
        <p:spPr>
          <a:xfrm>
            <a:off x="1439652" y="3501008"/>
            <a:ext cx="1656184" cy="25922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Planificación Preliminar: Riesgo Inherente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Planificación Especifica: Riesgo de Control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Archivo Permanente </a:t>
            </a:r>
            <a:endParaRPr lang="es-ES" sz="1400" dirty="0"/>
          </a:p>
        </p:txBody>
      </p:sp>
      <p:sp>
        <p:nvSpPr>
          <p:cNvPr id="17" name="Rectángulo redondeado 16"/>
          <p:cNvSpPr/>
          <p:nvPr/>
        </p:nvSpPr>
        <p:spPr>
          <a:xfrm>
            <a:off x="3923928" y="3501008"/>
            <a:ext cx="1656184" cy="25922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Programas de Auditoría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Pruebas de Auditoria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Papeles de Trabajo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Evidencia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Hallazgos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Riesgo de detección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Archivo Corriente</a:t>
            </a:r>
            <a:endParaRPr lang="es-ES" sz="1400" dirty="0"/>
          </a:p>
        </p:txBody>
      </p:sp>
      <p:sp>
        <p:nvSpPr>
          <p:cNvPr id="18" name="Rectángulo redondeado 17"/>
          <p:cNvSpPr/>
          <p:nvPr/>
        </p:nvSpPr>
        <p:spPr>
          <a:xfrm>
            <a:off x="6408204" y="3717032"/>
            <a:ext cx="1656184" cy="23762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Borrador del Informe de Auditoría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/>
              <a:t>Informe de Auditoría definitivo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/>
          </a:p>
        </p:txBody>
      </p:sp>
      <p:sp>
        <p:nvSpPr>
          <p:cNvPr id="14" name="Flecha a la derecha con bandas 13"/>
          <p:cNvSpPr/>
          <p:nvPr/>
        </p:nvSpPr>
        <p:spPr>
          <a:xfrm rot="5556800">
            <a:off x="2053935" y="2309700"/>
            <a:ext cx="432048" cy="5040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Flecha a la derecha con bandas 19"/>
          <p:cNvSpPr/>
          <p:nvPr/>
        </p:nvSpPr>
        <p:spPr>
          <a:xfrm rot="5556800">
            <a:off x="4390928" y="2866406"/>
            <a:ext cx="432048" cy="5040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lecha a la derecha con bandas 20"/>
          <p:cNvSpPr/>
          <p:nvPr/>
        </p:nvSpPr>
        <p:spPr>
          <a:xfrm rot="5556800">
            <a:off x="6921847" y="3093696"/>
            <a:ext cx="432048" cy="5040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76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827584" y="630560"/>
            <a:ext cx="75587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METODOLOGÍA DE LA AUDITORÍA DE GESTIÓN</a:t>
            </a:r>
            <a:endParaRPr kumimoji="0" lang="es-EC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059159690"/>
              </p:ext>
            </p:extLst>
          </p:nvPr>
        </p:nvGraphicFramePr>
        <p:xfrm>
          <a:off x="611560" y="404664"/>
          <a:ext cx="8352928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 descr="http://3.bp.blogspot.com/_8vnfMf5TYZ4/TL9L6nJWpHI/AAAAAAAAAFQ/JceofN5YfQk/s1600/AnalisisRiesgo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12776"/>
            <a:ext cx="1507743" cy="1507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auditorsystemgrp3.weebly.com/uploads/1/3/7/1/13712994/5431589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35551"/>
            <a:ext cx="1301130" cy="14849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www.fenalco.com.co/sites/default/files/FOTO%20PARA%20%C3%9ALTIMO%20CUADRO%20NEGRO_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97152"/>
            <a:ext cx="909845" cy="1473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offerum.s3.amazonaws.com/images/thumbnails/54172/aa84fe02891c3ee2f12d198942d05f7c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087" y="4799688"/>
            <a:ext cx="1076255" cy="1470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6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27584" y="630560"/>
            <a:ext cx="75587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METODOLOGÍA DE LA AUDITORÍA DE GESTIÓN</a:t>
            </a:r>
            <a:endParaRPr kumimoji="0" lang="es-EC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94987194"/>
              </p:ext>
            </p:extLst>
          </p:nvPr>
        </p:nvGraphicFramePr>
        <p:xfrm>
          <a:off x="179512" y="44624"/>
          <a:ext cx="9073670" cy="8208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0" name="Picture 2" descr="http://3.bp.blogspot.com/_Y29_pvykbVs/S_jHPJYY47I/AAAAAAAAAA4/IPxDnDgZW0c/s320/KP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91383"/>
            <a:ext cx="1736229" cy="1246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blog.firefishsoftware.com/Portals/44010/images/Report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856" y="1298323"/>
            <a:ext cx="1728192" cy="1339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3.bp.blogspot.com/_lOCt5tHnRqw/SjbpXLje1LI/AAAAAAAAACc/OLmZuY8F_Io/s320/INDICADORESDEGESTION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075" y="1318715"/>
            <a:ext cx="1699117" cy="1477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23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99592" y="1124744"/>
            <a:ext cx="75587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es-EC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“AUDITORÍA DE GESTIÓN AL PROCESO DE LOS DEPARTAMENTOS DE CRÉDITO Y COBRANZA EN LA COOPERATIVA DE AHORRO Y CRÉDITO HUAICANA, PERIODO DEL 01 DE ENERO AL 31 DE DICIEMBRE DEL 2013, UBICADA EN LA CIUDAD DE QUITO, PROVINCIA PICHINCHA”</a:t>
            </a:r>
            <a:endParaRPr kumimoji="0" lang="es-EC" sz="3200" b="1" i="0" u="none" strike="noStrike" normalizeH="0" baseline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http://www.huaicana.fin.ec/images/stories/huaicana/general/h_quie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684" y="3429000"/>
            <a:ext cx="4968552" cy="26136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23728" y="836712"/>
            <a:ext cx="48317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Planificación Preliminar</a:t>
            </a:r>
            <a:endParaRPr lang="es-E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Nube 3">
            <a:hlinkClick r:id="rId2" action="ppaction://hlinkfile"/>
          </p:cNvPr>
          <p:cNvSpPr/>
          <p:nvPr/>
        </p:nvSpPr>
        <p:spPr>
          <a:xfrm>
            <a:off x="1446193" y="2031667"/>
            <a:ext cx="2304256" cy="129614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hlinkClick r:id="rId3" action="ppaction://hlinkfile"/>
              </a:rPr>
              <a:t>Programa </a:t>
            </a:r>
            <a:r>
              <a:rPr lang="es-ES" dirty="0" smtClean="0"/>
              <a:t>Preliminar de Auditoría </a:t>
            </a:r>
            <a:endParaRPr lang="es-ES" dirty="0"/>
          </a:p>
        </p:txBody>
      </p:sp>
      <p:sp>
        <p:nvSpPr>
          <p:cNvPr id="5" name="Nube 4"/>
          <p:cNvSpPr/>
          <p:nvPr/>
        </p:nvSpPr>
        <p:spPr>
          <a:xfrm>
            <a:off x="5282208" y="2031667"/>
            <a:ext cx="2304256" cy="1296144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hlinkClick r:id="rId4" action="ppaction://hlinkfile"/>
              </a:rPr>
              <a:t>Riesgo </a:t>
            </a:r>
            <a:r>
              <a:rPr lang="es-ES" dirty="0" smtClean="0"/>
              <a:t>Inherente</a:t>
            </a:r>
            <a:endParaRPr lang="es-ES" dirty="0"/>
          </a:p>
        </p:txBody>
      </p:sp>
      <p:pic>
        <p:nvPicPr>
          <p:cNvPr id="13314" name="Picture 2" descr="http://www.monografias.com/trabajos-pdf5/fases-auditoria-calidad/image00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" t="10762" r="11789" b="8697"/>
          <a:stretch/>
        </p:blipFill>
        <p:spPr bwMode="auto">
          <a:xfrm>
            <a:off x="1541113" y="3870920"/>
            <a:ext cx="2209336" cy="2227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3.bp.blogspot.com/_8vnfMf5TYZ4/TL9L6nJWpHI/AAAAAAAAAFQ/JceofN5YfQk/s1600/AnalisisRiesgo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03847"/>
            <a:ext cx="2294384" cy="2294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echa a la derecha con bandas 5"/>
          <p:cNvSpPr/>
          <p:nvPr/>
        </p:nvSpPr>
        <p:spPr>
          <a:xfrm>
            <a:off x="4078170" y="2355702"/>
            <a:ext cx="997885" cy="713257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528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14112" y="836712"/>
            <a:ext cx="48510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Planificación Específica</a:t>
            </a:r>
            <a:endParaRPr lang="es-E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Nube 3">
            <a:hlinkClick r:id="rId2" action="ppaction://hlinkfile"/>
          </p:cNvPr>
          <p:cNvSpPr/>
          <p:nvPr/>
        </p:nvSpPr>
        <p:spPr>
          <a:xfrm>
            <a:off x="1446193" y="2031667"/>
            <a:ext cx="2304256" cy="12961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hlinkClick r:id="rId3" action="ppaction://hlinkfile"/>
              </a:rPr>
              <a:t>Programa </a:t>
            </a:r>
            <a:r>
              <a:rPr lang="es-ES" dirty="0" smtClean="0"/>
              <a:t>Específico de Auditoría </a:t>
            </a:r>
            <a:endParaRPr lang="es-ES" dirty="0"/>
          </a:p>
        </p:txBody>
      </p:sp>
      <p:sp>
        <p:nvSpPr>
          <p:cNvPr id="5" name="Nube 4"/>
          <p:cNvSpPr/>
          <p:nvPr/>
        </p:nvSpPr>
        <p:spPr>
          <a:xfrm>
            <a:off x="5282208" y="2031667"/>
            <a:ext cx="2304256" cy="129614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hlinkClick r:id="rId4" action="ppaction://hlinkfile"/>
              </a:rPr>
              <a:t>Riesgo</a:t>
            </a:r>
            <a:r>
              <a:rPr lang="es-ES" dirty="0" smtClean="0"/>
              <a:t> de Control</a:t>
            </a:r>
            <a:endParaRPr lang="es-ES" dirty="0"/>
          </a:p>
        </p:txBody>
      </p:sp>
      <p:sp>
        <p:nvSpPr>
          <p:cNvPr id="6" name="Flecha a la derecha con bandas 5"/>
          <p:cNvSpPr/>
          <p:nvPr/>
        </p:nvSpPr>
        <p:spPr>
          <a:xfrm>
            <a:off x="4078170" y="2355702"/>
            <a:ext cx="997885" cy="713257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338" name="Picture 2" descr="https://encrypted-tbn1.gstatic.com/images?q=tbn:ANd9GcQ-SPbMsd_wSs6-tVpRPjwQr5Y5rpC4ZvUb1jeKgCkuyH_rsfegr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193" y="4079501"/>
            <a:ext cx="2619375" cy="1743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fenalco.com.co/sites/default/files/FOTO%20PARA%20%C3%9ALTIMO%20CUADRO%20NEGRO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208" y="4079501"/>
            <a:ext cx="2336313" cy="1963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9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a 20"/>
          <p:cNvGraphicFramePr/>
          <p:nvPr>
            <p:extLst>
              <p:ext uri="{D42A27DB-BD31-4B8C-83A1-F6EECF244321}">
                <p14:modId xmlns:p14="http://schemas.microsoft.com/office/powerpoint/2010/main" val="1653636071"/>
              </p:ext>
            </p:extLst>
          </p:nvPr>
        </p:nvGraphicFramePr>
        <p:xfrm>
          <a:off x="-252536" y="-27384"/>
          <a:ext cx="10009112" cy="8136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" name="Imagen 21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" t="2010" r="3659" b="2444"/>
          <a:stretch/>
        </p:blipFill>
        <p:spPr bwMode="auto">
          <a:xfrm>
            <a:off x="827584" y="980728"/>
            <a:ext cx="1656184" cy="1080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Rectángulo 22"/>
          <p:cNvSpPr/>
          <p:nvPr/>
        </p:nvSpPr>
        <p:spPr>
          <a:xfrm>
            <a:off x="3181393" y="890717"/>
            <a:ext cx="495840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Cooperativa de Ahorro y </a:t>
            </a:r>
          </a:p>
          <a:p>
            <a:pPr algn="ctr"/>
            <a:r>
              <a:rPr lang="es-E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Crèdito Huaicana Cía. </a:t>
            </a:r>
            <a:r>
              <a:rPr lang="es-E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Ltda. </a:t>
            </a:r>
            <a:endParaRPr lang="es-E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45172" y="548680"/>
            <a:ext cx="28520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Ejecución</a:t>
            </a:r>
            <a:endParaRPr lang="es-E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Picture 2" descr="http://www.consultaformayaudita.com/audito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18590"/>
            <a:ext cx="2857500" cy="2124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ube 3">
            <a:hlinkClick r:id="rId3" action="ppaction://hlinkfile"/>
          </p:cNvPr>
          <p:cNvSpPr/>
          <p:nvPr/>
        </p:nvSpPr>
        <p:spPr>
          <a:xfrm>
            <a:off x="1456065" y="2031667"/>
            <a:ext cx="2304256" cy="12961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hlinkClick r:id="rId4" action="ppaction://hlinkfile"/>
              </a:rPr>
              <a:t>Programa</a:t>
            </a:r>
            <a:r>
              <a:rPr lang="es-ES" dirty="0" smtClean="0">
                <a:hlinkClick r:id="rId5" action="ppaction://hlinkfile"/>
              </a:rPr>
              <a:t> </a:t>
            </a:r>
            <a:r>
              <a:rPr lang="es-ES" dirty="0" smtClean="0"/>
              <a:t>de Ejecución de Auditoría </a:t>
            </a:r>
            <a:endParaRPr lang="es-ES" dirty="0"/>
          </a:p>
        </p:txBody>
      </p:sp>
      <p:sp>
        <p:nvSpPr>
          <p:cNvPr id="5" name="Nube 4"/>
          <p:cNvSpPr/>
          <p:nvPr/>
        </p:nvSpPr>
        <p:spPr>
          <a:xfrm>
            <a:off x="5292080" y="2031667"/>
            <a:ext cx="2304256" cy="129614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hlinkClick r:id="rId6" action="ppaction://hlinkfile"/>
              </a:rPr>
              <a:t>Hallazgo</a:t>
            </a:r>
            <a:endParaRPr lang="es-ES" dirty="0"/>
          </a:p>
        </p:txBody>
      </p:sp>
      <p:sp>
        <p:nvSpPr>
          <p:cNvPr id="6" name="Flecha a la derecha con bandas 5"/>
          <p:cNvSpPr/>
          <p:nvPr/>
        </p:nvSpPr>
        <p:spPr>
          <a:xfrm>
            <a:off x="4088042" y="2355702"/>
            <a:ext cx="997885" cy="713257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4" descr="http://attac-catalunya.cat/wp-content/uploads/2015/03/auditori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18590"/>
            <a:ext cx="2530152" cy="1958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96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356571" y="548680"/>
            <a:ext cx="66479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Comunicación de Resultados</a:t>
            </a:r>
            <a:endParaRPr lang="es-E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Nube 3"/>
          <p:cNvSpPr/>
          <p:nvPr/>
        </p:nvSpPr>
        <p:spPr>
          <a:xfrm>
            <a:off x="3131840" y="1628800"/>
            <a:ext cx="2664296" cy="1656184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hlinkClick r:id="rId2" action="ppaction://hlinkfile"/>
              </a:rPr>
              <a:t>Informe de Auditoría</a:t>
            </a:r>
            <a:endParaRPr lang="es-ES" dirty="0"/>
          </a:p>
        </p:txBody>
      </p:sp>
      <p:pic>
        <p:nvPicPr>
          <p:cNvPr id="5" name="Picture 2" descr="http://thumbs.dreamstime.com/x/informe-de-auditor%C3%ADa-112681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98" y="3843396"/>
            <a:ext cx="2797785" cy="18729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ampasanmiguelmoralzarzal.files.wordpress.com/2012/01/inform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54430"/>
            <a:ext cx="2880320" cy="2050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0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Resultado de imagen para CONCLUSI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9220" name="AutoShape 4" descr="Resultado de imagen para CONCLUSI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" name="Rectángulo 3"/>
          <p:cNvSpPr/>
          <p:nvPr/>
        </p:nvSpPr>
        <p:spPr>
          <a:xfrm>
            <a:off x="3302560" y="404664"/>
            <a:ext cx="26420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Conclusiones </a:t>
            </a:r>
            <a:endParaRPr lang="es-E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80227771"/>
              </p:ext>
            </p:extLst>
          </p:nvPr>
        </p:nvGraphicFramePr>
        <p:xfrm>
          <a:off x="611560" y="1124744"/>
          <a:ext cx="7704856" cy="5165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http://questgarden.com/72/63/4/090923120618/images/Writing%20ma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052736"/>
            <a:ext cx="110809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conocimientodelmediosocialycultural.files.wordpress.com/2010/04/000242711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68" y="4941168"/>
            <a:ext cx="1110332" cy="116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Resultado de imagen para CONCLUSI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9220" name="AutoShape 4" descr="Resultado de imagen para CONCLUSI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" name="Rectángulo 3"/>
          <p:cNvSpPr/>
          <p:nvPr/>
        </p:nvSpPr>
        <p:spPr>
          <a:xfrm>
            <a:off x="3059832" y="611647"/>
            <a:ext cx="33634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800" b="1" cap="none" spc="0" dirty="0" smtClean="0">
                <a:ln/>
                <a:solidFill>
                  <a:schemeClr val="accent3"/>
                </a:solidFill>
                <a:effectLst/>
              </a:rPr>
              <a:t>Recomendaciones</a:t>
            </a:r>
            <a:endParaRPr lang="es-ES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005932490"/>
              </p:ext>
            </p:extLst>
          </p:nvPr>
        </p:nvGraphicFramePr>
        <p:xfrm>
          <a:off x="827584" y="1613024"/>
          <a:ext cx="7632848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 descr="https://elimmigrante.files.wordpress.com/2013/04/recomendacion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42407"/>
            <a:ext cx="1492999" cy="1184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m1.paperblog.com/i/188/1880924/guia-evaluacion-economica-tecnologias-sanitar-L-yYKcgz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09697"/>
            <a:ext cx="1295871" cy="1235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seocom.es/blog/media/Gracia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4989">
            <a:off x="-531260" y="1880088"/>
            <a:ext cx="1010492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08284248"/>
              </p:ext>
            </p:extLst>
          </p:nvPr>
        </p:nvGraphicFramePr>
        <p:xfrm>
          <a:off x="2580456" y="764704"/>
          <a:ext cx="6096000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76510299"/>
              </p:ext>
            </p:extLst>
          </p:nvPr>
        </p:nvGraphicFramePr>
        <p:xfrm>
          <a:off x="971600" y="2708920"/>
          <a:ext cx="741682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Flecha a la derecha con bandas 16"/>
          <p:cNvSpPr/>
          <p:nvPr/>
        </p:nvSpPr>
        <p:spPr>
          <a:xfrm>
            <a:off x="611560" y="836712"/>
            <a:ext cx="1728192" cy="1296144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Planteamiento del problema 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42533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489" t="11610" r="7180" b="7673"/>
          <a:stretch/>
        </p:blipFill>
        <p:spPr>
          <a:xfrm>
            <a:off x="899592" y="908720"/>
            <a:ext cx="7056784" cy="5040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949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06864" y="476672"/>
            <a:ext cx="46586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Estructura Organizacional</a:t>
            </a:r>
            <a:endParaRPr lang="es-ES" sz="28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" t="2775" r="20870"/>
          <a:stretch/>
        </p:blipFill>
        <p:spPr bwMode="auto">
          <a:xfrm>
            <a:off x="1043608" y="1268760"/>
            <a:ext cx="6912768" cy="4536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75656" y="548680"/>
            <a:ext cx="59683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Direccionamiento Estratégico</a:t>
            </a:r>
            <a:endParaRPr lang="es-E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11192653"/>
              </p:ext>
            </p:extLst>
          </p:nvPr>
        </p:nvGraphicFramePr>
        <p:xfrm>
          <a:off x="1979712" y="1133455"/>
          <a:ext cx="5256584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76342420"/>
              </p:ext>
            </p:extLst>
          </p:nvPr>
        </p:nvGraphicFramePr>
        <p:xfrm>
          <a:off x="292339" y="3501008"/>
          <a:ext cx="4136278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8864265"/>
              </p:ext>
            </p:extLst>
          </p:nvPr>
        </p:nvGraphicFramePr>
        <p:xfrm>
          <a:off x="4092624" y="3356992"/>
          <a:ext cx="4727848" cy="3292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7" name="Imagen 6"/>
          <p:cNvPicPr/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" t="2010" r="3659" b="2444"/>
          <a:stretch/>
        </p:blipFill>
        <p:spPr bwMode="auto">
          <a:xfrm>
            <a:off x="539552" y="1350683"/>
            <a:ext cx="1224136" cy="1008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18"/>
          <a:srcRect l="4964" t="11610" r="73626" b="71656"/>
          <a:stretch/>
        </p:blipFill>
        <p:spPr>
          <a:xfrm>
            <a:off x="7308304" y="1350683"/>
            <a:ext cx="1224136" cy="92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4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27784" y="548680"/>
            <a:ext cx="40543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Análisis Situacional</a:t>
            </a:r>
            <a:endParaRPr lang="es-E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55861559"/>
              </p:ext>
            </p:extLst>
          </p:nvPr>
        </p:nvGraphicFramePr>
        <p:xfrm>
          <a:off x="971600" y="1397000"/>
          <a:ext cx="7416824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145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1167830" y="695360"/>
            <a:ext cx="7076578" cy="54699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795946406"/>
              </p:ext>
            </p:extLst>
          </p:nvPr>
        </p:nvGraphicFramePr>
        <p:xfrm>
          <a:off x="1115616" y="1397000"/>
          <a:ext cx="6912768" cy="4489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3959932" y="551723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Tecnológico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1619672" y="17008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Político 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6759755" y="42210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Social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1763688" y="42210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Legal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6666656" y="1867575"/>
            <a:ext cx="133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Económico 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2339752" y="695360"/>
            <a:ext cx="476115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Macroentorno</a:t>
            </a:r>
            <a:endParaRPr lang="es-E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30" name="Picture 6" descr="https://atochaemprende.wikispaces.com/file/view/Hammer-Gavel.jpg/386454392/268x156/Hammer-Gave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093" y="4774282"/>
            <a:ext cx="127635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sentinelb2b.files.wordpress.com/2012/10/shutterstock_6419271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20" y="4774282"/>
            <a:ext cx="1358255" cy="742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puntoinversiones.com/imageninversiones/2013/07/crecimiento-economico-optimism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656" y="2381673"/>
            <a:ext cx="1406319" cy="737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glendaguirola.files.wordpress.com/2011/09/poli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241"/>
            <a:ext cx="1276350" cy="742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95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79712" y="548680"/>
            <a:ext cx="54008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Influencias Macroeconómicas </a:t>
            </a:r>
            <a:endParaRPr lang="es-E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09826575"/>
              </p:ext>
            </p:extLst>
          </p:nvPr>
        </p:nvGraphicFramePr>
        <p:xfrm>
          <a:off x="611560" y="548680"/>
          <a:ext cx="8712968" cy="5920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glendaguirola.files.wordpress.com/2011/09/pol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56792"/>
            <a:ext cx="1319309" cy="130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oi.es/blogs/nayellymercedeslazala/files/2012/04/images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60289"/>
            <a:ext cx="1727161" cy="123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usanacervera.files.wordpress.com/2013/02/15756968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97152"/>
            <a:ext cx="1061665" cy="141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80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2616</TotalTime>
  <Words>1338</Words>
  <Application>Microsoft Office PowerPoint</Application>
  <PresentationFormat>Presentación en pantalla (4:3)</PresentationFormat>
  <Paragraphs>182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Calibri</vt:lpstr>
      <vt:lpstr>Garamond</vt:lpstr>
      <vt:lpstr>Times New Roman</vt:lpstr>
      <vt:lpstr>Orgánico</vt:lpstr>
      <vt:lpstr>TITLE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Tatiana Suntaxi</dc:creator>
  <cp:lastModifiedBy>Andre Reyes</cp:lastModifiedBy>
  <cp:revision>213</cp:revision>
  <dcterms:created xsi:type="dcterms:W3CDTF">2015-04-15T18:25:04Z</dcterms:created>
  <dcterms:modified xsi:type="dcterms:W3CDTF">2015-05-11T03:26:54Z</dcterms:modified>
</cp:coreProperties>
</file>