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5"/>
  </p:notesMasterIdLst>
  <p:sldIdLst>
    <p:sldId id="256" r:id="rId2"/>
    <p:sldId id="260" r:id="rId3"/>
    <p:sldId id="262" r:id="rId4"/>
    <p:sldId id="266" r:id="rId5"/>
    <p:sldId id="263" r:id="rId6"/>
    <p:sldId id="267" r:id="rId7"/>
    <p:sldId id="269" r:id="rId8"/>
    <p:sldId id="282" r:id="rId9"/>
    <p:sldId id="264" r:id="rId10"/>
    <p:sldId id="270" r:id="rId11"/>
    <p:sldId id="268" r:id="rId12"/>
    <p:sldId id="271" r:id="rId13"/>
    <p:sldId id="272" r:id="rId14"/>
    <p:sldId id="273" r:id="rId15"/>
    <p:sldId id="274" r:id="rId16"/>
    <p:sldId id="275" r:id="rId17"/>
    <p:sldId id="276" r:id="rId18"/>
    <p:sldId id="277" r:id="rId19"/>
    <p:sldId id="279" r:id="rId20"/>
    <p:sldId id="278" r:id="rId21"/>
    <p:sldId id="280" r:id="rId22"/>
    <p:sldId id="281" r:id="rId23"/>
    <p:sldId id="25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A15F1-3154-4296-A665-467388795038}" type="doc">
      <dgm:prSet loTypeId="urn:microsoft.com/office/officeart/2005/8/layout/vProcess5" loCatId="process" qsTypeId="urn:microsoft.com/office/officeart/2005/8/quickstyle/3d4" qsCatId="3D" csTypeId="urn:microsoft.com/office/officeart/2005/8/colors/colorful4" csCatId="colorful" phldr="1"/>
      <dgm:spPr/>
      <dgm:t>
        <a:bodyPr/>
        <a:lstStyle/>
        <a:p>
          <a:endParaRPr lang="es-EC"/>
        </a:p>
      </dgm:t>
    </dgm:pt>
    <dgm:pt modelId="{9473F8F3-4F59-4484-BAD8-2540A01AB1BE}">
      <dgm:prSet phldrT="[Texto]" custT="1"/>
      <dgm:spPr/>
      <dgm:t>
        <a:bodyPr/>
        <a:lstStyle/>
        <a:p>
          <a:pPr algn="ctr"/>
          <a:r>
            <a:rPr lang="es-ES" sz="1800" dirty="0" smtClean="0"/>
            <a:t>Las PYMES que no realizan una Planificación </a:t>
          </a:r>
          <a:r>
            <a:rPr lang="es-ES" sz="1800" i="0" dirty="0" smtClean="0"/>
            <a:t>Estratégica que permita lograr su desarrollo, competitividad y crecimiento</a:t>
          </a:r>
          <a:r>
            <a:rPr lang="es-ES" sz="1800" dirty="0" smtClean="0"/>
            <a:t>, no tendrán futuro en el ámbito empresarial.</a:t>
          </a:r>
          <a:endParaRPr lang="es-EC" sz="1800" dirty="0"/>
        </a:p>
      </dgm:t>
    </dgm:pt>
    <dgm:pt modelId="{AF2E64B5-EC4A-4559-A8A7-D2BA88E76B30}" type="parTrans" cxnId="{7FC8790A-A0FB-4C59-A8D1-2C98F9E3CF3D}">
      <dgm:prSet/>
      <dgm:spPr/>
      <dgm:t>
        <a:bodyPr/>
        <a:lstStyle/>
        <a:p>
          <a:pPr algn="ctr"/>
          <a:endParaRPr lang="es-EC"/>
        </a:p>
      </dgm:t>
    </dgm:pt>
    <dgm:pt modelId="{F4A1A74C-11F7-4A9C-95D9-D3DC21A06047}" type="sibTrans" cxnId="{7FC8790A-A0FB-4C59-A8D1-2C98F9E3CF3D}">
      <dgm:prSet/>
      <dgm:spPr/>
      <dgm:t>
        <a:bodyPr/>
        <a:lstStyle/>
        <a:p>
          <a:pPr algn="ctr"/>
          <a:endParaRPr lang="es-EC"/>
        </a:p>
      </dgm:t>
    </dgm:pt>
    <dgm:pt modelId="{DE97B053-957D-461E-AF7A-A60BAA41FCED}">
      <dgm:prSet phldrT="[Texto]" custT="1"/>
      <dgm:spPr/>
      <dgm:t>
        <a:bodyPr/>
        <a:lstStyle/>
        <a:p>
          <a:pPr algn="ctr"/>
          <a:r>
            <a:rPr lang="es-ES" sz="1800" dirty="0" smtClean="0"/>
            <a:t>La Planificación Estratégica es un componente fundamental como fase crítica del proceso gerencial.</a:t>
          </a:r>
          <a:endParaRPr lang="es-EC" sz="1800" dirty="0"/>
        </a:p>
      </dgm:t>
    </dgm:pt>
    <dgm:pt modelId="{08F326CA-ABDA-4DD0-962E-C289F5D4DD46}" type="parTrans" cxnId="{6076DF4B-B1EE-4053-894C-DC8523AB142D}">
      <dgm:prSet/>
      <dgm:spPr/>
      <dgm:t>
        <a:bodyPr/>
        <a:lstStyle/>
        <a:p>
          <a:pPr algn="ctr"/>
          <a:endParaRPr lang="es-EC"/>
        </a:p>
      </dgm:t>
    </dgm:pt>
    <dgm:pt modelId="{F28D3C7B-57A7-4D47-AE61-9BB17D25413B}" type="sibTrans" cxnId="{6076DF4B-B1EE-4053-894C-DC8523AB142D}">
      <dgm:prSet/>
      <dgm:spPr/>
      <dgm:t>
        <a:bodyPr/>
        <a:lstStyle/>
        <a:p>
          <a:pPr algn="ctr"/>
          <a:endParaRPr lang="es-EC"/>
        </a:p>
      </dgm:t>
    </dgm:pt>
    <dgm:pt modelId="{866DB43B-85B6-41F8-A7F0-6DD0097671C7}">
      <dgm:prSet phldrT="[Texto]" custT="1"/>
      <dgm:spPr/>
      <dgm:t>
        <a:bodyPr/>
        <a:lstStyle/>
        <a:p>
          <a:pPr algn="ctr"/>
          <a:r>
            <a:rPr lang="es-EC" sz="1800" dirty="0" smtClean="0"/>
            <a:t>Desarrollo de una herramienta informática modular basada en plataforma web que permita optimizar el proceso de Planificación Estratégica para </a:t>
          </a:r>
          <a:r>
            <a:rPr lang="es-EC" sz="1800" dirty="0" err="1" smtClean="0"/>
            <a:t>PYMEs</a:t>
          </a:r>
          <a:r>
            <a:rPr lang="es-EC" sz="1800" dirty="0" smtClean="0"/>
            <a:t> del DMQ.</a:t>
          </a:r>
          <a:endParaRPr lang="es-EC" sz="1800" dirty="0"/>
        </a:p>
      </dgm:t>
    </dgm:pt>
    <dgm:pt modelId="{280D89C9-0D6F-43FA-AFE1-20AA39776ECD}" type="parTrans" cxnId="{58E2C53E-EEB5-45A0-B5B7-F6904832BD05}">
      <dgm:prSet/>
      <dgm:spPr/>
      <dgm:t>
        <a:bodyPr/>
        <a:lstStyle/>
        <a:p>
          <a:pPr algn="ctr"/>
          <a:endParaRPr lang="es-EC"/>
        </a:p>
      </dgm:t>
    </dgm:pt>
    <dgm:pt modelId="{46A10203-480E-4146-BC72-F0755C998CC4}" type="sibTrans" cxnId="{58E2C53E-EEB5-45A0-B5B7-F6904832BD05}">
      <dgm:prSet/>
      <dgm:spPr/>
      <dgm:t>
        <a:bodyPr/>
        <a:lstStyle/>
        <a:p>
          <a:pPr algn="ctr"/>
          <a:endParaRPr lang="es-EC"/>
        </a:p>
      </dgm:t>
    </dgm:pt>
    <dgm:pt modelId="{E904D794-1BA6-4405-883D-6F135665542E}" type="pres">
      <dgm:prSet presAssocID="{1F0A15F1-3154-4296-A665-467388795038}" presName="outerComposite" presStyleCnt="0">
        <dgm:presLayoutVars>
          <dgm:chMax val="5"/>
          <dgm:dir/>
          <dgm:resizeHandles val="exact"/>
        </dgm:presLayoutVars>
      </dgm:prSet>
      <dgm:spPr/>
      <dgm:t>
        <a:bodyPr/>
        <a:lstStyle/>
        <a:p>
          <a:endParaRPr lang="es-EC"/>
        </a:p>
      </dgm:t>
    </dgm:pt>
    <dgm:pt modelId="{834C1A5D-2F40-4421-BA90-8DF2E6FA0ABF}" type="pres">
      <dgm:prSet presAssocID="{1F0A15F1-3154-4296-A665-467388795038}" presName="dummyMaxCanvas" presStyleCnt="0">
        <dgm:presLayoutVars/>
      </dgm:prSet>
      <dgm:spPr/>
      <dgm:t>
        <a:bodyPr/>
        <a:lstStyle/>
        <a:p>
          <a:endParaRPr lang="es-EC"/>
        </a:p>
      </dgm:t>
    </dgm:pt>
    <dgm:pt modelId="{561A9E2B-5D99-4502-88F6-2AD341727846}" type="pres">
      <dgm:prSet presAssocID="{1F0A15F1-3154-4296-A665-467388795038}" presName="ThreeNodes_1" presStyleLbl="node1" presStyleIdx="0" presStyleCnt="3">
        <dgm:presLayoutVars>
          <dgm:bulletEnabled val="1"/>
        </dgm:presLayoutVars>
      </dgm:prSet>
      <dgm:spPr/>
      <dgm:t>
        <a:bodyPr/>
        <a:lstStyle/>
        <a:p>
          <a:endParaRPr lang="es-EC"/>
        </a:p>
      </dgm:t>
    </dgm:pt>
    <dgm:pt modelId="{486527A1-10CA-4F28-AC22-45367BBDEA80}" type="pres">
      <dgm:prSet presAssocID="{1F0A15F1-3154-4296-A665-467388795038}" presName="ThreeNodes_2" presStyleLbl="node1" presStyleIdx="1" presStyleCnt="3">
        <dgm:presLayoutVars>
          <dgm:bulletEnabled val="1"/>
        </dgm:presLayoutVars>
      </dgm:prSet>
      <dgm:spPr/>
      <dgm:t>
        <a:bodyPr/>
        <a:lstStyle/>
        <a:p>
          <a:endParaRPr lang="es-EC"/>
        </a:p>
      </dgm:t>
    </dgm:pt>
    <dgm:pt modelId="{C87D7835-B547-4CCC-AAE8-4A344A0E2B96}" type="pres">
      <dgm:prSet presAssocID="{1F0A15F1-3154-4296-A665-467388795038}" presName="ThreeNodes_3" presStyleLbl="node1" presStyleIdx="2" presStyleCnt="3">
        <dgm:presLayoutVars>
          <dgm:bulletEnabled val="1"/>
        </dgm:presLayoutVars>
      </dgm:prSet>
      <dgm:spPr/>
      <dgm:t>
        <a:bodyPr/>
        <a:lstStyle/>
        <a:p>
          <a:endParaRPr lang="es-EC"/>
        </a:p>
      </dgm:t>
    </dgm:pt>
    <dgm:pt modelId="{A3E5D744-9FD7-402B-BA8B-6E12E296E96F}" type="pres">
      <dgm:prSet presAssocID="{1F0A15F1-3154-4296-A665-467388795038}" presName="ThreeConn_1-2" presStyleLbl="fgAccFollowNode1" presStyleIdx="0" presStyleCnt="2">
        <dgm:presLayoutVars>
          <dgm:bulletEnabled val="1"/>
        </dgm:presLayoutVars>
      </dgm:prSet>
      <dgm:spPr/>
      <dgm:t>
        <a:bodyPr/>
        <a:lstStyle/>
        <a:p>
          <a:endParaRPr lang="es-EC"/>
        </a:p>
      </dgm:t>
    </dgm:pt>
    <dgm:pt modelId="{64F639DA-0183-417D-9775-E97D24D158E8}" type="pres">
      <dgm:prSet presAssocID="{1F0A15F1-3154-4296-A665-467388795038}" presName="ThreeConn_2-3" presStyleLbl="fgAccFollowNode1" presStyleIdx="1" presStyleCnt="2">
        <dgm:presLayoutVars>
          <dgm:bulletEnabled val="1"/>
        </dgm:presLayoutVars>
      </dgm:prSet>
      <dgm:spPr/>
      <dgm:t>
        <a:bodyPr/>
        <a:lstStyle/>
        <a:p>
          <a:endParaRPr lang="es-EC"/>
        </a:p>
      </dgm:t>
    </dgm:pt>
    <dgm:pt modelId="{3BCF7CEB-C272-4F45-9286-6498C4ECEFFC}" type="pres">
      <dgm:prSet presAssocID="{1F0A15F1-3154-4296-A665-467388795038}" presName="ThreeNodes_1_text" presStyleLbl="node1" presStyleIdx="2" presStyleCnt="3">
        <dgm:presLayoutVars>
          <dgm:bulletEnabled val="1"/>
        </dgm:presLayoutVars>
      </dgm:prSet>
      <dgm:spPr/>
      <dgm:t>
        <a:bodyPr/>
        <a:lstStyle/>
        <a:p>
          <a:endParaRPr lang="es-EC"/>
        </a:p>
      </dgm:t>
    </dgm:pt>
    <dgm:pt modelId="{B913F4CE-CB22-4734-863F-E21D2B251555}" type="pres">
      <dgm:prSet presAssocID="{1F0A15F1-3154-4296-A665-467388795038}" presName="ThreeNodes_2_text" presStyleLbl="node1" presStyleIdx="2" presStyleCnt="3">
        <dgm:presLayoutVars>
          <dgm:bulletEnabled val="1"/>
        </dgm:presLayoutVars>
      </dgm:prSet>
      <dgm:spPr/>
      <dgm:t>
        <a:bodyPr/>
        <a:lstStyle/>
        <a:p>
          <a:endParaRPr lang="es-EC"/>
        </a:p>
      </dgm:t>
    </dgm:pt>
    <dgm:pt modelId="{E6B6C24B-F278-4352-AC26-C3467E74C8A2}" type="pres">
      <dgm:prSet presAssocID="{1F0A15F1-3154-4296-A665-467388795038}" presName="ThreeNodes_3_text" presStyleLbl="node1" presStyleIdx="2" presStyleCnt="3">
        <dgm:presLayoutVars>
          <dgm:bulletEnabled val="1"/>
        </dgm:presLayoutVars>
      </dgm:prSet>
      <dgm:spPr/>
      <dgm:t>
        <a:bodyPr/>
        <a:lstStyle/>
        <a:p>
          <a:endParaRPr lang="es-EC"/>
        </a:p>
      </dgm:t>
    </dgm:pt>
  </dgm:ptLst>
  <dgm:cxnLst>
    <dgm:cxn modelId="{07CAEABA-0F35-4402-AA5B-76C9A2374DCA}" type="presOf" srcId="{DE97B053-957D-461E-AF7A-A60BAA41FCED}" destId="{486527A1-10CA-4F28-AC22-45367BBDEA80}" srcOrd="0" destOrd="0" presId="urn:microsoft.com/office/officeart/2005/8/layout/vProcess5"/>
    <dgm:cxn modelId="{6076DF4B-B1EE-4053-894C-DC8523AB142D}" srcId="{1F0A15F1-3154-4296-A665-467388795038}" destId="{DE97B053-957D-461E-AF7A-A60BAA41FCED}" srcOrd="1" destOrd="0" parTransId="{08F326CA-ABDA-4DD0-962E-C289F5D4DD46}" sibTransId="{F28D3C7B-57A7-4D47-AE61-9BB17D25413B}"/>
    <dgm:cxn modelId="{E2447A70-A728-403A-BB60-DB55DB478358}" type="presOf" srcId="{866DB43B-85B6-41F8-A7F0-6DD0097671C7}" destId="{C87D7835-B547-4CCC-AAE8-4A344A0E2B96}" srcOrd="0" destOrd="0" presId="urn:microsoft.com/office/officeart/2005/8/layout/vProcess5"/>
    <dgm:cxn modelId="{6246CE54-7261-4EA7-8185-C22327B899F6}" type="presOf" srcId="{F4A1A74C-11F7-4A9C-95D9-D3DC21A06047}" destId="{A3E5D744-9FD7-402B-BA8B-6E12E296E96F}" srcOrd="0" destOrd="0" presId="urn:microsoft.com/office/officeart/2005/8/layout/vProcess5"/>
    <dgm:cxn modelId="{41B03D0A-1062-49FC-941D-A0F0795E8439}" type="presOf" srcId="{1F0A15F1-3154-4296-A665-467388795038}" destId="{E904D794-1BA6-4405-883D-6F135665542E}" srcOrd="0" destOrd="0" presId="urn:microsoft.com/office/officeart/2005/8/layout/vProcess5"/>
    <dgm:cxn modelId="{E4991848-D2F8-48BA-8309-4C2CDF5BB66E}" type="presOf" srcId="{866DB43B-85B6-41F8-A7F0-6DD0097671C7}" destId="{E6B6C24B-F278-4352-AC26-C3467E74C8A2}" srcOrd="1" destOrd="0" presId="urn:microsoft.com/office/officeart/2005/8/layout/vProcess5"/>
    <dgm:cxn modelId="{7FC8790A-A0FB-4C59-A8D1-2C98F9E3CF3D}" srcId="{1F0A15F1-3154-4296-A665-467388795038}" destId="{9473F8F3-4F59-4484-BAD8-2540A01AB1BE}" srcOrd="0" destOrd="0" parTransId="{AF2E64B5-EC4A-4559-A8A7-D2BA88E76B30}" sibTransId="{F4A1A74C-11F7-4A9C-95D9-D3DC21A06047}"/>
    <dgm:cxn modelId="{B4D73643-5FFF-4CD3-9A0D-44250554F149}" type="presOf" srcId="{9473F8F3-4F59-4484-BAD8-2540A01AB1BE}" destId="{3BCF7CEB-C272-4F45-9286-6498C4ECEFFC}" srcOrd="1" destOrd="0" presId="urn:microsoft.com/office/officeart/2005/8/layout/vProcess5"/>
    <dgm:cxn modelId="{B67DE7EB-59E8-4BFD-8AAD-EA4D7CC9D246}" type="presOf" srcId="{F28D3C7B-57A7-4D47-AE61-9BB17D25413B}" destId="{64F639DA-0183-417D-9775-E97D24D158E8}" srcOrd="0" destOrd="0" presId="urn:microsoft.com/office/officeart/2005/8/layout/vProcess5"/>
    <dgm:cxn modelId="{78722CCF-7139-4581-AA4A-3590AA156697}" type="presOf" srcId="{DE97B053-957D-461E-AF7A-A60BAA41FCED}" destId="{B913F4CE-CB22-4734-863F-E21D2B251555}" srcOrd="1" destOrd="0" presId="urn:microsoft.com/office/officeart/2005/8/layout/vProcess5"/>
    <dgm:cxn modelId="{76C4FB85-2198-4A9B-80F9-2DB21C9D384B}" type="presOf" srcId="{9473F8F3-4F59-4484-BAD8-2540A01AB1BE}" destId="{561A9E2B-5D99-4502-88F6-2AD341727846}" srcOrd="0" destOrd="0" presId="urn:microsoft.com/office/officeart/2005/8/layout/vProcess5"/>
    <dgm:cxn modelId="{58E2C53E-EEB5-45A0-B5B7-F6904832BD05}" srcId="{1F0A15F1-3154-4296-A665-467388795038}" destId="{866DB43B-85B6-41F8-A7F0-6DD0097671C7}" srcOrd="2" destOrd="0" parTransId="{280D89C9-0D6F-43FA-AFE1-20AA39776ECD}" sibTransId="{46A10203-480E-4146-BC72-F0755C998CC4}"/>
    <dgm:cxn modelId="{8A7BAD39-93BF-4B7D-8E34-CBE0E7071120}" type="presParOf" srcId="{E904D794-1BA6-4405-883D-6F135665542E}" destId="{834C1A5D-2F40-4421-BA90-8DF2E6FA0ABF}" srcOrd="0" destOrd="0" presId="urn:microsoft.com/office/officeart/2005/8/layout/vProcess5"/>
    <dgm:cxn modelId="{9FCAF218-5E8C-488D-A20A-CB95E567DE83}" type="presParOf" srcId="{E904D794-1BA6-4405-883D-6F135665542E}" destId="{561A9E2B-5D99-4502-88F6-2AD341727846}" srcOrd="1" destOrd="0" presId="urn:microsoft.com/office/officeart/2005/8/layout/vProcess5"/>
    <dgm:cxn modelId="{A21C1688-FB5B-417E-BD30-214EAE8F72C2}" type="presParOf" srcId="{E904D794-1BA6-4405-883D-6F135665542E}" destId="{486527A1-10CA-4F28-AC22-45367BBDEA80}" srcOrd="2" destOrd="0" presId="urn:microsoft.com/office/officeart/2005/8/layout/vProcess5"/>
    <dgm:cxn modelId="{613CAD97-213F-4856-8C96-36CEAEC80BC3}" type="presParOf" srcId="{E904D794-1BA6-4405-883D-6F135665542E}" destId="{C87D7835-B547-4CCC-AAE8-4A344A0E2B96}" srcOrd="3" destOrd="0" presId="urn:microsoft.com/office/officeart/2005/8/layout/vProcess5"/>
    <dgm:cxn modelId="{F5D3211A-AC87-41A8-BCE8-31FBC9DFDF2F}" type="presParOf" srcId="{E904D794-1BA6-4405-883D-6F135665542E}" destId="{A3E5D744-9FD7-402B-BA8B-6E12E296E96F}" srcOrd="4" destOrd="0" presId="urn:microsoft.com/office/officeart/2005/8/layout/vProcess5"/>
    <dgm:cxn modelId="{99786AC7-8256-4292-AA79-A9E05D044DB7}" type="presParOf" srcId="{E904D794-1BA6-4405-883D-6F135665542E}" destId="{64F639DA-0183-417D-9775-E97D24D158E8}" srcOrd="5" destOrd="0" presId="urn:microsoft.com/office/officeart/2005/8/layout/vProcess5"/>
    <dgm:cxn modelId="{06D93D99-701C-4EE0-B29E-CD3B15DBC6AC}" type="presParOf" srcId="{E904D794-1BA6-4405-883D-6F135665542E}" destId="{3BCF7CEB-C272-4F45-9286-6498C4ECEFFC}" srcOrd="6" destOrd="0" presId="urn:microsoft.com/office/officeart/2005/8/layout/vProcess5"/>
    <dgm:cxn modelId="{841130E1-266A-4624-B7ED-529CA170595D}" type="presParOf" srcId="{E904D794-1BA6-4405-883D-6F135665542E}" destId="{B913F4CE-CB22-4734-863F-E21D2B251555}" srcOrd="7" destOrd="0" presId="urn:microsoft.com/office/officeart/2005/8/layout/vProcess5"/>
    <dgm:cxn modelId="{9DF04A28-5AF5-48B2-A5A6-B4357B995E61}" type="presParOf" srcId="{E904D794-1BA6-4405-883D-6F135665542E}" destId="{E6B6C24B-F278-4352-AC26-C3467E74C8A2}"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615AE7-1434-47F6-8851-69CD794ED382}"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s-EC"/>
        </a:p>
      </dgm:t>
    </dgm:pt>
    <dgm:pt modelId="{34DFB0C4-C519-45DE-B122-D03F00DD26CD}">
      <dgm:prSet/>
      <dgm:spPr/>
      <dgm:t>
        <a:bodyPr/>
        <a:lstStyle/>
        <a:p>
          <a:pPr rtl="0"/>
          <a:r>
            <a:rPr lang="es-EC" dirty="0" smtClean="0"/>
            <a:t>Diagnóstico Estratégico</a:t>
          </a:r>
          <a:endParaRPr lang="es-EC" dirty="0"/>
        </a:p>
      </dgm:t>
    </dgm:pt>
    <dgm:pt modelId="{2A0E2EBB-902A-4A27-806F-510151AFDF27}" type="parTrans" cxnId="{7D89FE6F-75DB-4934-8629-5612D497A358}">
      <dgm:prSet/>
      <dgm:spPr/>
      <dgm:t>
        <a:bodyPr/>
        <a:lstStyle/>
        <a:p>
          <a:endParaRPr lang="es-EC"/>
        </a:p>
      </dgm:t>
    </dgm:pt>
    <dgm:pt modelId="{2779612A-3BF8-4E30-8F30-E55CE7D4F86A}" type="sibTrans" cxnId="{7D89FE6F-75DB-4934-8629-5612D497A358}">
      <dgm:prSet/>
      <dgm:spPr/>
      <dgm:t>
        <a:bodyPr/>
        <a:lstStyle/>
        <a:p>
          <a:endParaRPr lang="es-EC"/>
        </a:p>
      </dgm:t>
    </dgm:pt>
    <dgm:pt modelId="{42423784-397D-4AA7-8CCE-5F2B794B1987}">
      <dgm:prSet/>
      <dgm:spPr/>
      <dgm:t>
        <a:bodyPr/>
        <a:lstStyle/>
        <a:p>
          <a:pPr rtl="0"/>
          <a:endParaRPr lang="es-EC" dirty="0"/>
        </a:p>
      </dgm:t>
    </dgm:pt>
    <dgm:pt modelId="{EB7D4268-D52E-4AAE-9227-EBCE067DB984}" type="parTrans" cxnId="{13621511-8693-4FEA-B488-A59BE9A2AB27}">
      <dgm:prSet/>
      <dgm:spPr/>
      <dgm:t>
        <a:bodyPr/>
        <a:lstStyle/>
        <a:p>
          <a:endParaRPr lang="es-EC"/>
        </a:p>
      </dgm:t>
    </dgm:pt>
    <dgm:pt modelId="{97DD917B-8342-42E8-B083-C0FE4DEEE7A1}" type="sibTrans" cxnId="{13621511-8693-4FEA-B488-A59BE9A2AB27}">
      <dgm:prSet/>
      <dgm:spPr/>
      <dgm:t>
        <a:bodyPr/>
        <a:lstStyle/>
        <a:p>
          <a:endParaRPr lang="es-EC"/>
        </a:p>
      </dgm:t>
    </dgm:pt>
    <dgm:pt modelId="{9F4D9188-EC5E-49EC-982C-CC0DB5D44EE7}">
      <dgm:prSet/>
      <dgm:spPr/>
      <dgm:t>
        <a:bodyPr/>
        <a:lstStyle/>
        <a:p>
          <a:pPr rtl="0"/>
          <a:r>
            <a:rPr lang="es-EC" dirty="0" smtClean="0"/>
            <a:t>Análisis Entorno Externo (</a:t>
          </a:r>
          <a:r>
            <a:rPr lang="es-EC" dirty="0" err="1" smtClean="0"/>
            <a:t>Macroambiente</a:t>
          </a:r>
          <a:r>
            <a:rPr lang="es-EC" dirty="0" smtClean="0"/>
            <a:t> y Microambiente)</a:t>
          </a:r>
          <a:endParaRPr lang="es-EC" dirty="0"/>
        </a:p>
      </dgm:t>
    </dgm:pt>
    <dgm:pt modelId="{EAAA3A69-7FAB-4773-AB9B-8F94466EE514}" type="parTrans" cxnId="{922CFFE8-B3BB-4092-BCA4-7373DE7E0DBE}">
      <dgm:prSet/>
      <dgm:spPr/>
      <dgm:t>
        <a:bodyPr/>
        <a:lstStyle/>
        <a:p>
          <a:endParaRPr lang="es-EC"/>
        </a:p>
      </dgm:t>
    </dgm:pt>
    <dgm:pt modelId="{F32A4EDC-28B3-48E2-9A96-4615BD809EA3}" type="sibTrans" cxnId="{922CFFE8-B3BB-4092-BCA4-7373DE7E0DBE}">
      <dgm:prSet/>
      <dgm:spPr/>
      <dgm:t>
        <a:bodyPr/>
        <a:lstStyle/>
        <a:p>
          <a:endParaRPr lang="es-EC"/>
        </a:p>
      </dgm:t>
    </dgm:pt>
    <dgm:pt modelId="{424B0E9E-B689-4AF0-B150-52E30D51F9F3}">
      <dgm:prSet/>
      <dgm:spPr/>
      <dgm:t>
        <a:bodyPr/>
        <a:lstStyle/>
        <a:p>
          <a:pPr rtl="0"/>
          <a:r>
            <a:rPr lang="es-EC" dirty="0" smtClean="0"/>
            <a:t>Análisis Matricial </a:t>
          </a:r>
          <a:endParaRPr lang="es-EC" dirty="0"/>
        </a:p>
      </dgm:t>
    </dgm:pt>
    <dgm:pt modelId="{24A099BB-8278-40B4-AB66-D61A4F109887}" type="parTrans" cxnId="{EA8D5508-329B-4B82-9BEF-E002658DC97E}">
      <dgm:prSet/>
      <dgm:spPr/>
      <dgm:t>
        <a:bodyPr/>
        <a:lstStyle/>
        <a:p>
          <a:endParaRPr lang="es-EC"/>
        </a:p>
      </dgm:t>
    </dgm:pt>
    <dgm:pt modelId="{FF5CCBFB-8457-4DA2-BEDE-A61926DF6833}" type="sibTrans" cxnId="{EA8D5508-329B-4B82-9BEF-E002658DC97E}">
      <dgm:prSet/>
      <dgm:spPr/>
      <dgm:t>
        <a:bodyPr/>
        <a:lstStyle/>
        <a:p>
          <a:endParaRPr lang="es-EC"/>
        </a:p>
      </dgm:t>
    </dgm:pt>
    <dgm:pt modelId="{B584F21D-3D52-4EB0-AAF7-D7806B527D26}">
      <dgm:prSet/>
      <dgm:spPr/>
      <dgm:t>
        <a:bodyPr/>
        <a:lstStyle/>
        <a:p>
          <a:pPr rtl="0"/>
          <a:r>
            <a:rPr lang="es-EC" dirty="0" smtClean="0"/>
            <a:t>FODA</a:t>
          </a:r>
          <a:endParaRPr lang="es-EC" dirty="0"/>
        </a:p>
      </dgm:t>
    </dgm:pt>
    <dgm:pt modelId="{C554438D-0DD4-432B-91DF-1734E90DEB9D}" type="parTrans" cxnId="{6B142B93-81F4-421C-B58E-5C3D47529083}">
      <dgm:prSet/>
      <dgm:spPr/>
      <dgm:t>
        <a:bodyPr/>
        <a:lstStyle/>
        <a:p>
          <a:endParaRPr lang="es-EC"/>
        </a:p>
      </dgm:t>
    </dgm:pt>
    <dgm:pt modelId="{15657F1A-BC98-4339-A84B-DE9B31D5A008}" type="sibTrans" cxnId="{6B142B93-81F4-421C-B58E-5C3D47529083}">
      <dgm:prSet/>
      <dgm:spPr/>
      <dgm:t>
        <a:bodyPr/>
        <a:lstStyle/>
        <a:p>
          <a:endParaRPr lang="es-EC"/>
        </a:p>
      </dgm:t>
    </dgm:pt>
    <dgm:pt modelId="{1D2B91A0-045C-4F94-954D-0D37B7916B71}">
      <dgm:prSet/>
      <dgm:spPr/>
      <dgm:t>
        <a:bodyPr/>
        <a:lstStyle/>
        <a:p>
          <a:pPr rtl="0"/>
          <a:r>
            <a:rPr lang="es-EC" dirty="0" smtClean="0"/>
            <a:t>Ponderación de Impactos</a:t>
          </a:r>
          <a:endParaRPr lang="es-EC" dirty="0"/>
        </a:p>
      </dgm:t>
    </dgm:pt>
    <dgm:pt modelId="{FCFB3F67-7469-4EA3-AF86-6597766EE5AB}" type="parTrans" cxnId="{7847FAED-A82B-4468-979D-E10FB482A4CB}">
      <dgm:prSet/>
      <dgm:spPr/>
      <dgm:t>
        <a:bodyPr/>
        <a:lstStyle/>
        <a:p>
          <a:endParaRPr lang="es-EC"/>
        </a:p>
      </dgm:t>
    </dgm:pt>
    <dgm:pt modelId="{BDF1C5F4-0DE5-425E-8552-B8F7B5228A1A}" type="sibTrans" cxnId="{7847FAED-A82B-4468-979D-E10FB482A4CB}">
      <dgm:prSet/>
      <dgm:spPr/>
      <dgm:t>
        <a:bodyPr/>
        <a:lstStyle/>
        <a:p>
          <a:endParaRPr lang="es-EC"/>
        </a:p>
      </dgm:t>
    </dgm:pt>
    <dgm:pt modelId="{FE002C44-5F4F-4D4D-A529-8DDCF21A071B}">
      <dgm:prSet/>
      <dgm:spPr/>
      <dgm:t>
        <a:bodyPr/>
        <a:lstStyle/>
        <a:p>
          <a:pPr rtl="0"/>
          <a:r>
            <a:rPr lang="es-EC" dirty="0" smtClean="0"/>
            <a:t>Jerarquización</a:t>
          </a:r>
          <a:endParaRPr lang="es-EC" dirty="0"/>
        </a:p>
      </dgm:t>
    </dgm:pt>
    <dgm:pt modelId="{B165F049-7684-4895-AC0E-D9889ED18F4B}" type="parTrans" cxnId="{DC4BA43C-E79E-4F24-A448-47DA3D6107B4}">
      <dgm:prSet/>
      <dgm:spPr/>
      <dgm:t>
        <a:bodyPr/>
        <a:lstStyle/>
        <a:p>
          <a:endParaRPr lang="es-EC"/>
        </a:p>
      </dgm:t>
    </dgm:pt>
    <dgm:pt modelId="{59883E7A-93F0-410F-9DA4-8BF89DF43F44}" type="sibTrans" cxnId="{DC4BA43C-E79E-4F24-A448-47DA3D6107B4}">
      <dgm:prSet/>
      <dgm:spPr/>
      <dgm:t>
        <a:bodyPr/>
        <a:lstStyle/>
        <a:p>
          <a:endParaRPr lang="es-EC"/>
        </a:p>
      </dgm:t>
    </dgm:pt>
    <dgm:pt modelId="{5F025091-AD9A-4082-9D55-D931F8139F39}">
      <dgm:prSet/>
      <dgm:spPr/>
      <dgm:t>
        <a:bodyPr/>
        <a:lstStyle/>
        <a:p>
          <a:pPr rtl="0"/>
          <a:r>
            <a:rPr lang="es-EC" dirty="0" smtClean="0"/>
            <a:t>Matriz de Acción, (FO – DO – FA – DA )</a:t>
          </a:r>
          <a:endParaRPr lang="es-EC" dirty="0"/>
        </a:p>
      </dgm:t>
    </dgm:pt>
    <dgm:pt modelId="{62698B05-7725-46B9-898E-11E76332A750}" type="parTrans" cxnId="{47BEC2B5-4DF6-454A-B8FD-AD90591F28A3}">
      <dgm:prSet/>
      <dgm:spPr/>
      <dgm:t>
        <a:bodyPr/>
        <a:lstStyle/>
        <a:p>
          <a:endParaRPr lang="es-EC"/>
        </a:p>
      </dgm:t>
    </dgm:pt>
    <dgm:pt modelId="{2F4360DD-748D-49DC-A101-202CB1737064}" type="sibTrans" cxnId="{47BEC2B5-4DF6-454A-B8FD-AD90591F28A3}">
      <dgm:prSet/>
      <dgm:spPr/>
      <dgm:t>
        <a:bodyPr/>
        <a:lstStyle/>
        <a:p>
          <a:endParaRPr lang="es-EC"/>
        </a:p>
      </dgm:t>
    </dgm:pt>
    <dgm:pt modelId="{A8EAFD11-E38B-4789-8A47-4A2B3862BA24}">
      <dgm:prSet/>
      <dgm:spPr/>
      <dgm:t>
        <a:bodyPr/>
        <a:lstStyle/>
        <a:p>
          <a:pPr rtl="0"/>
          <a:r>
            <a:rPr lang="es-EC" dirty="0" smtClean="0"/>
            <a:t>Matriz Síntesis</a:t>
          </a:r>
          <a:endParaRPr lang="es-EC" dirty="0"/>
        </a:p>
      </dgm:t>
    </dgm:pt>
    <dgm:pt modelId="{A2266858-5924-44FD-B3B1-ACBA40AF0EB1}" type="parTrans" cxnId="{5A3E03DA-7344-4AD3-BA5A-7FF67EAD6856}">
      <dgm:prSet/>
      <dgm:spPr/>
      <dgm:t>
        <a:bodyPr/>
        <a:lstStyle/>
        <a:p>
          <a:endParaRPr lang="es-EC"/>
        </a:p>
      </dgm:t>
    </dgm:pt>
    <dgm:pt modelId="{74736731-392A-420B-A36A-3315B86A17C5}" type="sibTrans" cxnId="{5A3E03DA-7344-4AD3-BA5A-7FF67EAD6856}">
      <dgm:prSet/>
      <dgm:spPr/>
      <dgm:t>
        <a:bodyPr/>
        <a:lstStyle/>
        <a:p>
          <a:endParaRPr lang="es-EC"/>
        </a:p>
      </dgm:t>
    </dgm:pt>
    <dgm:pt modelId="{1A5E6962-B43E-47CC-A424-D53FD8D8B436}">
      <dgm:prSet/>
      <dgm:spPr/>
      <dgm:t>
        <a:bodyPr/>
        <a:lstStyle/>
        <a:p>
          <a:pPr rtl="0"/>
          <a:r>
            <a:rPr lang="es-EC" dirty="0" smtClean="0"/>
            <a:t>Matrices de Validación (PEYEA, EFI y EFE, General Electric )</a:t>
          </a:r>
          <a:endParaRPr lang="es-EC" dirty="0"/>
        </a:p>
      </dgm:t>
    </dgm:pt>
    <dgm:pt modelId="{6D8E385C-CE79-48BB-BC78-7AE6863F32B7}" type="parTrans" cxnId="{D3FC509F-2CA7-4F5A-A909-4AB94958E0DA}">
      <dgm:prSet/>
      <dgm:spPr/>
      <dgm:t>
        <a:bodyPr/>
        <a:lstStyle/>
        <a:p>
          <a:endParaRPr lang="es-EC"/>
        </a:p>
      </dgm:t>
    </dgm:pt>
    <dgm:pt modelId="{19E813E5-4FD8-43E6-B0BD-80CD17298950}" type="sibTrans" cxnId="{D3FC509F-2CA7-4F5A-A909-4AB94958E0DA}">
      <dgm:prSet/>
      <dgm:spPr/>
      <dgm:t>
        <a:bodyPr/>
        <a:lstStyle/>
        <a:p>
          <a:endParaRPr lang="es-EC"/>
        </a:p>
      </dgm:t>
    </dgm:pt>
    <dgm:pt modelId="{1756FA08-02F4-4BE7-8D4F-9D5938807D5D}">
      <dgm:prSet/>
      <dgm:spPr/>
      <dgm:t>
        <a:bodyPr/>
        <a:lstStyle/>
        <a:p>
          <a:pPr rtl="0"/>
          <a:r>
            <a:rPr lang="es-EC" dirty="0" smtClean="0"/>
            <a:t>Análisis de Entorno Interno (Filosofía Corporativa, Proceso </a:t>
          </a:r>
          <a:r>
            <a:rPr lang="es-EC" dirty="0" err="1" smtClean="0"/>
            <a:t>Adm</a:t>
          </a:r>
          <a:r>
            <a:rPr lang="es-EC" dirty="0" smtClean="0"/>
            <a:t>, Gestión UEN)</a:t>
          </a:r>
          <a:endParaRPr lang="es-EC" dirty="0"/>
        </a:p>
      </dgm:t>
    </dgm:pt>
    <dgm:pt modelId="{2C76D28C-0C4F-4B72-9597-B19B1DB8E2ED}" type="parTrans" cxnId="{65004C68-E9A1-4CFB-AABB-C75CC1AF68E6}">
      <dgm:prSet/>
      <dgm:spPr/>
      <dgm:t>
        <a:bodyPr/>
        <a:lstStyle/>
        <a:p>
          <a:endParaRPr lang="es-EC"/>
        </a:p>
      </dgm:t>
    </dgm:pt>
    <dgm:pt modelId="{88CD98E6-8BF8-4B63-A111-0A434DC86104}" type="sibTrans" cxnId="{65004C68-E9A1-4CFB-AABB-C75CC1AF68E6}">
      <dgm:prSet/>
      <dgm:spPr/>
      <dgm:t>
        <a:bodyPr/>
        <a:lstStyle/>
        <a:p>
          <a:endParaRPr lang="es-EC"/>
        </a:p>
      </dgm:t>
    </dgm:pt>
    <dgm:pt modelId="{941C3DAF-601F-4BD2-991A-36DE65144338}" type="pres">
      <dgm:prSet presAssocID="{42615AE7-1434-47F6-8851-69CD794ED382}" presName="Name0" presStyleCnt="0">
        <dgm:presLayoutVars>
          <dgm:dir/>
          <dgm:animLvl val="lvl"/>
          <dgm:resizeHandles val="exact"/>
        </dgm:presLayoutVars>
      </dgm:prSet>
      <dgm:spPr/>
      <dgm:t>
        <a:bodyPr/>
        <a:lstStyle/>
        <a:p>
          <a:endParaRPr lang="es-EC"/>
        </a:p>
      </dgm:t>
    </dgm:pt>
    <dgm:pt modelId="{66E8E0AE-A183-43A8-A0AD-220573C5DA47}" type="pres">
      <dgm:prSet presAssocID="{34DFB0C4-C519-45DE-B122-D03F00DD26CD}" presName="composite" presStyleCnt="0"/>
      <dgm:spPr/>
    </dgm:pt>
    <dgm:pt modelId="{D4EC36F2-C56A-4163-BFD1-3C1D7BA6F231}" type="pres">
      <dgm:prSet presAssocID="{34DFB0C4-C519-45DE-B122-D03F00DD26CD}" presName="parTx" presStyleLbl="alignNode1" presStyleIdx="0" presStyleCnt="1">
        <dgm:presLayoutVars>
          <dgm:chMax val="0"/>
          <dgm:chPref val="0"/>
          <dgm:bulletEnabled val="1"/>
        </dgm:presLayoutVars>
      </dgm:prSet>
      <dgm:spPr/>
      <dgm:t>
        <a:bodyPr/>
        <a:lstStyle/>
        <a:p>
          <a:endParaRPr lang="es-EC"/>
        </a:p>
      </dgm:t>
    </dgm:pt>
    <dgm:pt modelId="{358399EF-5B7F-4376-9C9C-F3A7EF162A04}" type="pres">
      <dgm:prSet presAssocID="{34DFB0C4-C519-45DE-B122-D03F00DD26CD}" presName="desTx" presStyleLbl="alignAccFollowNode1" presStyleIdx="0" presStyleCnt="1">
        <dgm:presLayoutVars>
          <dgm:bulletEnabled val="1"/>
        </dgm:presLayoutVars>
      </dgm:prSet>
      <dgm:spPr/>
      <dgm:t>
        <a:bodyPr/>
        <a:lstStyle/>
        <a:p>
          <a:endParaRPr lang="es-EC"/>
        </a:p>
      </dgm:t>
    </dgm:pt>
  </dgm:ptLst>
  <dgm:cxnLst>
    <dgm:cxn modelId="{7D89FE6F-75DB-4934-8629-5612D497A358}" srcId="{42615AE7-1434-47F6-8851-69CD794ED382}" destId="{34DFB0C4-C519-45DE-B122-D03F00DD26CD}" srcOrd="0" destOrd="0" parTransId="{2A0E2EBB-902A-4A27-806F-510151AFDF27}" sibTransId="{2779612A-3BF8-4E30-8F30-E55CE7D4F86A}"/>
    <dgm:cxn modelId="{17C137C6-3110-44F2-89F0-4C54C5DC82D7}" type="presOf" srcId="{42615AE7-1434-47F6-8851-69CD794ED382}" destId="{941C3DAF-601F-4BD2-991A-36DE65144338}" srcOrd="0" destOrd="0" presId="urn:microsoft.com/office/officeart/2005/8/layout/hList1"/>
    <dgm:cxn modelId="{8E397EBA-6192-4CFD-9648-13A9F65C3F4E}" type="presOf" srcId="{5F025091-AD9A-4082-9D55-D931F8139F39}" destId="{358399EF-5B7F-4376-9C9C-F3A7EF162A04}" srcOrd="0" destOrd="7" presId="urn:microsoft.com/office/officeart/2005/8/layout/hList1"/>
    <dgm:cxn modelId="{74780180-A208-4EC3-A284-87FF656C22A6}" type="presOf" srcId="{1D2B91A0-045C-4F94-954D-0D37B7916B71}" destId="{358399EF-5B7F-4376-9C9C-F3A7EF162A04}" srcOrd="0" destOrd="5" presId="urn:microsoft.com/office/officeart/2005/8/layout/hList1"/>
    <dgm:cxn modelId="{922CFFE8-B3BB-4092-BCA4-7373DE7E0DBE}" srcId="{42423784-397D-4AA7-8CCE-5F2B794B1987}" destId="{9F4D9188-EC5E-49EC-982C-CC0DB5D44EE7}" srcOrd="0" destOrd="0" parTransId="{EAAA3A69-7FAB-4773-AB9B-8F94466EE514}" sibTransId="{F32A4EDC-28B3-48E2-9A96-4615BD809EA3}"/>
    <dgm:cxn modelId="{C99FF411-2FE5-4938-8B61-D031A42F16E1}" type="presOf" srcId="{9F4D9188-EC5E-49EC-982C-CC0DB5D44EE7}" destId="{358399EF-5B7F-4376-9C9C-F3A7EF162A04}" srcOrd="0" destOrd="1" presId="urn:microsoft.com/office/officeart/2005/8/layout/hList1"/>
    <dgm:cxn modelId="{13621511-8693-4FEA-B488-A59BE9A2AB27}" srcId="{34DFB0C4-C519-45DE-B122-D03F00DD26CD}" destId="{42423784-397D-4AA7-8CCE-5F2B794B1987}" srcOrd="0" destOrd="0" parTransId="{EB7D4268-D52E-4AAE-9227-EBCE067DB984}" sibTransId="{97DD917B-8342-42E8-B083-C0FE4DEEE7A1}"/>
    <dgm:cxn modelId="{47BEC2B5-4DF6-454A-B8FD-AD90591F28A3}" srcId="{424B0E9E-B689-4AF0-B150-52E30D51F9F3}" destId="{5F025091-AD9A-4082-9D55-D931F8139F39}" srcOrd="3" destOrd="0" parTransId="{62698B05-7725-46B9-898E-11E76332A750}" sibTransId="{2F4360DD-748D-49DC-A101-202CB1737064}"/>
    <dgm:cxn modelId="{6B142B93-81F4-421C-B58E-5C3D47529083}" srcId="{424B0E9E-B689-4AF0-B150-52E30D51F9F3}" destId="{B584F21D-3D52-4EB0-AAF7-D7806B527D26}" srcOrd="0" destOrd="0" parTransId="{C554438D-0DD4-432B-91DF-1734E90DEB9D}" sibTransId="{15657F1A-BC98-4339-A84B-DE9B31D5A008}"/>
    <dgm:cxn modelId="{D3FC509F-2CA7-4F5A-A909-4AB94958E0DA}" srcId="{424B0E9E-B689-4AF0-B150-52E30D51F9F3}" destId="{1A5E6962-B43E-47CC-A424-D53FD8D8B436}" srcOrd="5" destOrd="0" parTransId="{6D8E385C-CE79-48BB-BC78-7AE6863F32B7}" sibTransId="{19E813E5-4FD8-43E6-B0BD-80CD17298950}"/>
    <dgm:cxn modelId="{5A3E03DA-7344-4AD3-BA5A-7FF67EAD6856}" srcId="{424B0E9E-B689-4AF0-B150-52E30D51F9F3}" destId="{A8EAFD11-E38B-4789-8A47-4A2B3862BA24}" srcOrd="4" destOrd="0" parTransId="{A2266858-5924-44FD-B3B1-ACBA40AF0EB1}" sibTransId="{74736731-392A-420B-A36A-3315B86A17C5}"/>
    <dgm:cxn modelId="{2C4FE8EA-4DAD-4C28-B7A5-2A93B8569D51}" type="presOf" srcId="{1A5E6962-B43E-47CC-A424-D53FD8D8B436}" destId="{358399EF-5B7F-4376-9C9C-F3A7EF162A04}" srcOrd="0" destOrd="9" presId="urn:microsoft.com/office/officeart/2005/8/layout/hList1"/>
    <dgm:cxn modelId="{ABA94C76-95F6-4AD3-9E5C-C2661A84DE4A}" type="presOf" srcId="{A8EAFD11-E38B-4789-8A47-4A2B3862BA24}" destId="{358399EF-5B7F-4376-9C9C-F3A7EF162A04}" srcOrd="0" destOrd="8" presId="urn:microsoft.com/office/officeart/2005/8/layout/hList1"/>
    <dgm:cxn modelId="{681FF723-474B-438F-A149-88848B8702DA}" type="presOf" srcId="{FE002C44-5F4F-4D4D-A529-8DDCF21A071B}" destId="{358399EF-5B7F-4376-9C9C-F3A7EF162A04}" srcOrd="0" destOrd="6" presId="urn:microsoft.com/office/officeart/2005/8/layout/hList1"/>
    <dgm:cxn modelId="{EA8D5508-329B-4B82-9BEF-E002658DC97E}" srcId="{42423784-397D-4AA7-8CCE-5F2B794B1987}" destId="{424B0E9E-B689-4AF0-B150-52E30D51F9F3}" srcOrd="2" destOrd="0" parTransId="{24A099BB-8278-40B4-AB66-D61A4F109887}" sibTransId="{FF5CCBFB-8457-4DA2-BEDE-A61926DF6833}"/>
    <dgm:cxn modelId="{913465C5-6644-4403-8937-7C761940DE6B}" type="presOf" srcId="{424B0E9E-B689-4AF0-B150-52E30D51F9F3}" destId="{358399EF-5B7F-4376-9C9C-F3A7EF162A04}" srcOrd="0" destOrd="3" presId="urn:microsoft.com/office/officeart/2005/8/layout/hList1"/>
    <dgm:cxn modelId="{99286821-6D43-407A-852E-3FFC71B032DB}" type="presOf" srcId="{42423784-397D-4AA7-8CCE-5F2B794B1987}" destId="{358399EF-5B7F-4376-9C9C-F3A7EF162A04}" srcOrd="0" destOrd="0" presId="urn:microsoft.com/office/officeart/2005/8/layout/hList1"/>
    <dgm:cxn modelId="{AC04F3F3-B42B-449B-A0D8-C44C69B714DE}" type="presOf" srcId="{B584F21D-3D52-4EB0-AAF7-D7806B527D26}" destId="{358399EF-5B7F-4376-9C9C-F3A7EF162A04}" srcOrd="0" destOrd="4" presId="urn:microsoft.com/office/officeart/2005/8/layout/hList1"/>
    <dgm:cxn modelId="{4A0CAA3C-B7D7-40E6-9973-F44F51FF2A55}" type="presOf" srcId="{1756FA08-02F4-4BE7-8D4F-9D5938807D5D}" destId="{358399EF-5B7F-4376-9C9C-F3A7EF162A04}" srcOrd="0" destOrd="2" presId="urn:microsoft.com/office/officeart/2005/8/layout/hList1"/>
    <dgm:cxn modelId="{65004C68-E9A1-4CFB-AABB-C75CC1AF68E6}" srcId="{42423784-397D-4AA7-8CCE-5F2B794B1987}" destId="{1756FA08-02F4-4BE7-8D4F-9D5938807D5D}" srcOrd="1" destOrd="0" parTransId="{2C76D28C-0C4F-4B72-9597-B19B1DB8E2ED}" sibTransId="{88CD98E6-8BF8-4B63-A111-0A434DC86104}"/>
    <dgm:cxn modelId="{DC4BA43C-E79E-4F24-A448-47DA3D6107B4}" srcId="{424B0E9E-B689-4AF0-B150-52E30D51F9F3}" destId="{FE002C44-5F4F-4D4D-A529-8DDCF21A071B}" srcOrd="2" destOrd="0" parTransId="{B165F049-7684-4895-AC0E-D9889ED18F4B}" sibTransId="{59883E7A-93F0-410F-9DA4-8BF89DF43F44}"/>
    <dgm:cxn modelId="{7847FAED-A82B-4468-979D-E10FB482A4CB}" srcId="{424B0E9E-B689-4AF0-B150-52E30D51F9F3}" destId="{1D2B91A0-045C-4F94-954D-0D37B7916B71}" srcOrd="1" destOrd="0" parTransId="{FCFB3F67-7469-4EA3-AF86-6597766EE5AB}" sibTransId="{BDF1C5F4-0DE5-425E-8552-B8F7B5228A1A}"/>
    <dgm:cxn modelId="{3D84C9B4-0C90-41E1-A807-9148910D7D2B}" type="presOf" srcId="{34DFB0C4-C519-45DE-B122-D03F00DD26CD}" destId="{D4EC36F2-C56A-4163-BFD1-3C1D7BA6F231}" srcOrd="0" destOrd="0" presId="urn:microsoft.com/office/officeart/2005/8/layout/hList1"/>
    <dgm:cxn modelId="{D391788F-3548-4B1C-A299-09B04F06847A}" type="presParOf" srcId="{941C3DAF-601F-4BD2-991A-36DE65144338}" destId="{66E8E0AE-A183-43A8-A0AD-220573C5DA47}" srcOrd="0" destOrd="0" presId="urn:microsoft.com/office/officeart/2005/8/layout/hList1"/>
    <dgm:cxn modelId="{59B7BAE1-A1FF-4B79-94C4-30E46706DDE6}" type="presParOf" srcId="{66E8E0AE-A183-43A8-A0AD-220573C5DA47}" destId="{D4EC36F2-C56A-4163-BFD1-3C1D7BA6F231}" srcOrd="0" destOrd="0" presId="urn:microsoft.com/office/officeart/2005/8/layout/hList1"/>
    <dgm:cxn modelId="{84DD632D-ECE8-48D9-AB86-BDE26043B0A6}" type="presParOf" srcId="{66E8E0AE-A183-43A8-A0AD-220573C5DA47}" destId="{358399EF-5B7F-4376-9C9C-F3A7EF162A0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615AE7-1434-47F6-8851-69CD794ED382}" type="doc">
      <dgm:prSet loTypeId="urn:microsoft.com/office/officeart/2005/8/layout/hList1" loCatId="list" qsTypeId="urn:microsoft.com/office/officeart/2005/8/quickstyle/simple5" qsCatId="simple" csTypeId="urn:microsoft.com/office/officeart/2005/8/colors/colorful5" csCatId="colorful" phldr="1"/>
      <dgm:spPr/>
      <dgm:t>
        <a:bodyPr/>
        <a:lstStyle/>
        <a:p>
          <a:endParaRPr lang="es-EC"/>
        </a:p>
      </dgm:t>
    </dgm:pt>
    <dgm:pt modelId="{34DFB0C4-C519-45DE-B122-D03F00DD26CD}">
      <dgm:prSet/>
      <dgm:spPr/>
      <dgm:t>
        <a:bodyPr/>
        <a:lstStyle/>
        <a:p>
          <a:pPr rtl="0"/>
          <a:r>
            <a:rPr lang="es-EC" dirty="0" smtClean="0"/>
            <a:t>Direccionamiento Estratégico</a:t>
          </a:r>
          <a:endParaRPr lang="es-EC" dirty="0"/>
        </a:p>
      </dgm:t>
    </dgm:pt>
    <dgm:pt modelId="{2A0E2EBB-902A-4A27-806F-510151AFDF27}" type="parTrans" cxnId="{7D89FE6F-75DB-4934-8629-5612D497A358}">
      <dgm:prSet/>
      <dgm:spPr/>
      <dgm:t>
        <a:bodyPr/>
        <a:lstStyle/>
        <a:p>
          <a:endParaRPr lang="es-EC"/>
        </a:p>
      </dgm:t>
    </dgm:pt>
    <dgm:pt modelId="{2779612A-3BF8-4E30-8F30-E55CE7D4F86A}" type="sibTrans" cxnId="{7D89FE6F-75DB-4934-8629-5612D497A358}">
      <dgm:prSet/>
      <dgm:spPr/>
      <dgm:t>
        <a:bodyPr/>
        <a:lstStyle/>
        <a:p>
          <a:endParaRPr lang="es-EC"/>
        </a:p>
      </dgm:t>
    </dgm:pt>
    <dgm:pt modelId="{42423784-397D-4AA7-8CCE-5F2B794B1987}">
      <dgm:prSet/>
      <dgm:spPr/>
      <dgm:t>
        <a:bodyPr/>
        <a:lstStyle/>
        <a:p>
          <a:pPr rtl="0"/>
          <a:endParaRPr lang="es-EC" dirty="0"/>
        </a:p>
      </dgm:t>
    </dgm:pt>
    <dgm:pt modelId="{EB7D4268-D52E-4AAE-9227-EBCE067DB984}" type="parTrans" cxnId="{13621511-8693-4FEA-B488-A59BE9A2AB27}">
      <dgm:prSet/>
      <dgm:spPr/>
      <dgm:t>
        <a:bodyPr/>
        <a:lstStyle/>
        <a:p>
          <a:endParaRPr lang="es-EC"/>
        </a:p>
      </dgm:t>
    </dgm:pt>
    <dgm:pt modelId="{97DD917B-8342-42E8-B083-C0FE4DEEE7A1}" type="sibTrans" cxnId="{13621511-8693-4FEA-B488-A59BE9A2AB27}">
      <dgm:prSet/>
      <dgm:spPr/>
      <dgm:t>
        <a:bodyPr/>
        <a:lstStyle/>
        <a:p>
          <a:endParaRPr lang="es-EC"/>
        </a:p>
      </dgm:t>
    </dgm:pt>
    <dgm:pt modelId="{9F4D9188-EC5E-49EC-982C-CC0DB5D44EE7}">
      <dgm:prSet/>
      <dgm:spPr/>
      <dgm:t>
        <a:bodyPr/>
        <a:lstStyle/>
        <a:p>
          <a:pPr rtl="0"/>
          <a:r>
            <a:rPr lang="es-EC" smtClean="0"/>
            <a:t>Definición del Negocio (Necesidad, Mercado y Ventaja Competiva)</a:t>
          </a:r>
          <a:endParaRPr lang="es-EC" dirty="0"/>
        </a:p>
      </dgm:t>
    </dgm:pt>
    <dgm:pt modelId="{EAAA3A69-7FAB-4773-AB9B-8F94466EE514}" type="parTrans" cxnId="{922CFFE8-B3BB-4092-BCA4-7373DE7E0DBE}">
      <dgm:prSet/>
      <dgm:spPr/>
      <dgm:t>
        <a:bodyPr/>
        <a:lstStyle/>
        <a:p>
          <a:endParaRPr lang="es-EC"/>
        </a:p>
      </dgm:t>
    </dgm:pt>
    <dgm:pt modelId="{F32A4EDC-28B3-48E2-9A96-4615BD809EA3}" type="sibTrans" cxnId="{922CFFE8-B3BB-4092-BCA4-7373DE7E0DBE}">
      <dgm:prSet/>
      <dgm:spPr/>
      <dgm:t>
        <a:bodyPr/>
        <a:lstStyle/>
        <a:p>
          <a:endParaRPr lang="es-EC"/>
        </a:p>
      </dgm:t>
    </dgm:pt>
    <dgm:pt modelId="{EABE1A35-1FBA-4E65-A989-7823A706C07E}">
      <dgm:prSet/>
      <dgm:spPr/>
      <dgm:t>
        <a:bodyPr/>
        <a:lstStyle/>
        <a:p>
          <a:pPr rtl="0"/>
          <a:r>
            <a:rPr lang="es-EC" smtClean="0"/>
            <a:t>Filosofía Corporativa </a:t>
          </a:r>
          <a:endParaRPr lang="es-EC" dirty="0"/>
        </a:p>
      </dgm:t>
    </dgm:pt>
    <dgm:pt modelId="{42097958-6137-484E-8C20-5289904D45EE}" type="parTrans" cxnId="{4C406E8F-BC44-4C5F-8DC6-70E1FECF4CE4}">
      <dgm:prSet/>
      <dgm:spPr/>
      <dgm:t>
        <a:bodyPr/>
        <a:lstStyle/>
        <a:p>
          <a:endParaRPr lang="es-EC"/>
        </a:p>
      </dgm:t>
    </dgm:pt>
    <dgm:pt modelId="{5C77E518-CE7D-4534-9BE5-0A98F8E69329}" type="sibTrans" cxnId="{4C406E8F-BC44-4C5F-8DC6-70E1FECF4CE4}">
      <dgm:prSet/>
      <dgm:spPr/>
      <dgm:t>
        <a:bodyPr/>
        <a:lstStyle/>
        <a:p>
          <a:endParaRPr lang="es-EC"/>
        </a:p>
      </dgm:t>
    </dgm:pt>
    <dgm:pt modelId="{EA23F57E-B921-4AA7-A78E-2FA08CA90EDA}">
      <dgm:prSet/>
      <dgm:spPr/>
      <dgm:t>
        <a:bodyPr/>
        <a:lstStyle/>
        <a:p>
          <a:pPr rtl="0"/>
          <a:r>
            <a:rPr lang="es-EC" smtClean="0"/>
            <a:t>Valores, Principios, Visión y Misión</a:t>
          </a:r>
          <a:endParaRPr lang="es-EC" dirty="0"/>
        </a:p>
      </dgm:t>
    </dgm:pt>
    <dgm:pt modelId="{53E201D9-FD27-4A71-9C3F-D9ACC3B965F4}" type="parTrans" cxnId="{1C6BDCE2-730E-42F6-B26A-EBCE7C01FAB1}">
      <dgm:prSet/>
      <dgm:spPr/>
      <dgm:t>
        <a:bodyPr/>
        <a:lstStyle/>
        <a:p>
          <a:endParaRPr lang="es-EC"/>
        </a:p>
      </dgm:t>
    </dgm:pt>
    <dgm:pt modelId="{DF40BB72-B41B-4572-A509-38574FE9D38B}" type="sibTrans" cxnId="{1C6BDCE2-730E-42F6-B26A-EBCE7C01FAB1}">
      <dgm:prSet/>
      <dgm:spPr/>
      <dgm:t>
        <a:bodyPr/>
        <a:lstStyle/>
        <a:p>
          <a:endParaRPr lang="es-EC"/>
        </a:p>
      </dgm:t>
    </dgm:pt>
    <dgm:pt modelId="{791C3F4E-4036-4963-9B8C-A8B763DC9E4A}">
      <dgm:prSet/>
      <dgm:spPr/>
      <dgm:t>
        <a:bodyPr/>
        <a:lstStyle/>
        <a:p>
          <a:pPr rtl="0"/>
          <a:r>
            <a:rPr lang="es-EC" smtClean="0"/>
            <a:t>Ejes estratégicos</a:t>
          </a:r>
          <a:endParaRPr lang="es-EC" dirty="0"/>
        </a:p>
      </dgm:t>
    </dgm:pt>
    <dgm:pt modelId="{DA81C081-BE31-483C-9FE3-C8DA28BB1009}" type="parTrans" cxnId="{DA523D3E-8CF5-49D6-AF34-17610E1DE6CA}">
      <dgm:prSet/>
      <dgm:spPr/>
      <dgm:t>
        <a:bodyPr/>
        <a:lstStyle/>
        <a:p>
          <a:endParaRPr lang="es-EC"/>
        </a:p>
      </dgm:t>
    </dgm:pt>
    <dgm:pt modelId="{25681866-28F7-437A-B844-368DBD3D1948}" type="sibTrans" cxnId="{DA523D3E-8CF5-49D6-AF34-17610E1DE6CA}">
      <dgm:prSet/>
      <dgm:spPr/>
      <dgm:t>
        <a:bodyPr/>
        <a:lstStyle/>
        <a:p>
          <a:endParaRPr lang="es-EC"/>
        </a:p>
      </dgm:t>
    </dgm:pt>
    <dgm:pt modelId="{816961FA-B831-4A54-BC19-6E5465BE1DBB}">
      <dgm:prSet/>
      <dgm:spPr/>
      <dgm:t>
        <a:bodyPr/>
        <a:lstStyle/>
        <a:p>
          <a:pPr rtl="0"/>
          <a:r>
            <a:rPr lang="es-EC" smtClean="0"/>
            <a:t>Temas</a:t>
          </a:r>
          <a:endParaRPr lang="es-EC" dirty="0"/>
        </a:p>
      </dgm:t>
    </dgm:pt>
    <dgm:pt modelId="{D7132553-4F2E-474B-B2B3-ED90A7771B54}" type="parTrans" cxnId="{62B2BF87-CD77-413C-B3A1-75914C4CFE07}">
      <dgm:prSet/>
      <dgm:spPr/>
      <dgm:t>
        <a:bodyPr/>
        <a:lstStyle/>
        <a:p>
          <a:endParaRPr lang="es-EC"/>
        </a:p>
      </dgm:t>
    </dgm:pt>
    <dgm:pt modelId="{2878785E-33AF-4840-B65B-B25BC4940136}" type="sibTrans" cxnId="{62B2BF87-CD77-413C-B3A1-75914C4CFE07}">
      <dgm:prSet/>
      <dgm:spPr/>
      <dgm:t>
        <a:bodyPr/>
        <a:lstStyle/>
        <a:p>
          <a:endParaRPr lang="es-EC"/>
        </a:p>
      </dgm:t>
    </dgm:pt>
    <dgm:pt modelId="{94E3CFCF-D0DA-4418-BAF1-1C37C81FE449}">
      <dgm:prSet/>
      <dgm:spPr/>
      <dgm:t>
        <a:bodyPr/>
        <a:lstStyle/>
        <a:p>
          <a:pPr rtl="0"/>
          <a:r>
            <a:rPr lang="es-EC" smtClean="0"/>
            <a:t>Pre-objetivos</a:t>
          </a:r>
          <a:endParaRPr lang="es-EC" dirty="0"/>
        </a:p>
      </dgm:t>
    </dgm:pt>
    <dgm:pt modelId="{3F16AFA8-2F79-42F5-8093-F7FF96AC9220}" type="parTrans" cxnId="{FD8EF8C9-0EF8-4476-8C7E-403FCAEB9D7D}">
      <dgm:prSet/>
      <dgm:spPr/>
      <dgm:t>
        <a:bodyPr/>
        <a:lstStyle/>
        <a:p>
          <a:endParaRPr lang="es-EC"/>
        </a:p>
      </dgm:t>
    </dgm:pt>
    <dgm:pt modelId="{B30B8835-9038-444E-A7DE-70491B705D2E}" type="sibTrans" cxnId="{FD8EF8C9-0EF8-4476-8C7E-403FCAEB9D7D}">
      <dgm:prSet/>
      <dgm:spPr/>
      <dgm:t>
        <a:bodyPr/>
        <a:lstStyle/>
        <a:p>
          <a:endParaRPr lang="es-EC"/>
        </a:p>
      </dgm:t>
    </dgm:pt>
    <dgm:pt modelId="{4643A93B-48B0-4A5E-A380-B36304051F40}">
      <dgm:prSet/>
      <dgm:spPr/>
      <dgm:t>
        <a:bodyPr/>
        <a:lstStyle/>
        <a:p>
          <a:pPr rtl="0"/>
          <a:r>
            <a:rPr lang="es-EC" smtClean="0"/>
            <a:t>Objetivos Corporativos</a:t>
          </a:r>
          <a:endParaRPr lang="es-EC" dirty="0"/>
        </a:p>
      </dgm:t>
    </dgm:pt>
    <dgm:pt modelId="{3008BADF-F45D-4ACC-A351-DE18A73BA7BD}" type="parTrans" cxnId="{C208C8F2-9CE8-42AC-9FE6-3BE0FC7B23AD}">
      <dgm:prSet/>
      <dgm:spPr/>
      <dgm:t>
        <a:bodyPr/>
        <a:lstStyle/>
        <a:p>
          <a:endParaRPr lang="es-EC"/>
        </a:p>
      </dgm:t>
    </dgm:pt>
    <dgm:pt modelId="{4D175DA4-BD96-425F-8F2A-34D36820938B}" type="sibTrans" cxnId="{C208C8F2-9CE8-42AC-9FE6-3BE0FC7B23AD}">
      <dgm:prSet/>
      <dgm:spPr/>
      <dgm:t>
        <a:bodyPr/>
        <a:lstStyle/>
        <a:p>
          <a:endParaRPr lang="es-EC"/>
        </a:p>
      </dgm:t>
    </dgm:pt>
    <dgm:pt modelId="{1570E0D4-A7E1-405F-9395-C5F46F620917}">
      <dgm:prSet/>
      <dgm:spPr/>
      <dgm:t>
        <a:bodyPr/>
        <a:lstStyle/>
        <a:p>
          <a:pPr rtl="0"/>
          <a:r>
            <a:rPr lang="es-EC" dirty="0" smtClean="0"/>
            <a:t>Perfil Estratégico (Crecimiento, Desarrollo y </a:t>
          </a:r>
          <a:r>
            <a:rPr lang="es-EC" dirty="0" err="1" smtClean="0"/>
            <a:t>Competividad</a:t>
          </a:r>
          <a:r>
            <a:rPr lang="es-EC" dirty="0" smtClean="0"/>
            <a:t>)</a:t>
          </a:r>
          <a:endParaRPr lang="es-EC" dirty="0"/>
        </a:p>
      </dgm:t>
    </dgm:pt>
    <dgm:pt modelId="{F54C537E-9C88-4F80-9C16-C1F3B88AFA70}" type="parTrans" cxnId="{39D0DB24-F6D1-4E17-8F7B-1184C935F6BC}">
      <dgm:prSet/>
      <dgm:spPr/>
      <dgm:t>
        <a:bodyPr/>
        <a:lstStyle/>
        <a:p>
          <a:endParaRPr lang="es-EC"/>
        </a:p>
      </dgm:t>
    </dgm:pt>
    <dgm:pt modelId="{0E863C97-2A8E-4A19-9A11-60EF6966DDB1}" type="sibTrans" cxnId="{39D0DB24-F6D1-4E17-8F7B-1184C935F6BC}">
      <dgm:prSet/>
      <dgm:spPr/>
      <dgm:t>
        <a:bodyPr/>
        <a:lstStyle/>
        <a:p>
          <a:endParaRPr lang="es-EC"/>
        </a:p>
      </dgm:t>
    </dgm:pt>
    <dgm:pt modelId="{941C3DAF-601F-4BD2-991A-36DE65144338}" type="pres">
      <dgm:prSet presAssocID="{42615AE7-1434-47F6-8851-69CD794ED382}" presName="Name0" presStyleCnt="0">
        <dgm:presLayoutVars>
          <dgm:dir/>
          <dgm:animLvl val="lvl"/>
          <dgm:resizeHandles val="exact"/>
        </dgm:presLayoutVars>
      </dgm:prSet>
      <dgm:spPr/>
      <dgm:t>
        <a:bodyPr/>
        <a:lstStyle/>
        <a:p>
          <a:endParaRPr lang="es-EC"/>
        </a:p>
      </dgm:t>
    </dgm:pt>
    <dgm:pt modelId="{66E8E0AE-A183-43A8-A0AD-220573C5DA47}" type="pres">
      <dgm:prSet presAssocID="{34DFB0C4-C519-45DE-B122-D03F00DD26CD}" presName="composite" presStyleCnt="0"/>
      <dgm:spPr/>
    </dgm:pt>
    <dgm:pt modelId="{D4EC36F2-C56A-4163-BFD1-3C1D7BA6F231}" type="pres">
      <dgm:prSet presAssocID="{34DFB0C4-C519-45DE-B122-D03F00DD26CD}" presName="parTx" presStyleLbl="alignNode1" presStyleIdx="0" presStyleCnt="1">
        <dgm:presLayoutVars>
          <dgm:chMax val="0"/>
          <dgm:chPref val="0"/>
          <dgm:bulletEnabled val="1"/>
        </dgm:presLayoutVars>
      </dgm:prSet>
      <dgm:spPr/>
      <dgm:t>
        <a:bodyPr/>
        <a:lstStyle/>
        <a:p>
          <a:endParaRPr lang="es-EC"/>
        </a:p>
      </dgm:t>
    </dgm:pt>
    <dgm:pt modelId="{358399EF-5B7F-4376-9C9C-F3A7EF162A04}" type="pres">
      <dgm:prSet presAssocID="{34DFB0C4-C519-45DE-B122-D03F00DD26CD}" presName="desTx" presStyleLbl="alignAccFollowNode1" presStyleIdx="0" presStyleCnt="1">
        <dgm:presLayoutVars>
          <dgm:bulletEnabled val="1"/>
        </dgm:presLayoutVars>
      </dgm:prSet>
      <dgm:spPr/>
      <dgm:t>
        <a:bodyPr/>
        <a:lstStyle/>
        <a:p>
          <a:endParaRPr lang="es-EC"/>
        </a:p>
      </dgm:t>
    </dgm:pt>
  </dgm:ptLst>
  <dgm:cxnLst>
    <dgm:cxn modelId="{13621511-8693-4FEA-B488-A59BE9A2AB27}" srcId="{34DFB0C4-C519-45DE-B122-D03F00DD26CD}" destId="{42423784-397D-4AA7-8CCE-5F2B794B1987}" srcOrd="0" destOrd="0" parTransId="{EB7D4268-D52E-4AAE-9227-EBCE067DB984}" sibTransId="{97DD917B-8342-42E8-B083-C0FE4DEEE7A1}"/>
    <dgm:cxn modelId="{4C406E8F-BC44-4C5F-8DC6-70E1FECF4CE4}" srcId="{42423784-397D-4AA7-8CCE-5F2B794B1987}" destId="{EABE1A35-1FBA-4E65-A989-7823A706C07E}" srcOrd="1" destOrd="0" parTransId="{42097958-6137-484E-8C20-5289904D45EE}" sibTransId="{5C77E518-CE7D-4534-9BE5-0A98F8E69329}"/>
    <dgm:cxn modelId="{3306F6E9-45B6-475F-9DE6-66D5DEEF811F}" type="presOf" srcId="{EABE1A35-1FBA-4E65-A989-7823A706C07E}" destId="{358399EF-5B7F-4376-9C9C-F3A7EF162A04}" srcOrd="0" destOrd="2" presId="urn:microsoft.com/office/officeart/2005/8/layout/hList1"/>
    <dgm:cxn modelId="{DE420F28-EE6A-4975-9CF6-F250E94143AD}" type="presOf" srcId="{816961FA-B831-4A54-BC19-6E5465BE1DBB}" destId="{358399EF-5B7F-4376-9C9C-F3A7EF162A04}" srcOrd="0" destOrd="5" presId="urn:microsoft.com/office/officeart/2005/8/layout/hList1"/>
    <dgm:cxn modelId="{C04A753B-8578-49E0-A04F-DF312C4DA714}" type="presOf" srcId="{EA23F57E-B921-4AA7-A78E-2FA08CA90EDA}" destId="{358399EF-5B7F-4376-9C9C-F3A7EF162A04}" srcOrd="0" destOrd="3" presId="urn:microsoft.com/office/officeart/2005/8/layout/hList1"/>
    <dgm:cxn modelId="{6B01A950-7F9C-4DD6-98D6-A37B06EBB3D0}" type="presOf" srcId="{4643A93B-48B0-4A5E-A380-B36304051F40}" destId="{358399EF-5B7F-4376-9C9C-F3A7EF162A04}" srcOrd="0" destOrd="7" presId="urn:microsoft.com/office/officeart/2005/8/layout/hList1"/>
    <dgm:cxn modelId="{B729F67B-111A-4E04-A812-314A709543D5}" type="presOf" srcId="{791C3F4E-4036-4963-9B8C-A8B763DC9E4A}" destId="{358399EF-5B7F-4376-9C9C-F3A7EF162A04}" srcOrd="0" destOrd="4" presId="urn:microsoft.com/office/officeart/2005/8/layout/hList1"/>
    <dgm:cxn modelId="{7D89FE6F-75DB-4934-8629-5612D497A358}" srcId="{42615AE7-1434-47F6-8851-69CD794ED382}" destId="{34DFB0C4-C519-45DE-B122-D03F00DD26CD}" srcOrd="0" destOrd="0" parTransId="{2A0E2EBB-902A-4A27-806F-510151AFDF27}" sibTransId="{2779612A-3BF8-4E30-8F30-E55CE7D4F86A}"/>
    <dgm:cxn modelId="{FD8EF8C9-0EF8-4476-8C7E-403FCAEB9D7D}" srcId="{42423784-397D-4AA7-8CCE-5F2B794B1987}" destId="{94E3CFCF-D0DA-4418-BAF1-1C37C81FE449}" srcOrd="3" destOrd="0" parTransId="{3F16AFA8-2F79-42F5-8093-F7FF96AC9220}" sibTransId="{B30B8835-9038-444E-A7DE-70491B705D2E}"/>
    <dgm:cxn modelId="{70B71F42-56A5-4CAB-B6AD-D43BF838E0A2}" type="presOf" srcId="{34DFB0C4-C519-45DE-B122-D03F00DD26CD}" destId="{D4EC36F2-C56A-4163-BFD1-3C1D7BA6F231}" srcOrd="0" destOrd="0" presId="urn:microsoft.com/office/officeart/2005/8/layout/hList1"/>
    <dgm:cxn modelId="{C29C919E-C627-4B4B-94AC-CB5DF8E4BB78}" type="presOf" srcId="{9F4D9188-EC5E-49EC-982C-CC0DB5D44EE7}" destId="{358399EF-5B7F-4376-9C9C-F3A7EF162A04}" srcOrd="0" destOrd="1" presId="urn:microsoft.com/office/officeart/2005/8/layout/hList1"/>
    <dgm:cxn modelId="{87419362-3B18-4DFC-9DC0-6E44A5E846C4}" type="presOf" srcId="{42423784-397D-4AA7-8CCE-5F2B794B1987}" destId="{358399EF-5B7F-4376-9C9C-F3A7EF162A04}" srcOrd="0" destOrd="0" presId="urn:microsoft.com/office/officeart/2005/8/layout/hList1"/>
    <dgm:cxn modelId="{39D0DB24-F6D1-4E17-8F7B-1184C935F6BC}" srcId="{42423784-397D-4AA7-8CCE-5F2B794B1987}" destId="{1570E0D4-A7E1-405F-9395-C5F46F620917}" srcOrd="5" destOrd="0" parTransId="{F54C537E-9C88-4F80-9C16-C1F3B88AFA70}" sibTransId="{0E863C97-2A8E-4A19-9A11-60EF6966DDB1}"/>
    <dgm:cxn modelId="{922CFFE8-B3BB-4092-BCA4-7373DE7E0DBE}" srcId="{42423784-397D-4AA7-8CCE-5F2B794B1987}" destId="{9F4D9188-EC5E-49EC-982C-CC0DB5D44EE7}" srcOrd="0" destOrd="0" parTransId="{EAAA3A69-7FAB-4773-AB9B-8F94466EE514}" sibTransId="{F32A4EDC-28B3-48E2-9A96-4615BD809EA3}"/>
    <dgm:cxn modelId="{438ECA87-C986-47D5-B6B5-609869541445}" type="presOf" srcId="{94E3CFCF-D0DA-4418-BAF1-1C37C81FE449}" destId="{358399EF-5B7F-4376-9C9C-F3A7EF162A04}" srcOrd="0" destOrd="6" presId="urn:microsoft.com/office/officeart/2005/8/layout/hList1"/>
    <dgm:cxn modelId="{A27DD680-68C4-48E8-A047-7D610A0096C8}" type="presOf" srcId="{1570E0D4-A7E1-405F-9395-C5F46F620917}" destId="{358399EF-5B7F-4376-9C9C-F3A7EF162A04}" srcOrd="0" destOrd="8" presId="urn:microsoft.com/office/officeart/2005/8/layout/hList1"/>
    <dgm:cxn modelId="{62B2BF87-CD77-413C-B3A1-75914C4CFE07}" srcId="{791C3F4E-4036-4963-9B8C-A8B763DC9E4A}" destId="{816961FA-B831-4A54-BC19-6E5465BE1DBB}" srcOrd="0" destOrd="0" parTransId="{D7132553-4F2E-474B-B2B3-ED90A7771B54}" sibTransId="{2878785E-33AF-4840-B65B-B25BC4940136}"/>
    <dgm:cxn modelId="{D261C421-C5BA-4325-B080-947CCA91B6CC}" type="presOf" srcId="{42615AE7-1434-47F6-8851-69CD794ED382}" destId="{941C3DAF-601F-4BD2-991A-36DE65144338}" srcOrd="0" destOrd="0" presId="urn:microsoft.com/office/officeart/2005/8/layout/hList1"/>
    <dgm:cxn modelId="{DA523D3E-8CF5-49D6-AF34-17610E1DE6CA}" srcId="{42423784-397D-4AA7-8CCE-5F2B794B1987}" destId="{791C3F4E-4036-4963-9B8C-A8B763DC9E4A}" srcOrd="2" destOrd="0" parTransId="{DA81C081-BE31-483C-9FE3-C8DA28BB1009}" sibTransId="{25681866-28F7-437A-B844-368DBD3D1948}"/>
    <dgm:cxn modelId="{1C6BDCE2-730E-42F6-B26A-EBCE7C01FAB1}" srcId="{EABE1A35-1FBA-4E65-A989-7823A706C07E}" destId="{EA23F57E-B921-4AA7-A78E-2FA08CA90EDA}" srcOrd="0" destOrd="0" parTransId="{53E201D9-FD27-4A71-9C3F-D9ACC3B965F4}" sibTransId="{DF40BB72-B41B-4572-A509-38574FE9D38B}"/>
    <dgm:cxn modelId="{C208C8F2-9CE8-42AC-9FE6-3BE0FC7B23AD}" srcId="{42423784-397D-4AA7-8CCE-5F2B794B1987}" destId="{4643A93B-48B0-4A5E-A380-B36304051F40}" srcOrd="4" destOrd="0" parTransId="{3008BADF-F45D-4ACC-A351-DE18A73BA7BD}" sibTransId="{4D175DA4-BD96-425F-8F2A-34D36820938B}"/>
    <dgm:cxn modelId="{A9D555D3-B2C9-45E9-B998-2034A5040C35}" type="presParOf" srcId="{941C3DAF-601F-4BD2-991A-36DE65144338}" destId="{66E8E0AE-A183-43A8-A0AD-220573C5DA47}" srcOrd="0" destOrd="0" presId="urn:microsoft.com/office/officeart/2005/8/layout/hList1"/>
    <dgm:cxn modelId="{F2774760-196D-45FA-B2C7-86302393037A}" type="presParOf" srcId="{66E8E0AE-A183-43A8-A0AD-220573C5DA47}" destId="{D4EC36F2-C56A-4163-BFD1-3C1D7BA6F231}" srcOrd="0" destOrd="0" presId="urn:microsoft.com/office/officeart/2005/8/layout/hList1"/>
    <dgm:cxn modelId="{D70CE597-1361-47A8-9F9C-B312DBF7118F}" type="presParOf" srcId="{66E8E0AE-A183-43A8-A0AD-220573C5DA47}" destId="{358399EF-5B7F-4376-9C9C-F3A7EF162A0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697D89-AC89-4046-876E-3BBDE16CC1EC}" type="doc">
      <dgm:prSet loTypeId="urn:microsoft.com/office/officeart/2005/8/layout/equation1" loCatId="process" qsTypeId="urn:microsoft.com/office/officeart/2005/8/quickstyle/simple3" qsCatId="simple" csTypeId="urn:microsoft.com/office/officeart/2005/8/colors/colorful4" csCatId="colorful" phldr="1"/>
      <dgm:spPr/>
    </dgm:pt>
    <dgm:pt modelId="{A39B0AA0-5AE1-4CA7-86E5-CFA2170CEEB0}">
      <dgm:prSet phldrT="[Texto]"/>
      <dgm:spPr/>
      <dgm:t>
        <a:bodyPr/>
        <a:lstStyle/>
        <a:p>
          <a:r>
            <a:rPr lang="es-EC" b="1" dirty="0"/>
            <a:t>PLANIFICACIÓN ESTRATÉGICA</a:t>
          </a:r>
        </a:p>
      </dgm:t>
    </dgm:pt>
    <dgm:pt modelId="{24267A06-917A-47DE-89BE-097EBCF72ED0}" type="parTrans" cxnId="{3D985BD6-D1A2-417C-B798-18F6D1666079}">
      <dgm:prSet/>
      <dgm:spPr/>
      <dgm:t>
        <a:bodyPr/>
        <a:lstStyle/>
        <a:p>
          <a:endParaRPr lang="es-EC"/>
        </a:p>
      </dgm:t>
    </dgm:pt>
    <dgm:pt modelId="{436C5B73-0D32-43E0-AD17-1CAD8200D7DA}" type="sibTrans" cxnId="{3D985BD6-D1A2-417C-B798-18F6D1666079}">
      <dgm:prSet/>
      <dgm:spPr/>
      <dgm:t>
        <a:bodyPr/>
        <a:lstStyle/>
        <a:p>
          <a:endParaRPr lang="es-EC"/>
        </a:p>
      </dgm:t>
    </dgm:pt>
    <dgm:pt modelId="{7EBF8860-CA88-4656-AC4F-3C8659968C1F}">
      <dgm:prSet phldrT="[Texto]"/>
      <dgm:spPr/>
      <dgm:t>
        <a:bodyPr/>
        <a:lstStyle/>
        <a:p>
          <a:r>
            <a:rPr lang="es-EC" b="1"/>
            <a:t>HERRAMIENTA INFORMÁTICA</a:t>
          </a:r>
        </a:p>
      </dgm:t>
    </dgm:pt>
    <dgm:pt modelId="{3B8E4ACD-4968-4870-BCEA-A1FCEA9B9FCD}" type="parTrans" cxnId="{EB8CE21C-9BAA-4615-87F4-E9C5EDA97BAA}">
      <dgm:prSet/>
      <dgm:spPr/>
      <dgm:t>
        <a:bodyPr/>
        <a:lstStyle/>
        <a:p>
          <a:endParaRPr lang="es-EC"/>
        </a:p>
      </dgm:t>
    </dgm:pt>
    <dgm:pt modelId="{F4BB6ACA-E006-4D28-A550-EF4EE26D80D2}" type="sibTrans" cxnId="{EB8CE21C-9BAA-4615-87F4-E9C5EDA97BAA}">
      <dgm:prSet/>
      <dgm:spPr/>
      <dgm:t>
        <a:bodyPr/>
        <a:lstStyle/>
        <a:p>
          <a:endParaRPr lang="es-EC"/>
        </a:p>
      </dgm:t>
    </dgm:pt>
    <dgm:pt modelId="{E2909486-13A4-426A-8C01-4B1CE5A9C219}">
      <dgm:prSet phldrT="[Texto]"/>
      <dgm:spPr/>
      <dgm:t>
        <a:bodyPr/>
        <a:lstStyle/>
        <a:p>
          <a:r>
            <a:rPr lang="es-EC" b="1"/>
            <a:t>DESARROLLO Y MEJORAMIENTO PYME</a:t>
          </a:r>
        </a:p>
      </dgm:t>
    </dgm:pt>
    <dgm:pt modelId="{A7BAAE3E-6F22-4FD7-886C-4046F318591A}" type="parTrans" cxnId="{78261AEE-803A-40C9-8266-FFADF7CB28FD}">
      <dgm:prSet/>
      <dgm:spPr/>
      <dgm:t>
        <a:bodyPr/>
        <a:lstStyle/>
        <a:p>
          <a:endParaRPr lang="es-EC"/>
        </a:p>
      </dgm:t>
    </dgm:pt>
    <dgm:pt modelId="{0A39FB09-872D-4208-BB4E-50014C717CFE}" type="sibTrans" cxnId="{78261AEE-803A-40C9-8266-FFADF7CB28FD}">
      <dgm:prSet/>
      <dgm:spPr/>
      <dgm:t>
        <a:bodyPr/>
        <a:lstStyle/>
        <a:p>
          <a:endParaRPr lang="es-EC"/>
        </a:p>
      </dgm:t>
    </dgm:pt>
    <dgm:pt modelId="{BD4A901D-6F64-4E16-889F-C664D5A40F80}" type="pres">
      <dgm:prSet presAssocID="{D5697D89-AC89-4046-876E-3BBDE16CC1EC}" presName="linearFlow" presStyleCnt="0">
        <dgm:presLayoutVars>
          <dgm:dir/>
          <dgm:resizeHandles val="exact"/>
        </dgm:presLayoutVars>
      </dgm:prSet>
      <dgm:spPr/>
    </dgm:pt>
    <dgm:pt modelId="{A510CFFD-F9CE-475B-B193-D55E09C3565D}" type="pres">
      <dgm:prSet presAssocID="{A39B0AA0-5AE1-4CA7-86E5-CFA2170CEEB0}" presName="node" presStyleLbl="node1" presStyleIdx="0" presStyleCnt="3">
        <dgm:presLayoutVars>
          <dgm:bulletEnabled val="1"/>
        </dgm:presLayoutVars>
      </dgm:prSet>
      <dgm:spPr/>
      <dgm:t>
        <a:bodyPr/>
        <a:lstStyle/>
        <a:p>
          <a:endParaRPr lang="es-EC"/>
        </a:p>
      </dgm:t>
    </dgm:pt>
    <dgm:pt modelId="{175C1043-B13B-4DD7-BADA-02950AD8B78D}" type="pres">
      <dgm:prSet presAssocID="{436C5B73-0D32-43E0-AD17-1CAD8200D7DA}" presName="spacerL" presStyleCnt="0"/>
      <dgm:spPr/>
    </dgm:pt>
    <dgm:pt modelId="{717726AA-E723-485A-B695-4E2DB5D8CA77}" type="pres">
      <dgm:prSet presAssocID="{436C5B73-0D32-43E0-AD17-1CAD8200D7DA}" presName="sibTrans" presStyleLbl="sibTrans2D1" presStyleIdx="0" presStyleCnt="2"/>
      <dgm:spPr/>
      <dgm:t>
        <a:bodyPr/>
        <a:lstStyle/>
        <a:p>
          <a:endParaRPr lang="es-EC"/>
        </a:p>
      </dgm:t>
    </dgm:pt>
    <dgm:pt modelId="{64C343E5-ACEC-4D5D-B195-B68EAC2C4B76}" type="pres">
      <dgm:prSet presAssocID="{436C5B73-0D32-43E0-AD17-1CAD8200D7DA}" presName="spacerR" presStyleCnt="0"/>
      <dgm:spPr/>
    </dgm:pt>
    <dgm:pt modelId="{D847D717-1160-4634-9A9D-0A1BBD7EE12E}" type="pres">
      <dgm:prSet presAssocID="{7EBF8860-CA88-4656-AC4F-3C8659968C1F}" presName="node" presStyleLbl="node1" presStyleIdx="1" presStyleCnt="3">
        <dgm:presLayoutVars>
          <dgm:bulletEnabled val="1"/>
        </dgm:presLayoutVars>
      </dgm:prSet>
      <dgm:spPr/>
      <dgm:t>
        <a:bodyPr/>
        <a:lstStyle/>
        <a:p>
          <a:endParaRPr lang="es-EC"/>
        </a:p>
      </dgm:t>
    </dgm:pt>
    <dgm:pt modelId="{86570200-72AA-46E5-B90E-4A25AAB165DA}" type="pres">
      <dgm:prSet presAssocID="{F4BB6ACA-E006-4D28-A550-EF4EE26D80D2}" presName="spacerL" presStyleCnt="0"/>
      <dgm:spPr/>
    </dgm:pt>
    <dgm:pt modelId="{85B0CEE4-D363-4C39-A026-3617C143F9B8}" type="pres">
      <dgm:prSet presAssocID="{F4BB6ACA-E006-4D28-A550-EF4EE26D80D2}" presName="sibTrans" presStyleLbl="sibTrans2D1" presStyleIdx="1" presStyleCnt="2"/>
      <dgm:spPr/>
      <dgm:t>
        <a:bodyPr/>
        <a:lstStyle/>
        <a:p>
          <a:endParaRPr lang="es-EC"/>
        </a:p>
      </dgm:t>
    </dgm:pt>
    <dgm:pt modelId="{B5E9E41F-09D1-4A4D-B216-B6EC18062487}" type="pres">
      <dgm:prSet presAssocID="{F4BB6ACA-E006-4D28-A550-EF4EE26D80D2}" presName="spacerR" presStyleCnt="0"/>
      <dgm:spPr/>
    </dgm:pt>
    <dgm:pt modelId="{B2AD0EB6-F382-41F4-A5CC-1278BC9F2D08}" type="pres">
      <dgm:prSet presAssocID="{E2909486-13A4-426A-8C01-4B1CE5A9C219}" presName="node" presStyleLbl="node1" presStyleIdx="2" presStyleCnt="3">
        <dgm:presLayoutVars>
          <dgm:bulletEnabled val="1"/>
        </dgm:presLayoutVars>
      </dgm:prSet>
      <dgm:spPr/>
      <dgm:t>
        <a:bodyPr/>
        <a:lstStyle/>
        <a:p>
          <a:endParaRPr lang="es-EC"/>
        </a:p>
      </dgm:t>
    </dgm:pt>
  </dgm:ptLst>
  <dgm:cxnLst>
    <dgm:cxn modelId="{FDA27935-18C7-4676-BF0A-078FB28EF672}" type="presOf" srcId="{7EBF8860-CA88-4656-AC4F-3C8659968C1F}" destId="{D847D717-1160-4634-9A9D-0A1BBD7EE12E}" srcOrd="0" destOrd="0" presId="urn:microsoft.com/office/officeart/2005/8/layout/equation1"/>
    <dgm:cxn modelId="{D14DAF8A-C33F-4D76-9439-3657D305524D}" type="presOf" srcId="{F4BB6ACA-E006-4D28-A550-EF4EE26D80D2}" destId="{85B0CEE4-D363-4C39-A026-3617C143F9B8}" srcOrd="0" destOrd="0" presId="urn:microsoft.com/office/officeart/2005/8/layout/equation1"/>
    <dgm:cxn modelId="{A62FFC4C-F0E4-4CCF-B357-36C2C3194DA8}" type="presOf" srcId="{A39B0AA0-5AE1-4CA7-86E5-CFA2170CEEB0}" destId="{A510CFFD-F9CE-475B-B193-D55E09C3565D}" srcOrd="0" destOrd="0" presId="urn:microsoft.com/office/officeart/2005/8/layout/equation1"/>
    <dgm:cxn modelId="{78261AEE-803A-40C9-8266-FFADF7CB28FD}" srcId="{D5697D89-AC89-4046-876E-3BBDE16CC1EC}" destId="{E2909486-13A4-426A-8C01-4B1CE5A9C219}" srcOrd="2" destOrd="0" parTransId="{A7BAAE3E-6F22-4FD7-886C-4046F318591A}" sibTransId="{0A39FB09-872D-4208-BB4E-50014C717CFE}"/>
    <dgm:cxn modelId="{BED63049-19B4-42B0-BA21-2D991CCC2C40}" type="presOf" srcId="{D5697D89-AC89-4046-876E-3BBDE16CC1EC}" destId="{BD4A901D-6F64-4E16-889F-C664D5A40F80}" srcOrd="0" destOrd="0" presId="urn:microsoft.com/office/officeart/2005/8/layout/equation1"/>
    <dgm:cxn modelId="{EB8CE21C-9BAA-4615-87F4-E9C5EDA97BAA}" srcId="{D5697D89-AC89-4046-876E-3BBDE16CC1EC}" destId="{7EBF8860-CA88-4656-AC4F-3C8659968C1F}" srcOrd="1" destOrd="0" parTransId="{3B8E4ACD-4968-4870-BCEA-A1FCEA9B9FCD}" sibTransId="{F4BB6ACA-E006-4D28-A550-EF4EE26D80D2}"/>
    <dgm:cxn modelId="{96AA6832-1C94-416F-A806-62B6055EFCD3}" type="presOf" srcId="{E2909486-13A4-426A-8C01-4B1CE5A9C219}" destId="{B2AD0EB6-F382-41F4-A5CC-1278BC9F2D08}" srcOrd="0" destOrd="0" presId="urn:microsoft.com/office/officeart/2005/8/layout/equation1"/>
    <dgm:cxn modelId="{3D985BD6-D1A2-417C-B798-18F6D1666079}" srcId="{D5697D89-AC89-4046-876E-3BBDE16CC1EC}" destId="{A39B0AA0-5AE1-4CA7-86E5-CFA2170CEEB0}" srcOrd="0" destOrd="0" parTransId="{24267A06-917A-47DE-89BE-097EBCF72ED0}" sibTransId="{436C5B73-0D32-43E0-AD17-1CAD8200D7DA}"/>
    <dgm:cxn modelId="{6BC074A2-3797-48CF-87A0-CA4ADA7DA15B}" type="presOf" srcId="{436C5B73-0D32-43E0-AD17-1CAD8200D7DA}" destId="{717726AA-E723-485A-B695-4E2DB5D8CA77}" srcOrd="0" destOrd="0" presId="urn:microsoft.com/office/officeart/2005/8/layout/equation1"/>
    <dgm:cxn modelId="{F571CB8B-E918-4D92-9BAF-9D6D925B9215}" type="presParOf" srcId="{BD4A901D-6F64-4E16-889F-C664D5A40F80}" destId="{A510CFFD-F9CE-475B-B193-D55E09C3565D}" srcOrd="0" destOrd="0" presId="urn:microsoft.com/office/officeart/2005/8/layout/equation1"/>
    <dgm:cxn modelId="{C23F10B4-480F-47A1-9D88-6A9C1AD3E859}" type="presParOf" srcId="{BD4A901D-6F64-4E16-889F-C664D5A40F80}" destId="{175C1043-B13B-4DD7-BADA-02950AD8B78D}" srcOrd="1" destOrd="0" presId="urn:microsoft.com/office/officeart/2005/8/layout/equation1"/>
    <dgm:cxn modelId="{B49BAB48-D277-424F-BC3A-C5824A4D22E7}" type="presParOf" srcId="{BD4A901D-6F64-4E16-889F-C664D5A40F80}" destId="{717726AA-E723-485A-B695-4E2DB5D8CA77}" srcOrd="2" destOrd="0" presId="urn:microsoft.com/office/officeart/2005/8/layout/equation1"/>
    <dgm:cxn modelId="{F8A2EB88-F32F-4821-AC33-6F63DB1CB65B}" type="presParOf" srcId="{BD4A901D-6F64-4E16-889F-C664D5A40F80}" destId="{64C343E5-ACEC-4D5D-B195-B68EAC2C4B76}" srcOrd="3" destOrd="0" presId="urn:microsoft.com/office/officeart/2005/8/layout/equation1"/>
    <dgm:cxn modelId="{103F158D-FC96-41AA-A3A9-128E9D407B9E}" type="presParOf" srcId="{BD4A901D-6F64-4E16-889F-C664D5A40F80}" destId="{D847D717-1160-4634-9A9D-0A1BBD7EE12E}" srcOrd="4" destOrd="0" presId="urn:microsoft.com/office/officeart/2005/8/layout/equation1"/>
    <dgm:cxn modelId="{FBE6F6C3-2C5E-431F-BF33-89071013A918}" type="presParOf" srcId="{BD4A901D-6F64-4E16-889F-C664D5A40F80}" destId="{86570200-72AA-46E5-B90E-4A25AAB165DA}" srcOrd="5" destOrd="0" presId="urn:microsoft.com/office/officeart/2005/8/layout/equation1"/>
    <dgm:cxn modelId="{B548434C-9BE9-4692-BC05-FB29D205F277}" type="presParOf" srcId="{BD4A901D-6F64-4E16-889F-C664D5A40F80}" destId="{85B0CEE4-D363-4C39-A026-3617C143F9B8}" srcOrd="6" destOrd="0" presId="urn:microsoft.com/office/officeart/2005/8/layout/equation1"/>
    <dgm:cxn modelId="{44830376-94CE-40E6-B44D-75326AC725FC}" type="presParOf" srcId="{BD4A901D-6F64-4E16-889F-C664D5A40F80}" destId="{B5E9E41F-09D1-4A4D-B216-B6EC18062487}" srcOrd="7" destOrd="0" presId="urn:microsoft.com/office/officeart/2005/8/layout/equation1"/>
    <dgm:cxn modelId="{E804C811-063F-4BED-95B2-D453551B3A11}" type="presParOf" srcId="{BD4A901D-6F64-4E16-889F-C664D5A40F80}" destId="{B2AD0EB6-F382-41F4-A5CC-1278BC9F2D08}"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0A6F21-F726-4B2A-BEC1-9C86EA28B0B4}" type="doc">
      <dgm:prSet loTypeId="urn:microsoft.com/office/officeart/2005/8/layout/hList3" loCatId="list" qsTypeId="urn:microsoft.com/office/officeart/2005/8/quickstyle/3d4" qsCatId="3D" csTypeId="urn:microsoft.com/office/officeart/2005/8/colors/accent1_3" csCatId="accent1" phldr="1"/>
      <dgm:spPr/>
      <dgm:t>
        <a:bodyPr/>
        <a:lstStyle/>
        <a:p>
          <a:endParaRPr lang="es-MX"/>
        </a:p>
      </dgm:t>
    </dgm:pt>
    <dgm:pt modelId="{18DFB352-4314-4856-A8F3-AB308B50CE3A}">
      <dgm:prSet phldrT="[Texto]" custT="1"/>
      <dgm:spPr/>
      <dgm:t>
        <a:bodyPr/>
        <a:lstStyle/>
        <a:p>
          <a:r>
            <a:rPr lang="es-MX" sz="2800" dirty="0" smtClean="0"/>
            <a:t>Se elaboraron los siguientes Diseños:</a:t>
          </a:r>
          <a:endParaRPr lang="es-MX" sz="2800" dirty="0"/>
        </a:p>
      </dgm:t>
    </dgm:pt>
    <dgm:pt modelId="{05697AAB-E5B9-4C76-927B-9236948FB6B8}" type="parTrans" cxnId="{6E65D927-093A-4DE6-91F2-581B0D454789}">
      <dgm:prSet/>
      <dgm:spPr/>
      <dgm:t>
        <a:bodyPr/>
        <a:lstStyle/>
        <a:p>
          <a:endParaRPr lang="es-MX"/>
        </a:p>
      </dgm:t>
    </dgm:pt>
    <dgm:pt modelId="{8AEA37B4-0C12-4178-A02F-4C811CF55F44}" type="sibTrans" cxnId="{6E65D927-093A-4DE6-91F2-581B0D454789}">
      <dgm:prSet/>
      <dgm:spPr/>
      <dgm:t>
        <a:bodyPr/>
        <a:lstStyle/>
        <a:p>
          <a:endParaRPr lang="es-MX"/>
        </a:p>
      </dgm:t>
    </dgm:pt>
    <dgm:pt modelId="{F7A17C66-4762-4485-BB70-17DD034C9BD2}">
      <dgm:prSet phldrT="[Texto]"/>
      <dgm:spPr/>
      <dgm:t>
        <a:bodyPr/>
        <a:lstStyle/>
        <a:p>
          <a:r>
            <a:rPr lang="es-MX" b="1" dirty="0" smtClean="0"/>
            <a:t>DATOS:</a:t>
          </a:r>
        </a:p>
        <a:p>
          <a:r>
            <a:rPr lang="es-MX" dirty="0" smtClean="0"/>
            <a:t>Modelo Entidad Relación </a:t>
          </a:r>
        </a:p>
        <a:p>
          <a:r>
            <a:rPr lang="es-MX" dirty="0" smtClean="0"/>
            <a:t> Diccionario de Datos</a:t>
          </a:r>
          <a:endParaRPr lang="es-MX" dirty="0"/>
        </a:p>
      </dgm:t>
    </dgm:pt>
    <dgm:pt modelId="{E44BA11A-888C-4621-BDE5-A115E08529D8}" type="parTrans" cxnId="{22C9C3C6-DB09-45E3-8D75-5639DFDBF006}">
      <dgm:prSet/>
      <dgm:spPr/>
      <dgm:t>
        <a:bodyPr/>
        <a:lstStyle/>
        <a:p>
          <a:endParaRPr lang="es-MX"/>
        </a:p>
      </dgm:t>
    </dgm:pt>
    <dgm:pt modelId="{F505B493-B694-4765-846D-D0B8634ECF45}" type="sibTrans" cxnId="{22C9C3C6-DB09-45E3-8D75-5639DFDBF006}">
      <dgm:prSet/>
      <dgm:spPr/>
      <dgm:t>
        <a:bodyPr/>
        <a:lstStyle/>
        <a:p>
          <a:endParaRPr lang="es-MX"/>
        </a:p>
      </dgm:t>
    </dgm:pt>
    <dgm:pt modelId="{33A55DD1-0B5C-4709-9C86-A3AAFA0C4C4D}">
      <dgm:prSet/>
      <dgm:spPr/>
      <dgm:t>
        <a:bodyPr/>
        <a:lstStyle/>
        <a:p>
          <a:r>
            <a:rPr lang="es-MX" b="1" dirty="0" smtClean="0"/>
            <a:t>ARQUITECTÓNICO:</a:t>
          </a:r>
        </a:p>
        <a:p>
          <a:endParaRPr lang="es-MX" dirty="0" smtClean="0"/>
        </a:p>
        <a:p>
          <a:r>
            <a:rPr lang="es-MX" dirty="0" smtClean="0"/>
            <a:t>Modelo Vista Controlador</a:t>
          </a:r>
        </a:p>
      </dgm:t>
    </dgm:pt>
    <dgm:pt modelId="{4DBC855B-B565-4133-8338-5315D573BD93}" type="parTrans" cxnId="{B5C4E1F8-189A-4990-B816-5FE772206476}">
      <dgm:prSet/>
      <dgm:spPr/>
      <dgm:t>
        <a:bodyPr/>
        <a:lstStyle/>
        <a:p>
          <a:endParaRPr lang="es-MX"/>
        </a:p>
      </dgm:t>
    </dgm:pt>
    <dgm:pt modelId="{145265A5-6C6C-4462-AB03-05852C98A282}" type="sibTrans" cxnId="{B5C4E1F8-189A-4990-B816-5FE772206476}">
      <dgm:prSet/>
      <dgm:spPr/>
      <dgm:t>
        <a:bodyPr/>
        <a:lstStyle/>
        <a:p>
          <a:endParaRPr lang="es-MX"/>
        </a:p>
      </dgm:t>
    </dgm:pt>
    <dgm:pt modelId="{B25FCB42-CB72-4E14-A0AF-6D7FFB58038E}">
      <dgm:prSet/>
      <dgm:spPr/>
      <dgm:t>
        <a:bodyPr/>
        <a:lstStyle/>
        <a:p>
          <a:r>
            <a:rPr lang="es-MX" b="1" dirty="0" smtClean="0"/>
            <a:t>PROCESOS:</a:t>
          </a:r>
          <a:endParaRPr lang="es-MX" dirty="0" smtClean="0"/>
        </a:p>
        <a:p>
          <a:r>
            <a:rPr lang="es-MX" dirty="0" smtClean="0"/>
            <a:t>Diagramas de Flujo</a:t>
          </a:r>
        </a:p>
      </dgm:t>
    </dgm:pt>
    <dgm:pt modelId="{C5B02897-A334-4CEA-92D1-C5CAE524F0C0}" type="parTrans" cxnId="{D7C4DC24-E4DB-47B1-A1AA-62C2D73CBC14}">
      <dgm:prSet/>
      <dgm:spPr/>
      <dgm:t>
        <a:bodyPr/>
        <a:lstStyle/>
        <a:p>
          <a:endParaRPr lang="es-MX"/>
        </a:p>
      </dgm:t>
    </dgm:pt>
    <dgm:pt modelId="{19E0AD86-D86F-476D-918A-C9059F2B7725}" type="sibTrans" cxnId="{D7C4DC24-E4DB-47B1-A1AA-62C2D73CBC14}">
      <dgm:prSet/>
      <dgm:spPr/>
      <dgm:t>
        <a:bodyPr/>
        <a:lstStyle/>
        <a:p>
          <a:endParaRPr lang="es-MX"/>
        </a:p>
      </dgm:t>
    </dgm:pt>
    <dgm:pt modelId="{09D11D25-9850-44EE-B3BB-77462BEA1E19}">
      <dgm:prSet/>
      <dgm:spPr/>
      <dgm:t>
        <a:bodyPr/>
        <a:lstStyle/>
        <a:p>
          <a:r>
            <a:rPr lang="es-MX" b="1" dirty="0" smtClean="0"/>
            <a:t>DISEÑO SITIO WEB:</a:t>
          </a:r>
        </a:p>
        <a:p>
          <a:endParaRPr lang="es-MX" b="1" dirty="0" smtClean="0"/>
        </a:p>
        <a:p>
          <a:r>
            <a:rPr lang="es-MX" b="0" dirty="0" smtClean="0"/>
            <a:t>Diagrama de Navegabilidad</a:t>
          </a:r>
        </a:p>
        <a:p>
          <a:r>
            <a:rPr lang="es-MX" dirty="0" smtClean="0"/>
            <a:t>Esquemas gráficos</a:t>
          </a:r>
        </a:p>
      </dgm:t>
    </dgm:pt>
    <dgm:pt modelId="{F860833E-2125-4CFA-9EBF-45414B975953}" type="parTrans" cxnId="{6FD2E2FD-3737-4365-A4FE-78AEF552F098}">
      <dgm:prSet/>
      <dgm:spPr/>
      <dgm:t>
        <a:bodyPr/>
        <a:lstStyle/>
        <a:p>
          <a:endParaRPr lang="es-MX"/>
        </a:p>
      </dgm:t>
    </dgm:pt>
    <dgm:pt modelId="{F65B41F2-97A2-4BAB-814B-3F1EBFAF584F}" type="sibTrans" cxnId="{6FD2E2FD-3737-4365-A4FE-78AEF552F098}">
      <dgm:prSet/>
      <dgm:spPr/>
      <dgm:t>
        <a:bodyPr/>
        <a:lstStyle/>
        <a:p>
          <a:endParaRPr lang="es-MX"/>
        </a:p>
      </dgm:t>
    </dgm:pt>
    <dgm:pt modelId="{F47264B0-9FE5-4255-8347-B39E85B59EBA}" type="pres">
      <dgm:prSet presAssocID="{D60A6F21-F726-4B2A-BEC1-9C86EA28B0B4}" presName="composite" presStyleCnt="0">
        <dgm:presLayoutVars>
          <dgm:chMax val="1"/>
          <dgm:dir/>
          <dgm:resizeHandles val="exact"/>
        </dgm:presLayoutVars>
      </dgm:prSet>
      <dgm:spPr/>
      <dgm:t>
        <a:bodyPr/>
        <a:lstStyle/>
        <a:p>
          <a:endParaRPr lang="es-EC"/>
        </a:p>
      </dgm:t>
    </dgm:pt>
    <dgm:pt modelId="{6439EE39-527B-4311-850C-1C5FAB93B523}" type="pres">
      <dgm:prSet presAssocID="{18DFB352-4314-4856-A8F3-AB308B50CE3A}" presName="roof" presStyleLbl="dkBgShp" presStyleIdx="0" presStyleCnt="2"/>
      <dgm:spPr/>
      <dgm:t>
        <a:bodyPr/>
        <a:lstStyle/>
        <a:p>
          <a:endParaRPr lang="es-MX"/>
        </a:p>
      </dgm:t>
    </dgm:pt>
    <dgm:pt modelId="{74385720-3D3D-4E10-87E0-0195CAC1CDB1}" type="pres">
      <dgm:prSet presAssocID="{18DFB352-4314-4856-A8F3-AB308B50CE3A}" presName="pillars" presStyleCnt="0"/>
      <dgm:spPr/>
      <dgm:t>
        <a:bodyPr/>
        <a:lstStyle/>
        <a:p>
          <a:endParaRPr lang="es-EC"/>
        </a:p>
      </dgm:t>
    </dgm:pt>
    <dgm:pt modelId="{487B897B-10E5-4CB1-A003-F58B1E27D8F9}" type="pres">
      <dgm:prSet presAssocID="{18DFB352-4314-4856-A8F3-AB308B50CE3A}" presName="pillar1" presStyleLbl="node1" presStyleIdx="0" presStyleCnt="4">
        <dgm:presLayoutVars>
          <dgm:bulletEnabled val="1"/>
        </dgm:presLayoutVars>
      </dgm:prSet>
      <dgm:spPr/>
      <dgm:t>
        <a:bodyPr/>
        <a:lstStyle/>
        <a:p>
          <a:endParaRPr lang="es-MX"/>
        </a:p>
      </dgm:t>
    </dgm:pt>
    <dgm:pt modelId="{046F82A5-7700-488D-8F19-7E7C6C049006}" type="pres">
      <dgm:prSet presAssocID="{33A55DD1-0B5C-4709-9C86-A3AAFA0C4C4D}" presName="pillarX" presStyleLbl="node1" presStyleIdx="1" presStyleCnt="4">
        <dgm:presLayoutVars>
          <dgm:bulletEnabled val="1"/>
        </dgm:presLayoutVars>
      </dgm:prSet>
      <dgm:spPr/>
      <dgm:t>
        <a:bodyPr/>
        <a:lstStyle/>
        <a:p>
          <a:endParaRPr lang="es-EC"/>
        </a:p>
      </dgm:t>
    </dgm:pt>
    <dgm:pt modelId="{F27336DB-4BAB-48FB-AA3F-1AF26BCD6ED9}" type="pres">
      <dgm:prSet presAssocID="{B25FCB42-CB72-4E14-A0AF-6D7FFB58038E}" presName="pillarX" presStyleLbl="node1" presStyleIdx="2" presStyleCnt="4">
        <dgm:presLayoutVars>
          <dgm:bulletEnabled val="1"/>
        </dgm:presLayoutVars>
      </dgm:prSet>
      <dgm:spPr/>
      <dgm:t>
        <a:bodyPr/>
        <a:lstStyle/>
        <a:p>
          <a:endParaRPr lang="es-EC"/>
        </a:p>
      </dgm:t>
    </dgm:pt>
    <dgm:pt modelId="{A61CEACA-B5E3-4646-B5D5-34319E4C439D}" type="pres">
      <dgm:prSet presAssocID="{09D11D25-9850-44EE-B3BB-77462BEA1E19}" presName="pillarX" presStyleLbl="node1" presStyleIdx="3" presStyleCnt="4">
        <dgm:presLayoutVars>
          <dgm:bulletEnabled val="1"/>
        </dgm:presLayoutVars>
      </dgm:prSet>
      <dgm:spPr/>
      <dgm:t>
        <a:bodyPr/>
        <a:lstStyle/>
        <a:p>
          <a:endParaRPr lang="es-EC"/>
        </a:p>
      </dgm:t>
    </dgm:pt>
    <dgm:pt modelId="{CD07234F-FAD9-4C18-8C90-15DBA5ABDF5C}" type="pres">
      <dgm:prSet presAssocID="{18DFB352-4314-4856-A8F3-AB308B50CE3A}" presName="base" presStyleLbl="dkBgShp" presStyleIdx="1" presStyleCnt="2"/>
      <dgm:spPr/>
      <dgm:t>
        <a:bodyPr/>
        <a:lstStyle/>
        <a:p>
          <a:endParaRPr lang="es-EC"/>
        </a:p>
      </dgm:t>
    </dgm:pt>
  </dgm:ptLst>
  <dgm:cxnLst>
    <dgm:cxn modelId="{5EA41E4B-3156-405B-AB76-27BEA5C7FADD}" type="presOf" srcId="{09D11D25-9850-44EE-B3BB-77462BEA1E19}" destId="{A61CEACA-B5E3-4646-B5D5-34319E4C439D}" srcOrd="0" destOrd="0" presId="urn:microsoft.com/office/officeart/2005/8/layout/hList3"/>
    <dgm:cxn modelId="{E129B251-61C5-4DC0-9A1D-EA115BCBD15C}" type="presOf" srcId="{18DFB352-4314-4856-A8F3-AB308B50CE3A}" destId="{6439EE39-527B-4311-850C-1C5FAB93B523}" srcOrd="0" destOrd="0" presId="urn:microsoft.com/office/officeart/2005/8/layout/hList3"/>
    <dgm:cxn modelId="{22C9C3C6-DB09-45E3-8D75-5639DFDBF006}" srcId="{18DFB352-4314-4856-A8F3-AB308B50CE3A}" destId="{F7A17C66-4762-4485-BB70-17DD034C9BD2}" srcOrd="0" destOrd="0" parTransId="{E44BA11A-888C-4621-BDE5-A115E08529D8}" sibTransId="{F505B493-B694-4765-846D-D0B8634ECF45}"/>
    <dgm:cxn modelId="{6E65D927-093A-4DE6-91F2-581B0D454789}" srcId="{D60A6F21-F726-4B2A-BEC1-9C86EA28B0B4}" destId="{18DFB352-4314-4856-A8F3-AB308B50CE3A}" srcOrd="0" destOrd="0" parTransId="{05697AAB-E5B9-4C76-927B-9236948FB6B8}" sibTransId="{8AEA37B4-0C12-4178-A02F-4C811CF55F44}"/>
    <dgm:cxn modelId="{5661D64A-5556-4388-B977-614A2DFA9DCB}" type="presOf" srcId="{B25FCB42-CB72-4E14-A0AF-6D7FFB58038E}" destId="{F27336DB-4BAB-48FB-AA3F-1AF26BCD6ED9}" srcOrd="0" destOrd="0" presId="urn:microsoft.com/office/officeart/2005/8/layout/hList3"/>
    <dgm:cxn modelId="{B5C4E1F8-189A-4990-B816-5FE772206476}" srcId="{18DFB352-4314-4856-A8F3-AB308B50CE3A}" destId="{33A55DD1-0B5C-4709-9C86-A3AAFA0C4C4D}" srcOrd="1" destOrd="0" parTransId="{4DBC855B-B565-4133-8338-5315D573BD93}" sibTransId="{145265A5-6C6C-4462-AB03-05852C98A282}"/>
    <dgm:cxn modelId="{6FD2E2FD-3737-4365-A4FE-78AEF552F098}" srcId="{18DFB352-4314-4856-A8F3-AB308B50CE3A}" destId="{09D11D25-9850-44EE-B3BB-77462BEA1E19}" srcOrd="3" destOrd="0" parTransId="{F860833E-2125-4CFA-9EBF-45414B975953}" sibTransId="{F65B41F2-97A2-4BAB-814B-3F1EBFAF584F}"/>
    <dgm:cxn modelId="{D7C4DC24-E4DB-47B1-A1AA-62C2D73CBC14}" srcId="{18DFB352-4314-4856-A8F3-AB308B50CE3A}" destId="{B25FCB42-CB72-4E14-A0AF-6D7FFB58038E}" srcOrd="2" destOrd="0" parTransId="{C5B02897-A334-4CEA-92D1-C5CAE524F0C0}" sibTransId="{19E0AD86-D86F-476D-918A-C9059F2B7725}"/>
    <dgm:cxn modelId="{71C447F0-923D-4417-9B1B-820E72A0895F}" type="presOf" srcId="{D60A6F21-F726-4B2A-BEC1-9C86EA28B0B4}" destId="{F47264B0-9FE5-4255-8347-B39E85B59EBA}" srcOrd="0" destOrd="0" presId="urn:microsoft.com/office/officeart/2005/8/layout/hList3"/>
    <dgm:cxn modelId="{BC0FDAFC-31BC-49C9-AA1C-60AA4C1D1A20}" type="presOf" srcId="{F7A17C66-4762-4485-BB70-17DD034C9BD2}" destId="{487B897B-10E5-4CB1-A003-F58B1E27D8F9}" srcOrd="0" destOrd="0" presId="urn:microsoft.com/office/officeart/2005/8/layout/hList3"/>
    <dgm:cxn modelId="{79B48349-7DDA-45E4-9B06-35DA41C8293F}" type="presOf" srcId="{33A55DD1-0B5C-4709-9C86-A3AAFA0C4C4D}" destId="{046F82A5-7700-488D-8F19-7E7C6C049006}" srcOrd="0" destOrd="0" presId="urn:microsoft.com/office/officeart/2005/8/layout/hList3"/>
    <dgm:cxn modelId="{C33D099E-D6CA-4E9A-9DE9-44FA2509FA84}" type="presParOf" srcId="{F47264B0-9FE5-4255-8347-B39E85B59EBA}" destId="{6439EE39-527B-4311-850C-1C5FAB93B523}" srcOrd="0" destOrd="0" presId="urn:microsoft.com/office/officeart/2005/8/layout/hList3"/>
    <dgm:cxn modelId="{1198A4B1-4CFF-4436-9777-227CEFE36925}" type="presParOf" srcId="{F47264B0-9FE5-4255-8347-B39E85B59EBA}" destId="{74385720-3D3D-4E10-87E0-0195CAC1CDB1}" srcOrd="1" destOrd="0" presId="urn:microsoft.com/office/officeart/2005/8/layout/hList3"/>
    <dgm:cxn modelId="{0787F437-5E82-4556-9676-82AE275A693A}" type="presParOf" srcId="{74385720-3D3D-4E10-87E0-0195CAC1CDB1}" destId="{487B897B-10E5-4CB1-A003-F58B1E27D8F9}" srcOrd="0" destOrd="0" presId="urn:microsoft.com/office/officeart/2005/8/layout/hList3"/>
    <dgm:cxn modelId="{D84496AA-7423-4CC5-9803-FB189FEC9752}" type="presParOf" srcId="{74385720-3D3D-4E10-87E0-0195CAC1CDB1}" destId="{046F82A5-7700-488D-8F19-7E7C6C049006}" srcOrd="1" destOrd="0" presId="urn:microsoft.com/office/officeart/2005/8/layout/hList3"/>
    <dgm:cxn modelId="{BC43A1C2-0A56-4E22-A596-320D35F9BE01}" type="presParOf" srcId="{74385720-3D3D-4E10-87E0-0195CAC1CDB1}" destId="{F27336DB-4BAB-48FB-AA3F-1AF26BCD6ED9}" srcOrd="2" destOrd="0" presId="urn:microsoft.com/office/officeart/2005/8/layout/hList3"/>
    <dgm:cxn modelId="{B7930247-674A-4203-ACF6-CD20568D27AE}" type="presParOf" srcId="{74385720-3D3D-4E10-87E0-0195CAC1CDB1}" destId="{A61CEACA-B5E3-4646-B5D5-34319E4C439D}" srcOrd="3" destOrd="0" presId="urn:microsoft.com/office/officeart/2005/8/layout/hList3"/>
    <dgm:cxn modelId="{A0DA8306-58D1-49F2-81D0-78059C49EEC0}" type="presParOf" srcId="{F47264B0-9FE5-4255-8347-B39E85B59EBA}" destId="{CD07234F-FAD9-4C18-8C90-15DBA5ABDF5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A9E2B-5D99-4502-88F6-2AD341727846}">
      <dsp:nvSpPr>
        <dsp:cNvPr id="0" name=""/>
        <dsp:cNvSpPr/>
      </dsp:nvSpPr>
      <dsp:spPr>
        <a:xfrm>
          <a:off x="0" y="0"/>
          <a:ext cx="6584950" cy="1220628"/>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Las PYMES que no realizan una Planificación </a:t>
          </a:r>
          <a:r>
            <a:rPr lang="es-ES" sz="1800" i="0" kern="1200" dirty="0" smtClean="0"/>
            <a:t>Estratégica que permita lograr su desarrollo, competitividad y crecimiento</a:t>
          </a:r>
          <a:r>
            <a:rPr lang="es-ES" sz="1800" kern="1200" dirty="0" smtClean="0"/>
            <a:t>, no tendrán futuro en el ámbito empresarial.</a:t>
          </a:r>
          <a:endParaRPr lang="es-EC" sz="1800" kern="1200" dirty="0"/>
        </a:p>
      </dsp:txBody>
      <dsp:txXfrm>
        <a:off x="35751" y="35751"/>
        <a:ext cx="5267796" cy="1149126"/>
      </dsp:txXfrm>
    </dsp:sp>
    <dsp:sp modelId="{486527A1-10CA-4F28-AC22-45367BBDEA80}">
      <dsp:nvSpPr>
        <dsp:cNvPr id="0" name=""/>
        <dsp:cNvSpPr/>
      </dsp:nvSpPr>
      <dsp:spPr>
        <a:xfrm>
          <a:off x="581024" y="1424067"/>
          <a:ext cx="6584950" cy="1220628"/>
        </a:xfrm>
        <a:prstGeom prst="roundRect">
          <a:avLst>
            <a:gd name="adj" fmla="val 10000"/>
          </a:avLst>
        </a:prstGeom>
        <a:solidFill>
          <a:schemeClr val="accent4">
            <a:hueOff val="-2232385"/>
            <a:satOff val="13449"/>
            <a:lumOff val="107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La Planificación Estratégica es un componente fundamental como fase crítica del proceso gerencial.</a:t>
          </a:r>
          <a:endParaRPr lang="es-EC" sz="1800" kern="1200" dirty="0"/>
        </a:p>
      </dsp:txBody>
      <dsp:txXfrm>
        <a:off x="616775" y="1459818"/>
        <a:ext cx="5139014" cy="1149126"/>
      </dsp:txXfrm>
    </dsp:sp>
    <dsp:sp modelId="{C87D7835-B547-4CCC-AAE8-4A344A0E2B96}">
      <dsp:nvSpPr>
        <dsp:cNvPr id="0" name=""/>
        <dsp:cNvSpPr/>
      </dsp:nvSpPr>
      <dsp:spPr>
        <a:xfrm>
          <a:off x="1162049" y="2848134"/>
          <a:ext cx="6584950" cy="1220628"/>
        </a:xfrm>
        <a:prstGeom prst="roundRect">
          <a:avLst>
            <a:gd name="adj" fmla="val 10000"/>
          </a:avLst>
        </a:prstGeom>
        <a:solidFill>
          <a:schemeClr val="accent4">
            <a:hueOff val="-4464770"/>
            <a:satOff val="26899"/>
            <a:lumOff val="215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Desarrollo de una herramienta informática modular basada en plataforma web que permita optimizar el proceso de Planificación Estratégica para </a:t>
          </a:r>
          <a:r>
            <a:rPr lang="es-EC" sz="1800" kern="1200" dirty="0" err="1" smtClean="0"/>
            <a:t>PYMEs</a:t>
          </a:r>
          <a:r>
            <a:rPr lang="es-EC" sz="1800" kern="1200" dirty="0" smtClean="0"/>
            <a:t> del DMQ.</a:t>
          </a:r>
          <a:endParaRPr lang="es-EC" sz="1800" kern="1200" dirty="0"/>
        </a:p>
      </dsp:txBody>
      <dsp:txXfrm>
        <a:off x="1197800" y="2883885"/>
        <a:ext cx="5139014" cy="1149126"/>
      </dsp:txXfrm>
    </dsp:sp>
    <dsp:sp modelId="{A3E5D744-9FD7-402B-BA8B-6E12E296E96F}">
      <dsp:nvSpPr>
        <dsp:cNvPr id="0" name=""/>
        <dsp:cNvSpPr/>
      </dsp:nvSpPr>
      <dsp:spPr>
        <a:xfrm>
          <a:off x="5791541" y="925643"/>
          <a:ext cx="793408" cy="793408"/>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s-EC" sz="3300" kern="1200"/>
        </a:p>
      </dsp:txBody>
      <dsp:txXfrm>
        <a:off x="5970058" y="925643"/>
        <a:ext cx="436374" cy="597040"/>
      </dsp:txXfrm>
    </dsp:sp>
    <dsp:sp modelId="{64F639DA-0183-417D-9775-E97D24D158E8}">
      <dsp:nvSpPr>
        <dsp:cNvPr id="0" name=""/>
        <dsp:cNvSpPr/>
      </dsp:nvSpPr>
      <dsp:spPr>
        <a:xfrm>
          <a:off x="6372566" y="2341573"/>
          <a:ext cx="793408" cy="793408"/>
        </a:xfrm>
        <a:prstGeom prst="downArrow">
          <a:avLst>
            <a:gd name="adj1" fmla="val 55000"/>
            <a:gd name="adj2" fmla="val 45000"/>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s-EC" sz="3300" kern="1200"/>
        </a:p>
      </dsp:txBody>
      <dsp:txXfrm>
        <a:off x="6551083" y="2341573"/>
        <a:ext cx="436374" cy="597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C36F2-C56A-4163-BFD1-3C1D7BA6F231}">
      <dsp:nvSpPr>
        <dsp:cNvPr id="0" name=""/>
        <dsp:cNvSpPr/>
      </dsp:nvSpPr>
      <dsp:spPr>
        <a:xfrm>
          <a:off x="0" y="84510"/>
          <a:ext cx="7920000" cy="5472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s-EC" sz="1900" kern="1200" dirty="0" smtClean="0"/>
            <a:t>Diagnóstico Estratégico</a:t>
          </a:r>
          <a:endParaRPr lang="es-EC" sz="1900" kern="1200" dirty="0"/>
        </a:p>
      </dsp:txBody>
      <dsp:txXfrm>
        <a:off x="0" y="84510"/>
        <a:ext cx="7920000" cy="547200"/>
      </dsp:txXfrm>
    </dsp:sp>
    <dsp:sp modelId="{358399EF-5B7F-4376-9C9C-F3A7EF162A04}">
      <dsp:nvSpPr>
        <dsp:cNvPr id="0" name=""/>
        <dsp:cNvSpPr/>
      </dsp:nvSpPr>
      <dsp:spPr>
        <a:xfrm>
          <a:off x="0" y="631710"/>
          <a:ext cx="7920000" cy="396377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endParaRPr lang="es-EC" sz="1900" kern="1200" dirty="0"/>
        </a:p>
        <a:p>
          <a:pPr marL="342900" lvl="2" indent="-171450" algn="l" defTabSz="844550" rtl="0">
            <a:lnSpc>
              <a:spcPct val="90000"/>
            </a:lnSpc>
            <a:spcBef>
              <a:spcPct val="0"/>
            </a:spcBef>
            <a:spcAft>
              <a:spcPct val="15000"/>
            </a:spcAft>
            <a:buChar char="••"/>
          </a:pPr>
          <a:r>
            <a:rPr lang="es-EC" sz="1900" kern="1200" dirty="0" smtClean="0"/>
            <a:t>Análisis Entorno Externo (</a:t>
          </a:r>
          <a:r>
            <a:rPr lang="es-EC" sz="1900" kern="1200" dirty="0" err="1" smtClean="0"/>
            <a:t>Macroambiente</a:t>
          </a:r>
          <a:r>
            <a:rPr lang="es-EC" sz="1900" kern="1200" dirty="0" smtClean="0"/>
            <a:t> y Microambiente)</a:t>
          </a:r>
          <a:endParaRPr lang="es-EC" sz="1900" kern="1200" dirty="0"/>
        </a:p>
        <a:p>
          <a:pPr marL="342900" lvl="2" indent="-171450" algn="l" defTabSz="844550" rtl="0">
            <a:lnSpc>
              <a:spcPct val="90000"/>
            </a:lnSpc>
            <a:spcBef>
              <a:spcPct val="0"/>
            </a:spcBef>
            <a:spcAft>
              <a:spcPct val="15000"/>
            </a:spcAft>
            <a:buChar char="••"/>
          </a:pPr>
          <a:r>
            <a:rPr lang="es-EC" sz="1900" kern="1200" dirty="0" smtClean="0"/>
            <a:t>Análisis de Entorno Interno (Filosofía Corporativa, Proceso </a:t>
          </a:r>
          <a:r>
            <a:rPr lang="es-EC" sz="1900" kern="1200" dirty="0" err="1" smtClean="0"/>
            <a:t>Adm</a:t>
          </a:r>
          <a:r>
            <a:rPr lang="es-EC" sz="1900" kern="1200" dirty="0" smtClean="0"/>
            <a:t>, Gestión UEN)</a:t>
          </a:r>
          <a:endParaRPr lang="es-EC" sz="1900" kern="1200" dirty="0"/>
        </a:p>
        <a:p>
          <a:pPr marL="342900" lvl="2" indent="-171450" algn="l" defTabSz="844550" rtl="0">
            <a:lnSpc>
              <a:spcPct val="90000"/>
            </a:lnSpc>
            <a:spcBef>
              <a:spcPct val="0"/>
            </a:spcBef>
            <a:spcAft>
              <a:spcPct val="15000"/>
            </a:spcAft>
            <a:buChar char="••"/>
          </a:pPr>
          <a:r>
            <a:rPr lang="es-EC" sz="1900" kern="1200" dirty="0" smtClean="0"/>
            <a:t>Análisis Matricial </a:t>
          </a:r>
          <a:endParaRPr lang="es-EC" sz="1900" kern="1200" dirty="0"/>
        </a:p>
        <a:p>
          <a:pPr marL="514350" lvl="3" indent="-171450" algn="l" defTabSz="844550" rtl="0">
            <a:lnSpc>
              <a:spcPct val="90000"/>
            </a:lnSpc>
            <a:spcBef>
              <a:spcPct val="0"/>
            </a:spcBef>
            <a:spcAft>
              <a:spcPct val="15000"/>
            </a:spcAft>
            <a:buChar char="••"/>
          </a:pPr>
          <a:r>
            <a:rPr lang="es-EC" sz="1900" kern="1200" dirty="0" smtClean="0"/>
            <a:t>FODA</a:t>
          </a:r>
          <a:endParaRPr lang="es-EC" sz="1900" kern="1200" dirty="0"/>
        </a:p>
        <a:p>
          <a:pPr marL="514350" lvl="3" indent="-171450" algn="l" defTabSz="844550" rtl="0">
            <a:lnSpc>
              <a:spcPct val="90000"/>
            </a:lnSpc>
            <a:spcBef>
              <a:spcPct val="0"/>
            </a:spcBef>
            <a:spcAft>
              <a:spcPct val="15000"/>
            </a:spcAft>
            <a:buChar char="••"/>
          </a:pPr>
          <a:r>
            <a:rPr lang="es-EC" sz="1900" kern="1200" dirty="0" smtClean="0"/>
            <a:t>Ponderación de Impactos</a:t>
          </a:r>
          <a:endParaRPr lang="es-EC" sz="1900" kern="1200" dirty="0"/>
        </a:p>
        <a:p>
          <a:pPr marL="514350" lvl="3" indent="-171450" algn="l" defTabSz="844550" rtl="0">
            <a:lnSpc>
              <a:spcPct val="90000"/>
            </a:lnSpc>
            <a:spcBef>
              <a:spcPct val="0"/>
            </a:spcBef>
            <a:spcAft>
              <a:spcPct val="15000"/>
            </a:spcAft>
            <a:buChar char="••"/>
          </a:pPr>
          <a:r>
            <a:rPr lang="es-EC" sz="1900" kern="1200" dirty="0" smtClean="0"/>
            <a:t>Jerarquización</a:t>
          </a:r>
          <a:endParaRPr lang="es-EC" sz="1900" kern="1200" dirty="0"/>
        </a:p>
        <a:p>
          <a:pPr marL="514350" lvl="3" indent="-171450" algn="l" defTabSz="844550" rtl="0">
            <a:lnSpc>
              <a:spcPct val="90000"/>
            </a:lnSpc>
            <a:spcBef>
              <a:spcPct val="0"/>
            </a:spcBef>
            <a:spcAft>
              <a:spcPct val="15000"/>
            </a:spcAft>
            <a:buChar char="••"/>
          </a:pPr>
          <a:r>
            <a:rPr lang="es-EC" sz="1900" kern="1200" dirty="0" smtClean="0"/>
            <a:t>Matriz de Acción, (FO – DO – FA – DA )</a:t>
          </a:r>
          <a:endParaRPr lang="es-EC" sz="1900" kern="1200" dirty="0"/>
        </a:p>
        <a:p>
          <a:pPr marL="514350" lvl="3" indent="-171450" algn="l" defTabSz="844550" rtl="0">
            <a:lnSpc>
              <a:spcPct val="90000"/>
            </a:lnSpc>
            <a:spcBef>
              <a:spcPct val="0"/>
            </a:spcBef>
            <a:spcAft>
              <a:spcPct val="15000"/>
            </a:spcAft>
            <a:buChar char="••"/>
          </a:pPr>
          <a:r>
            <a:rPr lang="es-EC" sz="1900" kern="1200" dirty="0" smtClean="0"/>
            <a:t>Matriz Síntesis</a:t>
          </a:r>
          <a:endParaRPr lang="es-EC" sz="1900" kern="1200" dirty="0"/>
        </a:p>
        <a:p>
          <a:pPr marL="514350" lvl="3" indent="-171450" algn="l" defTabSz="844550" rtl="0">
            <a:lnSpc>
              <a:spcPct val="90000"/>
            </a:lnSpc>
            <a:spcBef>
              <a:spcPct val="0"/>
            </a:spcBef>
            <a:spcAft>
              <a:spcPct val="15000"/>
            </a:spcAft>
            <a:buChar char="••"/>
          </a:pPr>
          <a:r>
            <a:rPr lang="es-EC" sz="1900" kern="1200" dirty="0" smtClean="0"/>
            <a:t>Matrices de Validación (PEYEA, EFI y EFE, General Electric )</a:t>
          </a:r>
          <a:endParaRPr lang="es-EC" sz="1900" kern="1200" dirty="0"/>
        </a:p>
      </dsp:txBody>
      <dsp:txXfrm>
        <a:off x="0" y="631710"/>
        <a:ext cx="7920000" cy="39637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C36F2-C56A-4163-BFD1-3C1D7BA6F231}">
      <dsp:nvSpPr>
        <dsp:cNvPr id="0" name=""/>
        <dsp:cNvSpPr/>
      </dsp:nvSpPr>
      <dsp:spPr>
        <a:xfrm>
          <a:off x="0" y="20025"/>
          <a:ext cx="7920000" cy="60480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rtl="0">
            <a:lnSpc>
              <a:spcPct val="90000"/>
            </a:lnSpc>
            <a:spcBef>
              <a:spcPct val="0"/>
            </a:spcBef>
            <a:spcAft>
              <a:spcPct val="35000"/>
            </a:spcAft>
          </a:pPr>
          <a:r>
            <a:rPr lang="es-EC" sz="2100" kern="1200" dirty="0" smtClean="0"/>
            <a:t>Direccionamiento Estratégico</a:t>
          </a:r>
          <a:endParaRPr lang="es-EC" sz="2100" kern="1200" dirty="0"/>
        </a:p>
      </dsp:txBody>
      <dsp:txXfrm>
        <a:off x="0" y="20025"/>
        <a:ext cx="7920000" cy="604800"/>
      </dsp:txXfrm>
    </dsp:sp>
    <dsp:sp modelId="{358399EF-5B7F-4376-9C9C-F3A7EF162A04}">
      <dsp:nvSpPr>
        <dsp:cNvPr id="0" name=""/>
        <dsp:cNvSpPr/>
      </dsp:nvSpPr>
      <dsp:spPr>
        <a:xfrm>
          <a:off x="0" y="624825"/>
          <a:ext cx="7920000" cy="4035150"/>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endParaRPr lang="es-EC" sz="2100" kern="1200" dirty="0"/>
        </a:p>
        <a:p>
          <a:pPr marL="457200" lvl="2" indent="-228600" algn="l" defTabSz="933450" rtl="0">
            <a:lnSpc>
              <a:spcPct val="90000"/>
            </a:lnSpc>
            <a:spcBef>
              <a:spcPct val="0"/>
            </a:spcBef>
            <a:spcAft>
              <a:spcPct val="15000"/>
            </a:spcAft>
            <a:buChar char="••"/>
          </a:pPr>
          <a:r>
            <a:rPr lang="es-EC" sz="2100" kern="1200" smtClean="0"/>
            <a:t>Definición del Negocio (Necesidad, Mercado y Ventaja Competiva)</a:t>
          </a:r>
          <a:endParaRPr lang="es-EC" sz="2100" kern="1200" dirty="0"/>
        </a:p>
        <a:p>
          <a:pPr marL="457200" lvl="2" indent="-228600" algn="l" defTabSz="933450" rtl="0">
            <a:lnSpc>
              <a:spcPct val="90000"/>
            </a:lnSpc>
            <a:spcBef>
              <a:spcPct val="0"/>
            </a:spcBef>
            <a:spcAft>
              <a:spcPct val="15000"/>
            </a:spcAft>
            <a:buChar char="••"/>
          </a:pPr>
          <a:r>
            <a:rPr lang="es-EC" sz="2100" kern="1200" smtClean="0"/>
            <a:t>Filosofía Corporativa </a:t>
          </a:r>
          <a:endParaRPr lang="es-EC" sz="2100" kern="1200" dirty="0"/>
        </a:p>
        <a:p>
          <a:pPr marL="685800" lvl="3" indent="-228600" algn="l" defTabSz="933450" rtl="0">
            <a:lnSpc>
              <a:spcPct val="90000"/>
            </a:lnSpc>
            <a:spcBef>
              <a:spcPct val="0"/>
            </a:spcBef>
            <a:spcAft>
              <a:spcPct val="15000"/>
            </a:spcAft>
            <a:buChar char="••"/>
          </a:pPr>
          <a:r>
            <a:rPr lang="es-EC" sz="2100" kern="1200" smtClean="0"/>
            <a:t>Valores, Principios, Visión y Misión</a:t>
          </a:r>
          <a:endParaRPr lang="es-EC" sz="2100" kern="1200" dirty="0"/>
        </a:p>
        <a:p>
          <a:pPr marL="457200" lvl="2" indent="-228600" algn="l" defTabSz="933450" rtl="0">
            <a:lnSpc>
              <a:spcPct val="90000"/>
            </a:lnSpc>
            <a:spcBef>
              <a:spcPct val="0"/>
            </a:spcBef>
            <a:spcAft>
              <a:spcPct val="15000"/>
            </a:spcAft>
            <a:buChar char="••"/>
          </a:pPr>
          <a:r>
            <a:rPr lang="es-EC" sz="2100" kern="1200" smtClean="0"/>
            <a:t>Ejes estratégicos</a:t>
          </a:r>
          <a:endParaRPr lang="es-EC" sz="2100" kern="1200" dirty="0"/>
        </a:p>
        <a:p>
          <a:pPr marL="685800" lvl="3" indent="-228600" algn="l" defTabSz="933450" rtl="0">
            <a:lnSpc>
              <a:spcPct val="90000"/>
            </a:lnSpc>
            <a:spcBef>
              <a:spcPct val="0"/>
            </a:spcBef>
            <a:spcAft>
              <a:spcPct val="15000"/>
            </a:spcAft>
            <a:buChar char="••"/>
          </a:pPr>
          <a:r>
            <a:rPr lang="es-EC" sz="2100" kern="1200" smtClean="0"/>
            <a:t>Temas</a:t>
          </a:r>
          <a:endParaRPr lang="es-EC" sz="2100" kern="1200" dirty="0"/>
        </a:p>
        <a:p>
          <a:pPr marL="457200" lvl="2" indent="-228600" algn="l" defTabSz="933450" rtl="0">
            <a:lnSpc>
              <a:spcPct val="90000"/>
            </a:lnSpc>
            <a:spcBef>
              <a:spcPct val="0"/>
            </a:spcBef>
            <a:spcAft>
              <a:spcPct val="15000"/>
            </a:spcAft>
            <a:buChar char="••"/>
          </a:pPr>
          <a:r>
            <a:rPr lang="es-EC" sz="2100" kern="1200" smtClean="0"/>
            <a:t>Pre-objetivos</a:t>
          </a:r>
          <a:endParaRPr lang="es-EC" sz="2100" kern="1200" dirty="0"/>
        </a:p>
        <a:p>
          <a:pPr marL="457200" lvl="2" indent="-228600" algn="l" defTabSz="933450" rtl="0">
            <a:lnSpc>
              <a:spcPct val="90000"/>
            </a:lnSpc>
            <a:spcBef>
              <a:spcPct val="0"/>
            </a:spcBef>
            <a:spcAft>
              <a:spcPct val="15000"/>
            </a:spcAft>
            <a:buChar char="••"/>
          </a:pPr>
          <a:r>
            <a:rPr lang="es-EC" sz="2100" kern="1200" smtClean="0"/>
            <a:t>Objetivos Corporativos</a:t>
          </a:r>
          <a:endParaRPr lang="es-EC" sz="2100" kern="1200" dirty="0"/>
        </a:p>
        <a:p>
          <a:pPr marL="457200" lvl="2" indent="-228600" algn="l" defTabSz="933450" rtl="0">
            <a:lnSpc>
              <a:spcPct val="90000"/>
            </a:lnSpc>
            <a:spcBef>
              <a:spcPct val="0"/>
            </a:spcBef>
            <a:spcAft>
              <a:spcPct val="15000"/>
            </a:spcAft>
            <a:buChar char="••"/>
          </a:pPr>
          <a:r>
            <a:rPr lang="es-EC" sz="2100" kern="1200" dirty="0" smtClean="0"/>
            <a:t>Perfil Estratégico (Crecimiento, Desarrollo y </a:t>
          </a:r>
          <a:r>
            <a:rPr lang="es-EC" sz="2100" kern="1200" dirty="0" err="1" smtClean="0"/>
            <a:t>Competividad</a:t>
          </a:r>
          <a:r>
            <a:rPr lang="es-EC" sz="2100" kern="1200" dirty="0" smtClean="0"/>
            <a:t>)</a:t>
          </a:r>
          <a:endParaRPr lang="es-EC" sz="2100" kern="1200" dirty="0"/>
        </a:p>
      </dsp:txBody>
      <dsp:txXfrm>
        <a:off x="0" y="624825"/>
        <a:ext cx="7920000" cy="40351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10CFFD-F9CE-475B-B193-D55E09C3565D}">
      <dsp:nvSpPr>
        <dsp:cNvPr id="0" name=""/>
        <dsp:cNvSpPr/>
      </dsp:nvSpPr>
      <dsp:spPr>
        <a:xfrm>
          <a:off x="1294" y="590057"/>
          <a:ext cx="1715485" cy="1715485"/>
        </a:xfrm>
        <a:prstGeom prst="ellips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b="1" kern="1200" dirty="0"/>
            <a:t>PLANIFICACIÓN ESTRATÉGICA</a:t>
          </a:r>
        </a:p>
      </dsp:txBody>
      <dsp:txXfrm>
        <a:off x="252521" y="841284"/>
        <a:ext cx="1213031" cy="1213031"/>
      </dsp:txXfrm>
    </dsp:sp>
    <dsp:sp modelId="{717726AA-E723-485A-B695-4E2DB5D8CA77}">
      <dsp:nvSpPr>
        <dsp:cNvPr id="0" name=""/>
        <dsp:cNvSpPr/>
      </dsp:nvSpPr>
      <dsp:spPr>
        <a:xfrm>
          <a:off x="1856077" y="950309"/>
          <a:ext cx="994981" cy="994981"/>
        </a:xfrm>
        <a:prstGeom prst="mathPlus">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C" sz="800" kern="1200"/>
        </a:p>
      </dsp:txBody>
      <dsp:txXfrm>
        <a:off x="1987962" y="1330790"/>
        <a:ext cx="731211" cy="234019"/>
      </dsp:txXfrm>
    </dsp:sp>
    <dsp:sp modelId="{D847D717-1160-4634-9A9D-0A1BBD7EE12E}">
      <dsp:nvSpPr>
        <dsp:cNvPr id="0" name=""/>
        <dsp:cNvSpPr/>
      </dsp:nvSpPr>
      <dsp:spPr>
        <a:xfrm>
          <a:off x="2990357" y="590057"/>
          <a:ext cx="1715485" cy="1715485"/>
        </a:xfrm>
        <a:prstGeom prst="ellipse">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b="1" kern="1200"/>
            <a:t>HERRAMIENTA INFORMÁTICA</a:t>
          </a:r>
        </a:p>
      </dsp:txBody>
      <dsp:txXfrm>
        <a:off x="3241584" y="841284"/>
        <a:ext cx="1213031" cy="1213031"/>
      </dsp:txXfrm>
    </dsp:sp>
    <dsp:sp modelId="{85B0CEE4-D363-4C39-A026-3617C143F9B8}">
      <dsp:nvSpPr>
        <dsp:cNvPr id="0" name=""/>
        <dsp:cNvSpPr/>
      </dsp:nvSpPr>
      <dsp:spPr>
        <a:xfrm>
          <a:off x="4845140" y="950309"/>
          <a:ext cx="994981" cy="994981"/>
        </a:xfrm>
        <a:prstGeom prst="mathEqual">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C" sz="800" kern="1200"/>
        </a:p>
      </dsp:txBody>
      <dsp:txXfrm>
        <a:off x="4977025" y="1155275"/>
        <a:ext cx="731211" cy="585049"/>
      </dsp:txXfrm>
    </dsp:sp>
    <dsp:sp modelId="{B2AD0EB6-F382-41F4-A5CC-1278BC9F2D08}">
      <dsp:nvSpPr>
        <dsp:cNvPr id="0" name=""/>
        <dsp:cNvSpPr/>
      </dsp:nvSpPr>
      <dsp:spPr>
        <a:xfrm>
          <a:off x="5979419" y="590057"/>
          <a:ext cx="1715485" cy="1715485"/>
        </a:xfrm>
        <a:prstGeom prst="ellipse">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s-EC" sz="1000" b="1" kern="1200"/>
            <a:t>DESARROLLO Y MEJORAMIENTO PYME</a:t>
          </a:r>
        </a:p>
      </dsp:txBody>
      <dsp:txXfrm>
        <a:off x="6230646" y="841284"/>
        <a:ext cx="1213031" cy="12130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9EE39-527B-4311-850C-1C5FAB93B523}">
      <dsp:nvSpPr>
        <dsp:cNvPr id="0" name=""/>
        <dsp:cNvSpPr/>
      </dsp:nvSpPr>
      <dsp:spPr>
        <a:xfrm>
          <a:off x="0" y="0"/>
          <a:ext cx="8153400" cy="1078706"/>
        </a:xfrm>
        <a:prstGeom prst="rect">
          <a:avLst/>
        </a:prstGeom>
        <a:solidFill>
          <a:schemeClr val="accent1">
            <a:shade val="9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t>Se elaboraron los siguientes Diseños:</a:t>
          </a:r>
          <a:endParaRPr lang="es-MX" sz="2800" kern="1200" dirty="0"/>
        </a:p>
      </dsp:txBody>
      <dsp:txXfrm>
        <a:off x="0" y="0"/>
        <a:ext cx="8153400" cy="1078706"/>
      </dsp:txXfrm>
    </dsp:sp>
    <dsp:sp modelId="{487B897B-10E5-4CB1-A003-F58B1E27D8F9}">
      <dsp:nvSpPr>
        <dsp:cNvPr id="0" name=""/>
        <dsp:cNvSpPr/>
      </dsp:nvSpPr>
      <dsp:spPr>
        <a:xfrm>
          <a:off x="0" y="1078706"/>
          <a:ext cx="2038350" cy="2265282"/>
        </a:xfrm>
        <a:prstGeom prst="rect">
          <a:avLst/>
        </a:prstGeom>
        <a:solidFill>
          <a:schemeClr val="accent1">
            <a:shade val="8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t>DATOS:</a:t>
          </a:r>
        </a:p>
        <a:p>
          <a:pPr lvl="0" algn="ctr" defTabSz="666750">
            <a:lnSpc>
              <a:spcPct val="90000"/>
            </a:lnSpc>
            <a:spcBef>
              <a:spcPct val="0"/>
            </a:spcBef>
            <a:spcAft>
              <a:spcPct val="35000"/>
            </a:spcAft>
          </a:pPr>
          <a:r>
            <a:rPr lang="es-MX" sz="1500" kern="1200" dirty="0" smtClean="0"/>
            <a:t>Modelo Entidad Relación </a:t>
          </a:r>
        </a:p>
        <a:p>
          <a:pPr lvl="0" algn="ctr" defTabSz="666750">
            <a:lnSpc>
              <a:spcPct val="90000"/>
            </a:lnSpc>
            <a:spcBef>
              <a:spcPct val="0"/>
            </a:spcBef>
            <a:spcAft>
              <a:spcPct val="35000"/>
            </a:spcAft>
          </a:pPr>
          <a:r>
            <a:rPr lang="es-MX" sz="1500" kern="1200" dirty="0" smtClean="0"/>
            <a:t> Diccionario de Datos</a:t>
          </a:r>
          <a:endParaRPr lang="es-MX" sz="1500" kern="1200" dirty="0"/>
        </a:p>
      </dsp:txBody>
      <dsp:txXfrm>
        <a:off x="0" y="1078706"/>
        <a:ext cx="2038350" cy="2265282"/>
      </dsp:txXfrm>
    </dsp:sp>
    <dsp:sp modelId="{046F82A5-7700-488D-8F19-7E7C6C049006}">
      <dsp:nvSpPr>
        <dsp:cNvPr id="0" name=""/>
        <dsp:cNvSpPr/>
      </dsp:nvSpPr>
      <dsp:spPr>
        <a:xfrm>
          <a:off x="2038349" y="1078706"/>
          <a:ext cx="2038350" cy="2265282"/>
        </a:xfrm>
        <a:prstGeom prst="rect">
          <a:avLst/>
        </a:prstGeom>
        <a:solidFill>
          <a:schemeClr val="accent1">
            <a:shade val="80000"/>
            <a:hueOff val="102082"/>
            <a:satOff val="-1464"/>
            <a:lumOff val="853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t>ARQUITECTÓNICO:</a:t>
          </a:r>
        </a:p>
        <a:p>
          <a:pPr lvl="0" algn="ctr" defTabSz="666750">
            <a:lnSpc>
              <a:spcPct val="90000"/>
            </a:lnSpc>
            <a:spcBef>
              <a:spcPct val="0"/>
            </a:spcBef>
            <a:spcAft>
              <a:spcPct val="35000"/>
            </a:spcAft>
          </a:pPr>
          <a:endParaRPr lang="es-MX" sz="1500" kern="1200" dirty="0" smtClean="0"/>
        </a:p>
        <a:p>
          <a:pPr lvl="0" algn="ctr" defTabSz="666750">
            <a:lnSpc>
              <a:spcPct val="90000"/>
            </a:lnSpc>
            <a:spcBef>
              <a:spcPct val="0"/>
            </a:spcBef>
            <a:spcAft>
              <a:spcPct val="35000"/>
            </a:spcAft>
          </a:pPr>
          <a:r>
            <a:rPr lang="es-MX" sz="1500" kern="1200" dirty="0" smtClean="0"/>
            <a:t>Modelo Vista Controlador</a:t>
          </a:r>
        </a:p>
      </dsp:txBody>
      <dsp:txXfrm>
        <a:off x="2038349" y="1078706"/>
        <a:ext cx="2038350" cy="2265282"/>
      </dsp:txXfrm>
    </dsp:sp>
    <dsp:sp modelId="{F27336DB-4BAB-48FB-AA3F-1AF26BCD6ED9}">
      <dsp:nvSpPr>
        <dsp:cNvPr id="0" name=""/>
        <dsp:cNvSpPr/>
      </dsp:nvSpPr>
      <dsp:spPr>
        <a:xfrm>
          <a:off x="4076700" y="1078706"/>
          <a:ext cx="2038350" cy="2265282"/>
        </a:xfrm>
        <a:prstGeom prst="rect">
          <a:avLst/>
        </a:prstGeom>
        <a:solidFill>
          <a:schemeClr val="accent1">
            <a:shade val="80000"/>
            <a:hueOff val="204164"/>
            <a:satOff val="-2928"/>
            <a:lumOff val="1707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t>PROCESOS:</a:t>
          </a:r>
          <a:endParaRPr lang="es-MX" sz="1500" kern="1200" dirty="0" smtClean="0"/>
        </a:p>
        <a:p>
          <a:pPr lvl="0" algn="ctr" defTabSz="666750">
            <a:lnSpc>
              <a:spcPct val="90000"/>
            </a:lnSpc>
            <a:spcBef>
              <a:spcPct val="0"/>
            </a:spcBef>
            <a:spcAft>
              <a:spcPct val="35000"/>
            </a:spcAft>
          </a:pPr>
          <a:r>
            <a:rPr lang="es-MX" sz="1500" kern="1200" dirty="0" smtClean="0"/>
            <a:t>Diagramas de Flujo</a:t>
          </a:r>
        </a:p>
      </dsp:txBody>
      <dsp:txXfrm>
        <a:off x="4076700" y="1078706"/>
        <a:ext cx="2038350" cy="2265282"/>
      </dsp:txXfrm>
    </dsp:sp>
    <dsp:sp modelId="{A61CEACA-B5E3-4646-B5D5-34319E4C439D}">
      <dsp:nvSpPr>
        <dsp:cNvPr id="0" name=""/>
        <dsp:cNvSpPr/>
      </dsp:nvSpPr>
      <dsp:spPr>
        <a:xfrm>
          <a:off x="6115050" y="1078706"/>
          <a:ext cx="2038350" cy="2265282"/>
        </a:xfrm>
        <a:prstGeom prst="rect">
          <a:avLst/>
        </a:prstGeom>
        <a:solidFill>
          <a:schemeClr val="accent1">
            <a:shade val="80000"/>
            <a:hueOff val="306246"/>
            <a:satOff val="-4392"/>
            <a:lumOff val="2561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smtClean="0"/>
            <a:t>DISEÑO SITIO WEB:</a:t>
          </a:r>
        </a:p>
        <a:p>
          <a:pPr lvl="0" algn="ctr" defTabSz="666750">
            <a:lnSpc>
              <a:spcPct val="90000"/>
            </a:lnSpc>
            <a:spcBef>
              <a:spcPct val="0"/>
            </a:spcBef>
            <a:spcAft>
              <a:spcPct val="35000"/>
            </a:spcAft>
          </a:pPr>
          <a:endParaRPr lang="es-MX" sz="1500" b="1" kern="1200" dirty="0" smtClean="0"/>
        </a:p>
        <a:p>
          <a:pPr lvl="0" algn="ctr" defTabSz="666750">
            <a:lnSpc>
              <a:spcPct val="90000"/>
            </a:lnSpc>
            <a:spcBef>
              <a:spcPct val="0"/>
            </a:spcBef>
            <a:spcAft>
              <a:spcPct val="35000"/>
            </a:spcAft>
          </a:pPr>
          <a:r>
            <a:rPr lang="es-MX" sz="1500" b="0" kern="1200" dirty="0" smtClean="0"/>
            <a:t>Diagrama de Navegabilidad</a:t>
          </a:r>
        </a:p>
        <a:p>
          <a:pPr lvl="0" algn="ctr" defTabSz="666750">
            <a:lnSpc>
              <a:spcPct val="90000"/>
            </a:lnSpc>
            <a:spcBef>
              <a:spcPct val="0"/>
            </a:spcBef>
            <a:spcAft>
              <a:spcPct val="35000"/>
            </a:spcAft>
          </a:pPr>
          <a:r>
            <a:rPr lang="es-MX" sz="1500" kern="1200" dirty="0" smtClean="0"/>
            <a:t>Esquemas gráficos</a:t>
          </a:r>
        </a:p>
      </dsp:txBody>
      <dsp:txXfrm>
        <a:off x="6115050" y="1078706"/>
        <a:ext cx="2038350" cy="2265282"/>
      </dsp:txXfrm>
    </dsp:sp>
    <dsp:sp modelId="{CD07234F-FAD9-4C18-8C90-15DBA5ABDF5C}">
      <dsp:nvSpPr>
        <dsp:cNvPr id="0" name=""/>
        <dsp:cNvSpPr/>
      </dsp:nvSpPr>
      <dsp:spPr>
        <a:xfrm>
          <a:off x="0" y="3343988"/>
          <a:ext cx="8153400" cy="251698"/>
        </a:xfrm>
        <a:prstGeom prst="rect">
          <a:avLst/>
        </a:prstGeom>
        <a:solidFill>
          <a:schemeClr val="accent1">
            <a:shade val="90000"/>
            <a:hueOff val="0"/>
            <a:satOff val="0"/>
            <a:lumOff val="0"/>
            <a:alphaOff val="0"/>
          </a:schemeClr>
        </a:solidFill>
        <a:ln>
          <a:noFill/>
        </a:ln>
        <a:effectLst/>
        <a:scene3d>
          <a:camera prst="orthographicFront"/>
          <a:lightRig rig="chilly" dir="t"/>
        </a:scene3d>
        <a:sp3d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5AD94F-3104-44BD-8B9A-7036905D0E0F}" type="datetimeFigureOut">
              <a:rPr lang="es-EC" smtClean="0"/>
              <a:pPr/>
              <a:t>19/12/2014</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BBCAED-B44D-4358-B36C-81AD325CA9D5}" type="slidenum">
              <a:rPr lang="es-EC" smtClean="0"/>
              <a:pPr/>
              <a:t>‹Nº›</a:t>
            </a:fld>
            <a:endParaRPr lang="es-EC"/>
          </a:p>
        </p:txBody>
      </p:sp>
    </p:spTree>
    <p:extLst>
      <p:ext uri="{BB962C8B-B14F-4D97-AF65-F5344CB8AC3E}">
        <p14:creationId xmlns:p14="http://schemas.microsoft.com/office/powerpoint/2010/main" val="3355846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8" name="Slide Number Placeholder 7"/>
          <p:cNvSpPr>
            <a:spLocks noGrp="1"/>
          </p:cNvSpPr>
          <p:nvPr>
            <p:ph type="sldNum" sz="quarter" idx="11"/>
          </p:nvPr>
        </p:nvSpPr>
        <p:spPr/>
        <p:txBody>
          <a:bodyPr/>
          <a:lstStyle/>
          <a:p>
            <a:pPr eaLnBrk="1" latinLnBrk="0" hangingPunct="1"/>
            <a:fld id="{91974DF9-AD47-4691-BA21-BBFCE3637A9A}" type="slidenum">
              <a:rPr kumimoji="0" lang="en-US" smtClean="0"/>
              <a:pPr eaLnBrk="1" latinLnBrk="0" hangingPunct="1"/>
              <a:t>‹Nº›</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12/19/2014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‹Nº›</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eaLnBrk="1" latinLnBrk="0" hangingPunct="1"/>
            <a:fld id="{C699CB88-5E1A-4FAC-892A-60949ACB1F6F}" type="datetimeFigureOut">
              <a:rPr lang="en-US" smtClean="0"/>
              <a:pPr eaLnBrk="1" latinLnBrk="0" hangingPunct="1"/>
              <a:t>12/19/2014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eaLnBrk="1" latinLnBrk="0" hangingPunct="1"/>
            <a:fld id="{91974DF9-AD47-4691-BA21-BBFCE3637A9A}" type="slidenum">
              <a:rPr kumimoji="0" lang="en-US" smtClean="0"/>
              <a:pPr eaLnBrk="1" latinLnBrk="0" hangingPunct="1"/>
              <a:t>‹Nº›</a:t>
            </a:fld>
            <a:endParaRPr kumimoji="0"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2209800"/>
            <a:ext cx="7620000" cy="1143000"/>
          </a:xfrm>
        </p:spPr>
        <p:txBody>
          <a:bodyPr>
            <a:normAutofit/>
          </a:bodyPr>
          <a:lstStyle/>
          <a:p>
            <a:r>
              <a:rPr lang="es-EC" sz="3000" dirty="0" smtClean="0"/>
              <a:t>MAESTRÍA </a:t>
            </a:r>
            <a:r>
              <a:rPr lang="es-EC" sz="3000" dirty="0"/>
              <a:t>EN PLANIFICACIÓN Y DIRECCIÓN ESTRATÉGICA</a:t>
            </a:r>
            <a:endParaRPr lang="en-US" sz="3000" dirty="0"/>
          </a:p>
        </p:txBody>
      </p:sp>
      <p:sp>
        <p:nvSpPr>
          <p:cNvPr id="3" name="2 Subtítulo"/>
          <p:cNvSpPr>
            <a:spLocks noGrp="1"/>
          </p:cNvSpPr>
          <p:nvPr>
            <p:ph type="subTitle" idx="1"/>
          </p:nvPr>
        </p:nvSpPr>
        <p:spPr>
          <a:xfrm>
            <a:off x="1219200" y="3733800"/>
            <a:ext cx="6705600" cy="1219200"/>
          </a:xfrm>
        </p:spPr>
        <p:txBody>
          <a:bodyPr>
            <a:normAutofit fontScale="85000" lnSpcReduction="10000"/>
          </a:bodyPr>
          <a:lstStyle/>
          <a:p>
            <a:r>
              <a:rPr lang="es-EC" b="1" dirty="0" smtClean="0"/>
              <a:t>Desarrollo de </a:t>
            </a:r>
            <a:r>
              <a:rPr lang="es-EC" b="1" dirty="0"/>
              <a:t>u</a:t>
            </a:r>
            <a:r>
              <a:rPr lang="es-EC" b="1" dirty="0" smtClean="0"/>
              <a:t>na Herramienta Informática Modular Basada en Plataforma Web para </a:t>
            </a:r>
            <a:r>
              <a:rPr lang="es-EC" b="1" dirty="0"/>
              <a:t>l</a:t>
            </a:r>
            <a:r>
              <a:rPr lang="es-EC" b="1" dirty="0" smtClean="0"/>
              <a:t>a Optimización del Proceso de Planificación Estratégica de Pequeñas Y Medianas Empresas del DMQ.</a:t>
            </a:r>
            <a:endParaRPr lang="en-US" b="1" dirty="0"/>
          </a:p>
        </p:txBody>
      </p:sp>
      <p:pic>
        <p:nvPicPr>
          <p:cNvPr id="4" name="image00.jpg"/>
          <p:cNvPicPr/>
          <p:nvPr/>
        </p:nvPicPr>
        <p:blipFill>
          <a:blip r:embed="rId2" cstate="print"/>
          <a:srcRect/>
          <a:stretch>
            <a:fillRect/>
          </a:stretch>
        </p:blipFill>
        <p:spPr>
          <a:xfrm>
            <a:off x="2057400" y="685800"/>
            <a:ext cx="4762500" cy="1381125"/>
          </a:xfrm>
          <a:prstGeom prst="rect">
            <a:avLst/>
          </a:prstGeom>
          <a:ln>
            <a:noFill/>
            <a:prstDash val="solid"/>
          </a:ln>
        </p:spPr>
      </p:pic>
      <p:sp>
        <p:nvSpPr>
          <p:cNvPr id="5" name="2 Subtítulo"/>
          <p:cNvSpPr txBox="1">
            <a:spLocks/>
          </p:cNvSpPr>
          <p:nvPr/>
        </p:nvSpPr>
        <p:spPr>
          <a:xfrm>
            <a:off x="685800" y="5562600"/>
            <a:ext cx="3200400" cy="762000"/>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s-EC" b="1" dirty="0" smtClean="0"/>
              <a:t>Autores:</a:t>
            </a:r>
          </a:p>
          <a:p>
            <a:r>
              <a:rPr lang="es-EC" b="1" dirty="0" smtClean="0"/>
              <a:t>Santiago Alvarez</a:t>
            </a:r>
            <a:r>
              <a:rPr lang="es-ES" b="1" dirty="0" smtClean="0"/>
              <a:t> A.</a:t>
            </a:r>
            <a:endParaRPr lang="es-EC" b="1" dirty="0" smtClean="0"/>
          </a:p>
          <a:p>
            <a:r>
              <a:rPr lang="es-EC" b="1" dirty="0" smtClean="0"/>
              <a:t>Caroline Tamayo</a:t>
            </a:r>
            <a:r>
              <a:rPr lang="es-ES" b="1" dirty="0" smtClean="0"/>
              <a:t> L.</a:t>
            </a:r>
            <a:endParaRPr lang="en-US" b="1" dirty="0"/>
          </a:p>
        </p:txBody>
      </p:sp>
      <p:sp>
        <p:nvSpPr>
          <p:cNvPr id="6" name="2 Subtítulo"/>
          <p:cNvSpPr txBox="1">
            <a:spLocks/>
          </p:cNvSpPr>
          <p:nvPr/>
        </p:nvSpPr>
        <p:spPr>
          <a:xfrm>
            <a:off x="5219700" y="5562600"/>
            <a:ext cx="3162300" cy="533400"/>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s-EC" b="1" dirty="0" smtClean="0"/>
              <a:t>Tutor:</a:t>
            </a:r>
          </a:p>
          <a:p>
            <a:r>
              <a:rPr lang="es-EC" b="1" dirty="0" smtClean="0"/>
              <a:t>Ing. Francis Salazar</a:t>
            </a:r>
          </a:p>
          <a:p>
            <a:endParaRPr lang="es-EC" b="1" dirty="0"/>
          </a:p>
          <a:p>
            <a:endParaRPr lang="es-EC" b="1" dirty="0" smtClean="0"/>
          </a:p>
          <a:p>
            <a:endParaRPr lang="es-EC" b="1" dirty="0" smtClean="0"/>
          </a:p>
          <a:p>
            <a:endParaRPr lang="en-US" b="1" dirty="0"/>
          </a:p>
        </p:txBody>
      </p:sp>
    </p:spTree>
    <p:extLst>
      <p:ext uri="{BB962C8B-B14F-4D97-AF65-F5344CB8AC3E}">
        <p14:creationId xmlns:p14="http://schemas.microsoft.com/office/powerpoint/2010/main" val="37200162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2209800"/>
            <a:ext cx="7620000" cy="1143000"/>
          </a:xfrm>
        </p:spPr>
        <p:txBody>
          <a:bodyPr>
            <a:noAutofit/>
          </a:bodyPr>
          <a:lstStyle/>
          <a:p>
            <a:r>
              <a:rPr lang="es-EC" sz="3600" dirty="0" smtClean="0"/>
              <a:t>CAPÍTULO IV</a:t>
            </a:r>
            <a:br>
              <a:rPr lang="es-EC" sz="3600" dirty="0" smtClean="0"/>
            </a:br>
            <a:r>
              <a:rPr lang="es-EC" sz="3600" dirty="0" smtClean="0"/>
              <a:t>Construcción de la Herramienta</a:t>
            </a:r>
            <a:endParaRPr lang="en-US" sz="3600" dirty="0"/>
          </a:p>
        </p:txBody>
      </p:sp>
      <p:sp>
        <p:nvSpPr>
          <p:cNvPr id="7" name="6 Subtítulo"/>
          <p:cNvSpPr>
            <a:spLocks noGrp="1"/>
          </p:cNvSpPr>
          <p:nvPr>
            <p:ph type="subTitle" idx="1"/>
          </p:nvPr>
        </p:nvSpPr>
        <p:spPr/>
        <p:txBody>
          <a:bodyPr/>
          <a:lstStyle/>
          <a:p>
            <a:endParaRPr lang="es-EC"/>
          </a:p>
        </p:txBody>
      </p:sp>
    </p:spTree>
    <p:extLst>
      <p:ext uri="{BB962C8B-B14F-4D97-AF65-F5344CB8AC3E}">
        <p14:creationId xmlns:p14="http://schemas.microsoft.com/office/powerpoint/2010/main" val="37200162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200" dirty="0" smtClean="0"/>
              <a:t>Construcción de la Herramienta</a:t>
            </a:r>
            <a:endParaRPr lang="es-EC" sz="3200" dirty="0"/>
          </a:p>
        </p:txBody>
      </p:sp>
      <p:sp>
        <p:nvSpPr>
          <p:cNvPr id="6" name="2 Marcador de contenido"/>
          <p:cNvSpPr>
            <a:spLocks noGrp="1"/>
          </p:cNvSpPr>
          <p:nvPr>
            <p:ph idx="4294967295"/>
          </p:nvPr>
        </p:nvSpPr>
        <p:spPr>
          <a:xfrm>
            <a:off x="699247" y="1828800"/>
            <a:ext cx="7745505" cy="4495800"/>
          </a:xfrm>
          <a:prstGeom prst="rect">
            <a:avLst/>
          </a:prstGeom>
        </p:spPr>
        <p:txBody>
          <a:bodyPr>
            <a:noAutofit/>
          </a:bodyPr>
          <a:lstStyle/>
          <a:p>
            <a:endParaRPr lang="es-EC" sz="1800" b="1" dirty="0" smtClean="0"/>
          </a:p>
          <a:p>
            <a:r>
              <a:rPr lang="es-EC" sz="1800" b="1" dirty="0" smtClean="0"/>
              <a:t>Método Ágil SCRUM </a:t>
            </a:r>
          </a:p>
          <a:p>
            <a:pPr lvl="1">
              <a:buNone/>
            </a:pPr>
            <a:r>
              <a:rPr lang="es-ES" sz="1800" dirty="0" smtClean="0"/>
              <a:t>Gestión de Proyectos (Actores, Reuniones y Artefactos)</a:t>
            </a:r>
          </a:p>
          <a:p>
            <a:pPr lvl="1">
              <a:buNone/>
            </a:pPr>
            <a:endParaRPr lang="es-EC" sz="1800" dirty="0" smtClean="0"/>
          </a:p>
          <a:p>
            <a:r>
              <a:rPr lang="es-EC" sz="1800" b="1" dirty="0" smtClean="0"/>
              <a:t>Sprint 0</a:t>
            </a:r>
          </a:p>
          <a:p>
            <a:pPr lvl="1" algn="just"/>
            <a:r>
              <a:rPr lang="es-ES" sz="1800" dirty="0" smtClean="0"/>
              <a:t>Planificación inicial del proyecto, definición y priorización de requerimientos </a:t>
            </a:r>
            <a:r>
              <a:rPr lang="es-ES" sz="1800" dirty="0" err="1" smtClean="0"/>
              <a:t>Backlog</a:t>
            </a:r>
            <a:endParaRPr lang="es-EC" sz="1800" dirty="0" smtClean="0"/>
          </a:p>
          <a:p>
            <a:r>
              <a:rPr lang="es-EC" sz="1800" b="1" dirty="0" smtClean="0"/>
              <a:t>Sprint 1 – 5 </a:t>
            </a:r>
          </a:p>
          <a:p>
            <a:pPr lvl="1" algn="just"/>
            <a:r>
              <a:rPr lang="es-EC" sz="1800" dirty="0" smtClean="0"/>
              <a:t>Desarrollo de Módulos: Administración, Perfil de Usuario, </a:t>
            </a:r>
            <a:r>
              <a:rPr lang="es-ES" sz="1800" dirty="0" smtClean="0"/>
              <a:t>Análisis Filosófico, Análisis Matricial y Direccionamiento Estratégico</a:t>
            </a:r>
          </a:p>
          <a:p>
            <a:pPr algn="just"/>
            <a:r>
              <a:rPr lang="es-ES" sz="1800" b="1" dirty="0" smtClean="0"/>
              <a:t>Plataforma de Funcionamiento</a:t>
            </a:r>
          </a:p>
          <a:p>
            <a:pPr lvl="1" algn="just"/>
            <a:r>
              <a:rPr lang="es-ES" sz="1800" dirty="0" smtClean="0"/>
              <a:t>open </a:t>
            </a:r>
            <a:r>
              <a:rPr lang="es-ES" sz="1800" dirty="0" err="1" smtClean="0"/>
              <a:t>source</a:t>
            </a:r>
            <a:r>
              <a:rPr lang="es-ES" sz="1800" dirty="0" smtClean="0"/>
              <a:t>: </a:t>
            </a:r>
            <a:r>
              <a:rPr lang="es-ES" sz="1800" b="1" dirty="0" smtClean="0"/>
              <a:t>L</a:t>
            </a:r>
            <a:r>
              <a:rPr lang="es-ES" sz="1800" dirty="0" smtClean="0"/>
              <a:t>inux, </a:t>
            </a:r>
            <a:r>
              <a:rPr lang="es-ES" sz="1800" b="1" dirty="0" smtClean="0"/>
              <a:t>A</a:t>
            </a:r>
            <a:r>
              <a:rPr lang="es-ES" sz="1800" dirty="0" smtClean="0"/>
              <a:t>pache, </a:t>
            </a:r>
            <a:r>
              <a:rPr lang="es-ES" sz="1800" b="1" dirty="0" err="1" smtClean="0"/>
              <a:t>M</a:t>
            </a:r>
            <a:r>
              <a:rPr lang="es-ES" sz="1800" dirty="0" err="1" smtClean="0"/>
              <a:t>ySQL</a:t>
            </a:r>
            <a:r>
              <a:rPr lang="es-ES" sz="1800" dirty="0" smtClean="0"/>
              <a:t> y </a:t>
            </a:r>
            <a:r>
              <a:rPr lang="es-ES" sz="1800" b="1" dirty="0" smtClean="0"/>
              <a:t>P</a:t>
            </a:r>
            <a:r>
              <a:rPr lang="es-ES" sz="1800" dirty="0" smtClean="0"/>
              <a:t>HP</a:t>
            </a:r>
            <a:endParaRPr lang="es-EC" sz="1800" dirty="0" smtClean="0"/>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10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1000"/>
                                        <p:tgtEl>
                                          <p:spTgt spid="6">
                                            <p:txEl>
                                              <p:pRg st="4" end="4"/>
                                            </p:txEl>
                                          </p:spTgt>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1000"/>
                                        <p:tgtEl>
                                          <p:spTgt spid="6">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1000"/>
                                        <p:tgtEl>
                                          <p:spTgt spid="6">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animEffect transition="in" filter="fade">
                                      <p:cBhvr>
                                        <p:cTn id="31" dur="1000"/>
                                        <p:tgtEl>
                                          <p:spTgt spid="6">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9" end="9"/>
                                            </p:txEl>
                                          </p:spTgt>
                                        </p:tgtEl>
                                        <p:attrNameLst>
                                          <p:attrName>style.visibility</p:attrName>
                                        </p:attrNameLst>
                                      </p:cBhvr>
                                      <p:to>
                                        <p:strVal val="visible"/>
                                      </p:to>
                                    </p:set>
                                    <p:animEffect transition="in" filter="fade">
                                      <p:cBhvr>
                                        <p:cTn id="34" dur="10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200" dirty="0" smtClean="0"/>
              <a:t>Herramienta para control y seguimiento </a:t>
            </a:r>
            <a:endParaRPr lang="es-EC" sz="3200" dirty="0"/>
          </a:p>
        </p:txBody>
      </p:sp>
      <p:pic>
        <p:nvPicPr>
          <p:cNvPr id="6" name="Picture 2"/>
          <p:cNvPicPr>
            <a:picLocks noChangeAspect="1" noChangeArrowheads="1"/>
          </p:cNvPicPr>
          <p:nvPr/>
        </p:nvPicPr>
        <p:blipFill>
          <a:blip r:embed="rId2" cstate="print"/>
          <a:srcRect/>
          <a:stretch>
            <a:fillRect/>
          </a:stretch>
        </p:blipFill>
        <p:spPr bwMode="auto">
          <a:xfrm>
            <a:off x="76200" y="2009775"/>
            <a:ext cx="8991597" cy="4010025"/>
          </a:xfrm>
          <a:prstGeom prst="rect">
            <a:avLst/>
          </a:prstGeom>
          <a:noFill/>
          <a:ln w="9525">
            <a:noFill/>
            <a:miter lim="800000"/>
            <a:headEnd/>
            <a:tailEnd/>
          </a:ln>
        </p:spPr>
      </p:pic>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2209800"/>
            <a:ext cx="7620000" cy="1600200"/>
          </a:xfrm>
        </p:spPr>
        <p:txBody>
          <a:bodyPr>
            <a:noAutofit/>
          </a:bodyPr>
          <a:lstStyle/>
          <a:p>
            <a:r>
              <a:rPr lang="es-EC" sz="3600" dirty="0" smtClean="0"/>
              <a:t>CAPÍTULO V</a:t>
            </a:r>
            <a:br>
              <a:rPr lang="es-EC" sz="3600" dirty="0" smtClean="0"/>
            </a:br>
            <a:r>
              <a:rPr lang="es-EC" sz="3600" dirty="0" smtClean="0"/>
              <a:t>Implementación y Validación de la Herramienta</a:t>
            </a:r>
            <a:endParaRPr lang="en-US" sz="3600" dirty="0"/>
          </a:p>
        </p:txBody>
      </p:sp>
      <p:sp>
        <p:nvSpPr>
          <p:cNvPr id="7" name="6 Subtítulo"/>
          <p:cNvSpPr>
            <a:spLocks noGrp="1"/>
          </p:cNvSpPr>
          <p:nvPr>
            <p:ph type="subTitle" idx="1"/>
          </p:nvPr>
        </p:nvSpPr>
        <p:spPr/>
        <p:txBody>
          <a:bodyPr/>
          <a:lstStyle/>
          <a:p>
            <a:endParaRPr lang="es-EC"/>
          </a:p>
        </p:txBody>
      </p:sp>
    </p:spTree>
    <p:extLst>
      <p:ext uri="{BB962C8B-B14F-4D97-AF65-F5344CB8AC3E}">
        <p14:creationId xmlns:p14="http://schemas.microsoft.com/office/powerpoint/2010/main" val="37200162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200" dirty="0" smtClean="0"/>
              <a:t>Qué es STRATEGOS – PLUS?</a:t>
            </a:r>
            <a:endParaRPr lang="es-EC" sz="3200" dirty="0"/>
          </a:p>
        </p:txBody>
      </p:sp>
      <p:sp>
        <p:nvSpPr>
          <p:cNvPr id="6" name="2 Marcador de contenido"/>
          <p:cNvSpPr>
            <a:spLocks noGrp="1"/>
          </p:cNvSpPr>
          <p:nvPr>
            <p:ph idx="4294967295"/>
          </p:nvPr>
        </p:nvSpPr>
        <p:spPr>
          <a:xfrm>
            <a:off x="699247" y="1828800"/>
            <a:ext cx="7745505" cy="4495800"/>
          </a:xfrm>
          <a:prstGeom prst="rect">
            <a:avLst/>
          </a:prstGeom>
        </p:spPr>
        <p:txBody>
          <a:bodyPr>
            <a:noAutofit/>
          </a:bodyPr>
          <a:lstStyle/>
          <a:p>
            <a:endParaRPr lang="es-EC" sz="1800" b="1" dirty="0" smtClean="0"/>
          </a:p>
          <a:p>
            <a:pPr algn="just"/>
            <a:r>
              <a:rPr lang="es-EC" sz="2800" dirty="0" smtClean="0"/>
              <a:t>Es una aplicación web cuyo propósito es OPTIMIZAR el proceso de Planificación Estratégica</a:t>
            </a:r>
            <a:endParaRPr lang="es-ES" sz="2800" dirty="0" smtClean="0"/>
          </a:p>
          <a:p>
            <a:pPr lvl="1" algn="just">
              <a:buNone/>
            </a:pPr>
            <a:endParaRPr lang="es-EC" sz="2800" dirty="0" smtClean="0"/>
          </a:p>
          <a:p>
            <a:pPr algn="just"/>
            <a:r>
              <a:rPr lang="es-EC" sz="2800" dirty="0" smtClean="0"/>
              <a:t>Su inteligencia está basada en una metodología probada de planificación y control</a:t>
            </a:r>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200" dirty="0" smtClean="0"/>
              <a:t>Características Principales </a:t>
            </a:r>
            <a:endParaRPr lang="es-EC" sz="3200" dirty="0"/>
          </a:p>
        </p:txBody>
      </p:sp>
      <p:sp>
        <p:nvSpPr>
          <p:cNvPr id="6" name="2 Marcador de contenido"/>
          <p:cNvSpPr>
            <a:spLocks noGrp="1"/>
          </p:cNvSpPr>
          <p:nvPr>
            <p:ph idx="4294967295"/>
          </p:nvPr>
        </p:nvSpPr>
        <p:spPr>
          <a:xfrm>
            <a:off x="699247" y="1828800"/>
            <a:ext cx="7745505" cy="4495800"/>
          </a:xfrm>
          <a:prstGeom prst="rect">
            <a:avLst/>
          </a:prstGeom>
        </p:spPr>
        <p:txBody>
          <a:bodyPr>
            <a:noAutofit/>
          </a:bodyPr>
          <a:lstStyle/>
          <a:p>
            <a:endParaRPr lang="es-EC" sz="2800" b="1" dirty="0" smtClean="0"/>
          </a:p>
          <a:p>
            <a:pPr algn="just">
              <a:lnSpc>
                <a:spcPct val="150000"/>
              </a:lnSpc>
            </a:pPr>
            <a:r>
              <a:rPr lang="es-EC" sz="2800" dirty="0" smtClean="0"/>
              <a:t>Es parametrizable</a:t>
            </a:r>
          </a:p>
          <a:p>
            <a:pPr algn="just">
              <a:lnSpc>
                <a:spcPct val="150000"/>
              </a:lnSpc>
            </a:pPr>
            <a:r>
              <a:rPr lang="es-EC" sz="2800" dirty="0" smtClean="0"/>
              <a:t>Es una aplicación </a:t>
            </a:r>
            <a:r>
              <a:rPr lang="es-EC" sz="2800" dirty="0" err="1" smtClean="0"/>
              <a:t>multi</a:t>
            </a:r>
            <a:r>
              <a:rPr lang="es-EC" sz="2800" dirty="0" smtClean="0"/>
              <a:t>-usuario basada en roles</a:t>
            </a:r>
          </a:p>
          <a:p>
            <a:pPr algn="just">
              <a:lnSpc>
                <a:spcPct val="150000"/>
              </a:lnSpc>
            </a:pPr>
            <a:r>
              <a:rPr lang="es-EC" sz="2800" dirty="0" smtClean="0"/>
              <a:t>Es </a:t>
            </a:r>
            <a:r>
              <a:rPr lang="es-EC" sz="2800" dirty="0" err="1" smtClean="0"/>
              <a:t>multi</a:t>
            </a:r>
            <a:r>
              <a:rPr lang="es-EC" sz="2800" dirty="0" smtClean="0"/>
              <a:t>-empresa</a:t>
            </a:r>
          </a:p>
          <a:p>
            <a:pPr algn="just">
              <a:lnSpc>
                <a:spcPct val="150000"/>
              </a:lnSpc>
            </a:pPr>
            <a:r>
              <a:rPr lang="es-EC" sz="2800" dirty="0" smtClean="0"/>
              <a:t>Maneja varios períodos de Planificación</a:t>
            </a:r>
            <a:endParaRPr lang="es-ES" sz="2800" dirty="0" smtClean="0"/>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10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3400"/>
            <a:ext cx="8229600" cy="1600200"/>
          </a:xfrm>
        </p:spPr>
        <p:txBody>
          <a:bodyPr/>
          <a:lstStyle/>
          <a:p>
            <a:r>
              <a:rPr lang="es-EC" sz="3200" dirty="0" smtClean="0"/>
              <a:t>Proceso Optimizado</a:t>
            </a:r>
            <a:endParaRPr lang="es-EC" sz="3200" dirty="0"/>
          </a:p>
        </p:txBody>
      </p:sp>
      <p:pic>
        <p:nvPicPr>
          <p:cNvPr id="4" name="Imagen 1"/>
          <p:cNvPicPr>
            <a:picLocks noChangeAspect="1"/>
          </p:cNvPicPr>
          <p:nvPr/>
        </p:nvPicPr>
        <p:blipFill>
          <a:blip r:embed="rId2" cstate="print"/>
          <a:stretch>
            <a:fillRect/>
          </a:stretch>
        </p:blipFill>
        <p:spPr>
          <a:xfrm>
            <a:off x="647409" y="1524000"/>
            <a:ext cx="8020486" cy="5063536"/>
          </a:xfrm>
          <a:prstGeom prst="rect">
            <a:avLst/>
          </a:prstGeom>
        </p:spPr>
      </p:pic>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3400"/>
            <a:ext cx="8229600" cy="1600200"/>
          </a:xfrm>
        </p:spPr>
        <p:txBody>
          <a:bodyPr/>
          <a:lstStyle/>
          <a:p>
            <a:r>
              <a:rPr lang="es-EC" sz="3200" dirty="0" smtClean="0"/>
              <a:t>Ventajas </a:t>
            </a:r>
            <a:endParaRPr lang="es-EC" sz="3200" dirty="0"/>
          </a:p>
        </p:txBody>
      </p:sp>
      <p:sp>
        <p:nvSpPr>
          <p:cNvPr id="6" name="2 Marcador de contenido"/>
          <p:cNvSpPr>
            <a:spLocks noGrp="1"/>
          </p:cNvSpPr>
          <p:nvPr>
            <p:ph idx="4294967295"/>
          </p:nvPr>
        </p:nvSpPr>
        <p:spPr>
          <a:xfrm>
            <a:off x="699247" y="1295400"/>
            <a:ext cx="7745505" cy="4495800"/>
          </a:xfrm>
          <a:prstGeom prst="rect">
            <a:avLst/>
          </a:prstGeom>
        </p:spPr>
        <p:txBody>
          <a:bodyPr>
            <a:noAutofit/>
          </a:bodyPr>
          <a:lstStyle/>
          <a:p>
            <a:pPr algn="just"/>
            <a:r>
              <a:rPr lang="es-EC" sz="2800" dirty="0" smtClean="0"/>
              <a:t>Optimización de </a:t>
            </a:r>
            <a:r>
              <a:rPr lang="es-EC" sz="2800" b="1" dirty="0" smtClean="0"/>
              <a:t>tiempo</a:t>
            </a:r>
          </a:p>
          <a:p>
            <a:pPr algn="just"/>
            <a:r>
              <a:rPr lang="es-EC" sz="2800" dirty="0" smtClean="0"/>
              <a:t>Reducción de </a:t>
            </a:r>
            <a:r>
              <a:rPr lang="es-EC" sz="2800" b="1" dirty="0" smtClean="0"/>
              <a:t>errores</a:t>
            </a:r>
            <a:r>
              <a:rPr lang="es-EC" sz="2800" dirty="0" smtClean="0"/>
              <a:t> al ingreso de datos</a:t>
            </a:r>
          </a:p>
          <a:p>
            <a:pPr algn="just"/>
            <a:r>
              <a:rPr lang="es-EC" sz="2800" b="1" dirty="0" smtClean="0"/>
              <a:t>Integridad</a:t>
            </a:r>
            <a:r>
              <a:rPr lang="es-EC" sz="2800" dirty="0" smtClean="0"/>
              <a:t> durante el procesamiento de datos</a:t>
            </a:r>
          </a:p>
          <a:p>
            <a:pPr algn="just"/>
            <a:r>
              <a:rPr lang="es-EC" sz="2800" b="1" dirty="0" smtClean="0"/>
              <a:t>Facilidad</a:t>
            </a:r>
            <a:r>
              <a:rPr lang="es-EC" sz="2800" dirty="0" smtClean="0"/>
              <a:t> para actualización de Datos </a:t>
            </a:r>
          </a:p>
          <a:p>
            <a:pPr algn="just"/>
            <a:r>
              <a:rPr lang="es-EC" sz="2800" dirty="0" smtClean="0"/>
              <a:t>Generación automática de </a:t>
            </a:r>
            <a:r>
              <a:rPr lang="es-EC" sz="2800" b="1" dirty="0" smtClean="0"/>
              <a:t>documentación</a:t>
            </a:r>
            <a:r>
              <a:rPr lang="es-EC" sz="2800" dirty="0" smtClean="0"/>
              <a:t> en formato PDF</a:t>
            </a:r>
          </a:p>
          <a:p>
            <a:pPr algn="just"/>
            <a:r>
              <a:rPr lang="es-EC" sz="2800" dirty="0" smtClean="0"/>
              <a:t>Posibilidad de </a:t>
            </a:r>
            <a:r>
              <a:rPr lang="es-EC" sz="2800" b="1" dirty="0" smtClean="0"/>
              <a:t>integración</a:t>
            </a:r>
            <a:r>
              <a:rPr lang="es-EC" sz="2800" dirty="0" smtClean="0"/>
              <a:t> con otras herramientas</a:t>
            </a:r>
          </a:p>
          <a:p>
            <a:pPr algn="just"/>
            <a:r>
              <a:rPr lang="es-EC" sz="2800" dirty="0" smtClean="0"/>
              <a:t>Posibilidad de </a:t>
            </a:r>
            <a:r>
              <a:rPr lang="es-EC" sz="2800" b="1" dirty="0" smtClean="0"/>
              <a:t>crecimiento</a:t>
            </a:r>
            <a:r>
              <a:rPr lang="es-EC" sz="2800" dirty="0" smtClean="0"/>
              <a:t> en funcionalidad</a:t>
            </a:r>
            <a:endParaRPr lang="es-ES" sz="2800" dirty="0" smtClean="0"/>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1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3400"/>
            <a:ext cx="8229600" cy="1600200"/>
          </a:xfrm>
        </p:spPr>
        <p:txBody>
          <a:bodyPr/>
          <a:lstStyle/>
          <a:p>
            <a:r>
              <a:rPr lang="es-EC" sz="3200" dirty="0" smtClean="0"/>
              <a:t>Demo</a:t>
            </a:r>
            <a:endParaRPr lang="es-EC" sz="3200" dirty="0"/>
          </a:p>
        </p:txBody>
      </p:sp>
      <p:sp>
        <p:nvSpPr>
          <p:cNvPr id="4" name="Marcador de texto 1"/>
          <p:cNvSpPr txBox="1">
            <a:spLocks/>
          </p:cNvSpPr>
          <p:nvPr/>
        </p:nvSpPr>
        <p:spPr>
          <a:xfrm>
            <a:off x="457200" y="2163879"/>
            <a:ext cx="8229600" cy="1117132"/>
          </a:xfrm>
          <a:prstGeom prst="rect">
            <a:avLst/>
          </a:prstGeom>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3600" b="0" i="0" u="none" strike="noStrike" kern="1200" cap="none" spc="0" normalizeH="0" baseline="0" noProof="0" dirty="0" err="1" smtClean="0">
                <a:ln>
                  <a:noFill/>
                </a:ln>
                <a:solidFill>
                  <a:schemeClr val="tx1">
                    <a:lumMod val="50000"/>
                    <a:lumOff val="50000"/>
                  </a:schemeClr>
                </a:solidFill>
                <a:effectLst/>
                <a:uLnTx/>
                <a:uFillTx/>
                <a:latin typeface="+mj-lt"/>
                <a:ea typeface="+mn-ea"/>
                <a:cs typeface="+mn-cs"/>
              </a:rPr>
              <a:t>Strategos</a:t>
            </a:r>
            <a:r>
              <a:rPr kumimoji="0" lang="es-ES" sz="3600" b="0" i="0" u="none" strike="noStrike" kern="1200" cap="none" spc="0" normalizeH="0" baseline="0" noProof="0" dirty="0" smtClean="0">
                <a:ln>
                  <a:noFill/>
                </a:ln>
                <a:solidFill>
                  <a:schemeClr val="tx1">
                    <a:lumMod val="50000"/>
                    <a:lumOff val="50000"/>
                  </a:schemeClr>
                </a:solidFill>
                <a:effectLst/>
                <a:uLnTx/>
                <a:uFillTx/>
                <a:latin typeface="+mj-lt"/>
                <a:ea typeface="+mn-ea"/>
                <a:cs typeface="+mn-cs"/>
              </a:rPr>
              <a:t> - PLUS</a:t>
            </a:r>
            <a:endParaRPr kumimoji="0" lang="es-ES_tradnl" sz="3600" b="0" i="0" u="none" strike="noStrike" kern="1200" cap="none" spc="0" normalizeH="0" baseline="0" noProof="0" dirty="0">
              <a:ln>
                <a:noFill/>
              </a:ln>
              <a:solidFill>
                <a:schemeClr val="tx1">
                  <a:lumMod val="50000"/>
                  <a:lumOff val="50000"/>
                </a:schemeClr>
              </a:solidFill>
              <a:effectLst/>
              <a:uLnTx/>
              <a:uFillTx/>
              <a:latin typeface="+mj-lt"/>
              <a:ea typeface="+mn-ea"/>
              <a:cs typeface="+mn-cs"/>
            </a:endParaRPr>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2209800"/>
            <a:ext cx="7620000" cy="1143000"/>
          </a:xfrm>
        </p:spPr>
        <p:txBody>
          <a:bodyPr>
            <a:noAutofit/>
          </a:bodyPr>
          <a:lstStyle/>
          <a:p>
            <a:r>
              <a:rPr lang="es-EC" sz="3600" dirty="0" smtClean="0"/>
              <a:t>CAPÍTULO VI</a:t>
            </a:r>
            <a:br>
              <a:rPr lang="es-EC" sz="3600" dirty="0" smtClean="0"/>
            </a:br>
            <a:r>
              <a:rPr lang="es-EC" sz="3600" dirty="0" smtClean="0"/>
              <a:t>Discusión</a:t>
            </a:r>
            <a:endParaRPr lang="en-US" sz="3600" dirty="0"/>
          </a:p>
        </p:txBody>
      </p:sp>
      <p:sp>
        <p:nvSpPr>
          <p:cNvPr id="7" name="6 Subtítulo"/>
          <p:cNvSpPr>
            <a:spLocks noGrp="1"/>
          </p:cNvSpPr>
          <p:nvPr>
            <p:ph type="subTitle" idx="1"/>
          </p:nvPr>
        </p:nvSpPr>
        <p:spPr/>
        <p:txBody>
          <a:bodyPr/>
          <a:lstStyle/>
          <a:p>
            <a:endParaRPr lang="es-EC"/>
          </a:p>
        </p:txBody>
      </p:sp>
    </p:spTree>
    <p:extLst>
      <p:ext uri="{BB962C8B-B14F-4D97-AF65-F5344CB8AC3E}">
        <p14:creationId xmlns:p14="http://schemas.microsoft.com/office/powerpoint/2010/main" val="37200162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3600" dirty="0" smtClean="0"/>
              <a:t>CONTENIDO DE LA TESIS</a:t>
            </a:r>
            <a:endParaRPr lang="en-US" sz="3600" dirty="0"/>
          </a:p>
        </p:txBody>
      </p:sp>
      <p:sp>
        <p:nvSpPr>
          <p:cNvPr id="4" name="3 Marcador de contenido"/>
          <p:cNvSpPr>
            <a:spLocks noGrp="1"/>
          </p:cNvSpPr>
          <p:nvPr>
            <p:ph sz="quarter" idx="13"/>
          </p:nvPr>
        </p:nvSpPr>
        <p:spPr>
          <a:xfrm>
            <a:off x="365760" y="1828800"/>
            <a:ext cx="8092440" cy="4297680"/>
          </a:xfrm>
        </p:spPr>
        <p:txBody>
          <a:bodyPr anchor="ctr">
            <a:normAutofit/>
          </a:bodyPr>
          <a:lstStyle/>
          <a:p>
            <a:pPr>
              <a:lnSpc>
                <a:spcPct val="150000"/>
              </a:lnSpc>
            </a:pPr>
            <a:r>
              <a:rPr lang="es-EC" dirty="0" smtClean="0"/>
              <a:t>CAPÍTULO</a:t>
            </a:r>
            <a:r>
              <a:rPr lang="en-US" dirty="0" smtClean="0"/>
              <a:t> I : </a:t>
            </a:r>
            <a:r>
              <a:rPr lang="en-US" b="1" dirty="0" err="1" smtClean="0"/>
              <a:t>Antecedentes</a:t>
            </a:r>
            <a:endParaRPr lang="en-US" b="1" dirty="0" smtClean="0"/>
          </a:p>
          <a:p>
            <a:pPr>
              <a:lnSpc>
                <a:spcPct val="150000"/>
              </a:lnSpc>
            </a:pPr>
            <a:r>
              <a:rPr lang="es-EC" dirty="0"/>
              <a:t>CAPÍTULO</a:t>
            </a:r>
            <a:r>
              <a:rPr lang="en-US" dirty="0"/>
              <a:t> </a:t>
            </a:r>
            <a:r>
              <a:rPr lang="en-US" dirty="0" smtClean="0"/>
              <a:t>II </a:t>
            </a:r>
            <a:r>
              <a:rPr lang="en-US" dirty="0"/>
              <a:t>: </a:t>
            </a:r>
            <a:r>
              <a:rPr lang="en-US" b="1" dirty="0" err="1" smtClean="0"/>
              <a:t>Fundamentación</a:t>
            </a:r>
            <a:r>
              <a:rPr lang="en-US" b="1" dirty="0" smtClean="0"/>
              <a:t> </a:t>
            </a:r>
            <a:r>
              <a:rPr lang="en-US" b="1" dirty="0" err="1" smtClean="0"/>
              <a:t>Teórica</a:t>
            </a:r>
            <a:endParaRPr lang="en-US" b="1" dirty="0" smtClean="0"/>
          </a:p>
          <a:p>
            <a:pPr>
              <a:lnSpc>
                <a:spcPct val="150000"/>
              </a:lnSpc>
            </a:pPr>
            <a:r>
              <a:rPr lang="es-EC" dirty="0"/>
              <a:t>CAPÍTULO</a:t>
            </a:r>
            <a:r>
              <a:rPr lang="en-US" dirty="0"/>
              <a:t> </a:t>
            </a:r>
            <a:r>
              <a:rPr lang="en-US" dirty="0" smtClean="0"/>
              <a:t>III: </a:t>
            </a:r>
            <a:r>
              <a:rPr lang="en-US" b="1" dirty="0" err="1" smtClean="0"/>
              <a:t>Diseño</a:t>
            </a:r>
            <a:r>
              <a:rPr lang="en-US" b="1" dirty="0" smtClean="0"/>
              <a:t> de la </a:t>
            </a:r>
            <a:r>
              <a:rPr lang="en-US" b="1" dirty="0" err="1" smtClean="0"/>
              <a:t>Herramienta</a:t>
            </a:r>
            <a:r>
              <a:rPr lang="en-US" b="1" dirty="0" smtClean="0"/>
              <a:t> </a:t>
            </a:r>
            <a:r>
              <a:rPr lang="en-US" b="1" dirty="0" err="1" smtClean="0"/>
              <a:t>Informática</a:t>
            </a:r>
            <a:r>
              <a:rPr lang="en-US" b="1" dirty="0" smtClean="0"/>
              <a:t> </a:t>
            </a:r>
          </a:p>
          <a:p>
            <a:pPr>
              <a:lnSpc>
                <a:spcPct val="150000"/>
              </a:lnSpc>
            </a:pPr>
            <a:r>
              <a:rPr lang="es-EC" dirty="0" smtClean="0"/>
              <a:t>CAPÍTULO</a:t>
            </a:r>
            <a:r>
              <a:rPr lang="en-US" dirty="0" smtClean="0"/>
              <a:t> IV: </a:t>
            </a:r>
            <a:r>
              <a:rPr lang="en-US" b="1" dirty="0" err="1" smtClean="0"/>
              <a:t>Construcción</a:t>
            </a:r>
            <a:r>
              <a:rPr lang="en-US" b="1" dirty="0" smtClean="0"/>
              <a:t> de </a:t>
            </a:r>
            <a:r>
              <a:rPr lang="en-US" b="1" dirty="0"/>
              <a:t>la </a:t>
            </a:r>
            <a:r>
              <a:rPr lang="en-US" b="1" dirty="0" err="1" smtClean="0"/>
              <a:t>Herramienta</a:t>
            </a:r>
            <a:endParaRPr lang="en-US" b="1" dirty="0"/>
          </a:p>
          <a:p>
            <a:pPr>
              <a:lnSpc>
                <a:spcPct val="150000"/>
              </a:lnSpc>
            </a:pPr>
            <a:r>
              <a:rPr lang="es-EC" dirty="0"/>
              <a:t>CAPÍTULO</a:t>
            </a:r>
            <a:r>
              <a:rPr lang="en-US" dirty="0"/>
              <a:t> </a:t>
            </a:r>
            <a:r>
              <a:rPr lang="en-US" dirty="0" smtClean="0"/>
              <a:t>V</a:t>
            </a:r>
            <a:r>
              <a:rPr lang="en-US" dirty="0"/>
              <a:t>: </a:t>
            </a:r>
            <a:r>
              <a:rPr lang="es-EC" b="1" dirty="0" smtClean="0"/>
              <a:t>Implementación</a:t>
            </a:r>
            <a:r>
              <a:rPr lang="en-US" b="1" dirty="0" smtClean="0"/>
              <a:t> y </a:t>
            </a:r>
            <a:r>
              <a:rPr lang="en-US" b="1" dirty="0" err="1" smtClean="0"/>
              <a:t>Validación</a:t>
            </a:r>
            <a:r>
              <a:rPr lang="en-US" b="1" dirty="0" smtClean="0"/>
              <a:t> de </a:t>
            </a:r>
            <a:r>
              <a:rPr lang="en-US" b="1" dirty="0"/>
              <a:t>la </a:t>
            </a:r>
            <a:r>
              <a:rPr lang="en-US" b="1" dirty="0" err="1"/>
              <a:t>Herramienta</a:t>
            </a:r>
            <a:endParaRPr lang="en-US" b="1" dirty="0"/>
          </a:p>
          <a:p>
            <a:pPr>
              <a:lnSpc>
                <a:spcPct val="150000"/>
              </a:lnSpc>
            </a:pPr>
            <a:r>
              <a:rPr lang="es-EC" dirty="0"/>
              <a:t>CAPÍTULO</a:t>
            </a:r>
            <a:r>
              <a:rPr lang="en-US" dirty="0"/>
              <a:t> </a:t>
            </a:r>
            <a:r>
              <a:rPr lang="en-US" dirty="0" smtClean="0"/>
              <a:t>VI: </a:t>
            </a:r>
            <a:r>
              <a:rPr lang="en-US" b="1" dirty="0" err="1" smtClean="0"/>
              <a:t>Discusión</a:t>
            </a:r>
            <a:endParaRPr lang="en-US" dirty="0"/>
          </a:p>
        </p:txBody>
      </p:sp>
    </p:spTree>
    <p:extLst>
      <p:ext uri="{BB962C8B-B14F-4D97-AF65-F5344CB8AC3E}">
        <p14:creationId xmlns:p14="http://schemas.microsoft.com/office/powerpoint/2010/main" val="838368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04800"/>
            <a:ext cx="8229600" cy="1600200"/>
          </a:xfrm>
        </p:spPr>
        <p:txBody>
          <a:bodyPr/>
          <a:lstStyle/>
          <a:p>
            <a:r>
              <a:rPr lang="es-EC" sz="3200" dirty="0" smtClean="0"/>
              <a:t>Discusión</a:t>
            </a:r>
            <a:endParaRPr lang="es-EC" sz="3200" dirty="0"/>
          </a:p>
        </p:txBody>
      </p:sp>
      <p:sp>
        <p:nvSpPr>
          <p:cNvPr id="6" name="2 Marcador de contenido"/>
          <p:cNvSpPr>
            <a:spLocks noGrp="1"/>
          </p:cNvSpPr>
          <p:nvPr>
            <p:ph idx="4294967295"/>
          </p:nvPr>
        </p:nvSpPr>
        <p:spPr>
          <a:xfrm>
            <a:off x="699247" y="1524000"/>
            <a:ext cx="7745505" cy="4495800"/>
          </a:xfrm>
          <a:prstGeom prst="rect">
            <a:avLst/>
          </a:prstGeom>
        </p:spPr>
        <p:txBody>
          <a:bodyPr>
            <a:noAutofit/>
          </a:bodyPr>
          <a:lstStyle/>
          <a:p>
            <a:endParaRPr lang="es-EC" sz="1800" b="1" dirty="0" smtClean="0"/>
          </a:p>
          <a:p>
            <a:pPr algn="just"/>
            <a:r>
              <a:rPr lang="es-EC" sz="1800" dirty="0" smtClean="0"/>
              <a:t>En el ámbito de esta investigación, se pudo observar que la mayoría de organizaciones del sector privado no desarrollan una planificación estratégica. </a:t>
            </a:r>
            <a:endParaRPr lang="es-ES" sz="1800" dirty="0" smtClean="0"/>
          </a:p>
          <a:p>
            <a:pPr lvl="1">
              <a:buNone/>
            </a:pPr>
            <a:endParaRPr lang="es-EC" sz="1800" dirty="0" smtClean="0"/>
          </a:p>
          <a:p>
            <a:pPr algn="just"/>
            <a:r>
              <a:rPr lang="es-EC" sz="1800" dirty="0" smtClean="0"/>
              <a:t>Las organizaciones o PYMES que si realizan un diagnóstico estratégico, lo desarrollan de manera manual, sin el apoyo herramientas informáticas apropiadas para el procesamiento de información, por lo tanto el diagnóstico estratégico puede contener errores.</a:t>
            </a:r>
          </a:p>
          <a:p>
            <a:pPr algn="just">
              <a:buNone/>
            </a:pPr>
            <a:endParaRPr lang="es-EC" sz="1800" dirty="0" smtClean="0"/>
          </a:p>
          <a:p>
            <a:pPr algn="just"/>
            <a:r>
              <a:rPr lang="es-EC" sz="1800" dirty="0" smtClean="0"/>
              <a:t>El análisis, ponderación, jerarquización y cruces de información de la planificación estratégica, con frecuencia se los realiza más de una vez, durante las repeticiones existe una alta probabilidad de incorporar juicios de valor opuestos para una misma variable</a:t>
            </a:r>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Effect transition="in" filter="fade">
                                      <p:cBhvr>
                                        <p:cTn id="11" dur="1000"/>
                                        <p:tgtEl>
                                          <p:spTgt spid="6">
                                            <p:txEl>
                                              <p:pRg st="3" end="3"/>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1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04800"/>
            <a:ext cx="8229600" cy="1600200"/>
          </a:xfrm>
        </p:spPr>
        <p:txBody>
          <a:bodyPr/>
          <a:lstStyle/>
          <a:p>
            <a:r>
              <a:rPr lang="es-EC" sz="3200" dirty="0" smtClean="0"/>
              <a:t>Discusión</a:t>
            </a:r>
            <a:endParaRPr lang="es-EC" sz="3200" dirty="0"/>
          </a:p>
        </p:txBody>
      </p:sp>
      <p:sp>
        <p:nvSpPr>
          <p:cNvPr id="6" name="2 Marcador de contenido"/>
          <p:cNvSpPr>
            <a:spLocks noGrp="1"/>
          </p:cNvSpPr>
          <p:nvPr>
            <p:ph idx="4294967295"/>
          </p:nvPr>
        </p:nvSpPr>
        <p:spPr>
          <a:xfrm>
            <a:off x="699247" y="1524000"/>
            <a:ext cx="7745505" cy="4495800"/>
          </a:xfrm>
          <a:prstGeom prst="rect">
            <a:avLst/>
          </a:prstGeom>
        </p:spPr>
        <p:txBody>
          <a:bodyPr>
            <a:noAutofit/>
          </a:bodyPr>
          <a:lstStyle/>
          <a:p>
            <a:pPr lvl="0" algn="just"/>
            <a:r>
              <a:rPr lang="es-EC" sz="1800" dirty="0" smtClean="0"/>
              <a:t>La herramienta informática permite modificar los datos de entrada del proceso de planificación y mantenerlos dentro de la estructura lógica de forma coherente durante todo el proceso de análisis, permitiendo así comprender cada uno de los pasos y afinarlos de ser necesario.</a:t>
            </a:r>
          </a:p>
          <a:p>
            <a:pPr lvl="0" algn="just">
              <a:buNone/>
            </a:pPr>
            <a:endParaRPr lang="es-EC" sz="1800" dirty="0" smtClean="0"/>
          </a:p>
          <a:p>
            <a:pPr lvl="0" algn="just"/>
            <a:r>
              <a:rPr lang="es-EC" sz="1800" dirty="0" smtClean="0"/>
              <a:t>La determinación de temas y ejes pueden ser definidos mediante STRATEGOS - PLUS, ya que cuenta con una lista basada en las perspectivas y </a:t>
            </a:r>
            <a:r>
              <a:rPr lang="es-EC" sz="1800" dirty="0" err="1" smtClean="0"/>
              <a:t>subperspectivas</a:t>
            </a:r>
            <a:r>
              <a:rPr lang="es-EC" sz="1800" dirty="0" smtClean="0"/>
              <a:t> que facilitan establecer el eje y colegir a partir de éste el tema.</a:t>
            </a:r>
          </a:p>
          <a:p>
            <a:pPr lvl="0" algn="just"/>
            <a:endParaRPr lang="es-EC" sz="1800" dirty="0" smtClean="0"/>
          </a:p>
          <a:p>
            <a:pPr lvl="0" algn="just"/>
            <a:endParaRPr lang="es-EC" sz="1800" dirty="0" smtClean="0"/>
          </a:p>
          <a:p>
            <a:pPr lvl="0" algn="just"/>
            <a:endParaRPr lang="es-EC" sz="1800" dirty="0"/>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04800"/>
            <a:ext cx="8229600" cy="1600200"/>
          </a:xfrm>
        </p:spPr>
        <p:txBody>
          <a:bodyPr/>
          <a:lstStyle/>
          <a:p>
            <a:r>
              <a:rPr lang="es-EC" sz="3200" dirty="0" smtClean="0"/>
              <a:t>Discusión</a:t>
            </a:r>
            <a:endParaRPr lang="es-EC" sz="3200" dirty="0"/>
          </a:p>
        </p:txBody>
      </p:sp>
      <p:sp>
        <p:nvSpPr>
          <p:cNvPr id="6" name="2 Marcador de contenido"/>
          <p:cNvSpPr>
            <a:spLocks noGrp="1"/>
          </p:cNvSpPr>
          <p:nvPr>
            <p:ph idx="4294967295"/>
          </p:nvPr>
        </p:nvSpPr>
        <p:spPr>
          <a:xfrm>
            <a:off x="699247" y="1524000"/>
            <a:ext cx="7745505" cy="4495800"/>
          </a:xfrm>
          <a:prstGeom prst="rect">
            <a:avLst/>
          </a:prstGeom>
        </p:spPr>
        <p:txBody>
          <a:bodyPr>
            <a:noAutofit/>
          </a:bodyPr>
          <a:lstStyle/>
          <a:p>
            <a:pPr algn="just"/>
            <a:r>
              <a:rPr lang="es-EC" sz="1800" dirty="0" smtClean="0"/>
              <a:t>STRATEGOS - PLUS, por ser una herramienta basada en plataforma web y open </a:t>
            </a:r>
            <a:r>
              <a:rPr lang="es-EC" sz="1800" dirty="0" err="1" smtClean="0"/>
              <a:t>source</a:t>
            </a:r>
            <a:r>
              <a:rPr lang="es-EC" sz="1800" dirty="0" smtClean="0"/>
              <a:t>, es accesible desde cualquier lugar y en cualquier momento, de esta forma se facilita el análisis y mantenimiento de la información.</a:t>
            </a:r>
          </a:p>
          <a:p>
            <a:pPr lvl="0" algn="just">
              <a:buNone/>
            </a:pPr>
            <a:endParaRPr lang="es-EC" sz="1800" dirty="0" smtClean="0"/>
          </a:p>
          <a:p>
            <a:pPr lvl="0" algn="just"/>
            <a:r>
              <a:rPr lang="es-EC" sz="1800" dirty="0" smtClean="0"/>
              <a:t>La herramienta informática obedece a estándares de diseño, arquitectura y desarrollo de software, lo que permite complementarla y extenderla con el desarrollo de nuevos módulos, uno de ellos el Cuadro de Mando Integral mediante el cual será posible realizar el control de los indicadores definidos para la consecución de la estrategia definida.</a:t>
            </a:r>
          </a:p>
          <a:p>
            <a:pPr lvl="0" algn="just"/>
            <a:endParaRPr lang="es-EC" sz="1800" dirty="0" smtClean="0"/>
          </a:p>
          <a:p>
            <a:pPr lvl="0" algn="just"/>
            <a:endParaRPr lang="es-EC" sz="1800" dirty="0"/>
          </a:p>
        </p:txBody>
      </p:sp>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Muchas</a:t>
            </a:r>
            <a:r>
              <a:rPr lang="en-US" dirty="0" smtClean="0"/>
              <a:t> gracias !</a:t>
            </a: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903777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600" dirty="0"/>
              <a:t>CAPÍTULO </a:t>
            </a:r>
            <a:r>
              <a:rPr lang="es-EC" sz="3600" dirty="0" smtClean="0"/>
              <a:t>I : Antecedentes</a:t>
            </a:r>
            <a:endParaRPr lang="es-EC" sz="3600" dirty="0"/>
          </a:p>
        </p:txBody>
      </p:sp>
      <p:graphicFrame>
        <p:nvGraphicFramePr>
          <p:cNvPr id="9" name="5 Marcador de contenido"/>
          <p:cNvGraphicFramePr>
            <a:graphicFrameLocks noGrp="1"/>
          </p:cNvGraphicFramePr>
          <p:nvPr>
            <p:ph idx="4294967295"/>
            <p:extLst>
              <p:ext uri="{D42A27DB-BD31-4B8C-83A1-F6EECF244321}">
                <p14:modId xmlns:p14="http://schemas.microsoft.com/office/powerpoint/2010/main" val="4132645762"/>
              </p:ext>
            </p:extLst>
          </p:nvPr>
        </p:nvGraphicFramePr>
        <p:xfrm>
          <a:off x="698500" y="2057400"/>
          <a:ext cx="7747000" cy="4068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78004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561A9E2B-5D99-4502-88F6-2AD341727846}"/>
                                            </p:graphicEl>
                                          </p:spTgt>
                                        </p:tgtEl>
                                        <p:attrNameLst>
                                          <p:attrName>style.visibility</p:attrName>
                                        </p:attrNameLst>
                                      </p:cBhvr>
                                      <p:to>
                                        <p:strVal val="visible"/>
                                      </p:to>
                                    </p:set>
                                    <p:animEffect transition="in" filter="fade">
                                      <p:cBhvr>
                                        <p:cTn id="7" dur="500"/>
                                        <p:tgtEl>
                                          <p:spTgt spid="9">
                                            <p:graphicEl>
                                              <a:dgm id="{561A9E2B-5D99-4502-88F6-2AD34172784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graphicEl>
                                              <a:dgm id="{A3E5D744-9FD7-402B-BA8B-6E12E296E96F}"/>
                                            </p:graphicEl>
                                          </p:spTgt>
                                        </p:tgtEl>
                                        <p:attrNameLst>
                                          <p:attrName>style.visibility</p:attrName>
                                        </p:attrNameLst>
                                      </p:cBhvr>
                                      <p:to>
                                        <p:strVal val="visible"/>
                                      </p:to>
                                    </p:set>
                                    <p:animEffect transition="in" filter="fade">
                                      <p:cBhvr>
                                        <p:cTn id="12" dur="500"/>
                                        <p:tgtEl>
                                          <p:spTgt spid="9">
                                            <p:graphicEl>
                                              <a:dgm id="{A3E5D744-9FD7-402B-BA8B-6E12E296E96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graphicEl>
                                              <a:dgm id="{486527A1-10CA-4F28-AC22-45367BBDEA80}"/>
                                            </p:graphicEl>
                                          </p:spTgt>
                                        </p:tgtEl>
                                        <p:attrNameLst>
                                          <p:attrName>style.visibility</p:attrName>
                                        </p:attrNameLst>
                                      </p:cBhvr>
                                      <p:to>
                                        <p:strVal val="visible"/>
                                      </p:to>
                                    </p:set>
                                    <p:animEffect transition="in" filter="fade">
                                      <p:cBhvr>
                                        <p:cTn id="15" dur="500"/>
                                        <p:tgtEl>
                                          <p:spTgt spid="9">
                                            <p:graphicEl>
                                              <a:dgm id="{486527A1-10CA-4F28-AC22-45367BBDEA8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graphicEl>
                                              <a:dgm id="{64F639DA-0183-417D-9775-E97D24D158E8}"/>
                                            </p:graphicEl>
                                          </p:spTgt>
                                        </p:tgtEl>
                                        <p:attrNameLst>
                                          <p:attrName>style.visibility</p:attrName>
                                        </p:attrNameLst>
                                      </p:cBhvr>
                                      <p:to>
                                        <p:strVal val="visible"/>
                                      </p:to>
                                    </p:set>
                                    <p:animEffect transition="in" filter="fade">
                                      <p:cBhvr>
                                        <p:cTn id="20" dur="500"/>
                                        <p:tgtEl>
                                          <p:spTgt spid="9">
                                            <p:graphicEl>
                                              <a:dgm id="{64F639DA-0183-417D-9775-E97D24D158E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graphicEl>
                                              <a:dgm id="{C87D7835-B547-4CCC-AAE8-4A344A0E2B96}"/>
                                            </p:graphicEl>
                                          </p:spTgt>
                                        </p:tgtEl>
                                        <p:attrNameLst>
                                          <p:attrName>style.visibility</p:attrName>
                                        </p:attrNameLst>
                                      </p:cBhvr>
                                      <p:to>
                                        <p:strVal val="visible"/>
                                      </p:to>
                                    </p:set>
                                    <p:animEffect transition="in" filter="fade">
                                      <p:cBhvr>
                                        <p:cTn id="23" dur="500"/>
                                        <p:tgtEl>
                                          <p:spTgt spid="9">
                                            <p:graphicEl>
                                              <a:dgm id="{C87D7835-B547-4CCC-AAE8-4A344A0E2B9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2209800"/>
            <a:ext cx="7620000" cy="1143000"/>
          </a:xfrm>
        </p:spPr>
        <p:txBody>
          <a:bodyPr>
            <a:noAutofit/>
          </a:bodyPr>
          <a:lstStyle/>
          <a:p>
            <a:r>
              <a:rPr lang="es-EC" sz="3600" dirty="0" smtClean="0"/>
              <a:t>CAPÍTULO II</a:t>
            </a:r>
            <a:br>
              <a:rPr lang="es-EC" sz="3600" dirty="0" smtClean="0"/>
            </a:br>
            <a:r>
              <a:rPr lang="es-EC" sz="3600" dirty="0" smtClean="0"/>
              <a:t> Fundamentación Teórica</a:t>
            </a:r>
            <a:endParaRPr lang="en-US" sz="3600" dirty="0"/>
          </a:p>
        </p:txBody>
      </p:sp>
      <p:sp>
        <p:nvSpPr>
          <p:cNvPr id="7" name="6 Subtítulo"/>
          <p:cNvSpPr>
            <a:spLocks noGrp="1"/>
          </p:cNvSpPr>
          <p:nvPr>
            <p:ph type="subTitle" idx="1"/>
          </p:nvPr>
        </p:nvSpPr>
        <p:spPr/>
        <p:txBody>
          <a:bodyPr/>
          <a:lstStyle/>
          <a:p>
            <a:endParaRPr lang="es-EC"/>
          </a:p>
        </p:txBody>
      </p:sp>
    </p:spTree>
    <p:extLst>
      <p:ext uri="{BB962C8B-B14F-4D97-AF65-F5344CB8AC3E}">
        <p14:creationId xmlns:p14="http://schemas.microsoft.com/office/powerpoint/2010/main" val="37200162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600200"/>
          </a:xfrm>
        </p:spPr>
        <p:txBody>
          <a:bodyPr/>
          <a:lstStyle/>
          <a:p>
            <a:r>
              <a:rPr lang="es-EC" sz="3600" dirty="0" smtClean="0"/>
              <a:t>Proceso de Planificación Estratégica </a:t>
            </a:r>
            <a:endParaRPr lang="es-EC" sz="3600" dirty="0"/>
          </a:p>
        </p:txBody>
      </p:sp>
      <p:graphicFrame>
        <p:nvGraphicFramePr>
          <p:cNvPr id="6" name="5 Marcador de contenido"/>
          <p:cNvGraphicFramePr>
            <a:graphicFrameLocks noGrp="1"/>
          </p:cNvGraphicFramePr>
          <p:nvPr>
            <p:ph sz="quarter" idx="13"/>
            <p:extLst>
              <p:ext uri="{D42A27DB-BD31-4B8C-83A1-F6EECF244321}">
                <p14:modId xmlns:p14="http://schemas.microsoft.com/office/powerpoint/2010/main" val="4142012111"/>
              </p:ext>
            </p:extLst>
          </p:nvPr>
        </p:nvGraphicFramePr>
        <p:xfrm>
          <a:off x="720000" y="1800000"/>
          <a:ext cx="7920000"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630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4EC36F2-C56A-4163-BFD1-3C1D7BA6F231}"/>
                                            </p:graphicEl>
                                          </p:spTgt>
                                        </p:tgtEl>
                                        <p:attrNameLst>
                                          <p:attrName>style.visibility</p:attrName>
                                        </p:attrNameLst>
                                      </p:cBhvr>
                                      <p:to>
                                        <p:strVal val="visible"/>
                                      </p:to>
                                    </p:set>
                                    <p:animEffect transition="in" filter="fade">
                                      <p:cBhvr>
                                        <p:cTn id="7" dur="2000"/>
                                        <p:tgtEl>
                                          <p:spTgt spid="6">
                                            <p:graphicEl>
                                              <a:dgm id="{D4EC36F2-C56A-4163-BFD1-3C1D7BA6F23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58399EF-5B7F-4376-9C9C-F3A7EF162A04}"/>
                                            </p:graphicEl>
                                          </p:spTgt>
                                        </p:tgtEl>
                                        <p:attrNameLst>
                                          <p:attrName>style.visibility</p:attrName>
                                        </p:attrNameLst>
                                      </p:cBhvr>
                                      <p:to>
                                        <p:strVal val="visible"/>
                                      </p:to>
                                    </p:set>
                                    <p:animEffect transition="in" filter="fade">
                                      <p:cBhvr>
                                        <p:cTn id="12" dur="2000"/>
                                        <p:tgtEl>
                                          <p:spTgt spid="6">
                                            <p:graphicEl>
                                              <a:dgm id="{358399EF-5B7F-4376-9C9C-F3A7EF162A0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600200"/>
          </a:xfrm>
        </p:spPr>
        <p:txBody>
          <a:bodyPr/>
          <a:lstStyle/>
          <a:p>
            <a:r>
              <a:rPr lang="es-EC" sz="3600" dirty="0" smtClean="0"/>
              <a:t>Proceso de Planificación Estratégica </a:t>
            </a:r>
            <a:endParaRPr lang="es-EC" sz="3600" dirty="0"/>
          </a:p>
        </p:txBody>
      </p:sp>
      <p:graphicFrame>
        <p:nvGraphicFramePr>
          <p:cNvPr id="6" name="5 Marcador de contenido"/>
          <p:cNvGraphicFramePr>
            <a:graphicFrameLocks noGrp="1"/>
          </p:cNvGraphicFramePr>
          <p:nvPr>
            <p:ph sz="quarter" idx="13"/>
          </p:nvPr>
        </p:nvGraphicFramePr>
        <p:xfrm>
          <a:off x="720000" y="1800000"/>
          <a:ext cx="7920000" cy="46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630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D4EC36F2-C56A-4163-BFD1-3C1D7BA6F231}"/>
                                            </p:graphicEl>
                                          </p:spTgt>
                                        </p:tgtEl>
                                        <p:attrNameLst>
                                          <p:attrName>style.visibility</p:attrName>
                                        </p:attrNameLst>
                                      </p:cBhvr>
                                      <p:to>
                                        <p:strVal val="visible"/>
                                      </p:to>
                                    </p:set>
                                    <p:animEffect transition="in" filter="fade">
                                      <p:cBhvr>
                                        <p:cTn id="7" dur="2000"/>
                                        <p:tgtEl>
                                          <p:spTgt spid="6">
                                            <p:graphicEl>
                                              <a:dgm id="{D4EC36F2-C56A-4163-BFD1-3C1D7BA6F23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58399EF-5B7F-4376-9C9C-F3A7EF162A04}"/>
                                            </p:graphicEl>
                                          </p:spTgt>
                                        </p:tgtEl>
                                        <p:attrNameLst>
                                          <p:attrName>style.visibility</p:attrName>
                                        </p:attrNameLst>
                                      </p:cBhvr>
                                      <p:to>
                                        <p:strVal val="visible"/>
                                      </p:to>
                                    </p:set>
                                    <p:animEffect transition="in" filter="fade">
                                      <p:cBhvr>
                                        <p:cTn id="12" dur="2000"/>
                                        <p:tgtEl>
                                          <p:spTgt spid="6">
                                            <p:graphicEl>
                                              <a:dgm id="{358399EF-5B7F-4376-9C9C-F3A7EF162A0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600200"/>
          </a:xfrm>
        </p:spPr>
        <p:txBody>
          <a:bodyPr/>
          <a:lstStyle/>
          <a:p>
            <a:r>
              <a:rPr lang="es-EC" sz="3600" dirty="0" smtClean="0"/>
              <a:t>PYMES</a:t>
            </a:r>
            <a:endParaRPr lang="es-EC" sz="3600" dirty="0"/>
          </a:p>
        </p:txBody>
      </p:sp>
      <p:sp>
        <p:nvSpPr>
          <p:cNvPr id="4" name="3 Marcador de contenido"/>
          <p:cNvSpPr>
            <a:spLocks noGrp="1"/>
          </p:cNvSpPr>
          <p:nvPr>
            <p:ph sz="quarter" idx="13"/>
          </p:nvPr>
        </p:nvSpPr>
        <p:spPr>
          <a:xfrm>
            <a:off x="365760" y="1600200"/>
            <a:ext cx="8168640" cy="4724400"/>
          </a:xfrm>
        </p:spPr>
        <p:txBody>
          <a:bodyPr/>
          <a:lstStyle/>
          <a:p>
            <a:pPr algn="just"/>
            <a:r>
              <a:rPr lang="es-EC" dirty="0" smtClean="0"/>
              <a:t>Conjunto de pequeñas y medianas empresas que de acuerdo a su volumen de ventas, capital social, cantidad de trabajadores, y su nivel de producción o activos presentan características propias de este tipo de entidades económicas</a:t>
            </a:r>
          </a:p>
          <a:p>
            <a:pPr algn="just"/>
            <a:endParaRPr lang="es-EC" dirty="0" smtClean="0"/>
          </a:p>
          <a:p>
            <a:pPr algn="just"/>
            <a:r>
              <a:rPr lang="es-EC" dirty="0" smtClean="0"/>
              <a:t>Realidad de la Gestión empresarial de PYMES es que </a:t>
            </a:r>
            <a:r>
              <a:rPr lang="es-EC" dirty="0"/>
              <a:t>m</a:t>
            </a:r>
            <a:r>
              <a:rPr lang="es-EC" dirty="0" smtClean="0"/>
              <a:t>ás del 45% de líderes organizacionales dedican menos de una hora para evaluar y ajustar la estrategia.</a:t>
            </a:r>
          </a:p>
          <a:p>
            <a:pPr algn="just"/>
            <a:endParaRPr lang="es-EC" dirty="0" smtClean="0"/>
          </a:p>
          <a:p>
            <a:pPr algn="just"/>
            <a:endParaRPr lang="es-EC" dirty="0" smtClean="0"/>
          </a:p>
          <a:p>
            <a:pPr algn="just"/>
            <a:endParaRPr lang="es-EC" dirty="0"/>
          </a:p>
        </p:txBody>
      </p:sp>
    </p:spTree>
    <p:extLst>
      <p:ext uri="{BB962C8B-B14F-4D97-AF65-F5344CB8AC3E}">
        <p14:creationId xmlns:p14="http://schemas.microsoft.com/office/powerpoint/2010/main" val="4058630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81000"/>
            <a:ext cx="8229600" cy="1600200"/>
          </a:xfrm>
        </p:spPr>
        <p:txBody>
          <a:bodyPr/>
          <a:lstStyle/>
          <a:p>
            <a:r>
              <a:rPr lang="es-EC" sz="3600" dirty="0" smtClean="0"/>
              <a:t>Herramientas Informáticas</a:t>
            </a:r>
            <a:endParaRPr lang="es-EC" sz="3600" dirty="0"/>
          </a:p>
        </p:txBody>
      </p:sp>
      <p:sp>
        <p:nvSpPr>
          <p:cNvPr id="4" name="3 Marcador de contenido"/>
          <p:cNvSpPr>
            <a:spLocks noGrp="1"/>
          </p:cNvSpPr>
          <p:nvPr>
            <p:ph sz="quarter" idx="13"/>
          </p:nvPr>
        </p:nvSpPr>
        <p:spPr>
          <a:xfrm>
            <a:off x="365760" y="1600200"/>
            <a:ext cx="8168640" cy="4724400"/>
          </a:xfrm>
        </p:spPr>
        <p:txBody>
          <a:bodyPr/>
          <a:lstStyle/>
          <a:p>
            <a:pPr algn="just"/>
            <a:r>
              <a:rPr lang="es-EC" dirty="0" smtClean="0"/>
              <a:t>Son programas, aplicaciones o simplemente instrucciones usadas para efectuar otras tareas de modo más sencillo, es cualquier programa o instrucción que facilita una tarea.</a:t>
            </a:r>
          </a:p>
          <a:p>
            <a:pPr algn="just"/>
            <a:endParaRPr lang="es-EC" dirty="0"/>
          </a:p>
        </p:txBody>
      </p:sp>
      <p:graphicFrame>
        <p:nvGraphicFramePr>
          <p:cNvPr id="5" name="4 Diagrama"/>
          <p:cNvGraphicFramePr/>
          <p:nvPr/>
        </p:nvGraphicFramePr>
        <p:xfrm>
          <a:off x="762000" y="3276600"/>
          <a:ext cx="7696200" cy="289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630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sz="3200" dirty="0"/>
              <a:t>CAPÍTULO </a:t>
            </a:r>
            <a:r>
              <a:rPr lang="es-EC" sz="3200" dirty="0" smtClean="0"/>
              <a:t>III : Diseño de la Herramienta</a:t>
            </a:r>
            <a:endParaRPr lang="es-EC" sz="3200" dirty="0"/>
          </a:p>
        </p:txBody>
      </p:sp>
      <p:graphicFrame>
        <p:nvGraphicFramePr>
          <p:cNvPr id="5" name="5 Marcador de contenido"/>
          <p:cNvGraphicFramePr>
            <a:graphicFrameLocks/>
          </p:cNvGraphicFramePr>
          <p:nvPr>
            <p:extLst>
              <p:ext uri="{D42A27DB-BD31-4B8C-83A1-F6EECF244321}">
                <p14:modId xmlns:p14="http://schemas.microsoft.com/office/powerpoint/2010/main" val="4216597618"/>
              </p:ext>
            </p:extLst>
          </p:nvPr>
        </p:nvGraphicFramePr>
        <p:xfrm>
          <a:off x="457201" y="2119313"/>
          <a:ext cx="8153400" cy="3595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836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3386</TotalTime>
  <Words>868</Words>
  <Application>Microsoft Office PowerPoint</Application>
  <PresentationFormat>Presentación en pantalla (4:3)</PresentationFormat>
  <Paragraphs>120</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Ejecutivo</vt:lpstr>
      <vt:lpstr>MAESTRÍA EN PLANIFICACIÓN Y DIRECCIÓN ESTRATÉGICA</vt:lpstr>
      <vt:lpstr>CONTENIDO DE LA TESIS</vt:lpstr>
      <vt:lpstr>CAPÍTULO I : Antecedentes</vt:lpstr>
      <vt:lpstr>CAPÍTULO II  Fundamentación Teórica</vt:lpstr>
      <vt:lpstr>Proceso de Planificación Estratégica </vt:lpstr>
      <vt:lpstr>Proceso de Planificación Estratégica </vt:lpstr>
      <vt:lpstr>PYMES</vt:lpstr>
      <vt:lpstr>Herramientas Informáticas</vt:lpstr>
      <vt:lpstr>CAPÍTULO III : Diseño de la Herramienta</vt:lpstr>
      <vt:lpstr>CAPÍTULO IV Construcción de la Herramienta</vt:lpstr>
      <vt:lpstr>Construcción de la Herramienta</vt:lpstr>
      <vt:lpstr>Herramienta para control y seguimiento </vt:lpstr>
      <vt:lpstr>CAPÍTULO V Implementación y Validación de la Herramienta</vt:lpstr>
      <vt:lpstr>Qué es STRATEGOS – PLUS?</vt:lpstr>
      <vt:lpstr>Características Principales </vt:lpstr>
      <vt:lpstr>Proceso Optimizado</vt:lpstr>
      <vt:lpstr>Ventajas </vt:lpstr>
      <vt:lpstr>Demo</vt:lpstr>
      <vt:lpstr>CAPÍTULO VI Discusión</vt:lpstr>
      <vt:lpstr>Discusión</vt:lpstr>
      <vt:lpstr>Discusión</vt:lpstr>
      <vt:lpstr>Discusión</vt:lpstr>
      <vt:lpstr>Muchas gracias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MAESTRÍA EN PLANIFICACIÓN Y DIRECCIÓN ESTRATÉGICA</dc:title>
  <dc:creator>santito</dc:creator>
  <cp:lastModifiedBy>santito</cp:lastModifiedBy>
  <cp:revision>52</cp:revision>
  <dcterms:created xsi:type="dcterms:W3CDTF">2014-12-17T00:11:51Z</dcterms:created>
  <dcterms:modified xsi:type="dcterms:W3CDTF">2014-12-20T01:56:48Z</dcterms:modified>
</cp:coreProperties>
</file>