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

</file>

<file path=ppt/slides/_rels/slide2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

</file>

<file path=ppt/slides/_rels/slide2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

</file>

<file path=ppt/slides/_rels/slide2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

</file>

<file path=ppt/slides/_rels/slide2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

</file>

<file path=ppt/slides/_rels/slide2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

</file>

<file path=ppt/slides/_rels/slide2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3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

</file>

<file path=ppt/slides/_rels/slide3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

</file>

<file path=ppt/slides/_rels/slide3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

</file>

<file path=ppt/slides/_rels/slide3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

</file>

<file path=ppt/slides/_rels/slide3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

</file>

<file path=ppt/slides/_rels/slide3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

</file>

<file path=ppt/slides/_rels/slide3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

</file>

<file path=ppt/slides/_rels/slide3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

</file>

<file path=ppt/slides/_rels/slide3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

</file>

<file path=ppt/slides/_rels/slide3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

</file>

<file path=ppt/slides/_rels/slide4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

</file>

<file path=ppt/slides/_rels/slide4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

</file>

<file path=ppt/slides/_rels/slide4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

</file>

<file path=ppt/slides/_rels/slide4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

</file>

<file path=ppt/slides/_rels/slide4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

</file>

<file path=ppt/slides/_rels/slide4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

</file>

<file path=ppt/slides/_rels/slide4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

</file>

<file path=ppt/slides/_rels/slide4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

</file>

<file path=ppt/slides/_rels/slide4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

</file>

<file path=ppt/slides/_rels/slide4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

</file>

<file path=ppt/slides/_rels/slide5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

</file>

<file path=ppt/slides/_rels/slide5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

</file>

<file path=ppt/slides/_rels/slide5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

</file>

<file path=ppt/slides/_rels/slide5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

</file>

<file path=ppt/slides/_rels/slide5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

</file>

<file path=ppt/slides/_rels/slide5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

</file>

<file path=ppt/slides/_rels/slide5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

</file>

<file path=ppt/slides/_rels/slide5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

</file>

<file path=ppt/slides/_rels/slide5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

</file>

<file path=ppt/slides/_rels/slide5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

</file>

<file path=ppt/slides/_rels/slide6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

</file>

<file path=ppt/slides/_rels/slide6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

</file>

<file path=ppt/slides/_rels/slide6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

</file>

<file path=ppt/slides/_rels/slide6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

</file>

<file path=ppt/slides/_rels/slide6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

</file>

<file path=ppt/slides/_rels/slide6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

</file>

<file path=ppt/slides/_rels/slide6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

</file>

<file path=ppt/slides/_rels/slide6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" y="114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