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0"/>
  </p:notesMasterIdLst>
  <p:handoutMasterIdLst>
    <p:handoutMasterId r:id="rId51"/>
  </p:handoutMasterIdLst>
  <p:sldIdLst>
    <p:sldId id="256" r:id="rId2"/>
    <p:sldId id="267" r:id="rId3"/>
    <p:sldId id="261" r:id="rId4"/>
    <p:sldId id="262" r:id="rId5"/>
    <p:sldId id="263" r:id="rId6"/>
    <p:sldId id="265" r:id="rId7"/>
    <p:sldId id="266" r:id="rId8"/>
    <p:sldId id="264" r:id="rId9"/>
    <p:sldId id="269" r:id="rId10"/>
    <p:sldId id="274" r:id="rId11"/>
    <p:sldId id="289" r:id="rId12"/>
    <p:sldId id="290" r:id="rId13"/>
    <p:sldId id="295" r:id="rId14"/>
    <p:sldId id="298" r:id="rId15"/>
    <p:sldId id="299" r:id="rId16"/>
    <p:sldId id="306" r:id="rId17"/>
    <p:sldId id="312" r:id="rId18"/>
    <p:sldId id="316" r:id="rId19"/>
    <p:sldId id="317" r:id="rId20"/>
    <p:sldId id="321" r:id="rId21"/>
    <p:sldId id="323" r:id="rId22"/>
    <p:sldId id="324" r:id="rId23"/>
    <p:sldId id="330" r:id="rId24"/>
    <p:sldId id="331" r:id="rId25"/>
    <p:sldId id="333" r:id="rId26"/>
    <p:sldId id="332" r:id="rId27"/>
    <p:sldId id="325" r:id="rId28"/>
    <p:sldId id="319" r:id="rId29"/>
    <p:sldId id="334" r:id="rId30"/>
    <p:sldId id="340" r:id="rId31"/>
    <p:sldId id="341" r:id="rId32"/>
    <p:sldId id="342" r:id="rId33"/>
    <p:sldId id="343" r:id="rId34"/>
    <p:sldId id="349" r:id="rId35"/>
    <p:sldId id="351" r:id="rId36"/>
    <p:sldId id="352" r:id="rId37"/>
    <p:sldId id="350" r:id="rId38"/>
    <p:sldId id="353" r:id="rId39"/>
    <p:sldId id="348" r:id="rId40"/>
    <p:sldId id="354" r:id="rId41"/>
    <p:sldId id="355" r:id="rId42"/>
    <p:sldId id="347" r:id="rId43"/>
    <p:sldId id="357" r:id="rId44"/>
    <p:sldId id="356" r:id="rId45"/>
    <p:sldId id="358" r:id="rId46"/>
    <p:sldId id="359" r:id="rId47"/>
    <p:sldId id="360" r:id="rId48"/>
    <p:sldId id="361" r:id="rId49"/>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374" autoAdjust="0"/>
  </p:normalViewPr>
  <p:slideViewPr>
    <p:cSldViewPr>
      <p:cViewPr>
        <p:scale>
          <a:sx n="80" d="100"/>
          <a:sy n="80" d="100"/>
        </p:scale>
        <p:origin x="-1674"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8C0E72-94EE-4061-B561-D9300E2BC49B}" type="doc">
      <dgm:prSet loTypeId="urn:microsoft.com/office/officeart/2008/layout/RadialCluster" loCatId="cycle" qsTypeId="urn:microsoft.com/office/officeart/2005/8/quickstyle/3d4" qsCatId="3D" csTypeId="urn:microsoft.com/office/officeart/2005/8/colors/colorful1" csCatId="colorful" phldr="1"/>
      <dgm:spPr/>
      <dgm:t>
        <a:bodyPr/>
        <a:lstStyle/>
        <a:p>
          <a:endParaRPr lang="es-EC"/>
        </a:p>
      </dgm:t>
    </dgm:pt>
    <dgm:pt modelId="{845A7E34-A98F-43CF-95B5-E936713FF21E}">
      <dgm:prSet phldrT="[Texto]" custT="1"/>
      <dgm:spPr/>
      <dgm:t>
        <a:bodyPr/>
        <a:lstStyle/>
        <a:p>
          <a:r>
            <a:rPr lang="es-EC" sz="3600" b="0" cap="none" spc="0" smtClean="0">
              <a:ln w="18415" cmpd="sng">
                <a:prstDash val="solid"/>
              </a:ln>
              <a:effectLst>
                <a:outerShdw blurRad="63500" dir="3600000" algn="tl" rotWithShape="0">
                  <a:srgbClr val="000000">
                    <a:alpha val="70000"/>
                  </a:srgbClr>
                </a:outerShdw>
              </a:effectLst>
            </a:rPr>
            <a:t>Antecedentes</a:t>
          </a:r>
          <a:endParaRPr lang="es-EC" sz="3600" b="0" cap="none" spc="0" dirty="0">
            <a:ln w="18415" cmpd="sng">
              <a:prstDash val="solid"/>
            </a:ln>
            <a:effectLst>
              <a:outerShdw blurRad="63500" dir="3600000" algn="tl" rotWithShape="0">
                <a:srgbClr val="000000">
                  <a:alpha val="70000"/>
                </a:srgbClr>
              </a:outerShdw>
            </a:effectLst>
          </a:endParaRPr>
        </a:p>
      </dgm:t>
    </dgm:pt>
    <dgm:pt modelId="{781149ED-0254-40F7-8373-0F05864EA7BE}" type="parTrans" cxnId="{FDD0F419-6CC9-4623-A775-6DAB620631E4}">
      <dgm:prSet/>
      <dgm:spPr/>
      <dgm:t>
        <a:bodyPr/>
        <a:lstStyle/>
        <a:p>
          <a:endParaRPr lang="es-EC"/>
        </a:p>
      </dgm:t>
    </dgm:pt>
    <dgm:pt modelId="{28D43BAA-D326-471E-BD63-4482D1C6B94D}" type="sibTrans" cxnId="{FDD0F419-6CC9-4623-A775-6DAB620631E4}">
      <dgm:prSet/>
      <dgm:spPr/>
      <dgm:t>
        <a:bodyPr/>
        <a:lstStyle/>
        <a:p>
          <a:endParaRPr lang="es-EC"/>
        </a:p>
      </dgm:t>
    </dgm:pt>
    <dgm:pt modelId="{020B4048-8160-47BD-BACF-3732077B35D6}">
      <dgm:prSet phldrT="[Texto]" custT="1"/>
      <dgm:spPr/>
      <dgm:t>
        <a:bodyPr/>
        <a:lstStyle/>
        <a:p>
          <a:r>
            <a:rPr lang="es-EC" sz="2400" b="1" dirty="0" smtClean="0">
              <a:solidFill>
                <a:schemeClr val="tx1">
                  <a:lumMod val="90000"/>
                  <a:lumOff val="10000"/>
                </a:schemeClr>
              </a:solidFill>
            </a:rPr>
            <a:t>Automatización de procesos alimenticios </a:t>
          </a:r>
          <a:endParaRPr lang="es-EC" sz="2400" b="1" dirty="0">
            <a:solidFill>
              <a:schemeClr val="tx1">
                <a:lumMod val="90000"/>
                <a:lumOff val="10000"/>
              </a:schemeClr>
            </a:solidFill>
          </a:endParaRPr>
        </a:p>
      </dgm:t>
    </dgm:pt>
    <dgm:pt modelId="{C15AE570-818A-44A9-A56C-4804F5F2009A}" type="parTrans" cxnId="{DC4B0138-4C97-4A2B-862C-EA2E488B2B3B}">
      <dgm:prSet/>
      <dgm:spPr/>
      <dgm:t>
        <a:bodyPr/>
        <a:lstStyle/>
        <a:p>
          <a:endParaRPr lang="es-EC"/>
        </a:p>
      </dgm:t>
    </dgm:pt>
    <dgm:pt modelId="{E2F30E73-85A6-46A7-91D1-30ADC64C591D}" type="sibTrans" cxnId="{DC4B0138-4C97-4A2B-862C-EA2E488B2B3B}">
      <dgm:prSet/>
      <dgm:spPr/>
      <dgm:t>
        <a:bodyPr/>
        <a:lstStyle/>
        <a:p>
          <a:endParaRPr lang="es-EC"/>
        </a:p>
      </dgm:t>
    </dgm:pt>
    <dgm:pt modelId="{84D38E8E-D369-41B6-9548-B6C8C1FA32AC}">
      <dgm:prSet phldrT="[Texto]" custT="1"/>
      <dgm:spPr/>
      <dgm:t>
        <a:bodyPr/>
        <a:lstStyle/>
        <a:p>
          <a:r>
            <a:rPr lang="es-EC" sz="2400" b="1" dirty="0" smtClean="0">
              <a:solidFill>
                <a:schemeClr val="tx1">
                  <a:lumMod val="90000"/>
                  <a:lumOff val="10000"/>
                </a:schemeClr>
              </a:solidFill>
            </a:rPr>
            <a:t>Optimizar recursos humanos</a:t>
          </a:r>
          <a:endParaRPr lang="es-EC" sz="2400" b="1" dirty="0">
            <a:solidFill>
              <a:schemeClr val="tx1">
                <a:lumMod val="90000"/>
                <a:lumOff val="10000"/>
              </a:schemeClr>
            </a:solidFill>
          </a:endParaRPr>
        </a:p>
      </dgm:t>
    </dgm:pt>
    <dgm:pt modelId="{09F53521-1508-4C1A-A6A9-16B1FCF18EFA}" type="parTrans" cxnId="{85D24D81-7FB4-44E7-8AC1-E42460366ACF}">
      <dgm:prSet/>
      <dgm:spPr/>
      <dgm:t>
        <a:bodyPr/>
        <a:lstStyle/>
        <a:p>
          <a:endParaRPr lang="es-EC"/>
        </a:p>
      </dgm:t>
    </dgm:pt>
    <dgm:pt modelId="{27F67812-3BBB-4749-87F3-46D498E967F9}" type="sibTrans" cxnId="{85D24D81-7FB4-44E7-8AC1-E42460366ACF}">
      <dgm:prSet/>
      <dgm:spPr/>
      <dgm:t>
        <a:bodyPr/>
        <a:lstStyle/>
        <a:p>
          <a:endParaRPr lang="es-EC"/>
        </a:p>
      </dgm:t>
    </dgm:pt>
    <dgm:pt modelId="{05D1055A-755C-430B-8AE3-AD525F012234}">
      <dgm:prSet phldrT="[Texto]" custT="1"/>
      <dgm:spPr/>
      <dgm:t>
        <a:bodyPr/>
        <a:lstStyle/>
        <a:p>
          <a:r>
            <a:rPr lang="es-EC" sz="2400" b="1" dirty="0" smtClean="0">
              <a:solidFill>
                <a:schemeClr val="tx1">
                  <a:lumMod val="90000"/>
                  <a:lumOff val="10000"/>
                </a:schemeClr>
              </a:solidFill>
            </a:rPr>
            <a:t>Responsabilidad Social</a:t>
          </a:r>
          <a:endParaRPr lang="es-EC" sz="2400" b="1" dirty="0">
            <a:solidFill>
              <a:schemeClr val="tx1">
                <a:lumMod val="90000"/>
                <a:lumOff val="10000"/>
              </a:schemeClr>
            </a:solidFill>
          </a:endParaRPr>
        </a:p>
      </dgm:t>
    </dgm:pt>
    <dgm:pt modelId="{1FE6A3ED-B1AD-4E68-AD39-A3328CD45E38}" type="parTrans" cxnId="{D6F52EB8-6471-4BD9-922F-A7F0CEB675D9}">
      <dgm:prSet/>
      <dgm:spPr/>
      <dgm:t>
        <a:bodyPr/>
        <a:lstStyle/>
        <a:p>
          <a:endParaRPr lang="es-EC"/>
        </a:p>
      </dgm:t>
    </dgm:pt>
    <dgm:pt modelId="{AB21FFD8-5977-4961-B58D-056EF4899CFE}" type="sibTrans" cxnId="{D6F52EB8-6471-4BD9-922F-A7F0CEB675D9}">
      <dgm:prSet/>
      <dgm:spPr/>
      <dgm:t>
        <a:bodyPr/>
        <a:lstStyle/>
        <a:p>
          <a:endParaRPr lang="es-EC"/>
        </a:p>
      </dgm:t>
    </dgm:pt>
    <dgm:pt modelId="{DAA14F99-7182-46AF-A310-600DDB0952B3}" type="pres">
      <dgm:prSet presAssocID="{458C0E72-94EE-4061-B561-D9300E2BC49B}" presName="Name0" presStyleCnt="0">
        <dgm:presLayoutVars>
          <dgm:chMax val="1"/>
          <dgm:chPref val="1"/>
          <dgm:dir/>
          <dgm:animOne val="branch"/>
          <dgm:animLvl val="lvl"/>
        </dgm:presLayoutVars>
      </dgm:prSet>
      <dgm:spPr/>
      <dgm:t>
        <a:bodyPr/>
        <a:lstStyle/>
        <a:p>
          <a:endParaRPr lang="es-EC"/>
        </a:p>
      </dgm:t>
    </dgm:pt>
    <dgm:pt modelId="{C491243A-5A42-45EB-891A-D84DABB27115}" type="pres">
      <dgm:prSet presAssocID="{845A7E34-A98F-43CF-95B5-E936713FF21E}" presName="singleCycle" presStyleCnt="0"/>
      <dgm:spPr/>
      <dgm:t>
        <a:bodyPr/>
        <a:lstStyle/>
        <a:p>
          <a:endParaRPr lang="es-EC"/>
        </a:p>
      </dgm:t>
    </dgm:pt>
    <dgm:pt modelId="{FB7BBB55-0739-46C2-8C60-589E0699D83E}" type="pres">
      <dgm:prSet presAssocID="{845A7E34-A98F-43CF-95B5-E936713FF21E}" presName="singleCenter" presStyleLbl="node1" presStyleIdx="0" presStyleCnt="4" custScaleX="190306" custScaleY="55216" custLinFactNeighborX="2552" custLinFactNeighborY="-11295">
        <dgm:presLayoutVars>
          <dgm:chMax val="7"/>
          <dgm:chPref val="7"/>
        </dgm:presLayoutVars>
      </dgm:prSet>
      <dgm:spPr/>
      <dgm:t>
        <a:bodyPr/>
        <a:lstStyle/>
        <a:p>
          <a:endParaRPr lang="es-EC"/>
        </a:p>
      </dgm:t>
    </dgm:pt>
    <dgm:pt modelId="{905E3A05-01B0-4C42-92BC-37CA6A44D189}" type="pres">
      <dgm:prSet presAssocID="{C15AE570-818A-44A9-A56C-4804F5F2009A}" presName="Name56" presStyleLbl="parChTrans1D2" presStyleIdx="0" presStyleCnt="3"/>
      <dgm:spPr/>
      <dgm:t>
        <a:bodyPr/>
        <a:lstStyle/>
        <a:p>
          <a:endParaRPr lang="es-EC"/>
        </a:p>
      </dgm:t>
    </dgm:pt>
    <dgm:pt modelId="{90C0D0FA-A91E-4CA3-BF46-F2456733573C}" type="pres">
      <dgm:prSet presAssocID="{020B4048-8160-47BD-BACF-3732077B35D6}" presName="text0" presStyleLbl="node1" presStyleIdx="1" presStyleCnt="4" custScaleX="307448" custScaleY="141210" custRadScaleRad="100267" custRadScaleInc="4288">
        <dgm:presLayoutVars>
          <dgm:bulletEnabled val="1"/>
        </dgm:presLayoutVars>
      </dgm:prSet>
      <dgm:spPr/>
      <dgm:t>
        <a:bodyPr/>
        <a:lstStyle/>
        <a:p>
          <a:endParaRPr lang="es-EC"/>
        </a:p>
      </dgm:t>
    </dgm:pt>
    <dgm:pt modelId="{597C76C3-4818-41A4-BBD7-568D01F2BEF0}" type="pres">
      <dgm:prSet presAssocID="{09F53521-1508-4C1A-A6A9-16B1FCF18EFA}" presName="Name56" presStyleLbl="parChTrans1D2" presStyleIdx="1" presStyleCnt="3"/>
      <dgm:spPr/>
      <dgm:t>
        <a:bodyPr/>
        <a:lstStyle/>
        <a:p>
          <a:endParaRPr lang="es-EC"/>
        </a:p>
      </dgm:t>
    </dgm:pt>
    <dgm:pt modelId="{773A70A1-249A-4085-B94C-A12D84CF7A92}" type="pres">
      <dgm:prSet presAssocID="{84D38E8E-D369-41B6-9548-B6C8C1FA32AC}" presName="text0" presStyleLbl="node1" presStyleIdx="2" presStyleCnt="4" custScaleX="272977" custScaleY="132163">
        <dgm:presLayoutVars>
          <dgm:bulletEnabled val="1"/>
        </dgm:presLayoutVars>
      </dgm:prSet>
      <dgm:spPr/>
      <dgm:t>
        <a:bodyPr/>
        <a:lstStyle/>
        <a:p>
          <a:endParaRPr lang="es-EC"/>
        </a:p>
      </dgm:t>
    </dgm:pt>
    <dgm:pt modelId="{11392016-45DA-45F4-A19F-AA6E12DB7994}" type="pres">
      <dgm:prSet presAssocID="{1FE6A3ED-B1AD-4E68-AD39-A3328CD45E38}" presName="Name56" presStyleLbl="parChTrans1D2" presStyleIdx="2" presStyleCnt="3"/>
      <dgm:spPr/>
      <dgm:t>
        <a:bodyPr/>
        <a:lstStyle/>
        <a:p>
          <a:endParaRPr lang="es-EC"/>
        </a:p>
      </dgm:t>
    </dgm:pt>
    <dgm:pt modelId="{BA6B5D97-94F0-4D47-891F-01951F5BA678}" type="pres">
      <dgm:prSet presAssocID="{05D1055A-755C-430B-8AE3-AD525F012234}" presName="text0" presStyleLbl="node1" presStyleIdx="3" presStyleCnt="4" custScaleX="266152" custScaleY="136686" custRadScaleRad="115411" custRadScaleInc="7059">
        <dgm:presLayoutVars>
          <dgm:bulletEnabled val="1"/>
        </dgm:presLayoutVars>
      </dgm:prSet>
      <dgm:spPr/>
      <dgm:t>
        <a:bodyPr/>
        <a:lstStyle/>
        <a:p>
          <a:endParaRPr lang="es-EC"/>
        </a:p>
      </dgm:t>
    </dgm:pt>
  </dgm:ptLst>
  <dgm:cxnLst>
    <dgm:cxn modelId="{D6F52EB8-6471-4BD9-922F-A7F0CEB675D9}" srcId="{845A7E34-A98F-43CF-95B5-E936713FF21E}" destId="{05D1055A-755C-430B-8AE3-AD525F012234}" srcOrd="2" destOrd="0" parTransId="{1FE6A3ED-B1AD-4E68-AD39-A3328CD45E38}" sibTransId="{AB21FFD8-5977-4961-B58D-056EF4899CFE}"/>
    <dgm:cxn modelId="{7C4164D0-B271-437C-8F8F-93AD4E79EECC}" type="presOf" srcId="{05D1055A-755C-430B-8AE3-AD525F012234}" destId="{BA6B5D97-94F0-4D47-891F-01951F5BA678}" srcOrd="0" destOrd="0" presId="urn:microsoft.com/office/officeart/2008/layout/RadialCluster"/>
    <dgm:cxn modelId="{85D24D81-7FB4-44E7-8AC1-E42460366ACF}" srcId="{845A7E34-A98F-43CF-95B5-E936713FF21E}" destId="{84D38E8E-D369-41B6-9548-B6C8C1FA32AC}" srcOrd="1" destOrd="0" parTransId="{09F53521-1508-4C1A-A6A9-16B1FCF18EFA}" sibTransId="{27F67812-3BBB-4749-87F3-46D498E967F9}"/>
    <dgm:cxn modelId="{DC4B0138-4C97-4A2B-862C-EA2E488B2B3B}" srcId="{845A7E34-A98F-43CF-95B5-E936713FF21E}" destId="{020B4048-8160-47BD-BACF-3732077B35D6}" srcOrd="0" destOrd="0" parTransId="{C15AE570-818A-44A9-A56C-4804F5F2009A}" sibTransId="{E2F30E73-85A6-46A7-91D1-30ADC64C591D}"/>
    <dgm:cxn modelId="{7E6AEE85-EA13-4D5A-BADB-D70650754D04}" type="presOf" srcId="{845A7E34-A98F-43CF-95B5-E936713FF21E}" destId="{FB7BBB55-0739-46C2-8C60-589E0699D83E}" srcOrd="0" destOrd="0" presId="urn:microsoft.com/office/officeart/2008/layout/RadialCluster"/>
    <dgm:cxn modelId="{FDD0F419-6CC9-4623-A775-6DAB620631E4}" srcId="{458C0E72-94EE-4061-B561-D9300E2BC49B}" destId="{845A7E34-A98F-43CF-95B5-E936713FF21E}" srcOrd="0" destOrd="0" parTransId="{781149ED-0254-40F7-8373-0F05864EA7BE}" sibTransId="{28D43BAA-D326-471E-BD63-4482D1C6B94D}"/>
    <dgm:cxn modelId="{59C4A312-2389-486E-991D-A5CCD7BAD59D}" type="presOf" srcId="{020B4048-8160-47BD-BACF-3732077B35D6}" destId="{90C0D0FA-A91E-4CA3-BF46-F2456733573C}" srcOrd="0" destOrd="0" presId="urn:microsoft.com/office/officeart/2008/layout/RadialCluster"/>
    <dgm:cxn modelId="{515D6446-B25E-45DE-8399-28AFE0C72B93}" type="presOf" srcId="{09F53521-1508-4C1A-A6A9-16B1FCF18EFA}" destId="{597C76C3-4818-41A4-BBD7-568D01F2BEF0}" srcOrd="0" destOrd="0" presId="urn:microsoft.com/office/officeart/2008/layout/RadialCluster"/>
    <dgm:cxn modelId="{9DD38692-7026-49AD-A8BC-7E275E005558}" type="presOf" srcId="{458C0E72-94EE-4061-B561-D9300E2BC49B}" destId="{DAA14F99-7182-46AF-A310-600DDB0952B3}" srcOrd="0" destOrd="0" presId="urn:microsoft.com/office/officeart/2008/layout/RadialCluster"/>
    <dgm:cxn modelId="{E678E2CC-7B1A-442B-9CB2-4DD3C75DE3E0}" type="presOf" srcId="{84D38E8E-D369-41B6-9548-B6C8C1FA32AC}" destId="{773A70A1-249A-4085-B94C-A12D84CF7A92}" srcOrd="0" destOrd="0" presId="urn:microsoft.com/office/officeart/2008/layout/RadialCluster"/>
    <dgm:cxn modelId="{987BD0B6-82C5-4C4E-A68F-90E02C6009DE}" type="presOf" srcId="{C15AE570-818A-44A9-A56C-4804F5F2009A}" destId="{905E3A05-01B0-4C42-92BC-37CA6A44D189}" srcOrd="0" destOrd="0" presId="urn:microsoft.com/office/officeart/2008/layout/RadialCluster"/>
    <dgm:cxn modelId="{116E5C31-0FB9-4813-BF2F-2AE435C89946}" type="presOf" srcId="{1FE6A3ED-B1AD-4E68-AD39-A3328CD45E38}" destId="{11392016-45DA-45F4-A19F-AA6E12DB7994}" srcOrd="0" destOrd="0" presId="urn:microsoft.com/office/officeart/2008/layout/RadialCluster"/>
    <dgm:cxn modelId="{C9B84472-5645-4AF7-BAE5-25E2BD792D2C}" type="presParOf" srcId="{DAA14F99-7182-46AF-A310-600DDB0952B3}" destId="{C491243A-5A42-45EB-891A-D84DABB27115}" srcOrd="0" destOrd="0" presId="urn:microsoft.com/office/officeart/2008/layout/RadialCluster"/>
    <dgm:cxn modelId="{93B45DDB-117A-47DB-A2B2-DFD1AFF9F2A5}" type="presParOf" srcId="{C491243A-5A42-45EB-891A-D84DABB27115}" destId="{FB7BBB55-0739-46C2-8C60-589E0699D83E}" srcOrd="0" destOrd="0" presId="urn:microsoft.com/office/officeart/2008/layout/RadialCluster"/>
    <dgm:cxn modelId="{F23C6D2D-8421-4D18-A384-68A13A7C3CFC}" type="presParOf" srcId="{C491243A-5A42-45EB-891A-D84DABB27115}" destId="{905E3A05-01B0-4C42-92BC-37CA6A44D189}" srcOrd="1" destOrd="0" presId="urn:microsoft.com/office/officeart/2008/layout/RadialCluster"/>
    <dgm:cxn modelId="{049E97CD-36AF-41D8-ACED-B237AF28E61C}" type="presParOf" srcId="{C491243A-5A42-45EB-891A-D84DABB27115}" destId="{90C0D0FA-A91E-4CA3-BF46-F2456733573C}" srcOrd="2" destOrd="0" presId="urn:microsoft.com/office/officeart/2008/layout/RadialCluster"/>
    <dgm:cxn modelId="{1DF819E4-B59A-4336-B015-C771DB379DFE}" type="presParOf" srcId="{C491243A-5A42-45EB-891A-D84DABB27115}" destId="{597C76C3-4818-41A4-BBD7-568D01F2BEF0}" srcOrd="3" destOrd="0" presId="urn:microsoft.com/office/officeart/2008/layout/RadialCluster"/>
    <dgm:cxn modelId="{E8D5B8D5-EC52-45AB-A541-CD587EF2A343}" type="presParOf" srcId="{C491243A-5A42-45EB-891A-D84DABB27115}" destId="{773A70A1-249A-4085-B94C-A12D84CF7A92}" srcOrd="4" destOrd="0" presId="urn:microsoft.com/office/officeart/2008/layout/RadialCluster"/>
    <dgm:cxn modelId="{59B394D3-3D47-42A1-B605-EB9BD90E930E}" type="presParOf" srcId="{C491243A-5A42-45EB-891A-D84DABB27115}" destId="{11392016-45DA-45F4-A19F-AA6E12DB7994}" srcOrd="5" destOrd="0" presId="urn:microsoft.com/office/officeart/2008/layout/RadialCluster"/>
    <dgm:cxn modelId="{26E2ACB1-AF08-433C-BC28-B1969B076E51}" type="presParOf" srcId="{C491243A-5A42-45EB-891A-D84DABB27115}" destId="{BA6B5D97-94F0-4D47-891F-01951F5BA678}"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58C0E72-94EE-4061-B561-D9300E2BC49B}" type="doc">
      <dgm:prSet loTypeId="urn:microsoft.com/office/officeart/2008/layout/RadialCluster" loCatId="cycle" qsTypeId="urn:microsoft.com/office/officeart/2005/8/quickstyle/simple3" qsCatId="simple" csTypeId="urn:microsoft.com/office/officeart/2005/8/colors/colorful4" csCatId="colorful" phldr="1"/>
      <dgm:spPr/>
      <dgm:t>
        <a:bodyPr/>
        <a:lstStyle/>
        <a:p>
          <a:endParaRPr lang="es-EC"/>
        </a:p>
      </dgm:t>
    </dgm:pt>
    <dgm:pt modelId="{845A7E34-A98F-43CF-95B5-E936713FF21E}">
      <dgm:prSet phldrT="[Texto]" custT="1"/>
      <dgm:spPr/>
      <dgm:t>
        <a:bodyPr/>
        <a:lstStyle/>
        <a:p>
          <a:r>
            <a:rPr lang="es-EC" sz="3600" b="1" dirty="0" smtClean="0">
              <a:solidFill>
                <a:schemeClr val="bg1"/>
              </a:solidFill>
            </a:rPr>
            <a:t>Sistema Térmico</a:t>
          </a:r>
          <a:endParaRPr lang="es-EC" sz="3600" b="1" dirty="0">
            <a:solidFill>
              <a:schemeClr val="bg1"/>
            </a:solidFill>
          </a:endParaRPr>
        </a:p>
      </dgm:t>
    </dgm:pt>
    <dgm:pt modelId="{781149ED-0254-40F7-8373-0F05864EA7BE}" type="parTrans" cxnId="{FDD0F419-6CC9-4623-A775-6DAB620631E4}">
      <dgm:prSet/>
      <dgm:spPr/>
      <dgm:t>
        <a:bodyPr/>
        <a:lstStyle/>
        <a:p>
          <a:endParaRPr lang="es-EC"/>
        </a:p>
      </dgm:t>
    </dgm:pt>
    <dgm:pt modelId="{28D43BAA-D326-471E-BD63-4482D1C6B94D}" type="sibTrans" cxnId="{FDD0F419-6CC9-4623-A775-6DAB620631E4}">
      <dgm:prSet/>
      <dgm:spPr/>
      <dgm:t>
        <a:bodyPr/>
        <a:lstStyle/>
        <a:p>
          <a:endParaRPr lang="es-EC"/>
        </a:p>
      </dgm:t>
    </dgm:pt>
    <dgm:pt modelId="{DAA14F99-7182-46AF-A310-600DDB0952B3}" type="pres">
      <dgm:prSet presAssocID="{458C0E72-94EE-4061-B561-D9300E2BC49B}" presName="Name0" presStyleCnt="0">
        <dgm:presLayoutVars>
          <dgm:chMax val="1"/>
          <dgm:chPref val="1"/>
          <dgm:dir/>
          <dgm:animOne val="branch"/>
          <dgm:animLvl val="lvl"/>
        </dgm:presLayoutVars>
      </dgm:prSet>
      <dgm:spPr/>
      <dgm:t>
        <a:bodyPr/>
        <a:lstStyle/>
        <a:p>
          <a:endParaRPr lang="es-EC"/>
        </a:p>
      </dgm:t>
    </dgm:pt>
    <dgm:pt modelId="{C491243A-5A42-45EB-891A-D84DABB27115}" type="pres">
      <dgm:prSet presAssocID="{845A7E34-A98F-43CF-95B5-E936713FF21E}" presName="singleCycle" presStyleCnt="0"/>
      <dgm:spPr/>
    </dgm:pt>
    <dgm:pt modelId="{FB7BBB55-0739-46C2-8C60-589E0699D83E}" type="pres">
      <dgm:prSet presAssocID="{845A7E34-A98F-43CF-95B5-E936713FF21E}" presName="singleCenter" presStyleLbl="node1" presStyleIdx="0" presStyleCnt="1" custFlipVert="0" custScaleX="122222" custScaleY="8761" custLinFactNeighborX="625" custLinFactNeighborY="-11106">
        <dgm:presLayoutVars>
          <dgm:chMax val="7"/>
          <dgm:chPref val="7"/>
        </dgm:presLayoutVars>
      </dgm:prSet>
      <dgm:spPr/>
      <dgm:t>
        <a:bodyPr/>
        <a:lstStyle/>
        <a:p>
          <a:endParaRPr lang="es-EC"/>
        </a:p>
      </dgm:t>
    </dgm:pt>
  </dgm:ptLst>
  <dgm:cxnLst>
    <dgm:cxn modelId="{3DED7974-F00E-47E6-A972-E0315F55F510}" type="presOf" srcId="{458C0E72-94EE-4061-B561-D9300E2BC49B}" destId="{DAA14F99-7182-46AF-A310-600DDB0952B3}" srcOrd="0" destOrd="0" presId="urn:microsoft.com/office/officeart/2008/layout/RadialCluster"/>
    <dgm:cxn modelId="{FDD0F419-6CC9-4623-A775-6DAB620631E4}" srcId="{458C0E72-94EE-4061-B561-D9300E2BC49B}" destId="{845A7E34-A98F-43CF-95B5-E936713FF21E}" srcOrd="0" destOrd="0" parTransId="{781149ED-0254-40F7-8373-0F05864EA7BE}" sibTransId="{28D43BAA-D326-471E-BD63-4482D1C6B94D}"/>
    <dgm:cxn modelId="{69E3B1BB-C128-48EC-B4E3-DC8E12CABE40}" type="presOf" srcId="{845A7E34-A98F-43CF-95B5-E936713FF21E}" destId="{FB7BBB55-0739-46C2-8C60-589E0699D83E}" srcOrd="0" destOrd="0" presId="urn:microsoft.com/office/officeart/2008/layout/RadialCluster"/>
    <dgm:cxn modelId="{FD8AEDFD-B444-424A-9902-8D7BA2DC1DBD}" type="presParOf" srcId="{DAA14F99-7182-46AF-A310-600DDB0952B3}" destId="{C491243A-5A42-45EB-891A-D84DABB27115}" srcOrd="0" destOrd="0" presId="urn:microsoft.com/office/officeart/2008/layout/RadialCluster"/>
    <dgm:cxn modelId="{E0468B58-E8C2-4397-B7F0-5FF7F6843BC9}" type="presParOf" srcId="{C491243A-5A42-45EB-891A-D84DABB27115}" destId="{FB7BBB55-0739-46C2-8C60-589E0699D83E}" srcOrd="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EAA6046-149B-4281-8275-693E1D9FB599}" type="doc">
      <dgm:prSet loTypeId="urn:microsoft.com/office/officeart/2005/8/layout/funnel1" loCatId="relationship" qsTypeId="urn:microsoft.com/office/officeart/2005/8/quickstyle/simple4" qsCatId="simple" csTypeId="urn:microsoft.com/office/officeart/2005/8/colors/colorful4" csCatId="colorful" phldr="1"/>
      <dgm:spPr/>
      <dgm:t>
        <a:bodyPr/>
        <a:lstStyle/>
        <a:p>
          <a:endParaRPr lang="es-EC"/>
        </a:p>
      </dgm:t>
    </dgm:pt>
    <dgm:pt modelId="{0A2C6F2A-B65D-4C1B-991E-B9D249732918}">
      <dgm:prSet phldrT="[Texto]"/>
      <dgm:spPr/>
      <dgm:t>
        <a:bodyPr/>
        <a:lstStyle/>
        <a:p>
          <a:r>
            <a:rPr lang="es-EC" dirty="0" smtClean="0"/>
            <a:t>Calor sensible</a:t>
          </a:r>
          <a:endParaRPr lang="es-EC" dirty="0"/>
        </a:p>
      </dgm:t>
    </dgm:pt>
    <dgm:pt modelId="{84AAEF51-B47A-41D6-9275-DEB8187777C7}" type="parTrans" cxnId="{B38E23B5-6876-4270-92B5-339036AA227B}">
      <dgm:prSet/>
      <dgm:spPr/>
      <dgm:t>
        <a:bodyPr/>
        <a:lstStyle/>
        <a:p>
          <a:endParaRPr lang="es-EC"/>
        </a:p>
      </dgm:t>
    </dgm:pt>
    <dgm:pt modelId="{119DEA51-D233-4B80-934C-80EB8FEB50A2}" type="sibTrans" cxnId="{B38E23B5-6876-4270-92B5-339036AA227B}">
      <dgm:prSet/>
      <dgm:spPr/>
      <dgm:t>
        <a:bodyPr/>
        <a:lstStyle/>
        <a:p>
          <a:endParaRPr lang="es-EC"/>
        </a:p>
      </dgm:t>
    </dgm:pt>
    <dgm:pt modelId="{C7F1286C-F3FC-4C64-A7AF-C553FC46C1E6}">
      <dgm:prSet phldrT="[Texto]" custT="1"/>
      <dgm:spPr/>
      <dgm:t>
        <a:bodyPr/>
        <a:lstStyle/>
        <a:p>
          <a:r>
            <a:rPr lang="es-EC" sz="2400" b="0" dirty="0" smtClean="0"/>
            <a:t>Calor de evaporación</a:t>
          </a:r>
          <a:endParaRPr lang="es-EC" sz="2400" b="0" dirty="0"/>
        </a:p>
      </dgm:t>
    </dgm:pt>
    <dgm:pt modelId="{E37AF80D-C84B-45D1-9272-B9AC91DB73C7}" type="parTrans" cxnId="{08473BCA-C44F-4D8B-B14A-986340DE4188}">
      <dgm:prSet/>
      <dgm:spPr/>
      <dgm:t>
        <a:bodyPr/>
        <a:lstStyle/>
        <a:p>
          <a:endParaRPr lang="es-EC"/>
        </a:p>
      </dgm:t>
    </dgm:pt>
    <dgm:pt modelId="{7FE36011-2F46-4411-A452-3FB7542FE03B}" type="sibTrans" cxnId="{08473BCA-C44F-4D8B-B14A-986340DE4188}">
      <dgm:prSet/>
      <dgm:spPr/>
      <dgm:t>
        <a:bodyPr/>
        <a:lstStyle/>
        <a:p>
          <a:endParaRPr lang="es-EC"/>
        </a:p>
      </dgm:t>
    </dgm:pt>
    <dgm:pt modelId="{96DAB260-A941-44FD-BD7E-40656EA4C367}">
      <dgm:prSet phldrT="[Texto]"/>
      <dgm:spPr/>
      <dgm:t>
        <a:bodyPr/>
        <a:lstStyle/>
        <a:p>
          <a:r>
            <a:rPr lang="es-EC" dirty="0" smtClean="0"/>
            <a:t>Perdidas</a:t>
          </a:r>
          <a:endParaRPr lang="es-EC" dirty="0"/>
        </a:p>
      </dgm:t>
    </dgm:pt>
    <dgm:pt modelId="{3F0782D9-3883-48BD-8355-B5B397E18058}" type="parTrans" cxnId="{51615F4C-6CDD-428E-9066-3E1015FEE20E}">
      <dgm:prSet/>
      <dgm:spPr/>
      <dgm:t>
        <a:bodyPr/>
        <a:lstStyle/>
        <a:p>
          <a:endParaRPr lang="es-EC"/>
        </a:p>
      </dgm:t>
    </dgm:pt>
    <dgm:pt modelId="{AEE32AE4-CEE7-4173-A2A1-327BE5AB58FE}" type="sibTrans" cxnId="{51615F4C-6CDD-428E-9066-3E1015FEE20E}">
      <dgm:prSet/>
      <dgm:spPr/>
      <dgm:t>
        <a:bodyPr/>
        <a:lstStyle/>
        <a:p>
          <a:endParaRPr lang="es-EC"/>
        </a:p>
      </dgm:t>
    </dgm:pt>
    <dgm:pt modelId="{F9636F7C-F92F-46C9-BD22-9E76520BF0A4}">
      <dgm:prSet phldrT="[Texto]" custT="1"/>
      <dgm:spPr/>
      <dgm:t>
        <a:bodyPr/>
        <a:lstStyle/>
        <a:p>
          <a:r>
            <a:rPr lang="es-EC" sz="7200" b="1" cap="none"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Calor Neto</a:t>
          </a:r>
          <a:endParaRPr lang="es-EC" sz="72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dgm:t>
    </dgm:pt>
    <dgm:pt modelId="{E01EA24C-5E03-4A85-AD19-4CB88A7090E4}" type="parTrans" cxnId="{FEA27AAA-79F0-4A82-9D57-2E38E5574518}">
      <dgm:prSet/>
      <dgm:spPr/>
      <dgm:t>
        <a:bodyPr/>
        <a:lstStyle/>
        <a:p>
          <a:endParaRPr lang="es-EC"/>
        </a:p>
      </dgm:t>
    </dgm:pt>
    <dgm:pt modelId="{9EC84616-B46F-431C-9D30-549E8B3A6AC4}" type="sibTrans" cxnId="{FEA27AAA-79F0-4A82-9D57-2E38E5574518}">
      <dgm:prSet/>
      <dgm:spPr/>
      <dgm:t>
        <a:bodyPr/>
        <a:lstStyle/>
        <a:p>
          <a:endParaRPr lang="es-EC"/>
        </a:p>
      </dgm:t>
    </dgm:pt>
    <dgm:pt modelId="{B5037488-BAD6-4739-86EE-3D1D70E23FA6}" type="pres">
      <dgm:prSet presAssocID="{2EAA6046-149B-4281-8275-693E1D9FB599}" presName="Name0" presStyleCnt="0">
        <dgm:presLayoutVars>
          <dgm:chMax val="4"/>
          <dgm:resizeHandles val="exact"/>
        </dgm:presLayoutVars>
      </dgm:prSet>
      <dgm:spPr/>
      <dgm:t>
        <a:bodyPr/>
        <a:lstStyle/>
        <a:p>
          <a:endParaRPr lang="es-EC"/>
        </a:p>
      </dgm:t>
    </dgm:pt>
    <dgm:pt modelId="{119232A8-6774-4D90-9168-1D37AB441821}" type="pres">
      <dgm:prSet presAssocID="{2EAA6046-149B-4281-8275-693E1D9FB599}" presName="ellipse" presStyleLbl="trBgShp" presStyleIdx="0" presStyleCnt="1"/>
      <dgm:spPr/>
    </dgm:pt>
    <dgm:pt modelId="{AF45A6F7-CDA5-4D30-9328-3F91D5C28345}" type="pres">
      <dgm:prSet presAssocID="{2EAA6046-149B-4281-8275-693E1D9FB599}" presName="arrow1" presStyleLbl="fgShp" presStyleIdx="0" presStyleCnt="1">
        <dgm:style>
          <a:lnRef idx="3">
            <a:schemeClr val="lt1"/>
          </a:lnRef>
          <a:fillRef idx="1">
            <a:schemeClr val="accent5"/>
          </a:fillRef>
          <a:effectRef idx="1">
            <a:schemeClr val="accent5"/>
          </a:effectRef>
          <a:fontRef idx="minor">
            <a:schemeClr val="lt1"/>
          </a:fontRef>
        </dgm:style>
      </dgm:prSet>
      <dgm:spPr/>
    </dgm:pt>
    <dgm:pt modelId="{E848A51D-6A72-4903-8A97-3FB1DC5D3E4B}" type="pres">
      <dgm:prSet presAssocID="{2EAA6046-149B-4281-8275-693E1D9FB599}" presName="rectangle" presStyleLbl="revTx" presStyleIdx="0" presStyleCnt="1" custScaleX="144293">
        <dgm:presLayoutVars>
          <dgm:bulletEnabled val="1"/>
        </dgm:presLayoutVars>
      </dgm:prSet>
      <dgm:spPr/>
      <dgm:t>
        <a:bodyPr/>
        <a:lstStyle/>
        <a:p>
          <a:endParaRPr lang="es-EC"/>
        </a:p>
      </dgm:t>
    </dgm:pt>
    <dgm:pt modelId="{A11DC719-C5C6-44C1-A58E-1F28E1955039}" type="pres">
      <dgm:prSet presAssocID="{C7F1286C-F3FC-4C64-A7AF-C553FC46C1E6}" presName="item1" presStyleLbl="node1" presStyleIdx="0" presStyleCnt="3">
        <dgm:presLayoutVars>
          <dgm:bulletEnabled val="1"/>
        </dgm:presLayoutVars>
      </dgm:prSet>
      <dgm:spPr/>
      <dgm:t>
        <a:bodyPr/>
        <a:lstStyle/>
        <a:p>
          <a:endParaRPr lang="es-EC"/>
        </a:p>
      </dgm:t>
    </dgm:pt>
    <dgm:pt modelId="{4509CC51-70C7-4E68-B663-6E00EA3BAE5A}" type="pres">
      <dgm:prSet presAssocID="{96DAB260-A941-44FD-BD7E-40656EA4C367}" presName="item2" presStyleLbl="node1" presStyleIdx="1" presStyleCnt="3" custScaleX="148283" custScaleY="137127" custLinFactNeighborX="31260" custLinFactNeighborY="-5775">
        <dgm:presLayoutVars>
          <dgm:bulletEnabled val="1"/>
        </dgm:presLayoutVars>
      </dgm:prSet>
      <dgm:spPr/>
      <dgm:t>
        <a:bodyPr/>
        <a:lstStyle/>
        <a:p>
          <a:endParaRPr lang="es-EC"/>
        </a:p>
      </dgm:t>
    </dgm:pt>
    <dgm:pt modelId="{35018BFE-9799-4044-8956-3E6FBEE1F16A}" type="pres">
      <dgm:prSet presAssocID="{F9636F7C-F92F-46C9-BD22-9E76520BF0A4}" presName="item3" presStyleLbl="node1" presStyleIdx="2" presStyleCnt="3" custLinFactNeighborX="24631" custLinFactNeighborY="15947">
        <dgm:presLayoutVars>
          <dgm:bulletEnabled val="1"/>
        </dgm:presLayoutVars>
      </dgm:prSet>
      <dgm:spPr/>
      <dgm:t>
        <a:bodyPr/>
        <a:lstStyle/>
        <a:p>
          <a:endParaRPr lang="es-EC"/>
        </a:p>
      </dgm:t>
    </dgm:pt>
    <dgm:pt modelId="{A9410A0F-885B-48DB-BBE5-2F3A8965A788}" type="pres">
      <dgm:prSet presAssocID="{2EAA6046-149B-4281-8275-693E1D9FB599}" presName="funnel" presStyleLbl="trAlignAcc1" presStyleIdx="0" presStyleCnt="1"/>
      <dgm:spPr/>
    </dgm:pt>
  </dgm:ptLst>
  <dgm:cxnLst>
    <dgm:cxn modelId="{89A958D3-32B5-4CDA-B486-19936B8FC6BA}" type="presOf" srcId="{96DAB260-A941-44FD-BD7E-40656EA4C367}" destId="{A11DC719-C5C6-44C1-A58E-1F28E1955039}" srcOrd="0" destOrd="0" presId="urn:microsoft.com/office/officeart/2005/8/layout/funnel1"/>
    <dgm:cxn modelId="{08473BCA-C44F-4D8B-B14A-986340DE4188}" srcId="{2EAA6046-149B-4281-8275-693E1D9FB599}" destId="{C7F1286C-F3FC-4C64-A7AF-C553FC46C1E6}" srcOrd="1" destOrd="0" parTransId="{E37AF80D-C84B-45D1-9272-B9AC91DB73C7}" sibTransId="{7FE36011-2F46-4411-A452-3FB7542FE03B}"/>
    <dgm:cxn modelId="{FEA27AAA-79F0-4A82-9D57-2E38E5574518}" srcId="{2EAA6046-149B-4281-8275-693E1D9FB599}" destId="{F9636F7C-F92F-46C9-BD22-9E76520BF0A4}" srcOrd="3" destOrd="0" parTransId="{E01EA24C-5E03-4A85-AD19-4CB88A7090E4}" sibTransId="{9EC84616-B46F-431C-9D30-549E8B3A6AC4}"/>
    <dgm:cxn modelId="{51615F4C-6CDD-428E-9066-3E1015FEE20E}" srcId="{2EAA6046-149B-4281-8275-693E1D9FB599}" destId="{96DAB260-A941-44FD-BD7E-40656EA4C367}" srcOrd="2" destOrd="0" parTransId="{3F0782D9-3883-48BD-8355-B5B397E18058}" sibTransId="{AEE32AE4-CEE7-4173-A2A1-327BE5AB58FE}"/>
    <dgm:cxn modelId="{B38E23B5-6876-4270-92B5-339036AA227B}" srcId="{2EAA6046-149B-4281-8275-693E1D9FB599}" destId="{0A2C6F2A-B65D-4C1B-991E-B9D249732918}" srcOrd="0" destOrd="0" parTransId="{84AAEF51-B47A-41D6-9275-DEB8187777C7}" sibTransId="{119DEA51-D233-4B80-934C-80EB8FEB50A2}"/>
    <dgm:cxn modelId="{BE09BED9-3C53-4700-B340-CD8C4F980C39}" type="presOf" srcId="{0A2C6F2A-B65D-4C1B-991E-B9D249732918}" destId="{35018BFE-9799-4044-8956-3E6FBEE1F16A}" srcOrd="0" destOrd="0" presId="urn:microsoft.com/office/officeart/2005/8/layout/funnel1"/>
    <dgm:cxn modelId="{27AC0FF8-A801-4395-9A6B-2EE92CD34ABE}" type="presOf" srcId="{C7F1286C-F3FC-4C64-A7AF-C553FC46C1E6}" destId="{4509CC51-70C7-4E68-B663-6E00EA3BAE5A}" srcOrd="0" destOrd="0" presId="urn:microsoft.com/office/officeart/2005/8/layout/funnel1"/>
    <dgm:cxn modelId="{9278C708-0F48-420F-9712-04318FE7D879}" type="presOf" srcId="{F9636F7C-F92F-46C9-BD22-9E76520BF0A4}" destId="{E848A51D-6A72-4903-8A97-3FB1DC5D3E4B}" srcOrd="0" destOrd="0" presId="urn:microsoft.com/office/officeart/2005/8/layout/funnel1"/>
    <dgm:cxn modelId="{A3CBD7E7-E504-4D41-A16E-D88AB5E01C74}" type="presOf" srcId="{2EAA6046-149B-4281-8275-693E1D9FB599}" destId="{B5037488-BAD6-4739-86EE-3D1D70E23FA6}" srcOrd="0" destOrd="0" presId="urn:microsoft.com/office/officeart/2005/8/layout/funnel1"/>
    <dgm:cxn modelId="{BC4C8A40-7A1B-4BE3-9C87-41F6F38F7485}" type="presParOf" srcId="{B5037488-BAD6-4739-86EE-3D1D70E23FA6}" destId="{119232A8-6774-4D90-9168-1D37AB441821}" srcOrd="0" destOrd="0" presId="urn:microsoft.com/office/officeart/2005/8/layout/funnel1"/>
    <dgm:cxn modelId="{FEC07339-0F5C-4322-A57D-9AAD4D98BB8E}" type="presParOf" srcId="{B5037488-BAD6-4739-86EE-3D1D70E23FA6}" destId="{AF45A6F7-CDA5-4D30-9328-3F91D5C28345}" srcOrd="1" destOrd="0" presId="urn:microsoft.com/office/officeart/2005/8/layout/funnel1"/>
    <dgm:cxn modelId="{220E8086-55FB-4258-81C7-5A1456D41AF1}" type="presParOf" srcId="{B5037488-BAD6-4739-86EE-3D1D70E23FA6}" destId="{E848A51D-6A72-4903-8A97-3FB1DC5D3E4B}" srcOrd="2" destOrd="0" presId="urn:microsoft.com/office/officeart/2005/8/layout/funnel1"/>
    <dgm:cxn modelId="{71F04BB5-71BD-4110-B19D-0F7E639F65E5}" type="presParOf" srcId="{B5037488-BAD6-4739-86EE-3D1D70E23FA6}" destId="{A11DC719-C5C6-44C1-A58E-1F28E1955039}" srcOrd="3" destOrd="0" presId="urn:microsoft.com/office/officeart/2005/8/layout/funnel1"/>
    <dgm:cxn modelId="{968024AB-0B17-4F71-A66C-BB3A7D5FDF74}" type="presParOf" srcId="{B5037488-BAD6-4739-86EE-3D1D70E23FA6}" destId="{4509CC51-70C7-4E68-B663-6E00EA3BAE5A}" srcOrd="4" destOrd="0" presId="urn:microsoft.com/office/officeart/2005/8/layout/funnel1"/>
    <dgm:cxn modelId="{5086628B-32F2-4F3B-8FEE-173A5BCF060A}" type="presParOf" srcId="{B5037488-BAD6-4739-86EE-3D1D70E23FA6}" destId="{35018BFE-9799-4044-8956-3E6FBEE1F16A}" srcOrd="5" destOrd="0" presId="urn:microsoft.com/office/officeart/2005/8/layout/funnel1"/>
    <dgm:cxn modelId="{AB6BF787-4A1E-4B17-ABA8-D460641257F9}" type="presParOf" srcId="{B5037488-BAD6-4739-86EE-3D1D70E23FA6}" destId="{A9410A0F-885B-48DB-BBE5-2F3A8965A788}"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58C0E72-94EE-4061-B561-D9300E2BC49B}" type="doc">
      <dgm:prSet loTypeId="urn:microsoft.com/office/officeart/2008/layout/RadialCluster" loCatId="cycle" qsTypeId="urn:microsoft.com/office/officeart/2005/8/quickstyle/simple3" qsCatId="simple" csTypeId="urn:microsoft.com/office/officeart/2005/8/colors/colorful4" csCatId="colorful" phldr="1"/>
      <dgm:spPr/>
      <dgm:t>
        <a:bodyPr/>
        <a:lstStyle/>
        <a:p>
          <a:endParaRPr lang="es-EC"/>
        </a:p>
      </dgm:t>
    </dgm:pt>
    <dgm:pt modelId="{845A7E34-A98F-43CF-95B5-E936713FF21E}">
      <dgm:prSet phldrT="[Texto]" custT="1"/>
      <dgm:spPr/>
      <dgm:t>
        <a:bodyPr/>
        <a:lstStyle/>
        <a:p>
          <a:r>
            <a:rPr lang="es-EC" sz="3600" b="1" dirty="0" smtClean="0">
              <a:solidFill>
                <a:schemeClr val="bg1"/>
              </a:solidFill>
            </a:rPr>
            <a:t>Pérdidas de Calor</a:t>
          </a:r>
          <a:endParaRPr lang="es-EC" sz="3600" b="1" dirty="0">
            <a:solidFill>
              <a:schemeClr val="bg1"/>
            </a:solidFill>
          </a:endParaRPr>
        </a:p>
      </dgm:t>
    </dgm:pt>
    <dgm:pt modelId="{781149ED-0254-40F7-8373-0F05864EA7BE}" type="parTrans" cxnId="{FDD0F419-6CC9-4623-A775-6DAB620631E4}">
      <dgm:prSet/>
      <dgm:spPr/>
      <dgm:t>
        <a:bodyPr/>
        <a:lstStyle/>
        <a:p>
          <a:endParaRPr lang="es-EC"/>
        </a:p>
      </dgm:t>
    </dgm:pt>
    <dgm:pt modelId="{28D43BAA-D326-471E-BD63-4482D1C6B94D}" type="sibTrans" cxnId="{FDD0F419-6CC9-4623-A775-6DAB620631E4}">
      <dgm:prSet/>
      <dgm:spPr/>
      <dgm:t>
        <a:bodyPr/>
        <a:lstStyle/>
        <a:p>
          <a:endParaRPr lang="es-EC"/>
        </a:p>
      </dgm:t>
    </dgm:pt>
    <dgm:pt modelId="{84D38E8E-D369-41B6-9548-B6C8C1FA32AC}">
      <dgm:prSet phldrT="[Texto]" custT="1"/>
      <dgm:spPr/>
      <dgm:t>
        <a:bodyPr/>
        <a:lstStyle/>
        <a:p>
          <a:r>
            <a:rPr lang="es-EC" sz="2400" b="1" dirty="0" smtClean="0"/>
            <a:t>Aire del proceso</a:t>
          </a:r>
        </a:p>
        <a:p>
          <a:r>
            <a:rPr lang="es-EC" sz="2400" b="1" dirty="0" smtClean="0"/>
            <a:t>8100 (W)</a:t>
          </a:r>
          <a:endParaRPr lang="es-EC" sz="2400" b="1" dirty="0"/>
        </a:p>
      </dgm:t>
    </dgm:pt>
    <dgm:pt modelId="{09F53521-1508-4C1A-A6A9-16B1FCF18EFA}" type="parTrans" cxnId="{85D24D81-7FB4-44E7-8AC1-E42460366ACF}">
      <dgm:prSet/>
      <dgm:spPr/>
      <dgm:t>
        <a:bodyPr/>
        <a:lstStyle/>
        <a:p>
          <a:endParaRPr lang="es-EC"/>
        </a:p>
      </dgm:t>
    </dgm:pt>
    <dgm:pt modelId="{27F67812-3BBB-4749-87F3-46D498E967F9}" type="sibTrans" cxnId="{85D24D81-7FB4-44E7-8AC1-E42460366ACF}">
      <dgm:prSet/>
      <dgm:spPr/>
      <dgm:t>
        <a:bodyPr/>
        <a:lstStyle/>
        <a:p>
          <a:endParaRPr lang="es-EC"/>
        </a:p>
      </dgm:t>
    </dgm:pt>
    <dgm:pt modelId="{D0828C4C-48EC-455D-BC8F-67688D04F2D6}">
      <dgm:prSet phldrT="[Texto]" custT="1"/>
      <dgm:spPr/>
      <dgm:t>
        <a:bodyPr/>
        <a:lstStyle/>
        <a:p>
          <a:r>
            <a:rPr lang="es-EC" sz="2400" b="1" dirty="0" smtClean="0"/>
            <a:t>Paredes de la cámara de deshidratado</a:t>
          </a:r>
        </a:p>
        <a:p>
          <a:r>
            <a:rPr lang="es-EC" sz="2400" b="1" dirty="0" smtClean="0"/>
            <a:t>186,82(W)</a:t>
          </a:r>
          <a:endParaRPr lang="es-EC" sz="2400" b="1" dirty="0"/>
        </a:p>
      </dgm:t>
    </dgm:pt>
    <dgm:pt modelId="{C1308F6B-CCCD-4CDC-977C-33157110BF46}" type="parTrans" cxnId="{44356ED3-3B3F-49CD-92AD-2C0FE2E20C54}">
      <dgm:prSet/>
      <dgm:spPr/>
      <dgm:t>
        <a:bodyPr/>
        <a:lstStyle/>
        <a:p>
          <a:endParaRPr lang="es-EC"/>
        </a:p>
      </dgm:t>
    </dgm:pt>
    <dgm:pt modelId="{18C44DA1-5A14-40AA-83F1-5A1518B5A488}" type="sibTrans" cxnId="{44356ED3-3B3F-49CD-92AD-2C0FE2E20C54}">
      <dgm:prSet/>
      <dgm:spPr/>
      <dgm:t>
        <a:bodyPr/>
        <a:lstStyle/>
        <a:p>
          <a:endParaRPr lang="es-EC"/>
        </a:p>
      </dgm:t>
    </dgm:pt>
    <dgm:pt modelId="{05D1055A-755C-430B-8AE3-AD525F012234}">
      <dgm:prSet phldrT="[Texto]" custT="1"/>
      <dgm:spPr/>
      <dgm:t>
        <a:bodyPr/>
        <a:lstStyle/>
        <a:p>
          <a:r>
            <a:rPr lang="es-EC" sz="2400" b="1" dirty="0" smtClean="0"/>
            <a:t>Vegetales</a:t>
          </a:r>
        </a:p>
        <a:p>
          <a:r>
            <a:rPr lang="es-EC" sz="2400" b="1" dirty="0" smtClean="0"/>
            <a:t>116.37 (W)</a:t>
          </a:r>
        </a:p>
      </dgm:t>
    </dgm:pt>
    <dgm:pt modelId="{AB21FFD8-5977-4961-B58D-056EF4899CFE}" type="sibTrans" cxnId="{D6F52EB8-6471-4BD9-922F-A7F0CEB675D9}">
      <dgm:prSet/>
      <dgm:spPr/>
      <dgm:t>
        <a:bodyPr/>
        <a:lstStyle/>
        <a:p>
          <a:endParaRPr lang="es-EC"/>
        </a:p>
      </dgm:t>
    </dgm:pt>
    <dgm:pt modelId="{1FE6A3ED-B1AD-4E68-AD39-A3328CD45E38}" type="parTrans" cxnId="{D6F52EB8-6471-4BD9-922F-A7F0CEB675D9}">
      <dgm:prSet/>
      <dgm:spPr/>
      <dgm:t>
        <a:bodyPr/>
        <a:lstStyle/>
        <a:p>
          <a:endParaRPr lang="es-EC"/>
        </a:p>
      </dgm:t>
    </dgm:pt>
    <dgm:pt modelId="{DAA14F99-7182-46AF-A310-600DDB0952B3}" type="pres">
      <dgm:prSet presAssocID="{458C0E72-94EE-4061-B561-D9300E2BC49B}" presName="Name0" presStyleCnt="0">
        <dgm:presLayoutVars>
          <dgm:chMax val="1"/>
          <dgm:chPref val="1"/>
          <dgm:dir/>
          <dgm:animOne val="branch"/>
          <dgm:animLvl val="lvl"/>
        </dgm:presLayoutVars>
      </dgm:prSet>
      <dgm:spPr/>
      <dgm:t>
        <a:bodyPr/>
        <a:lstStyle/>
        <a:p>
          <a:endParaRPr lang="es-EC"/>
        </a:p>
      </dgm:t>
    </dgm:pt>
    <dgm:pt modelId="{C491243A-5A42-45EB-891A-D84DABB27115}" type="pres">
      <dgm:prSet presAssocID="{845A7E34-A98F-43CF-95B5-E936713FF21E}" presName="singleCycle" presStyleCnt="0"/>
      <dgm:spPr/>
    </dgm:pt>
    <dgm:pt modelId="{FB7BBB55-0739-46C2-8C60-589E0699D83E}" type="pres">
      <dgm:prSet presAssocID="{845A7E34-A98F-43CF-95B5-E936713FF21E}" presName="singleCenter" presStyleLbl="node1" presStyleIdx="0" presStyleCnt="4" custScaleX="319935" custScaleY="55216" custLinFactNeighborX="3300" custLinFactNeighborY="-12309">
        <dgm:presLayoutVars>
          <dgm:chMax val="7"/>
          <dgm:chPref val="7"/>
        </dgm:presLayoutVars>
      </dgm:prSet>
      <dgm:spPr/>
      <dgm:t>
        <a:bodyPr/>
        <a:lstStyle/>
        <a:p>
          <a:endParaRPr lang="es-EC"/>
        </a:p>
      </dgm:t>
    </dgm:pt>
    <dgm:pt modelId="{597C76C3-4818-41A4-BBD7-568D01F2BEF0}" type="pres">
      <dgm:prSet presAssocID="{09F53521-1508-4C1A-A6A9-16B1FCF18EFA}" presName="Name56" presStyleLbl="parChTrans1D2" presStyleIdx="0" presStyleCnt="3"/>
      <dgm:spPr/>
      <dgm:t>
        <a:bodyPr/>
        <a:lstStyle/>
        <a:p>
          <a:endParaRPr lang="es-EC"/>
        </a:p>
      </dgm:t>
    </dgm:pt>
    <dgm:pt modelId="{773A70A1-249A-4085-B94C-A12D84CF7A92}" type="pres">
      <dgm:prSet presAssocID="{84D38E8E-D369-41B6-9548-B6C8C1FA32AC}" presName="text0" presStyleLbl="node1" presStyleIdx="1" presStyleCnt="4" custScaleX="293634" custScaleY="132163" custRadScaleRad="149357" custRadScaleInc="80562">
        <dgm:presLayoutVars>
          <dgm:bulletEnabled val="1"/>
        </dgm:presLayoutVars>
      </dgm:prSet>
      <dgm:spPr/>
      <dgm:t>
        <a:bodyPr/>
        <a:lstStyle/>
        <a:p>
          <a:endParaRPr lang="es-EC"/>
        </a:p>
      </dgm:t>
    </dgm:pt>
    <dgm:pt modelId="{11392016-45DA-45F4-A19F-AA6E12DB7994}" type="pres">
      <dgm:prSet presAssocID="{1FE6A3ED-B1AD-4E68-AD39-A3328CD45E38}" presName="Name56" presStyleLbl="parChTrans1D2" presStyleIdx="1" presStyleCnt="3"/>
      <dgm:spPr/>
      <dgm:t>
        <a:bodyPr/>
        <a:lstStyle/>
        <a:p>
          <a:endParaRPr lang="es-EC"/>
        </a:p>
      </dgm:t>
    </dgm:pt>
    <dgm:pt modelId="{BA6B5D97-94F0-4D47-891F-01951F5BA678}" type="pres">
      <dgm:prSet presAssocID="{05D1055A-755C-430B-8AE3-AD525F012234}" presName="text0" presStyleLbl="node1" presStyleIdx="2" presStyleCnt="4" custScaleX="266152" custScaleY="136686" custRadScaleRad="150523" custRadScaleInc="-279382">
        <dgm:presLayoutVars>
          <dgm:bulletEnabled val="1"/>
        </dgm:presLayoutVars>
      </dgm:prSet>
      <dgm:spPr/>
      <dgm:t>
        <a:bodyPr/>
        <a:lstStyle/>
        <a:p>
          <a:endParaRPr lang="es-EC"/>
        </a:p>
      </dgm:t>
    </dgm:pt>
    <dgm:pt modelId="{0061FED1-E831-49CE-BB70-985DEF82065B}" type="pres">
      <dgm:prSet presAssocID="{C1308F6B-CCCD-4CDC-977C-33157110BF46}" presName="Name56" presStyleLbl="parChTrans1D2" presStyleIdx="2" presStyleCnt="3"/>
      <dgm:spPr/>
      <dgm:t>
        <a:bodyPr/>
        <a:lstStyle/>
        <a:p>
          <a:endParaRPr lang="es-EC"/>
        </a:p>
      </dgm:t>
    </dgm:pt>
    <dgm:pt modelId="{3304503B-DDAD-49E1-A174-FEC3A2E37A1C}" type="pres">
      <dgm:prSet presAssocID="{D0828C4C-48EC-455D-BC8F-67688D04F2D6}" presName="text0" presStyleLbl="node1" presStyleIdx="3" presStyleCnt="4" custScaleX="290439" custScaleY="135936" custRadScaleRad="50566" custRadScaleInc="-109240">
        <dgm:presLayoutVars>
          <dgm:bulletEnabled val="1"/>
        </dgm:presLayoutVars>
      </dgm:prSet>
      <dgm:spPr/>
      <dgm:t>
        <a:bodyPr/>
        <a:lstStyle/>
        <a:p>
          <a:endParaRPr lang="es-EC"/>
        </a:p>
      </dgm:t>
    </dgm:pt>
  </dgm:ptLst>
  <dgm:cxnLst>
    <dgm:cxn modelId="{44356ED3-3B3F-49CD-92AD-2C0FE2E20C54}" srcId="{845A7E34-A98F-43CF-95B5-E936713FF21E}" destId="{D0828C4C-48EC-455D-BC8F-67688D04F2D6}" srcOrd="2" destOrd="0" parTransId="{C1308F6B-CCCD-4CDC-977C-33157110BF46}" sibTransId="{18C44DA1-5A14-40AA-83F1-5A1518B5A488}"/>
    <dgm:cxn modelId="{D6F52EB8-6471-4BD9-922F-A7F0CEB675D9}" srcId="{845A7E34-A98F-43CF-95B5-E936713FF21E}" destId="{05D1055A-755C-430B-8AE3-AD525F012234}" srcOrd="1" destOrd="0" parTransId="{1FE6A3ED-B1AD-4E68-AD39-A3328CD45E38}" sibTransId="{AB21FFD8-5977-4961-B58D-056EF4899CFE}"/>
    <dgm:cxn modelId="{1DAE5897-1993-4944-AF74-7E1C22030EBD}" type="presOf" srcId="{845A7E34-A98F-43CF-95B5-E936713FF21E}" destId="{FB7BBB55-0739-46C2-8C60-589E0699D83E}" srcOrd="0" destOrd="0" presId="urn:microsoft.com/office/officeart/2008/layout/RadialCluster"/>
    <dgm:cxn modelId="{85D24D81-7FB4-44E7-8AC1-E42460366ACF}" srcId="{845A7E34-A98F-43CF-95B5-E936713FF21E}" destId="{84D38E8E-D369-41B6-9548-B6C8C1FA32AC}" srcOrd="0" destOrd="0" parTransId="{09F53521-1508-4C1A-A6A9-16B1FCF18EFA}" sibTransId="{27F67812-3BBB-4749-87F3-46D498E967F9}"/>
    <dgm:cxn modelId="{76CE60C4-4049-4E49-8EA3-49F48123CA9D}" type="presOf" srcId="{09F53521-1508-4C1A-A6A9-16B1FCF18EFA}" destId="{597C76C3-4818-41A4-BBD7-568D01F2BEF0}" srcOrd="0" destOrd="0" presId="urn:microsoft.com/office/officeart/2008/layout/RadialCluster"/>
    <dgm:cxn modelId="{2F6ED149-F731-43C7-801F-EB16D9BF1815}" type="presOf" srcId="{1FE6A3ED-B1AD-4E68-AD39-A3328CD45E38}" destId="{11392016-45DA-45F4-A19F-AA6E12DB7994}" srcOrd="0" destOrd="0" presId="urn:microsoft.com/office/officeart/2008/layout/RadialCluster"/>
    <dgm:cxn modelId="{FDD0F419-6CC9-4623-A775-6DAB620631E4}" srcId="{458C0E72-94EE-4061-B561-D9300E2BC49B}" destId="{845A7E34-A98F-43CF-95B5-E936713FF21E}" srcOrd="0" destOrd="0" parTransId="{781149ED-0254-40F7-8373-0F05864EA7BE}" sibTransId="{28D43BAA-D326-471E-BD63-4482D1C6B94D}"/>
    <dgm:cxn modelId="{D525BF1C-5C6D-4F98-A1E9-CEA5A1F136A0}" type="presOf" srcId="{458C0E72-94EE-4061-B561-D9300E2BC49B}" destId="{DAA14F99-7182-46AF-A310-600DDB0952B3}" srcOrd="0" destOrd="0" presId="urn:microsoft.com/office/officeart/2008/layout/RadialCluster"/>
    <dgm:cxn modelId="{8FB50370-76D0-429E-92F2-965DC9683AB6}" type="presOf" srcId="{84D38E8E-D369-41B6-9548-B6C8C1FA32AC}" destId="{773A70A1-249A-4085-B94C-A12D84CF7A92}" srcOrd="0" destOrd="0" presId="urn:microsoft.com/office/officeart/2008/layout/RadialCluster"/>
    <dgm:cxn modelId="{BDA2305B-2E30-44E8-850B-14F7A563D33B}" type="presOf" srcId="{C1308F6B-CCCD-4CDC-977C-33157110BF46}" destId="{0061FED1-E831-49CE-BB70-985DEF82065B}" srcOrd="0" destOrd="0" presId="urn:microsoft.com/office/officeart/2008/layout/RadialCluster"/>
    <dgm:cxn modelId="{C8C87D0C-2EAA-4258-8A18-8CDA088299C1}" type="presOf" srcId="{05D1055A-755C-430B-8AE3-AD525F012234}" destId="{BA6B5D97-94F0-4D47-891F-01951F5BA678}" srcOrd="0" destOrd="0" presId="urn:microsoft.com/office/officeart/2008/layout/RadialCluster"/>
    <dgm:cxn modelId="{5D2D8661-1BF3-4F8B-9A40-7CD267A41FB1}" type="presOf" srcId="{D0828C4C-48EC-455D-BC8F-67688D04F2D6}" destId="{3304503B-DDAD-49E1-A174-FEC3A2E37A1C}" srcOrd="0" destOrd="0" presId="urn:microsoft.com/office/officeart/2008/layout/RadialCluster"/>
    <dgm:cxn modelId="{30C9E060-6D38-4964-988E-AFD122B266EA}" type="presParOf" srcId="{DAA14F99-7182-46AF-A310-600DDB0952B3}" destId="{C491243A-5A42-45EB-891A-D84DABB27115}" srcOrd="0" destOrd="0" presId="urn:microsoft.com/office/officeart/2008/layout/RadialCluster"/>
    <dgm:cxn modelId="{6080D74D-1AF0-48A2-8DD0-7A59B6F1077F}" type="presParOf" srcId="{C491243A-5A42-45EB-891A-D84DABB27115}" destId="{FB7BBB55-0739-46C2-8C60-589E0699D83E}" srcOrd="0" destOrd="0" presId="urn:microsoft.com/office/officeart/2008/layout/RadialCluster"/>
    <dgm:cxn modelId="{7E59D63B-AB42-40B5-9735-8702060E5E97}" type="presParOf" srcId="{C491243A-5A42-45EB-891A-D84DABB27115}" destId="{597C76C3-4818-41A4-BBD7-568D01F2BEF0}" srcOrd="1" destOrd="0" presId="urn:microsoft.com/office/officeart/2008/layout/RadialCluster"/>
    <dgm:cxn modelId="{A66D5E6A-EDAD-49DC-AE6D-6BC33566C902}" type="presParOf" srcId="{C491243A-5A42-45EB-891A-D84DABB27115}" destId="{773A70A1-249A-4085-B94C-A12D84CF7A92}" srcOrd="2" destOrd="0" presId="urn:microsoft.com/office/officeart/2008/layout/RadialCluster"/>
    <dgm:cxn modelId="{2472EECD-CFB2-429B-82E0-6939F2F8A2F8}" type="presParOf" srcId="{C491243A-5A42-45EB-891A-D84DABB27115}" destId="{11392016-45DA-45F4-A19F-AA6E12DB7994}" srcOrd="3" destOrd="0" presId="urn:microsoft.com/office/officeart/2008/layout/RadialCluster"/>
    <dgm:cxn modelId="{27D3AFDE-BCF3-4B3C-86A6-85DBA7CC1911}" type="presParOf" srcId="{C491243A-5A42-45EB-891A-D84DABB27115}" destId="{BA6B5D97-94F0-4D47-891F-01951F5BA678}" srcOrd="4" destOrd="0" presId="urn:microsoft.com/office/officeart/2008/layout/RadialCluster"/>
    <dgm:cxn modelId="{0A08F2BF-38F1-4586-B583-1E2D4474F465}" type="presParOf" srcId="{C491243A-5A42-45EB-891A-D84DABB27115}" destId="{0061FED1-E831-49CE-BB70-985DEF82065B}" srcOrd="5" destOrd="0" presId="urn:microsoft.com/office/officeart/2008/layout/RadialCluster"/>
    <dgm:cxn modelId="{8F106AA0-A9E9-4038-BECA-FD344F2461DF}" type="presParOf" srcId="{C491243A-5A42-45EB-891A-D84DABB27115}" destId="{3304503B-DDAD-49E1-A174-FEC3A2E37A1C}"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58C0E72-94EE-4061-B561-D9300E2BC49B}" type="doc">
      <dgm:prSet loTypeId="urn:microsoft.com/office/officeart/2008/layout/RadialCluster" loCatId="cycle" qsTypeId="urn:microsoft.com/office/officeart/2005/8/quickstyle/simple3" qsCatId="simple" csTypeId="urn:microsoft.com/office/officeart/2005/8/colors/colorful4" csCatId="colorful" phldr="1"/>
      <dgm:spPr/>
      <dgm:t>
        <a:bodyPr/>
        <a:lstStyle/>
        <a:p>
          <a:endParaRPr lang="es-EC"/>
        </a:p>
      </dgm:t>
    </dgm:pt>
    <dgm:pt modelId="{845A7E34-A98F-43CF-95B5-E936713FF21E}">
      <dgm:prSet phldrT="[Texto]" custT="1"/>
      <dgm:spPr/>
      <dgm:t>
        <a:bodyPr/>
        <a:lstStyle/>
        <a:p>
          <a:r>
            <a:rPr lang="es-EC" sz="3600" b="1" dirty="0" smtClean="0">
              <a:solidFill>
                <a:schemeClr val="bg1"/>
              </a:solidFill>
            </a:rPr>
            <a:t>Pérdidas de Calor en Vegetales</a:t>
          </a:r>
          <a:endParaRPr lang="es-EC" sz="3600" b="1" dirty="0">
            <a:solidFill>
              <a:schemeClr val="bg1"/>
            </a:solidFill>
          </a:endParaRPr>
        </a:p>
      </dgm:t>
    </dgm:pt>
    <dgm:pt modelId="{781149ED-0254-40F7-8373-0F05864EA7BE}" type="parTrans" cxnId="{FDD0F419-6CC9-4623-A775-6DAB620631E4}">
      <dgm:prSet/>
      <dgm:spPr/>
      <dgm:t>
        <a:bodyPr/>
        <a:lstStyle/>
        <a:p>
          <a:endParaRPr lang="es-EC"/>
        </a:p>
      </dgm:t>
    </dgm:pt>
    <dgm:pt modelId="{28D43BAA-D326-471E-BD63-4482D1C6B94D}" type="sibTrans" cxnId="{FDD0F419-6CC9-4623-A775-6DAB620631E4}">
      <dgm:prSet/>
      <dgm:spPr/>
      <dgm:t>
        <a:bodyPr/>
        <a:lstStyle/>
        <a:p>
          <a:endParaRPr lang="es-EC"/>
        </a:p>
      </dgm:t>
    </dgm:pt>
    <dgm:pt modelId="{84D38E8E-D369-41B6-9548-B6C8C1FA32AC}">
      <dgm:prSet phldrT="[Texto]" custT="1"/>
      <dgm:spPr/>
      <dgm:t>
        <a:bodyPr/>
        <a:lstStyle/>
        <a:p>
          <a:r>
            <a:rPr lang="es-EC" sz="2400" b="1" dirty="0" smtClean="0"/>
            <a:t>Ley de enfriamiento de Newton</a:t>
          </a:r>
          <a:endParaRPr lang="es-EC" sz="2400" b="1" dirty="0"/>
        </a:p>
      </dgm:t>
    </dgm:pt>
    <dgm:pt modelId="{09F53521-1508-4C1A-A6A9-16B1FCF18EFA}" type="parTrans" cxnId="{85D24D81-7FB4-44E7-8AC1-E42460366ACF}">
      <dgm:prSet/>
      <dgm:spPr/>
      <dgm:t>
        <a:bodyPr/>
        <a:lstStyle/>
        <a:p>
          <a:endParaRPr lang="es-EC"/>
        </a:p>
      </dgm:t>
    </dgm:pt>
    <dgm:pt modelId="{27F67812-3BBB-4749-87F3-46D498E967F9}" type="sibTrans" cxnId="{85D24D81-7FB4-44E7-8AC1-E42460366ACF}">
      <dgm:prSet/>
      <dgm:spPr/>
      <dgm:t>
        <a:bodyPr/>
        <a:lstStyle/>
        <a:p>
          <a:endParaRPr lang="es-EC"/>
        </a:p>
      </dgm:t>
    </dgm:pt>
    <dgm:pt modelId="{D0828C4C-48EC-455D-BC8F-67688D04F2D6}">
      <dgm:prSet phldrT="[Texto]" custT="1"/>
      <dgm:spPr/>
      <dgm:t>
        <a:bodyPr/>
        <a:lstStyle/>
        <a:p>
          <a:r>
            <a:rPr lang="es-EC" sz="2400" b="1" dirty="0" smtClean="0"/>
            <a:t>Coeficiente de convección</a:t>
          </a:r>
          <a:endParaRPr lang="es-EC" sz="2400" b="1" dirty="0"/>
        </a:p>
      </dgm:t>
    </dgm:pt>
    <dgm:pt modelId="{C1308F6B-CCCD-4CDC-977C-33157110BF46}" type="parTrans" cxnId="{44356ED3-3B3F-49CD-92AD-2C0FE2E20C54}">
      <dgm:prSet/>
      <dgm:spPr/>
      <dgm:t>
        <a:bodyPr/>
        <a:lstStyle/>
        <a:p>
          <a:endParaRPr lang="es-EC"/>
        </a:p>
      </dgm:t>
    </dgm:pt>
    <dgm:pt modelId="{18C44DA1-5A14-40AA-83F1-5A1518B5A488}" type="sibTrans" cxnId="{44356ED3-3B3F-49CD-92AD-2C0FE2E20C54}">
      <dgm:prSet/>
      <dgm:spPr/>
      <dgm:t>
        <a:bodyPr/>
        <a:lstStyle/>
        <a:p>
          <a:endParaRPr lang="es-EC"/>
        </a:p>
      </dgm:t>
    </dgm:pt>
    <dgm:pt modelId="{05D1055A-755C-430B-8AE3-AD525F012234}">
      <dgm:prSet phldrT="[Texto]" custT="1"/>
      <dgm:spPr/>
      <dgm:t>
        <a:bodyPr/>
        <a:lstStyle/>
        <a:p>
          <a:r>
            <a:rPr lang="es-EC" sz="2400" b="1" dirty="0" smtClean="0"/>
            <a:t>Densidad de flujo calorífico</a:t>
          </a:r>
        </a:p>
      </dgm:t>
    </dgm:pt>
    <dgm:pt modelId="{AB21FFD8-5977-4961-B58D-056EF4899CFE}" type="sibTrans" cxnId="{D6F52EB8-6471-4BD9-922F-A7F0CEB675D9}">
      <dgm:prSet/>
      <dgm:spPr/>
      <dgm:t>
        <a:bodyPr/>
        <a:lstStyle/>
        <a:p>
          <a:endParaRPr lang="es-EC"/>
        </a:p>
      </dgm:t>
    </dgm:pt>
    <dgm:pt modelId="{1FE6A3ED-B1AD-4E68-AD39-A3328CD45E38}" type="parTrans" cxnId="{D6F52EB8-6471-4BD9-922F-A7F0CEB675D9}">
      <dgm:prSet/>
      <dgm:spPr/>
      <dgm:t>
        <a:bodyPr/>
        <a:lstStyle/>
        <a:p>
          <a:endParaRPr lang="es-EC"/>
        </a:p>
      </dgm:t>
    </dgm:pt>
    <dgm:pt modelId="{350DB6B7-F187-4139-9582-BFF0D5FF37A1}">
      <dgm:prSet phldrT="[Texto]"/>
      <dgm:spPr/>
      <dgm:t>
        <a:bodyPr/>
        <a:lstStyle/>
        <a:p>
          <a:r>
            <a:rPr lang="es-EC" b="1" dirty="0" smtClean="0"/>
            <a:t>Sección transversal </a:t>
          </a:r>
          <a:r>
            <a:rPr lang="es-EC" b="1" smtClean="0"/>
            <a:t>al flujo de </a:t>
          </a:r>
          <a:r>
            <a:rPr lang="es-EC" b="1" dirty="0" smtClean="0"/>
            <a:t>calor</a:t>
          </a:r>
          <a:endParaRPr lang="es-EC" b="1" dirty="0"/>
        </a:p>
      </dgm:t>
    </dgm:pt>
    <dgm:pt modelId="{0A057792-0E2D-4F52-93B6-24324E60BF68}" type="parTrans" cxnId="{E0853C19-B959-408F-8B87-B9957C5937CA}">
      <dgm:prSet/>
      <dgm:spPr/>
      <dgm:t>
        <a:bodyPr/>
        <a:lstStyle/>
        <a:p>
          <a:endParaRPr lang="es-EC"/>
        </a:p>
      </dgm:t>
    </dgm:pt>
    <dgm:pt modelId="{89FE99CB-57D6-4A32-9D34-E143DCF4483A}" type="sibTrans" cxnId="{E0853C19-B959-408F-8B87-B9957C5937CA}">
      <dgm:prSet/>
      <dgm:spPr/>
      <dgm:t>
        <a:bodyPr/>
        <a:lstStyle/>
        <a:p>
          <a:endParaRPr lang="es-EC"/>
        </a:p>
      </dgm:t>
    </dgm:pt>
    <dgm:pt modelId="{DAA14F99-7182-46AF-A310-600DDB0952B3}" type="pres">
      <dgm:prSet presAssocID="{458C0E72-94EE-4061-B561-D9300E2BC49B}" presName="Name0" presStyleCnt="0">
        <dgm:presLayoutVars>
          <dgm:chMax val="1"/>
          <dgm:chPref val="1"/>
          <dgm:dir/>
          <dgm:animOne val="branch"/>
          <dgm:animLvl val="lvl"/>
        </dgm:presLayoutVars>
      </dgm:prSet>
      <dgm:spPr/>
      <dgm:t>
        <a:bodyPr/>
        <a:lstStyle/>
        <a:p>
          <a:endParaRPr lang="es-EC"/>
        </a:p>
      </dgm:t>
    </dgm:pt>
    <dgm:pt modelId="{C491243A-5A42-45EB-891A-D84DABB27115}" type="pres">
      <dgm:prSet presAssocID="{845A7E34-A98F-43CF-95B5-E936713FF21E}" presName="singleCycle" presStyleCnt="0"/>
      <dgm:spPr/>
    </dgm:pt>
    <dgm:pt modelId="{FB7BBB55-0739-46C2-8C60-589E0699D83E}" type="pres">
      <dgm:prSet presAssocID="{845A7E34-A98F-43CF-95B5-E936713FF21E}" presName="singleCenter" presStyleLbl="node1" presStyleIdx="0" presStyleCnt="5" custScaleX="232121" custScaleY="73733" custLinFactNeighborX="6416" custLinFactNeighborY="173">
        <dgm:presLayoutVars>
          <dgm:chMax val="7"/>
          <dgm:chPref val="7"/>
        </dgm:presLayoutVars>
      </dgm:prSet>
      <dgm:spPr/>
      <dgm:t>
        <a:bodyPr/>
        <a:lstStyle/>
        <a:p>
          <a:endParaRPr lang="es-EC"/>
        </a:p>
      </dgm:t>
    </dgm:pt>
    <dgm:pt modelId="{597C76C3-4818-41A4-BBD7-568D01F2BEF0}" type="pres">
      <dgm:prSet presAssocID="{09F53521-1508-4C1A-A6A9-16B1FCF18EFA}" presName="Name56" presStyleLbl="parChTrans1D2" presStyleIdx="0" presStyleCnt="4"/>
      <dgm:spPr/>
      <dgm:t>
        <a:bodyPr/>
        <a:lstStyle/>
        <a:p>
          <a:endParaRPr lang="es-EC"/>
        </a:p>
      </dgm:t>
    </dgm:pt>
    <dgm:pt modelId="{773A70A1-249A-4085-B94C-A12D84CF7A92}" type="pres">
      <dgm:prSet presAssocID="{84D38E8E-D369-41B6-9548-B6C8C1FA32AC}" presName="text0" presStyleLbl="node1" presStyleIdx="1" presStyleCnt="5" custScaleX="293634" custScaleY="132163" custRadScaleRad="137088" custRadScaleInc="107011">
        <dgm:presLayoutVars>
          <dgm:bulletEnabled val="1"/>
        </dgm:presLayoutVars>
      </dgm:prSet>
      <dgm:spPr/>
      <dgm:t>
        <a:bodyPr/>
        <a:lstStyle/>
        <a:p>
          <a:endParaRPr lang="es-EC"/>
        </a:p>
      </dgm:t>
    </dgm:pt>
    <dgm:pt modelId="{11392016-45DA-45F4-A19F-AA6E12DB7994}" type="pres">
      <dgm:prSet presAssocID="{1FE6A3ED-B1AD-4E68-AD39-A3328CD45E38}" presName="Name56" presStyleLbl="parChTrans1D2" presStyleIdx="1" presStyleCnt="4"/>
      <dgm:spPr/>
      <dgm:t>
        <a:bodyPr/>
        <a:lstStyle/>
        <a:p>
          <a:endParaRPr lang="es-EC"/>
        </a:p>
      </dgm:t>
    </dgm:pt>
    <dgm:pt modelId="{BA6B5D97-94F0-4D47-891F-01951F5BA678}" type="pres">
      <dgm:prSet presAssocID="{05D1055A-755C-430B-8AE3-AD525F012234}" presName="text0" presStyleLbl="node1" presStyleIdx="2" presStyleCnt="5" custScaleX="266152" custScaleY="136686" custRadScaleRad="115318" custRadScaleInc="-285436">
        <dgm:presLayoutVars>
          <dgm:bulletEnabled val="1"/>
        </dgm:presLayoutVars>
      </dgm:prSet>
      <dgm:spPr/>
      <dgm:t>
        <a:bodyPr/>
        <a:lstStyle/>
        <a:p>
          <a:endParaRPr lang="es-EC"/>
        </a:p>
      </dgm:t>
    </dgm:pt>
    <dgm:pt modelId="{0061FED1-E831-49CE-BB70-985DEF82065B}" type="pres">
      <dgm:prSet presAssocID="{C1308F6B-CCCD-4CDC-977C-33157110BF46}" presName="Name56" presStyleLbl="parChTrans1D2" presStyleIdx="2" presStyleCnt="4"/>
      <dgm:spPr/>
      <dgm:t>
        <a:bodyPr/>
        <a:lstStyle/>
        <a:p>
          <a:endParaRPr lang="es-EC"/>
        </a:p>
      </dgm:t>
    </dgm:pt>
    <dgm:pt modelId="{3304503B-DDAD-49E1-A174-FEC3A2E37A1C}" type="pres">
      <dgm:prSet presAssocID="{D0828C4C-48EC-455D-BC8F-67688D04F2D6}" presName="text0" presStyleLbl="node1" presStyleIdx="3" presStyleCnt="5" custScaleX="179882" custScaleY="135936" custRadScaleRad="162060" custRadScaleInc="-200074">
        <dgm:presLayoutVars>
          <dgm:bulletEnabled val="1"/>
        </dgm:presLayoutVars>
      </dgm:prSet>
      <dgm:spPr/>
      <dgm:t>
        <a:bodyPr/>
        <a:lstStyle/>
        <a:p>
          <a:endParaRPr lang="es-EC"/>
        </a:p>
      </dgm:t>
    </dgm:pt>
    <dgm:pt modelId="{BD79BD31-F4C5-4A22-864F-114F436272C2}" type="pres">
      <dgm:prSet presAssocID="{0A057792-0E2D-4F52-93B6-24324E60BF68}" presName="Name56" presStyleLbl="parChTrans1D2" presStyleIdx="3" presStyleCnt="4"/>
      <dgm:spPr/>
      <dgm:t>
        <a:bodyPr/>
        <a:lstStyle/>
        <a:p>
          <a:endParaRPr lang="es-EC"/>
        </a:p>
      </dgm:t>
    </dgm:pt>
    <dgm:pt modelId="{1834B760-AE74-4949-AB9C-7206596BB4AC}" type="pres">
      <dgm:prSet presAssocID="{350DB6B7-F187-4139-9582-BFF0D5FF37A1}" presName="text0" presStyleLbl="node1" presStyleIdx="4" presStyleCnt="5" custScaleX="179882" custScaleY="135936" custRadScaleRad="135137" custRadScaleInc="89">
        <dgm:presLayoutVars>
          <dgm:bulletEnabled val="1"/>
        </dgm:presLayoutVars>
      </dgm:prSet>
      <dgm:spPr/>
      <dgm:t>
        <a:bodyPr/>
        <a:lstStyle/>
        <a:p>
          <a:endParaRPr lang="es-EC"/>
        </a:p>
      </dgm:t>
    </dgm:pt>
  </dgm:ptLst>
  <dgm:cxnLst>
    <dgm:cxn modelId="{5F805D65-9623-47DB-93A1-63717A70D3D7}" type="presOf" srcId="{0A057792-0E2D-4F52-93B6-24324E60BF68}" destId="{BD79BD31-F4C5-4A22-864F-114F436272C2}" srcOrd="0" destOrd="0" presId="urn:microsoft.com/office/officeart/2008/layout/RadialCluster"/>
    <dgm:cxn modelId="{C8476694-C4D9-4C81-B46C-153F13A3A84B}" type="presOf" srcId="{845A7E34-A98F-43CF-95B5-E936713FF21E}" destId="{FB7BBB55-0739-46C2-8C60-589E0699D83E}" srcOrd="0" destOrd="0" presId="urn:microsoft.com/office/officeart/2008/layout/RadialCluster"/>
    <dgm:cxn modelId="{ED966880-356D-457D-B3BC-B5A52E4ADCEB}" type="presOf" srcId="{1FE6A3ED-B1AD-4E68-AD39-A3328CD45E38}" destId="{11392016-45DA-45F4-A19F-AA6E12DB7994}" srcOrd="0" destOrd="0" presId="urn:microsoft.com/office/officeart/2008/layout/RadialCluster"/>
    <dgm:cxn modelId="{40E4243D-490E-4311-A1BF-FA74E5F0E084}" type="presOf" srcId="{458C0E72-94EE-4061-B561-D9300E2BC49B}" destId="{DAA14F99-7182-46AF-A310-600DDB0952B3}" srcOrd="0" destOrd="0" presId="urn:microsoft.com/office/officeart/2008/layout/RadialCluster"/>
    <dgm:cxn modelId="{E2916B1F-75A9-4013-8BA9-F29A8BDF0C26}" type="presOf" srcId="{09F53521-1508-4C1A-A6A9-16B1FCF18EFA}" destId="{597C76C3-4818-41A4-BBD7-568D01F2BEF0}" srcOrd="0" destOrd="0" presId="urn:microsoft.com/office/officeart/2008/layout/RadialCluster"/>
    <dgm:cxn modelId="{E0853C19-B959-408F-8B87-B9957C5937CA}" srcId="{845A7E34-A98F-43CF-95B5-E936713FF21E}" destId="{350DB6B7-F187-4139-9582-BFF0D5FF37A1}" srcOrd="3" destOrd="0" parTransId="{0A057792-0E2D-4F52-93B6-24324E60BF68}" sibTransId="{89FE99CB-57D6-4A32-9D34-E143DCF4483A}"/>
    <dgm:cxn modelId="{D6F52EB8-6471-4BD9-922F-A7F0CEB675D9}" srcId="{845A7E34-A98F-43CF-95B5-E936713FF21E}" destId="{05D1055A-755C-430B-8AE3-AD525F012234}" srcOrd="1" destOrd="0" parTransId="{1FE6A3ED-B1AD-4E68-AD39-A3328CD45E38}" sibTransId="{AB21FFD8-5977-4961-B58D-056EF4899CFE}"/>
    <dgm:cxn modelId="{47525723-890F-445A-AA34-7972A219B40B}" type="presOf" srcId="{350DB6B7-F187-4139-9582-BFF0D5FF37A1}" destId="{1834B760-AE74-4949-AB9C-7206596BB4AC}" srcOrd="0" destOrd="0" presId="urn:microsoft.com/office/officeart/2008/layout/RadialCluster"/>
    <dgm:cxn modelId="{643BFB27-9779-464B-8E1C-FE2C7810BCFC}" type="presOf" srcId="{D0828C4C-48EC-455D-BC8F-67688D04F2D6}" destId="{3304503B-DDAD-49E1-A174-FEC3A2E37A1C}" srcOrd="0" destOrd="0" presId="urn:microsoft.com/office/officeart/2008/layout/RadialCluster"/>
    <dgm:cxn modelId="{BF8A59AB-92B0-43AF-89F6-AEC9F18E1EB6}" type="presOf" srcId="{05D1055A-755C-430B-8AE3-AD525F012234}" destId="{BA6B5D97-94F0-4D47-891F-01951F5BA678}" srcOrd="0" destOrd="0" presId="urn:microsoft.com/office/officeart/2008/layout/RadialCluster"/>
    <dgm:cxn modelId="{7768726F-A4E8-4065-AE6A-ABF06CA35F18}" type="presOf" srcId="{C1308F6B-CCCD-4CDC-977C-33157110BF46}" destId="{0061FED1-E831-49CE-BB70-985DEF82065B}" srcOrd="0" destOrd="0" presId="urn:microsoft.com/office/officeart/2008/layout/RadialCluster"/>
    <dgm:cxn modelId="{92D7AF76-2196-4EBA-8572-67AF9149E926}" type="presOf" srcId="{84D38E8E-D369-41B6-9548-B6C8C1FA32AC}" destId="{773A70A1-249A-4085-B94C-A12D84CF7A92}" srcOrd="0" destOrd="0" presId="urn:microsoft.com/office/officeart/2008/layout/RadialCluster"/>
    <dgm:cxn modelId="{85D24D81-7FB4-44E7-8AC1-E42460366ACF}" srcId="{845A7E34-A98F-43CF-95B5-E936713FF21E}" destId="{84D38E8E-D369-41B6-9548-B6C8C1FA32AC}" srcOrd="0" destOrd="0" parTransId="{09F53521-1508-4C1A-A6A9-16B1FCF18EFA}" sibTransId="{27F67812-3BBB-4749-87F3-46D498E967F9}"/>
    <dgm:cxn modelId="{FDD0F419-6CC9-4623-A775-6DAB620631E4}" srcId="{458C0E72-94EE-4061-B561-D9300E2BC49B}" destId="{845A7E34-A98F-43CF-95B5-E936713FF21E}" srcOrd="0" destOrd="0" parTransId="{781149ED-0254-40F7-8373-0F05864EA7BE}" sibTransId="{28D43BAA-D326-471E-BD63-4482D1C6B94D}"/>
    <dgm:cxn modelId="{44356ED3-3B3F-49CD-92AD-2C0FE2E20C54}" srcId="{845A7E34-A98F-43CF-95B5-E936713FF21E}" destId="{D0828C4C-48EC-455D-BC8F-67688D04F2D6}" srcOrd="2" destOrd="0" parTransId="{C1308F6B-CCCD-4CDC-977C-33157110BF46}" sibTransId="{18C44DA1-5A14-40AA-83F1-5A1518B5A488}"/>
    <dgm:cxn modelId="{880FB244-F966-4D9B-9467-463497D84976}" type="presParOf" srcId="{DAA14F99-7182-46AF-A310-600DDB0952B3}" destId="{C491243A-5A42-45EB-891A-D84DABB27115}" srcOrd="0" destOrd="0" presId="urn:microsoft.com/office/officeart/2008/layout/RadialCluster"/>
    <dgm:cxn modelId="{4FA9ECED-609C-4F30-9135-F19DDDBB0267}" type="presParOf" srcId="{C491243A-5A42-45EB-891A-D84DABB27115}" destId="{FB7BBB55-0739-46C2-8C60-589E0699D83E}" srcOrd="0" destOrd="0" presId="urn:microsoft.com/office/officeart/2008/layout/RadialCluster"/>
    <dgm:cxn modelId="{2D985BDF-9C86-48B4-BB9C-A04A299FE41F}" type="presParOf" srcId="{C491243A-5A42-45EB-891A-D84DABB27115}" destId="{597C76C3-4818-41A4-BBD7-568D01F2BEF0}" srcOrd="1" destOrd="0" presId="urn:microsoft.com/office/officeart/2008/layout/RadialCluster"/>
    <dgm:cxn modelId="{99E9BC31-FFCA-4F4D-8381-2AC7A9A7800F}" type="presParOf" srcId="{C491243A-5A42-45EB-891A-D84DABB27115}" destId="{773A70A1-249A-4085-B94C-A12D84CF7A92}" srcOrd="2" destOrd="0" presId="urn:microsoft.com/office/officeart/2008/layout/RadialCluster"/>
    <dgm:cxn modelId="{9C5D958F-2677-402B-837C-600531D613AF}" type="presParOf" srcId="{C491243A-5A42-45EB-891A-D84DABB27115}" destId="{11392016-45DA-45F4-A19F-AA6E12DB7994}" srcOrd="3" destOrd="0" presId="urn:microsoft.com/office/officeart/2008/layout/RadialCluster"/>
    <dgm:cxn modelId="{6E6D4E7F-5CDC-48AF-A037-953117A65449}" type="presParOf" srcId="{C491243A-5A42-45EB-891A-D84DABB27115}" destId="{BA6B5D97-94F0-4D47-891F-01951F5BA678}" srcOrd="4" destOrd="0" presId="urn:microsoft.com/office/officeart/2008/layout/RadialCluster"/>
    <dgm:cxn modelId="{8C35DAEE-64AA-4F2B-93EC-EF0567D55FC7}" type="presParOf" srcId="{C491243A-5A42-45EB-891A-D84DABB27115}" destId="{0061FED1-E831-49CE-BB70-985DEF82065B}" srcOrd="5" destOrd="0" presId="urn:microsoft.com/office/officeart/2008/layout/RadialCluster"/>
    <dgm:cxn modelId="{82230D1F-D47B-407F-AAFB-3930C0CD1F00}" type="presParOf" srcId="{C491243A-5A42-45EB-891A-D84DABB27115}" destId="{3304503B-DDAD-49E1-A174-FEC3A2E37A1C}" srcOrd="6" destOrd="0" presId="urn:microsoft.com/office/officeart/2008/layout/RadialCluster"/>
    <dgm:cxn modelId="{CD999B84-CA0A-4F01-8FE9-19DB1AA3A9EF}" type="presParOf" srcId="{C491243A-5A42-45EB-891A-D84DABB27115}" destId="{BD79BD31-F4C5-4A22-864F-114F436272C2}" srcOrd="7" destOrd="0" presId="urn:microsoft.com/office/officeart/2008/layout/RadialCluster"/>
    <dgm:cxn modelId="{E3112152-2C1F-42E1-A8AA-3E65E2939201}" type="presParOf" srcId="{C491243A-5A42-45EB-891A-D84DABB27115}" destId="{1834B760-AE74-4949-AB9C-7206596BB4AC}"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58C0E72-94EE-4061-B561-D9300E2BC49B}" type="doc">
      <dgm:prSet loTypeId="urn:microsoft.com/office/officeart/2008/layout/RadialCluster" loCatId="cycle" qsTypeId="urn:microsoft.com/office/officeart/2005/8/quickstyle/simple3" qsCatId="simple" csTypeId="urn:microsoft.com/office/officeart/2005/8/colors/colorful4" csCatId="colorful" phldr="1"/>
      <dgm:spPr/>
      <dgm:t>
        <a:bodyPr/>
        <a:lstStyle/>
        <a:p>
          <a:endParaRPr lang="es-EC"/>
        </a:p>
      </dgm:t>
    </dgm:pt>
    <dgm:pt modelId="{845A7E34-A98F-43CF-95B5-E936713FF21E}">
      <dgm:prSet phldrT="[Texto]" custT="1"/>
      <dgm:spPr/>
      <dgm:t>
        <a:bodyPr/>
        <a:lstStyle/>
        <a:p>
          <a:r>
            <a:rPr lang="es-EC" sz="3500" b="1" dirty="0" smtClean="0">
              <a:solidFill>
                <a:schemeClr val="bg1"/>
              </a:solidFill>
            </a:rPr>
            <a:t>Pérdidas de Calor en aire del proceso</a:t>
          </a:r>
          <a:endParaRPr lang="es-EC" sz="3500" b="1" dirty="0">
            <a:solidFill>
              <a:schemeClr val="bg1"/>
            </a:solidFill>
          </a:endParaRPr>
        </a:p>
      </dgm:t>
    </dgm:pt>
    <dgm:pt modelId="{781149ED-0254-40F7-8373-0F05864EA7BE}" type="parTrans" cxnId="{FDD0F419-6CC9-4623-A775-6DAB620631E4}">
      <dgm:prSet/>
      <dgm:spPr/>
      <dgm:t>
        <a:bodyPr/>
        <a:lstStyle/>
        <a:p>
          <a:endParaRPr lang="es-EC"/>
        </a:p>
      </dgm:t>
    </dgm:pt>
    <dgm:pt modelId="{28D43BAA-D326-471E-BD63-4482D1C6B94D}" type="sibTrans" cxnId="{FDD0F419-6CC9-4623-A775-6DAB620631E4}">
      <dgm:prSet/>
      <dgm:spPr/>
      <dgm:t>
        <a:bodyPr/>
        <a:lstStyle/>
        <a:p>
          <a:endParaRPr lang="es-EC"/>
        </a:p>
      </dgm:t>
    </dgm:pt>
    <dgm:pt modelId="{84D38E8E-D369-41B6-9548-B6C8C1FA32AC}">
      <dgm:prSet phldrT="[Texto]" custT="1"/>
      <dgm:spPr/>
      <dgm:t>
        <a:bodyPr/>
        <a:lstStyle/>
        <a:p>
          <a:r>
            <a:rPr lang="es-EC" sz="2400" b="1" dirty="0" smtClean="0"/>
            <a:t>Mínima temperatura del proceso  de deshidratado menos temperatura ambiente </a:t>
          </a:r>
          <a:endParaRPr lang="es-EC" sz="2400" b="1" dirty="0"/>
        </a:p>
      </dgm:t>
    </dgm:pt>
    <dgm:pt modelId="{09F53521-1508-4C1A-A6A9-16B1FCF18EFA}" type="parTrans" cxnId="{85D24D81-7FB4-44E7-8AC1-E42460366ACF}">
      <dgm:prSet/>
      <dgm:spPr/>
      <dgm:t>
        <a:bodyPr/>
        <a:lstStyle/>
        <a:p>
          <a:endParaRPr lang="es-EC"/>
        </a:p>
      </dgm:t>
    </dgm:pt>
    <dgm:pt modelId="{27F67812-3BBB-4749-87F3-46D498E967F9}" type="sibTrans" cxnId="{85D24D81-7FB4-44E7-8AC1-E42460366ACF}">
      <dgm:prSet/>
      <dgm:spPr/>
      <dgm:t>
        <a:bodyPr/>
        <a:lstStyle/>
        <a:p>
          <a:endParaRPr lang="es-EC"/>
        </a:p>
      </dgm:t>
    </dgm:pt>
    <dgm:pt modelId="{D0828C4C-48EC-455D-BC8F-67688D04F2D6}">
      <dgm:prSet phldrT="[Texto]" custT="1"/>
      <dgm:spPr/>
      <dgm:t>
        <a:bodyPr/>
        <a:lstStyle/>
        <a:p>
          <a:r>
            <a:rPr lang="es-EC" sz="2400" b="1" dirty="0" smtClean="0"/>
            <a:t>Calor específico del aire</a:t>
          </a:r>
          <a:endParaRPr lang="es-EC" sz="2400" b="1" dirty="0"/>
        </a:p>
      </dgm:t>
    </dgm:pt>
    <dgm:pt modelId="{C1308F6B-CCCD-4CDC-977C-33157110BF46}" type="parTrans" cxnId="{44356ED3-3B3F-49CD-92AD-2C0FE2E20C54}">
      <dgm:prSet/>
      <dgm:spPr/>
      <dgm:t>
        <a:bodyPr/>
        <a:lstStyle/>
        <a:p>
          <a:endParaRPr lang="es-EC"/>
        </a:p>
      </dgm:t>
    </dgm:pt>
    <dgm:pt modelId="{18C44DA1-5A14-40AA-83F1-5A1518B5A488}" type="sibTrans" cxnId="{44356ED3-3B3F-49CD-92AD-2C0FE2E20C54}">
      <dgm:prSet/>
      <dgm:spPr/>
      <dgm:t>
        <a:bodyPr/>
        <a:lstStyle/>
        <a:p>
          <a:endParaRPr lang="es-EC"/>
        </a:p>
      </dgm:t>
    </dgm:pt>
    <dgm:pt modelId="{05D1055A-755C-430B-8AE3-AD525F012234}">
      <dgm:prSet phldrT="[Texto]" custT="1"/>
      <dgm:spPr/>
      <dgm:t>
        <a:bodyPr/>
        <a:lstStyle/>
        <a:p>
          <a:r>
            <a:rPr lang="es-EC" sz="2400" b="1" dirty="0" smtClean="0"/>
            <a:t>Velocidad del aire calculada para Reynolds</a:t>
          </a:r>
        </a:p>
      </dgm:t>
    </dgm:pt>
    <dgm:pt modelId="{AB21FFD8-5977-4961-B58D-056EF4899CFE}" type="sibTrans" cxnId="{D6F52EB8-6471-4BD9-922F-A7F0CEB675D9}">
      <dgm:prSet/>
      <dgm:spPr/>
      <dgm:t>
        <a:bodyPr/>
        <a:lstStyle/>
        <a:p>
          <a:endParaRPr lang="es-EC"/>
        </a:p>
      </dgm:t>
    </dgm:pt>
    <dgm:pt modelId="{1FE6A3ED-B1AD-4E68-AD39-A3328CD45E38}" type="parTrans" cxnId="{D6F52EB8-6471-4BD9-922F-A7F0CEB675D9}">
      <dgm:prSet/>
      <dgm:spPr/>
      <dgm:t>
        <a:bodyPr/>
        <a:lstStyle/>
        <a:p>
          <a:endParaRPr lang="es-EC"/>
        </a:p>
      </dgm:t>
    </dgm:pt>
    <dgm:pt modelId="{350DB6B7-F187-4139-9582-BFF0D5FF37A1}">
      <dgm:prSet phldrT="[Texto]" custT="1"/>
      <dgm:spPr/>
      <dgm:t>
        <a:bodyPr/>
        <a:lstStyle/>
        <a:p>
          <a:r>
            <a:rPr lang="es-EC" sz="2400" b="1" dirty="0" smtClean="0"/>
            <a:t>Flujo másico de aire</a:t>
          </a:r>
          <a:endParaRPr lang="es-EC" sz="2400" b="1" dirty="0"/>
        </a:p>
      </dgm:t>
    </dgm:pt>
    <dgm:pt modelId="{0A057792-0E2D-4F52-93B6-24324E60BF68}" type="parTrans" cxnId="{E0853C19-B959-408F-8B87-B9957C5937CA}">
      <dgm:prSet/>
      <dgm:spPr/>
      <dgm:t>
        <a:bodyPr/>
        <a:lstStyle/>
        <a:p>
          <a:endParaRPr lang="es-EC"/>
        </a:p>
      </dgm:t>
    </dgm:pt>
    <dgm:pt modelId="{89FE99CB-57D6-4A32-9D34-E143DCF4483A}" type="sibTrans" cxnId="{E0853C19-B959-408F-8B87-B9957C5937CA}">
      <dgm:prSet/>
      <dgm:spPr/>
      <dgm:t>
        <a:bodyPr/>
        <a:lstStyle/>
        <a:p>
          <a:endParaRPr lang="es-EC"/>
        </a:p>
      </dgm:t>
    </dgm:pt>
    <dgm:pt modelId="{DAA14F99-7182-46AF-A310-600DDB0952B3}" type="pres">
      <dgm:prSet presAssocID="{458C0E72-94EE-4061-B561-D9300E2BC49B}" presName="Name0" presStyleCnt="0">
        <dgm:presLayoutVars>
          <dgm:chMax val="1"/>
          <dgm:chPref val="1"/>
          <dgm:dir/>
          <dgm:animOne val="branch"/>
          <dgm:animLvl val="lvl"/>
        </dgm:presLayoutVars>
      </dgm:prSet>
      <dgm:spPr/>
      <dgm:t>
        <a:bodyPr/>
        <a:lstStyle/>
        <a:p>
          <a:endParaRPr lang="es-EC"/>
        </a:p>
      </dgm:t>
    </dgm:pt>
    <dgm:pt modelId="{C491243A-5A42-45EB-891A-D84DABB27115}" type="pres">
      <dgm:prSet presAssocID="{845A7E34-A98F-43CF-95B5-E936713FF21E}" presName="singleCycle" presStyleCnt="0"/>
      <dgm:spPr/>
    </dgm:pt>
    <dgm:pt modelId="{FB7BBB55-0739-46C2-8C60-589E0699D83E}" type="pres">
      <dgm:prSet presAssocID="{845A7E34-A98F-43CF-95B5-E936713FF21E}" presName="singleCenter" presStyleLbl="node1" presStyleIdx="0" presStyleCnt="5" custScaleX="249362" custScaleY="73733" custLinFactNeighborX="11183" custLinFactNeighborY="173">
        <dgm:presLayoutVars>
          <dgm:chMax val="7"/>
          <dgm:chPref val="7"/>
        </dgm:presLayoutVars>
      </dgm:prSet>
      <dgm:spPr/>
      <dgm:t>
        <a:bodyPr/>
        <a:lstStyle/>
        <a:p>
          <a:endParaRPr lang="es-EC"/>
        </a:p>
      </dgm:t>
    </dgm:pt>
    <dgm:pt modelId="{597C76C3-4818-41A4-BBD7-568D01F2BEF0}" type="pres">
      <dgm:prSet presAssocID="{09F53521-1508-4C1A-A6A9-16B1FCF18EFA}" presName="Name56" presStyleLbl="parChTrans1D2" presStyleIdx="0" presStyleCnt="4"/>
      <dgm:spPr/>
      <dgm:t>
        <a:bodyPr/>
        <a:lstStyle/>
        <a:p>
          <a:endParaRPr lang="es-EC"/>
        </a:p>
      </dgm:t>
    </dgm:pt>
    <dgm:pt modelId="{773A70A1-249A-4085-B94C-A12D84CF7A92}" type="pres">
      <dgm:prSet presAssocID="{84D38E8E-D369-41B6-9548-B6C8C1FA32AC}" presName="text0" presStyleLbl="node1" presStyleIdx="1" presStyleCnt="5" custScaleX="364532" custScaleY="132163" custRadScaleRad="159625" custRadScaleInc="122323">
        <dgm:presLayoutVars>
          <dgm:bulletEnabled val="1"/>
        </dgm:presLayoutVars>
      </dgm:prSet>
      <dgm:spPr/>
      <dgm:t>
        <a:bodyPr/>
        <a:lstStyle/>
        <a:p>
          <a:endParaRPr lang="es-EC"/>
        </a:p>
      </dgm:t>
    </dgm:pt>
    <dgm:pt modelId="{11392016-45DA-45F4-A19F-AA6E12DB7994}" type="pres">
      <dgm:prSet presAssocID="{1FE6A3ED-B1AD-4E68-AD39-A3328CD45E38}" presName="Name56" presStyleLbl="parChTrans1D2" presStyleIdx="1" presStyleCnt="4"/>
      <dgm:spPr/>
      <dgm:t>
        <a:bodyPr/>
        <a:lstStyle/>
        <a:p>
          <a:endParaRPr lang="es-EC"/>
        </a:p>
      </dgm:t>
    </dgm:pt>
    <dgm:pt modelId="{BA6B5D97-94F0-4D47-891F-01951F5BA678}" type="pres">
      <dgm:prSet presAssocID="{05D1055A-755C-430B-8AE3-AD525F012234}" presName="text0" presStyleLbl="node1" presStyleIdx="2" presStyleCnt="5" custScaleX="366346" custScaleY="136686" custRadScaleRad="122391" custRadScaleInc="-294322">
        <dgm:presLayoutVars>
          <dgm:bulletEnabled val="1"/>
        </dgm:presLayoutVars>
      </dgm:prSet>
      <dgm:spPr/>
      <dgm:t>
        <a:bodyPr/>
        <a:lstStyle/>
        <a:p>
          <a:endParaRPr lang="es-EC"/>
        </a:p>
      </dgm:t>
    </dgm:pt>
    <dgm:pt modelId="{0061FED1-E831-49CE-BB70-985DEF82065B}" type="pres">
      <dgm:prSet presAssocID="{C1308F6B-CCCD-4CDC-977C-33157110BF46}" presName="Name56" presStyleLbl="parChTrans1D2" presStyleIdx="2" presStyleCnt="4"/>
      <dgm:spPr/>
      <dgm:t>
        <a:bodyPr/>
        <a:lstStyle/>
        <a:p>
          <a:endParaRPr lang="es-EC"/>
        </a:p>
      </dgm:t>
    </dgm:pt>
    <dgm:pt modelId="{3304503B-DDAD-49E1-A174-FEC3A2E37A1C}" type="pres">
      <dgm:prSet presAssocID="{D0828C4C-48EC-455D-BC8F-67688D04F2D6}" presName="text0" presStyleLbl="node1" presStyleIdx="3" presStyleCnt="5" custScaleX="179882" custScaleY="135936" custRadScaleRad="178256" custRadScaleInc="-200067">
        <dgm:presLayoutVars>
          <dgm:bulletEnabled val="1"/>
        </dgm:presLayoutVars>
      </dgm:prSet>
      <dgm:spPr/>
      <dgm:t>
        <a:bodyPr/>
        <a:lstStyle/>
        <a:p>
          <a:endParaRPr lang="es-EC"/>
        </a:p>
      </dgm:t>
    </dgm:pt>
    <dgm:pt modelId="{BD79BD31-F4C5-4A22-864F-114F436272C2}" type="pres">
      <dgm:prSet presAssocID="{0A057792-0E2D-4F52-93B6-24324E60BF68}" presName="Name56" presStyleLbl="parChTrans1D2" presStyleIdx="3" presStyleCnt="4"/>
      <dgm:spPr/>
      <dgm:t>
        <a:bodyPr/>
        <a:lstStyle/>
        <a:p>
          <a:endParaRPr lang="es-EC"/>
        </a:p>
      </dgm:t>
    </dgm:pt>
    <dgm:pt modelId="{1834B760-AE74-4949-AB9C-7206596BB4AC}" type="pres">
      <dgm:prSet presAssocID="{350DB6B7-F187-4139-9582-BFF0D5FF37A1}" presName="text0" presStyleLbl="node1" presStyleIdx="4" presStyleCnt="5" custScaleX="179882" custScaleY="135936" custRadScaleRad="135137" custRadScaleInc="89">
        <dgm:presLayoutVars>
          <dgm:bulletEnabled val="1"/>
        </dgm:presLayoutVars>
      </dgm:prSet>
      <dgm:spPr/>
      <dgm:t>
        <a:bodyPr/>
        <a:lstStyle/>
        <a:p>
          <a:endParaRPr lang="es-EC"/>
        </a:p>
      </dgm:t>
    </dgm:pt>
  </dgm:ptLst>
  <dgm:cxnLst>
    <dgm:cxn modelId="{60E7C4FB-203F-4F40-AD1E-4BE61946BC64}" type="presOf" srcId="{458C0E72-94EE-4061-B561-D9300E2BC49B}" destId="{DAA14F99-7182-46AF-A310-600DDB0952B3}" srcOrd="0" destOrd="0" presId="urn:microsoft.com/office/officeart/2008/layout/RadialCluster"/>
    <dgm:cxn modelId="{AA9E604A-B2B7-4F08-B025-51B0AEB4E3D4}" type="presOf" srcId="{1FE6A3ED-B1AD-4E68-AD39-A3328CD45E38}" destId="{11392016-45DA-45F4-A19F-AA6E12DB7994}" srcOrd="0" destOrd="0" presId="urn:microsoft.com/office/officeart/2008/layout/RadialCluster"/>
    <dgm:cxn modelId="{3219C720-80A4-48D1-B1B0-FAF01A043704}" type="presOf" srcId="{09F53521-1508-4C1A-A6A9-16B1FCF18EFA}" destId="{597C76C3-4818-41A4-BBD7-568D01F2BEF0}" srcOrd="0" destOrd="0" presId="urn:microsoft.com/office/officeart/2008/layout/RadialCluster"/>
    <dgm:cxn modelId="{9B908CA2-54B5-44E5-A809-11F8AA5D131B}" type="presOf" srcId="{05D1055A-755C-430B-8AE3-AD525F012234}" destId="{BA6B5D97-94F0-4D47-891F-01951F5BA678}" srcOrd="0" destOrd="0" presId="urn:microsoft.com/office/officeart/2008/layout/RadialCluster"/>
    <dgm:cxn modelId="{E0853C19-B959-408F-8B87-B9957C5937CA}" srcId="{845A7E34-A98F-43CF-95B5-E936713FF21E}" destId="{350DB6B7-F187-4139-9582-BFF0D5FF37A1}" srcOrd="3" destOrd="0" parTransId="{0A057792-0E2D-4F52-93B6-24324E60BF68}" sibTransId="{89FE99CB-57D6-4A32-9D34-E143DCF4483A}"/>
    <dgm:cxn modelId="{D46CA621-2DCD-4825-875E-856E076E6FFF}" type="presOf" srcId="{0A057792-0E2D-4F52-93B6-24324E60BF68}" destId="{BD79BD31-F4C5-4A22-864F-114F436272C2}" srcOrd="0" destOrd="0" presId="urn:microsoft.com/office/officeart/2008/layout/RadialCluster"/>
    <dgm:cxn modelId="{D6F52EB8-6471-4BD9-922F-A7F0CEB675D9}" srcId="{845A7E34-A98F-43CF-95B5-E936713FF21E}" destId="{05D1055A-755C-430B-8AE3-AD525F012234}" srcOrd="1" destOrd="0" parTransId="{1FE6A3ED-B1AD-4E68-AD39-A3328CD45E38}" sibTransId="{AB21FFD8-5977-4961-B58D-056EF4899CFE}"/>
    <dgm:cxn modelId="{EB21E904-B83D-4DC3-92F7-30C26B7982C8}" type="presOf" srcId="{C1308F6B-CCCD-4CDC-977C-33157110BF46}" destId="{0061FED1-E831-49CE-BB70-985DEF82065B}" srcOrd="0" destOrd="0" presId="urn:microsoft.com/office/officeart/2008/layout/RadialCluster"/>
    <dgm:cxn modelId="{6D4D0CE5-9385-485E-B115-C4D4090F644A}" type="presOf" srcId="{84D38E8E-D369-41B6-9548-B6C8C1FA32AC}" destId="{773A70A1-249A-4085-B94C-A12D84CF7A92}" srcOrd="0" destOrd="0" presId="urn:microsoft.com/office/officeart/2008/layout/RadialCluster"/>
    <dgm:cxn modelId="{8799ED02-CB28-4F79-AF62-59B6CF6DFF1A}" type="presOf" srcId="{350DB6B7-F187-4139-9582-BFF0D5FF37A1}" destId="{1834B760-AE74-4949-AB9C-7206596BB4AC}" srcOrd="0" destOrd="0" presId="urn:microsoft.com/office/officeart/2008/layout/RadialCluster"/>
    <dgm:cxn modelId="{57AE6B59-C75A-4A9F-A82E-995B9187A5AF}" type="presOf" srcId="{D0828C4C-48EC-455D-BC8F-67688D04F2D6}" destId="{3304503B-DDAD-49E1-A174-FEC3A2E37A1C}" srcOrd="0" destOrd="0" presId="urn:microsoft.com/office/officeart/2008/layout/RadialCluster"/>
    <dgm:cxn modelId="{915E9AFB-29C0-44C6-86B1-EE113DCD0EF5}" type="presOf" srcId="{845A7E34-A98F-43CF-95B5-E936713FF21E}" destId="{FB7BBB55-0739-46C2-8C60-589E0699D83E}" srcOrd="0" destOrd="0" presId="urn:microsoft.com/office/officeart/2008/layout/RadialCluster"/>
    <dgm:cxn modelId="{85D24D81-7FB4-44E7-8AC1-E42460366ACF}" srcId="{845A7E34-A98F-43CF-95B5-E936713FF21E}" destId="{84D38E8E-D369-41B6-9548-B6C8C1FA32AC}" srcOrd="0" destOrd="0" parTransId="{09F53521-1508-4C1A-A6A9-16B1FCF18EFA}" sibTransId="{27F67812-3BBB-4749-87F3-46D498E967F9}"/>
    <dgm:cxn modelId="{FDD0F419-6CC9-4623-A775-6DAB620631E4}" srcId="{458C0E72-94EE-4061-B561-D9300E2BC49B}" destId="{845A7E34-A98F-43CF-95B5-E936713FF21E}" srcOrd="0" destOrd="0" parTransId="{781149ED-0254-40F7-8373-0F05864EA7BE}" sibTransId="{28D43BAA-D326-471E-BD63-4482D1C6B94D}"/>
    <dgm:cxn modelId="{44356ED3-3B3F-49CD-92AD-2C0FE2E20C54}" srcId="{845A7E34-A98F-43CF-95B5-E936713FF21E}" destId="{D0828C4C-48EC-455D-BC8F-67688D04F2D6}" srcOrd="2" destOrd="0" parTransId="{C1308F6B-CCCD-4CDC-977C-33157110BF46}" sibTransId="{18C44DA1-5A14-40AA-83F1-5A1518B5A488}"/>
    <dgm:cxn modelId="{6DD84F14-67CF-41F8-B0B8-57BA4555E933}" type="presParOf" srcId="{DAA14F99-7182-46AF-A310-600DDB0952B3}" destId="{C491243A-5A42-45EB-891A-D84DABB27115}" srcOrd="0" destOrd="0" presId="urn:microsoft.com/office/officeart/2008/layout/RadialCluster"/>
    <dgm:cxn modelId="{71BEFCE4-A222-46FF-8506-2092192BDDF2}" type="presParOf" srcId="{C491243A-5A42-45EB-891A-D84DABB27115}" destId="{FB7BBB55-0739-46C2-8C60-589E0699D83E}" srcOrd="0" destOrd="0" presId="urn:microsoft.com/office/officeart/2008/layout/RadialCluster"/>
    <dgm:cxn modelId="{06FE43A2-E774-4009-87B1-63E0E8B324CB}" type="presParOf" srcId="{C491243A-5A42-45EB-891A-D84DABB27115}" destId="{597C76C3-4818-41A4-BBD7-568D01F2BEF0}" srcOrd="1" destOrd="0" presId="urn:microsoft.com/office/officeart/2008/layout/RadialCluster"/>
    <dgm:cxn modelId="{3848AE64-1B9B-4C71-9363-16D6271C2C06}" type="presParOf" srcId="{C491243A-5A42-45EB-891A-D84DABB27115}" destId="{773A70A1-249A-4085-B94C-A12D84CF7A92}" srcOrd="2" destOrd="0" presId="urn:microsoft.com/office/officeart/2008/layout/RadialCluster"/>
    <dgm:cxn modelId="{95AB4A40-C663-4F68-828E-8CB8FEA50F30}" type="presParOf" srcId="{C491243A-5A42-45EB-891A-D84DABB27115}" destId="{11392016-45DA-45F4-A19F-AA6E12DB7994}" srcOrd="3" destOrd="0" presId="urn:microsoft.com/office/officeart/2008/layout/RadialCluster"/>
    <dgm:cxn modelId="{42FDE206-D9EB-4DA6-8EB1-58B8BF15DA08}" type="presParOf" srcId="{C491243A-5A42-45EB-891A-D84DABB27115}" destId="{BA6B5D97-94F0-4D47-891F-01951F5BA678}" srcOrd="4" destOrd="0" presId="urn:microsoft.com/office/officeart/2008/layout/RadialCluster"/>
    <dgm:cxn modelId="{90D5AA48-9840-437C-9400-159AFCD160AE}" type="presParOf" srcId="{C491243A-5A42-45EB-891A-D84DABB27115}" destId="{0061FED1-E831-49CE-BB70-985DEF82065B}" srcOrd="5" destOrd="0" presId="urn:microsoft.com/office/officeart/2008/layout/RadialCluster"/>
    <dgm:cxn modelId="{68AD5366-FB74-420D-8169-7EE6A3FBF5AC}" type="presParOf" srcId="{C491243A-5A42-45EB-891A-D84DABB27115}" destId="{3304503B-DDAD-49E1-A174-FEC3A2E37A1C}" srcOrd="6" destOrd="0" presId="urn:microsoft.com/office/officeart/2008/layout/RadialCluster"/>
    <dgm:cxn modelId="{A1227EDF-87F3-4B0B-88D1-D5560FBAEA7C}" type="presParOf" srcId="{C491243A-5A42-45EB-891A-D84DABB27115}" destId="{BD79BD31-F4C5-4A22-864F-114F436272C2}" srcOrd="7" destOrd="0" presId="urn:microsoft.com/office/officeart/2008/layout/RadialCluster"/>
    <dgm:cxn modelId="{44174E85-F7FA-483E-874A-DF2668E84F2C}" type="presParOf" srcId="{C491243A-5A42-45EB-891A-D84DABB27115}" destId="{1834B760-AE74-4949-AB9C-7206596BB4AC}"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58C0E72-94EE-4061-B561-D9300E2BC49B}" type="doc">
      <dgm:prSet loTypeId="urn:microsoft.com/office/officeart/2008/layout/RadialCluster" loCatId="cycle" qsTypeId="urn:microsoft.com/office/officeart/2005/8/quickstyle/simple3" qsCatId="simple" csTypeId="urn:microsoft.com/office/officeart/2005/8/colors/colorful4" csCatId="colorful" phldr="1"/>
      <dgm:spPr/>
      <dgm:t>
        <a:bodyPr/>
        <a:lstStyle/>
        <a:p>
          <a:endParaRPr lang="es-EC"/>
        </a:p>
      </dgm:t>
    </dgm:pt>
    <dgm:pt modelId="{845A7E34-A98F-43CF-95B5-E936713FF21E}">
      <dgm:prSet phldrT="[Texto]" custT="1"/>
      <dgm:spPr/>
      <dgm:t>
        <a:bodyPr/>
        <a:lstStyle/>
        <a:p>
          <a:r>
            <a:rPr lang="es-EC" sz="3200" b="1" dirty="0" smtClean="0">
              <a:solidFill>
                <a:schemeClr val="bg1"/>
              </a:solidFill>
            </a:rPr>
            <a:t>Pérdidas de Calor Paredes de la Cámara</a:t>
          </a:r>
          <a:endParaRPr lang="es-EC" sz="3200" b="1" dirty="0">
            <a:solidFill>
              <a:schemeClr val="bg1"/>
            </a:solidFill>
          </a:endParaRPr>
        </a:p>
      </dgm:t>
    </dgm:pt>
    <dgm:pt modelId="{781149ED-0254-40F7-8373-0F05864EA7BE}" type="parTrans" cxnId="{FDD0F419-6CC9-4623-A775-6DAB620631E4}">
      <dgm:prSet/>
      <dgm:spPr/>
      <dgm:t>
        <a:bodyPr/>
        <a:lstStyle/>
        <a:p>
          <a:endParaRPr lang="es-EC"/>
        </a:p>
      </dgm:t>
    </dgm:pt>
    <dgm:pt modelId="{28D43BAA-D326-471E-BD63-4482D1C6B94D}" type="sibTrans" cxnId="{FDD0F419-6CC9-4623-A775-6DAB620631E4}">
      <dgm:prSet/>
      <dgm:spPr/>
      <dgm:t>
        <a:bodyPr/>
        <a:lstStyle/>
        <a:p>
          <a:endParaRPr lang="es-EC"/>
        </a:p>
      </dgm:t>
    </dgm:pt>
    <dgm:pt modelId="{84D38E8E-D369-41B6-9548-B6C8C1FA32AC}">
      <dgm:prSet phldrT="[Texto]" custT="1"/>
      <dgm:spPr/>
      <dgm:t>
        <a:bodyPr/>
        <a:lstStyle/>
        <a:p>
          <a:r>
            <a:rPr lang="es-EC" sz="2000" b="1" dirty="0" smtClean="0"/>
            <a:t>Área de transferencia de calor en las paredes de la cámara de deshidratado</a:t>
          </a:r>
          <a:endParaRPr lang="es-EC" sz="2000" b="1" dirty="0"/>
        </a:p>
      </dgm:t>
    </dgm:pt>
    <dgm:pt modelId="{09F53521-1508-4C1A-A6A9-16B1FCF18EFA}" type="parTrans" cxnId="{85D24D81-7FB4-44E7-8AC1-E42460366ACF}">
      <dgm:prSet/>
      <dgm:spPr/>
      <dgm:t>
        <a:bodyPr/>
        <a:lstStyle/>
        <a:p>
          <a:endParaRPr lang="es-EC"/>
        </a:p>
      </dgm:t>
    </dgm:pt>
    <dgm:pt modelId="{27F67812-3BBB-4749-87F3-46D498E967F9}" type="sibTrans" cxnId="{85D24D81-7FB4-44E7-8AC1-E42460366ACF}">
      <dgm:prSet/>
      <dgm:spPr/>
      <dgm:t>
        <a:bodyPr/>
        <a:lstStyle/>
        <a:p>
          <a:endParaRPr lang="es-EC"/>
        </a:p>
      </dgm:t>
    </dgm:pt>
    <dgm:pt modelId="{D0828C4C-48EC-455D-BC8F-67688D04F2D6}">
      <dgm:prSet phldrT="[Texto]" custT="1"/>
      <dgm:spPr/>
      <dgm:t>
        <a:bodyPr/>
        <a:lstStyle/>
        <a:p>
          <a:r>
            <a:rPr lang="es-EC" sz="2000" b="1" dirty="0" smtClean="0"/>
            <a:t>Coeficiente global de transferencia de calor</a:t>
          </a:r>
          <a:endParaRPr lang="es-EC" sz="2000" b="1" dirty="0"/>
        </a:p>
      </dgm:t>
    </dgm:pt>
    <dgm:pt modelId="{C1308F6B-CCCD-4CDC-977C-33157110BF46}" type="parTrans" cxnId="{44356ED3-3B3F-49CD-92AD-2C0FE2E20C54}">
      <dgm:prSet/>
      <dgm:spPr/>
      <dgm:t>
        <a:bodyPr/>
        <a:lstStyle/>
        <a:p>
          <a:endParaRPr lang="es-EC"/>
        </a:p>
      </dgm:t>
    </dgm:pt>
    <dgm:pt modelId="{18C44DA1-5A14-40AA-83F1-5A1518B5A488}" type="sibTrans" cxnId="{44356ED3-3B3F-49CD-92AD-2C0FE2E20C54}">
      <dgm:prSet/>
      <dgm:spPr/>
      <dgm:t>
        <a:bodyPr/>
        <a:lstStyle/>
        <a:p>
          <a:endParaRPr lang="es-EC"/>
        </a:p>
      </dgm:t>
    </dgm:pt>
    <dgm:pt modelId="{05D1055A-755C-430B-8AE3-AD525F012234}">
      <dgm:prSet phldrT="[Texto]" custT="1"/>
      <dgm:spPr/>
      <dgm:t>
        <a:bodyPr/>
        <a:lstStyle/>
        <a:p>
          <a:r>
            <a:rPr lang="es-EC" sz="2000" b="1" dirty="0" smtClean="0"/>
            <a:t>Espesor de la cámara de deshidratado</a:t>
          </a:r>
        </a:p>
      </dgm:t>
    </dgm:pt>
    <dgm:pt modelId="{AB21FFD8-5977-4961-B58D-056EF4899CFE}" type="sibTrans" cxnId="{D6F52EB8-6471-4BD9-922F-A7F0CEB675D9}">
      <dgm:prSet/>
      <dgm:spPr/>
      <dgm:t>
        <a:bodyPr/>
        <a:lstStyle/>
        <a:p>
          <a:endParaRPr lang="es-EC"/>
        </a:p>
      </dgm:t>
    </dgm:pt>
    <dgm:pt modelId="{1FE6A3ED-B1AD-4E68-AD39-A3328CD45E38}" type="parTrans" cxnId="{D6F52EB8-6471-4BD9-922F-A7F0CEB675D9}">
      <dgm:prSet/>
      <dgm:spPr/>
      <dgm:t>
        <a:bodyPr/>
        <a:lstStyle/>
        <a:p>
          <a:endParaRPr lang="es-EC"/>
        </a:p>
      </dgm:t>
    </dgm:pt>
    <dgm:pt modelId="{350DB6B7-F187-4139-9582-BFF0D5FF37A1}">
      <dgm:prSet phldrT="[Texto]" custT="1"/>
      <dgm:spPr/>
      <dgm:t>
        <a:bodyPr/>
        <a:lstStyle/>
        <a:p>
          <a:r>
            <a:rPr lang="es-EC" sz="2000" b="1" dirty="0" smtClean="0"/>
            <a:t>Temperatura del aire del proceso</a:t>
          </a:r>
          <a:endParaRPr lang="es-EC" sz="2000" b="1" dirty="0"/>
        </a:p>
      </dgm:t>
    </dgm:pt>
    <dgm:pt modelId="{0A057792-0E2D-4F52-93B6-24324E60BF68}" type="parTrans" cxnId="{E0853C19-B959-408F-8B87-B9957C5937CA}">
      <dgm:prSet/>
      <dgm:spPr/>
      <dgm:t>
        <a:bodyPr/>
        <a:lstStyle/>
        <a:p>
          <a:endParaRPr lang="es-EC"/>
        </a:p>
      </dgm:t>
    </dgm:pt>
    <dgm:pt modelId="{89FE99CB-57D6-4A32-9D34-E143DCF4483A}" type="sibTrans" cxnId="{E0853C19-B959-408F-8B87-B9957C5937CA}">
      <dgm:prSet/>
      <dgm:spPr/>
      <dgm:t>
        <a:bodyPr/>
        <a:lstStyle/>
        <a:p>
          <a:endParaRPr lang="es-EC"/>
        </a:p>
      </dgm:t>
    </dgm:pt>
    <dgm:pt modelId="{DAA14F99-7182-46AF-A310-600DDB0952B3}" type="pres">
      <dgm:prSet presAssocID="{458C0E72-94EE-4061-B561-D9300E2BC49B}" presName="Name0" presStyleCnt="0">
        <dgm:presLayoutVars>
          <dgm:chMax val="1"/>
          <dgm:chPref val="1"/>
          <dgm:dir/>
          <dgm:animOne val="branch"/>
          <dgm:animLvl val="lvl"/>
        </dgm:presLayoutVars>
      </dgm:prSet>
      <dgm:spPr/>
      <dgm:t>
        <a:bodyPr/>
        <a:lstStyle/>
        <a:p>
          <a:endParaRPr lang="es-EC"/>
        </a:p>
      </dgm:t>
    </dgm:pt>
    <dgm:pt modelId="{C491243A-5A42-45EB-891A-D84DABB27115}" type="pres">
      <dgm:prSet presAssocID="{845A7E34-A98F-43CF-95B5-E936713FF21E}" presName="singleCycle" presStyleCnt="0"/>
      <dgm:spPr/>
    </dgm:pt>
    <dgm:pt modelId="{FB7BBB55-0739-46C2-8C60-589E0699D83E}" type="pres">
      <dgm:prSet presAssocID="{845A7E34-A98F-43CF-95B5-E936713FF21E}" presName="singleCenter" presStyleLbl="node1" presStyleIdx="0" presStyleCnt="5" custScaleX="270238" custScaleY="73733" custLinFactNeighborX="11183" custLinFactNeighborY="173">
        <dgm:presLayoutVars>
          <dgm:chMax val="7"/>
          <dgm:chPref val="7"/>
        </dgm:presLayoutVars>
      </dgm:prSet>
      <dgm:spPr/>
      <dgm:t>
        <a:bodyPr/>
        <a:lstStyle/>
        <a:p>
          <a:endParaRPr lang="es-EC"/>
        </a:p>
      </dgm:t>
    </dgm:pt>
    <dgm:pt modelId="{597C76C3-4818-41A4-BBD7-568D01F2BEF0}" type="pres">
      <dgm:prSet presAssocID="{09F53521-1508-4C1A-A6A9-16B1FCF18EFA}" presName="Name56" presStyleLbl="parChTrans1D2" presStyleIdx="0" presStyleCnt="4"/>
      <dgm:spPr/>
      <dgm:t>
        <a:bodyPr/>
        <a:lstStyle/>
        <a:p>
          <a:endParaRPr lang="es-EC"/>
        </a:p>
      </dgm:t>
    </dgm:pt>
    <dgm:pt modelId="{773A70A1-249A-4085-B94C-A12D84CF7A92}" type="pres">
      <dgm:prSet presAssocID="{84D38E8E-D369-41B6-9548-B6C8C1FA32AC}" presName="text0" presStyleLbl="node1" presStyleIdx="1" presStyleCnt="5" custScaleX="364532" custScaleY="132163" custRadScaleRad="159625" custRadScaleInc="122323">
        <dgm:presLayoutVars>
          <dgm:bulletEnabled val="1"/>
        </dgm:presLayoutVars>
      </dgm:prSet>
      <dgm:spPr/>
      <dgm:t>
        <a:bodyPr/>
        <a:lstStyle/>
        <a:p>
          <a:endParaRPr lang="es-EC"/>
        </a:p>
      </dgm:t>
    </dgm:pt>
    <dgm:pt modelId="{11392016-45DA-45F4-A19F-AA6E12DB7994}" type="pres">
      <dgm:prSet presAssocID="{1FE6A3ED-B1AD-4E68-AD39-A3328CD45E38}" presName="Name56" presStyleLbl="parChTrans1D2" presStyleIdx="1" presStyleCnt="4"/>
      <dgm:spPr/>
      <dgm:t>
        <a:bodyPr/>
        <a:lstStyle/>
        <a:p>
          <a:endParaRPr lang="es-EC"/>
        </a:p>
      </dgm:t>
    </dgm:pt>
    <dgm:pt modelId="{BA6B5D97-94F0-4D47-891F-01951F5BA678}" type="pres">
      <dgm:prSet presAssocID="{05D1055A-755C-430B-8AE3-AD525F012234}" presName="text0" presStyleLbl="node1" presStyleIdx="2" presStyleCnt="5" custScaleX="366346" custScaleY="136686" custRadScaleRad="122391" custRadScaleInc="-294322">
        <dgm:presLayoutVars>
          <dgm:bulletEnabled val="1"/>
        </dgm:presLayoutVars>
      </dgm:prSet>
      <dgm:spPr/>
      <dgm:t>
        <a:bodyPr/>
        <a:lstStyle/>
        <a:p>
          <a:endParaRPr lang="es-EC"/>
        </a:p>
      </dgm:t>
    </dgm:pt>
    <dgm:pt modelId="{0061FED1-E831-49CE-BB70-985DEF82065B}" type="pres">
      <dgm:prSet presAssocID="{C1308F6B-CCCD-4CDC-977C-33157110BF46}" presName="Name56" presStyleLbl="parChTrans1D2" presStyleIdx="2" presStyleCnt="4"/>
      <dgm:spPr/>
      <dgm:t>
        <a:bodyPr/>
        <a:lstStyle/>
        <a:p>
          <a:endParaRPr lang="es-EC"/>
        </a:p>
      </dgm:t>
    </dgm:pt>
    <dgm:pt modelId="{3304503B-DDAD-49E1-A174-FEC3A2E37A1C}" type="pres">
      <dgm:prSet presAssocID="{D0828C4C-48EC-455D-BC8F-67688D04F2D6}" presName="text0" presStyleLbl="node1" presStyleIdx="3" presStyleCnt="5" custScaleX="179882" custScaleY="135936" custRadScaleRad="178256" custRadScaleInc="-200067">
        <dgm:presLayoutVars>
          <dgm:bulletEnabled val="1"/>
        </dgm:presLayoutVars>
      </dgm:prSet>
      <dgm:spPr/>
      <dgm:t>
        <a:bodyPr/>
        <a:lstStyle/>
        <a:p>
          <a:endParaRPr lang="es-EC"/>
        </a:p>
      </dgm:t>
    </dgm:pt>
    <dgm:pt modelId="{BD79BD31-F4C5-4A22-864F-114F436272C2}" type="pres">
      <dgm:prSet presAssocID="{0A057792-0E2D-4F52-93B6-24324E60BF68}" presName="Name56" presStyleLbl="parChTrans1D2" presStyleIdx="3" presStyleCnt="4"/>
      <dgm:spPr/>
      <dgm:t>
        <a:bodyPr/>
        <a:lstStyle/>
        <a:p>
          <a:endParaRPr lang="es-EC"/>
        </a:p>
      </dgm:t>
    </dgm:pt>
    <dgm:pt modelId="{1834B760-AE74-4949-AB9C-7206596BB4AC}" type="pres">
      <dgm:prSet presAssocID="{350DB6B7-F187-4139-9582-BFF0D5FF37A1}" presName="text0" presStyleLbl="node1" presStyleIdx="4" presStyleCnt="5" custScaleX="179882" custScaleY="135936" custRadScaleRad="135137" custRadScaleInc="89">
        <dgm:presLayoutVars>
          <dgm:bulletEnabled val="1"/>
        </dgm:presLayoutVars>
      </dgm:prSet>
      <dgm:spPr/>
      <dgm:t>
        <a:bodyPr/>
        <a:lstStyle/>
        <a:p>
          <a:endParaRPr lang="es-EC"/>
        </a:p>
      </dgm:t>
    </dgm:pt>
  </dgm:ptLst>
  <dgm:cxnLst>
    <dgm:cxn modelId="{FC5EFB4F-AAB3-4853-82E1-4E76F86C886D}" type="presOf" srcId="{09F53521-1508-4C1A-A6A9-16B1FCF18EFA}" destId="{597C76C3-4818-41A4-BBD7-568D01F2BEF0}" srcOrd="0" destOrd="0" presId="urn:microsoft.com/office/officeart/2008/layout/RadialCluster"/>
    <dgm:cxn modelId="{9B704AA7-AEF7-4145-B443-E4200C8C3098}" type="presOf" srcId="{0A057792-0E2D-4F52-93B6-24324E60BF68}" destId="{BD79BD31-F4C5-4A22-864F-114F436272C2}" srcOrd="0" destOrd="0" presId="urn:microsoft.com/office/officeart/2008/layout/RadialCluster"/>
    <dgm:cxn modelId="{44356ED3-3B3F-49CD-92AD-2C0FE2E20C54}" srcId="{845A7E34-A98F-43CF-95B5-E936713FF21E}" destId="{D0828C4C-48EC-455D-BC8F-67688D04F2D6}" srcOrd="2" destOrd="0" parTransId="{C1308F6B-CCCD-4CDC-977C-33157110BF46}" sibTransId="{18C44DA1-5A14-40AA-83F1-5A1518B5A488}"/>
    <dgm:cxn modelId="{D6F52EB8-6471-4BD9-922F-A7F0CEB675D9}" srcId="{845A7E34-A98F-43CF-95B5-E936713FF21E}" destId="{05D1055A-755C-430B-8AE3-AD525F012234}" srcOrd="1" destOrd="0" parTransId="{1FE6A3ED-B1AD-4E68-AD39-A3328CD45E38}" sibTransId="{AB21FFD8-5977-4961-B58D-056EF4899CFE}"/>
    <dgm:cxn modelId="{85D24D81-7FB4-44E7-8AC1-E42460366ACF}" srcId="{845A7E34-A98F-43CF-95B5-E936713FF21E}" destId="{84D38E8E-D369-41B6-9548-B6C8C1FA32AC}" srcOrd="0" destOrd="0" parTransId="{09F53521-1508-4C1A-A6A9-16B1FCF18EFA}" sibTransId="{27F67812-3BBB-4749-87F3-46D498E967F9}"/>
    <dgm:cxn modelId="{113D037D-A836-426A-91CE-9B6A61EB02CE}" type="presOf" srcId="{05D1055A-755C-430B-8AE3-AD525F012234}" destId="{BA6B5D97-94F0-4D47-891F-01951F5BA678}" srcOrd="0" destOrd="0" presId="urn:microsoft.com/office/officeart/2008/layout/RadialCluster"/>
    <dgm:cxn modelId="{4020A020-3862-4677-A954-05B8F2893E41}" type="presOf" srcId="{84D38E8E-D369-41B6-9548-B6C8C1FA32AC}" destId="{773A70A1-249A-4085-B94C-A12D84CF7A92}" srcOrd="0" destOrd="0" presId="urn:microsoft.com/office/officeart/2008/layout/RadialCluster"/>
    <dgm:cxn modelId="{D43B21A7-BFD8-4C48-8EA2-D45AC1422B4B}" type="presOf" srcId="{C1308F6B-CCCD-4CDC-977C-33157110BF46}" destId="{0061FED1-E831-49CE-BB70-985DEF82065B}" srcOrd="0" destOrd="0" presId="urn:microsoft.com/office/officeart/2008/layout/RadialCluster"/>
    <dgm:cxn modelId="{E0853C19-B959-408F-8B87-B9957C5937CA}" srcId="{845A7E34-A98F-43CF-95B5-E936713FF21E}" destId="{350DB6B7-F187-4139-9582-BFF0D5FF37A1}" srcOrd="3" destOrd="0" parTransId="{0A057792-0E2D-4F52-93B6-24324E60BF68}" sibTransId="{89FE99CB-57D6-4A32-9D34-E143DCF4483A}"/>
    <dgm:cxn modelId="{FDD0F419-6CC9-4623-A775-6DAB620631E4}" srcId="{458C0E72-94EE-4061-B561-D9300E2BC49B}" destId="{845A7E34-A98F-43CF-95B5-E936713FF21E}" srcOrd="0" destOrd="0" parTransId="{781149ED-0254-40F7-8373-0F05864EA7BE}" sibTransId="{28D43BAA-D326-471E-BD63-4482D1C6B94D}"/>
    <dgm:cxn modelId="{CEB7E9C9-38EA-4166-8D74-5B3E9601A968}" type="presOf" srcId="{1FE6A3ED-B1AD-4E68-AD39-A3328CD45E38}" destId="{11392016-45DA-45F4-A19F-AA6E12DB7994}" srcOrd="0" destOrd="0" presId="urn:microsoft.com/office/officeart/2008/layout/RadialCluster"/>
    <dgm:cxn modelId="{ABF0B922-4BF9-4115-B142-13ADCAE143C5}" type="presOf" srcId="{D0828C4C-48EC-455D-BC8F-67688D04F2D6}" destId="{3304503B-DDAD-49E1-A174-FEC3A2E37A1C}" srcOrd="0" destOrd="0" presId="urn:microsoft.com/office/officeart/2008/layout/RadialCluster"/>
    <dgm:cxn modelId="{BB0408ED-8639-4277-AA80-598159E3D6F0}" type="presOf" srcId="{845A7E34-A98F-43CF-95B5-E936713FF21E}" destId="{FB7BBB55-0739-46C2-8C60-589E0699D83E}" srcOrd="0" destOrd="0" presId="urn:microsoft.com/office/officeart/2008/layout/RadialCluster"/>
    <dgm:cxn modelId="{5B7F2EDD-7719-44A1-A27F-21F6A026279E}" type="presOf" srcId="{458C0E72-94EE-4061-B561-D9300E2BC49B}" destId="{DAA14F99-7182-46AF-A310-600DDB0952B3}" srcOrd="0" destOrd="0" presId="urn:microsoft.com/office/officeart/2008/layout/RadialCluster"/>
    <dgm:cxn modelId="{07569E44-9B06-4E1F-85E6-FE0B6ADE5487}" type="presOf" srcId="{350DB6B7-F187-4139-9582-BFF0D5FF37A1}" destId="{1834B760-AE74-4949-AB9C-7206596BB4AC}" srcOrd="0" destOrd="0" presId="urn:microsoft.com/office/officeart/2008/layout/RadialCluster"/>
    <dgm:cxn modelId="{F57DEA21-E979-4DE9-849F-33C82F698B4A}" type="presParOf" srcId="{DAA14F99-7182-46AF-A310-600DDB0952B3}" destId="{C491243A-5A42-45EB-891A-D84DABB27115}" srcOrd="0" destOrd="0" presId="urn:microsoft.com/office/officeart/2008/layout/RadialCluster"/>
    <dgm:cxn modelId="{DC7F6EFC-C6C3-47C4-A7A7-08F40724597D}" type="presParOf" srcId="{C491243A-5A42-45EB-891A-D84DABB27115}" destId="{FB7BBB55-0739-46C2-8C60-589E0699D83E}" srcOrd="0" destOrd="0" presId="urn:microsoft.com/office/officeart/2008/layout/RadialCluster"/>
    <dgm:cxn modelId="{77F38B46-3198-4586-8C01-6469C0F2D3B9}" type="presParOf" srcId="{C491243A-5A42-45EB-891A-D84DABB27115}" destId="{597C76C3-4818-41A4-BBD7-568D01F2BEF0}" srcOrd="1" destOrd="0" presId="urn:microsoft.com/office/officeart/2008/layout/RadialCluster"/>
    <dgm:cxn modelId="{E30BEF0A-11B4-4501-888A-4D62BAB9B3DA}" type="presParOf" srcId="{C491243A-5A42-45EB-891A-D84DABB27115}" destId="{773A70A1-249A-4085-B94C-A12D84CF7A92}" srcOrd="2" destOrd="0" presId="urn:microsoft.com/office/officeart/2008/layout/RadialCluster"/>
    <dgm:cxn modelId="{671D0420-78A0-475C-86DB-D17E04501FD3}" type="presParOf" srcId="{C491243A-5A42-45EB-891A-D84DABB27115}" destId="{11392016-45DA-45F4-A19F-AA6E12DB7994}" srcOrd="3" destOrd="0" presId="urn:microsoft.com/office/officeart/2008/layout/RadialCluster"/>
    <dgm:cxn modelId="{F6F92231-A426-4B69-A520-AC505656F8C2}" type="presParOf" srcId="{C491243A-5A42-45EB-891A-D84DABB27115}" destId="{BA6B5D97-94F0-4D47-891F-01951F5BA678}" srcOrd="4" destOrd="0" presId="urn:microsoft.com/office/officeart/2008/layout/RadialCluster"/>
    <dgm:cxn modelId="{72AA7ED9-24D2-401E-A63D-5EBD7317BE89}" type="presParOf" srcId="{C491243A-5A42-45EB-891A-D84DABB27115}" destId="{0061FED1-E831-49CE-BB70-985DEF82065B}" srcOrd="5" destOrd="0" presId="urn:microsoft.com/office/officeart/2008/layout/RadialCluster"/>
    <dgm:cxn modelId="{65C3B343-2B3E-40BD-AC73-BDCD6DE07B73}" type="presParOf" srcId="{C491243A-5A42-45EB-891A-D84DABB27115}" destId="{3304503B-DDAD-49E1-A174-FEC3A2E37A1C}" srcOrd="6" destOrd="0" presId="urn:microsoft.com/office/officeart/2008/layout/RadialCluster"/>
    <dgm:cxn modelId="{5B963474-09FF-4EB3-A127-8E50178B6CCE}" type="presParOf" srcId="{C491243A-5A42-45EB-891A-D84DABB27115}" destId="{BD79BD31-F4C5-4A22-864F-114F436272C2}" srcOrd="7" destOrd="0" presId="urn:microsoft.com/office/officeart/2008/layout/RadialCluster"/>
    <dgm:cxn modelId="{AB51065C-8EA4-4FEF-8556-E9C903027031}" type="presParOf" srcId="{C491243A-5A42-45EB-891A-D84DABB27115}" destId="{1834B760-AE74-4949-AB9C-7206596BB4AC}"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58C0E72-94EE-4061-B561-D9300E2BC49B}" type="doc">
      <dgm:prSet loTypeId="urn:microsoft.com/office/officeart/2008/layout/RadialCluster" loCatId="cycle" qsTypeId="urn:microsoft.com/office/officeart/2005/8/quickstyle/simple3" qsCatId="simple" csTypeId="urn:microsoft.com/office/officeart/2005/8/colors/colorful4" csCatId="colorful" phldr="1"/>
      <dgm:spPr/>
      <dgm:t>
        <a:bodyPr/>
        <a:lstStyle/>
        <a:p>
          <a:endParaRPr lang="es-EC"/>
        </a:p>
      </dgm:t>
    </dgm:pt>
    <dgm:pt modelId="{845A7E34-A98F-43CF-95B5-E936713FF21E}">
      <dgm:prSet phldrT="[Texto]" custT="1"/>
      <dgm:spPr/>
      <dgm:t>
        <a:bodyPr/>
        <a:lstStyle/>
        <a:p>
          <a:r>
            <a:rPr lang="es-EC" sz="3200" b="1" dirty="0" smtClean="0">
              <a:solidFill>
                <a:schemeClr val="bg1"/>
              </a:solidFill>
            </a:rPr>
            <a:t>Calor útil de tubos</a:t>
          </a:r>
          <a:endParaRPr lang="es-EC" sz="3200" b="1" dirty="0">
            <a:solidFill>
              <a:schemeClr val="bg1"/>
            </a:solidFill>
          </a:endParaRPr>
        </a:p>
      </dgm:t>
    </dgm:pt>
    <dgm:pt modelId="{781149ED-0254-40F7-8373-0F05864EA7BE}" type="parTrans" cxnId="{FDD0F419-6CC9-4623-A775-6DAB620631E4}">
      <dgm:prSet/>
      <dgm:spPr/>
      <dgm:t>
        <a:bodyPr/>
        <a:lstStyle/>
        <a:p>
          <a:endParaRPr lang="es-EC"/>
        </a:p>
      </dgm:t>
    </dgm:pt>
    <dgm:pt modelId="{28D43BAA-D326-471E-BD63-4482D1C6B94D}" type="sibTrans" cxnId="{FDD0F419-6CC9-4623-A775-6DAB620631E4}">
      <dgm:prSet/>
      <dgm:spPr/>
      <dgm:t>
        <a:bodyPr/>
        <a:lstStyle/>
        <a:p>
          <a:endParaRPr lang="es-EC"/>
        </a:p>
      </dgm:t>
    </dgm:pt>
    <dgm:pt modelId="{84D38E8E-D369-41B6-9548-B6C8C1FA32AC}">
      <dgm:prSet phldrT="[Texto]" custT="1"/>
      <dgm:spPr/>
      <dgm:t>
        <a:bodyPr/>
        <a:lstStyle/>
        <a:p>
          <a:r>
            <a:rPr lang="es-EC" sz="2000" b="1" dirty="0" smtClean="0"/>
            <a:t>Área de la superficie externa del tubo</a:t>
          </a:r>
          <a:endParaRPr lang="es-EC" sz="2000" b="1" dirty="0"/>
        </a:p>
      </dgm:t>
    </dgm:pt>
    <dgm:pt modelId="{09F53521-1508-4C1A-A6A9-16B1FCF18EFA}" type="parTrans" cxnId="{85D24D81-7FB4-44E7-8AC1-E42460366ACF}">
      <dgm:prSet/>
      <dgm:spPr/>
      <dgm:t>
        <a:bodyPr/>
        <a:lstStyle/>
        <a:p>
          <a:endParaRPr lang="es-EC"/>
        </a:p>
      </dgm:t>
    </dgm:pt>
    <dgm:pt modelId="{27F67812-3BBB-4749-87F3-46D498E967F9}" type="sibTrans" cxnId="{85D24D81-7FB4-44E7-8AC1-E42460366ACF}">
      <dgm:prSet/>
      <dgm:spPr/>
      <dgm:t>
        <a:bodyPr/>
        <a:lstStyle/>
        <a:p>
          <a:endParaRPr lang="es-EC"/>
        </a:p>
      </dgm:t>
    </dgm:pt>
    <dgm:pt modelId="{D0828C4C-48EC-455D-BC8F-67688D04F2D6}">
      <dgm:prSet phldrT="[Texto]" custT="1"/>
      <dgm:spPr/>
      <dgm:t>
        <a:bodyPr/>
        <a:lstStyle/>
        <a:p>
          <a:r>
            <a:rPr lang="es-EC" sz="2000" b="1" dirty="0" smtClean="0"/>
            <a:t>Coeficiente global de transferencia de calor</a:t>
          </a:r>
          <a:endParaRPr lang="es-EC" sz="2000" b="1" dirty="0"/>
        </a:p>
      </dgm:t>
    </dgm:pt>
    <dgm:pt modelId="{C1308F6B-CCCD-4CDC-977C-33157110BF46}" type="parTrans" cxnId="{44356ED3-3B3F-49CD-92AD-2C0FE2E20C54}">
      <dgm:prSet/>
      <dgm:spPr/>
      <dgm:t>
        <a:bodyPr/>
        <a:lstStyle/>
        <a:p>
          <a:endParaRPr lang="es-EC"/>
        </a:p>
      </dgm:t>
    </dgm:pt>
    <dgm:pt modelId="{18C44DA1-5A14-40AA-83F1-5A1518B5A488}" type="sibTrans" cxnId="{44356ED3-3B3F-49CD-92AD-2C0FE2E20C54}">
      <dgm:prSet/>
      <dgm:spPr/>
      <dgm:t>
        <a:bodyPr/>
        <a:lstStyle/>
        <a:p>
          <a:endParaRPr lang="es-EC"/>
        </a:p>
      </dgm:t>
    </dgm:pt>
    <dgm:pt modelId="{05D1055A-755C-430B-8AE3-AD525F012234}">
      <dgm:prSet phldrT="[Texto]" custT="1"/>
      <dgm:spPr/>
      <dgm:t>
        <a:bodyPr/>
        <a:lstStyle/>
        <a:p>
          <a:r>
            <a:rPr lang="es-EC" sz="2000" b="1" dirty="0" smtClean="0"/>
            <a:t>Diferencia de temperatura media logarítmica</a:t>
          </a:r>
        </a:p>
      </dgm:t>
    </dgm:pt>
    <dgm:pt modelId="{AB21FFD8-5977-4961-B58D-056EF4899CFE}" type="sibTrans" cxnId="{D6F52EB8-6471-4BD9-922F-A7F0CEB675D9}">
      <dgm:prSet/>
      <dgm:spPr/>
      <dgm:t>
        <a:bodyPr/>
        <a:lstStyle/>
        <a:p>
          <a:endParaRPr lang="es-EC"/>
        </a:p>
      </dgm:t>
    </dgm:pt>
    <dgm:pt modelId="{1FE6A3ED-B1AD-4E68-AD39-A3328CD45E38}" type="parTrans" cxnId="{D6F52EB8-6471-4BD9-922F-A7F0CEB675D9}">
      <dgm:prSet/>
      <dgm:spPr/>
      <dgm:t>
        <a:bodyPr/>
        <a:lstStyle/>
        <a:p>
          <a:endParaRPr lang="es-EC"/>
        </a:p>
      </dgm:t>
    </dgm:pt>
    <dgm:pt modelId="{350DB6B7-F187-4139-9582-BFF0D5FF37A1}">
      <dgm:prSet phldrT="[Texto]" custT="1"/>
      <dgm:spPr/>
      <dgm:t>
        <a:bodyPr/>
        <a:lstStyle/>
        <a:p>
          <a:r>
            <a:rPr lang="es-EC" sz="2000" b="1" dirty="0" smtClean="0"/>
            <a:t>Para cada tubo a utilizar</a:t>
          </a:r>
          <a:endParaRPr lang="es-EC" sz="2000" b="1" dirty="0"/>
        </a:p>
      </dgm:t>
    </dgm:pt>
    <dgm:pt modelId="{0A057792-0E2D-4F52-93B6-24324E60BF68}" type="parTrans" cxnId="{E0853C19-B959-408F-8B87-B9957C5937CA}">
      <dgm:prSet/>
      <dgm:spPr/>
      <dgm:t>
        <a:bodyPr/>
        <a:lstStyle/>
        <a:p>
          <a:endParaRPr lang="es-EC"/>
        </a:p>
      </dgm:t>
    </dgm:pt>
    <dgm:pt modelId="{89FE99CB-57D6-4A32-9D34-E143DCF4483A}" type="sibTrans" cxnId="{E0853C19-B959-408F-8B87-B9957C5937CA}">
      <dgm:prSet/>
      <dgm:spPr/>
      <dgm:t>
        <a:bodyPr/>
        <a:lstStyle/>
        <a:p>
          <a:endParaRPr lang="es-EC"/>
        </a:p>
      </dgm:t>
    </dgm:pt>
    <dgm:pt modelId="{DAA14F99-7182-46AF-A310-600DDB0952B3}" type="pres">
      <dgm:prSet presAssocID="{458C0E72-94EE-4061-B561-D9300E2BC49B}" presName="Name0" presStyleCnt="0">
        <dgm:presLayoutVars>
          <dgm:chMax val="1"/>
          <dgm:chPref val="1"/>
          <dgm:dir/>
          <dgm:animOne val="branch"/>
          <dgm:animLvl val="lvl"/>
        </dgm:presLayoutVars>
      </dgm:prSet>
      <dgm:spPr/>
      <dgm:t>
        <a:bodyPr/>
        <a:lstStyle/>
        <a:p>
          <a:endParaRPr lang="es-EC"/>
        </a:p>
      </dgm:t>
    </dgm:pt>
    <dgm:pt modelId="{C491243A-5A42-45EB-891A-D84DABB27115}" type="pres">
      <dgm:prSet presAssocID="{845A7E34-A98F-43CF-95B5-E936713FF21E}" presName="singleCycle" presStyleCnt="0"/>
      <dgm:spPr/>
    </dgm:pt>
    <dgm:pt modelId="{FB7BBB55-0739-46C2-8C60-589E0699D83E}" type="pres">
      <dgm:prSet presAssocID="{845A7E34-A98F-43CF-95B5-E936713FF21E}" presName="singleCenter" presStyleLbl="node1" presStyleIdx="0" presStyleCnt="5" custScaleX="223942" custScaleY="36694" custLinFactNeighborX="11183" custLinFactNeighborY="173">
        <dgm:presLayoutVars>
          <dgm:chMax val="7"/>
          <dgm:chPref val="7"/>
        </dgm:presLayoutVars>
      </dgm:prSet>
      <dgm:spPr/>
      <dgm:t>
        <a:bodyPr/>
        <a:lstStyle/>
        <a:p>
          <a:endParaRPr lang="es-EC"/>
        </a:p>
      </dgm:t>
    </dgm:pt>
    <dgm:pt modelId="{597C76C3-4818-41A4-BBD7-568D01F2BEF0}" type="pres">
      <dgm:prSet presAssocID="{09F53521-1508-4C1A-A6A9-16B1FCF18EFA}" presName="Name56" presStyleLbl="parChTrans1D2" presStyleIdx="0" presStyleCnt="4"/>
      <dgm:spPr/>
      <dgm:t>
        <a:bodyPr/>
        <a:lstStyle/>
        <a:p>
          <a:endParaRPr lang="es-EC"/>
        </a:p>
      </dgm:t>
    </dgm:pt>
    <dgm:pt modelId="{773A70A1-249A-4085-B94C-A12D84CF7A92}" type="pres">
      <dgm:prSet presAssocID="{84D38E8E-D369-41B6-9548-B6C8C1FA32AC}" presName="text0" presStyleLbl="node1" presStyleIdx="1" presStyleCnt="5" custScaleX="364532" custScaleY="132163" custRadScaleRad="159625" custRadScaleInc="122323">
        <dgm:presLayoutVars>
          <dgm:bulletEnabled val="1"/>
        </dgm:presLayoutVars>
      </dgm:prSet>
      <dgm:spPr/>
      <dgm:t>
        <a:bodyPr/>
        <a:lstStyle/>
        <a:p>
          <a:endParaRPr lang="es-EC"/>
        </a:p>
      </dgm:t>
    </dgm:pt>
    <dgm:pt modelId="{11392016-45DA-45F4-A19F-AA6E12DB7994}" type="pres">
      <dgm:prSet presAssocID="{1FE6A3ED-B1AD-4E68-AD39-A3328CD45E38}" presName="Name56" presStyleLbl="parChTrans1D2" presStyleIdx="1" presStyleCnt="4"/>
      <dgm:spPr/>
      <dgm:t>
        <a:bodyPr/>
        <a:lstStyle/>
        <a:p>
          <a:endParaRPr lang="es-EC"/>
        </a:p>
      </dgm:t>
    </dgm:pt>
    <dgm:pt modelId="{BA6B5D97-94F0-4D47-891F-01951F5BA678}" type="pres">
      <dgm:prSet presAssocID="{05D1055A-755C-430B-8AE3-AD525F012234}" presName="text0" presStyleLbl="node1" presStyleIdx="2" presStyleCnt="5" custScaleX="366346" custScaleY="136686" custRadScaleRad="122391" custRadScaleInc="-294322">
        <dgm:presLayoutVars>
          <dgm:bulletEnabled val="1"/>
        </dgm:presLayoutVars>
      </dgm:prSet>
      <dgm:spPr/>
      <dgm:t>
        <a:bodyPr/>
        <a:lstStyle/>
        <a:p>
          <a:endParaRPr lang="es-EC"/>
        </a:p>
      </dgm:t>
    </dgm:pt>
    <dgm:pt modelId="{0061FED1-E831-49CE-BB70-985DEF82065B}" type="pres">
      <dgm:prSet presAssocID="{C1308F6B-CCCD-4CDC-977C-33157110BF46}" presName="Name56" presStyleLbl="parChTrans1D2" presStyleIdx="2" presStyleCnt="4"/>
      <dgm:spPr/>
      <dgm:t>
        <a:bodyPr/>
        <a:lstStyle/>
        <a:p>
          <a:endParaRPr lang="es-EC"/>
        </a:p>
      </dgm:t>
    </dgm:pt>
    <dgm:pt modelId="{3304503B-DDAD-49E1-A174-FEC3A2E37A1C}" type="pres">
      <dgm:prSet presAssocID="{D0828C4C-48EC-455D-BC8F-67688D04F2D6}" presName="text0" presStyleLbl="node1" presStyleIdx="3" presStyleCnt="5" custScaleX="179882" custScaleY="135936" custRadScaleRad="178256" custRadScaleInc="-200067">
        <dgm:presLayoutVars>
          <dgm:bulletEnabled val="1"/>
        </dgm:presLayoutVars>
      </dgm:prSet>
      <dgm:spPr/>
      <dgm:t>
        <a:bodyPr/>
        <a:lstStyle/>
        <a:p>
          <a:endParaRPr lang="es-EC"/>
        </a:p>
      </dgm:t>
    </dgm:pt>
    <dgm:pt modelId="{BD79BD31-F4C5-4A22-864F-114F436272C2}" type="pres">
      <dgm:prSet presAssocID="{0A057792-0E2D-4F52-93B6-24324E60BF68}" presName="Name56" presStyleLbl="parChTrans1D2" presStyleIdx="3" presStyleCnt="4"/>
      <dgm:spPr/>
      <dgm:t>
        <a:bodyPr/>
        <a:lstStyle/>
        <a:p>
          <a:endParaRPr lang="es-EC"/>
        </a:p>
      </dgm:t>
    </dgm:pt>
    <dgm:pt modelId="{1834B760-AE74-4949-AB9C-7206596BB4AC}" type="pres">
      <dgm:prSet presAssocID="{350DB6B7-F187-4139-9582-BFF0D5FF37A1}" presName="text0" presStyleLbl="node1" presStyleIdx="4" presStyleCnt="5" custScaleX="179882" custScaleY="135936" custRadScaleRad="135137" custRadScaleInc="89">
        <dgm:presLayoutVars>
          <dgm:bulletEnabled val="1"/>
        </dgm:presLayoutVars>
      </dgm:prSet>
      <dgm:spPr/>
      <dgm:t>
        <a:bodyPr/>
        <a:lstStyle/>
        <a:p>
          <a:endParaRPr lang="es-EC"/>
        </a:p>
      </dgm:t>
    </dgm:pt>
  </dgm:ptLst>
  <dgm:cxnLst>
    <dgm:cxn modelId="{88DB318A-0F76-4C12-AE5C-4EAEB839D3AC}" type="presOf" srcId="{84D38E8E-D369-41B6-9548-B6C8C1FA32AC}" destId="{773A70A1-249A-4085-B94C-A12D84CF7A92}" srcOrd="0" destOrd="0" presId="urn:microsoft.com/office/officeart/2008/layout/RadialCluster"/>
    <dgm:cxn modelId="{44356ED3-3B3F-49CD-92AD-2C0FE2E20C54}" srcId="{845A7E34-A98F-43CF-95B5-E936713FF21E}" destId="{D0828C4C-48EC-455D-BC8F-67688D04F2D6}" srcOrd="2" destOrd="0" parTransId="{C1308F6B-CCCD-4CDC-977C-33157110BF46}" sibTransId="{18C44DA1-5A14-40AA-83F1-5A1518B5A488}"/>
    <dgm:cxn modelId="{D6F52EB8-6471-4BD9-922F-A7F0CEB675D9}" srcId="{845A7E34-A98F-43CF-95B5-E936713FF21E}" destId="{05D1055A-755C-430B-8AE3-AD525F012234}" srcOrd="1" destOrd="0" parTransId="{1FE6A3ED-B1AD-4E68-AD39-A3328CD45E38}" sibTransId="{AB21FFD8-5977-4961-B58D-056EF4899CFE}"/>
    <dgm:cxn modelId="{395F5984-A939-47E4-82C2-C2AA94046E7F}" type="presOf" srcId="{D0828C4C-48EC-455D-BC8F-67688D04F2D6}" destId="{3304503B-DDAD-49E1-A174-FEC3A2E37A1C}" srcOrd="0" destOrd="0" presId="urn:microsoft.com/office/officeart/2008/layout/RadialCluster"/>
    <dgm:cxn modelId="{7D8BECC1-01EF-43DF-B00F-C697A5BBE7EF}" type="presOf" srcId="{845A7E34-A98F-43CF-95B5-E936713FF21E}" destId="{FB7BBB55-0739-46C2-8C60-589E0699D83E}" srcOrd="0" destOrd="0" presId="urn:microsoft.com/office/officeart/2008/layout/RadialCluster"/>
    <dgm:cxn modelId="{85D24D81-7FB4-44E7-8AC1-E42460366ACF}" srcId="{845A7E34-A98F-43CF-95B5-E936713FF21E}" destId="{84D38E8E-D369-41B6-9548-B6C8C1FA32AC}" srcOrd="0" destOrd="0" parTransId="{09F53521-1508-4C1A-A6A9-16B1FCF18EFA}" sibTransId="{27F67812-3BBB-4749-87F3-46D498E967F9}"/>
    <dgm:cxn modelId="{4565482C-61CC-44CE-B9C9-95EBBD826FA4}" type="presOf" srcId="{0A057792-0E2D-4F52-93B6-24324E60BF68}" destId="{BD79BD31-F4C5-4A22-864F-114F436272C2}" srcOrd="0" destOrd="0" presId="urn:microsoft.com/office/officeart/2008/layout/RadialCluster"/>
    <dgm:cxn modelId="{FD28717D-6CB0-4D90-BFB4-3D408FAB3B10}" type="presOf" srcId="{1FE6A3ED-B1AD-4E68-AD39-A3328CD45E38}" destId="{11392016-45DA-45F4-A19F-AA6E12DB7994}" srcOrd="0" destOrd="0" presId="urn:microsoft.com/office/officeart/2008/layout/RadialCluster"/>
    <dgm:cxn modelId="{658AB41C-63CB-4774-A175-72A7909046FF}" type="presOf" srcId="{09F53521-1508-4C1A-A6A9-16B1FCF18EFA}" destId="{597C76C3-4818-41A4-BBD7-568D01F2BEF0}" srcOrd="0" destOrd="0" presId="urn:microsoft.com/office/officeart/2008/layout/RadialCluster"/>
    <dgm:cxn modelId="{3FFFF82A-8596-40C9-9EB1-A25DFF8A38C9}" type="presOf" srcId="{350DB6B7-F187-4139-9582-BFF0D5FF37A1}" destId="{1834B760-AE74-4949-AB9C-7206596BB4AC}" srcOrd="0" destOrd="0" presId="urn:microsoft.com/office/officeart/2008/layout/RadialCluster"/>
    <dgm:cxn modelId="{E0853C19-B959-408F-8B87-B9957C5937CA}" srcId="{845A7E34-A98F-43CF-95B5-E936713FF21E}" destId="{350DB6B7-F187-4139-9582-BFF0D5FF37A1}" srcOrd="3" destOrd="0" parTransId="{0A057792-0E2D-4F52-93B6-24324E60BF68}" sibTransId="{89FE99CB-57D6-4A32-9D34-E143DCF4483A}"/>
    <dgm:cxn modelId="{7CBB83B8-4BB3-47A7-A492-26951FF2E135}" type="presOf" srcId="{458C0E72-94EE-4061-B561-D9300E2BC49B}" destId="{DAA14F99-7182-46AF-A310-600DDB0952B3}" srcOrd="0" destOrd="0" presId="urn:microsoft.com/office/officeart/2008/layout/RadialCluster"/>
    <dgm:cxn modelId="{FDD0F419-6CC9-4623-A775-6DAB620631E4}" srcId="{458C0E72-94EE-4061-B561-D9300E2BC49B}" destId="{845A7E34-A98F-43CF-95B5-E936713FF21E}" srcOrd="0" destOrd="0" parTransId="{781149ED-0254-40F7-8373-0F05864EA7BE}" sibTransId="{28D43BAA-D326-471E-BD63-4482D1C6B94D}"/>
    <dgm:cxn modelId="{2376AF6F-7FF4-4B3E-A236-52D9605C52CB}" type="presOf" srcId="{05D1055A-755C-430B-8AE3-AD525F012234}" destId="{BA6B5D97-94F0-4D47-891F-01951F5BA678}" srcOrd="0" destOrd="0" presId="urn:microsoft.com/office/officeart/2008/layout/RadialCluster"/>
    <dgm:cxn modelId="{92DD9744-4063-4316-9A7B-D36FC002593A}" type="presOf" srcId="{C1308F6B-CCCD-4CDC-977C-33157110BF46}" destId="{0061FED1-E831-49CE-BB70-985DEF82065B}" srcOrd="0" destOrd="0" presId="urn:microsoft.com/office/officeart/2008/layout/RadialCluster"/>
    <dgm:cxn modelId="{E0ACA29A-1889-4507-93D9-B038CD9610E1}" type="presParOf" srcId="{DAA14F99-7182-46AF-A310-600DDB0952B3}" destId="{C491243A-5A42-45EB-891A-D84DABB27115}" srcOrd="0" destOrd="0" presId="urn:microsoft.com/office/officeart/2008/layout/RadialCluster"/>
    <dgm:cxn modelId="{FD09B8D1-BA26-46FD-80DE-9DA15E904E15}" type="presParOf" srcId="{C491243A-5A42-45EB-891A-D84DABB27115}" destId="{FB7BBB55-0739-46C2-8C60-589E0699D83E}" srcOrd="0" destOrd="0" presId="urn:microsoft.com/office/officeart/2008/layout/RadialCluster"/>
    <dgm:cxn modelId="{AAC6309F-E8A4-4206-A181-67DF67F05516}" type="presParOf" srcId="{C491243A-5A42-45EB-891A-D84DABB27115}" destId="{597C76C3-4818-41A4-BBD7-568D01F2BEF0}" srcOrd="1" destOrd="0" presId="urn:microsoft.com/office/officeart/2008/layout/RadialCluster"/>
    <dgm:cxn modelId="{636FCD0D-874A-4ADC-B448-52294BBBD1D8}" type="presParOf" srcId="{C491243A-5A42-45EB-891A-D84DABB27115}" destId="{773A70A1-249A-4085-B94C-A12D84CF7A92}" srcOrd="2" destOrd="0" presId="urn:microsoft.com/office/officeart/2008/layout/RadialCluster"/>
    <dgm:cxn modelId="{DDB3D646-E817-4184-A022-50E35A7B1351}" type="presParOf" srcId="{C491243A-5A42-45EB-891A-D84DABB27115}" destId="{11392016-45DA-45F4-A19F-AA6E12DB7994}" srcOrd="3" destOrd="0" presId="urn:microsoft.com/office/officeart/2008/layout/RadialCluster"/>
    <dgm:cxn modelId="{562CEB0E-679E-4381-9317-9BC23FCAD0F1}" type="presParOf" srcId="{C491243A-5A42-45EB-891A-D84DABB27115}" destId="{BA6B5D97-94F0-4D47-891F-01951F5BA678}" srcOrd="4" destOrd="0" presId="urn:microsoft.com/office/officeart/2008/layout/RadialCluster"/>
    <dgm:cxn modelId="{A2942784-D15A-4D84-8A5D-65D12E37215F}" type="presParOf" srcId="{C491243A-5A42-45EB-891A-D84DABB27115}" destId="{0061FED1-E831-49CE-BB70-985DEF82065B}" srcOrd="5" destOrd="0" presId="urn:microsoft.com/office/officeart/2008/layout/RadialCluster"/>
    <dgm:cxn modelId="{14B4A4E0-01AC-4B34-A162-D364799FC5B2}" type="presParOf" srcId="{C491243A-5A42-45EB-891A-D84DABB27115}" destId="{3304503B-DDAD-49E1-A174-FEC3A2E37A1C}" srcOrd="6" destOrd="0" presId="urn:microsoft.com/office/officeart/2008/layout/RadialCluster"/>
    <dgm:cxn modelId="{CE1BAA6A-09E9-4AF6-A111-870082EAA88D}" type="presParOf" srcId="{C491243A-5A42-45EB-891A-D84DABB27115}" destId="{BD79BD31-F4C5-4A22-864F-114F436272C2}" srcOrd="7" destOrd="0" presId="urn:microsoft.com/office/officeart/2008/layout/RadialCluster"/>
    <dgm:cxn modelId="{B8510761-6A3B-4F97-A505-55F93FF4B2F4}" type="presParOf" srcId="{C491243A-5A42-45EB-891A-D84DABB27115}" destId="{1834B760-AE74-4949-AB9C-7206596BB4AC}"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58C0E72-94EE-4061-B561-D9300E2BC49B}" type="doc">
      <dgm:prSet loTypeId="urn:microsoft.com/office/officeart/2008/layout/RadialCluster" loCatId="cycle" qsTypeId="urn:microsoft.com/office/officeart/2005/8/quickstyle/simple3" qsCatId="simple" csTypeId="urn:microsoft.com/office/officeart/2005/8/colors/colorful4" csCatId="colorful" phldr="1"/>
      <dgm:spPr/>
      <dgm:t>
        <a:bodyPr/>
        <a:lstStyle/>
        <a:p>
          <a:endParaRPr lang="es-EC"/>
        </a:p>
      </dgm:t>
    </dgm:pt>
    <dgm:pt modelId="{845A7E34-A98F-43CF-95B5-E936713FF21E}">
      <dgm:prSet phldrT="[Texto]" custT="1"/>
      <dgm:spPr/>
      <dgm:t>
        <a:bodyPr/>
        <a:lstStyle/>
        <a:p>
          <a:r>
            <a:rPr lang="es-EC" sz="3600" b="1" dirty="0" smtClean="0">
              <a:solidFill>
                <a:schemeClr val="bg1"/>
              </a:solidFill>
            </a:rPr>
            <a:t>Sistema de Lavado</a:t>
          </a:r>
          <a:endParaRPr lang="es-EC" sz="3600" b="1" dirty="0">
            <a:solidFill>
              <a:schemeClr val="bg1"/>
            </a:solidFill>
          </a:endParaRPr>
        </a:p>
      </dgm:t>
    </dgm:pt>
    <dgm:pt modelId="{781149ED-0254-40F7-8373-0F05864EA7BE}" type="parTrans" cxnId="{FDD0F419-6CC9-4623-A775-6DAB620631E4}">
      <dgm:prSet/>
      <dgm:spPr/>
      <dgm:t>
        <a:bodyPr/>
        <a:lstStyle/>
        <a:p>
          <a:endParaRPr lang="es-EC"/>
        </a:p>
      </dgm:t>
    </dgm:pt>
    <dgm:pt modelId="{28D43BAA-D326-471E-BD63-4482D1C6B94D}" type="sibTrans" cxnId="{FDD0F419-6CC9-4623-A775-6DAB620631E4}">
      <dgm:prSet/>
      <dgm:spPr/>
      <dgm:t>
        <a:bodyPr/>
        <a:lstStyle/>
        <a:p>
          <a:endParaRPr lang="es-EC"/>
        </a:p>
      </dgm:t>
    </dgm:pt>
    <dgm:pt modelId="{020B4048-8160-47BD-BACF-3732077B35D6}">
      <dgm:prSet phldrT="[Texto]" custT="1"/>
      <dgm:spPr/>
      <dgm:t>
        <a:bodyPr/>
        <a:lstStyle/>
        <a:p>
          <a:r>
            <a:rPr lang="es-EC" sz="2400" b="1" dirty="0" smtClean="0"/>
            <a:t>Añadidos </a:t>
          </a:r>
        </a:p>
        <a:p>
          <a:r>
            <a:rPr lang="es-EC" sz="2400" b="1" dirty="0" smtClean="0"/>
            <a:t>Bomba auto sumergible</a:t>
          </a:r>
          <a:endParaRPr lang="es-EC" sz="2400" b="1" dirty="0"/>
        </a:p>
      </dgm:t>
    </dgm:pt>
    <dgm:pt modelId="{C15AE570-818A-44A9-A56C-4804F5F2009A}" type="parTrans" cxnId="{DC4B0138-4C97-4A2B-862C-EA2E488B2B3B}">
      <dgm:prSet/>
      <dgm:spPr/>
      <dgm:t>
        <a:bodyPr/>
        <a:lstStyle/>
        <a:p>
          <a:endParaRPr lang="es-EC"/>
        </a:p>
      </dgm:t>
    </dgm:pt>
    <dgm:pt modelId="{E2F30E73-85A6-46A7-91D1-30ADC64C591D}" type="sibTrans" cxnId="{DC4B0138-4C97-4A2B-862C-EA2E488B2B3B}">
      <dgm:prSet/>
      <dgm:spPr/>
      <dgm:t>
        <a:bodyPr/>
        <a:lstStyle/>
        <a:p>
          <a:endParaRPr lang="es-EC"/>
        </a:p>
      </dgm:t>
    </dgm:pt>
    <dgm:pt modelId="{84D38E8E-D369-41B6-9548-B6C8C1FA32AC}">
      <dgm:prSet phldrT="[Texto]" custT="1"/>
      <dgm:spPr/>
      <dgm:t>
        <a:bodyPr/>
        <a:lstStyle/>
        <a:p>
          <a:r>
            <a:rPr lang="es-EC" sz="2400" b="1" dirty="0" smtClean="0"/>
            <a:t>Proceso óptimo</a:t>
          </a:r>
          <a:endParaRPr lang="es-EC" sz="2400" b="1" dirty="0"/>
        </a:p>
      </dgm:t>
    </dgm:pt>
    <dgm:pt modelId="{09F53521-1508-4C1A-A6A9-16B1FCF18EFA}" type="parTrans" cxnId="{85D24D81-7FB4-44E7-8AC1-E42460366ACF}">
      <dgm:prSet/>
      <dgm:spPr/>
      <dgm:t>
        <a:bodyPr/>
        <a:lstStyle/>
        <a:p>
          <a:endParaRPr lang="es-EC"/>
        </a:p>
      </dgm:t>
    </dgm:pt>
    <dgm:pt modelId="{27F67812-3BBB-4749-87F3-46D498E967F9}" type="sibTrans" cxnId="{85D24D81-7FB4-44E7-8AC1-E42460366ACF}">
      <dgm:prSet/>
      <dgm:spPr/>
      <dgm:t>
        <a:bodyPr/>
        <a:lstStyle/>
        <a:p>
          <a:endParaRPr lang="es-EC"/>
        </a:p>
      </dgm:t>
    </dgm:pt>
    <dgm:pt modelId="{05D1055A-755C-430B-8AE3-AD525F012234}">
      <dgm:prSet phldrT="[Texto]" custT="1"/>
      <dgm:spPr/>
      <dgm:t>
        <a:bodyPr/>
        <a:lstStyle/>
        <a:p>
          <a:r>
            <a:rPr lang="es-EC" sz="2400" b="1" dirty="0" smtClean="0"/>
            <a:t>Consumo humano</a:t>
          </a:r>
          <a:endParaRPr lang="es-EC" sz="2400" b="1" dirty="0"/>
        </a:p>
      </dgm:t>
    </dgm:pt>
    <dgm:pt modelId="{1FE6A3ED-B1AD-4E68-AD39-A3328CD45E38}" type="parTrans" cxnId="{D6F52EB8-6471-4BD9-922F-A7F0CEB675D9}">
      <dgm:prSet/>
      <dgm:spPr/>
      <dgm:t>
        <a:bodyPr/>
        <a:lstStyle/>
        <a:p>
          <a:endParaRPr lang="es-EC"/>
        </a:p>
      </dgm:t>
    </dgm:pt>
    <dgm:pt modelId="{AB21FFD8-5977-4961-B58D-056EF4899CFE}" type="sibTrans" cxnId="{D6F52EB8-6471-4BD9-922F-A7F0CEB675D9}">
      <dgm:prSet/>
      <dgm:spPr/>
      <dgm:t>
        <a:bodyPr/>
        <a:lstStyle/>
        <a:p>
          <a:endParaRPr lang="es-EC"/>
        </a:p>
      </dgm:t>
    </dgm:pt>
    <dgm:pt modelId="{DAA14F99-7182-46AF-A310-600DDB0952B3}" type="pres">
      <dgm:prSet presAssocID="{458C0E72-94EE-4061-B561-D9300E2BC49B}" presName="Name0" presStyleCnt="0">
        <dgm:presLayoutVars>
          <dgm:chMax val="1"/>
          <dgm:chPref val="1"/>
          <dgm:dir/>
          <dgm:animOne val="branch"/>
          <dgm:animLvl val="lvl"/>
        </dgm:presLayoutVars>
      </dgm:prSet>
      <dgm:spPr/>
      <dgm:t>
        <a:bodyPr/>
        <a:lstStyle/>
        <a:p>
          <a:endParaRPr lang="es-EC"/>
        </a:p>
      </dgm:t>
    </dgm:pt>
    <dgm:pt modelId="{C491243A-5A42-45EB-891A-D84DABB27115}" type="pres">
      <dgm:prSet presAssocID="{845A7E34-A98F-43CF-95B5-E936713FF21E}" presName="singleCycle" presStyleCnt="0"/>
      <dgm:spPr/>
    </dgm:pt>
    <dgm:pt modelId="{FB7BBB55-0739-46C2-8C60-589E0699D83E}" type="pres">
      <dgm:prSet presAssocID="{845A7E34-A98F-43CF-95B5-E936713FF21E}" presName="singleCenter" presStyleLbl="node1" presStyleIdx="0" presStyleCnt="4" custScaleX="262044" custScaleY="55216" custLinFactNeighborX="2552" custLinFactNeighborY="-14308">
        <dgm:presLayoutVars>
          <dgm:chMax val="7"/>
          <dgm:chPref val="7"/>
        </dgm:presLayoutVars>
      </dgm:prSet>
      <dgm:spPr/>
      <dgm:t>
        <a:bodyPr/>
        <a:lstStyle/>
        <a:p>
          <a:endParaRPr lang="es-EC"/>
        </a:p>
      </dgm:t>
    </dgm:pt>
    <dgm:pt modelId="{905E3A05-01B0-4C42-92BC-37CA6A44D189}" type="pres">
      <dgm:prSet presAssocID="{C15AE570-818A-44A9-A56C-4804F5F2009A}" presName="Name56" presStyleLbl="parChTrans1D2" presStyleIdx="0" presStyleCnt="3"/>
      <dgm:spPr/>
      <dgm:t>
        <a:bodyPr/>
        <a:lstStyle/>
        <a:p>
          <a:endParaRPr lang="es-EC"/>
        </a:p>
      </dgm:t>
    </dgm:pt>
    <dgm:pt modelId="{90C0D0FA-A91E-4CA3-BF46-F2456733573C}" type="pres">
      <dgm:prSet presAssocID="{020B4048-8160-47BD-BACF-3732077B35D6}" presName="text0" presStyleLbl="node1" presStyleIdx="1" presStyleCnt="4" custScaleX="376545" custScaleY="141210" custRadScaleRad="100267" custRadScaleInc="4288">
        <dgm:presLayoutVars>
          <dgm:bulletEnabled val="1"/>
        </dgm:presLayoutVars>
      </dgm:prSet>
      <dgm:spPr/>
      <dgm:t>
        <a:bodyPr/>
        <a:lstStyle/>
        <a:p>
          <a:endParaRPr lang="es-EC"/>
        </a:p>
      </dgm:t>
    </dgm:pt>
    <dgm:pt modelId="{597C76C3-4818-41A4-BBD7-568D01F2BEF0}" type="pres">
      <dgm:prSet presAssocID="{09F53521-1508-4C1A-A6A9-16B1FCF18EFA}" presName="Name56" presStyleLbl="parChTrans1D2" presStyleIdx="1" presStyleCnt="3"/>
      <dgm:spPr/>
      <dgm:t>
        <a:bodyPr/>
        <a:lstStyle/>
        <a:p>
          <a:endParaRPr lang="es-EC"/>
        </a:p>
      </dgm:t>
    </dgm:pt>
    <dgm:pt modelId="{773A70A1-249A-4085-B94C-A12D84CF7A92}" type="pres">
      <dgm:prSet presAssocID="{84D38E8E-D369-41B6-9548-B6C8C1FA32AC}" presName="text0" presStyleLbl="node1" presStyleIdx="2" presStyleCnt="4" custScaleX="272977" custScaleY="132163">
        <dgm:presLayoutVars>
          <dgm:bulletEnabled val="1"/>
        </dgm:presLayoutVars>
      </dgm:prSet>
      <dgm:spPr/>
      <dgm:t>
        <a:bodyPr/>
        <a:lstStyle/>
        <a:p>
          <a:endParaRPr lang="es-EC"/>
        </a:p>
      </dgm:t>
    </dgm:pt>
    <dgm:pt modelId="{11392016-45DA-45F4-A19F-AA6E12DB7994}" type="pres">
      <dgm:prSet presAssocID="{1FE6A3ED-B1AD-4E68-AD39-A3328CD45E38}" presName="Name56" presStyleLbl="parChTrans1D2" presStyleIdx="2" presStyleCnt="3"/>
      <dgm:spPr/>
      <dgm:t>
        <a:bodyPr/>
        <a:lstStyle/>
        <a:p>
          <a:endParaRPr lang="es-EC"/>
        </a:p>
      </dgm:t>
    </dgm:pt>
    <dgm:pt modelId="{BA6B5D97-94F0-4D47-891F-01951F5BA678}" type="pres">
      <dgm:prSet presAssocID="{05D1055A-755C-430B-8AE3-AD525F012234}" presName="text0" presStyleLbl="node1" presStyleIdx="3" presStyleCnt="4" custScaleX="266152" custScaleY="136686">
        <dgm:presLayoutVars>
          <dgm:bulletEnabled val="1"/>
        </dgm:presLayoutVars>
      </dgm:prSet>
      <dgm:spPr/>
      <dgm:t>
        <a:bodyPr/>
        <a:lstStyle/>
        <a:p>
          <a:endParaRPr lang="es-EC"/>
        </a:p>
      </dgm:t>
    </dgm:pt>
  </dgm:ptLst>
  <dgm:cxnLst>
    <dgm:cxn modelId="{19C01B2D-213A-4408-9EB8-55867F680CC5}" type="presOf" srcId="{458C0E72-94EE-4061-B561-D9300E2BC49B}" destId="{DAA14F99-7182-46AF-A310-600DDB0952B3}" srcOrd="0" destOrd="0" presId="urn:microsoft.com/office/officeart/2008/layout/RadialCluster"/>
    <dgm:cxn modelId="{DF3187E1-6757-4DE3-A7E6-1AB36631A825}" type="presOf" srcId="{020B4048-8160-47BD-BACF-3732077B35D6}" destId="{90C0D0FA-A91E-4CA3-BF46-F2456733573C}" srcOrd="0" destOrd="0" presId="urn:microsoft.com/office/officeart/2008/layout/RadialCluster"/>
    <dgm:cxn modelId="{D6F52EB8-6471-4BD9-922F-A7F0CEB675D9}" srcId="{845A7E34-A98F-43CF-95B5-E936713FF21E}" destId="{05D1055A-755C-430B-8AE3-AD525F012234}" srcOrd="2" destOrd="0" parTransId="{1FE6A3ED-B1AD-4E68-AD39-A3328CD45E38}" sibTransId="{AB21FFD8-5977-4961-B58D-056EF4899CFE}"/>
    <dgm:cxn modelId="{85D24D81-7FB4-44E7-8AC1-E42460366ACF}" srcId="{845A7E34-A98F-43CF-95B5-E936713FF21E}" destId="{84D38E8E-D369-41B6-9548-B6C8C1FA32AC}" srcOrd="1" destOrd="0" parTransId="{09F53521-1508-4C1A-A6A9-16B1FCF18EFA}" sibTransId="{27F67812-3BBB-4749-87F3-46D498E967F9}"/>
    <dgm:cxn modelId="{DC4B0138-4C97-4A2B-862C-EA2E488B2B3B}" srcId="{845A7E34-A98F-43CF-95B5-E936713FF21E}" destId="{020B4048-8160-47BD-BACF-3732077B35D6}" srcOrd="0" destOrd="0" parTransId="{C15AE570-818A-44A9-A56C-4804F5F2009A}" sibTransId="{E2F30E73-85A6-46A7-91D1-30ADC64C591D}"/>
    <dgm:cxn modelId="{F5502083-8A10-4A74-A5A9-A39A6B7075B4}" type="presOf" srcId="{1FE6A3ED-B1AD-4E68-AD39-A3328CD45E38}" destId="{11392016-45DA-45F4-A19F-AA6E12DB7994}" srcOrd="0" destOrd="0" presId="urn:microsoft.com/office/officeart/2008/layout/RadialCluster"/>
    <dgm:cxn modelId="{FFBD22D5-39EB-445C-BEFA-2CE6C4468BBD}" type="presOf" srcId="{845A7E34-A98F-43CF-95B5-E936713FF21E}" destId="{FB7BBB55-0739-46C2-8C60-589E0699D83E}" srcOrd="0" destOrd="0" presId="urn:microsoft.com/office/officeart/2008/layout/RadialCluster"/>
    <dgm:cxn modelId="{89B4ECE1-B57C-47AA-81FE-F244455A53BA}" type="presOf" srcId="{09F53521-1508-4C1A-A6A9-16B1FCF18EFA}" destId="{597C76C3-4818-41A4-BBD7-568D01F2BEF0}" srcOrd="0" destOrd="0" presId="urn:microsoft.com/office/officeart/2008/layout/RadialCluster"/>
    <dgm:cxn modelId="{FDD0F419-6CC9-4623-A775-6DAB620631E4}" srcId="{458C0E72-94EE-4061-B561-D9300E2BC49B}" destId="{845A7E34-A98F-43CF-95B5-E936713FF21E}" srcOrd="0" destOrd="0" parTransId="{781149ED-0254-40F7-8373-0F05864EA7BE}" sibTransId="{28D43BAA-D326-471E-BD63-4482D1C6B94D}"/>
    <dgm:cxn modelId="{10656E37-BB73-4B6F-91D6-0FA2A7077286}" type="presOf" srcId="{C15AE570-818A-44A9-A56C-4804F5F2009A}" destId="{905E3A05-01B0-4C42-92BC-37CA6A44D189}" srcOrd="0" destOrd="0" presId="urn:microsoft.com/office/officeart/2008/layout/RadialCluster"/>
    <dgm:cxn modelId="{2DDF25AE-7104-46F9-BB2F-4979898F4140}" type="presOf" srcId="{84D38E8E-D369-41B6-9548-B6C8C1FA32AC}" destId="{773A70A1-249A-4085-B94C-A12D84CF7A92}" srcOrd="0" destOrd="0" presId="urn:microsoft.com/office/officeart/2008/layout/RadialCluster"/>
    <dgm:cxn modelId="{C47BB0D5-F398-4BE8-86AA-49C9414186FC}" type="presOf" srcId="{05D1055A-755C-430B-8AE3-AD525F012234}" destId="{BA6B5D97-94F0-4D47-891F-01951F5BA678}" srcOrd="0" destOrd="0" presId="urn:microsoft.com/office/officeart/2008/layout/RadialCluster"/>
    <dgm:cxn modelId="{ADC04762-B01B-41B1-9FAE-52120388312C}" type="presParOf" srcId="{DAA14F99-7182-46AF-A310-600DDB0952B3}" destId="{C491243A-5A42-45EB-891A-D84DABB27115}" srcOrd="0" destOrd="0" presId="urn:microsoft.com/office/officeart/2008/layout/RadialCluster"/>
    <dgm:cxn modelId="{25D9186E-1926-40D1-90AD-CEF7B4DAC045}" type="presParOf" srcId="{C491243A-5A42-45EB-891A-D84DABB27115}" destId="{FB7BBB55-0739-46C2-8C60-589E0699D83E}" srcOrd="0" destOrd="0" presId="urn:microsoft.com/office/officeart/2008/layout/RadialCluster"/>
    <dgm:cxn modelId="{1D96310E-F8AE-4681-917A-D598D8263599}" type="presParOf" srcId="{C491243A-5A42-45EB-891A-D84DABB27115}" destId="{905E3A05-01B0-4C42-92BC-37CA6A44D189}" srcOrd="1" destOrd="0" presId="urn:microsoft.com/office/officeart/2008/layout/RadialCluster"/>
    <dgm:cxn modelId="{FA7A3E40-C34D-4337-8E6A-3D3BB2CBFA6C}" type="presParOf" srcId="{C491243A-5A42-45EB-891A-D84DABB27115}" destId="{90C0D0FA-A91E-4CA3-BF46-F2456733573C}" srcOrd="2" destOrd="0" presId="urn:microsoft.com/office/officeart/2008/layout/RadialCluster"/>
    <dgm:cxn modelId="{2949BFE8-9E03-4B8E-BCDB-0C4C8FD58CBE}" type="presParOf" srcId="{C491243A-5A42-45EB-891A-D84DABB27115}" destId="{597C76C3-4818-41A4-BBD7-568D01F2BEF0}" srcOrd="3" destOrd="0" presId="urn:microsoft.com/office/officeart/2008/layout/RadialCluster"/>
    <dgm:cxn modelId="{60EFE9B7-C952-408E-BB1E-0054DDF14D4F}" type="presParOf" srcId="{C491243A-5A42-45EB-891A-D84DABB27115}" destId="{773A70A1-249A-4085-B94C-A12D84CF7A92}" srcOrd="4" destOrd="0" presId="urn:microsoft.com/office/officeart/2008/layout/RadialCluster"/>
    <dgm:cxn modelId="{2473B0F6-B2B9-48B0-ACD7-16A71AA989FC}" type="presParOf" srcId="{C491243A-5A42-45EB-891A-D84DABB27115}" destId="{11392016-45DA-45F4-A19F-AA6E12DB7994}" srcOrd="5" destOrd="0" presId="urn:microsoft.com/office/officeart/2008/layout/RadialCluster"/>
    <dgm:cxn modelId="{2E630E20-3671-4B8B-B86A-6B3DCFCCCE83}" type="presParOf" srcId="{C491243A-5A42-45EB-891A-D84DABB27115}" destId="{BA6B5D97-94F0-4D47-891F-01951F5BA678}"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58C0E72-94EE-4061-B561-D9300E2BC49B}" type="doc">
      <dgm:prSet loTypeId="urn:microsoft.com/office/officeart/2008/layout/RadialCluster" loCatId="cycle" qsTypeId="urn:microsoft.com/office/officeart/2009/2/quickstyle/3d8" qsCatId="3D" csTypeId="urn:microsoft.com/office/officeart/2005/8/colors/colorful4" csCatId="colorful" phldr="1"/>
      <dgm:spPr/>
      <dgm:t>
        <a:bodyPr/>
        <a:lstStyle/>
        <a:p>
          <a:endParaRPr lang="es-EC"/>
        </a:p>
      </dgm:t>
    </dgm:pt>
    <dgm:pt modelId="{845A7E34-A98F-43CF-95B5-E936713FF21E}">
      <dgm:prSet phldrT="[Texto]" custT="1"/>
      <dgm:spPr/>
      <dgm:t>
        <a:bodyPr/>
        <a:lstStyle/>
        <a:p>
          <a:r>
            <a:rPr lang="es-EC" sz="3600" b="0" cap="none" spc="0" dirty="0" smtClean="0">
              <a:ln w="18415" cmpd="sng">
                <a:prstDash val="solid"/>
              </a:ln>
              <a:effectLst>
                <a:outerShdw blurRad="63500" dir="3600000" algn="tl" rotWithShape="0">
                  <a:srgbClr val="000000">
                    <a:alpha val="70000"/>
                  </a:srgbClr>
                </a:outerShdw>
              </a:effectLst>
            </a:rPr>
            <a:t>Actuadores</a:t>
          </a:r>
          <a:endParaRPr lang="es-EC" sz="3600" b="0" cap="none" spc="0" dirty="0">
            <a:ln w="18415" cmpd="sng">
              <a:prstDash val="solid"/>
            </a:ln>
            <a:effectLst>
              <a:outerShdw blurRad="63500" dir="3600000" algn="tl" rotWithShape="0">
                <a:srgbClr val="000000">
                  <a:alpha val="70000"/>
                </a:srgbClr>
              </a:outerShdw>
            </a:effectLst>
          </a:endParaRPr>
        </a:p>
      </dgm:t>
    </dgm:pt>
    <dgm:pt modelId="{781149ED-0254-40F7-8373-0F05864EA7BE}" type="parTrans" cxnId="{FDD0F419-6CC9-4623-A775-6DAB620631E4}">
      <dgm:prSet/>
      <dgm:spPr/>
      <dgm:t>
        <a:bodyPr/>
        <a:lstStyle/>
        <a:p>
          <a:endParaRPr lang="es-EC"/>
        </a:p>
      </dgm:t>
    </dgm:pt>
    <dgm:pt modelId="{28D43BAA-D326-471E-BD63-4482D1C6B94D}" type="sibTrans" cxnId="{FDD0F419-6CC9-4623-A775-6DAB620631E4}">
      <dgm:prSet/>
      <dgm:spPr/>
      <dgm:t>
        <a:bodyPr/>
        <a:lstStyle/>
        <a:p>
          <a:endParaRPr lang="es-EC"/>
        </a:p>
      </dgm:t>
    </dgm:pt>
    <dgm:pt modelId="{84D38E8E-D369-41B6-9548-B6C8C1FA32AC}">
      <dgm:prSet phldrT="[Texto]" custT="1"/>
      <dgm:spPr/>
      <dgm:t>
        <a:bodyPr/>
        <a:lstStyle/>
        <a:p>
          <a:r>
            <a:rPr lang="es-EC" sz="2400" b="1" dirty="0" smtClean="0"/>
            <a:t>Proceso óptimo</a:t>
          </a:r>
          <a:endParaRPr lang="es-EC" sz="2400" b="1" dirty="0"/>
        </a:p>
      </dgm:t>
    </dgm:pt>
    <dgm:pt modelId="{09F53521-1508-4C1A-A6A9-16B1FCF18EFA}" type="parTrans" cxnId="{85D24D81-7FB4-44E7-8AC1-E42460366ACF}">
      <dgm:prSet/>
      <dgm:spPr/>
      <dgm:t>
        <a:bodyPr/>
        <a:lstStyle/>
        <a:p>
          <a:endParaRPr lang="es-EC"/>
        </a:p>
      </dgm:t>
    </dgm:pt>
    <dgm:pt modelId="{27F67812-3BBB-4749-87F3-46D498E967F9}" type="sibTrans" cxnId="{85D24D81-7FB4-44E7-8AC1-E42460366ACF}">
      <dgm:prSet/>
      <dgm:spPr/>
      <dgm:t>
        <a:bodyPr/>
        <a:lstStyle/>
        <a:p>
          <a:endParaRPr lang="es-EC"/>
        </a:p>
      </dgm:t>
    </dgm:pt>
    <dgm:pt modelId="{05D1055A-755C-430B-8AE3-AD525F012234}">
      <dgm:prSet phldrT="[Texto]" custT="1"/>
      <dgm:spPr/>
      <dgm:t>
        <a:bodyPr/>
        <a:lstStyle/>
        <a:p>
          <a:r>
            <a:rPr lang="es-EC" sz="2400" b="1" dirty="0" smtClean="0"/>
            <a:t>Consumo humano</a:t>
          </a:r>
          <a:endParaRPr lang="es-EC" sz="2400" b="1" dirty="0"/>
        </a:p>
      </dgm:t>
    </dgm:pt>
    <dgm:pt modelId="{1FE6A3ED-B1AD-4E68-AD39-A3328CD45E38}" type="parTrans" cxnId="{D6F52EB8-6471-4BD9-922F-A7F0CEB675D9}">
      <dgm:prSet/>
      <dgm:spPr/>
      <dgm:t>
        <a:bodyPr/>
        <a:lstStyle/>
        <a:p>
          <a:endParaRPr lang="es-EC"/>
        </a:p>
      </dgm:t>
    </dgm:pt>
    <dgm:pt modelId="{AB21FFD8-5977-4961-B58D-056EF4899CFE}" type="sibTrans" cxnId="{D6F52EB8-6471-4BD9-922F-A7F0CEB675D9}">
      <dgm:prSet/>
      <dgm:spPr/>
      <dgm:t>
        <a:bodyPr/>
        <a:lstStyle/>
        <a:p>
          <a:endParaRPr lang="es-EC"/>
        </a:p>
      </dgm:t>
    </dgm:pt>
    <dgm:pt modelId="{DAA14F99-7182-46AF-A310-600DDB0952B3}" type="pres">
      <dgm:prSet presAssocID="{458C0E72-94EE-4061-B561-D9300E2BC49B}" presName="Name0" presStyleCnt="0">
        <dgm:presLayoutVars>
          <dgm:chMax val="1"/>
          <dgm:chPref val="1"/>
          <dgm:dir/>
          <dgm:animOne val="branch"/>
          <dgm:animLvl val="lvl"/>
        </dgm:presLayoutVars>
      </dgm:prSet>
      <dgm:spPr/>
      <dgm:t>
        <a:bodyPr/>
        <a:lstStyle/>
        <a:p>
          <a:endParaRPr lang="es-EC"/>
        </a:p>
      </dgm:t>
    </dgm:pt>
    <dgm:pt modelId="{C491243A-5A42-45EB-891A-D84DABB27115}" type="pres">
      <dgm:prSet presAssocID="{845A7E34-A98F-43CF-95B5-E936713FF21E}" presName="singleCycle" presStyleCnt="0"/>
      <dgm:spPr/>
      <dgm:t>
        <a:bodyPr/>
        <a:lstStyle/>
        <a:p>
          <a:endParaRPr lang="es-EC"/>
        </a:p>
      </dgm:t>
    </dgm:pt>
    <dgm:pt modelId="{FB7BBB55-0739-46C2-8C60-589E0699D83E}" type="pres">
      <dgm:prSet presAssocID="{845A7E34-A98F-43CF-95B5-E936713FF21E}" presName="singleCenter" presStyleLbl="node1" presStyleIdx="0" presStyleCnt="3" custScaleX="170806" custScaleY="36738" custLinFactNeighborX="-45627" custLinFactNeighborY="-139">
        <dgm:presLayoutVars>
          <dgm:chMax val="7"/>
          <dgm:chPref val="7"/>
        </dgm:presLayoutVars>
      </dgm:prSet>
      <dgm:spPr/>
      <dgm:t>
        <a:bodyPr/>
        <a:lstStyle/>
        <a:p>
          <a:endParaRPr lang="es-EC"/>
        </a:p>
      </dgm:t>
    </dgm:pt>
    <dgm:pt modelId="{597C76C3-4818-41A4-BBD7-568D01F2BEF0}" type="pres">
      <dgm:prSet presAssocID="{09F53521-1508-4C1A-A6A9-16B1FCF18EFA}" presName="Name56" presStyleLbl="parChTrans1D2" presStyleIdx="0" presStyleCnt="2"/>
      <dgm:spPr/>
      <dgm:t>
        <a:bodyPr/>
        <a:lstStyle/>
        <a:p>
          <a:endParaRPr lang="es-EC"/>
        </a:p>
      </dgm:t>
    </dgm:pt>
    <dgm:pt modelId="{773A70A1-249A-4085-B94C-A12D84CF7A92}" type="pres">
      <dgm:prSet presAssocID="{84D38E8E-D369-41B6-9548-B6C8C1FA32AC}" presName="text0" presStyleLbl="node1" presStyleIdx="1" presStyleCnt="3" custScaleX="176240" custScaleY="132163" custRadScaleRad="85561" custRadScaleInc="16434">
        <dgm:presLayoutVars>
          <dgm:bulletEnabled val="1"/>
        </dgm:presLayoutVars>
      </dgm:prSet>
      <dgm:spPr/>
      <dgm:t>
        <a:bodyPr/>
        <a:lstStyle/>
        <a:p>
          <a:endParaRPr lang="es-EC"/>
        </a:p>
      </dgm:t>
    </dgm:pt>
    <dgm:pt modelId="{11392016-45DA-45F4-A19F-AA6E12DB7994}" type="pres">
      <dgm:prSet presAssocID="{1FE6A3ED-B1AD-4E68-AD39-A3328CD45E38}" presName="Name56" presStyleLbl="parChTrans1D2" presStyleIdx="1" presStyleCnt="2"/>
      <dgm:spPr/>
      <dgm:t>
        <a:bodyPr/>
        <a:lstStyle/>
        <a:p>
          <a:endParaRPr lang="es-EC"/>
        </a:p>
      </dgm:t>
    </dgm:pt>
    <dgm:pt modelId="{BA6B5D97-94F0-4D47-891F-01951F5BA678}" type="pres">
      <dgm:prSet presAssocID="{05D1055A-755C-430B-8AE3-AD525F012234}" presName="text0" presStyleLbl="node1" presStyleIdx="2" presStyleCnt="3" custScaleX="176080" custScaleY="136686" custRadScaleRad="159857" custRadScaleInc="61946">
        <dgm:presLayoutVars>
          <dgm:bulletEnabled val="1"/>
        </dgm:presLayoutVars>
      </dgm:prSet>
      <dgm:spPr/>
      <dgm:t>
        <a:bodyPr/>
        <a:lstStyle/>
        <a:p>
          <a:endParaRPr lang="es-EC"/>
        </a:p>
      </dgm:t>
    </dgm:pt>
  </dgm:ptLst>
  <dgm:cxnLst>
    <dgm:cxn modelId="{BA503D27-F611-414F-8028-E3943A4EF174}" type="presOf" srcId="{458C0E72-94EE-4061-B561-D9300E2BC49B}" destId="{DAA14F99-7182-46AF-A310-600DDB0952B3}" srcOrd="0" destOrd="0" presId="urn:microsoft.com/office/officeart/2008/layout/RadialCluster"/>
    <dgm:cxn modelId="{7D829C51-3393-4808-A69E-8A01A325EB8D}" type="presOf" srcId="{05D1055A-755C-430B-8AE3-AD525F012234}" destId="{BA6B5D97-94F0-4D47-891F-01951F5BA678}" srcOrd="0" destOrd="0" presId="urn:microsoft.com/office/officeart/2008/layout/RadialCluster"/>
    <dgm:cxn modelId="{D6F52EB8-6471-4BD9-922F-A7F0CEB675D9}" srcId="{845A7E34-A98F-43CF-95B5-E936713FF21E}" destId="{05D1055A-755C-430B-8AE3-AD525F012234}" srcOrd="1" destOrd="0" parTransId="{1FE6A3ED-B1AD-4E68-AD39-A3328CD45E38}" sibTransId="{AB21FFD8-5977-4961-B58D-056EF4899CFE}"/>
    <dgm:cxn modelId="{EB8A92B9-DA57-481D-B25F-12028095F949}" type="presOf" srcId="{09F53521-1508-4C1A-A6A9-16B1FCF18EFA}" destId="{597C76C3-4818-41A4-BBD7-568D01F2BEF0}" srcOrd="0" destOrd="0" presId="urn:microsoft.com/office/officeart/2008/layout/RadialCluster"/>
    <dgm:cxn modelId="{6134C427-7C0F-4E5E-A8C7-CD158080EBB3}" type="presOf" srcId="{84D38E8E-D369-41B6-9548-B6C8C1FA32AC}" destId="{773A70A1-249A-4085-B94C-A12D84CF7A92}" srcOrd="0" destOrd="0" presId="urn:microsoft.com/office/officeart/2008/layout/RadialCluster"/>
    <dgm:cxn modelId="{D9FFCFA0-5439-484A-AC7F-AD893FC3CB08}" type="presOf" srcId="{1FE6A3ED-B1AD-4E68-AD39-A3328CD45E38}" destId="{11392016-45DA-45F4-A19F-AA6E12DB7994}" srcOrd="0" destOrd="0" presId="urn:microsoft.com/office/officeart/2008/layout/RadialCluster"/>
    <dgm:cxn modelId="{10999D0D-A8FD-4472-9343-3291BBB8DCAD}" type="presOf" srcId="{845A7E34-A98F-43CF-95B5-E936713FF21E}" destId="{FB7BBB55-0739-46C2-8C60-589E0699D83E}" srcOrd="0" destOrd="0" presId="urn:microsoft.com/office/officeart/2008/layout/RadialCluster"/>
    <dgm:cxn modelId="{FDD0F419-6CC9-4623-A775-6DAB620631E4}" srcId="{458C0E72-94EE-4061-B561-D9300E2BC49B}" destId="{845A7E34-A98F-43CF-95B5-E936713FF21E}" srcOrd="0" destOrd="0" parTransId="{781149ED-0254-40F7-8373-0F05864EA7BE}" sibTransId="{28D43BAA-D326-471E-BD63-4482D1C6B94D}"/>
    <dgm:cxn modelId="{85D24D81-7FB4-44E7-8AC1-E42460366ACF}" srcId="{845A7E34-A98F-43CF-95B5-E936713FF21E}" destId="{84D38E8E-D369-41B6-9548-B6C8C1FA32AC}" srcOrd="0" destOrd="0" parTransId="{09F53521-1508-4C1A-A6A9-16B1FCF18EFA}" sibTransId="{27F67812-3BBB-4749-87F3-46D498E967F9}"/>
    <dgm:cxn modelId="{40006236-A1F8-4091-A678-B1ABB7F9652A}" type="presParOf" srcId="{DAA14F99-7182-46AF-A310-600DDB0952B3}" destId="{C491243A-5A42-45EB-891A-D84DABB27115}" srcOrd="0" destOrd="0" presId="urn:microsoft.com/office/officeart/2008/layout/RadialCluster"/>
    <dgm:cxn modelId="{8CC3B737-E322-4C1A-998F-369B65B90651}" type="presParOf" srcId="{C491243A-5A42-45EB-891A-D84DABB27115}" destId="{FB7BBB55-0739-46C2-8C60-589E0699D83E}" srcOrd="0" destOrd="0" presId="urn:microsoft.com/office/officeart/2008/layout/RadialCluster"/>
    <dgm:cxn modelId="{ED511970-B50F-48F1-A5E3-8E366CA5D5B8}" type="presParOf" srcId="{C491243A-5A42-45EB-891A-D84DABB27115}" destId="{597C76C3-4818-41A4-BBD7-568D01F2BEF0}" srcOrd="1" destOrd="0" presId="urn:microsoft.com/office/officeart/2008/layout/RadialCluster"/>
    <dgm:cxn modelId="{E8621946-B39C-4531-9419-6D6F12532910}" type="presParOf" srcId="{C491243A-5A42-45EB-891A-D84DABB27115}" destId="{773A70A1-249A-4085-B94C-A12D84CF7A92}" srcOrd="2" destOrd="0" presId="urn:microsoft.com/office/officeart/2008/layout/RadialCluster"/>
    <dgm:cxn modelId="{65EA88F7-0B70-485B-9BE0-A29DBD0DE66A}" type="presParOf" srcId="{C491243A-5A42-45EB-891A-D84DABB27115}" destId="{11392016-45DA-45F4-A19F-AA6E12DB7994}" srcOrd="3" destOrd="0" presId="urn:microsoft.com/office/officeart/2008/layout/RadialCluster"/>
    <dgm:cxn modelId="{58F9691C-791D-4D3B-929B-9D4C421CADDE}" type="presParOf" srcId="{C491243A-5A42-45EB-891A-D84DABB27115}" destId="{BA6B5D97-94F0-4D47-891F-01951F5BA678}" srcOrd="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58C0E72-94EE-4061-B561-D9300E2BC49B}" type="doc">
      <dgm:prSet loTypeId="urn:microsoft.com/office/officeart/2008/layout/RadialCluster" loCatId="cycle" qsTypeId="urn:microsoft.com/office/officeart/2005/8/quickstyle/simple3" qsCatId="simple" csTypeId="urn:microsoft.com/office/officeart/2005/8/colors/colorful4" csCatId="colorful" phldr="1"/>
      <dgm:spPr/>
      <dgm:t>
        <a:bodyPr/>
        <a:lstStyle/>
        <a:p>
          <a:endParaRPr lang="es-EC"/>
        </a:p>
      </dgm:t>
    </dgm:pt>
    <dgm:pt modelId="{845A7E34-A98F-43CF-95B5-E936713FF21E}">
      <dgm:prSet phldrT="[Texto]" custT="1"/>
      <dgm:spPr/>
      <dgm:t>
        <a:bodyPr/>
        <a:lstStyle/>
        <a:p>
          <a:r>
            <a:rPr lang="es-EC" sz="3600" b="1" dirty="0" smtClean="0">
              <a:solidFill>
                <a:schemeClr val="bg1"/>
              </a:solidFill>
            </a:rPr>
            <a:t>Instrumentación</a:t>
          </a:r>
          <a:endParaRPr lang="es-EC" sz="3600" b="1" dirty="0">
            <a:solidFill>
              <a:schemeClr val="bg1"/>
            </a:solidFill>
          </a:endParaRPr>
        </a:p>
      </dgm:t>
    </dgm:pt>
    <dgm:pt modelId="{781149ED-0254-40F7-8373-0F05864EA7BE}" type="parTrans" cxnId="{FDD0F419-6CC9-4623-A775-6DAB620631E4}">
      <dgm:prSet/>
      <dgm:spPr/>
      <dgm:t>
        <a:bodyPr/>
        <a:lstStyle/>
        <a:p>
          <a:endParaRPr lang="es-EC"/>
        </a:p>
      </dgm:t>
    </dgm:pt>
    <dgm:pt modelId="{28D43BAA-D326-471E-BD63-4482D1C6B94D}" type="sibTrans" cxnId="{FDD0F419-6CC9-4623-A775-6DAB620631E4}">
      <dgm:prSet/>
      <dgm:spPr/>
      <dgm:t>
        <a:bodyPr/>
        <a:lstStyle/>
        <a:p>
          <a:endParaRPr lang="es-EC"/>
        </a:p>
      </dgm:t>
    </dgm:pt>
    <dgm:pt modelId="{84D38E8E-D369-41B6-9548-B6C8C1FA32AC}">
      <dgm:prSet phldrT="[Texto]" custT="1"/>
      <dgm:spPr/>
      <dgm:t>
        <a:bodyPr/>
        <a:lstStyle/>
        <a:p>
          <a:r>
            <a:rPr lang="es-EC" sz="2400" b="1" dirty="0" smtClean="0"/>
            <a:t>Proceso óptimo</a:t>
          </a:r>
          <a:endParaRPr lang="es-EC" sz="2400" b="1" dirty="0"/>
        </a:p>
      </dgm:t>
    </dgm:pt>
    <dgm:pt modelId="{09F53521-1508-4C1A-A6A9-16B1FCF18EFA}" type="parTrans" cxnId="{85D24D81-7FB4-44E7-8AC1-E42460366ACF}">
      <dgm:prSet/>
      <dgm:spPr/>
      <dgm:t>
        <a:bodyPr/>
        <a:lstStyle/>
        <a:p>
          <a:endParaRPr lang="es-EC"/>
        </a:p>
      </dgm:t>
    </dgm:pt>
    <dgm:pt modelId="{27F67812-3BBB-4749-87F3-46D498E967F9}" type="sibTrans" cxnId="{85D24D81-7FB4-44E7-8AC1-E42460366ACF}">
      <dgm:prSet/>
      <dgm:spPr/>
      <dgm:t>
        <a:bodyPr/>
        <a:lstStyle/>
        <a:p>
          <a:endParaRPr lang="es-EC"/>
        </a:p>
      </dgm:t>
    </dgm:pt>
    <dgm:pt modelId="{05D1055A-755C-430B-8AE3-AD525F012234}">
      <dgm:prSet phldrT="[Texto]" custT="1"/>
      <dgm:spPr/>
      <dgm:t>
        <a:bodyPr/>
        <a:lstStyle/>
        <a:p>
          <a:r>
            <a:rPr lang="es-EC" sz="2400" b="1" dirty="0" smtClean="0"/>
            <a:t>Consumo humano</a:t>
          </a:r>
          <a:endParaRPr lang="es-EC" sz="2400" b="1" dirty="0"/>
        </a:p>
      </dgm:t>
    </dgm:pt>
    <dgm:pt modelId="{1FE6A3ED-B1AD-4E68-AD39-A3328CD45E38}" type="parTrans" cxnId="{D6F52EB8-6471-4BD9-922F-A7F0CEB675D9}">
      <dgm:prSet/>
      <dgm:spPr/>
      <dgm:t>
        <a:bodyPr/>
        <a:lstStyle/>
        <a:p>
          <a:endParaRPr lang="es-EC"/>
        </a:p>
      </dgm:t>
    </dgm:pt>
    <dgm:pt modelId="{AB21FFD8-5977-4961-B58D-056EF4899CFE}" type="sibTrans" cxnId="{D6F52EB8-6471-4BD9-922F-A7F0CEB675D9}">
      <dgm:prSet/>
      <dgm:spPr/>
      <dgm:t>
        <a:bodyPr/>
        <a:lstStyle/>
        <a:p>
          <a:endParaRPr lang="es-EC"/>
        </a:p>
      </dgm:t>
    </dgm:pt>
    <dgm:pt modelId="{87A1B3A0-9B79-4A12-B0DF-CED449FA16F3}">
      <dgm:prSet phldrT="[Texto]"/>
      <dgm:spPr/>
      <dgm:t>
        <a:bodyPr/>
        <a:lstStyle/>
        <a:p>
          <a:r>
            <a:rPr lang="es-EC" b="1" dirty="0" smtClean="0"/>
            <a:t>Proceso óptimo</a:t>
          </a:r>
          <a:endParaRPr lang="es-EC" b="1" dirty="0"/>
        </a:p>
      </dgm:t>
    </dgm:pt>
    <dgm:pt modelId="{F20B51BA-95A7-435B-97A8-393F28DD0C4B}" type="parTrans" cxnId="{4431324D-B69F-42B9-B515-4CD7CDB989DB}">
      <dgm:prSet/>
      <dgm:spPr/>
      <dgm:t>
        <a:bodyPr/>
        <a:lstStyle/>
        <a:p>
          <a:endParaRPr lang="es-EC"/>
        </a:p>
      </dgm:t>
    </dgm:pt>
    <dgm:pt modelId="{B061C598-AF59-4D21-A90D-7FBACEB21164}" type="sibTrans" cxnId="{4431324D-B69F-42B9-B515-4CD7CDB989DB}">
      <dgm:prSet/>
      <dgm:spPr/>
      <dgm:t>
        <a:bodyPr/>
        <a:lstStyle/>
        <a:p>
          <a:endParaRPr lang="es-EC"/>
        </a:p>
      </dgm:t>
    </dgm:pt>
    <dgm:pt modelId="{DAA14F99-7182-46AF-A310-600DDB0952B3}" type="pres">
      <dgm:prSet presAssocID="{458C0E72-94EE-4061-B561-D9300E2BC49B}" presName="Name0" presStyleCnt="0">
        <dgm:presLayoutVars>
          <dgm:chMax val="1"/>
          <dgm:chPref val="1"/>
          <dgm:dir/>
          <dgm:animOne val="branch"/>
          <dgm:animLvl val="lvl"/>
        </dgm:presLayoutVars>
      </dgm:prSet>
      <dgm:spPr/>
      <dgm:t>
        <a:bodyPr/>
        <a:lstStyle/>
        <a:p>
          <a:endParaRPr lang="es-EC"/>
        </a:p>
      </dgm:t>
    </dgm:pt>
    <dgm:pt modelId="{C491243A-5A42-45EB-891A-D84DABB27115}" type="pres">
      <dgm:prSet presAssocID="{845A7E34-A98F-43CF-95B5-E936713FF21E}" presName="singleCycle" presStyleCnt="0"/>
      <dgm:spPr/>
    </dgm:pt>
    <dgm:pt modelId="{FB7BBB55-0739-46C2-8C60-589E0699D83E}" type="pres">
      <dgm:prSet presAssocID="{845A7E34-A98F-43CF-95B5-E936713FF21E}" presName="singleCenter" presStyleLbl="node1" presStyleIdx="0" presStyleCnt="4" custScaleX="200921" custScaleY="55216" custLinFactNeighborX="8382" custLinFactNeighborY="2630">
        <dgm:presLayoutVars>
          <dgm:chMax val="7"/>
          <dgm:chPref val="7"/>
        </dgm:presLayoutVars>
      </dgm:prSet>
      <dgm:spPr/>
      <dgm:t>
        <a:bodyPr/>
        <a:lstStyle/>
        <a:p>
          <a:endParaRPr lang="es-EC"/>
        </a:p>
      </dgm:t>
    </dgm:pt>
    <dgm:pt modelId="{597C76C3-4818-41A4-BBD7-568D01F2BEF0}" type="pres">
      <dgm:prSet presAssocID="{09F53521-1508-4C1A-A6A9-16B1FCF18EFA}" presName="Name56" presStyleLbl="parChTrans1D2" presStyleIdx="0" presStyleCnt="3"/>
      <dgm:spPr/>
      <dgm:t>
        <a:bodyPr/>
        <a:lstStyle/>
        <a:p>
          <a:endParaRPr lang="es-EC"/>
        </a:p>
      </dgm:t>
    </dgm:pt>
    <dgm:pt modelId="{773A70A1-249A-4085-B94C-A12D84CF7A92}" type="pres">
      <dgm:prSet presAssocID="{84D38E8E-D369-41B6-9548-B6C8C1FA32AC}" presName="text0" presStyleLbl="node1" presStyleIdx="1" presStyleCnt="4" custScaleX="169989" custScaleY="61619" custRadScaleRad="100634" custRadScaleInc="-213654">
        <dgm:presLayoutVars>
          <dgm:bulletEnabled val="1"/>
        </dgm:presLayoutVars>
      </dgm:prSet>
      <dgm:spPr/>
      <dgm:t>
        <a:bodyPr/>
        <a:lstStyle/>
        <a:p>
          <a:endParaRPr lang="es-EC"/>
        </a:p>
      </dgm:t>
    </dgm:pt>
    <dgm:pt modelId="{3E0B25E9-5EBF-4BDA-A138-76B055B11F16}" type="pres">
      <dgm:prSet presAssocID="{F20B51BA-95A7-435B-97A8-393F28DD0C4B}" presName="Name56" presStyleLbl="parChTrans1D2" presStyleIdx="1" presStyleCnt="3"/>
      <dgm:spPr/>
      <dgm:t>
        <a:bodyPr/>
        <a:lstStyle/>
        <a:p>
          <a:endParaRPr lang="es-EC"/>
        </a:p>
      </dgm:t>
    </dgm:pt>
    <dgm:pt modelId="{68CE1921-9A66-405D-AB73-1765197095A1}" type="pres">
      <dgm:prSet presAssocID="{87A1B3A0-9B79-4A12-B0DF-CED449FA16F3}" presName="text0" presStyleLbl="node1" presStyleIdx="2" presStyleCnt="4" custScaleX="272977" custScaleY="132163" custRadScaleRad="98466" custRadScaleInc="-183321">
        <dgm:presLayoutVars>
          <dgm:bulletEnabled val="1"/>
        </dgm:presLayoutVars>
      </dgm:prSet>
      <dgm:spPr/>
      <dgm:t>
        <a:bodyPr/>
        <a:lstStyle/>
        <a:p>
          <a:endParaRPr lang="es-EC"/>
        </a:p>
      </dgm:t>
    </dgm:pt>
    <dgm:pt modelId="{11392016-45DA-45F4-A19F-AA6E12DB7994}" type="pres">
      <dgm:prSet presAssocID="{1FE6A3ED-B1AD-4E68-AD39-A3328CD45E38}" presName="Name56" presStyleLbl="parChTrans1D2" presStyleIdx="2" presStyleCnt="3"/>
      <dgm:spPr/>
      <dgm:t>
        <a:bodyPr/>
        <a:lstStyle/>
        <a:p>
          <a:endParaRPr lang="es-EC"/>
        </a:p>
      </dgm:t>
    </dgm:pt>
    <dgm:pt modelId="{BA6B5D97-94F0-4D47-891F-01951F5BA678}" type="pres">
      <dgm:prSet presAssocID="{05D1055A-755C-430B-8AE3-AD525F012234}" presName="text0" presStyleLbl="node1" presStyleIdx="3" presStyleCnt="4" custScaleX="152247" custScaleY="63627" custRadScaleRad="136874" custRadScaleInc="-203107">
        <dgm:presLayoutVars>
          <dgm:bulletEnabled val="1"/>
        </dgm:presLayoutVars>
      </dgm:prSet>
      <dgm:spPr/>
      <dgm:t>
        <a:bodyPr/>
        <a:lstStyle/>
        <a:p>
          <a:endParaRPr lang="es-EC"/>
        </a:p>
      </dgm:t>
    </dgm:pt>
  </dgm:ptLst>
  <dgm:cxnLst>
    <dgm:cxn modelId="{4431324D-B69F-42B9-B515-4CD7CDB989DB}" srcId="{845A7E34-A98F-43CF-95B5-E936713FF21E}" destId="{87A1B3A0-9B79-4A12-B0DF-CED449FA16F3}" srcOrd="1" destOrd="0" parTransId="{F20B51BA-95A7-435B-97A8-393F28DD0C4B}" sibTransId="{B061C598-AF59-4D21-A90D-7FBACEB21164}"/>
    <dgm:cxn modelId="{D6F52EB8-6471-4BD9-922F-A7F0CEB675D9}" srcId="{845A7E34-A98F-43CF-95B5-E936713FF21E}" destId="{05D1055A-755C-430B-8AE3-AD525F012234}" srcOrd="2" destOrd="0" parTransId="{1FE6A3ED-B1AD-4E68-AD39-A3328CD45E38}" sibTransId="{AB21FFD8-5977-4961-B58D-056EF4899CFE}"/>
    <dgm:cxn modelId="{119E0953-F169-447D-BED0-B4A992CB52DB}" type="presOf" srcId="{09F53521-1508-4C1A-A6A9-16B1FCF18EFA}" destId="{597C76C3-4818-41A4-BBD7-568D01F2BEF0}" srcOrd="0" destOrd="0" presId="urn:microsoft.com/office/officeart/2008/layout/RadialCluster"/>
    <dgm:cxn modelId="{77178957-3FC4-4DAF-A808-4AF766E37721}" type="presOf" srcId="{1FE6A3ED-B1AD-4E68-AD39-A3328CD45E38}" destId="{11392016-45DA-45F4-A19F-AA6E12DB7994}" srcOrd="0" destOrd="0" presId="urn:microsoft.com/office/officeart/2008/layout/RadialCluster"/>
    <dgm:cxn modelId="{FB60CECA-6CA3-49C7-A7CC-1FA7DA1B2B5B}" type="presOf" srcId="{F20B51BA-95A7-435B-97A8-393F28DD0C4B}" destId="{3E0B25E9-5EBF-4BDA-A138-76B055B11F16}" srcOrd="0" destOrd="0" presId="urn:microsoft.com/office/officeart/2008/layout/RadialCluster"/>
    <dgm:cxn modelId="{DFA05BB8-AA76-4D2B-843E-C8C2365AEF07}" type="presOf" srcId="{87A1B3A0-9B79-4A12-B0DF-CED449FA16F3}" destId="{68CE1921-9A66-405D-AB73-1765197095A1}" srcOrd="0" destOrd="0" presId="urn:microsoft.com/office/officeart/2008/layout/RadialCluster"/>
    <dgm:cxn modelId="{ACF614D0-B224-4043-88B4-4C19D4247F18}" type="presOf" srcId="{84D38E8E-D369-41B6-9548-B6C8C1FA32AC}" destId="{773A70A1-249A-4085-B94C-A12D84CF7A92}" srcOrd="0" destOrd="0" presId="urn:microsoft.com/office/officeart/2008/layout/RadialCluster"/>
    <dgm:cxn modelId="{B122D8F3-F748-438A-B45D-0BF7835B6FDC}" type="presOf" srcId="{458C0E72-94EE-4061-B561-D9300E2BC49B}" destId="{DAA14F99-7182-46AF-A310-600DDB0952B3}" srcOrd="0" destOrd="0" presId="urn:microsoft.com/office/officeart/2008/layout/RadialCluster"/>
    <dgm:cxn modelId="{FDD0F419-6CC9-4623-A775-6DAB620631E4}" srcId="{458C0E72-94EE-4061-B561-D9300E2BC49B}" destId="{845A7E34-A98F-43CF-95B5-E936713FF21E}" srcOrd="0" destOrd="0" parTransId="{781149ED-0254-40F7-8373-0F05864EA7BE}" sibTransId="{28D43BAA-D326-471E-BD63-4482D1C6B94D}"/>
    <dgm:cxn modelId="{AE282DEB-251B-4C91-B0F4-32074DBB5156}" type="presOf" srcId="{845A7E34-A98F-43CF-95B5-E936713FF21E}" destId="{FB7BBB55-0739-46C2-8C60-589E0699D83E}" srcOrd="0" destOrd="0" presId="urn:microsoft.com/office/officeart/2008/layout/RadialCluster"/>
    <dgm:cxn modelId="{F0308A17-0A55-4003-9455-6B771EDBDB76}" type="presOf" srcId="{05D1055A-755C-430B-8AE3-AD525F012234}" destId="{BA6B5D97-94F0-4D47-891F-01951F5BA678}" srcOrd="0" destOrd="0" presId="urn:microsoft.com/office/officeart/2008/layout/RadialCluster"/>
    <dgm:cxn modelId="{85D24D81-7FB4-44E7-8AC1-E42460366ACF}" srcId="{845A7E34-A98F-43CF-95B5-E936713FF21E}" destId="{84D38E8E-D369-41B6-9548-B6C8C1FA32AC}" srcOrd="0" destOrd="0" parTransId="{09F53521-1508-4C1A-A6A9-16B1FCF18EFA}" sibTransId="{27F67812-3BBB-4749-87F3-46D498E967F9}"/>
    <dgm:cxn modelId="{5564305F-017D-4045-99CB-DD515FC43612}" type="presParOf" srcId="{DAA14F99-7182-46AF-A310-600DDB0952B3}" destId="{C491243A-5A42-45EB-891A-D84DABB27115}" srcOrd="0" destOrd="0" presId="urn:microsoft.com/office/officeart/2008/layout/RadialCluster"/>
    <dgm:cxn modelId="{4D3E66B2-34E2-44A4-A593-75DFDCD9820F}" type="presParOf" srcId="{C491243A-5A42-45EB-891A-D84DABB27115}" destId="{FB7BBB55-0739-46C2-8C60-589E0699D83E}" srcOrd="0" destOrd="0" presId="urn:microsoft.com/office/officeart/2008/layout/RadialCluster"/>
    <dgm:cxn modelId="{77941391-4744-423A-8B34-55962EE0D453}" type="presParOf" srcId="{C491243A-5A42-45EB-891A-D84DABB27115}" destId="{597C76C3-4818-41A4-BBD7-568D01F2BEF0}" srcOrd="1" destOrd="0" presId="urn:microsoft.com/office/officeart/2008/layout/RadialCluster"/>
    <dgm:cxn modelId="{4D937971-2F27-4964-880C-862B4B16D1D6}" type="presParOf" srcId="{C491243A-5A42-45EB-891A-D84DABB27115}" destId="{773A70A1-249A-4085-B94C-A12D84CF7A92}" srcOrd="2" destOrd="0" presId="urn:microsoft.com/office/officeart/2008/layout/RadialCluster"/>
    <dgm:cxn modelId="{720FC0EF-1208-447E-B13D-A88376A1F95C}" type="presParOf" srcId="{C491243A-5A42-45EB-891A-D84DABB27115}" destId="{3E0B25E9-5EBF-4BDA-A138-76B055B11F16}" srcOrd="3" destOrd="0" presId="urn:microsoft.com/office/officeart/2008/layout/RadialCluster"/>
    <dgm:cxn modelId="{A9B78BCD-FC79-4457-9993-D7A7E5C21000}" type="presParOf" srcId="{C491243A-5A42-45EB-891A-D84DABB27115}" destId="{68CE1921-9A66-405D-AB73-1765197095A1}" srcOrd="4" destOrd="0" presId="urn:microsoft.com/office/officeart/2008/layout/RadialCluster"/>
    <dgm:cxn modelId="{A85D7B66-E7F8-4552-B58A-4E25A6CFA056}" type="presParOf" srcId="{C491243A-5A42-45EB-891A-D84DABB27115}" destId="{11392016-45DA-45F4-A19F-AA6E12DB7994}" srcOrd="5" destOrd="0" presId="urn:microsoft.com/office/officeart/2008/layout/RadialCluster"/>
    <dgm:cxn modelId="{4D790A8B-8904-409F-BA28-55F1EF0D879F}" type="presParOf" srcId="{C491243A-5A42-45EB-891A-D84DABB27115}" destId="{BA6B5D97-94F0-4D47-891F-01951F5BA678}"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8C0E72-94EE-4061-B561-D9300E2BC49B}" type="doc">
      <dgm:prSet loTypeId="urn:microsoft.com/office/officeart/2008/layout/RadialCluster" loCatId="cycle" qsTypeId="urn:microsoft.com/office/officeart/2005/8/quickstyle/3d5" qsCatId="3D" csTypeId="urn:microsoft.com/office/officeart/2005/8/colors/colorful4" csCatId="colorful" phldr="1"/>
      <dgm:spPr/>
      <dgm:t>
        <a:bodyPr/>
        <a:lstStyle/>
        <a:p>
          <a:endParaRPr lang="es-EC"/>
        </a:p>
      </dgm:t>
    </dgm:pt>
    <dgm:pt modelId="{845A7E34-A98F-43CF-95B5-E936713FF21E}">
      <dgm:prSet phldrT="[Texto]" custT="1"/>
      <dgm:spPr/>
      <dgm:t>
        <a:bodyPr/>
        <a:lstStyle/>
        <a:p>
          <a:r>
            <a:rPr lang="es-EC" sz="3600" b="1" smtClean="0"/>
            <a:t>Problema</a:t>
          </a:r>
          <a:endParaRPr lang="es-EC" sz="3600" b="1" dirty="0"/>
        </a:p>
      </dgm:t>
    </dgm:pt>
    <dgm:pt modelId="{781149ED-0254-40F7-8373-0F05864EA7BE}" type="parTrans" cxnId="{FDD0F419-6CC9-4623-A775-6DAB620631E4}">
      <dgm:prSet/>
      <dgm:spPr/>
      <dgm:t>
        <a:bodyPr/>
        <a:lstStyle/>
        <a:p>
          <a:endParaRPr lang="es-EC"/>
        </a:p>
      </dgm:t>
    </dgm:pt>
    <dgm:pt modelId="{28D43BAA-D326-471E-BD63-4482D1C6B94D}" type="sibTrans" cxnId="{FDD0F419-6CC9-4623-A775-6DAB620631E4}">
      <dgm:prSet/>
      <dgm:spPr/>
      <dgm:t>
        <a:bodyPr/>
        <a:lstStyle/>
        <a:p>
          <a:endParaRPr lang="es-EC"/>
        </a:p>
      </dgm:t>
    </dgm:pt>
    <dgm:pt modelId="{020B4048-8160-47BD-BACF-3732077B35D6}">
      <dgm:prSet phldrT="[Texto]" custT="1"/>
      <dgm:spPr/>
      <dgm:t>
        <a:bodyPr/>
        <a:lstStyle/>
        <a:p>
          <a:r>
            <a:rPr lang="es-EC" sz="2400" b="1" dirty="0" smtClean="0"/>
            <a:t>Venta de materia prima sin procesar</a:t>
          </a:r>
          <a:endParaRPr lang="es-EC" sz="2400" b="1" dirty="0"/>
        </a:p>
      </dgm:t>
    </dgm:pt>
    <dgm:pt modelId="{C15AE570-818A-44A9-A56C-4804F5F2009A}" type="parTrans" cxnId="{DC4B0138-4C97-4A2B-862C-EA2E488B2B3B}">
      <dgm:prSet/>
      <dgm:spPr/>
      <dgm:t>
        <a:bodyPr/>
        <a:lstStyle/>
        <a:p>
          <a:endParaRPr lang="es-EC"/>
        </a:p>
      </dgm:t>
    </dgm:pt>
    <dgm:pt modelId="{E2F30E73-85A6-46A7-91D1-30ADC64C591D}" type="sibTrans" cxnId="{DC4B0138-4C97-4A2B-862C-EA2E488B2B3B}">
      <dgm:prSet/>
      <dgm:spPr/>
      <dgm:t>
        <a:bodyPr/>
        <a:lstStyle/>
        <a:p>
          <a:endParaRPr lang="es-EC"/>
        </a:p>
      </dgm:t>
    </dgm:pt>
    <dgm:pt modelId="{84D38E8E-D369-41B6-9548-B6C8C1FA32AC}">
      <dgm:prSet phldrT="[Texto]" custT="1"/>
      <dgm:spPr/>
      <dgm:t>
        <a:bodyPr/>
        <a:lstStyle/>
        <a:p>
          <a:r>
            <a:rPr lang="es-EC" sz="2400" b="1" dirty="0" smtClean="0"/>
            <a:t>Económico a nivel país</a:t>
          </a:r>
          <a:endParaRPr lang="es-EC" sz="2400" b="1" dirty="0"/>
        </a:p>
      </dgm:t>
    </dgm:pt>
    <dgm:pt modelId="{09F53521-1508-4C1A-A6A9-16B1FCF18EFA}" type="parTrans" cxnId="{85D24D81-7FB4-44E7-8AC1-E42460366ACF}">
      <dgm:prSet/>
      <dgm:spPr/>
      <dgm:t>
        <a:bodyPr/>
        <a:lstStyle/>
        <a:p>
          <a:endParaRPr lang="es-EC"/>
        </a:p>
      </dgm:t>
    </dgm:pt>
    <dgm:pt modelId="{27F67812-3BBB-4749-87F3-46D498E967F9}" type="sibTrans" cxnId="{85D24D81-7FB4-44E7-8AC1-E42460366ACF}">
      <dgm:prSet/>
      <dgm:spPr/>
      <dgm:t>
        <a:bodyPr/>
        <a:lstStyle/>
        <a:p>
          <a:endParaRPr lang="es-EC"/>
        </a:p>
      </dgm:t>
    </dgm:pt>
    <dgm:pt modelId="{05D1055A-755C-430B-8AE3-AD525F012234}">
      <dgm:prSet phldrT="[Texto]" custT="1"/>
      <dgm:spPr/>
      <dgm:t>
        <a:bodyPr/>
        <a:lstStyle/>
        <a:p>
          <a:r>
            <a:rPr lang="es-EC" sz="2400" b="1" dirty="0" smtClean="0"/>
            <a:t>No hay fuentes de trabajo y proliferan las importaciones</a:t>
          </a:r>
          <a:endParaRPr lang="es-EC" sz="2400" b="1" dirty="0"/>
        </a:p>
      </dgm:t>
    </dgm:pt>
    <dgm:pt modelId="{1FE6A3ED-B1AD-4E68-AD39-A3328CD45E38}" type="parTrans" cxnId="{D6F52EB8-6471-4BD9-922F-A7F0CEB675D9}">
      <dgm:prSet/>
      <dgm:spPr/>
      <dgm:t>
        <a:bodyPr/>
        <a:lstStyle/>
        <a:p>
          <a:endParaRPr lang="es-EC"/>
        </a:p>
      </dgm:t>
    </dgm:pt>
    <dgm:pt modelId="{AB21FFD8-5977-4961-B58D-056EF4899CFE}" type="sibTrans" cxnId="{D6F52EB8-6471-4BD9-922F-A7F0CEB675D9}">
      <dgm:prSet/>
      <dgm:spPr/>
      <dgm:t>
        <a:bodyPr/>
        <a:lstStyle/>
        <a:p>
          <a:endParaRPr lang="es-EC"/>
        </a:p>
      </dgm:t>
    </dgm:pt>
    <dgm:pt modelId="{DAA14F99-7182-46AF-A310-600DDB0952B3}" type="pres">
      <dgm:prSet presAssocID="{458C0E72-94EE-4061-B561-D9300E2BC49B}" presName="Name0" presStyleCnt="0">
        <dgm:presLayoutVars>
          <dgm:chMax val="1"/>
          <dgm:chPref val="1"/>
          <dgm:dir/>
          <dgm:animOne val="branch"/>
          <dgm:animLvl val="lvl"/>
        </dgm:presLayoutVars>
      </dgm:prSet>
      <dgm:spPr/>
      <dgm:t>
        <a:bodyPr/>
        <a:lstStyle/>
        <a:p>
          <a:endParaRPr lang="es-EC"/>
        </a:p>
      </dgm:t>
    </dgm:pt>
    <dgm:pt modelId="{C491243A-5A42-45EB-891A-D84DABB27115}" type="pres">
      <dgm:prSet presAssocID="{845A7E34-A98F-43CF-95B5-E936713FF21E}" presName="singleCycle" presStyleCnt="0"/>
      <dgm:spPr/>
      <dgm:t>
        <a:bodyPr/>
        <a:lstStyle/>
        <a:p>
          <a:endParaRPr lang="es-EC"/>
        </a:p>
      </dgm:t>
    </dgm:pt>
    <dgm:pt modelId="{FB7BBB55-0739-46C2-8C60-589E0699D83E}" type="pres">
      <dgm:prSet presAssocID="{845A7E34-A98F-43CF-95B5-E936713FF21E}" presName="singleCenter" presStyleLbl="node1" presStyleIdx="0" presStyleCnt="4" custScaleX="190306" custScaleY="55216" custLinFactNeighborX="2552" custLinFactNeighborY="-11295">
        <dgm:presLayoutVars>
          <dgm:chMax val="7"/>
          <dgm:chPref val="7"/>
        </dgm:presLayoutVars>
      </dgm:prSet>
      <dgm:spPr/>
      <dgm:t>
        <a:bodyPr/>
        <a:lstStyle/>
        <a:p>
          <a:endParaRPr lang="es-EC"/>
        </a:p>
      </dgm:t>
    </dgm:pt>
    <dgm:pt modelId="{905E3A05-01B0-4C42-92BC-37CA6A44D189}" type="pres">
      <dgm:prSet presAssocID="{C15AE570-818A-44A9-A56C-4804F5F2009A}" presName="Name56" presStyleLbl="parChTrans1D2" presStyleIdx="0" presStyleCnt="3"/>
      <dgm:spPr/>
      <dgm:t>
        <a:bodyPr/>
        <a:lstStyle/>
        <a:p>
          <a:endParaRPr lang="es-EC"/>
        </a:p>
      </dgm:t>
    </dgm:pt>
    <dgm:pt modelId="{90C0D0FA-A91E-4CA3-BF46-F2456733573C}" type="pres">
      <dgm:prSet presAssocID="{020B4048-8160-47BD-BACF-3732077B35D6}" presName="text0" presStyleLbl="node1" presStyleIdx="1" presStyleCnt="4" custScaleX="307448" custScaleY="141210" custRadScaleRad="100267" custRadScaleInc="4288">
        <dgm:presLayoutVars>
          <dgm:bulletEnabled val="1"/>
        </dgm:presLayoutVars>
      </dgm:prSet>
      <dgm:spPr/>
      <dgm:t>
        <a:bodyPr/>
        <a:lstStyle/>
        <a:p>
          <a:endParaRPr lang="es-EC"/>
        </a:p>
      </dgm:t>
    </dgm:pt>
    <dgm:pt modelId="{597C76C3-4818-41A4-BBD7-568D01F2BEF0}" type="pres">
      <dgm:prSet presAssocID="{09F53521-1508-4C1A-A6A9-16B1FCF18EFA}" presName="Name56" presStyleLbl="parChTrans1D2" presStyleIdx="1" presStyleCnt="3"/>
      <dgm:spPr/>
      <dgm:t>
        <a:bodyPr/>
        <a:lstStyle/>
        <a:p>
          <a:endParaRPr lang="es-EC"/>
        </a:p>
      </dgm:t>
    </dgm:pt>
    <dgm:pt modelId="{773A70A1-249A-4085-B94C-A12D84CF7A92}" type="pres">
      <dgm:prSet presAssocID="{84D38E8E-D369-41B6-9548-B6C8C1FA32AC}" presName="text0" presStyleLbl="node1" presStyleIdx="2" presStyleCnt="4" custScaleX="272977" custScaleY="132163">
        <dgm:presLayoutVars>
          <dgm:bulletEnabled val="1"/>
        </dgm:presLayoutVars>
      </dgm:prSet>
      <dgm:spPr/>
      <dgm:t>
        <a:bodyPr/>
        <a:lstStyle/>
        <a:p>
          <a:endParaRPr lang="es-EC"/>
        </a:p>
      </dgm:t>
    </dgm:pt>
    <dgm:pt modelId="{11392016-45DA-45F4-A19F-AA6E12DB7994}" type="pres">
      <dgm:prSet presAssocID="{1FE6A3ED-B1AD-4E68-AD39-A3328CD45E38}" presName="Name56" presStyleLbl="parChTrans1D2" presStyleIdx="2" presStyleCnt="3"/>
      <dgm:spPr/>
      <dgm:t>
        <a:bodyPr/>
        <a:lstStyle/>
        <a:p>
          <a:endParaRPr lang="es-EC"/>
        </a:p>
      </dgm:t>
    </dgm:pt>
    <dgm:pt modelId="{BA6B5D97-94F0-4D47-891F-01951F5BA678}" type="pres">
      <dgm:prSet presAssocID="{05D1055A-755C-430B-8AE3-AD525F012234}" presName="text0" presStyleLbl="node1" presStyleIdx="3" presStyleCnt="4" custScaleX="266152" custScaleY="136686">
        <dgm:presLayoutVars>
          <dgm:bulletEnabled val="1"/>
        </dgm:presLayoutVars>
      </dgm:prSet>
      <dgm:spPr/>
      <dgm:t>
        <a:bodyPr/>
        <a:lstStyle/>
        <a:p>
          <a:endParaRPr lang="es-EC"/>
        </a:p>
      </dgm:t>
    </dgm:pt>
  </dgm:ptLst>
  <dgm:cxnLst>
    <dgm:cxn modelId="{DDFA8B65-D246-4BDD-A797-A422BF03EA9B}" type="presOf" srcId="{05D1055A-755C-430B-8AE3-AD525F012234}" destId="{BA6B5D97-94F0-4D47-891F-01951F5BA678}" srcOrd="0" destOrd="0" presId="urn:microsoft.com/office/officeart/2008/layout/RadialCluster"/>
    <dgm:cxn modelId="{8081679E-A58A-4196-8DDD-97E284F8B0D7}" type="presOf" srcId="{458C0E72-94EE-4061-B561-D9300E2BC49B}" destId="{DAA14F99-7182-46AF-A310-600DDB0952B3}" srcOrd="0" destOrd="0" presId="urn:microsoft.com/office/officeart/2008/layout/RadialCluster"/>
    <dgm:cxn modelId="{8BD286C7-79D5-4A33-B7AC-0949543D0580}" type="presOf" srcId="{845A7E34-A98F-43CF-95B5-E936713FF21E}" destId="{FB7BBB55-0739-46C2-8C60-589E0699D83E}" srcOrd="0" destOrd="0" presId="urn:microsoft.com/office/officeart/2008/layout/RadialCluster"/>
    <dgm:cxn modelId="{D6F52EB8-6471-4BD9-922F-A7F0CEB675D9}" srcId="{845A7E34-A98F-43CF-95B5-E936713FF21E}" destId="{05D1055A-755C-430B-8AE3-AD525F012234}" srcOrd="2" destOrd="0" parTransId="{1FE6A3ED-B1AD-4E68-AD39-A3328CD45E38}" sibTransId="{AB21FFD8-5977-4961-B58D-056EF4899CFE}"/>
    <dgm:cxn modelId="{3D360E88-88C2-4E39-B69C-F89B5D99F98F}" type="presOf" srcId="{1FE6A3ED-B1AD-4E68-AD39-A3328CD45E38}" destId="{11392016-45DA-45F4-A19F-AA6E12DB7994}" srcOrd="0" destOrd="0" presId="urn:microsoft.com/office/officeart/2008/layout/RadialCluster"/>
    <dgm:cxn modelId="{85D24D81-7FB4-44E7-8AC1-E42460366ACF}" srcId="{845A7E34-A98F-43CF-95B5-E936713FF21E}" destId="{84D38E8E-D369-41B6-9548-B6C8C1FA32AC}" srcOrd="1" destOrd="0" parTransId="{09F53521-1508-4C1A-A6A9-16B1FCF18EFA}" sibTransId="{27F67812-3BBB-4749-87F3-46D498E967F9}"/>
    <dgm:cxn modelId="{DC4B0138-4C97-4A2B-862C-EA2E488B2B3B}" srcId="{845A7E34-A98F-43CF-95B5-E936713FF21E}" destId="{020B4048-8160-47BD-BACF-3732077B35D6}" srcOrd="0" destOrd="0" parTransId="{C15AE570-818A-44A9-A56C-4804F5F2009A}" sibTransId="{E2F30E73-85A6-46A7-91D1-30ADC64C591D}"/>
    <dgm:cxn modelId="{52ACAFFC-AC39-478A-8B2C-D670814612EB}" type="presOf" srcId="{C15AE570-818A-44A9-A56C-4804F5F2009A}" destId="{905E3A05-01B0-4C42-92BC-37CA6A44D189}" srcOrd="0" destOrd="0" presId="urn:microsoft.com/office/officeart/2008/layout/RadialCluster"/>
    <dgm:cxn modelId="{FDD0F419-6CC9-4623-A775-6DAB620631E4}" srcId="{458C0E72-94EE-4061-B561-D9300E2BC49B}" destId="{845A7E34-A98F-43CF-95B5-E936713FF21E}" srcOrd="0" destOrd="0" parTransId="{781149ED-0254-40F7-8373-0F05864EA7BE}" sibTransId="{28D43BAA-D326-471E-BD63-4482D1C6B94D}"/>
    <dgm:cxn modelId="{FCF302FE-BF77-4743-AC66-0F845EDC57AB}" type="presOf" srcId="{09F53521-1508-4C1A-A6A9-16B1FCF18EFA}" destId="{597C76C3-4818-41A4-BBD7-568D01F2BEF0}" srcOrd="0" destOrd="0" presId="urn:microsoft.com/office/officeart/2008/layout/RadialCluster"/>
    <dgm:cxn modelId="{34EE2078-D634-4B8F-8CBA-7595DBD08A83}" type="presOf" srcId="{84D38E8E-D369-41B6-9548-B6C8C1FA32AC}" destId="{773A70A1-249A-4085-B94C-A12D84CF7A92}" srcOrd="0" destOrd="0" presId="urn:microsoft.com/office/officeart/2008/layout/RadialCluster"/>
    <dgm:cxn modelId="{B561C246-B2DD-48F4-87F1-CC0FF0A457EF}" type="presOf" srcId="{020B4048-8160-47BD-BACF-3732077B35D6}" destId="{90C0D0FA-A91E-4CA3-BF46-F2456733573C}" srcOrd="0" destOrd="0" presId="urn:microsoft.com/office/officeart/2008/layout/RadialCluster"/>
    <dgm:cxn modelId="{BAC104F5-A5BE-4EF4-A960-6458A7E19CBE}" type="presParOf" srcId="{DAA14F99-7182-46AF-A310-600DDB0952B3}" destId="{C491243A-5A42-45EB-891A-D84DABB27115}" srcOrd="0" destOrd="0" presId="urn:microsoft.com/office/officeart/2008/layout/RadialCluster"/>
    <dgm:cxn modelId="{782AE0D2-34CA-486F-904E-9708D5C7F2E6}" type="presParOf" srcId="{C491243A-5A42-45EB-891A-D84DABB27115}" destId="{FB7BBB55-0739-46C2-8C60-589E0699D83E}" srcOrd="0" destOrd="0" presId="urn:microsoft.com/office/officeart/2008/layout/RadialCluster"/>
    <dgm:cxn modelId="{244B4FB7-CB10-4681-90FE-A69AC6444C39}" type="presParOf" srcId="{C491243A-5A42-45EB-891A-D84DABB27115}" destId="{905E3A05-01B0-4C42-92BC-37CA6A44D189}" srcOrd="1" destOrd="0" presId="urn:microsoft.com/office/officeart/2008/layout/RadialCluster"/>
    <dgm:cxn modelId="{26DC2216-6F92-44B3-9FAB-7A097CD6C234}" type="presParOf" srcId="{C491243A-5A42-45EB-891A-D84DABB27115}" destId="{90C0D0FA-A91E-4CA3-BF46-F2456733573C}" srcOrd="2" destOrd="0" presId="urn:microsoft.com/office/officeart/2008/layout/RadialCluster"/>
    <dgm:cxn modelId="{4F3CE4D7-7174-410C-AE63-367D9457C960}" type="presParOf" srcId="{C491243A-5A42-45EB-891A-D84DABB27115}" destId="{597C76C3-4818-41A4-BBD7-568D01F2BEF0}" srcOrd="3" destOrd="0" presId="urn:microsoft.com/office/officeart/2008/layout/RadialCluster"/>
    <dgm:cxn modelId="{10593FF6-4642-4205-A43B-15B889001B78}" type="presParOf" srcId="{C491243A-5A42-45EB-891A-D84DABB27115}" destId="{773A70A1-249A-4085-B94C-A12D84CF7A92}" srcOrd="4" destOrd="0" presId="urn:microsoft.com/office/officeart/2008/layout/RadialCluster"/>
    <dgm:cxn modelId="{119A5D1D-0A63-4E2D-A56D-4B6A739732EA}" type="presParOf" srcId="{C491243A-5A42-45EB-891A-D84DABB27115}" destId="{11392016-45DA-45F4-A19F-AA6E12DB7994}" srcOrd="5" destOrd="0" presId="urn:microsoft.com/office/officeart/2008/layout/RadialCluster"/>
    <dgm:cxn modelId="{1CAC346C-586D-47E4-A361-ADFA836F0000}" type="presParOf" srcId="{C491243A-5A42-45EB-891A-D84DABB27115}" destId="{BA6B5D97-94F0-4D47-891F-01951F5BA678}"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853DD18-F215-4B45-ADA5-3421525B0103}" type="doc">
      <dgm:prSet loTypeId="urn:microsoft.com/office/officeart/2005/8/layout/gear1" loCatId="process" qsTypeId="urn:microsoft.com/office/officeart/2005/8/quickstyle/simple3" qsCatId="simple" csTypeId="urn:microsoft.com/office/officeart/2005/8/colors/accent1_2" csCatId="accent1" phldr="1"/>
      <dgm:spPr/>
    </dgm:pt>
    <dgm:pt modelId="{03DB5893-75E8-4C10-B35E-C60737963B5E}">
      <dgm:prSet phldrT="[Texto]"/>
      <dgm:spPr/>
      <dgm:t>
        <a:bodyPr/>
        <a:lstStyle/>
        <a:p>
          <a:r>
            <a:rPr lang="es-EC" dirty="0" smtClean="0"/>
            <a:t> </a:t>
          </a:r>
          <a:endParaRPr lang="es-EC" dirty="0"/>
        </a:p>
      </dgm:t>
    </dgm:pt>
    <dgm:pt modelId="{17845306-914D-48E1-8C0E-FEAC3D619C09}" type="parTrans" cxnId="{F2214E70-126B-4CF6-AD46-0752C1F93C6F}">
      <dgm:prSet/>
      <dgm:spPr/>
      <dgm:t>
        <a:bodyPr/>
        <a:lstStyle/>
        <a:p>
          <a:endParaRPr lang="es-EC"/>
        </a:p>
      </dgm:t>
    </dgm:pt>
    <dgm:pt modelId="{B24E11B0-ABB9-41C6-89C6-0F8EB81F7AFF}" type="sibTrans" cxnId="{F2214E70-126B-4CF6-AD46-0752C1F93C6F}">
      <dgm:prSet/>
      <dgm:spPr/>
      <dgm:t>
        <a:bodyPr/>
        <a:lstStyle/>
        <a:p>
          <a:endParaRPr lang="es-EC"/>
        </a:p>
      </dgm:t>
    </dgm:pt>
    <dgm:pt modelId="{5D8ACF76-47EC-4336-85DF-5F1510091A27}">
      <dgm:prSet phldrT="[Texto]"/>
      <dgm:spPr/>
      <dgm:t>
        <a:bodyPr/>
        <a:lstStyle/>
        <a:p>
          <a:r>
            <a:rPr lang="es-EC" b="1" dirty="0" smtClean="0"/>
            <a:t>PROCES</a:t>
          </a:r>
        </a:p>
        <a:p>
          <a:r>
            <a:rPr lang="es-EC" b="1" dirty="0" smtClean="0"/>
            <a:t>MODELS</a:t>
          </a:r>
          <a:endParaRPr lang="es-EC" b="1" dirty="0"/>
        </a:p>
      </dgm:t>
    </dgm:pt>
    <dgm:pt modelId="{7431BBDD-531C-46FD-A844-775A94E3E036}" type="parTrans" cxnId="{719E3A58-526C-4A21-AEAE-8193C91387E4}">
      <dgm:prSet/>
      <dgm:spPr/>
      <dgm:t>
        <a:bodyPr/>
        <a:lstStyle/>
        <a:p>
          <a:endParaRPr lang="es-EC"/>
        </a:p>
      </dgm:t>
    </dgm:pt>
    <dgm:pt modelId="{8D9D94DA-0F31-4DF1-B5F3-E367BE0338DD}" type="sibTrans" cxnId="{719E3A58-526C-4A21-AEAE-8193C91387E4}">
      <dgm:prSet/>
      <dgm:spPr/>
      <dgm:t>
        <a:bodyPr/>
        <a:lstStyle/>
        <a:p>
          <a:endParaRPr lang="es-EC"/>
        </a:p>
      </dgm:t>
    </dgm:pt>
    <dgm:pt modelId="{1D1D06C4-A1A1-4CA1-BE56-CC09BE5C0F09}">
      <dgm:prSet phldrT="[Texto]"/>
      <dgm:spPr/>
      <dgm:t>
        <a:bodyPr/>
        <a:lstStyle/>
        <a:p>
          <a:r>
            <a:rPr lang="es-EC" b="1" dirty="0" smtClean="0"/>
            <a:t>MATLAB</a:t>
          </a:r>
          <a:endParaRPr lang="es-EC" b="1" dirty="0"/>
        </a:p>
      </dgm:t>
    </dgm:pt>
    <dgm:pt modelId="{96A44DE8-E2C7-476A-ADAF-B2FD537F50DA}" type="parTrans" cxnId="{AF924392-EDE2-4FE2-AB85-4256BECB5B64}">
      <dgm:prSet/>
      <dgm:spPr/>
      <dgm:t>
        <a:bodyPr/>
        <a:lstStyle/>
        <a:p>
          <a:endParaRPr lang="es-EC"/>
        </a:p>
      </dgm:t>
    </dgm:pt>
    <dgm:pt modelId="{1B342445-7ED5-4574-8143-7B116387A4A0}" type="sibTrans" cxnId="{AF924392-EDE2-4FE2-AB85-4256BECB5B64}">
      <dgm:prSet/>
      <dgm:spPr/>
      <dgm:t>
        <a:bodyPr/>
        <a:lstStyle/>
        <a:p>
          <a:endParaRPr lang="es-EC"/>
        </a:p>
      </dgm:t>
    </dgm:pt>
    <dgm:pt modelId="{9A17AB5F-BA85-400A-A511-ADD1A49A33A4}" type="pres">
      <dgm:prSet presAssocID="{B853DD18-F215-4B45-ADA5-3421525B0103}" presName="composite" presStyleCnt="0">
        <dgm:presLayoutVars>
          <dgm:chMax val="3"/>
          <dgm:animLvl val="lvl"/>
          <dgm:resizeHandles val="exact"/>
        </dgm:presLayoutVars>
      </dgm:prSet>
      <dgm:spPr/>
    </dgm:pt>
    <dgm:pt modelId="{8F5B1FD8-F734-472E-8AED-50FBF7B95A8C}" type="pres">
      <dgm:prSet presAssocID="{03DB5893-75E8-4C10-B35E-C60737963B5E}" presName="gear1" presStyleLbl="node1" presStyleIdx="0" presStyleCnt="3">
        <dgm:presLayoutVars>
          <dgm:chMax val="1"/>
          <dgm:bulletEnabled val="1"/>
        </dgm:presLayoutVars>
      </dgm:prSet>
      <dgm:spPr/>
      <dgm:t>
        <a:bodyPr/>
        <a:lstStyle/>
        <a:p>
          <a:endParaRPr lang="es-EC"/>
        </a:p>
      </dgm:t>
    </dgm:pt>
    <dgm:pt modelId="{E4149797-661D-4F1F-BF69-4D7353B3E16A}" type="pres">
      <dgm:prSet presAssocID="{03DB5893-75E8-4C10-B35E-C60737963B5E}" presName="gear1srcNode" presStyleLbl="node1" presStyleIdx="0" presStyleCnt="3"/>
      <dgm:spPr/>
      <dgm:t>
        <a:bodyPr/>
        <a:lstStyle/>
        <a:p>
          <a:endParaRPr lang="es-EC"/>
        </a:p>
      </dgm:t>
    </dgm:pt>
    <dgm:pt modelId="{0307F7EF-4D40-4ECB-ABDF-009E4A17A4AC}" type="pres">
      <dgm:prSet presAssocID="{03DB5893-75E8-4C10-B35E-C60737963B5E}" presName="gear1dstNode" presStyleLbl="node1" presStyleIdx="0" presStyleCnt="3"/>
      <dgm:spPr/>
      <dgm:t>
        <a:bodyPr/>
        <a:lstStyle/>
        <a:p>
          <a:endParaRPr lang="es-EC"/>
        </a:p>
      </dgm:t>
    </dgm:pt>
    <dgm:pt modelId="{51D432DB-59F0-4AE2-AE3F-1B700E04B5B9}" type="pres">
      <dgm:prSet presAssocID="{5D8ACF76-47EC-4336-85DF-5F1510091A27}" presName="gear2" presStyleLbl="node1" presStyleIdx="1" presStyleCnt="3">
        <dgm:presLayoutVars>
          <dgm:chMax val="1"/>
          <dgm:bulletEnabled val="1"/>
        </dgm:presLayoutVars>
      </dgm:prSet>
      <dgm:spPr/>
      <dgm:t>
        <a:bodyPr/>
        <a:lstStyle/>
        <a:p>
          <a:endParaRPr lang="es-EC"/>
        </a:p>
      </dgm:t>
    </dgm:pt>
    <dgm:pt modelId="{F2A24E68-59CD-4115-90B0-3B3492303D33}" type="pres">
      <dgm:prSet presAssocID="{5D8ACF76-47EC-4336-85DF-5F1510091A27}" presName="gear2srcNode" presStyleLbl="node1" presStyleIdx="1" presStyleCnt="3"/>
      <dgm:spPr/>
      <dgm:t>
        <a:bodyPr/>
        <a:lstStyle/>
        <a:p>
          <a:endParaRPr lang="es-EC"/>
        </a:p>
      </dgm:t>
    </dgm:pt>
    <dgm:pt modelId="{2F790EB3-D037-449F-8D45-1DB0A9FCDD4A}" type="pres">
      <dgm:prSet presAssocID="{5D8ACF76-47EC-4336-85DF-5F1510091A27}" presName="gear2dstNode" presStyleLbl="node1" presStyleIdx="1" presStyleCnt="3"/>
      <dgm:spPr/>
      <dgm:t>
        <a:bodyPr/>
        <a:lstStyle/>
        <a:p>
          <a:endParaRPr lang="es-EC"/>
        </a:p>
      </dgm:t>
    </dgm:pt>
    <dgm:pt modelId="{06C2A675-70AF-4D19-A144-1549A83BC09A}" type="pres">
      <dgm:prSet presAssocID="{1D1D06C4-A1A1-4CA1-BE56-CC09BE5C0F09}" presName="gear3" presStyleLbl="node1" presStyleIdx="2" presStyleCnt="3"/>
      <dgm:spPr/>
      <dgm:t>
        <a:bodyPr/>
        <a:lstStyle/>
        <a:p>
          <a:endParaRPr lang="es-EC"/>
        </a:p>
      </dgm:t>
    </dgm:pt>
    <dgm:pt modelId="{80410D56-4A6A-4B6A-96CE-E9574683F4A5}" type="pres">
      <dgm:prSet presAssocID="{1D1D06C4-A1A1-4CA1-BE56-CC09BE5C0F09}" presName="gear3tx" presStyleLbl="node1" presStyleIdx="2" presStyleCnt="3">
        <dgm:presLayoutVars>
          <dgm:chMax val="1"/>
          <dgm:bulletEnabled val="1"/>
        </dgm:presLayoutVars>
      </dgm:prSet>
      <dgm:spPr/>
      <dgm:t>
        <a:bodyPr/>
        <a:lstStyle/>
        <a:p>
          <a:endParaRPr lang="es-EC"/>
        </a:p>
      </dgm:t>
    </dgm:pt>
    <dgm:pt modelId="{17FED626-99B8-4420-A8A1-432B0A81E8F4}" type="pres">
      <dgm:prSet presAssocID="{1D1D06C4-A1A1-4CA1-BE56-CC09BE5C0F09}" presName="gear3srcNode" presStyleLbl="node1" presStyleIdx="2" presStyleCnt="3"/>
      <dgm:spPr/>
      <dgm:t>
        <a:bodyPr/>
        <a:lstStyle/>
        <a:p>
          <a:endParaRPr lang="es-EC"/>
        </a:p>
      </dgm:t>
    </dgm:pt>
    <dgm:pt modelId="{42458E3F-67C5-4402-99D4-80F612CFEDEB}" type="pres">
      <dgm:prSet presAssocID="{1D1D06C4-A1A1-4CA1-BE56-CC09BE5C0F09}" presName="gear3dstNode" presStyleLbl="node1" presStyleIdx="2" presStyleCnt="3"/>
      <dgm:spPr/>
      <dgm:t>
        <a:bodyPr/>
        <a:lstStyle/>
        <a:p>
          <a:endParaRPr lang="es-EC"/>
        </a:p>
      </dgm:t>
    </dgm:pt>
    <dgm:pt modelId="{0ED88EC3-BBC3-4555-9FE5-98A9D115BC34}" type="pres">
      <dgm:prSet presAssocID="{B24E11B0-ABB9-41C6-89C6-0F8EB81F7AFF}" presName="connector1" presStyleLbl="sibTrans2D1" presStyleIdx="0" presStyleCnt="3"/>
      <dgm:spPr/>
      <dgm:t>
        <a:bodyPr/>
        <a:lstStyle/>
        <a:p>
          <a:endParaRPr lang="es-EC"/>
        </a:p>
      </dgm:t>
    </dgm:pt>
    <dgm:pt modelId="{4EC19A96-7366-4851-8693-B43C8D8F32C4}" type="pres">
      <dgm:prSet presAssocID="{8D9D94DA-0F31-4DF1-B5F3-E367BE0338DD}" presName="connector2" presStyleLbl="sibTrans2D1" presStyleIdx="1" presStyleCnt="3"/>
      <dgm:spPr/>
      <dgm:t>
        <a:bodyPr/>
        <a:lstStyle/>
        <a:p>
          <a:endParaRPr lang="es-EC"/>
        </a:p>
      </dgm:t>
    </dgm:pt>
    <dgm:pt modelId="{D6E91471-8F90-4C98-BBAA-F74679DB3FA7}" type="pres">
      <dgm:prSet presAssocID="{1B342445-7ED5-4574-8143-7B116387A4A0}" presName="connector3" presStyleLbl="sibTrans2D1" presStyleIdx="2" presStyleCnt="3"/>
      <dgm:spPr/>
      <dgm:t>
        <a:bodyPr/>
        <a:lstStyle/>
        <a:p>
          <a:endParaRPr lang="es-EC"/>
        </a:p>
      </dgm:t>
    </dgm:pt>
  </dgm:ptLst>
  <dgm:cxnLst>
    <dgm:cxn modelId="{719E3A58-526C-4A21-AEAE-8193C91387E4}" srcId="{B853DD18-F215-4B45-ADA5-3421525B0103}" destId="{5D8ACF76-47EC-4336-85DF-5F1510091A27}" srcOrd="1" destOrd="0" parTransId="{7431BBDD-531C-46FD-A844-775A94E3E036}" sibTransId="{8D9D94DA-0F31-4DF1-B5F3-E367BE0338DD}"/>
    <dgm:cxn modelId="{F2214E70-126B-4CF6-AD46-0752C1F93C6F}" srcId="{B853DD18-F215-4B45-ADA5-3421525B0103}" destId="{03DB5893-75E8-4C10-B35E-C60737963B5E}" srcOrd="0" destOrd="0" parTransId="{17845306-914D-48E1-8C0E-FEAC3D619C09}" sibTransId="{B24E11B0-ABB9-41C6-89C6-0F8EB81F7AFF}"/>
    <dgm:cxn modelId="{4DFBDDE4-73E5-4B38-BF04-E8ECCC046F29}" type="presOf" srcId="{8D9D94DA-0F31-4DF1-B5F3-E367BE0338DD}" destId="{4EC19A96-7366-4851-8693-B43C8D8F32C4}" srcOrd="0" destOrd="0" presId="urn:microsoft.com/office/officeart/2005/8/layout/gear1"/>
    <dgm:cxn modelId="{51666362-19CE-48A3-81F8-9F7EF5FD15B3}" type="presOf" srcId="{5D8ACF76-47EC-4336-85DF-5F1510091A27}" destId="{2F790EB3-D037-449F-8D45-1DB0A9FCDD4A}" srcOrd="2" destOrd="0" presId="urn:microsoft.com/office/officeart/2005/8/layout/gear1"/>
    <dgm:cxn modelId="{60E0FACD-3794-4D7B-B398-79EEF429326D}" type="presOf" srcId="{5D8ACF76-47EC-4336-85DF-5F1510091A27}" destId="{F2A24E68-59CD-4115-90B0-3B3492303D33}" srcOrd="1" destOrd="0" presId="urn:microsoft.com/office/officeart/2005/8/layout/gear1"/>
    <dgm:cxn modelId="{9BDADBA6-1AF5-4557-874E-DD4983C4CB96}" type="presOf" srcId="{1D1D06C4-A1A1-4CA1-BE56-CC09BE5C0F09}" destId="{80410D56-4A6A-4B6A-96CE-E9574683F4A5}" srcOrd="1" destOrd="0" presId="urn:microsoft.com/office/officeart/2005/8/layout/gear1"/>
    <dgm:cxn modelId="{AF924392-EDE2-4FE2-AB85-4256BECB5B64}" srcId="{B853DD18-F215-4B45-ADA5-3421525B0103}" destId="{1D1D06C4-A1A1-4CA1-BE56-CC09BE5C0F09}" srcOrd="2" destOrd="0" parTransId="{96A44DE8-E2C7-476A-ADAF-B2FD537F50DA}" sibTransId="{1B342445-7ED5-4574-8143-7B116387A4A0}"/>
    <dgm:cxn modelId="{4A82603E-2B96-49D8-B1BE-30D42EC4D004}" type="presOf" srcId="{03DB5893-75E8-4C10-B35E-C60737963B5E}" destId="{E4149797-661D-4F1F-BF69-4D7353B3E16A}" srcOrd="1" destOrd="0" presId="urn:microsoft.com/office/officeart/2005/8/layout/gear1"/>
    <dgm:cxn modelId="{A67599BE-FF72-43C6-81AD-F6AC36C145E9}" type="presOf" srcId="{03DB5893-75E8-4C10-B35E-C60737963B5E}" destId="{0307F7EF-4D40-4ECB-ABDF-009E4A17A4AC}" srcOrd="2" destOrd="0" presId="urn:microsoft.com/office/officeart/2005/8/layout/gear1"/>
    <dgm:cxn modelId="{A36596E0-32C1-456B-A418-7E2B2A9036A7}" type="presOf" srcId="{1D1D06C4-A1A1-4CA1-BE56-CC09BE5C0F09}" destId="{17FED626-99B8-4420-A8A1-432B0A81E8F4}" srcOrd="2" destOrd="0" presId="urn:microsoft.com/office/officeart/2005/8/layout/gear1"/>
    <dgm:cxn modelId="{C4E6CDAA-2F60-4761-8CC9-830DBFA2D9CB}" type="presOf" srcId="{1D1D06C4-A1A1-4CA1-BE56-CC09BE5C0F09}" destId="{06C2A675-70AF-4D19-A144-1549A83BC09A}" srcOrd="0" destOrd="0" presId="urn:microsoft.com/office/officeart/2005/8/layout/gear1"/>
    <dgm:cxn modelId="{5F9E986C-931C-42F7-B723-161F5CF2460F}" type="presOf" srcId="{1D1D06C4-A1A1-4CA1-BE56-CC09BE5C0F09}" destId="{42458E3F-67C5-4402-99D4-80F612CFEDEB}" srcOrd="3" destOrd="0" presId="urn:microsoft.com/office/officeart/2005/8/layout/gear1"/>
    <dgm:cxn modelId="{8719F37A-6294-4419-86E6-B002DD754DDF}" type="presOf" srcId="{B853DD18-F215-4B45-ADA5-3421525B0103}" destId="{9A17AB5F-BA85-400A-A511-ADD1A49A33A4}" srcOrd="0" destOrd="0" presId="urn:microsoft.com/office/officeart/2005/8/layout/gear1"/>
    <dgm:cxn modelId="{EA7E98CD-FB37-4EA8-BEBD-1A3A46D12DBA}" type="presOf" srcId="{03DB5893-75E8-4C10-B35E-C60737963B5E}" destId="{8F5B1FD8-F734-472E-8AED-50FBF7B95A8C}" srcOrd="0" destOrd="0" presId="urn:microsoft.com/office/officeart/2005/8/layout/gear1"/>
    <dgm:cxn modelId="{43401741-B261-47C2-A0BA-54BC4D0B70DA}" type="presOf" srcId="{1B342445-7ED5-4574-8143-7B116387A4A0}" destId="{D6E91471-8F90-4C98-BBAA-F74679DB3FA7}" srcOrd="0" destOrd="0" presId="urn:microsoft.com/office/officeart/2005/8/layout/gear1"/>
    <dgm:cxn modelId="{0FA8D27C-85AC-47E8-8ED6-C6DA1C1A4241}" type="presOf" srcId="{5D8ACF76-47EC-4336-85DF-5F1510091A27}" destId="{51D432DB-59F0-4AE2-AE3F-1B700E04B5B9}" srcOrd="0" destOrd="0" presId="urn:microsoft.com/office/officeart/2005/8/layout/gear1"/>
    <dgm:cxn modelId="{033CAE02-81D6-487F-A03B-A0EC3B63BE45}" type="presOf" srcId="{B24E11B0-ABB9-41C6-89C6-0F8EB81F7AFF}" destId="{0ED88EC3-BBC3-4555-9FE5-98A9D115BC34}" srcOrd="0" destOrd="0" presId="urn:microsoft.com/office/officeart/2005/8/layout/gear1"/>
    <dgm:cxn modelId="{B0D3ADA8-B698-4173-BBA3-E4FDA32E39AF}" type="presParOf" srcId="{9A17AB5F-BA85-400A-A511-ADD1A49A33A4}" destId="{8F5B1FD8-F734-472E-8AED-50FBF7B95A8C}" srcOrd="0" destOrd="0" presId="urn:microsoft.com/office/officeart/2005/8/layout/gear1"/>
    <dgm:cxn modelId="{A8FAC8D4-9ADE-4B3E-987F-FE69B02628B0}" type="presParOf" srcId="{9A17AB5F-BA85-400A-A511-ADD1A49A33A4}" destId="{E4149797-661D-4F1F-BF69-4D7353B3E16A}" srcOrd="1" destOrd="0" presId="urn:microsoft.com/office/officeart/2005/8/layout/gear1"/>
    <dgm:cxn modelId="{0A321330-1A92-47ED-9FF3-EBE18954FB2A}" type="presParOf" srcId="{9A17AB5F-BA85-400A-A511-ADD1A49A33A4}" destId="{0307F7EF-4D40-4ECB-ABDF-009E4A17A4AC}" srcOrd="2" destOrd="0" presId="urn:microsoft.com/office/officeart/2005/8/layout/gear1"/>
    <dgm:cxn modelId="{C3FEE892-C005-4B35-89C2-AF2A3964B605}" type="presParOf" srcId="{9A17AB5F-BA85-400A-A511-ADD1A49A33A4}" destId="{51D432DB-59F0-4AE2-AE3F-1B700E04B5B9}" srcOrd="3" destOrd="0" presId="urn:microsoft.com/office/officeart/2005/8/layout/gear1"/>
    <dgm:cxn modelId="{66F680BF-2B99-4A98-A699-5382C2B01867}" type="presParOf" srcId="{9A17AB5F-BA85-400A-A511-ADD1A49A33A4}" destId="{F2A24E68-59CD-4115-90B0-3B3492303D33}" srcOrd="4" destOrd="0" presId="urn:microsoft.com/office/officeart/2005/8/layout/gear1"/>
    <dgm:cxn modelId="{EB12CE91-F990-41D1-9DF9-0204321487AE}" type="presParOf" srcId="{9A17AB5F-BA85-400A-A511-ADD1A49A33A4}" destId="{2F790EB3-D037-449F-8D45-1DB0A9FCDD4A}" srcOrd="5" destOrd="0" presId="urn:microsoft.com/office/officeart/2005/8/layout/gear1"/>
    <dgm:cxn modelId="{A5FC2854-181F-4B4A-830C-DDB572CE8468}" type="presParOf" srcId="{9A17AB5F-BA85-400A-A511-ADD1A49A33A4}" destId="{06C2A675-70AF-4D19-A144-1549A83BC09A}" srcOrd="6" destOrd="0" presId="urn:microsoft.com/office/officeart/2005/8/layout/gear1"/>
    <dgm:cxn modelId="{31628713-A10B-4839-B413-18B06B7F1834}" type="presParOf" srcId="{9A17AB5F-BA85-400A-A511-ADD1A49A33A4}" destId="{80410D56-4A6A-4B6A-96CE-E9574683F4A5}" srcOrd="7" destOrd="0" presId="urn:microsoft.com/office/officeart/2005/8/layout/gear1"/>
    <dgm:cxn modelId="{430084B8-A902-4EB3-8D5A-4A658AC94625}" type="presParOf" srcId="{9A17AB5F-BA85-400A-A511-ADD1A49A33A4}" destId="{17FED626-99B8-4420-A8A1-432B0A81E8F4}" srcOrd="8" destOrd="0" presId="urn:microsoft.com/office/officeart/2005/8/layout/gear1"/>
    <dgm:cxn modelId="{1900BDE0-CBBC-40E2-B791-2748E3523C16}" type="presParOf" srcId="{9A17AB5F-BA85-400A-A511-ADD1A49A33A4}" destId="{42458E3F-67C5-4402-99D4-80F612CFEDEB}" srcOrd="9" destOrd="0" presId="urn:microsoft.com/office/officeart/2005/8/layout/gear1"/>
    <dgm:cxn modelId="{33063D29-ABD0-4DA6-A1AB-1399BEEA150C}" type="presParOf" srcId="{9A17AB5F-BA85-400A-A511-ADD1A49A33A4}" destId="{0ED88EC3-BBC3-4555-9FE5-98A9D115BC34}" srcOrd="10" destOrd="0" presId="urn:microsoft.com/office/officeart/2005/8/layout/gear1"/>
    <dgm:cxn modelId="{7C3635B6-0DF9-419F-88A2-42659D182AC6}" type="presParOf" srcId="{9A17AB5F-BA85-400A-A511-ADD1A49A33A4}" destId="{4EC19A96-7366-4851-8693-B43C8D8F32C4}" srcOrd="11" destOrd="0" presId="urn:microsoft.com/office/officeart/2005/8/layout/gear1"/>
    <dgm:cxn modelId="{6A635AFB-673C-4AA8-954D-3760EA643A9B}" type="presParOf" srcId="{9A17AB5F-BA85-400A-A511-ADD1A49A33A4}" destId="{D6E91471-8F90-4C98-BBAA-F74679DB3FA7}"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82F1B08-6495-415A-93E9-D6A621C2CE8A}" type="doc">
      <dgm:prSet loTypeId="urn:microsoft.com/office/officeart/2005/8/layout/radial3" loCatId="cycle" qsTypeId="urn:microsoft.com/office/officeart/2005/8/quickstyle/simple1" qsCatId="simple" csTypeId="urn:microsoft.com/office/officeart/2005/8/colors/colorful3" csCatId="colorful" phldr="1"/>
      <dgm:spPr/>
      <dgm:t>
        <a:bodyPr/>
        <a:lstStyle/>
        <a:p>
          <a:endParaRPr lang="es-EC"/>
        </a:p>
      </dgm:t>
    </dgm:pt>
    <dgm:pt modelId="{C8B75426-AC5A-4317-8864-57513A9B5F11}">
      <dgm:prSet phldrT="[Texto]"/>
      <dgm:spPr/>
      <dgm:t>
        <a:bodyPr/>
        <a:lstStyle/>
        <a:p>
          <a:r>
            <a:rPr lang="es-EC" dirty="0" smtClean="0"/>
            <a:t>No satisfacen</a:t>
          </a:r>
          <a:endParaRPr lang="es-EC" dirty="0"/>
        </a:p>
      </dgm:t>
    </dgm:pt>
    <dgm:pt modelId="{C6551F2D-1F6C-4486-AA8F-3A0759D993BD}" type="parTrans" cxnId="{AF57EBAE-149F-4F1D-8002-988BCA0CAF98}">
      <dgm:prSet/>
      <dgm:spPr/>
      <dgm:t>
        <a:bodyPr/>
        <a:lstStyle/>
        <a:p>
          <a:endParaRPr lang="es-EC"/>
        </a:p>
      </dgm:t>
    </dgm:pt>
    <dgm:pt modelId="{038BAD2B-51E1-4516-B384-768C45BE9DBD}" type="sibTrans" cxnId="{AF57EBAE-149F-4F1D-8002-988BCA0CAF98}">
      <dgm:prSet/>
      <dgm:spPr/>
      <dgm:t>
        <a:bodyPr/>
        <a:lstStyle/>
        <a:p>
          <a:endParaRPr lang="es-EC"/>
        </a:p>
      </dgm:t>
    </dgm:pt>
    <dgm:pt modelId="{CAAEDE8A-8478-423F-83C7-E37C7D8F3496}">
      <dgm:prSet phldrT="[Texto]"/>
      <dgm:spPr/>
      <dgm:t>
        <a:bodyPr/>
        <a:lstStyle/>
        <a:p>
          <a:r>
            <a:rPr lang="es-EC" dirty="0" smtClean="0"/>
            <a:t>Error</a:t>
          </a:r>
          <a:endParaRPr lang="es-EC" dirty="0"/>
        </a:p>
      </dgm:t>
    </dgm:pt>
    <dgm:pt modelId="{BE45866E-209D-467B-996B-CF4E38CE62D6}" type="parTrans" cxnId="{815881C7-E1EC-4A12-A6AA-76125D6C2267}">
      <dgm:prSet/>
      <dgm:spPr/>
      <dgm:t>
        <a:bodyPr/>
        <a:lstStyle/>
        <a:p>
          <a:endParaRPr lang="es-EC"/>
        </a:p>
      </dgm:t>
    </dgm:pt>
    <dgm:pt modelId="{4E4630BC-AABE-4762-8E9D-5EE2413B6098}" type="sibTrans" cxnId="{815881C7-E1EC-4A12-A6AA-76125D6C2267}">
      <dgm:prSet/>
      <dgm:spPr/>
      <dgm:t>
        <a:bodyPr/>
        <a:lstStyle/>
        <a:p>
          <a:endParaRPr lang="es-EC"/>
        </a:p>
      </dgm:t>
    </dgm:pt>
    <dgm:pt modelId="{6FF3A0FA-37E3-40CA-9BD4-5B1B3BB57AA3}">
      <dgm:prSet phldrT="[Texto]"/>
      <dgm:spPr/>
      <dgm:t>
        <a:bodyPr/>
        <a:lstStyle/>
        <a:p>
          <a:r>
            <a:rPr lang="es-EC" dirty="0" smtClean="0"/>
            <a:t>Tiempo est.</a:t>
          </a:r>
          <a:endParaRPr lang="es-EC" dirty="0"/>
        </a:p>
      </dgm:t>
    </dgm:pt>
    <dgm:pt modelId="{75A57EBA-BC9B-4235-B78F-3CF9C45FBE1C}" type="parTrans" cxnId="{9642F25F-A891-428B-80C8-D1B354DD07D5}">
      <dgm:prSet/>
      <dgm:spPr/>
      <dgm:t>
        <a:bodyPr/>
        <a:lstStyle/>
        <a:p>
          <a:endParaRPr lang="es-EC"/>
        </a:p>
      </dgm:t>
    </dgm:pt>
    <dgm:pt modelId="{B7BA8A60-8565-423E-8F09-BFE69402C0C8}" type="sibTrans" cxnId="{9642F25F-A891-428B-80C8-D1B354DD07D5}">
      <dgm:prSet/>
      <dgm:spPr/>
      <dgm:t>
        <a:bodyPr/>
        <a:lstStyle/>
        <a:p>
          <a:endParaRPr lang="es-EC"/>
        </a:p>
      </dgm:t>
    </dgm:pt>
    <dgm:pt modelId="{5CE3809B-841E-4A91-AA7A-1BF9786600F8}">
      <dgm:prSet phldrT="[Texto]"/>
      <dgm:spPr/>
      <dgm:t>
        <a:bodyPr/>
        <a:lstStyle/>
        <a:p>
          <a:endParaRPr lang="es-EC"/>
        </a:p>
      </dgm:t>
    </dgm:pt>
    <dgm:pt modelId="{A38A35C9-5F3C-4BE5-8BF1-81D0574631EC}" type="parTrans" cxnId="{28621A95-6C0C-4780-8B2B-2155784E98E6}">
      <dgm:prSet/>
      <dgm:spPr/>
      <dgm:t>
        <a:bodyPr/>
        <a:lstStyle/>
        <a:p>
          <a:endParaRPr lang="es-EC"/>
        </a:p>
      </dgm:t>
    </dgm:pt>
    <dgm:pt modelId="{B2F3C4A0-F2BE-4B5C-8EC1-FF35874529DA}" type="sibTrans" cxnId="{28621A95-6C0C-4780-8B2B-2155784E98E6}">
      <dgm:prSet/>
      <dgm:spPr/>
      <dgm:t>
        <a:bodyPr/>
        <a:lstStyle/>
        <a:p>
          <a:endParaRPr lang="es-EC"/>
        </a:p>
      </dgm:t>
    </dgm:pt>
    <dgm:pt modelId="{17F29752-5315-435E-864F-7A8FC1624C0A}" type="pres">
      <dgm:prSet presAssocID="{282F1B08-6495-415A-93E9-D6A621C2CE8A}" presName="composite" presStyleCnt="0">
        <dgm:presLayoutVars>
          <dgm:chMax val="1"/>
          <dgm:dir/>
          <dgm:resizeHandles val="exact"/>
        </dgm:presLayoutVars>
      </dgm:prSet>
      <dgm:spPr/>
      <dgm:t>
        <a:bodyPr/>
        <a:lstStyle/>
        <a:p>
          <a:endParaRPr lang="es-EC"/>
        </a:p>
      </dgm:t>
    </dgm:pt>
    <dgm:pt modelId="{1F789A5D-1462-4B64-A513-722FFB5EA516}" type="pres">
      <dgm:prSet presAssocID="{282F1B08-6495-415A-93E9-D6A621C2CE8A}" presName="radial" presStyleCnt="0">
        <dgm:presLayoutVars>
          <dgm:animLvl val="ctr"/>
        </dgm:presLayoutVars>
      </dgm:prSet>
      <dgm:spPr/>
    </dgm:pt>
    <dgm:pt modelId="{42163C9F-D424-4F64-8967-7C21455D62A1}" type="pres">
      <dgm:prSet presAssocID="{C8B75426-AC5A-4317-8864-57513A9B5F11}" presName="centerShape" presStyleLbl="vennNode1" presStyleIdx="0" presStyleCnt="3"/>
      <dgm:spPr/>
      <dgm:t>
        <a:bodyPr/>
        <a:lstStyle/>
        <a:p>
          <a:endParaRPr lang="es-EC"/>
        </a:p>
      </dgm:t>
    </dgm:pt>
    <dgm:pt modelId="{0AB6E192-1984-4EF6-B755-359EBCD6134B}" type="pres">
      <dgm:prSet presAssocID="{CAAEDE8A-8478-423F-83C7-E37C7D8F3496}" presName="node" presStyleLbl="vennNode1" presStyleIdx="1" presStyleCnt="3" custRadScaleRad="94873" custRadScaleInc="-49354">
        <dgm:presLayoutVars>
          <dgm:bulletEnabled val="1"/>
        </dgm:presLayoutVars>
      </dgm:prSet>
      <dgm:spPr/>
      <dgm:t>
        <a:bodyPr/>
        <a:lstStyle/>
        <a:p>
          <a:endParaRPr lang="es-EC"/>
        </a:p>
      </dgm:t>
    </dgm:pt>
    <dgm:pt modelId="{E90325D4-F7C0-4979-80D3-AAECABC82534}" type="pres">
      <dgm:prSet presAssocID="{6FF3A0FA-37E3-40CA-9BD4-5B1B3BB57AA3}" presName="node" presStyleLbl="vennNode1" presStyleIdx="2" presStyleCnt="3" custRadScaleRad="96490" custRadScaleInc="-49017">
        <dgm:presLayoutVars>
          <dgm:bulletEnabled val="1"/>
        </dgm:presLayoutVars>
      </dgm:prSet>
      <dgm:spPr/>
      <dgm:t>
        <a:bodyPr/>
        <a:lstStyle/>
        <a:p>
          <a:endParaRPr lang="es-EC"/>
        </a:p>
      </dgm:t>
    </dgm:pt>
  </dgm:ptLst>
  <dgm:cxnLst>
    <dgm:cxn modelId="{AF57EBAE-149F-4F1D-8002-988BCA0CAF98}" srcId="{282F1B08-6495-415A-93E9-D6A621C2CE8A}" destId="{C8B75426-AC5A-4317-8864-57513A9B5F11}" srcOrd="0" destOrd="0" parTransId="{C6551F2D-1F6C-4486-AA8F-3A0759D993BD}" sibTransId="{038BAD2B-51E1-4516-B384-768C45BE9DBD}"/>
    <dgm:cxn modelId="{DCCD2850-8BB7-4142-9A55-30A3829676A4}" type="presOf" srcId="{282F1B08-6495-415A-93E9-D6A621C2CE8A}" destId="{17F29752-5315-435E-864F-7A8FC1624C0A}" srcOrd="0" destOrd="0" presId="urn:microsoft.com/office/officeart/2005/8/layout/radial3"/>
    <dgm:cxn modelId="{815881C7-E1EC-4A12-A6AA-76125D6C2267}" srcId="{C8B75426-AC5A-4317-8864-57513A9B5F11}" destId="{CAAEDE8A-8478-423F-83C7-E37C7D8F3496}" srcOrd="0" destOrd="0" parTransId="{BE45866E-209D-467B-996B-CF4E38CE62D6}" sibTransId="{4E4630BC-AABE-4762-8E9D-5EE2413B6098}"/>
    <dgm:cxn modelId="{D2579441-FE22-4CEE-B41D-A83EBBF21790}" type="presOf" srcId="{CAAEDE8A-8478-423F-83C7-E37C7D8F3496}" destId="{0AB6E192-1984-4EF6-B755-359EBCD6134B}" srcOrd="0" destOrd="0" presId="urn:microsoft.com/office/officeart/2005/8/layout/radial3"/>
    <dgm:cxn modelId="{28621A95-6C0C-4780-8B2B-2155784E98E6}" srcId="{282F1B08-6495-415A-93E9-D6A621C2CE8A}" destId="{5CE3809B-841E-4A91-AA7A-1BF9786600F8}" srcOrd="1" destOrd="0" parTransId="{A38A35C9-5F3C-4BE5-8BF1-81D0574631EC}" sibTransId="{B2F3C4A0-F2BE-4B5C-8EC1-FF35874529DA}"/>
    <dgm:cxn modelId="{6C5A5AEE-7229-4A5E-B5FA-49B7917C3655}" type="presOf" srcId="{C8B75426-AC5A-4317-8864-57513A9B5F11}" destId="{42163C9F-D424-4F64-8967-7C21455D62A1}" srcOrd="0" destOrd="0" presId="urn:microsoft.com/office/officeart/2005/8/layout/radial3"/>
    <dgm:cxn modelId="{9642F25F-A891-428B-80C8-D1B354DD07D5}" srcId="{C8B75426-AC5A-4317-8864-57513A9B5F11}" destId="{6FF3A0FA-37E3-40CA-9BD4-5B1B3BB57AA3}" srcOrd="1" destOrd="0" parTransId="{75A57EBA-BC9B-4235-B78F-3CF9C45FBE1C}" sibTransId="{B7BA8A60-8565-423E-8F09-BFE69402C0C8}"/>
    <dgm:cxn modelId="{881C0F69-B0A2-494A-B5E6-77196A0ACABA}" type="presOf" srcId="{6FF3A0FA-37E3-40CA-9BD4-5B1B3BB57AA3}" destId="{E90325D4-F7C0-4979-80D3-AAECABC82534}" srcOrd="0" destOrd="0" presId="urn:microsoft.com/office/officeart/2005/8/layout/radial3"/>
    <dgm:cxn modelId="{EA045657-7F88-4A06-85C2-23BB284DB364}" type="presParOf" srcId="{17F29752-5315-435E-864F-7A8FC1624C0A}" destId="{1F789A5D-1462-4B64-A513-722FFB5EA516}" srcOrd="0" destOrd="0" presId="urn:microsoft.com/office/officeart/2005/8/layout/radial3"/>
    <dgm:cxn modelId="{A134C838-31EA-495D-A856-6003496C8E52}" type="presParOf" srcId="{1F789A5D-1462-4B64-A513-722FFB5EA516}" destId="{42163C9F-D424-4F64-8967-7C21455D62A1}" srcOrd="0" destOrd="0" presId="urn:microsoft.com/office/officeart/2005/8/layout/radial3"/>
    <dgm:cxn modelId="{9EEFDDD7-F560-4CC6-8E37-E4777F3F1408}" type="presParOf" srcId="{1F789A5D-1462-4B64-A513-722FFB5EA516}" destId="{0AB6E192-1984-4EF6-B755-359EBCD6134B}" srcOrd="1" destOrd="0" presId="urn:microsoft.com/office/officeart/2005/8/layout/radial3"/>
    <dgm:cxn modelId="{D9774F29-5854-449B-821E-C1537B6307E1}" type="presParOf" srcId="{1F789A5D-1462-4B64-A513-722FFB5EA516}" destId="{E90325D4-F7C0-4979-80D3-AAECABC82534}" srcOrd="2"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E1F1E85-E973-41C9-ADAD-A476AC95F434}" type="doc">
      <dgm:prSet loTypeId="urn:microsoft.com/office/officeart/2005/8/layout/arrow5" loCatId="relationship" qsTypeId="urn:microsoft.com/office/officeart/2005/8/quickstyle/simple3" qsCatId="simple" csTypeId="urn:microsoft.com/office/officeart/2005/8/colors/colorful4" csCatId="colorful" phldr="1"/>
      <dgm:spPr/>
      <dgm:t>
        <a:bodyPr/>
        <a:lstStyle/>
        <a:p>
          <a:endParaRPr lang="es-EC"/>
        </a:p>
      </dgm:t>
    </dgm:pt>
    <dgm:pt modelId="{F7C37A63-EB97-4812-8DE0-B95BCE5E8274}">
      <dgm:prSet phldrT="[Texto]"/>
      <dgm:spPr/>
      <dgm:t>
        <a:bodyPr/>
        <a:lstStyle/>
        <a:p>
          <a:r>
            <a:rPr lang="es-EC" b="1" dirty="0" smtClean="0"/>
            <a:t>Tiempo de estabilización 130 segundos </a:t>
          </a:r>
          <a:endParaRPr lang="es-EC" b="1" dirty="0"/>
        </a:p>
      </dgm:t>
    </dgm:pt>
    <dgm:pt modelId="{7D125578-97DD-4D33-81FB-FFAC88995CEE}" type="parTrans" cxnId="{3AD64949-F14B-40CD-B835-824C61E0223B}">
      <dgm:prSet/>
      <dgm:spPr/>
      <dgm:t>
        <a:bodyPr/>
        <a:lstStyle/>
        <a:p>
          <a:endParaRPr lang="es-EC" b="1"/>
        </a:p>
      </dgm:t>
    </dgm:pt>
    <dgm:pt modelId="{25CB9B96-B530-4BAF-BFD0-9084F34154CC}" type="sibTrans" cxnId="{3AD64949-F14B-40CD-B835-824C61E0223B}">
      <dgm:prSet/>
      <dgm:spPr/>
      <dgm:t>
        <a:bodyPr/>
        <a:lstStyle/>
        <a:p>
          <a:endParaRPr lang="es-EC" b="1"/>
        </a:p>
      </dgm:t>
    </dgm:pt>
    <dgm:pt modelId="{02E4F7C6-1B08-439B-B6A1-DFC28A9EA854}">
      <dgm:prSet phldrT="[Texto]"/>
      <dgm:spPr/>
      <dgm:t>
        <a:bodyPr/>
        <a:lstStyle/>
        <a:p>
          <a:r>
            <a:rPr lang="es-EC" b="1" dirty="0" smtClean="0"/>
            <a:t>Franja del 3.5 % de error</a:t>
          </a:r>
          <a:endParaRPr lang="es-EC" b="1" dirty="0"/>
        </a:p>
      </dgm:t>
    </dgm:pt>
    <dgm:pt modelId="{8B105186-0378-4BEC-AF4D-65F24E620ECB}" type="parTrans" cxnId="{B8F3E32F-86EA-4C5B-94F8-26F5C24878BC}">
      <dgm:prSet/>
      <dgm:spPr/>
      <dgm:t>
        <a:bodyPr/>
        <a:lstStyle/>
        <a:p>
          <a:endParaRPr lang="es-EC" b="1"/>
        </a:p>
      </dgm:t>
    </dgm:pt>
    <dgm:pt modelId="{ACD6295A-6123-491F-B112-7A2F1C811656}" type="sibTrans" cxnId="{B8F3E32F-86EA-4C5B-94F8-26F5C24878BC}">
      <dgm:prSet/>
      <dgm:spPr/>
      <dgm:t>
        <a:bodyPr/>
        <a:lstStyle/>
        <a:p>
          <a:endParaRPr lang="es-EC" b="1"/>
        </a:p>
      </dgm:t>
    </dgm:pt>
    <dgm:pt modelId="{224D6816-F0B9-4924-AC66-EB21B89F56C9}" type="pres">
      <dgm:prSet presAssocID="{4E1F1E85-E973-41C9-ADAD-A476AC95F434}" presName="diagram" presStyleCnt="0">
        <dgm:presLayoutVars>
          <dgm:dir/>
          <dgm:resizeHandles val="exact"/>
        </dgm:presLayoutVars>
      </dgm:prSet>
      <dgm:spPr/>
      <dgm:t>
        <a:bodyPr/>
        <a:lstStyle/>
        <a:p>
          <a:endParaRPr lang="es-EC"/>
        </a:p>
      </dgm:t>
    </dgm:pt>
    <dgm:pt modelId="{20623694-607F-4EA6-8276-BD3D5182C79D}" type="pres">
      <dgm:prSet presAssocID="{F7C37A63-EB97-4812-8DE0-B95BCE5E8274}" presName="arrow" presStyleLbl="node1" presStyleIdx="0" presStyleCnt="2" custScaleY="100020">
        <dgm:presLayoutVars>
          <dgm:bulletEnabled val="1"/>
        </dgm:presLayoutVars>
      </dgm:prSet>
      <dgm:spPr/>
      <dgm:t>
        <a:bodyPr/>
        <a:lstStyle/>
        <a:p>
          <a:endParaRPr lang="es-EC"/>
        </a:p>
      </dgm:t>
    </dgm:pt>
    <dgm:pt modelId="{63F8C3DA-61AF-42FA-82AA-5C3837535593}" type="pres">
      <dgm:prSet presAssocID="{02E4F7C6-1B08-439B-B6A1-DFC28A9EA854}" presName="arrow" presStyleLbl="node1" presStyleIdx="1" presStyleCnt="2">
        <dgm:presLayoutVars>
          <dgm:bulletEnabled val="1"/>
        </dgm:presLayoutVars>
      </dgm:prSet>
      <dgm:spPr/>
      <dgm:t>
        <a:bodyPr/>
        <a:lstStyle/>
        <a:p>
          <a:endParaRPr lang="es-EC"/>
        </a:p>
      </dgm:t>
    </dgm:pt>
  </dgm:ptLst>
  <dgm:cxnLst>
    <dgm:cxn modelId="{B8F3E32F-86EA-4C5B-94F8-26F5C24878BC}" srcId="{4E1F1E85-E973-41C9-ADAD-A476AC95F434}" destId="{02E4F7C6-1B08-439B-B6A1-DFC28A9EA854}" srcOrd="1" destOrd="0" parTransId="{8B105186-0378-4BEC-AF4D-65F24E620ECB}" sibTransId="{ACD6295A-6123-491F-B112-7A2F1C811656}"/>
    <dgm:cxn modelId="{60B44155-BF27-4C6B-99F0-5343A916D984}" type="presOf" srcId="{4E1F1E85-E973-41C9-ADAD-A476AC95F434}" destId="{224D6816-F0B9-4924-AC66-EB21B89F56C9}" srcOrd="0" destOrd="0" presId="urn:microsoft.com/office/officeart/2005/8/layout/arrow5"/>
    <dgm:cxn modelId="{3AD64949-F14B-40CD-B835-824C61E0223B}" srcId="{4E1F1E85-E973-41C9-ADAD-A476AC95F434}" destId="{F7C37A63-EB97-4812-8DE0-B95BCE5E8274}" srcOrd="0" destOrd="0" parTransId="{7D125578-97DD-4D33-81FB-FFAC88995CEE}" sibTransId="{25CB9B96-B530-4BAF-BFD0-9084F34154CC}"/>
    <dgm:cxn modelId="{7DE31714-409B-4748-9314-F2D29798DFE6}" type="presOf" srcId="{02E4F7C6-1B08-439B-B6A1-DFC28A9EA854}" destId="{63F8C3DA-61AF-42FA-82AA-5C3837535593}" srcOrd="0" destOrd="0" presId="urn:microsoft.com/office/officeart/2005/8/layout/arrow5"/>
    <dgm:cxn modelId="{5F6040EF-1520-49AD-8942-E411195F9D00}" type="presOf" srcId="{F7C37A63-EB97-4812-8DE0-B95BCE5E8274}" destId="{20623694-607F-4EA6-8276-BD3D5182C79D}" srcOrd="0" destOrd="0" presId="urn:microsoft.com/office/officeart/2005/8/layout/arrow5"/>
    <dgm:cxn modelId="{3325D302-1C41-4E6C-89B6-0A1C2D80A127}" type="presParOf" srcId="{224D6816-F0B9-4924-AC66-EB21B89F56C9}" destId="{20623694-607F-4EA6-8276-BD3D5182C79D}" srcOrd="0" destOrd="0" presId="urn:microsoft.com/office/officeart/2005/8/layout/arrow5"/>
    <dgm:cxn modelId="{C31E123A-6F0E-4497-971E-BFAFABD147FA}" type="presParOf" srcId="{224D6816-F0B9-4924-AC66-EB21B89F56C9}" destId="{63F8C3DA-61AF-42FA-82AA-5C3837535593}"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E1F1E85-E973-41C9-ADAD-A476AC95F434}" type="doc">
      <dgm:prSet loTypeId="urn:microsoft.com/office/officeart/2005/8/layout/arrow5" loCatId="relationship" qsTypeId="urn:microsoft.com/office/officeart/2005/8/quickstyle/simple3" qsCatId="simple" csTypeId="urn:microsoft.com/office/officeart/2005/8/colors/colorful3" csCatId="colorful" phldr="1"/>
      <dgm:spPr/>
      <dgm:t>
        <a:bodyPr/>
        <a:lstStyle/>
        <a:p>
          <a:endParaRPr lang="es-EC"/>
        </a:p>
      </dgm:t>
    </dgm:pt>
    <dgm:pt modelId="{F7C37A63-EB97-4812-8DE0-B95BCE5E8274}">
      <dgm:prSet phldrT="[Texto]"/>
      <dgm:spPr/>
      <dgm:t>
        <a:bodyPr/>
        <a:lstStyle/>
        <a:p>
          <a:r>
            <a:rPr lang="es-EC" b="1" dirty="0" smtClean="0"/>
            <a:t>Requerido 300 segundos </a:t>
          </a:r>
          <a:endParaRPr lang="es-EC" b="1" dirty="0"/>
        </a:p>
      </dgm:t>
    </dgm:pt>
    <dgm:pt modelId="{7D125578-97DD-4D33-81FB-FFAC88995CEE}" type="parTrans" cxnId="{3AD64949-F14B-40CD-B835-824C61E0223B}">
      <dgm:prSet/>
      <dgm:spPr/>
      <dgm:t>
        <a:bodyPr/>
        <a:lstStyle/>
        <a:p>
          <a:endParaRPr lang="es-EC" b="1"/>
        </a:p>
      </dgm:t>
    </dgm:pt>
    <dgm:pt modelId="{25CB9B96-B530-4BAF-BFD0-9084F34154CC}" type="sibTrans" cxnId="{3AD64949-F14B-40CD-B835-824C61E0223B}">
      <dgm:prSet/>
      <dgm:spPr/>
      <dgm:t>
        <a:bodyPr/>
        <a:lstStyle/>
        <a:p>
          <a:endParaRPr lang="es-EC" b="1"/>
        </a:p>
      </dgm:t>
    </dgm:pt>
    <dgm:pt modelId="{02E4F7C6-1B08-439B-B6A1-DFC28A9EA854}">
      <dgm:prSet phldrT="[Texto]"/>
      <dgm:spPr/>
      <dgm:t>
        <a:bodyPr/>
        <a:lstStyle/>
        <a:p>
          <a:r>
            <a:rPr lang="es-EC" b="1" dirty="0" smtClean="0"/>
            <a:t>Se cumple objetivos</a:t>
          </a:r>
          <a:endParaRPr lang="es-EC" b="1" dirty="0"/>
        </a:p>
      </dgm:t>
    </dgm:pt>
    <dgm:pt modelId="{8B105186-0378-4BEC-AF4D-65F24E620ECB}" type="parTrans" cxnId="{B8F3E32F-86EA-4C5B-94F8-26F5C24878BC}">
      <dgm:prSet/>
      <dgm:spPr/>
      <dgm:t>
        <a:bodyPr/>
        <a:lstStyle/>
        <a:p>
          <a:endParaRPr lang="es-EC" b="1"/>
        </a:p>
      </dgm:t>
    </dgm:pt>
    <dgm:pt modelId="{ACD6295A-6123-491F-B112-7A2F1C811656}" type="sibTrans" cxnId="{B8F3E32F-86EA-4C5B-94F8-26F5C24878BC}">
      <dgm:prSet/>
      <dgm:spPr/>
      <dgm:t>
        <a:bodyPr/>
        <a:lstStyle/>
        <a:p>
          <a:endParaRPr lang="es-EC" b="1"/>
        </a:p>
      </dgm:t>
    </dgm:pt>
    <dgm:pt modelId="{224D6816-F0B9-4924-AC66-EB21B89F56C9}" type="pres">
      <dgm:prSet presAssocID="{4E1F1E85-E973-41C9-ADAD-A476AC95F434}" presName="diagram" presStyleCnt="0">
        <dgm:presLayoutVars>
          <dgm:dir/>
          <dgm:resizeHandles val="exact"/>
        </dgm:presLayoutVars>
      </dgm:prSet>
      <dgm:spPr/>
      <dgm:t>
        <a:bodyPr/>
        <a:lstStyle/>
        <a:p>
          <a:endParaRPr lang="es-EC"/>
        </a:p>
      </dgm:t>
    </dgm:pt>
    <dgm:pt modelId="{20623694-607F-4EA6-8276-BD3D5182C79D}" type="pres">
      <dgm:prSet presAssocID="{F7C37A63-EB97-4812-8DE0-B95BCE5E8274}" presName="arrow" presStyleLbl="node1" presStyleIdx="0" presStyleCnt="2" custScaleY="100020">
        <dgm:presLayoutVars>
          <dgm:bulletEnabled val="1"/>
        </dgm:presLayoutVars>
      </dgm:prSet>
      <dgm:spPr/>
      <dgm:t>
        <a:bodyPr/>
        <a:lstStyle/>
        <a:p>
          <a:endParaRPr lang="es-EC"/>
        </a:p>
      </dgm:t>
    </dgm:pt>
    <dgm:pt modelId="{63F8C3DA-61AF-42FA-82AA-5C3837535593}" type="pres">
      <dgm:prSet presAssocID="{02E4F7C6-1B08-439B-B6A1-DFC28A9EA854}" presName="arrow" presStyleLbl="node1" presStyleIdx="1" presStyleCnt="2">
        <dgm:presLayoutVars>
          <dgm:bulletEnabled val="1"/>
        </dgm:presLayoutVars>
      </dgm:prSet>
      <dgm:spPr/>
      <dgm:t>
        <a:bodyPr/>
        <a:lstStyle/>
        <a:p>
          <a:endParaRPr lang="es-EC"/>
        </a:p>
      </dgm:t>
    </dgm:pt>
  </dgm:ptLst>
  <dgm:cxnLst>
    <dgm:cxn modelId="{B8F3E32F-86EA-4C5B-94F8-26F5C24878BC}" srcId="{4E1F1E85-E973-41C9-ADAD-A476AC95F434}" destId="{02E4F7C6-1B08-439B-B6A1-DFC28A9EA854}" srcOrd="1" destOrd="0" parTransId="{8B105186-0378-4BEC-AF4D-65F24E620ECB}" sibTransId="{ACD6295A-6123-491F-B112-7A2F1C811656}"/>
    <dgm:cxn modelId="{8350E329-139D-4A4F-AD8C-1529FBBCD48F}" type="presOf" srcId="{02E4F7C6-1B08-439B-B6A1-DFC28A9EA854}" destId="{63F8C3DA-61AF-42FA-82AA-5C3837535593}" srcOrd="0" destOrd="0" presId="urn:microsoft.com/office/officeart/2005/8/layout/arrow5"/>
    <dgm:cxn modelId="{9EEC20A9-E61A-4759-83CD-984C06E5CD79}" type="presOf" srcId="{F7C37A63-EB97-4812-8DE0-B95BCE5E8274}" destId="{20623694-607F-4EA6-8276-BD3D5182C79D}" srcOrd="0" destOrd="0" presId="urn:microsoft.com/office/officeart/2005/8/layout/arrow5"/>
    <dgm:cxn modelId="{3AD64949-F14B-40CD-B835-824C61E0223B}" srcId="{4E1F1E85-E973-41C9-ADAD-A476AC95F434}" destId="{F7C37A63-EB97-4812-8DE0-B95BCE5E8274}" srcOrd="0" destOrd="0" parTransId="{7D125578-97DD-4D33-81FB-FFAC88995CEE}" sibTransId="{25CB9B96-B530-4BAF-BFD0-9084F34154CC}"/>
    <dgm:cxn modelId="{98AB0DB3-7E05-46DD-B5E8-5A22390A6E1E}" type="presOf" srcId="{4E1F1E85-E973-41C9-ADAD-A476AC95F434}" destId="{224D6816-F0B9-4924-AC66-EB21B89F56C9}" srcOrd="0" destOrd="0" presId="urn:microsoft.com/office/officeart/2005/8/layout/arrow5"/>
    <dgm:cxn modelId="{D7CE4786-566E-4106-BAB6-BC5E420620B4}" type="presParOf" srcId="{224D6816-F0B9-4924-AC66-EB21B89F56C9}" destId="{20623694-607F-4EA6-8276-BD3D5182C79D}" srcOrd="0" destOrd="0" presId="urn:microsoft.com/office/officeart/2005/8/layout/arrow5"/>
    <dgm:cxn modelId="{69F3A2AE-8BB9-4207-B5D4-00E70E9CD7D8}" type="presParOf" srcId="{224D6816-F0B9-4924-AC66-EB21B89F56C9}" destId="{63F8C3DA-61AF-42FA-82AA-5C3837535593}" srcOrd="1" destOrd="0" presId="urn:microsoft.com/office/officeart/2005/8/layout/arrow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E1F1E85-E973-41C9-ADAD-A476AC95F434}" type="doc">
      <dgm:prSet loTypeId="urn:microsoft.com/office/officeart/2005/8/layout/arrow5" loCatId="relationship" qsTypeId="urn:microsoft.com/office/officeart/2005/8/quickstyle/simple3" qsCatId="simple" csTypeId="urn:microsoft.com/office/officeart/2005/8/colors/colorful4" csCatId="colorful" phldr="1"/>
      <dgm:spPr/>
      <dgm:t>
        <a:bodyPr/>
        <a:lstStyle/>
        <a:p>
          <a:endParaRPr lang="es-EC"/>
        </a:p>
      </dgm:t>
    </dgm:pt>
    <dgm:pt modelId="{F7C37A63-EB97-4812-8DE0-B95BCE5E8274}">
      <dgm:prSet phldrT="[Texto]"/>
      <dgm:spPr/>
      <dgm:t>
        <a:bodyPr/>
        <a:lstStyle/>
        <a:p>
          <a:r>
            <a:rPr lang="es-EC" b="1" dirty="0" smtClean="0"/>
            <a:t>Tiempo de estabilización 284 segundos </a:t>
          </a:r>
          <a:endParaRPr lang="es-EC" b="1" dirty="0"/>
        </a:p>
      </dgm:t>
    </dgm:pt>
    <dgm:pt modelId="{7D125578-97DD-4D33-81FB-FFAC88995CEE}" type="parTrans" cxnId="{3AD64949-F14B-40CD-B835-824C61E0223B}">
      <dgm:prSet/>
      <dgm:spPr/>
      <dgm:t>
        <a:bodyPr/>
        <a:lstStyle/>
        <a:p>
          <a:endParaRPr lang="es-EC" b="1"/>
        </a:p>
      </dgm:t>
    </dgm:pt>
    <dgm:pt modelId="{25CB9B96-B530-4BAF-BFD0-9084F34154CC}" type="sibTrans" cxnId="{3AD64949-F14B-40CD-B835-824C61E0223B}">
      <dgm:prSet/>
      <dgm:spPr/>
      <dgm:t>
        <a:bodyPr/>
        <a:lstStyle/>
        <a:p>
          <a:endParaRPr lang="es-EC" b="1"/>
        </a:p>
      </dgm:t>
    </dgm:pt>
    <dgm:pt modelId="{02E4F7C6-1B08-439B-B6A1-DFC28A9EA854}">
      <dgm:prSet phldrT="[Texto]"/>
      <dgm:spPr/>
      <dgm:t>
        <a:bodyPr/>
        <a:lstStyle/>
        <a:p>
          <a:r>
            <a:rPr lang="es-EC" b="1" dirty="0" smtClean="0"/>
            <a:t>Franja del 3.5 % de error</a:t>
          </a:r>
          <a:endParaRPr lang="es-EC" b="1" dirty="0"/>
        </a:p>
      </dgm:t>
    </dgm:pt>
    <dgm:pt modelId="{8B105186-0378-4BEC-AF4D-65F24E620ECB}" type="parTrans" cxnId="{B8F3E32F-86EA-4C5B-94F8-26F5C24878BC}">
      <dgm:prSet/>
      <dgm:spPr/>
      <dgm:t>
        <a:bodyPr/>
        <a:lstStyle/>
        <a:p>
          <a:endParaRPr lang="es-EC" b="1"/>
        </a:p>
      </dgm:t>
    </dgm:pt>
    <dgm:pt modelId="{ACD6295A-6123-491F-B112-7A2F1C811656}" type="sibTrans" cxnId="{B8F3E32F-86EA-4C5B-94F8-26F5C24878BC}">
      <dgm:prSet/>
      <dgm:spPr/>
      <dgm:t>
        <a:bodyPr/>
        <a:lstStyle/>
        <a:p>
          <a:endParaRPr lang="es-EC" b="1"/>
        </a:p>
      </dgm:t>
    </dgm:pt>
    <dgm:pt modelId="{224D6816-F0B9-4924-AC66-EB21B89F56C9}" type="pres">
      <dgm:prSet presAssocID="{4E1F1E85-E973-41C9-ADAD-A476AC95F434}" presName="diagram" presStyleCnt="0">
        <dgm:presLayoutVars>
          <dgm:dir/>
          <dgm:resizeHandles val="exact"/>
        </dgm:presLayoutVars>
      </dgm:prSet>
      <dgm:spPr/>
      <dgm:t>
        <a:bodyPr/>
        <a:lstStyle/>
        <a:p>
          <a:endParaRPr lang="es-EC"/>
        </a:p>
      </dgm:t>
    </dgm:pt>
    <dgm:pt modelId="{20623694-607F-4EA6-8276-BD3D5182C79D}" type="pres">
      <dgm:prSet presAssocID="{F7C37A63-EB97-4812-8DE0-B95BCE5E8274}" presName="arrow" presStyleLbl="node1" presStyleIdx="0" presStyleCnt="2" custScaleY="100020">
        <dgm:presLayoutVars>
          <dgm:bulletEnabled val="1"/>
        </dgm:presLayoutVars>
      </dgm:prSet>
      <dgm:spPr/>
      <dgm:t>
        <a:bodyPr/>
        <a:lstStyle/>
        <a:p>
          <a:endParaRPr lang="es-EC"/>
        </a:p>
      </dgm:t>
    </dgm:pt>
    <dgm:pt modelId="{63F8C3DA-61AF-42FA-82AA-5C3837535593}" type="pres">
      <dgm:prSet presAssocID="{02E4F7C6-1B08-439B-B6A1-DFC28A9EA854}" presName="arrow" presStyleLbl="node1" presStyleIdx="1" presStyleCnt="2">
        <dgm:presLayoutVars>
          <dgm:bulletEnabled val="1"/>
        </dgm:presLayoutVars>
      </dgm:prSet>
      <dgm:spPr/>
      <dgm:t>
        <a:bodyPr/>
        <a:lstStyle/>
        <a:p>
          <a:endParaRPr lang="es-EC"/>
        </a:p>
      </dgm:t>
    </dgm:pt>
  </dgm:ptLst>
  <dgm:cxnLst>
    <dgm:cxn modelId="{B8F3E32F-86EA-4C5B-94F8-26F5C24878BC}" srcId="{4E1F1E85-E973-41C9-ADAD-A476AC95F434}" destId="{02E4F7C6-1B08-439B-B6A1-DFC28A9EA854}" srcOrd="1" destOrd="0" parTransId="{8B105186-0378-4BEC-AF4D-65F24E620ECB}" sibTransId="{ACD6295A-6123-491F-B112-7A2F1C811656}"/>
    <dgm:cxn modelId="{33FF7EE1-EEC0-49E6-95DB-9FBD214D81C5}" type="presOf" srcId="{02E4F7C6-1B08-439B-B6A1-DFC28A9EA854}" destId="{63F8C3DA-61AF-42FA-82AA-5C3837535593}" srcOrd="0" destOrd="0" presId="urn:microsoft.com/office/officeart/2005/8/layout/arrow5"/>
    <dgm:cxn modelId="{3AD64949-F14B-40CD-B835-824C61E0223B}" srcId="{4E1F1E85-E973-41C9-ADAD-A476AC95F434}" destId="{F7C37A63-EB97-4812-8DE0-B95BCE5E8274}" srcOrd="0" destOrd="0" parTransId="{7D125578-97DD-4D33-81FB-FFAC88995CEE}" sibTransId="{25CB9B96-B530-4BAF-BFD0-9084F34154CC}"/>
    <dgm:cxn modelId="{212F78BC-2388-48C3-92CD-019D9904C163}" type="presOf" srcId="{F7C37A63-EB97-4812-8DE0-B95BCE5E8274}" destId="{20623694-607F-4EA6-8276-BD3D5182C79D}" srcOrd="0" destOrd="0" presId="urn:microsoft.com/office/officeart/2005/8/layout/arrow5"/>
    <dgm:cxn modelId="{499D5F6B-C6BE-4F10-98EF-E4BB6D5578C8}" type="presOf" srcId="{4E1F1E85-E973-41C9-ADAD-A476AC95F434}" destId="{224D6816-F0B9-4924-AC66-EB21B89F56C9}" srcOrd="0" destOrd="0" presId="urn:microsoft.com/office/officeart/2005/8/layout/arrow5"/>
    <dgm:cxn modelId="{DE767535-FADE-41B4-8A59-D149432857E2}" type="presParOf" srcId="{224D6816-F0B9-4924-AC66-EB21B89F56C9}" destId="{20623694-607F-4EA6-8276-BD3D5182C79D}" srcOrd="0" destOrd="0" presId="urn:microsoft.com/office/officeart/2005/8/layout/arrow5"/>
    <dgm:cxn modelId="{883ED5C8-E12A-4357-AB6F-2268547AC90C}" type="presParOf" srcId="{224D6816-F0B9-4924-AC66-EB21B89F56C9}" destId="{63F8C3DA-61AF-42FA-82AA-5C3837535593}"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E1F1E85-E973-41C9-ADAD-A476AC95F434}" type="doc">
      <dgm:prSet loTypeId="urn:microsoft.com/office/officeart/2005/8/layout/arrow5" loCatId="relationship" qsTypeId="urn:microsoft.com/office/officeart/2005/8/quickstyle/simple3" qsCatId="simple" csTypeId="urn:microsoft.com/office/officeart/2005/8/colors/colorful3" csCatId="colorful" phldr="1"/>
      <dgm:spPr/>
      <dgm:t>
        <a:bodyPr/>
        <a:lstStyle/>
        <a:p>
          <a:endParaRPr lang="es-EC"/>
        </a:p>
      </dgm:t>
    </dgm:pt>
    <dgm:pt modelId="{F7C37A63-EB97-4812-8DE0-B95BCE5E8274}">
      <dgm:prSet phldrT="[Texto]"/>
      <dgm:spPr/>
      <dgm:t>
        <a:bodyPr/>
        <a:lstStyle/>
        <a:p>
          <a:r>
            <a:rPr lang="es-EC" b="1" dirty="0" smtClean="0"/>
            <a:t>Requerido 300 segundos </a:t>
          </a:r>
          <a:endParaRPr lang="es-EC" b="1" dirty="0"/>
        </a:p>
      </dgm:t>
    </dgm:pt>
    <dgm:pt modelId="{7D125578-97DD-4D33-81FB-FFAC88995CEE}" type="parTrans" cxnId="{3AD64949-F14B-40CD-B835-824C61E0223B}">
      <dgm:prSet/>
      <dgm:spPr/>
      <dgm:t>
        <a:bodyPr/>
        <a:lstStyle/>
        <a:p>
          <a:endParaRPr lang="es-EC" b="1"/>
        </a:p>
      </dgm:t>
    </dgm:pt>
    <dgm:pt modelId="{25CB9B96-B530-4BAF-BFD0-9084F34154CC}" type="sibTrans" cxnId="{3AD64949-F14B-40CD-B835-824C61E0223B}">
      <dgm:prSet/>
      <dgm:spPr/>
      <dgm:t>
        <a:bodyPr/>
        <a:lstStyle/>
        <a:p>
          <a:endParaRPr lang="es-EC" b="1"/>
        </a:p>
      </dgm:t>
    </dgm:pt>
    <dgm:pt modelId="{02E4F7C6-1B08-439B-B6A1-DFC28A9EA854}">
      <dgm:prSet phldrT="[Texto]"/>
      <dgm:spPr/>
      <dgm:t>
        <a:bodyPr/>
        <a:lstStyle/>
        <a:p>
          <a:r>
            <a:rPr lang="es-EC" b="1" dirty="0" smtClean="0"/>
            <a:t>Se cumple objetivos</a:t>
          </a:r>
          <a:endParaRPr lang="es-EC" b="1" dirty="0"/>
        </a:p>
      </dgm:t>
    </dgm:pt>
    <dgm:pt modelId="{8B105186-0378-4BEC-AF4D-65F24E620ECB}" type="parTrans" cxnId="{B8F3E32F-86EA-4C5B-94F8-26F5C24878BC}">
      <dgm:prSet/>
      <dgm:spPr/>
      <dgm:t>
        <a:bodyPr/>
        <a:lstStyle/>
        <a:p>
          <a:endParaRPr lang="es-EC" b="1"/>
        </a:p>
      </dgm:t>
    </dgm:pt>
    <dgm:pt modelId="{ACD6295A-6123-491F-B112-7A2F1C811656}" type="sibTrans" cxnId="{B8F3E32F-86EA-4C5B-94F8-26F5C24878BC}">
      <dgm:prSet/>
      <dgm:spPr/>
      <dgm:t>
        <a:bodyPr/>
        <a:lstStyle/>
        <a:p>
          <a:endParaRPr lang="es-EC" b="1"/>
        </a:p>
      </dgm:t>
    </dgm:pt>
    <dgm:pt modelId="{224D6816-F0B9-4924-AC66-EB21B89F56C9}" type="pres">
      <dgm:prSet presAssocID="{4E1F1E85-E973-41C9-ADAD-A476AC95F434}" presName="diagram" presStyleCnt="0">
        <dgm:presLayoutVars>
          <dgm:dir/>
          <dgm:resizeHandles val="exact"/>
        </dgm:presLayoutVars>
      </dgm:prSet>
      <dgm:spPr/>
      <dgm:t>
        <a:bodyPr/>
        <a:lstStyle/>
        <a:p>
          <a:endParaRPr lang="es-EC"/>
        </a:p>
      </dgm:t>
    </dgm:pt>
    <dgm:pt modelId="{20623694-607F-4EA6-8276-BD3D5182C79D}" type="pres">
      <dgm:prSet presAssocID="{F7C37A63-EB97-4812-8DE0-B95BCE5E8274}" presName="arrow" presStyleLbl="node1" presStyleIdx="0" presStyleCnt="2" custScaleY="100020">
        <dgm:presLayoutVars>
          <dgm:bulletEnabled val="1"/>
        </dgm:presLayoutVars>
      </dgm:prSet>
      <dgm:spPr/>
      <dgm:t>
        <a:bodyPr/>
        <a:lstStyle/>
        <a:p>
          <a:endParaRPr lang="es-EC"/>
        </a:p>
      </dgm:t>
    </dgm:pt>
    <dgm:pt modelId="{63F8C3DA-61AF-42FA-82AA-5C3837535593}" type="pres">
      <dgm:prSet presAssocID="{02E4F7C6-1B08-439B-B6A1-DFC28A9EA854}" presName="arrow" presStyleLbl="node1" presStyleIdx="1" presStyleCnt="2">
        <dgm:presLayoutVars>
          <dgm:bulletEnabled val="1"/>
        </dgm:presLayoutVars>
      </dgm:prSet>
      <dgm:spPr/>
      <dgm:t>
        <a:bodyPr/>
        <a:lstStyle/>
        <a:p>
          <a:endParaRPr lang="es-EC"/>
        </a:p>
      </dgm:t>
    </dgm:pt>
  </dgm:ptLst>
  <dgm:cxnLst>
    <dgm:cxn modelId="{B8F3E32F-86EA-4C5B-94F8-26F5C24878BC}" srcId="{4E1F1E85-E973-41C9-ADAD-A476AC95F434}" destId="{02E4F7C6-1B08-439B-B6A1-DFC28A9EA854}" srcOrd="1" destOrd="0" parTransId="{8B105186-0378-4BEC-AF4D-65F24E620ECB}" sibTransId="{ACD6295A-6123-491F-B112-7A2F1C811656}"/>
    <dgm:cxn modelId="{3B96E0DF-64B7-4FE1-89AD-71B72D6CEECD}" type="presOf" srcId="{F7C37A63-EB97-4812-8DE0-B95BCE5E8274}" destId="{20623694-607F-4EA6-8276-BD3D5182C79D}" srcOrd="0" destOrd="0" presId="urn:microsoft.com/office/officeart/2005/8/layout/arrow5"/>
    <dgm:cxn modelId="{2165A1C2-BADC-4CD0-B493-B86701CAA818}" type="presOf" srcId="{4E1F1E85-E973-41C9-ADAD-A476AC95F434}" destId="{224D6816-F0B9-4924-AC66-EB21B89F56C9}" srcOrd="0" destOrd="0" presId="urn:microsoft.com/office/officeart/2005/8/layout/arrow5"/>
    <dgm:cxn modelId="{3AD64949-F14B-40CD-B835-824C61E0223B}" srcId="{4E1F1E85-E973-41C9-ADAD-A476AC95F434}" destId="{F7C37A63-EB97-4812-8DE0-B95BCE5E8274}" srcOrd="0" destOrd="0" parTransId="{7D125578-97DD-4D33-81FB-FFAC88995CEE}" sibTransId="{25CB9B96-B530-4BAF-BFD0-9084F34154CC}"/>
    <dgm:cxn modelId="{A2538C2F-C22E-4678-8AD9-66F456110ED9}" type="presOf" srcId="{02E4F7C6-1B08-439B-B6A1-DFC28A9EA854}" destId="{63F8C3DA-61AF-42FA-82AA-5C3837535593}" srcOrd="0" destOrd="0" presId="urn:microsoft.com/office/officeart/2005/8/layout/arrow5"/>
    <dgm:cxn modelId="{D06B963D-A2CA-412E-9C73-958C1F736A6E}" type="presParOf" srcId="{224D6816-F0B9-4924-AC66-EB21B89F56C9}" destId="{20623694-607F-4EA6-8276-BD3D5182C79D}" srcOrd="0" destOrd="0" presId="urn:microsoft.com/office/officeart/2005/8/layout/arrow5"/>
    <dgm:cxn modelId="{67E882CC-98C9-48DB-AF6B-F7E1770FF0DA}" type="presParOf" srcId="{224D6816-F0B9-4924-AC66-EB21B89F56C9}" destId="{63F8C3DA-61AF-42FA-82AA-5C3837535593}" srcOrd="1" destOrd="0" presId="urn:microsoft.com/office/officeart/2005/8/layout/arrow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E1F1E85-E973-41C9-ADAD-A476AC95F434}" type="doc">
      <dgm:prSet loTypeId="urn:microsoft.com/office/officeart/2005/8/layout/arrow5" loCatId="relationship" qsTypeId="urn:microsoft.com/office/officeart/2005/8/quickstyle/simple3" qsCatId="simple" csTypeId="urn:microsoft.com/office/officeart/2005/8/colors/colorful4" csCatId="colorful" phldr="1"/>
      <dgm:spPr/>
      <dgm:t>
        <a:bodyPr/>
        <a:lstStyle/>
        <a:p>
          <a:endParaRPr lang="es-EC"/>
        </a:p>
      </dgm:t>
    </dgm:pt>
    <dgm:pt modelId="{F7C37A63-EB97-4812-8DE0-B95BCE5E8274}">
      <dgm:prSet phldrT="[Texto]"/>
      <dgm:spPr/>
      <dgm:t>
        <a:bodyPr/>
        <a:lstStyle/>
        <a:p>
          <a:r>
            <a:rPr lang="es-EC" b="1" dirty="0" smtClean="0"/>
            <a:t>Tiempo de estabilización 281 segundos </a:t>
          </a:r>
          <a:endParaRPr lang="es-EC" b="1" dirty="0"/>
        </a:p>
      </dgm:t>
    </dgm:pt>
    <dgm:pt modelId="{7D125578-97DD-4D33-81FB-FFAC88995CEE}" type="parTrans" cxnId="{3AD64949-F14B-40CD-B835-824C61E0223B}">
      <dgm:prSet/>
      <dgm:spPr/>
      <dgm:t>
        <a:bodyPr/>
        <a:lstStyle/>
        <a:p>
          <a:endParaRPr lang="es-EC" b="1"/>
        </a:p>
      </dgm:t>
    </dgm:pt>
    <dgm:pt modelId="{25CB9B96-B530-4BAF-BFD0-9084F34154CC}" type="sibTrans" cxnId="{3AD64949-F14B-40CD-B835-824C61E0223B}">
      <dgm:prSet/>
      <dgm:spPr/>
      <dgm:t>
        <a:bodyPr/>
        <a:lstStyle/>
        <a:p>
          <a:endParaRPr lang="es-EC" b="1"/>
        </a:p>
      </dgm:t>
    </dgm:pt>
    <dgm:pt modelId="{02E4F7C6-1B08-439B-B6A1-DFC28A9EA854}">
      <dgm:prSet phldrT="[Texto]"/>
      <dgm:spPr/>
      <dgm:t>
        <a:bodyPr/>
        <a:lstStyle/>
        <a:p>
          <a:r>
            <a:rPr lang="es-EC" b="1" dirty="0" smtClean="0"/>
            <a:t>Franja del 3.5 % de error</a:t>
          </a:r>
          <a:endParaRPr lang="es-EC" b="1" dirty="0"/>
        </a:p>
      </dgm:t>
    </dgm:pt>
    <dgm:pt modelId="{8B105186-0378-4BEC-AF4D-65F24E620ECB}" type="parTrans" cxnId="{B8F3E32F-86EA-4C5B-94F8-26F5C24878BC}">
      <dgm:prSet/>
      <dgm:spPr/>
      <dgm:t>
        <a:bodyPr/>
        <a:lstStyle/>
        <a:p>
          <a:endParaRPr lang="es-EC" b="1"/>
        </a:p>
      </dgm:t>
    </dgm:pt>
    <dgm:pt modelId="{ACD6295A-6123-491F-B112-7A2F1C811656}" type="sibTrans" cxnId="{B8F3E32F-86EA-4C5B-94F8-26F5C24878BC}">
      <dgm:prSet/>
      <dgm:spPr/>
      <dgm:t>
        <a:bodyPr/>
        <a:lstStyle/>
        <a:p>
          <a:endParaRPr lang="es-EC" b="1"/>
        </a:p>
      </dgm:t>
    </dgm:pt>
    <dgm:pt modelId="{224D6816-F0B9-4924-AC66-EB21B89F56C9}" type="pres">
      <dgm:prSet presAssocID="{4E1F1E85-E973-41C9-ADAD-A476AC95F434}" presName="diagram" presStyleCnt="0">
        <dgm:presLayoutVars>
          <dgm:dir/>
          <dgm:resizeHandles val="exact"/>
        </dgm:presLayoutVars>
      </dgm:prSet>
      <dgm:spPr/>
      <dgm:t>
        <a:bodyPr/>
        <a:lstStyle/>
        <a:p>
          <a:endParaRPr lang="es-EC"/>
        </a:p>
      </dgm:t>
    </dgm:pt>
    <dgm:pt modelId="{20623694-607F-4EA6-8276-BD3D5182C79D}" type="pres">
      <dgm:prSet presAssocID="{F7C37A63-EB97-4812-8DE0-B95BCE5E8274}" presName="arrow" presStyleLbl="node1" presStyleIdx="0" presStyleCnt="2" custScaleY="100020">
        <dgm:presLayoutVars>
          <dgm:bulletEnabled val="1"/>
        </dgm:presLayoutVars>
      </dgm:prSet>
      <dgm:spPr/>
      <dgm:t>
        <a:bodyPr/>
        <a:lstStyle/>
        <a:p>
          <a:endParaRPr lang="es-EC"/>
        </a:p>
      </dgm:t>
    </dgm:pt>
    <dgm:pt modelId="{63F8C3DA-61AF-42FA-82AA-5C3837535593}" type="pres">
      <dgm:prSet presAssocID="{02E4F7C6-1B08-439B-B6A1-DFC28A9EA854}" presName="arrow" presStyleLbl="node1" presStyleIdx="1" presStyleCnt="2">
        <dgm:presLayoutVars>
          <dgm:bulletEnabled val="1"/>
        </dgm:presLayoutVars>
      </dgm:prSet>
      <dgm:spPr/>
      <dgm:t>
        <a:bodyPr/>
        <a:lstStyle/>
        <a:p>
          <a:endParaRPr lang="es-EC"/>
        </a:p>
      </dgm:t>
    </dgm:pt>
  </dgm:ptLst>
  <dgm:cxnLst>
    <dgm:cxn modelId="{B8F3E32F-86EA-4C5B-94F8-26F5C24878BC}" srcId="{4E1F1E85-E973-41C9-ADAD-A476AC95F434}" destId="{02E4F7C6-1B08-439B-B6A1-DFC28A9EA854}" srcOrd="1" destOrd="0" parTransId="{8B105186-0378-4BEC-AF4D-65F24E620ECB}" sibTransId="{ACD6295A-6123-491F-B112-7A2F1C811656}"/>
    <dgm:cxn modelId="{BE19921F-1304-49F4-A4AE-ABC59B39B241}" type="presOf" srcId="{02E4F7C6-1B08-439B-B6A1-DFC28A9EA854}" destId="{63F8C3DA-61AF-42FA-82AA-5C3837535593}" srcOrd="0" destOrd="0" presId="urn:microsoft.com/office/officeart/2005/8/layout/arrow5"/>
    <dgm:cxn modelId="{3AD64949-F14B-40CD-B835-824C61E0223B}" srcId="{4E1F1E85-E973-41C9-ADAD-A476AC95F434}" destId="{F7C37A63-EB97-4812-8DE0-B95BCE5E8274}" srcOrd="0" destOrd="0" parTransId="{7D125578-97DD-4D33-81FB-FFAC88995CEE}" sibTransId="{25CB9B96-B530-4BAF-BFD0-9084F34154CC}"/>
    <dgm:cxn modelId="{601C58DE-BA90-4756-A210-024BBE8291D8}" type="presOf" srcId="{F7C37A63-EB97-4812-8DE0-B95BCE5E8274}" destId="{20623694-607F-4EA6-8276-BD3D5182C79D}" srcOrd="0" destOrd="0" presId="urn:microsoft.com/office/officeart/2005/8/layout/arrow5"/>
    <dgm:cxn modelId="{AD79EDAF-318F-4DD1-B424-360BF5769BF9}" type="presOf" srcId="{4E1F1E85-E973-41C9-ADAD-A476AC95F434}" destId="{224D6816-F0B9-4924-AC66-EB21B89F56C9}" srcOrd="0" destOrd="0" presId="urn:microsoft.com/office/officeart/2005/8/layout/arrow5"/>
    <dgm:cxn modelId="{D0DCF8E8-16F7-4A1D-8326-C657B9AFD91E}" type="presParOf" srcId="{224D6816-F0B9-4924-AC66-EB21B89F56C9}" destId="{20623694-607F-4EA6-8276-BD3D5182C79D}" srcOrd="0" destOrd="0" presId="urn:microsoft.com/office/officeart/2005/8/layout/arrow5"/>
    <dgm:cxn modelId="{F2A5121B-6E0B-4A14-BFEB-1FD924628E1F}" type="presParOf" srcId="{224D6816-F0B9-4924-AC66-EB21B89F56C9}" destId="{63F8C3DA-61AF-42FA-82AA-5C3837535593}"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E1F1E85-E973-41C9-ADAD-A476AC95F434}" type="doc">
      <dgm:prSet loTypeId="urn:microsoft.com/office/officeart/2005/8/layout/arrow5" loCatId="relationship" qsTypeId="urn:microsoft.com/office/officeart/2005/8/quickstyle/simple3" qsCatId="simple" csTypeId="urn:microsoft.com/office/officeart/2005/8/colors/colorful3" csCatId="colorful" phldr="1"/>
      <dgm:spPr/>
      <dgm:t>
        <a:bodyPr/>
        <a:lstStyle/>
        <a:p>
          <a:endParaRPr lang="es-EC"/>
        </a:p>
      </dgm:t>
    </dgm:pt>
    <dgm:pt modelId="{F7C37A63-EB97-4812-8DE0-B95BCE5E8274}">
      <dgm:prSet phldrT="[Texto]"/>
      <dgm:spPr/>
      <dgm:t>
        <a:bodyPr/>
        <a:lstStyle/>
        <a:p>
          <a:r>
            <a:rPr lang="es-EC" b="1" dirty="0" smtClean="0"/>
            <a:t>Requerido 300 segundos </a:t>
          </a:r>
          <a:endParaRPr lang="es-EC" b="1" dirty="0"/>
        </a:p>
      </dgm:t>
    </dgm:pt>
    <dgm:pt modelId="{7D125578-97DD-4D33-81FB-FFAC88995CEE}" type="parTrans" cxnId="{3AD64949-F14B-40CD-B835-824C61E0223B}">
      <dgm:prSet/>
      <dgm:spPr/>
      <dgm:t>
        <a:bodyPr/>
        <a:lstStyle/>
        <a:p>
          <a:endParaRPr lang="es-EC" b="1"/>
        </a:p>
      </dgm:t>
    </dgm:pt>
    <dgm:pt modelId="{25CB9B96-B530-4BAF-BFD0-9084F34154CC}" type="sibTrans" cxnId="{3AD64949-F14B-40CD-B835-824C61E0223B}">
      <dgm:prSet/>
      <dgm:spPr/>
      <dgm:t>
        <a:bodyPr/>
        <a:lstStyle/>
        <a:p>
          <a:endParaRPr lang="es-EC" b="1"/>
        </a:p>
      </dgm:t>
    </dgm:pt>
    <dgm:pt modelId="{02E4F7C6-1B08-439B-B6A1-DFC28A9EA854}">
      <dgm:prSet phldrT="[Texto]"/>
      <dgm:spPr/>
      <dgm:t>
        <a:bodyPr/>
        <a:lstStyle/>
        <a:p>
          <a:r>
            <a:rPr lang="es-EC" b="1" dirty="0" smtClean="0"/>
            <a:t>Se cumple objetivos</a:t>
          </a:r>
          <a:endParaRPr lang="es-EC" b="1" dirty="0"/>
        </a:p>
      </dgm:t>
    </dgm:pt>
    <dgm:pt modelId="{8B105186-0378-4BEC-AF4D-65F24E620ECB}" type="parTrans" cxnId="{B8F3E32F-86EA-4C5B-94F8-26F5C24878BC}">
      <dgm:prSet/>
      <dgm:spPr/>
      <dgm:t>
        <a:bodyPr/>
        <a:lstStyle/>
        <a:p>
          <a:endParaRPr lang="es-EC" b="1"/>
        </a:p>
      </dgm:t>
    </dgm:pt>
    <dgm:pt modelId="{ACD6295A-6123-491F-B112-7A2F1C811656}" type="sibTrans" cxnId="{B8F3E32F-86EA-4C5B-94F8-26F5C24878BC}">
      <dgm:prSet/>
      <dgm:spPr/>
      <dgm:t>
        <a:bodyPr/>
        <a:lstStyle/>
        <a:p>
          <a:endParaRPr lang="es-EC" b="1"/>
        </a:p>
      </dgm:t>
    </dgm:pt>
    <dgm:pt modelId="{224D6816-F0B9-4924-AC66-EB21B89F56C9}" type="pres">
      <dgm:prSet presAssocID="{4E1F1E85-E973-41C9-ADAD-A476AC95F434}" presName="diagram" presStyleCnt="0">
        <dgm:presLayoutVars>
          <dgm:dir/>
          <dgm:resizeHandles val="exact"/>
        </dgm:presLayoutVars>
      </dgm:prSet>
      <dgm:spPr/>
      <dgm:t>
        <a:bodyPr/>
        <a:lstStyle/>
        <a:p>
          <a:endParaRPr lang="es-EC"/>
        </a:p>
      </dgm:t>
    </dgm:pt>
    <dgm:pt modelId="{20623694-607F-4EA6-8276-BD3D5182C79D}" type="pres">
      <dgm:prSet presAssocID="{F7C37A63-EB97-4812-8DE0-B95BCE5E8274}" presName="arrow" presStyleLbl="node1" presStyleIdx="0" presStyleCnt="2" custScaleY="100020">
        <dgm:presLayoutVars>
          <dgm:bulletEnabled val="1"/>
        </dgm:presLayoutVars>
      </dgm:prSet>
      <dgm:spPr/>
      <dgm:t>
        <a:bodyPr/>
        <a:lstStyle/>
        <a:p>
          <a:endParaRPr lang="es-EC"/>
        </a:p>
      </dgm:t>
    </dgm:pt>
    <dgm:pt modelId="{63F8C3DA-61AF-42FA-82AA-5C3837535593}" type="pres">
      <dgm:prSet presAssocID="{02E4F7C6-1B08-439B-B6A1-DFC28A9EA854}" presName="arrow" presStyleLbl="node1" presStyleIdx="1" presStyleCnt="2">
        <dgm:presLayoutVars>
          <dgm:bulletEnabled val="1"/>
        </dgm:presLayoutVars>
      </dgm:prSet>
      <dgm:spPr/>
      <dgm:t>
        <a:bodyPr/>
        <a:lstStyle/>
        <a:p>
          <a:endParaRPr lang="es-EC"/>
        </a:p>
      </dgm:t>
    </dgm:pt>
  </dgm:ptLst>
  <dgm:cxnLst>
    <dgm:cxn modelId="{C05E1E82-D786-4E2C-A913-5C84D3478984}" type="presOf" srcId="{4E1F1E85-E973-41C9-ADAD-A476AC95F434}" destId="{224D6816-F0B9-4924-AC66-EB21B89F56C9}" srcOrd="0" destOrd="0" presId="urn:microsoft.com/office/officeart/2005/8/layout/arrow5"/>
    <dgm:cxn modelId="{B8F3E32F-86EA-4C5B-94F8-26F5C24878BC}" srcId="{4E1F1E85-E973-41C9-ADAD-A476AC95F434}" destId="{02E4F7C6-1B08-439B-B6A1-DFC28A9EA854}" srcOrd="1" destOrd="0" parTransId="{8B105186-0378-4BEC-AF4D-65F24E620ECB}" sibTransId="{ACD6295A-6123-491F-B112-7A2F1C811656}"/>
    <dgm:cxn modelId="{E3F745A7-1803-41D4-ACB7-F2C0E6509857}" type="presOf" srcId="{02E4F7C6-1B08-439B-B6A1-DFC28A9EA854}" destId="{63F8C3DA-61AF-42FA-82AA-5C3837535593}" srcOrd="0" destOrd="0" presId="urn:microsoft.com/office/officeart/2005/8/layout/arrow5"/>
    <dgm:cxn modelId="{3AD64949-F14B-40CD-B835-824C61E0223B}" srcId="{4E1F1E85-E973-41C9-ADAD-A476AC95F434}" destId="{F7C37A63-EB97-4812-8DE0-B95BCE5E8274}" srcOrd="0" destOrd="0" parTransId="{7D125578-97DD-4D33-81FB-FFAC88995CEE}" sibTransId="{25CB9B96-B530-4BAF-BFD0-9084F34154CC}"/>
    <dgm:cxn modelId="{9913E3A5-4EB9-456E-B279-62F8B0F3D732}" type="presOf" srcId="{F7C37A63-EB97-4812-8DE0-B95BCE5E8274}" destId="{20623694-607F-4EA6-8276-BD3D5182C79D}" srcOrd="0" destOrd="0" presId="urn:microsoft.com/office/officeart/2005/8/layout/arrow5"/>
    <dgm:cxn modelId="{66808D7A-D999-43E6-914A-99F3795AE30A}" type="presParOf" srcId="{224D6816-F0B9-4924-AC66-EB21B89F56C9}" destId="{20623694-607F-4EA6-8276-BD3D5182C79D}" srcOrd="0" destOrd="0" presId="urn:microsoft.com/office/officeart/2005/8/layout/arrow5"/>
    <dgm:cxn modelId="{64AFFEAE-C2E0-4A30-A531-27357965BA0F}" type="presParOf" srcId="{224D6816-F0B9-4924-AC66-EB21B89F56C9}" destId="{63F8C3DA-61AF-42FA-82AA-5C3837535593}" srcOrd="1" destOrd="0" presId="urn:microsoft.com/office/officeart/2005/8/layout/arrow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8C0E72-94EE-4061-B561-D9300E2BC49B}" type="doc">
      <dgm:prSet loTypeId="urn:microsoft.com/office/officeart/2008/layout/RadialCluster" loCatId="cycle" qsTypeId="urn:microsoft.com/office/officeart/2005/8/quickstyle/3d9" qsCatId="3D" csTypeId="urn:microsoft.com/office/officeart/2005/8/colors/colorful4" csCatId="colorful" phldr="1"/>
      <dgm:spPr/>
      <dgm:t>
        <a:bodyPr/>
        <a:lstStyle/>
        <a:p>
          <a:endParaRPr lang="es-EC"/>
        </a:p>
      </dgm:t>
    </dgm:pt>
    <dgm:pt modelId="{845A7E34-A98F-43CF-95B5-E936713FF21E}">
      <dgm:prSet phldrT="[Texto]" custT="1"/>
      <dgm:spPr/>
      <dgm:t>
        <a:bodyPr/>
        <a:lstStyle/>
        <a:p>
          <a:r>
            <a:rPr lang="es-EC" sz="4800" b="0" cap="none" spc="0" smtClean="0">
              <a:ln w="18415" cmpd="sng">
                <a:solidFill>
                  <a:srgbClr val="FFFFFF"/>
                </a:solidFill>
                <a:prstDash val="solid"/>
              </a:ln>
              <a:solidFill>
                <a:srgbClr val="FFFFFF"/>
              </a:solidFill>
              <a:effectLst>
                <a:outerShdw blurRad="63500" dir="3600000" algn="tl" rotWithShape="0">
                  <a:srgbClr val="000000">
                    <a:alpha val="70000"/>
                  </a:srgbClr>
                </a:outerShdw>
              </a:effectLst>
            </a:rPr>
            <a:t>Objetivo G.</a:t>
          </a:r>
          <a:endParaRPr lang="es-EC" sz="4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781149ED-0254-40F7-8373-0F05864EA7BE}" type="parTrans" cxnId="{FDD0F419-6CC9-4623-A775-6DAB620631E4}">
      <dgm:prSet/>
      <dgm:spPr/>
      <dgm:t>
        <a:bodyPr/>
        <a:lstStyle/>
        <a:p>
          <a:endParaRPr lang="es-EC"/>
        </a:p>
      </dgm:t>
    </dgm:pt>
    <dgm:pt modelId="{28D43BAA-D326-471E-BD63-4482D1C6B94D}" type="sibTrans" cxnId="{FDD0F419-6CC9-4623-A775-6DAB620631E4}">
      <dgm:prSet/>
      <dgm:spPr/>
      <dgm:t>
        <a:bodyPr/>
        <a:lstStyle/>
        <a:p>
          <a:endParaRPr lang="es-EC"/>
        </a:p>
      </dgm:t>
    </dgm:pt>
    <dgm:pt modelId="{020B4048-8160-47BD-BACF-3732077B35D6}">
      <dgm:prSet phldrT="[Texto]" custT="1"/>
      <dgm:spPr/>
      <dgm:t>
        <a:bodyPr/>
        <a:lstStyle/>
        <a:p>
          <a:r>
            <a:rPr lang="es-EC" sz="3600" b="1" dirty="0" smtClean="0"/>
            <a:t>Obtener vegetales deshidratados</a:t>
          </a:r>
          <a:endParaRPr lang="es-EC" sz="3600" b="1" dirty="0"/>
        </a:p>
      </dgm:t>
    </dgm:pt>
    <dgm:pt modelId="{C15AE570-818A-44A9-A56C-4804F5F2009A}" type="parTrans" cxnId="{DC4B0138-4C97-4A2B-862C-EA2E488B2B3B}">
      <dgm:prSet/>
      <dgm:spPr/>
      <dgm:t>
        <a:bodyPr/>
        <a:lstStyle/>
        <a:p>
          <a:endParaRPr lang="es-EC"/>
        </a:p>
      </dgm:t>
    </dgm:pt>
    <dgm:pt modelId="{E2F30E73-85A6-46A7-91D1-30ADC64C591D}" type="sibTrans" cxnId="{DC4B0138-4C97-4A2B-862C-EA2E488B2B3B}">
      <dgm:prSet/>
      <dgm:spPr/>
      <dgm:t>
        <a:bodyPr/>
        <a:lstStyle/>
        <a:p>
          <a:endParaRPr lang="es-EC"/>
        </a:p>
      </dgm:t>
    </dgm:pt>
    <dgm:pt modelId="{84D38E8E-D369-41B6-9548-B6C8C1FA32AC}">
      <dgm:prSet phldrT="[Texto]" custT="1"/>
      <dgm:spPr/>
      <dgm:t>
        <a:bodyPr/>
        <a:lstStyle/>
        <a:p>
          <a:r>
            <a:rPr lang="es-EC" sz="5400" b="1" dirty="0" smtClean="0"/>
            <a:t>Proceso óptimo</a:t>
          </a:r>
          <a:endParaRPr lang="es-EC" sz="5400" b="1" dirty="0"/>
        </a:p>
      </dgm:t>
    </dgm:pt>
    <dgm:pt modelId="{09F53521-1508-4C1A-A6A9-16B1FCF18EFA}" type="parTrans" cxnId="{85D24D81-7FB4-44E7-8AC1-E42460366ACF}">
      <dgm:prSet/>
      <dgm:spPr/>
      <dgm:t>
        <a:bodyPr/>
        <a:lstStyle/>
        <a:p>
          <a:endParaRPr lang="es-EC"/>
        </a:p>
      </dgm:t>
    </dgm:pt>
    <dgm:pt modelId="{27F67812-3BBB-4749-87F3-46D498E967F9}" type="sibTrans" cxnId="{85D24D81-7FB4-44E7-8AC1-E42460366ACF}">
      <dgm:prSet/>
      <dgm:spPr/>
      <dgm:t>
        <a:bodyPr/>
        <a:lstStyle/>
        <a:p>
          <a:endParaRPr lang="es-EC"/>
        </a:p>
      </dgm:t>
    </dgm:pt>
    <dgm:pt modelId="{05D1055A-755C-430B-8AE3-AD525F012234}">
      <dgm:prSet phldrT="[Texto]" custT="1"/>
      <dgm:spPr/>
      <dgm:t>
        <a:bodyPr/>
        <a:lstStyle/>
        <a:p>
          <a:r>
            <a:rPr lang="es-EC" sz="5400" b="1" dirty="0" smtClean="0"/>
            <a:t>Consumo humano</a:t>
          </a:r>
          <a:endParaRPr lang="es-EC" sz="5400" b="1" dirty="0"/>
        </a:p>
      </dgm:t>
    </dgm:pt>
    <dgm:pt modelId="{1FE6A3ED-B1AD-4E68-AD39-A3328CD45E38}" type="parTrans" cxnId="{D6F52EB8-6471-4BD9-922F-A7F0CEB675D9}">
      <dgm:prSet/>
      <dgm:spPr/>
      <dgm:t>
        <a:bodyPr/>
        <a:lstStyle/>
        <a:p>
          <a:endParaRPr lang="es-EC"/>
        </a:p>
      </dgm:t>
    </dgm:pt>
    <dgm:pt modelId="{AB21FFD8-5977-4961-B58D-056EF4899CFE}" type="sibTrans" cxnId="{D6F52EB8-6471-4BD9-922F-A7F0CEB675D9}">
      <dgm:prSet/>
      <dgm:spPr/>
      <dgm:t>
        <a:bodyPr/>
        <a:lstStyle/>
        <a:p>
          <a:endParaRPr lang="es-EC"/>
        </a:p>
      </dgm:t>
    </dgm:pt>
    <dgm:pt modelId="{DAA14F99-7182-46AF-A310-600DDB0952B3}" type="pres">
      <dgm:prSet presAssocID="{458C0E72-94EE-4061-B561-D9300E2BC49B}" presName="Name0" presStyleCnt="0">
        <dgm:presLayoutVars>
          <dgm:chMax val="1"/>
          <dgm:chPref val="1"/>
          <dgm:dir/>
          <dgm:animOne val="branch"/>
          <dgm:animLvl val="lvl"/>
        </dgm:presLayoutVars>
      </dgm:prSet>
      <dgm:spPr/>
      <dgm:t>
        <a:bodyPr/>
        <a:lstStyle/>
        <a:p>
          <a:endParaRPr lang="es-EC"/>
        </a:p>
      </dgm:t>
    </dgm:pt>
    <dgm:pt modelId="{C491243A-5A42-45EB-891A-D84DABB27115}" type="pres">
      <dgm:prSet presAssocID="{845A7E34-A98F-43CF-95B5-E936713FF21E}" presName="singleCycle" presStyleCnt="0"/>
      <dgm:spPr/>
      <dgm:t>
        <a:bodyPr/>
        <a:lstStyle/>
        <a:p>
          <a:endParaRPr lang="es-EC"/>
        </a:p>
      </dgm:t>
    </dgm:pt>
    <dgm:pt modelId="{FB7BBB55-0739-46C2-8C60-589E0699D83E}" type="pres">
      <dgm:prSet presAssocID="{845A7E34-A98F-43CF-95B5-E936713FF21E}" presName="singleCenter" presStyleLbl="node1" presStyleIdx="0" presStyleCnt="4" custScaleX="190306" custScaleY="55216" custLinFactNeighborX="2552" custLinFactNeighborY="-11295">
        <dgm:presLayoutVars>
          <dgm:chMax val="7"/>
          <dgm:chPref val="7"/>
        </dgm:presLayoutVars>
      </dgm:prSet>
      <dgm:spPr/>
      <dgm:t>
        <a:bodyPr/>
        <a:lstStyle/>
        <a:p>
          <a:endParaRPr lang="es-EC"/>
        </a:p>
      </dgm:t>
    </dgm:pt>
    <dgm:pt modelId="{905E3A05-01B0-4C42-92BC-37CA6A44D189}" type="pres">
      <dgm:prSet presAssocID="{C15AE570-818A-44A9-A56C-4804F5F2009A}" presName="Name56" presStyleLbl="parChTrans1D2" presStyleIdx="0" presStyleCnt="3"/>
      <dgm:spPr/>
      <dgm:t>
        <a:bodyPr/>
        <a:lstStyle/>
        <a:p>
          <a:endParaRPr lang="es-EC"/>
        </a:p>
      </dgm:t>
    </dgm:pt>
    <dgm:pt modelId="{90C0D0FA-A91E-4CA3-BF46-F2456733573C}" type="pres">
      <dgm:prSet presAssocID="{020B4048-8160-47BD-BACF-3732077B35D6}" presName="text0" presStyleLbl="node1" presStyleIdx="1" presStyleCnt="4" custScaleX="307448" custScaleY="141210" custRadScaleRad="100267" custRadScaleInc="4288">
        <dgm:presLayoutVars>
          <dgm:bulletEnabled val="1"/>
        </dgm:presLayoutVars>
      </dgm:prSet>
      <dgm:spPr/>
      <dgm:t>
        <a:bodyPr/>
        <a:lstStyle/>
        <a:p>
          <a:endParaRPr lang="es-EC"/>
        </a:p>
      </dgm:t>
    </dgm:pt>
    <dgm:pt modelId="{597C76C3-4818-41A4-BBD7-568D01F2BEF0}" type="pres">
      <dgm:prSet presAssocID="{09F53521-1508-4C1A-A6A9-16B1FCF18EFA}" presName="Name56" presStyleLbl="parChTrans1D2" presStyleIdx="1" presStyleCnt="3"/>
      <dgm:spPr/>
      <dgm:t>
        <a:bodyPr/>
        <a:lstStyle/>
        <a:p>
          <a:endParaRPr lang="es-EC"/>
        </a:p>
      </dgm:t>
    </dgm:pt>
    <dgm:pt modelId="{773A70A1-249A-4085-B94C-A12D84CF7A92}" type="pres">
      <dgm:prSet presAssocID="{84D38E8E-D369-41B6-9548-B6C8C1FA32AC}" presName="text0" presStyleLbl="node1" presStyleIdx="2" presStyleCnt="4" custScaleX="272977" custScaleY="132163">
        <dgm:presLayoutVars>
          <dgm:bulletEnabled val="1"/>
        </dgm:presLayoutVars>
      </dgm:prSet>
      <dgm:spPr/>
      <dgm:t>
        <a:bodyPr/>
        <a:lstStyle/>
        <a:p>
          <a:endParaRPr lang="es-EC"/>
        </a:p>
      </dgm:t>
    </dgm:pt>
    <dgm:pt modelId="{11392016-45DA-45F4-A19F-AA6E12DB7994}" type="pres">
      <dgm:prSet presAssocID="{1FE6A3ED-B1AD-4E68-AD39-A3328CD45E38}" presName="Name56" presStyleLbl="parChTrans1D2" presStyleIdx="2" presStyleCnt="3"/>
      <dgm:spPr/>
      <dgm:t>
        <a:bodyPr/>
        <a:lstStyle/>
        <a:p>
          <a:endParaRPr lang="es-EC"/>
        </a:p>
      </dgm:t>
    </dgm:pt>
    <dgm:pt modelId="{BA6B5D97-94F0-4D47-891F-01951F5BA678}" type="pres">
      <dgm:prSet presAssocID="{05D1055A-755C-430B-8AE3-AD525F012234}" presName="text0" presStyleLbl="node1" presStyleIdx="3" presStyleCnt="4" custScaleX="266152" custScaleY="136686">
        <dgm:presLayoutVars>
          <dgm:bulletEnabled val="1"/>
        </dgm:presLayoutVars>
      </dgm:prSet>
      <dgm:spPr/>
      <dgm:t>
        <a:bodyPr/>
        <a:lstStyle/>
        <a:p>
          <a:endParaRPr lang="es-EC"/>
        </a:p>
      </dgm:t>
    </dgm:pt>
  </dgm:ptLst>
  <dgm:cxnLst>
    <dgm:cxn modelId="{6BB328B3-9A67-40F3-B3E8-AE9914ED625A}" type="presOf" srcId="{84D38E8E-D369-41B6-9548-B6C8C1FA32AC}" destId="{773A70A1-249A-4085-B94C-A12D84CF7A92}" srcOrd="0" destOrd="0" presId="urn:microsoft.com/office/officeart/2008/layout/RadialCluster"/>
    <dgm:cxn modelId="{D6F52EB8-6471-4BD9-922F-A7F0CEB675D9}" srcId="{845A7E34-A98F-43CF-95B5-E936713FF21E}" destId="{05D1055A-755C-430B-8AE3-AD525F012234}" srcOrd="2" destOrd="0" parTransId="{1FE6A3ED-B1AD-4E68-AD39-A3328CD45E38}" sibTransId="{AB21FFD8-5977-4961-B58D-056EF4899CFE}"/>
    <dgm:cxn modelId="{85D24D81-7FB4-44E7-8AC1-E42460366ACF}" srcId="{845A7E34-A98F-43CF-95B5-E936713FF21E}" destId="{84D38E8E-D369-41B6-9548-B6C8C1FA32AC}" srcOrd="1" destOrd="0" parTransId="{09F53521-1508-4C1A-A6A9-16B1FCF18EFA}" sibTransId="{27F67812-3BBB-4749-87F3-46D498E967F9}"/>
    <dgm:cxn modelId="{8DC8939F-2C28-411F-AA1B-0E74BE288F47}" type="presOf" srcId="{1FE6A3ED-B1AD-4E68-AD39-A3328CD45E38}" destId="{11392016-45DA-45F4-A19F-AA6E12DB7994}" srcOrd="0" destOrd="0" presId="urn:microsoft.com/office/officeart/2008/layout/RadialCluster"/>
    <dgm:cxn modelId="{DC4B0138-4C97-4A2B-862C-EA2E488B2B3B}" srcId="{845A7E34-A98F-43CF-95B5-E936713FF21E}" destId="{020B4048-8160-47BD-BACF-3732077B35D6}" srcOrd="0" destOrd="0" parTransId="{C15AE570-818A-44A9-A56C-4804F5F2009A}" sibTransId="{E2F30E73-85A6-46A7-91D1-30ADC64C591D}"/>
    <dgm:cxn modelId="{C50F9E7E-5D91-40E6-BEA3-578C7070E774}" type="presOf" srcId="{020B4048-8160-47BD-BACF-3732077B35D6}" destId="{90C0D0FA-A91E-4CA3-BF46-F2456733573C}" srcOrd="0" destOrd="0" presId="urn:microsoft.com/office/officeart/2008/layout/RadialCluster"/>
    <dgm:cxn modelId="{E73381F3-48D6-4AA9-84C7-B72140383E57}" type="presOf" srcId="{458C0E72-94EE-4061-B561-D9300E2BC49B}" destId="{DAA14F99-7182-46AF-A310-600DDB0952B3}" srcOrd="0" destOrd="0" presId="urn:microsoft.com/office/officeart/2008/layout/RadialCluster"/>
    <dgm:cxn modelId="{FDD0F419-6CC9-4623-A775-6DAB620631E4}" srcId="{458C0E72-94EE-4061-B561-D9300E2BC49B}" destId="{845A7E34-A98F-43CF-95B5-E936713FF21E}" srcOrd="0" destOrd="0" parTransId="{781149ED-0254-40F7-8373-0F05864EA7BE}" sibTransId="{28D43BAA-D326-471E-BD63-4482D1C6B94D}"/>
    <dgm:cxn modelId="{75EA8C0B-C1C4-4054-959B-60D23E3B2EE7}" type="presOf" srcId="{C15AE570-818A-44A9-A56C-4804F5F2009A}" destId="{905E3A05-01B0-4C42-92BC-37CA6A44D189}" srcOrd="0" destOrd="0" presId="urn:microsoft.com/office/officeart/2008/layout/RadialCluster"/>
    <dgm:cxn modelId="{54F405AC-ADF2-46AA-B120-51BF3BD74364}" type="presOf" srcId="{845A7E34-A98F-43CF-95B5-E936713FF21E}" destId="{FB7BBB55-0739-46C2-8C60-589E0699D83E}" srcOrd="0" destOrd="0" presId="urn:microsoft.com/office/officeart/2008/layout/RadialCluster"/>
    <dgm:cxn modelId="{F55CB712-A589-4B36-8857-26583E942B24}" type="presOf" srcId="{09F53521-1508-4C1A-A6A9-16B1FCF18EFA}" destId="{597C76C3-4818-41A4-BBD7-568D01F2BEF0}" srcOrd="0" destOrd="0" presId="urn:microsoft.com/office/officeart/2008/layout/RadialCluster"/>
    <dgm:cxn modelId="{FA40632E-2435-4BCB-8145-69E8B56E6E2B}" type="presOf" srcId="{05D1055A-755C-430B-8AE3-AD525F012234}" destId="{BA6B5D97-94F0-4D47-891F-01951F5BA678}" srcOrd="0" destOrd="0" presId="urn:microsoft.com/office/officeart/2008/layout/RadialCluster"/>
    <dgm:cxn modelId="{E049E04D-729A-4DBD-A464-98CE8A83A654}" type="presParOf" srcId="{DAA14F99-7182-46AF-A310-600DDB0952B3}" destId="{C491243A-5A42-45EB-891A-D84DABB27115}" srcOrd="0" destOrd="0" presId="urn:microsoft.com/office/officeart/2008/layout/RadialCluster"/>
    <dgm:cxn modelId="{5404003B-EE04-4DC8-9A2C-D394BC300253}" type="presParOf" srcId="{C491243A-5A42-45EB-891A-D84DABB27115}" destId="{FB7BBB55-0739-46C2-8C60-589E0699D83E}" srcOrd="0" destOrd="0" presId="urn:microsoft.com/office/officeart/2008/layout/RadialCluster"/>
    <dgm:cxn modelId="{333C8308-A36C-46C0-A45E-119B1EFF2DB4}" type="presParOf" srcId="{C491243A-5A42-45EB-891A-D84DABB27115}" destId="{905E3A05-01B0-4C42-92BC-37CA6A44D189}" srcOrd="1" destOrd="0" presId="urn:microsoft.com/office/officeart/2008/layout/RadialCluster"/>
    <dgm:cxn modelId="{EEECA296-23D4-4BE4-BD09-14CA07B993BB}" type="presParOf" srcId="{C491243A-5A42-45EB-891A-D84DABB27115}" destId="{90C0D0FA-A91E-4CA3-BF46-F2456733573C}" srcOrd="2" destOrd="0" presId="urn:microsoft.com/office/officeart/2008/layout/RadialCluster"/>
    <dgm:cxn modelId="{6E28B64C-C1D0-4B35-BA7B-87A9914DB26E}" type="presParOf" srcId="{C491243A-5A42-45EB-891A-D84DABB27115}" destId="{597C76C3-4818-41A4-BBD7-568D01F2BEF0}" srcOrd="3" destOrd="0" presId="urn:microsoft.com/office/officeart/2008/layout/RadialCluster"/>
    <dgm:cxn modelId="{CC37B09C-9E46-4A24-92C5-A409A5D0BCFA}" type="presParOf" srcId="{C491243A-5A42-45EB-891A-D84DABB27115}" destId="{773A70A1-249A-4085-B94C-A12D84CF7A92}" srcOrd="4" destOrd="0" presId="urn:microsoft.com/office/officeart/2008/layout/RadialCluster"/>
    <dgm:cxn modelId="{43C26DA4-6694-419B-B61F-C7FFE5615AFF}" type="presParOf" srcId="{C491243A-5A42-45EB-891A-D84DABB27115}" destId="{11392016-45DA-45F4-A19F-AA6E12DB7994}" srcOrd="5" destOrd="0" presId="urn:microsoft.com/office/officeart/2008/layout/RadialCluster"/>
    <dgm:cxn modelId="{E66E0E7E-01AA-4015-A50B-A330E7B44057}" type="presParOf" srcId="{C491243A-5A42-45EB-891A-D84DABB27115}" destId="{BA6B5D97-94F0-4D47-891F-01951F5BA678}"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8C0E72-94EE-4061-B561-D9300E2BC49B}" type="doc">
      <dgm:prSet loTypeId="urn:microsoft.com/office/officeart/2008/layout/RadialCluster" loCatId="cycle" qsTypeId="urn:microsoft.com/office/officeart/2005/8/quickstyle/simple3" qsCatId="simple" csTypeId="urn:microsoft.com/office/officeart/2005/8/colors/colorful4" csCatId="colorful" phldr="1"/>
      <dgm:spPr/>
      <dgm:t>
        <a:bodyPr/>
        <a:lstStyle/>
        <a:p>
          <a:endParaRPr lang="es-EC"/>
        </a:p>
      </dgm:t>
    </dgm:pt>
    <dgm:pt modelId="{845A7E34-A98F-43CF-95B5-E936713FF21E}">
      <dgm:prSet phldrT="[Texto]" custT="1"/>
      <dgm:spPr/>
      <dgm:t>
        <a:bodyPr/>
        <a:lstStyle/>
        <a:p>
          <a:r>
            <a:rPr lang="es-EC" sz="3600" b="1" dirty="0" smtClean="0">
              <a:solidFill>
                <a:schemeClr val="bg1"/>
              </a:solidFill>
            </a:rPr>
            <a:t>Objetivos E.</a:t>
          </a:r>
          <a:endParaRPr lang="es-EC" sz="3600" b="1" dirty="0">
            <a:solidFill>
              <a:schemeClr val="bg1"/>
            </a:solidFill>
          </a:endParaRPr>
        </a:p>
      </dgm:t>
    </dgm:pt>
    <dgm:pt modelId="{781149ED-0254-40F7-8373-0F05864EA7BE}" type="parTrans" cxnId="{FDD0F419-6CC9-4623-A775-6DAB620631E4}">
      <dgm:prSet/>
      <dgm:spPr/>
      <dgm:t>
        <a:bodyPr/>
        <a:lstStyle/>
        <a:p>
          <a:endParaRPr lang="es-EC"/>
        </a:p>
      </dgm:t>
    </dgm:pt>
    <dgm:pt modelId="{28D43BAA-D326-471E-BD63-4482D1C6B94D}" type="sibTrans" cxnId="{FDD0F419-6CC9-4623-A775-6DAB620631E4}">
      <dgm:prSet/>
      <dgm:spPr/>
      <dgm:t>
        <a:bodyPr/>
        <a:lstStyle/>
        <a:p>
          <a:endParaRPr lang="es-EC"/>
        </a:p>
      </dgm:t>
    </dgm:pt>
    <dgm:pt modelId="{020B4048-8160-47BD-BACF-3732077B35D6}">
      <dgm:prSet phldrT="[Texto]" custT="1"/>
      <dgm:spPr/>
      <dgm:t>
        <a:bodyPr/>
        <a:lstStyle/>
        <a:p>
          <a:r>
            <a:rPr lang="es-EC" sz="2400" b="1" dirty="0" smtClean="0"/>
            <a:t>Deshidratar 100 libras en seis horas de proceso</a:t>
          </a:r>
          <a:endParaRPr lang="es-EC" sz="2400" b="1" dirty="0"/>
        </a:p>
      </dgm:t>
    </dgm:pt>
    <dgm:pt modelId="{C15AE570-818A-44A9-A56C-4804F5F2009A}" type="parTrans" cxnId="{DC4B0138-4C97-4A2B-862C-EA2E488B2B3B}">
      <dgm:prSet/>
      <dgm:spPr/>
      <dgm:t>
        <a:bodyPr/>
        <a:lstStyle/>
        <a:p>
          <a:endParaRPr lang="es-EC"/>
        </a:p>
      </dgm:t>
    </dgm:pt>
    <dgm:pt modelId="{E2F30E73-85A6-46A7-91D1-30ADC64C591D}" type="sibTrans" cxnId="{DC4B0138-4C97-4A2B-862C-EA2E488B2B3B}">
      <dgm:prSet/>
      <dgm:spPr/>
      <dgm:t>
        <a:bodyPr/>
        <a:lstStyle/>
        <a:p>
          <a:endParaRPr lang="es-EC"/>
        </a:p>
      </dgm:t>
    </dgm:pt>
    <dgm:pt modelId="{84D38E8E-D369-41B6-9548-B6C8C1FA32AC}">
      <dgm:prSet phldrT="[Texto]" custT="1"/>
      <dgm:spPr/>
      <dgm:t>
        <a:bodyPr/>
        <a:lstStyle/>
        <a:p>
          <a:r>
            <a:rPr lang="es-EC" sz="2400" b="1" dirty="0" smtClean="0"/>
            <a:t>Control de temperatura de 40 a 70 °C</a:t>
          </a:r>
          <a:endParaRPr lang="es-EC" sz="2400" b="1" dirty="0"/>
        </a:p>
      </dgm:t>
    </dgm:pt>
    <dgm:pt modelId="{09F53521-1508-4C1A-A6A9-16B1FCF18EFA}" type="parTrans" cxnId="{85D24D81-7FB4-44E7-8AC1-E42460366ACF}">
      <dgm:prSet/>
      <dgm:spPr/>
      <dgm:t>
        <a:bodyPr/>
        <a:lstStyle/>
        <a:p>
          <a:endParaRPr lang="es-EC"/>
        </a:p>
      </dgm:t>
    </dgm:pt>
    <dgm:pt modelId="{27F67812-3BBB-4749-87F3-46D498E967F9}" type="sibTrans" cxnId="{85D24D81-7FB4-44E7-8AC1-E42460366ACF}">
      <dgm:prSet/>
      <dgm:spPr/>
      <dgm:t>
        <a:bodyPr/>
        <a:lstStyle/>
        <a:p>
          <a:endParaRPr lang="es-EC"/>
        </a:p>
      </dgm:t>
    </dgm:pt>
    <dgm:pt modelId="{05D1055A-755C-430B-8AE3-AD525F012234}">
      <dgm:prSet phldrT="[Texto]" custT="1"/>
      <dgm:spPr/>
      <dgm:t>
        <a:bodyPr/>
        <a:lstStyle/>
        <a:p>
          <a:r>
            <a:rPr lang="es-EC" sz="2400" b="1" dirty="0" smtClean="0"/>
            <a:t>Humedad relativa del aire entre 20 a 30%</a:t>
          </a:r>
          <a:endParaRPr lang="es-EC" sz="2400" b="1" dirty="0"/>
        </a:p>
      </dgm:t>
    </dgm:pt>
    <dgm:pt modelId="{1FE6A3ED-B1AD-4E68-AD39-A3328CD45E38}" type="parTrans" cxnId="{D6F52EB8-6471-4BD9-922F-A7F0CEB675D9}">
      <dgm:prSet/>
      <dgm:spPr/>
      <dgm:t>
        <a:bodyPr/>
        <a:lstStyle/>
        <a:p>
          <a:endParaRPr lang="es-EC"/>
        </a:p>
      </dgm:t>
    </dgm:pt>
    <dgm:pt modelId="{AB21FFD8-5977-4961-B58D-056EF4899CFE}" type="sibTrans" cxnId="{D6F52EB8-6471-4BD9-922F-A7F0CEB675D9}">
      <dgm:prSet/>
      <dgm:spPr/>
      <dgm:t>
        <a:bodyPr/>
        <a:lstStyle/>
        <a:p>
          <a:endParaRPr lang="es-EC"/>
        </a:p>
      </dgm:t>
    </dgm:pt>
    <dgm:pt modelId="{D0828C4C-48EC-455D-BC8F-67688D04F2D6}">
      <dgm:prSet phldrT="[Texto]" custT="1"/>
      <dgm:spPr/>
      <dgm:t>
        <a:bodyPr/>
        <a:lstStyle/>
        <a:p>
          <a:r>
            <a:rPr lang="es-EC" sz="2400" b="1" dirty="0" smtClean="0"/>
            <a:t>Humedad residual de 6 a 21%</a:t>
          </a:r>
          <a:endParaRPr lang="es-EC" sz="3200" b="1" dirty="0"/>
        </a:p>
      </dgm:t>
    </dgm:pt>
    <dgm:pt modelId="{C1308F6B-CCCD-4CDC-977C-33157110BF46}" type="parTrans" cxnId="{44356ED3-3B3F-49CD-92AD-2C0FE2E20C54}">
      <dgm:prSet/>
      <dgm:spPr/>
      <dgm:t>
        <a:bodyPr/>
        <a:lstStyle/>
        <a:p>
          <a:endParaRPr lang="es-EC"/>
        </a:p>
      </dgm:t>
    </dgm:pt>
    <dgm:pt modelId="{18C44DA1-5A14-40AA-83F1-5A1518B5A488}" type="sibTrans" cxnId="{44356ED3-3B3F-49CD-92AD-2C0FE2E20C54}">
      <dgm:prSet/>
      <dgm:spPr/>
      <dgm:t>
        <a:bodyPr/>
        <a:lstStyle/>
        <a:p>
          <a:endParaRPr lang="es-EC"/>
        </a:p>
      </dgm:t>
    </dgm:pt>
    <dgm:pt modelId="{DAA14F99-7182-46AF-A310-600DDB0952B3}" type="pres">
      <dgm:prSet presAssocID="{458C0E72-94EE-4061-B561-D9300E2BC49B}" presName="Name0" presStyleCnt="0">
        <dgm:presLayoutVars>
          <dgm:chMax val="1"/>
          <dgm:chPref val="1"/>
          <dgm:dir/>
          <dgm:animOne val="branch"/>
          <dgm:animLvl val="lvl"/>
        </dgm:presLayoutVars>
      </dgm:prSet>
      <dgm:spPr/>
      <dgm:t>
        <a:bodyPr/>
        <a:lstStyle/>
        <a:p>
          <a:endParaRPr lang="es-EC"/>
        </a:p>
      </dgm:t>
    </dgm:pt>
    <dgm:pt modelId="{C491243A-5A42-45EB-891A-D84DABB27115}" type="pres">
      <dgm:prSet presAssocID="{845A7E34-A98F-43CF-95B5-E936713FF21E}" presName="singleCycle" presStyleCnt="0"/>
      <dgm:spPr/>
    </dgm:pt>
    <dgm:pt modelId="{FB7BBB55-0739-46C2-8C60-589E0699D83E}" type="pres">
      <dgm:prSet presAssocID="{845A7E34-A98F-43CF-95B5-E936713FF21E}" presName="singleCenter" presStyleLbl="node1" presStyleIdx="0" presStyleCnt="5" custScaleX="190306" custScaleY="55216" custLinFactNeighborX="2499" custLinFactNeighborY="1390">
        <dgm:presLayoutVars>
          <dgm:chMax val="7"/>
          <dgm:chPref val="7"/>
        </dgm:presLayoutVars>
      </dgm:prSet>
      <dgm:spPr/>
      <dgm:t>
        <a:bodyPr/>
        <a:lstStyle/>
        <a:p>
          <a:endParaRPr lang="es-EC"/>
        </a:p>
      </dgm:t>
    </dgm:pt>
    <dgm:pt modelId="{905E3A05-01B0-4C42-92BC-37CA6A44D189}" type="pres">
      <dgm:prSet presAssocID="{C15AE570-818A-44A9-A56C-4804F5F2009A}" presName="Name56" presStyleLbl="parChTrans1D2" presStyleIdx="0" presStyleCnt="4"/>
      <dgm:spPr/>
      <dgm:t>
        <a:bodyPr/>
        <a:lstStyle/>
        <a:p>
          <a:endParaRPr lang="es-EC"/>
        </a:p>
      </dgm:t>
    </dgm:pt>
    <dgm:pt modelId="{90C0D0FA-A91E-4CA3-BF46-F2456733573C}" type="pres">
      <dgm:prSet presAssocID="{020B4048-8160-47BD-BACF-3732077B35D6}" presName="text0" presStyleLbl="node1" presStyleIdx="1" presStyleCnt="5" custScaleX="307448" custScaleY="141210" custRadScaleRad="140731" custRadScaleInc="-115439">
        <dgm:presLayoutVars>
          <dgm:bulletEnabled val="1"/>
        </dgm:presLayoutVars>
      </dgm:prSet>
      <dgm:spPr/>
      <dgm:t>
        <a:bodyPr/>
        <a:lstStyle/>
        <a:p>
          <a:endParaRPr lang="es-EC"/>
        </a:p>
      </dgm:t>
    </dgm:pt>
    <dgm:pt modelId="{597C76C3-4818-41A4-BBD7-568D01F2BEF0}" type="pres">
      <dgm:prSet presAssocID="{09F53521-1508-4C1A-A6A9-16B1FCF18EFA}" presName="Name56" presStyleLbl="parChTrans1D2" presStyleIdx="1" presStyleCnt="4"/>
      <dgm:spPr/>
      <dgm:t>
        <a:bodyPr/>
        <a:lstStyle/>
        <a:p>
          <a:endParaRPr lang="es-EC"/>
        </a:p>
      </dgm:t>
    </dgm:pt>
    <dgm:pt modelId="{773A70A1-249A-4085-B94C-A12D84CF7A92}" type="pres">
      <dgm:prSet presAssocID="{84D38E8E-D369-41B6-9548-B6C8C1FA32AC}" presName="text0" presStyleLbl="node1" presStyleIdx="2" presStyleCnt="5" custScaleX="272977" custScaleY="132163" custRadScaleRad="149357" custRadScaleInc="80562">
        <dgm:presLayoutVars>
          <dgm:bulletEnabled val="1"/>
        </dgm:presLayoutVars>
      </dgm:prSet>
      <dgm:spPr/>
      <dgm:t>
        <a:bodyPr/>
        <a:lstStyle/>
        <a:p>
          <a:endParaRPr lang="es-EC"/>
        </a:p>
      </dgm:t>
    </dgm:pt>
    <dgm:pt modelId="{11392016-45DA-45F4-A19F-AA6E12DB7994}" type="pres">
      <dgm:prSet presAssocID="{1FE6A3ED-B1AD-4E68-AD39-A3328CD45E38}" presName="Name56" presStyleLbl="parChTrans1D2" presStyleIdx="2" presStyleCnt="4"/>
      <dgm:spPr/>
      <dgm:t>
        <a:bodyPr/>
        <a:lstStyle/>
        <a:p>
          <a:endParaRPr lang="es-EC"/>
        </a:p>
      </dgm:t>
    </dgm:pt>
    <dgm:pt modelId="{BA6B5D97-94F0-4D47-891F-01951F5BA678}" type="pres">
      <dgm:prSet presAssocID="{05D1055A-755C-430B-8AE3-AD525F012234}" presName="text0" presStyleLbl="node1" presStyleIdx="3" presStyleCnt="5" custScaleX="266152" custScaleY="136686" custRadScaleRad="150523" custRadScaleInc="-279382">
        <dgm:presLayoutVars>
          <dgm:bulletEnabled val="1"/>
        </dgm:presLayoutVars>
      </dgm:prSet>
      <dgm:spPr/>
      <dgm:t>
        <a:bodyPr/>
        <a:lstStyle/>
        <a:p>
          <a:endParaRPr lang="es-EC"/>
        </a:p>
      </dgm:t>
    </dgm:pt>
    <dgm:pt modelId="{0061FED1-E831-49CE-BB70-985DEF82065B}" type="pres">
      <dgm:prSet presAssocID="{C1308F6B-CCCD-4CDC-977C-33157110BF46}" presName="Name56" presStyleLbl="parChTrans1D2" presStyleIdx="3" presStyleCnt="4"/>
      <dgm:spPr/>
      <dgm:t>
        <a:bodyPr/>
        <a:lstStyle/>
        <a:p>
          <a:endParaRPr lang="es-EC"/>
        </a:p>
      </dgm:t>
    </dgm:pt>
    <dgm:pt modelId="{3304503B-DDAD-49E1-A174-FEC3A2E37A1C}" type="pres">
      <dgm:prSet presAssocID="{D0828C4C-48EC-455D-BC8F-67688D04F2D6}" presName="text0" presStyleLbl="node1" presStyleIdx="4" presStyleCnt="5" custScaleX="276173" custScaleY="135936" custRadScaleRad="146449" custRadScaleInc="-79693">
        <dgm:presLayoutVars>
          <dgm:bulletEnabled val="1"/>
        </dgm:presLayoutVars>
      </dgm:prSet>
      <dgm:spPr/>
      <dgm:t>
        <a:bodyPr/>
        <a:lstStyle/>
        <a:p>
          <a:endParaRPr lang="es-EC"/>
        </a:p>
      </dgm:t>
    </dgm:pt>
  </dgm:ptLst>
  <dgm:cxnLst>
    <dgm:cxn modelId="{26AFF565-1F85-4C1E-A8A9-7479F09F60A1}" type="presOf" srcId="{84D38E8E-D369-41B6-9548-B6C8C1FA32AC}" destId="{773A70A1-249A-4085-B94C-A12D84CF7A92}" srcOrd="0" destOrd="0" presId="urn:microsoft.com/office/officeart/2008/layout/RadialCluster"/>
    <dgm:cxn modelId="{32BC828B-47A9-4B3E-9423-40C80F5D9B0A}" type="presOf" srcId="{845A7E34-A98F-43CF-95B5-E936713FF21E}" destId="{FB7BBB55-0739-46C2-8C60-589E0699D83E}" srcOrd="0" destOrd="0" presId="urn:microsoft.com/office/officeart/2008/layout/RadialCluster"/>
    <dgm:cxn modelId="{FFF47D32-2F27-4B28-8DC9-E189CBCE8824}" type="presOf" srcId="{09F53521-1508-4C1A-A6A9-16B1FCF18EFA}" destId="{597C76C3-4818-41A4-BBD7-568D01F2BEF0}" srcOrd="0" destOrd="0" presId="urn:microsoft.com/office/officeart/2008/layout/RadialCluster"/>
    <dgm:cxn modelId="{0CE09A74-31F5-45DC-8372-80D690491A93}" type="presOf" srcId="{020B4048-8160-47BD-BACF-3732077B35D6}" destId="{90C0D0FA-A91E-4CA3-BF46-F2456733573C}" srcOrd="0" destOrd="0" presId="urn:microsoft.com/office/officeart/2008/layout/RadialCluster"/>
    <dgm:cxn modelId="{A4B46A6F-7F43-40D0-8355-89958E95F8C1}" type="presOf" srcId="{D0828C4C-48EC-455D-BC8F-67688D04F2D6}" destId="{3304503B-DDAD-49E1-A174-FEC3A2E37A1C}" srcOrd="0" destOrd="0" presId="urn:microsoft.com/office/officeart/2008/layout/RadialCluster"/>
    <dgm:cxn modelId="{CFC6A3C6-B9E2-4606-BCEA-CA95522D59D9}" type="presOf" srcId="{1FE6A3ED-B1AD-4E68-AD39-A3328CD45E38}" destId="{11392016-45DA-45F4-A19F-AA6E12DB7994}" srcOrd="0" destOrd="0" presId="urn:microsoft.com/office/officeart/2008/layout/RadialCluster"/>
    <dgm:cxn modelId="{DC4B0138-4C97-4A2B-862C-EA2E488B2B3B}" srcId="{845A7E34-A98F-43CF-95B5-E936713FF21E}" destId="{020B4048-8160-47BD-BACF-3732077B35D6}" srcOrd="0" destOrd="0" parTransId="{C15AE570-818A-44A9-A56C-4804F5F2009A}" sibTransId="{E2F30E73-85A6-46A7-91D1-30ADC64C591D}"/>
    <dgm:cxn modelId="{BBF63AEF-CD7C-416F-A40E-0B7A4595A0B8}" type="presOf" srcId="{05D1055A-755C-430B-8AE3-AD525F012234}" destId="{BA6B5D97-94F0-4D47-891F-01951F5BA678}" srcOrd="0" destOrd="0" presId="urn:microsoft.com/office/officeart/2008/layout/RadialCluster"/>
    <dgm:cxn modelId="{D6F52EB8-6471-4BD9-922F-A7F0CEB675D9}" srcId="{845A7E34-A98F-43CF-95B5-E936713FF21E}" destId="{05D1055A-755C-430B-8AE3-AD525F012234}" srcOrd="2" destOrd="0" parTransId="{1FE6A3ED-B1AD-4E68-AD39-A3328CD45E38}" sibTransId="{AB21FFD8-5977-4961-B58D-056EF4899CFE}"/>
    <dgm:cxn modelId="{06E63206-048B-48AF-8628-5364A9210F1A}" type="presOf" srcId="{C15AE570-818A-44A9-A56C-4804F5F2009A}" destId="{905E3A05-01B0-4C42-92BC-37CA6A44D189}" srcOrd="0" destOrd="0" presId="urn:microsoft.com/office/officeart/2008/layout/RadialCluster"/>
    <dgm:cxn modelId="{F2FD13D9-6958-479E-8CB2-44C3D153CE9B}" type="presOf" srcId="{C1308F6B-CCCD-4CDC-977C-33157110BF46}" destId="{0061FED1-E831-49CE-BB70-985DEF82065B}" srcOrd="0" destOrd="0" presId="urn:microsoft.com/office/officeart/2008/layout/RadialCluster"/>
    <dgm:cxn modelId="{59920D72-74B8-4E7A-89B4-D420A3B63B06}" type="presOf" srcId="{458C0E72-94EE-4061-B561-D9300E2BC49B}" destId="{DAA14F99-7182-46AF-A310-600DDB0952B3}" srcOrd="0" destOrd="0" presId="urn:microsoft.com/office/officeart/2008/layout/RadialCluster"/>
    <dgm:cxn modelId="{85D24D81-7FB4-44E7-8AC1-E42460366ACF}" srcId="{845A7E34-A98F-43CF-95B5-E936713FF21E}" destId="{84D38E8E-D369-41B6-9548-B6C8C1FA32AC}" srcOrd="1" destOrd="0" parTransId="{09F53521-1508-4C1A-A6A9-16B1FCF18EFA}" sibTransId="{27F67812-3BBB-4749-87F3-46D498E967F9}"/>
    <dgm:cxn modelId="{FDD0F419-6CC9-4623-A775-6DAB620631E4}" srcId="{458C0E72-94EE-4061-B561-D9300E2BC49B}" destId="{845A7E34-A98F-43CF-95B5-E936713FF21E}" srcOrd="0" destOrd="0" parTransId="{781149ED-0254-40F7-8373-0F05864EA7BE}" sibTransId="{28D43BAA-D326-471E-BD63-4482D1C6B94D}"/>
    <dgm:cxn modelId="{44356ED3-3B3F-49CD-92AD-2C0FE2E20C54}" srcId="{845A7E34-A98F-43CF-95B5-E936713FF21E}" destId="{D0828C4C-48EC-455D-BC8F-67688D04F2D6}" srcOrd="3" destOrd="0" parTransId="{C1308F6B-CCCD-4CDC-977C-33157110BF46}" sibTransId="{18C44DA1-5A14-40AA-83F1-5A1518B5A488}"/>
    <dgm:cxn modelId="{883567E3-721B-416A-899F-D92B4D696869}" type="presParOf" srcId="{DAA14F99-7182-46AF-A310-600DDB0952B3}" destId="{C491243A-5A42-45EB-891A-D84DABB27115}" srcOrd="0" destOrd="0" presId="urn:microsoft.com/office/officeart/2008/layout/RadialCluster"/>
    <dgm:cxn modelId="{6028BB20-47EB-4740-960C-24FFA8AC09DA}" type="presParOf" srcId="{C491243A-5A42-45EB-891A-D84DABB27115}" destId="{FB7BBB55-0739-46C2-8C60-589E0699D83E}" srcOrd="0" destOrd="0" presId="urn:microsoft.com/office/officeart/2008/layout/RadialCluster"/>
    <dgm:cxn modelId="{181EFE00-1A2C-46F5-9D2D-FB62C48FC472}" type="presParOf" srcId="{C491243A-5A42-45EB-891A-D84DABB27115}" destId="{905E3A05-01B0-4C42-92BC-37CA6A44D189}" srcOrd="1" destOrd="0" presId="urn:microsoft.com/office/officeart/2008/layout/RadialCluster"/>
    <dgm:cxn modelId="{824197F5-66F3-4671-9199-FB900F241F2B}" type="presParOf" srcId="{C491243A-5A42-45EB-891A-D84DABB27115}" destId="{90C0D0FA-A91E-4CA3-BF46-F2456733573C}" srcOrd="2" destOrd="0" presId="urn:microsoft.com/office/officeart/2008/layout/RadialCluster"/>
    <dgm:cxn modelId="{7BF12799-5438-445C-9706-CC296D561121}" type="presParOf" srcId="{C491243A-5A42-45EB-891A-D84DABB27115}" destId="{597C76C3-4818-41A4-BBD7-568D01F2BEF0}" srcOrd="3" destOrd="0" presId="urn:microsoft.com/office/officeart/2008/layout/RadialCluster"/>
    <dgm:cxn modelId="{4A9E6F60-ECFD-43F4-B174-4948A540017B}" type="presParOf" srcId="{C491243A-5A42-45EB-891A-D84DABB27115}" destId="{773A70A1-249A-4085-B94C-A12D84CF7A92}" srcOrd="4" destOrd="0" presId="urn:microsoft.com/office/officeart/2008/layout/RadialCluster"/>
    <dgm:cxn modelId="{C316EDE8-EDB1-485B-BB9E-C7B44D4D635B}" type="presParOf" srcId="{C491243A-5A42-45EB-891A-D84DABB27115}" destId="{11392016-45DA-45F4-A19F-AA6E12DB7994}" srcOrd="5" destOrd="0" presId="urn:microsoft.com/office/officeart/2008/layout/RadialCluster"/>
    <dgm:cxn modelId="{88A67F80-AA59-49FD-89FE-A1DD61A8A26C}" type="presParOf" srcId="{C491243A-5A42-45EB-891A-D84DABB27115}" destId="{BA6B5D97-94F0-4D47-891F-01951F5BA678}" srcOrd="6" destOrd="0" presId="urn:microsoft.com/office/officeart/2008/layout/RadialCluster"/>
    <dgm:cxn modelId="{DBB425B1-000A-4119-8322-BA4B1FC07F83}" type="presParOf" srcId="{C491243A-5A42-45EB-891A-D84DABB27115}" destId="{0061FED1-E831-49CE-BB70-985DEF82065B}" srcOrd="7" destOrd="0" presId="urn:microsoft.com/office/officeart/2008/layout/RadialCluster"/>
    <dgm:cxn modelId="{D1DCF682-9EE8-4AF7-94AB-B675CABE91D5}" type="presParOf" srcId="{C491243A-5A42-45EB-891A-D84DABB27115}" destId="{3304503B-DDAD-49E1-A174-FEC3A2E37A1C}"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8C0E72-94EE-4061-B561-D9300E2BC49B}" type="doc">
      <dgm:prSet loTypeId="urn:microsoft.com/office/officeart/2008/layout/RadialCluster" loCatId="cycle" qsTypeId="urn:microsoft.com/office/officeart/2005/8/quickstyle/3d6" qsCatId="3D" csTypeId="urn:microsoft.com/office/officeart/2005/8/colors/colorful4" csCatId="colorful" phldr="1"/>
      <dgm:spPr/>
      <dgm:t>
        <a:bodyPr/>
        <a:lstStyle/>
        <a:p>
          <a:endParaRPr lang="es-EC"/>
        </a:p>
      </dgm:t>
    </dgm:pt>
    <dgm:pt modelId="{845A7E34-A98F-43CF-95B5-E936713FF21E}">
      <dgm:prSet phldrT="[Texto]" custT="1"/>
      <dgm:spPr/>
      <dgm:t>
        <a:bodyPr/>
        <a:lstStyle/>
        <a:p>
          <a:r>
            <a:rPr lang="es-EC" sz="3600" b="1" smtClean="0"/>
            <a:t>Alcance</a:t>
          </a:r>
          <a:endParaRPr lang="es-EC" sz="3600" b="1" dirty="0"/>
        </a:p>
      </dgm:t>
    </dgm:pt>
    <dgm:pt modelId="{781149ED-0254-40F7-8373-0F05864EA7BE}" type="parTrans" cxnId="{FDD0F419-6CC9-4623-A775-6DAB620631E4}">
      <dgm:prSet/>
      <dgm:spPr/>
      <dgm:t>
        <a:bodyPr/>
        <a:lstStyle/>
        <a:p>
          <a:endParaRPr lang="es-EC"/>
        </a:p>
      </dgm:t>
    </dgm:pt>
    <dgm:pt modelId="{28D43BAA-D326-471E-BD63-4482D1C6B94D}" type="sibTrans" cxnId="{FDD0F419-6CC9-4623-A775-6DAB620631E4}">
      <dgm:prSet/>
      <dgm:spPr/>
      <dgm:t>
        <a:bodyPr/>
        <a:lstStyle/>
        <a:p>
          <a:endParaRPr lang="es-EC"/>
        </a:p>
      </dgm:t>
    </dgm:pt>
    <dgm:pt modelId="{020B4048-8160-47BD-BACF-3732077B35D6}">
      <dgm:prSet phldrT="[Texto]" custT="1"/>
      <dgm:spPr/>
      <dgm:t>
        <a:bodyPr/>
        <a:lstStyle/>
        <a:p>
          <a:r>
            <a:rPr lang="es-EC" sz="3200" b="1" dirty="0" smtClean="0"/>
            <a:t>Llevar a cabo todas las etapas de la producción</a:t>
          </a:r>
          <a:endParaRPr lang="es-EC" sz="3200" b="1" dirty="0"/>
        </a:p>
      </dgm:t>
    </dgm:pt>
    <dgm:pt modelId="{C15AE570-818A-44A9-A56C-4804F5F2009A}" type="parTrans" cxnId="{DC4B0138-4C97-4A2B-862C-EA2E488B2B3B}">
      <dgm:prSet/>
      <dgm:spPr/>
      <dgm:t>
        <a:bodyPr/>
        <a:lstStyle/>
        <a:p>
          <a:endParaRPr lang="es-EC"/>
        </a:p>
      </dgm:t>
    </dgm:pt>
    <dgm:pt modelId="{E2F30E73-85A6-46A7-91D1-30ADC64C591D}" type="sibTrans" cxnId="{DC4B0138-4C97-4A2B-862C-EA2E488B2B3B}">
      <dgm:prSet/>
      <dgm:spPr/>
      <dgm:t>
        <a:bodyPr/>
        <a:lstStyle/>
        <a:p>
          <a:endParaRPr lang="es-EC"/>
        </a:p>
      </dgm:t>
    </dgm:pt>
    <dgm:pt modelId="{84D38E8E-D369-41B6-9548-B6C8C1FA32AC}">
      <dgm:prSet phldrT="[Texto]" custT="1"/>
      <dgm:spPr/>
      <dgm:t>
        <a:bodyPr/>
        <a:lstStyle/>
        <a:p>
          <a:r>
            <a:rPr lang="es-EC" sz="3200" b="1" dirty="0" smtClean="0"/>
            <a:t>Utilización de un solo operario</a:t>
          </a:r>
          <a:endParaRPr lang="es-EC" sz="3200" b="1" dirty="0"/>
        </a:p>
      </dgm:t>
    </dgm:pt>
    <dgm:pt modelId="{09F53521-1508-4C1A-A6A9-16B1FCF18EFA}" type="parTrans" cxnId="{85D24D81-7FB4-44E7-8AC1-E42460366ACF}">
      <dgm:prSet/>
      <dgm:spPr/>
      <dgm:t>
        <a:bodyPr/>
        <a:lstStyle/>
        <a:p>
          <a:endParaRPr lang="es-EC"/>
        </a:p>
      </dgm:t>
    </dgm:pt>
    <dgm:pt modelId="{27F67812-3BBB-4749-87F3-46D498E967F9}" type="sibTrans" cxnId="{85D24D81-7FB4-44E7-8AC1-E42460366ACF}">
      <dgm:prSet/>
      <dgm:spPr/>
      <dgm:t>
        <a:bodyPr/>
        <a:lstStyle/>
        <a:p>
          <a:endParaRPr lang="es-EC"/>
        </a:p>
      </dgm:t>
    </dgm:pt>
    <dgm:pt modelId="{05D1055A-755C-430B-8AE3-AD525F012234}">
      <dgm:prSet phldrT="[Texto]" custT="1"/>
      <dgm:spPr/>
      <dgm:t>
        <a:bodyPr/>
        <a:lstStyle/>
        <a:p>
          <a:r>
            <a:rPr lang="es-EC" sz="3600" b="1" dirty="0" smtClean="0"/>
            <a:t>Comercializar</a:t>
          </a:r>
          <a:endParaRPr lang="es-EC" sz="3600" b="1" dirty="0"/>
        </a:p>
      </dgm:t>
    </dgm:pt>
    <dgm:pt modelId="{1FE6A3ED-B1AD-4E68-AD39-A3328CD45E38}" type="parTrans" cxnId="{D6F52EB8-6471-4BD9-922F-A7F0CEB675D9}">
      <dgm:prSet/>
      <dgm:spPr/>
      <dgm:t>
        <a:bodyPr/>
        <a:lstStyle/>
        <a:p>
          <a:endParaRPr lang="es-EC"/>
        </a:p>
      </dgm:t>
    </dgm:pt>
    <dgm:pt modelId="{AB21FFD8-5977-4961-B58D-056EF4899CFE}" type="sibTrans" cxnId="{D6F52EB8-6471-4BD9-922F-A7F0CEB675D9}">
      <dgm:prSet/>
      <dgm:spPr/>
      <dgm:t>
        <a:bodyPr/>
        <a:lstStyle/>
        <a:p>
          <a:endParaRPr lang="es-EC"/>
        </a:p>
      </dgm:t>
    </dgm:pt>
    <dgm:pt modelId="{D0828C4C-48EC-455D-BC8F-67688D04F2D6}">
      <dgm:prSet phldrT="[Texto]" custT="1"/>
      <dgm:spPr/>
      <dgm:t>
        <a:bodyPr/>
        <a:lstStyle/>
        <a:p>
          <a:r>
            <a:rPr lang="es-EC" sz="2800" b="1" dirty="0" smtClean="0"/>
            <a:t>Implementación de la línea y accesorios</a:t>
          </a:r>
          <a:endParaRPr lang="es-EC" sz="3600" b="1" dirty="0"/>
        </a:p>
      </dgm:t>
    </dgm:pt>
    <dgm:pt modelId="{C1308F6B-CCCD-4CDC-977C-33157110BF46}" type="parTrans" cxnId="{44356ED3-3B3F-49CD-92AD-2C0FE2E20C54}">
      <dgm:prSet/>
      <dgm:spPr/>
      <dgm:t>
        <a:bodyPr/>
        <a:lstStyle/>
        <a:p>
          <a:endParaRPr lang="es-EC"/>
        </a:p>
      </dgm:t>
    </dgm:pt>
    <dgm:pt modelId="{18C44DA1-5A14-40AA-83F1-5A1518B5A488}" type="sibTrans" cxnId="{44356ED3-3B3F-49CD-92AD-2C0FE2E20C54}">
      <dgm:prSet/>
      <dgm:spPr/>
      <dgm:t>
        <a:bodyPr/>
        <a:lstStyle/>
        <a:p>
          <a:endParaRPr lang="es-EC"/>
        </a:p>
      </dgm:t>
    </dgm:pt>
    <dgm:pt modelId="{DAA14F99-7182-46AF-A310-600DDB0952B3}" type="pres">
      <dgm:prSet presAssocID="{458C0E72-94EE-4061-B561-D9300E2BC49B}" presName="Name0" presStyleCnt="0">
        <dgm:presLayoutVars>
          <dgm:chMax val="1"/>
          <dgm:chPref val="1"/>
          <dgm:dir/>
          <dgm:animOne val="branch"/>
          <dgm:animLvl val="lvl"/>
        </dgm:presLayoutVars>
      </dgm:prSet>
      <dgm:spPr/>
      <dgm:t>
        <a:bodyPr/>
        <a:lstStyle/>
        <a:p>
          <a:endParaRPr lang="es-EC"/>
        </a:p>
      </dgm:t>
    </dgm:pt>
    <dgm:pt modelId="{C491243A-5A42-45EB-891A-D84DABB27115}" type="pres">
      <dgm:prSet presAssocID="{845A7E34-A98F-43CF-95B5-E936713FF21E}" presName="singleCycle" presStyleCnt="0"/>
      <dgm:spPr/>
      <dgm:t>
        <a:bodyPr/>
        <a:lstStyle/>
        <a:p>
          <a:endParaRPr lang="es-EC"/>
        </a:p>
      </dgm:t>
    </dgm:pt>
    <dgm:pt modelId="{FB7BBB55-0739-46C2-8C60-589E0699D83E}" type="pres">
      <dgm:prSet presAssocID="{845A7E34-A98F-43CF-95B5-E936713FF21E}" presName="singleCenter" presStyleLbl="node1" presStyleIdx="0" presStyleCnt="5" custScaleX="190306" custScaleY="55216" custLinFactNeighborX="2499" custLinFactNeighborY="1390">
        <dgm:presLayoutVars>
          <dgm:chMax val="7"/>
          <dgm:chPref val="7"/>
        </dgm:presLayoutVars>
      </dgm:prSet>
      <dgm:spPr/>
      <dgm:t>
        <a:bodyPr/>
        <a:lstStyle/>
        <a:p>
          <a:endParaRPr lang="es-EC"/>
        </a:p>
      </dgm:t>
    </dgm:pt>
    <dgm:pt modelId="{905E3A05-01B0-4C42-92BC-37CA6A44D189}" type="pres">
      <dgm:prSet presAssocID="{C15AE570-818A-44A9-A56C-4804F5F2009A}" presName="Name56" presStyleLbl="parChTrans1D2" presStyleIdx="0" presStyleCnt="4"/>
      <dgm:spPr/>
      <dgm:t>
        <a:bodyPr/>
        <a:lstStyle/>
        <a:p>
          <a:endParaRPr lang="es-EC"/>
        </a:p>
      </dgm:t>
    </dgm:pt>
    <dgm:pt modelId="{90C0D0FA-A91E-4CA3-BF46-F2456733573C}" type="pres">
      <dgm:prSet presAssocID="{020B4048-8160-47BD-BACF-3732077B35D6}" presName="text0" presStyleLbl="node1" presStyleIdx="1" presStyleCnt="5" custScaleX="307448" custScaleY="141210" custRadScaleRad="140731" custRadScaleInc="-115439">
        <dgm:presLayoutVars>
          <dgm:bulletEnabled val="1"/>
        </dgm:presLayoutVars>
      </dgm:prSet>
      <dgm:spPr/>
      <dgm:t>
        <a:bodyPr/>
        <a:lstStyle/>
        <a:p>
          <a:endParaRPr lang="es-EC"/>
        </a:p>
      </dgm:t>
    </dgm:pt>
    <dgm:pt modelId="{597C76C3-4818-41A4-BBD7-568D01F2BEF0}" type="pres">
      <dgm:prSet presAssocID="{09F53521-1508-4C1A-A6A9-16B1FCF18EFA}" presName="Name56" presStyleLbl="parChTrans1D2" presStyleIdx="1" presStyleCnt="4"/>
      <dgm:spPr/>
      <dgm:t>
        <a:bodyPr/>
        <a:lstStyle/>
        <a:p>
          <a:endParaRPr lang="es-EC"/>
        </a:p>
      </dgm:t>
    </dgm:pt>
    <dgm:pt modelId="{773A70A1-249A-4085-B94C-A12D84CF7A92}" type="pres">
      <dgm:prSet presAssocID="{84D38E8E-D369-41B6-9548-B6C8C1FA32AC}" presName="text0" presStyleLbl="node1" presStyleIdx="2" presStyleCnt="5" custScaleX="272977" custScaleY="132163" custRadScaleRad="149357" custRadScaleInc="80562">
        <dgm:presLayoutVars>
          <dgm:bulletEnabled val="1"/>
        </dgm:presLayoutVars>
      </dgm:prSet>
      <dgm:spPr/>
      <dgm:t>
        <a:bodyPr/>
        <a:lstStyle/>
        <a:p>
          <a:endParaRPr lang="es-EC"/>
        </a:p>
      </dgm:t>
    </dgm:pt>
    <dgm:pt modelId="{11392016-45DA-45F4-A19F-AA6E12DB7994}" type="pres">
      <dgm:prSet presAssocID="{1FE6A3ED-B1AD-4E68-AD39-A3328CD45E38}" presName="Name56" presStyleLbl="parChTrans1D2" presStyleIdx="2" presStyleCnt="4"/>
      <dgm:spPr/>
      <dgm:t>
        <a:bodyPr/>
        <a:lstStyle/>
        <a:p>
          <a:endParaRPr lang="es-EC"/>
        </a:p>
      </dgm:t>
    </dgm:pt>
    <dgm:pt modelId="{BA6B5D97-94F0-4D47-891F-01951F5BA678}" type="pres">
      <dgm:prSet presAssocID="{05D1055A-755C-430B-8AE3-AD525F012234}" presName="text0" presStyleLbl="node1" presStyleIdx="3" presStyleCnt="5" custScaleX="266152" custScaleY="136686" custRadScaleRad="150523" custRadScaleInc="-279382">
        <dgm:presLayoutVars>
          <dgm:bulletEnabled val="1"/>
        </dgm:presLayoutVars>
      </dgm:prSet>
      <dgm:spPr/>
      <dgm:t>
        <a:bodyPr/>
        <a:lstStyle/>
        <a:p>
          <a:endParaRPr lang="es-EC"/>
        </a:p>
      </dgm:t>
    </dgm:pt>
    <dgm:pt modelId="{0061FED1-E831-49CE-BB70-985DEF82065B}" type="pres">
      <dgm:prSet presAssocID="{C1308F6B-CCCD-4CDC-977C-33157110BF46}" presName="Name56" presStyleLbl="parChTrans1D2" presStyleIdx="3" presStyleCnt="4"/>
      <dgm:spPr/>
      <dgm:t>
        <a:bodyPr/>
        <a:lstStyle/>
        <a:p>
          <a:endParaRPr lang="es-EC"/>
        </a:p>
      </dgm:t>
    </dgm:pt>
    <dgm:pt modelId="{3304503B-DDAD-49E1-A174-FEC3A2E37A1C}" type="pres">
      <dgm:prSet presAssocID="{D0828C4C-48EC-455D-BC8F-67688D04F2D6}" presName="text0" presStyleLbl="node1" presStyleIdx="4" presStyleCnt="5" custScaleX="276173" custScaleY="135936" custRadScaleRad="133864" custRadScaleInc="-84858">
        <dgm:presLayoutVars>
          <dgm:bulletEnabled val="1"/>
        </dgm:presLayoutVars>
      </dgm:prSet>
      <dgm:spPr/>
      <dgm:t>
        <a:bodyPr/>
        <a:lstStyle/>
        <a:p>
          <a:endParaRPr lang="es-EC"/>
        </a:p>
      </dgm:t>
    </dgm:pt>
  </dgm:ptLst>
  <dgm:cxnLst>
    <dgm:cxn modelId="{44356ED3-3B3F-49CD-92AD-2C0FE2E20C54}" srcId="{845A7E34-A98F-43CF-95B5-E936713FF21E}" destId="{D0828C4C-48EC-455D-BC8F-67688D04F2D6}" srcOrd="3" destOrd="0" parTransId="{C1308F6B-CCCD-4CDC-977C-33157110BF46}" sibTransId="{18C44DA1-5A14-40AA-83F1-5A1518B5A488}"/>
    <dgm:cxn modelId="{D6F52EB8-6471-4BD9-922F-A7F0CEB675D9}" srcId="{845A7E34-A98F-43CF-95B5-E936713FF21E}" destId="{05D1055A-755C-430B-8AE3-AD525F012234}" srcOrd="2" destOrd="0" parTransId="{1FE6A3ED-B1AD-4E68-AD39-A3328CD45E38}" sibTransId="{AB21FFD8-5977-4961-B58D-056EF4899CFE}"/>
    <dgm:cxn modelId="{85D24D81-7FB4-44E7-8AC1-E42460366ACF}" srcId="{845A7E34-A98F-43CF-95B5-E936713FF21E}" destId="{84D38E8E-D369-41B6-9548-B6C8C1FA32AC}" srcOrd="1" destOrd="0" parTransId="{09F53521-1508-4C1A-A6A9-16B1FCF18EFA}" sibTransId="{27F67812-3BBB-4749-87F3-46D498E967F9}"/>
    <dgm:cxn modelId="{DC4B0138-4C97-4A2B-862C-EA2E488B2B3B}" srcId="{845A7E34-A98F-43CF-95B5-E936713FF21E}" destId="{020B4048-8160-47BD-BACF-3732077B35D6}" srcOrd="0" destOrd="0" parTransId="{C15AE570-818A-44A9-A56C-4804F5F2009A}" sibTransId="{E2F30E73-85A6-46A7-91D1-30ADC64C591D}"/>
    <dgm:cxn modelId="{01264BC1-75C7-41C6-B225-D510505D46A5}" type="presOf" srcId="{020B4048-8160-47BD-BACF-3732077B35D6}" destId="{90C0D0FA-A91E-4CA3-BF46-F2456733573C}" srcOrd="0" destOrd="0" presId="urn:microsoft.com/office/officeart/2008/layout/RadialCluster"/>
    <dgm:cxn modelId="{3F6B5631-7CAA-44BA-8A62-2DDCC6AB4ABB}" type="presOf" srcId="{05D1055A-755C-430B-8AE3-AD525F012234}" destId="{BA6B5D97-94F0-4D47-891F-01951F5BA678}" srcOrd="0" destOrd="0" presId="urn:microsoft.com/office/officeart/2008/layout/RadialCluster"/>
    <dgm:cxn modelId="{F44B23E9-AA28-4C2B-BBFC-55E52833CE97}" type="presOf" srcId="{09F53521-1508-4C1A-A6A9-16B1FCF18EFA}" destId="{597C76C3-4818-41A4-BBD7-568D01F2BEF0}" srcOrd="0" destOrd="0" presId="urn:microsoft.com/office/officeart/2008/layout/RadialCluster"/>
    <dgm:cxn modelId="{FDD0F419-6CC9-4623-A775-6DAB620631E4}" srcId="{458C0E72-94EE-4061-B561-D9300E2BC49B}" destId="{845A7E34-A98F-43CF-95B5-E936713FF21E}" srcOrd="0" destOrd="0" parTransId="{781149ED-0254-40F7-8373-0F05864EA7BE}" sibTransId="{28D43BAA-D326-471E-BD63-4482D1C6B94D}"/>
    <dgm:cxn modelId="{38DE7244-BF20-4B11-8C32-77E83AAAF560}" type="presOf" srcId="{C1308F6B-CCCD-4CDC-977C-33157110BF46}" destId="{0061FED1-E831-49CE-BB70-985DEF82065B}" srcOrd="0" destOrd="0" presId="urn:microsoft.com/office/officeart/2008/layout/RadialCluster"/>
    <dgm:cxn modelId="{EFFADBDE-AE3F-4B38-BA1B-B9D9E398CADF}" type="presOf" srcId="{1FE6A3ED-B1AD-4E68-AD39-A3328CD45E38}" destId="{11392016-45DA-45F4-A19F-AA6E12DB7994}" srcOrd="0" destOrd="0" presId="urn:microsoft.com/office/officeart/2008/layout/RadialCluster"/>
    <dgm:cxn modelId="{C10B014B-12EC-40DB-9481-C60B0D73F4EF}" type="presOf" srcId="{C15AE570-818A-44A9-A56C-4804F5F2009A}" destId="{905E3A05-01B0-4C42-92BC-37CA6A44D189}" srcOrd="0" destOrd="0" presId="urn:microsoft.com/office/officeart/2008/layout/RadialCluster"/>
    <dgm:cxn modelId="{E018008E-855F-422B-8D44-A608A3BE16C5}" type="presOf" srcId="{84D38E8E-D369-41B6-9548-B6C8C1FA32AC}" destId="{773A70A1-249A-4085-B94C-A12D84CF7A92}" srcOrd="0" destOrd="0" presId="urn:microsoft.com/office/officeart/2008/layout/RadialCluster"/>
    <dgm:cxn modelId="{D1303AD7-96E5-4EB8-BCCC-9F380FB69ED4}" type="presOf" srcId="{458C0E72-94EE-4061-B561-D9300E2BC49B}" destId="{DAA14F99-7182-46AF-A310-600DDB0952B3}" srcOrd="0" destOrd="0" presId="urn:microsoft.com/office/officeart/2008/layout/RadialCluster"/>
    <dgm:cxn modelId="{EDACA9FE-43AB-4D74-A6CD-AD497EA74B99}" type="presOf" srcId="{D0828C4C-48EC-455D-BC8F-67688D04F2D6}" destId="{3304503B-DDAD-49E1-A174-FEC3A2E37A1C}" srcOrd="0" destOrd="0" presId="urn:microsoft.com/office/officeart/2008/layout/RadialCluster"/>
    <dgm:cxn modelId="{68D0C5DD-2D31-44CA-A2B1-89031E3EAE01}" type="presOf" srcId="{845A7E34-A98F-43CF-95B5-E936713FF21E}" destId="{FB7BBB55-0739-46C2-8C60-589E0699D83E}" srcOrd="0" destOrd="0" presId="urn:microsoft.com/office/officeart/2008/layout/RadialCluster"/>
    <dgm:cxn modelId="{3E1C106C-532E-438C-B3AF-C034B23DB393}" type="presParOf" srcId="{DAA14F99-7182-46AF-A310-600DDB0952B3}" destId="{C491243A-5A42-45EB-891A-D84DABB27115}" srcOrd="0" destOrd="0" presId="urn:microsoft.com/office/officeart/2008/layout/RadialCluster"/>
    <dgm:cxn modelId="{67E2F2CD-0B79-4460-9CB8-39D6E8196C20}" type="presParOf" srcId="{C491243A-5A42-45EB-891A-D84DABB27115}" destId="{FB7BBB55-0739-46C2-8C60-589E0699D83E}" srcOrd="0" destOrd="0" presId="urn:microsoft.com/office/officeart/2008/layout/RadialCluster"/>
    <dgm:cxn modelId="{8B432C97-BF68-43B3-A7C6-3C2C31D83572}" type="presParOf" srcId="{C491243A-5A42-45EB-891A-D84DABB27115}" destId="{905E3A05-01B0-4C42-92BC-37CA6A44D189}" srcOrd="1" destOrd="0" presId="urn:microsoft.com/office/officeart/2008/layout/RadialCluster"/>
    <dgm:cxn modelId="{E98027D8-7332-4AB2-98DE-A903B2BDF116}" type="presParOf" srcId="{C491243A-5A42-45EB-891A-D84DABB27115}" destId="{90C0D0FA-A91E-4CA3-BF46-F2456733573C}" srcOrd="2" destOrd="0" presId="urn:microsoft.com/office/officeart/2008/layout/RadialCluster"/>
    <dgm:cxn modelId="{22ED2906-1CDC-4E6D-9349-6E552305BCE6}" type="presParOf" srcId="{C491243A-5A42-45EB-891A-D84DABB27115}" destId="{597C76C3-4818-41A4-BBD7-568D01F2BEF0}" srcOrd="3" destOrd="0" presId="urn:microsoft.com/office/officeart/2008/layout/RadialCluster"/>
    <dgm:cxn modelId="{7CF1D916-2D3E-4932-A931-2F50BC899B74}" type="presParOf" srcId="{C491243A-5A42-45EB-891A-D84DABB27115}" destId="{773A70A1-249A-4085-B94C-A12D84CF7A92}" srcOrd="4" destOrd="0" presId="urn:microsoft.com/office/officeart/2008/layout/RadialCluster"/>
    <dgm:cxn modelId="{1792AACB-A419-4682-942F-E9F301B001CB}" type="presParOf" srcId="{C491243A-5A42-45EB-891A-D84DABB27115}" destId="{11392016-45DA-45F4-A19F-AA6E12DB7994}" srcOrd="5" destOrd="0" presId="urn:microsoft.com/office/officeart/2008/layout/RadialCluster"/>
    <dgm:cxn modelId="{3FEDCB8C-F8C4-45A0-A7DC-DFD39479D1EE}" type="presParOf" srcId="{C491243A-5A42-45EB-891A-D84DABB27115}" destId="{BA6B5D97-94F0-4D47-891F-01951F5BA678}" srcOrd="6" destOrd="0" presId="urn:microsoft.com/office/officeart/2008/layout/RadialCluster"/>
    <dgm:cxn modelId="{6B307CA3-D9BE-49E6-93C7-7C2B94AC705A}" type="presParOf" srcId="{C491243A-5A42-45EB-891A-D84DABB27115}" destId="{0061FED1-E831-49CE-BB70-985DEF82065B}" srcOrd="7" destOrd="0" presId="urn:microsoft.com/office/officeart/2008/layout/RadialCluster"/>
    <dgm:cxn modelId="{3752B825-000D-4156-B87F-4577DB9CF77B}" type="presParOf" srcId="{C491243A-5A42-45EB-891A-D84DABB27115}" destId="{3304503B-DDAD-49E1-A174-FEC3A2E37A1C}"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8C0E72-94EE-4061-B561-D9300E2BC49B}" type="doc">
      <dgm:prSet loTypeId="urn:microsoft.com/office/officeart/2008/layout/RadialCluster" loCatId="cycle" qsTypeId="urn:microsoft.com/office/officeart/2005/8/quickstyle/3d5" qsCatId="3D" csTypeId="urn:microsoft.com/office/officeart/2005/8/colors/colorful4" csCatId="colorful" phldr="1"/>
      <dgm:spPr/>
      <dgm:t>
        <a:bodyPr/>
        <a:lstStyle/>
        <a:p>
          <a:endParaRPr lang="es-EC"/>
        </a:p>
      </dgm:t>
    </dgm:pt>
    <dgm:pt modelId="{845A7E34-A98F-43CF-95B5-E936713FF21E}">
      <dgm:prSet phldrT="[Texto]" custT="1"/>
      <dgm:spPr/>
      <dgm:t>
        <a:bodyPr/>
        <a:lstStyle/>
        <a:p>
          <a:r>
            <a:rPr lang="es-EC" sz="3600" b="1" smtClean="0"/>
            <a:t>Importancia</a:t>
          </a:r>
          <a:endParaRPr lang="es-EC" sz="3600" b="1" dirty="0"/>
        </a:p>
      </dgm:t>
    </dgm:pt>
    <dgm:pt modelId="{781149ED-0254-40F7-8373-0F05864EA7BE}" type="parTrans" cxnId="{FDD0F419-6CC9-4623-A775-6DAB620631E4}">
      <dgm:prSet/>
      <dgm:spPr/>
      <dgm:t>
        <a:bodyPr/>
        <a:lstStyle/>
        <a:p>
          <a:endParaRPr lang="es-EC"/>
        </a:p>
      </dgm:t>
    </dgm:pt>
    <dgm:pt modelId="{28D43BAA-D326-471E-BD63-4482D1C6B94D}" type="sibTrans" cxnId="{FDD0F419-6CC9-4623-A775-6DAB620631E4}">
      <dgm:prSet/>
      <dgm:spPr/>
      <dgm:t>
        <a:bodyPr/>
        <a:lstStyle/>
        <a:p>
          <a:endParaRPr lang="es-EC"/>
        </a:p>
      </dgm:t>
    </dgm:pt>
    <dgm:pt modelId="{020B4048-8160-47BD-BACF-3732077B35D6}">
      <dgm:prSet phldrT="[Texto]" custT="1"/>
      <dgm:spPr/>
      <dgm:t>
        <a:bodyPr/>
        <a:lstStyle/>
        <a:p>
          <a:r>
            <a:rPr lang="es-EC" sz="2400" b="1" dirty="0" smtClean="0"/>
            <a:t>Valor agregado a materias primas</a:t>
          </a:r>
          <a:endParaRPr lang="es-EC" sz="2400" b="1" dirty="0"/>
        </a:p>
      </dgm:t>
    </dgm:pt>
    <dgm:pt modelId="{C15AE570-818A-44A9-A56C-4804F5F2009A}" type="parTrans" cxnId="{DC4B0138-4C97-4A2B-862C-EA2E488B2B3B}">
      <dgm:prSet/>
      <dgm:spPr/>
      <dgm:t>
        <a:bodyPr/>
        <a:lstStyle/>
        <a:p>
          <a:endParaRPr lang="es-EC"/>
        </a:p>
      </dgm:t>
    </dgm:pt>
    <dgm:pt modelId="{E2F30E73-85A6-46A7-91D1-30ADC64C591D}" type="sibTrans" cxnId="{DC4B0138-4C97-4A2B-862C-EA2E488B2B3B}">
      <dgm:prSet/>
      <dgm:spPr/>
      <dgm:t>
        <a:bodyPr/>
        <a:lstStyle/>
        <a:p>
          <a:endParaRPr lang="es-EC"/>
        </a:p>
      </dgm:t>
    </dgm:pt>
    <dgm:pt modelId="{84D38E8E-D369-41B6-9548-B6C8C1FA32AC}">
      <dgm:prSet phldrT="[Texto]" custT="1"/>
      <dgm:spPr/>
      <dgm:t>
        <a:bodyPr/>
        <a:lstStyle/>
        <a:p>
          <a:r>
            <a:rPr lang="es-EC" sz="2400" b="1" dirty="0" smtClean="0"/>
            <a:t>Reducción de costos en maquinaria</a:t>
          </a:r>
          <a:endParaRPr lang="es-EC" sz="2400" b="1" dirty="0"/>
        </a:p>
      </dgm:t>
    </dgm:pt>
    <dgm:pt modelId="{09F53521-1508-4C1A-A6A9-16B1FCF18EFA}" type="parTrans" cxnId="{85D24D81-7FB4-44E7-8AC1-E42460366ACF}">
      <dgm:prSet/>
      <dgm:spPr/>
      <dgm:t>
        <a:bodyPr/>
        <a:lstStyle/>
        <a:p>
          <a:endParaRPr lang="es-EC"/>
        </a:p>
      </dgm:t>
    </dgm:pt>
    <dgm:pt modelId="{27F67812-3BBB-4749-87F3-46D498E967F9}" type="sibTrans" cxnId="{85D24D81-7FB4-44E7-8AC1-E42460366ACF}">
      <dgm:prSet/>
      <dgm:spPr/>
      <dgm:t>
        <a:bodyPr/>
        <a:lstStyle/>
        <a:p>
          <a:endParaRPr lang="es-EC"/>
        </a:p>
      </dgm:t>
    </dgm:pt>
    <dgm:pt modelId="{05D1055A-755C-430B-8AE3-AD525F012234}">
      <dgm:prSet phldrT="[Texto]" custT="1"/>
      <dgm:spPr/>
      <dgm:t>
        <a:bodyPr/>
        <a:lstStyle/>
        <a:p>
          <a:r>
            <a:rPr lang="es-EC" sz="2400" b="1" dirty="0" smtClean="0"/>
            <a:t>Aprovechar materias primas de la zona</a:t>
          </a:r>
          <a:endParaRPr lang="es-EC" sz="2400" b="1" dirty="0"/>
        </a:p>
      </dgm:t>
    </dgm:pt>
    <dgm:pt modelId="{1FE6A3ED-B1AD-4E68-AD39-A3328CD45E38}" type="parTrans" cxnId="{D6F52EB8-6471-4BD9-922F-A7F0CEB675D9}">
      <dgm:prSet/>
      <dgm:spPr/>
      <dgm:t>
        <a:bodyPr/>
        <a:lstStyle/>
        <a:p>
          <a:endParaRPr lang="es-EC"/>
        </a:p>
      </dgm:t>
    </dgm:pt>
    <dgm:pt modelId="{AB21FFD8-5977-4961-B58D-056EF4899CFE}" type="sibTrans" cxnId="{D6F52EB8-6471-4BD9-922F-A7F0CEB675D9}">
      <dgm:prSet/>
      <dgm:spPr/>
      <dgm:t>
        <a:bodyPr/>
        <a:lstStyle/>
        <a:p>
          <a:endParaRPr lang="es-EC"/>
        </a:p>
      </dgm:t>
    </dgm:pt>
    <dgm:pt modelId="{D0828C4C-48EC-455D-BC8F-67688D04F2D6}">
      <dgm:prSet phldrT="[Texto]" custT="1"/>
      <dgm:spPr/>
      <dgm:t>
        <a:bodyPr/>
        <a:lstStyle/>
        <a:p>
          <a:r>
            <a:rPr lang="es-EC" sz="2400" b="1" dirty="0" smtClean="0"/>
            <a:t>Innovación del proceso de deshidratado</a:t>
          </a:r>
          <a:endParaRPr lang="es-EC" sz="3200" b="1" dirty="0"/>
        </a:p>
      </dgm:t>
    </dgm:pt>
    <dgm:pt modelId="{C1308F6B-CCCD-4CDC-977C-33157110BF46}" type="parTrans" cxnId="{44356ED3-3B3F-49CD-92AD-2C0FE2E20C54}">
      <dgm:prSet/>
      <dgm:spPr/>
      <dgm:t>
        <a:bodyPr/>
        <a:lstStyle/>
        <a:p>
          <a:endParaRPr lang="es-EC"/>
        </a:p>
      </dgm:t>
    </dgm:pt>
    <dgm:pt modelId="{18C44DA1-5A14-40AA-83F1-5A1518B5A488}" type="sibTrans" cxnId="{44356ED3-3B3F-49CD-92AD-2C0FE2E20C54}">
      <dgm:prSet/>
      <dgm:spPr/>
      <dgm:t>
        <a:bodyPr/>
        <a:lstStyle/>
        <a:p>
          <a:endParaRPr lang="es-EC"/>
        </a:p>
      </dgm:t>
    </dgm:pt>
    <dgm:pt modelId="{DAA14F99-7182-46AF-A310-600DDB0952B3}" type="pres">
      <dgm:prSet presAssocID="{458C0E72-94EE-4061-B561-D9300E2BC49B}" presName="Name0" presStyleCnt="0">
        <dgm:presLayoutVars>
          <dgm:chMax val="1"/>
          <dgm:chPref val="1"/>
          <dgm:dir/>
          <dgm:animOne val="branch"/>
          <dgm:animLvl val="lvl"/>
        </dgm:presLayoutVars>
      </dgm:prSet>
      <dgm:spPr/>
      <dgm:t>
        <a:bodyPr/>
        <a:lstStyle/>
        <a:p>
          <a:endParaRPr lang="es-EC"/>
        </a:p>
      </dgm:t>
    </dgm:pt>
    <dgm:pt modelId="{C491243A-5A42-45EB-891A-D84DABB27115}" type="pres">
      <dgm:prSet presAssocID="{845A7E34-A98F-43CF-95B5-E936713FF21E}" presName="singleCycle" presStyleCnt="0"/>
      <dgm:spPr/>
      <dgm:t>
        <a:bodyPr/>
        <a:lstStyle/>
        <a:p>
          <a:endParaRPr lang="es-EC"/>
        </a:p>
      </dgm:t>
    </dgm:pt>
    <dgm:pt modelId="{FB7BBB55-0739-46C2-8C60-589E0699D83E}" type="pres">
      <dgm:prSet presAssocID="{845A7E34-A98F-43CF-95B5-E936713FF21E}" presName="singleCenter" presStyleLbl="node1" presStyleIdx="0" presStyleCnt="5" custScaleX="190306" custScaleY="55216" custLinFactNeighborX="2499" custLinFactNeighborY="1390">
        <dgm:presLayoutVars>
          <dgm:chMax val="7"/>
          <dgm:chPref val="7"/>
        </dgm:presLayoutVars>
      </dgm:prSet>
      <dgm:spPr/>
      <dgm:t>
        <a:bodyPr/>
        <a:lstStyle/>
        <a:p>
          <a:endParaRPr lang="es-EC"/>
        </a:p>
      </dgm:t>
    </dgm:pt>
    <dgm:pt modelId="{905E3A05-01B0-4C42-92BC-37CA6A44D189}" type="pres">
      <dgm:prSet presAssocID="{C15AE570-818A-44A9-A56C-4804F5F2009A}" presName="Name56" presStyleLbl="parChTrans1D2" presStyleIdx="0" presStyleCnt="4"/>
      <dgm:spPr/>
      <dgm:t>
        <a:bodyPr/>
        <a:lstStyle/>
        <a:p>
          <a:endParaRPr lang="es-EC"/>
        </a:p>
      </dgm:t>
    </dgm:pt>
    <dgm:pt modelId="{90C0D0FA-A91E-4CA3-BF46-F2456733573C}" type="pres">
      <dgm:prSet presAssocID="{020B4048-8160-47BD-BACF-3732077B35D6}" presName="text0" presStyleLbl="node1" presStyleIdx="1" presStyleCnt="5" custScaleX="307448" custScaleY="141210" custRadScaleRad="140731" custRadScaleInc="-115439">
        <dgm:presLayoutVars>
          <dgm:bulletEnabled val="1"/>
        </dgm:presLayoutVars>
      </dgm:prSet>
      <dgm:spPr/>
      <dgm:t>
        <a:bodyPr/>
        <a:lstStyle/>
        <a:p>
          <a:endParaRPr lang="es-EC"/>
        </a:p>
      </dgm:t>
    </dgm:pt>
    <dgm:pt modelId="{597C76C3-4818-41A4-BBD7-568D01F2BEF0}" type="pres">
      <dgm:prSet presAssocID="{09F53521-1508-4C1A-A6A9-16B1FCF18EFA}" presName="Name56" presStyleLbl="parChTrans1D2" presStyleIdx="1" presStyleCnt="4"/>
      <dgm:spPr/>
      <dgm:t>
        <a:bodyPr/>
        <a:lstStyle/>
        <a:p>
          <a:endParaRPr lang="es-EC"/>
        </a:p>
      </dgm:t>
    </dgm:pt>
    <dgm:pt modelId="{773A70A1-249A-4085-B94C-A12D84CF7A92}" type="pres">
      <dgm:prSet presAssocID="{84D38E8E-D369-41B6-9548-B6C8C1FA32AC}" presName="text0" presStyleLbl="node1" presStyleIdx="2" presStyleCnt="5" custScaleX="272977" custScaleY="132163" custRadScaleRad="149357" custRadScaleInc="80562">
        <dgm:presLayoutVars>
          <dgm:bulletEnabled val="1"/>
        </dgm:presLayoutVars>
      </dgm:prSet>
      <dgm:spPr/>
      <dgm:t>
        <a:bodyPr/>
        <a:lstStyle/>
        <a:p>
          <a:endParaRPr lang="es-EC"/>
        </a:p>
      </dgm:t>
    </dgm:pt>
    <dgm:pt modelId="{11392016-45DA-45F4-A19F-AA6E12DB7994}" type="pres">
      <dgm:prSet presAssocID="{1FE6A3ED-B1AD-4E68-AD39-A3328CD45E38}" presName="Name56" presStyleLbl="parChTrans1D2" presStyleIdx="2" presStyleCnt="4"/>
      <dgm:spPr/>
      <dgm:t>
        <a:bodyPr/>
        <a:lstStyle/>
        <a:p>
          <a:endParaRPr lang="es-EC"/>
        </a:p>
      </dgm:t>
    </dgm:pt>
    <dgm:pt modelId="{BA6B5D97-94F0-4D47-891F-01951F5BA678}" type="pres">
      <dgm:prSet presAssocID="{05D1055A-755C-430B-8AE3-AD525F012234}" presName="text0" presStyleLbl="node1" presStyleIdx="3" presStyleCnt="5" custScaleX="266152" custScaleY="136686" custRadScaleRad="150523" custRadScaleInc="-279382">
        <dgm:presLayoutVars>
          <dgm:bulletEnabled val="1"/>
        </dgm:presLayoutVars>
      </dgm:prSet>
      <dgm:spPr/>
      <dgm:t>
        <a:bodyPr/>
        <a:lstStyle/>
        <a:p>
          <a:endParaRPr lang="es-EC"/>
        </a:p>
      </dgm:t>
    </dgm:pt>
    <dgm:pt modelId="{0061FED1-E831-49CE-BB70-985DEF82065B}" type="pres">
      <dgm:prSet presAssocID="{C1308F6B-CCCD-4CDC-977C-33157110BF46}" presName="Name56" presStyleLbl="parChTrans1D2" presStyleIdx="3" presStyleCnt="4"/>
      <dgm:spPr/>
      <dgm:t>
        <a:bodyPr/>
        <a:lstStyle/>
        <a:p>
          <a:endParaRPr lang="es-EC"/>
        </a:p>
      </dgm:t>
    </dgm:pt>
    <dgm:pt modelId="{3304503B-DDAD-49E1-A174-FEC3A2E37A1C}" type="pres">
      <dgm:prSet presAssocID="{D0828C4C-48EC-455D-BC8F-67688D04F2D6}" presName="text0" presStyleLbl="node1" presStyleIdx="4" presStyleCnt="5" custScaleX="276173" custScaleY="135936" custRadScaleRad="146449" custRadScaleInc="-79693">
        <dgm:presLayoutVars>
          <dgm:bulletEnabled val="1"/>
        </dgm:presLayoutVars>
      </dgm:prSet>
      <dgm:spPr/>
      <dgm:t>
        <a:bodyPr/>
        <a:lstStyle/>
        <a:p>
          <a:endParaRPr lang="es-EC"/>
        </a:p>
      </dgm:t>
    </dgm:pt>
  </dgm:ptLst>
  <dgm:cxnLst>
    <dgm:cxn modelId="{B7536456-44D3-4F13-A056-273BC9B2F1CA}" type="presOf" srcId="{458C0E72-94EE-4061-B561-D9300E2BC49B}" destId="{DAA14F99-7182-46AF-A310-600DDB0952B3}" srcOrd="0" destOrd="0" presId="urn:microsoft.com/office/officeart/2008/layout/RadialCluster"/>
    <dgm:cxn modelId="{44356ED3-3B3F-49CD-92AD-2C0FE2E20C54}" srcId="{845A7E34-A98F-43CF-95B5-E936713FF21E}" destId="{D0828C4C-48EC-455D-BC8F-67688D04F2D6}" srcOrd="3" destOrd="0" parTransId="{C1308F6B-CCCD-4CDC-977C-33157110BF46}" sibTransId="{18C44DA1-5A14-40AA-83F1-5A1518B5A488}"/>
    <dgm:cxn modelId="{D6F52EB8-6471-4BD9-922F-A7F0CEB675D9}" srcId="{845A7E34-A98F-43CF-95B5-E936713FF21E}" destId="{05D1055A-755C-430B-8AE3-AD525F012234}" srcOrd="2" destOrd="0" parTransId="{1FE6A3ED-B1AD-4E68-AD39-A3328CD45E38}" sibTransId="{AB21FFD8-5977-4961-B58D-056EF4899CFE}"/>
    <dgm:cxn modelId="{85D24D81-7FB4-44E7-8AC1-E42460366ACF}" srcId="{845A7E34-A98F-43CF-95B5-E936713FF21E}" destId="{84D38E8E-D369-41B6-9548-B6C8C1FA32AC}" srcOrd="1" destOrd="0" parTransId="{09F53521-1508-4C1A-A6A9-16B1FCF18EFA}" sibTransId="{27F67812-3BBB-4749-87F3-46D498E967F9}"/>
    <dgm:cxn modelId="{98B2C963-D647-45E6-A598-F9B90455F922}" type="presOf" srcId="{C15AE570-818A-44A9-A56C-4804F5F2009A}" destId="{905E3A05-01B0-4C42-92BC-37CA6A44D189}" srcOrd="0" destOrd="0" presId="urn:microsoft.com/office/officeart/2008/layout/RadialCluster"/>
    <dgm:cxn modelId="{DC10F254-D163-41C1-8A1C-DE7EF8BBC288}" type="presOf" srcId="{1FE6A3ED-B1AD-4E68-AD39-A3328CD45E38}" destId="{11392016-45DA-45F4-A19F-AA6E12DB7994}" srcOrd="0" destOrd="0" presId="urn:microsoft.com/office/officeart/2008/layout/RadialCluster"/>
    <dgm:cxn modelId="{DC4B0138-4C97-4A2B-862C-EA2E488B2B3B}" srcId="{845A7E34-A98F-43CF-95B5-E936713FF21E}" destId="{020B4048-8160-47BD-BACF-3732077B35D6}" srcOrd="0" destOrd="0" parTransId="{C15AE570-818A-44A9-A56C-4804F5F2009A}" sibTransId="{E2F30E73-85A6-46A7-91D1-30ADC64C591D}"/>
    <dgm:cxn modelId="{A765C763-AFB0-4CA9-B4C1-8552FE7E23EA}" type="presOf" srcId="{C1308F6B-CCCD-4CDC-977C-33157110BF46}" destId="{0061FED1-E831-49CE-BB70-985DEF82065B}" srcOrd="0" destOrd="0" presId="urn:microsoft.com/office/officeart/2008/layout/RadialCluster"/>
    <dgm:cxn modelId="{78F170C4-BAF9-4A1D-A3E8-EA48C4F7530C}" type="presOf" srcId="{D0828C4C-48EC-455D-BC8F-67688D04F2D6}" destId="{3304503B-DDAD-49E1-A174-FEC3A2E37A1C}" srcOrd="0" destOrd="0" presId="urn:microsoft.com/office/officeart/2008/layout/RadialCluster"/>
    <dgm:cxn modelId="{70EA1A20-2907-4EA1-BEDA-DFEEA1E410C3}" type="presOf" srcId="{09F53521-1508-4C1A-A6A9-16B1FCF18EFA}" destId="{597C76C3-4818-41A4-BBD7-568D01F2BEF0}" srcOrd="0" destOrd="0" presId="urn:microsoft.com/office/officeart/2008/layout/RadialCluster"/>
    <dgm:cxn modelId="{FDD0F419-6CC9-4623-A775-6DAB620631E4}" srcId="{458C0E72-94EE-4061-B561-D9300E2BC49B}" destId="{845A7E34-A98F-43CF-95B5-E936713FF21E}" srcOrd="0" destOrd="0" parTransId="{781149ED-0254-40F7-8373-0F05864EA7BE}" sibTransId="{28D43BAA-D326-471E-BD63-4482D1C6B94D}"/>
    <dgm:cxn modelId="{106A482B-9A8F-42EA-A98C-7BCBD1C7374A}" type="presOf" srcId="{020B4048-8160-47BD-BACF-3732077B35D6}" destId="{90C0D0FA-A91E-4CA3-BF46-F2456733573C}" srcOrd="0" destOrd="0" presId="urn:microsoft.com/office/officeart/2008/layout/RadialCluster"/>
    <dgm:cxn modelId="{F1A6C710-2564-436A-8A35-219493B99413}" type="presOf" srcId="{845A7E34-A98F-43CF-95B5-E936713FF21E}" destId="{FB7BBB55-0739-46C2-8C60-589E0699D83E}" srcOrd="0" destOrd="0" presId="urn:microsoft.com/office/officeart/2008/layout/RadialCluster"/>
    <dgm:cxn modelId="{367A72A4-B6B5-4D9F-BB49-628AF14EC108}" type="presOf" srcId="{05D1055A-755C-430B-8AE3-AD525F012234}" destId="{BA6B5D97-94F0-4D47-891F-01951F5BA678}" srcOrd="0" destOrd="0" presId="urn:microsoft.com/office/officeart/2008/layout/RadialCluster"/>
    <dgm:cxn modelId="{22C7D8FA-E4C4-448B-853D-F2C6E8637E5C}" type="presOf" srcId="{84D38E8E-D369-41B6-9548-B6C8C1FA32AC}" destId="{773A70A1-249A-4085-B94C-A12D84CF7A92}" srcOrd="0" destOrd="0" presId="urn:microsoft.com/office/officeart/2008/layout/RadialCluster"/>
    <dgm:cxn modelId="{5F0A747F-C1C7-42CE-81B4-25E0DE2D1ADC}" type="presParOf" srcId="{DAA14F99-7182-46AF-A310-600DDB0952B3}" destId="{C491243A-5A42-45EB-891A-D84DABB27115}" srcOrd="0" destOrd="0" presId="urn:microsoft.com/office/officeart/2008/layout/RadialCluster"/>
    <dgm:cxn modelId="{E8209832-EC98-4DE5-85A2-470FDD257F29}" type="presParOf" srcId="{C491243A-5A42-45EB-891A-D84DABB27115}" destId="{FB7BBB55-0739-46C2-8C60-589E0699D83E}" srcOrd="0" destOrd="0" presId="urn:microsoft.com/office/officeart/2008/layout/RadialCluster"/>
    <dgm:cxn modelId="{14DC45A2-CDCF-462E-A8BD-E1F610757FBE}" type="presParOf" srcId="{C491243A-5A42-45EB-891A-D84DABB27115}" destId="{905E3A05-01B0-4C42-92BC-37CA6A44D189}" srcOrd="1" destOrd="0" presId="urn:microsoft.com/office/officeart/2008/layout/RadialCluster"/>
    <dgm:cxn modelId="{E79596CD-70AC-4A0E-B3C8-B6F4275B24A5}" type="presParOf" srcId="{C491243A-5A42-45EB-891A-D84DABB27115}" destId="{90C0D0FA-A91E-4CA3-BF46-F2456733573C}" srcOrd="2" destOrd="0" presId="urn:microsoft.com/office/officeart/2008/layout/RadialCluster"/>
    <dgm:cxn modelId="{3FBA370A-F5AB-427F-A902-382302AA3AC6}" type="presParOf" srcId="{C491243A-5A42-45EB-891A-D84DABB27115}" destId="{597C76C3-4818-41A4-BBD7-568D01F2BEF0}" srcOrd="3" destOrd="0" presId="urn:microsoft.com/office/officeart/2008/layout/RadialCluster"/>
    <dgm:cxn modelId="{AF5691A0-A4CC-4D28-9627-16902958C25B}" type="presParOf" srcId="{C491243A-5A42-45EB-891A-D84DABB27115}" destId="{773A70A1-249A-4085-B94C-A12D84CF7A92}" srcOrd="4" destOrd="0" presId="urn:microsoft.com/office/officeart/2008/layout/RadialCluster"/>
    <dgm:cxn modelId="{2D2D200A-D6EE-4265-B678-00D638A1B59E}" type="presParOf" srcId="{C491243A-5A42-45EB-891A-D84DABB27115}" destId="{11392016-45DA-45F4-A19F-AA6E12DB7994}" srcOrd="5" destOrd="0" presId="urn:microsoft.com/office/officeart/2008/layout/RadialCluster"/>
    <dgm:cxn modelId="{3F80DAF3-2A8E-4A31-A1AE-C2CE4EB4B378}" type="presParOf" srcId="{C491243A-5A42-45EB-891A-D84DABB27115}" destId="{BA6B5D97-94F0-4D47-891F-01951F5BA678}" srcOrd="6" destOrd="0" presId="urn:microsoft.com/office/officeart/2008/layout/RadialCluster"/>
    <dgm:cxn modelId="{CC5B49EA-4444-4ECA-B932-AA164D1CBBEE}" type="presParOf" srcId="{C491243A-5A42-45EB-891A-D84DABB27115}" destId="{0061FED1-E831-49CE-BB70-985DEF82065B}" srcOrd="7" destOrd="0" presId="urn:microsoft.com/office/officeart/2008/layout/RadialCluster"/>
    <dgm:cxn modelId="{4A73ABF6-0D25-4558-89C5-7EF98333BD00}" type="presParOf" srcId="{C491243A-5A42-45EB-891A-D84DABB27115}" destId="{3304503B-DDAD-49E1-A174-FEC3A2E37A1C}"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8C0E72-94EE-4061-B561-D9300E2BC49B}" type="doc">
      <dgm:prSet loTypeId="urn:microsoft.com/office/officeart/2008/layout/RadialCluster" loCatId="cycle" qsTypeId="urn:microsoft.com/office/officeart/2005/8/quickstyle/3d9" qsCatId="3D" csTypeId="urn:microsoft.com/office/officeart/2005/8/colors/colorful4" csCatId="colorful" phldr="1"/>
      <dgm:spPr/>
      <dgm:t>
        <a:bodyPr/>
        <a:lstStyle/>
        <a:p>
          <a:endParaRPr lang="es-EC"/>
        </a:p>
      </dgm:t>
    </dgm:pt>
    <dgm:pt modelId="{845A7E34-A98F-43CF-95B5-E936713FF21E}">
      <dgm:prSet phldrT="[Texto]" custT="1"/>
      <dgm:spPr/>
      <dgm:t>
        <a:bodyPr/>
        <a:lstStyle/>
        <a:p>
          <a:r>
            <a:rPr lang="es-EC"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Influencia</a:t>
          </a:r>
          <a:endParaRPr lang="es-EC"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781149ED-0254-40F7-8373-0F05864EA7BE}" type="parTrans" cxnId="{FDD0F419-6CC9-4623-A775-6DAB620631E4}">
      <dgm:prSet/>
      <dgm:spPr/>
      <dgm:t>
        <a:bodyPr/>
        <a:lstStyle/>
        <a:p>
          <a:endParaRPr lang="es-EC"/>
        </a:p>
      </dgm:t>
    </dgm:pt>
    <dgm:pt modelId="{28D43BAA-D326-471E-BD63-4482D1C6B94D}" type="sibTrans" cxnId="{FDD0F419-6CC9-4623-A775-6DAB620631E4}">
      <dgm:prSet/>
      <dgm:spPr/>
      <dgm:t>
        <a:bodyPr/>
        <a:lstStyle/>
        <a:p>
          <a:endParaRPr lang="es-EC"/>
        </a:p>
      </dgm:t>
    </dgm:pt>
    <dgm:pt modelId="{020B4048-8160-47BD-BACF-3732077B35D6}">
      <dgm:prSet phldrT="[Texto]" custT="1"/>
      <dgm:spPr/>
      <dgm:t>
        <a:bodyPr/>
        <a:lstStyle/>
        <a:p>
          <a:r>
            <a:rPr lang="es-EC" sz="4000" b="1" dirty="0" smtClean="0"/>
            <a:t>AmbaFood´s</a:t>
          </a:r>
          <a:endParaRPr lang="es-EC" sz="4000" b="1" dirty="0"/>
        </a:p>
      </dgm:t>
    </dgm:pt>
    <dgm:pt modelId="{C15AE570-818A-44A9-A56C-4804F5F2009A}" type="parTrans" cxnId="{DC4B0138-4C97-4A2B-862C-EA2E488B2B3B}">
      <dgm:prSet/>
      <dgm:spPr/>
      <dgm:t>
        <a:bodyPr/>
        <a:lstStyle/>
        <a:p>
          <a:endParaRPr lang="es-EC"/>
        </a:p>
      </dgm:t>
    </dgm:pt>
    <dgm:pt modelId="{E2F30E73-85A6-46A7-91D1-30ADC64C591D}" type="sibTrans" cxnId="{DC4B0138-4C97-4A2B-862C-EA2E488B2B3B}">
      <dgm:prSet/>
      <dgm:spPr/>
      <dgm:t>
        <a:bodyPr/>
        <a:lstStyle/>
        <a:p>
          <a:endParaRPr lang="es-EC"/>
        </a:p>
      </dgm:t>
    </dgm:pt>
    <dgm:pt modelId="{84D38E8E-D369-41B6-9548-B6C8C1FA32AC}">
      <dgm:prSet phldrT="[Texto]" custT="1"/>
      <dgm:spPr/>
      <dgm:t>
        <a:bodyPr/>
        <a:lstStyle/>
        <a:p>
          <a:r>
            <a:rPr lang="es-EC" sz="3600" b="1" dirty="0" smtClean="0"/>
            <a:t>Consumidor</a:t>
          </a:r>
          <a:endParaRPr lang="es-EC" sz="3600" b="1" dirty="0"/>
        </a:p>
      </dgm:t>
    </dgm:pt>
    <dgm:pt modelId="{09F53521-1508-4C1A-A6A9-16B1FCF18EFA}" type="parTrans" cxnId="{85D24D81-7FB4-44E7-8AC1-E42460366ACF}">
      <dgm:prSet/>
      <dgm:spPr/>
      <dgm:t>
        <a:bodyPr/>
        <a:lstStyle/>
        <a:p>
          <a:endParaRPr lang="es-EC"/>
        </a:p>
      </dgm:t>
    </dgm:pt>
    <dgm:pt modelId="{27F67812-3BBB-4749-87F3-46D498E967F9}" type="sibTrans" cxnId="{85D24D81-7FB4-44E7-8AC1-E42460366ACF}">
      <dgm:prSet/>
      <dgm:spPr/>
      <dgm:t>
        <a:bodyPr/>
        <a:lstStyle/>
        <a:p>
          <a:endParaRPr lang="es-EC"/>
        </a:p>
      </dgm:t>
    </dgm:pt>
    <dgm:pt modelId="{05D1055A-755C-430B-8AE3-AD525F012234}">
      <dgm:prSet phldrT="[Texto]" custT="1"/>
      <dgm:spPr/>
      <dgm:t>
        <a:bodyPr/>
        <a:lstStyle/>
        <a:p>
          <a:r>
            <a:rPr lang="es-EC" sz="3600" b="1" dirty="0" smtClean="0"/>
            <a:t>Productores</a:t>
          </a:r>
          <a:endParaRPr lang="es-EC" sz="3600" b="1" dirty="0"/>
        </a:p>
      </dgm:t>
    </dgm:pt>
    <dgm:pt modelId="{1FE6A3ED-B1AD-4E68-AD39-A3328CD45E38}" type="parTrans" cxnId="{D6F52EB8-6471-4BD9-922F-A7F0CEB675D9}">
      <dgm:prSet/>
      <dgm:spPr/>
      <dgm:t>
        <a:bodyPr/>
        <a:lstStyle/>
        <a:p>
          <a:endParaRPr lang="es-EC"/>
        </a:p>
      </dgm:t>
    </dgm:pt>
    <dgm:pt modelId="{AB21FFD8-5977-4961-B58D-056EF4899CFE}" type="sibTrans" cxnId="{D6F52EB8-6471-4BD9-922F-A7F0CEB675D9}">
      <dgm:prSet/>
      <dgm:spPr/>
      <dgm:t>
        <a:bodyPr/>
        <a:lstStyle/>
        <a:p>
          <a:endParaRPr lang="es-EC"/>
        </a:p>
      </dgm:t>
    </dgm:pt>
    <dgm:pt modelId="{D0828C4C-48EC-455D-BC8F-67688D04F2D6}">
      <dgm:prSet phldrT="[Texto]" custT="1"/>
      <dgm:spPr/>
      <dgm:t>
        <a:bodyPr/>
        <a:lstStyle/>
        <a:p>
          <a:r>
            <a:rPr lang="es-EC" sz="3200" b="1" dirty="0" smtClean="0"/>
            <a:t>Comerciantes</a:t>
          </a:r>
          <a:endParaRPr lang="es-EC" sz="4000" b="1" dirty="0"/>
        </a:p>
      </dgm:t>
    </dgm:pt>
    <dgm:pt modelId="{C1308F6B-CCCD-4CDC-977C-33157110BF46}" type="parTrans" cxnId="{44356ED3-3B3F-49CD-92AD-2C0FE2E20C54}">
      <dgm:prSet/>
      <dgm:spPr/>
      <dgm:t>
        <a:bodyPr/>
        <a:lstStyle/>
        <a:p>
          <a:endParaRPr lang="es-EC"/>
        </a:p>
      </dgm:t>
    </dgm:pt>
    <dgm:pt modelId="{18C44DA1-5A14-40AA-83F1-5A1518B5A488}" type="sibTrans" cxnId="{44356ED3-3B3F-49CD-92AD-2C0FE2E20C54}">
      <dgm:prSet/>
      <dgm:spPr/>
      <dgm:t>
        <a:bodyPr/>
        <a:lstStyle/>
        <a:p>
          <a:endParaRPr lang="es-EC"/>
        </a:p>
      </dgm:t>
    </dgm:pt>
    <dgm:pt modelId="{DAA14F99-7182-46AF-A310-600DDB0952B3}" type="pres">
      <dgm:prSet presAssocID="{458C0E72-94EE-4061-B561-D9300E2BC49B}" presName="Name0" presStyleCnt="0">
        <dgm:presLayoutVars>
          <dgm:chMax val="1"/>
          <dgm:chPref val="1"/>
          <dgm:dir/>
          <dgm:animOne val="branch"/>
          <dgm:animLvl val="lvl"/>
        </dgm:presLayoutVars>
      </dgm:prSet>
      <dgm:spPr/>
      <dgm:t>
        <a:bodyPr/>
        <a:lstStyle/>
        <a:p>
          <a:endParaRPr lang="es-EC"/>
        </a:p>
      </dgm:t>
    </dgm:pt>
    <dgm:pt modelId="{C491243A-5A42-45EB-891A-D84DABB27115}" type="pres">
      <dgm:prSet presAssocID="{845A7E34-A98F-43CF-95B5-E936713FF21E}" presName="singleCycle" presStyleCnt="0"/>
      <dgm:spPr/>
      <dgm:t>
        <a:bodyPr/>
        <a:lstStyle/>
        <a:p>
          <a:endParaRPr lang="es-EC"/>
        </a:p>
      </dgm:t>
    </dgm:pt>
    <dgm:pt modelId="{FB7BBB55-0739-46C2-8C60-589E0699D83E}" type="pres">
      <dgm:prSet presAssocID="{845A7E34-A98F-43CF-95B5-E936713FF21E}" presName="singleCenter" presStyleLbl="node1" presStyleIdx="0" presStyleCnt="5" custScaleX="190306" custScaleY="55216" custLinFactNeighborX="2499" custLinFactNeighborY="1390">
        <dgm:presLayoutVars>
          <dgm:chMax val="7"/>
          <dgm:chPref val="7"/>
        </dgm:presLayoutVars>
      </dgm:prSet>
      <dgm:spPr/>
      <dgm:t>
        <a:bodyPr/>
        <a:lstStyle/>
        <a:p>
          <a:endParaRPr lang="es-EC"/>
        </a:p>
      </dgm:t>
    </dgm:pt>
    <dgm:pt modelId="{905E3A05-01B0-4C42-92BC-37CA6A44D189}" type="pres">
      <dgm:prSet presAssocID="{C15AE570-818A-44A9-A56C-4804F5F2009A}" presName="Name56" presStyleLbl="parChTrans1D2" presStyleIdx="0" presStyleCnt="4"/>
      <dgm:spPr/>
      <dgm:t>
        <a:bodyPr/>
        <a:lstStyle/>
        <a:p>
          <a:endParaRPr lang="es-EC"/>
        </a:p>
      </dgm:t>
    </dgm:pt>
    <dgm:pt modelId="{90C0D0FA-A91E-4CA3-BF46-F2456733573C}" type="pres">
      <dgm:prSet presAssocID="{020B4048-8160-47BD-BACF-3732077B35D6}" presName="text0" presStyleLbl="node1" presStyleIdx="1" presStyleCnt="5" custScaleX="307448" custScaleY="141210" custRadScaleRad="140731" custRadScaleInc="-115439">
        <dgm:presLayoutVars>
          <dgm:bulletEnabled val="1"/>
        </dgm:presLayoutVars>
      </dgm:prSet>
      <dgm:spPr/>
      <dgm:t>
        <a:bodyPr/>
        <a:lstStyle/>
        <a:p>
          <a:endParaRPr lang="es-EC"/>
        </a:p>
      </dgm:t>
    </dgm:pt>
    <dgm:pt modelId="{597C76C3-4818-41A4-BBD7-568D01F2BEF0}" type="pres">
      <dgm:prSet presAssocID="{09F53521-1508-4C1A-A6A9-16B1FCF18EFA}" presName="Name56" presStyleLbl="parChTrans1D2" presStyleIdx="1" presStyleCnt="4"/>
      <dgm:spPr/>
      <dgm:t>
        <a:bodyPr/>
        <a:lstStyle/>
        <a:p>
          <a:endParaRPr lang="es-EC"/>
        </a:p>
      </dgm:t>
    </dgm:pt>
    <dgm:pt modelId="{773A70A1-249A-4085-B94C-A12D84CF7A92}" type="pres">
      <dgm:prSet presAssocID="{84D38E8E-D369-41B6-9548-B6C8C1FA32AC}" presName="text0" presStyleLbl="node1" presStyleIdx="2" presStyleCnt="5" custScaleX="272977" custScaleY="132163" custRadScaleRad="149357" custRadScaleInc="80562">
        <dgm:presLayoutVars>
          <dgm:bulletEnabled val="1"/>
        </dgm:presLayoutVars>
      </dgm:prSet>
      <dgm:spPr/>
      <dgm:t>
        <a:bodyPr/>
        <a:lstStyle/>
        <a:p>
          <a:endParaRPr lang="es-EC"/>
        </a:p>
      </dgm:t>
    </dgm:pt>
    <dgm:pt modelId="{11392016-45DA-45F4-A19F-AA6E12DB7994}" type="pres">
      <dgm:prSet presAssocID="{1FE6A3ED-B1AD-4E68-AD39-A3328CD45E38}" presName="Name56" presStyleLbl="parChTrans1D2" presStyleIdx="2" presStyleCnt="4"/>
      <dgm:spPr/>
      <dgm:t>
        <a:bodyPr/>
        <a:lstStyle/>
        <a:p>
          <a:endParaRPr lang="es-EC"/>
        </a:p>
      </dgm:t>
    </dgm:pt>
    <dgm:pt modelId="{BA6B5D97-94F0-4D47-891F-01951F5BA678}" type="pres">
      <dgm:prSet presAssocID="{05D1055A-755C-430B-8AE3-AD525F012234}" presName="text0" presStyleLbl="node1" presStyleIdx="3" presStyleCnt="5" custScaleX="266152" custScaleY="136686" custRadScaleRad="150523" custRadScaleInc="-279382">
        <dgm:presLayoutVars>
          <dgm:bulletEnabled val="1"/>
        </dgm:presLayoutVars>
      </dgm:prSet>
      <dgm:spPr/>
      <dgm:t>
        <a:bodyPr/>
        <a:lstStyle/>
        <a:p>
          <a:endParaRPr lang="es-EC"/>
        </a:p>
      </dgm:t>
    </dgm:pt>
    <dgm:pt modelId="{0061FED1-E831-49CE-BB70-985DEF82065B}" type="pres">
      <dgm:prSet presAssocID="{C1308F6B-CCCD-4CDC-977C-33157110BF46}" presName="Name56" presStyleLbl="parChTrans1D2" presStyleIdx="3" presStyleCnt="4"/>
      <dgm:spPr/>
      <dgm:t>
        <a:bodyPr/>
        <a:lstStyle/>
        <a:p>
          <a:endParaRPr lang="es-EC"/>
        </a:p>
      </dgm:t>
    </dgm:pt>
    <dgm:pt modelId="{3304503B-DDAD-49E1-A174-FEC3A2E37A1C}" type="pres">
      <dgm:prSet presAssocID="{D0828C4C-48EC-455D-BC8F-67688D04F2D6}" presName="text0" presStyleLbl="node1" presStyleIdx="4" presStyleCnt="5" custScaleX="276173" custScaleY="135936" custRadScaleRad="146449" custRadScaleInc="-79693">
        <dgm:presLayoutVars>
          <dgm:bulletEnabled val="1"/>
        </dgm:presLayoutVars>
      </dgm:prSet>
      <dgm:spPr/>
      <dgm:t>
        <a:bodyPr/>
        <a:lstStyle/>
        <a:p>
          <a:endParaRPr lang="es-EC"/>
        </a:p>
      </dgm:t>
    </dgm:pt>
  </dgm:ptLst>
  <dgm:cxnLst>
    <dgm:cxn modelId="{44356ED3-3B3F-49CD-92AD-2C0FE2E20C54}" srcId="{845A7E34-A98F-43CF-95B5-E936713FF21E}" destId="{D0828C4C-48EC-455D-BC8F-67688D04F2D6}" srcOrd="3" destOrd="0" parTransId="{C1308F6B-CCCD-4CDC-977C-33157110BF46}" sibTransId="{18C44DA1-5A14-40AA-83F1-5A1518B5A488}"/>
    <dgm:cxn modelId="{D6F52EB8-6471-4BD9-922F-A7F0CEB675D9}" srcId="{845A7E34-A98F-43CF-95B5-E936713FF21E}" destId="{05D1055A-755C-430B-8AE3-AD525F012234}" srcOrd="2" destOrd="0" parTransId="{1FE6A3ED-B1AD-4E68-AD39-A3328CD45E38}" sibTransId="{AB21FFD8-5977-4961-B58D-056EF4899CFE}"/>
    <dgm:cxn modelId="{85D24D81-7FB4-44E7-8AC1-E42460366ACF}" srcId="{845A7E34-A98F-43CF-95B5-E936713FF21E}" destId="{84D38E8E-D369-41B6-9548-B6C8C1FA32AC}" srcOrd="1" destOrd="0" parTransId="{09F53521-1508-4C1A-A6A9-16B1FCF18EFA}" sibTransId="{27F67812-3BBB-4749-87F3-46D498E967F9}"/>
    <dgm:cxn modelId="{A5E191A1-24F9-482B-8B9C-31ECA3DCB99A}" type="presOf" srcId="{020B4048-8160-47BD-BACF-3732077B35D6}" destId="{90C0D0FA-A91E-4CA3-BF46-F2456733573C}" srcOrd="0" destOrd="0" presId="urn:microsoft.com/office/officeart/2008/layout/RadialCluster"/>
    <dgm:cxn modelId="{DC4B0138-4C97-4A2B-862C-EA2E488B2B3B}" srcId="{845A7E34-A98F-43CF-95B5-E936713FF21E}" destId="{020B4048-8160-47BD-BACF-3732077B35D6}" srcOrd="0" destOrd="0" parTransId="{C15AE570-818A-44A9-A56C-4804F5F2009A}" sibTransId="{E2F30E73-85A6-46A7-91D1-30ADC64C591D}"/>
    <dgm:cxn modelId="{B5B134AB-3A8E-4544-B119-1D38844C995D}" type="presOf" srcId="{845A7E34-A98F-43CF-95B5-E936713FF21E}" destId="{FB7BBB55-0739-46C2-8C60-589E0699D83E}" srcOrd="0" destOrd="0" presId="urn:microsoft.com/office/officeart/2008/layout/RadialCluster"/>
    <dgm:cxn modelId="{3AF32085-AD34-4ED6-B304-E913965D86B2}" type="presOf" srcId="{05D1055A-755C-430B-8AE3-AD525F012234}" destId="{BA6B5D97-94F0-4D47-891F-01951F5BA678}" srcOrd="0" destOrd="0" presId="urn:microsoft.com/office/officeart/2008/layout/RadialCluster"/>
    <dgm:cxn modelId="{A5D7C461-063A-4ADD-987E-DEF2535B7233}" type="presOf" srcId="{C1308F6B-CCCD-4CDC-977C-33157110BF46}" destId="{0061FED1-E831-49CE-BB70-985DEF82065B}" srcOrd="0" destOrd="0" presId="urn:microsoft.com/office/officeart/2008/layout/RadialCluster"/>
    <dgm:cxn modelId="{FDD0F419-6CC9-4623-A775-6DAB620631E4}" srcId="{458C0E72-94EE-4061-B561-D9300E2BC49B}" destId="{845A7E34-A98F-43CF-95B5-E936713FF21E}" srcOrd="0" destOrd="0" parTransId="{781149ED-0254-40F7-8373-0F05864EA7BE}" sibTransId="{28D43BAA-D326-471E-BD63-4482D1C6B94D}"/>
    <dgm:cxn modelId="{D16DAEBD-45C9-4525-9A06-7F743444626B}" type="presOf" srcId="{C15AE570-818A-44A9-A56C-4804F5F2009A}" destId="{905E3A05-01B0-4C42-92BC-37CA6A44D189}" srcOrd="0" destOrd="0" presId="urn:microsoft.com/office/officeart/2008/layout/RadialCluster"/>
    <dgm:cxn modelId="{D024B667-6390-41C5-BE87-CC31A8864630}" type="presOf" srcId="{84D38E8E-D369-41B6-9548-B6C8C1FA32AC}" destId="{773A70A1-249A-4085-B94C-A12D84CF7A92}" srcOrd="0" destOrd="0" presId="urn:microsoft.com/office/officeart/2008/layout/RadialCluster"/>
    <dgm:cxn modelId="{3DB165B6-4645-4D1E-9B6C-560028846B66}" type="presOf" srcId="{1FE6A3ED-B1AD-4E68-AD39-A3328CD45E38}" destId="{11392016-45DA-45F4-A19F-AA6E12DB7994}" srcOrd="0" destOrd="0" presId="urn:microsoft.com/office/officeart/2008/layout/RadialCluster"/>
    <dgm:cxn modelId="{84BC1B2B-7E3C-4F6F-AF7B-2C1A6559E1F5}" type="presOf" srcId="{09F53521-1508-4C1A-A6A9-16B1FCF18EFA}" destId="{597C76C3-4818-41A4-BBD7-568D01F2BEF0}" srcOrd="0" destOrd="0" presId="urn:microsoft.com/office/officeart/2008/layout/RadialCluster"/>
    <dgm:cxn modelId="{16F567A8-C033-49AD-A6E8-794F5DF9C3D9}" type="presOf" srcId="{458C0E72-94EE-4061-B561-D9300E2BC49B}" destId="{DAA14F99-7182-46AF-A310-600DDB0952B3}" srcOrd="0" destOrd="0" presId="urn:microsoft.com/office/officeart/2008/layout/RadialCluster"/>
    <dgm:cxn modelId="{B6A8B1E7-F453-4119-B2AD-5AB22F548BB4}" type="presOf" srcId="{D0828C4C-48EC-455D-BC8F-67688D04F2D6}" destId="{3304503B-DDAD-49E1-A174-FEC3A2E37A1C}" srcOrd="0" destOrd="0" presId="urn:microsoft.com/office/officeart/2008/layout/RadialCluster"/>
    <dgm:cxn modelId="{04B82318-7D48-4F06-8DE9-84D221113828}" type="presParOf" srcId="{DAA14F99-7182-46AF-A310-600DDB0952B3}" destId="{C491243A-5A42-45EB-891A-D84DABB27115}" srcOrd="0" destOrd="0" presId="urn:microsoft.com/office/officeart/2008/layout/RadialCluster"/>
    <dgm:cxn modelId="{1B935FF1-6F00-4E89-9983-DFED3F85D052}" type="presParOf" srcId="{C491243A-5A42-45EB-891A-D84DABB27115}" destId="{FB7BBB55-0739-46C2-8C60-589E0699D83E}" srcOrd="0" destOrd="0" presId="urn:microsoft.com/office/officeart/2008/layout/RadialCluster"/>
    <dgm:cxn modelId="{FEF06176-7B00-4D8C-B880-49D8399D1565}" type="presParOf" srcId="{C491243A-5A42-45EB-891A-D84DABB27115}" destId="{905E3A05-01B0-4C42-92BC-37CA6A44D189}" srcOrd="1" destOrd="0" presId="urn:microsoft.com/office/officeart/2008/layout/RadialCluster"/>
    <dgm:cxn modelId="{D768267A-DD34-4F40-81DA-DB72D7B8F2A4}" type="presParOf" srcId="{C491243A-5A42-45EB-891A-D84DABB27115}" destId="{90C0D0FA-A91E-4CA3-BF46-F2456733573C}" srcOrd="2" destOrd="0" presId="urn:microsoft.com/office/officeart/2008/layout/RadialCluster"/>
    <dgm:cxn modelId="{CCE88C8D-DAC6-4331-BF8F-BE58D137D40D}" type="presParOf" srcId="{C491243A-5A42-45EB-891A-D84DABB27115}" destId="{597C76C3-4818-41A4-BBD7-568D01F2BEF0}" srcOrd="3" destOrd="0" presId="urn:microsoft.com/office/officeart/2008/layout/RadialCluster"/>
    <dgm:cxn modelId="{04FA25DF-0604-400A-BDC6-0C4827EDF82B}" type="presParOf" srcId="{C491243A-5A42-45EB-891A-D84DABB27115}" destId="{773A70A1-249A-4085-B94C-A12D84CF7A92}" srcOrd="4" destOrd="0" presId="urn:microsoft.com/office/officeart/2008/layout/RadialCluster"/>
    <dgm:cxn modelId="{25CD59C1-F39E-4962-BA4F-EB1318972F1F}" type="presParOf" srcId="{C491243A-5A42-45EB-891A-D84DABB27115}" destId="{11392016-45DA-45F4-A19F-AA6E12DB7994}" srcOrd="5" destOrd="0" presId="urn:microsoft.com/office/officeart/2008/layout/RadialCluster"/>
    <dgm:cxn modelId="{5AC16993-CC94-4BF5-8E20-CD201E53C10E}" type="presParOf" srcId="{C491243A-5A42-45EB-891A-D84DABB27115}" destId="{BA6B5D97-94F0-4D47-891F-01951F5BA678}" srcOrd="6" destOrd="0" presId="urn:microsoft.com/office/officeart/2008/layout/RadialCluster"/>
    <dgm:cxn modelId="{B7DFC5A9-1B67-46DE-9499-F8DABAB232F7}" type="presParOf" srcId="{C491243A-5A42-45EB-891A-D84DABB27115}" destId="{0061FED1-E831-49CE-BB70-985DEF82065B}" srcOrd="7" destOrd="0" presId="urn:microsoft.com/office/officeart/2008/layout/RadialCluster"/>
    <dgm:cxn modelId="{17E29078-42CF-4B38-8F4C-771A82E3D585}" type="presParOf" srcId="{C491243A-5A42-45EB-891A-D84DABB27115}" destId="{3304503B-DDAD-49E1-A174-FEC3A2E37A1C}"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58C0E72-94EE-4061-B561-D9300E2BC49B}" type="doc">
      <dgm:prSet loTypeId="urn:microsoft.com/office/officeart/2008/layout/RadialCluster" loCatId="cycle" qsTypeId="urn:microsoft.com/office/officeart/2005/8/quickstyle/simple3" qsCatId="simple" csTypeId="urn:microsoft.com/office/officeart/2005/8/colors/colorful4" csCatId="colorful" phldr="1"/>
      <dgm:spPr/>
      <dgm:t>
        <a:bodyPr/>
        <a:lstStyle/>
        <a:p>
          <a:endParaRPr lang="es-EC"/>
        </a:p>
      </dgm:t>
    </dgm:pt>
    <dgm:pt modelId="{845A7E34-A98F-43CF-95B5-E936713FF21E}">
      <dgm:prSet phldrT="[Texto]" custT="1"/>
      <dgm:spPr/>
      <dgm:t>
        <a:bodyPr/>
        <a:lstStyle/>
        <a:p>
          <a:r>
            <a:rPr lang="es-EC" sz="3600" b="1" dirty="0" smtClean="0">
              <a:solidFill>
                <a:schemeClr val="bg1"/>
              </a:solidFill>
            </a:rPr>
            <a:t>Proceso</a:t>
          </a:r>
          <a:endParaRPr lang="es-EC" sz="3600" b="1" dirty="0">
            <a:solidFill>
              <a:schemeClr val="bg1"/>
            </a:solidFill>
          </a:endParaRPr>
        </a:p>
      </dgm:t>
    </dgm:pt>
    <dgm:pt modelId="{781149ED-0254-40F7-8373-0F05864EA7BE}" type="parTrans" cxnId="{FDD0F419-6CC9-4623-A775-6DAB620631E4}">
      <dgm:prSet/>
      <dgm:spPr/>
      <dgm:t>
        <a:bodyPr/>
        <a:lstStyle/>
        <a:p>
          <a:endParaRPr lang="es-EC"/>
        </a:p>
      </dgm:t>
    </dgm:pt>
    <dgm:pt modelId="{28D43BAA-D326-471E-BD63-4482D1C6B94D}" type="sibTrans" cxnId="{FDD0F419-6CC9-4623-A775-6DAB620631E4}">
      <dgm:prSet/>
      <dgm:spPr/>
      <dgm:t>
        <a:bodyPr/>
        <a:lstStyle/>
        <a:p>
          <a:endParaRPr lang="es-EC"/>
        </a:p>
      </dgm:t>
    </dgm:pt>
    <dgm:pt modelId="{020B4048-8160-47BD-BACF-3732077B35D6}">
      <dgm:prSet phldrT="[Texto]" custT="1"/>
      <dgm:spPr/>
      <dgm:t>
        <a:bodyPr/>
        <a:lstStyle/>
        <a:p>
          <a:r>
            <a:rPr lang="es-EC" sz="2000" b="1" dirty="0" smtClean="0"/>
            <a:t>Control de calidad</a:t>
          </a:r>
          <a:endParaRPr lang="es-EC" sz="2000" b="1" dirty="0"/>
        </a:p>
      </dgm:t>
    </dgm:pt>
    <dgm:pt modelId="{C15AE570-818A-44A9-A56C-4804F5F2009A}" type="parTrans" cxnId="{DC4B0138-4C97-4A2B-862C-EA2E488B2B3B}">
      <dgm:prSet/>
      <dgm:spPr/>
      <dgm:t>
        <a:bodyPr/>
        <a:lstStyle/>
        <a:p>
          <a:endParaRPr lang="es-EC"/>
        </a:p>
      </dgm:t>
    </dgm:pt>
    <dgm:pt modelId="{E2F30E73-85A6-46A7-91D1-30ADC64C591D}" type="sibTrans" cxnId="{DC4B0138-4C97-4A2B-862C-EA2E488B2B3B}">
      <dgm:prSet/>
      <dgm:spPr/>
      <dgm:t>
        <a:bodyPr/>
        <a:lstStyle/>
        <a:p>
          <a:endParaRPr lang="es-EC"/>
        </a:p>
      </dgm:t>
    </dgm:pt>
    <dgm:pt modelId="{84D38E8E-D369-41B6-9548-B6C8C1FA32AC}">
      <dgm:prSet phldrT="[Texto]" custT="1"/>
      <dgm:spPr/>
      <dgm:t>
        <a:bodyPr/>
        <a:lstStyle/>
        <a:p>
          <a:r>
            <a:rPr lang="es-EC" sz="2000" b="1" dirty="0" smtClean="0"/>
            <a:t>Empaque</a:t>
          </a:r>
          <a:endParaRPr lang="es-EC" sz="2000" b="1" dirty="0"/>
        </a:p>
      </dgm:t>
    </dgm:pt>
    <dgm:pt modelId="{09F53521-1508-4C1A-A6A9-16B1FCF18EFA}" type="parTrans" cxnId="{85D24D81-7FB4-44E7-8AC1-E42460366ACF}">
      <dgm:prSet/>
      <dgm:spPr/>
      <dgm:t>
        <a:bodyPr/>
        <a:lstStyle/>
        <a:p>
          <a:endParaRPr lang="es-EC"/>
        </a:p>
      </dgm:t>
    </dgm:pt>
    <dgm:pt modelId="{27F67812-3BBB-4749-87F3-46D498E967F9}" type="sibTrans" cxnId="{85D24D81-7FB4-44E7-8AC1-E42460366ACF}">
      <dgm:prSet/>
      <dgm:spPr/>
      <dgm:t>
        <a:bodyPr/>
        <a:lstStyle/>
        <a:p>
          <a:endParaRPr lang="es-EC"/>
        </a:p>
      </dgm:t>
    </dgm:pt>
    <dgm:pt modelId="{05D1055A-755C-430B-8AE3-AD525F012234}">
      <dgm:prSet phldrT="[Texto]" custT="1"/>
      <dgm:spPr/>
      <dgm:t>
        <a:bodyPr/>
        <a:lstStyle/>
        <a:p>
          <a:r>
            <a:rPr lang="es-EC" sz="2000" b="1" dirty="0" smtClean="0"/>
            <a:t>Estabilización</a:t>
          </a:r>
          <a:endParaRPr lang="es-EC" sz="2000" b="1" dirty="0"/>
        </a:p>
      </dgm:t>
    </dgm:pt>
    <dgm:pt modelId="{1FE6A3ED-B1AD-4E68-AD39-A3328CD45E38}" type="parTrans" cxnId="{D6F52EB8-6471-4BD9-922F-A7F0CEB675D9}">
      <dgm:prSet/>
      <dgm:spPr/>
      <dgm:t>
        <a:bodyPr/>
        <a:lstStyle/>
        <a:p>
          <a:endParaRPr lang="es-EC"/>
        </a:p>
      </dgm:t>
    </dgm:pt>
    <dgm:pt modelId="{AB21FFD8-5977-4961-B58D-056EF4899CFE}" type="sibTrans" cxnId="{D6F52EB8-6471-4BD9-922F-A7F0CEB675D9}">
      <dgm:prSet/>
      <dgm:spPr/>
      <dgm:t>
        <a:bodyPr/>
        <a:lstStyle/>
        <a:p>
          <a:endParaRPr lang="es-EC"/>
        </a:p>
      </dgm:t>
    </dgm:pt>
    <dgm:pt modelId="{DAA14F99-7182-46AF-A310-600DDB0952B3}" type="pres">
      <dgm:prSet presAssocID="{458C0E72-94EE-4061-B561-D9300E2BC49B}" presName="Name0" presStyleCnt="0">
        <dgm:presLayoutVars>
          <dgm:chMax val="1"/>
          <dgm:chPref val="1"/>
          <dgm:dir/>
          <dgm:animOne val="branch"/>
          <dgm:animLvl val="lvl"/>
        </dgm:presLayoutVars>
      </dgm:prSet>
      <dgm:spPr/>
      <dgm:t>
        <a:bodyPr/>
        <a:lstStyle/>
        <a:p>
          <a:endParaRPr lang="es-EC"/>
        </a:p>
      </dgm:t>
    </dgm:pt>
    <dgm:pt modelId="{C491243A-5A42-45EB-891A-D84DABB27115}" type="pres">
      <dgm:prSet presAssocID="{845A7E34-A98F-43CF-95B5-E936713FF21E}" presName="singleCycle" presStyleCnt="0"/>
      <dgm:spPr/>
    </dgm:pt>
    <dgm:pt modelId="{FB7BBB55-0739-46C2-8C60-589E0699D83E}" type="pres">
      <dgm:prSet presAssocID="{845A7E34-A98F-43CF-95B5-E936713FF21E}" presName="singleCenter" presStyleLbl="node1" presStyleIdx="0" presStyleCnt="4" custScaleX="115170" custScaleY="35683" custLinFactNeighborX="-312" custLinFactNeighborY="-16142">
        <dgm:presLayoutVars>
          <dgm:chMax val="7"/>
          <dgm:chPref val="7"/>
        </dgm:presLayoutVars>
      </dgm:prSet>
      <dgm:spPr/>
      <dgm:t>
        <a:bodyPr/>
        <a:lstStyle/>
        <a:p>
          <a:endParaRPr lang="es-EC"/>
        </a:p>
      </dgm:t>
    </dgm:pt>
    <dgm:pt modelId="{905E3A05-01B0-4C42-92BC-37CA6A44D189}" type="pres">
      <dgm:prSet presAssocID="{C15AE570-818A-44A9-A56C-4804F5F2009A}" presName="Name56" presStyleLbl="parChTrans1D2" presStyleIdx="0" presStyleCnt="3"/>
      <dgm:spPr/>
      <dgm:t>
        <a:bodyPr/>
        <a:lstStyle/>
        <a:p>
          <a:endParaRPr lang="es-EC"/>
        </a:p>
      </dgm:t>
    </dgm:pt>
    <dgm:pt modelId="{90C0D0FA-A91E-4CA3-BF46-F2456733573C}" type="pres">
      <dgm:prSet presAssocID="{020B4048-8160-47BD-BACF-3732077B35D6}" presName="text0" presStyleLbl="node1" presStyleIdx="1" presStyleCnt="4" custScaleX="172728" custScaleY="70064" custRadScaleRad="138619" custRadScaleInc="-138008">
        <dgm:presLayoutVars>
          <dgm:bulletEnabled val="1"/>
        </dgm:presLayoutVars>
      </dgm:prSet>
      <dgm:spPr/>
      <dgm:t>
        <a:bodyPr/>
        <a:lstStyle/>
        <a:p>
          <a:endParaRPr lang="es-EC"/>
        </a:p>
      </dgm:t>
    </dgm:pt>
    <dgm:pt modelId="{597C76C3-4818-41A4-BBD7-568D01F2BEF0}" type="pres">
      <dgm:prSet presAssocID="{09F53521-1508-4C1A-A6A9-16B1FCF18EFA}" presName="Name56" presStyleLbl="parChTrans1D2" presStyleIdx="1" presStyleCnt="3"/>
      <dgm:spPr/>
      <dgm:t>
        <a:bodyPr/>
        <a:lstStyle/>
        <a:p>
          <a:endParaRPr lang="es-EC"/>
        </a:p>
      </dgm:t>
    </dgm:pt>
    <dgm:pt modelId="{773A70A1-249A-4085-B94C-A12D84CF7A92}" type="pres">
      <dgm:prSet presAssocID="{84D38E8E-D369-41B6-9548-B6C8C1FA32AC}" presName="text0" presStyleLbl="node1" presStyleIdx="2" presStyleCnt="4" custScaleX="172728" custScaleY="70064" custRadScaleRad="148913" custRadScaleInc="287569">
        <dgm:presLayoutVars>
          <dgm:bulletEnabled val="1"/>
        </dgm:presLayoutVars>
      </dgm:prSet>
      <dgm:spPr/>
      <dgm:t>
        <a:bodyPr/>
        <a:lstStyle/>
        <a:p>
          <a:endParaRPr lang="es-EC"/>
        </a:p>
      </dgm:t>
    </dgm:pt>
    <dgm:pt modelId="{11392016-45DA-45F4-A19F-AA6E12DB7994}" type="pres">
      <dgm:prSet presAssocID="{1FE6A3ED-B1AD-4E68-AD39-A3328CD45E38}" presName="Name56" presStyleLbl="parChTrans1D2" presStyleIdx="2" presStyleCnt="3"/>
      <dgm:spPr/>
      <dgm:t>
        <a:bodyPr/>
        <a:lstStyle/>
        <a:p>
          <a:endParaRPr lang="es-EC"/>
        </a:p>
      </dgm:t>
    </dgm:pt>
    <dgm:pt modelId="{BA6B5D97-94F0-4D47-891F-01951F5BA678}" type="pres">
      <dgm:prSet presAssocID="{05D1055A-755C-430B-8AE3-AD525F012234}" presName="text0" presStyleLbl="node1" presStyleIdx="3" presStyleCnt="4" custScaleX="175161" custScaleY="70064" custRadScaleRad="123389" custRadScaleInc="-207572">
        <dgm:presLayoutVars>
          <dgm:bulletEnabled val="1"/>
        </dgm:presLayoutVars>
      </dgm:prSet>
      <dgm:spPr/>
      <dgm:t>
        <a:bodyPr/>
        <a:lstStyle/>
        <a:p>
          <a:endParaRPr lang="es-EC"/>
        </a:p>
      </dgm:t>
    </dgm:pt>
  </dgm:ptLst>
  <dgm:cxnLst>
    <dgm:cxn modelId="{7C59D5F7-A57D-4769-9219-AB098D2172E2}" type="presOf" srcId="{C15AE570-818A-44A9-A56C-4804F5F2009A}" destId="{905E3A05-01B0-4C42-92BC-37CA6A44D189}" srcOrd="0" destOrd="0" presId="urn:microsoft.com/office/officeart/2008/layout/RadialCluster"/>
    <dgm:cxn modelId="{773259CA-E165-4CF3-B8DD-64B8A0192636}" type="presOf" srcId="{458C0E72-94EE-4061-B561-D9300E2BC49B}" destId="{DAA14F99-7182-46AF-A310-600DDB0952B3}" srcOrd="0" destOrd="0" presId="urn:microsoft.com/office/officeart/2008/layout/RadialCluster"/>
    <dgm:cxn modelId="{A1E9E582-EE39-4B78-8AFB-E99C3BCA93BE}" type="presOf" srcId="{845A7E34-A98F-43CF-95B5-E936713FF21E}" destId="{FB7BBB55-0739-46C2-8C60-589E0699D83E}" srcOrd="0" destOrd="0" presId="urn:microsoft.com/office/officeart/2008/layout/RadialCluster"/>
    <dgm:cxn modelId="{D6F52EB8-6471-4BD9-922F-A7F0CEB675D9}" srcId="{845A7E34-A98F-43CF-95B5-E936713FF21E}" destId="{05D1055A-755C-430B-8AE3-AD525F012234}" srcOrd="2" destOrd="0" parTransId="{1FE6A3ED-B1AD-4E68-AD39-A3328CD45E38}" sibTransId="{AB21FFD8-5977-4961-B58D-056EF4899CFE}"/>
    <dgm:cxn modelId="{E29FB3F6-1D83-4E1F-9918-4E4169A19A04}" type="presOf" srcId="{05D1055A-755C-430B-8AE3-AD525F012234}" destId="{BA6B5D97-94F0-4D47-891F-01951F5BA678}" srcOrd="0" destOrd="0" presId="urn:microsoft.com/office/officeart/2008/layout/RadialCluster"/>
    <dgm:cxn modelId="{85D24D81-7FB4-44E7-8AC1-E42460366ACF}" srcId="{845A7E34-A98F-43CF-95B5-E936713FF21E}" destId="{84D38E8E-D369-41B6-9548-B6C8C1FA32AC}" srcOrd="1" destOrd="0" parTransId="{09F53521-1508-4C1A-A6A9-16B1FCF18EFA}" sibTransId="{27F67812-3BBB-4749-87F3-46D498E967F9}"/>
    <dgm:cxn modelId="{618E84E1-7FF2-41C8-9D6D-8BF618473A9A}" type="presOf" srcId="{1FE6A3ED-B1AD-4E68-AD39-A3328CD45E38}" destId="{11392016-45DA-45F4-A19F-AA6E12DB7994}" srcOrd="0" destOrd="0" presId="urn:microsoft.com/office/officeart/2008/layout/RadialCluster"/>
    <dgm:cxn modelId="{DC4B0138-4C97-4A2B-862C-EA2E488B2B3B}" srcId="{845A7E34-A98F-43CF-95B5-E936713FF21E}" destId="{020B4048-8160-47BD-BACF-3732077B35D6}" srcOrd="0" destOrd="0" parTransId="{C15AE570-818A-44A9-A56C-4804F5F2009A}" sibTransId="{E2F30E73-85A6-46A7-91D1-30ADC64C591D}"/>
    <dgm:cxn modelId="{1AB57FE8-2B92-460A-BFB3-DCA7D05039F2}" type="presOf" srcId="{020B4048-8160-47BD-BACF-3732077B35D6}" destId="{90C0D0FA-A91E-4CA3-BF46-F2456733573C}" srcOrd="0" destOrd="0" presId="urn:microsoft.com/office/officeart/2008/layout/RadialCluster"/>
    <dgm:cxn modelId="{D2C1CAD7-0825-462B-8540-A49B25FC8A83}" type="presOf" srcId="{09F53521-1508-4C1A-A6A9-16B1FCF18EFA}" destId="{597C76C3-4818-41A4-BBD7-568D01F2BEF0}" srcOrd="0" destOrd="0" presId="urn:microsoft.com/office/officeart/2008/layout/RadialCluster"/>
    <dgm:cxn modelId="{FDD0F419-6CC9-4623-A775-6DAB620631E4}" srcId="{458C0E72-94EE-4061-B561-D9300E2BC49B}" destId="{845A7E34-A98F-43CF-95B5-E936713FF21E}" srcOrd="0" destOrd="0" parTransId="{781149ED-0254-40F7-8373-0F05864EA7BE}" sibTransId="{28D43BAA-D326-471E-BD63-4482D1C6B94D}"/>
    <dgm:cxn modelId="{0407890F-5B6B-4B28-9629-868C46304B2B}" type="presOf" srcId="{84D38E8E-D369-41B6-9548-B6C8C1FA32AC}" destId="{773A70A1-249A-4085-B94C-A12D84CF7A92}" srcOrd="0" destOrd="0" presId="urn:microsoft.com/office/officeart/2008/layout/RadialCluster"/>
    <dgm:cxn modelId="{4D5255C9-4BD7-424E-A2D4-AE4DBA0687E4}" type="presParOf" srcId="{DAA14F99-7182-46AF-A310-600DDB0952B3}" destId="{C491243A-5A42-45EB-891A-D84DABB27115}" srcOrd="0" destOrd="0" presId="urn:microsoft.com/office/officeart/2008/layout/RadialCluster"/>
    <dgm:cxn modelId="{D20E8AD4-3DAB-43B5-A3A1-7813796CDB3B}" type="presParOf" srcId="{C491243A-5A42-45EB-891A-D84DABB27115}" destId="{FB7BBB55-0739-46C2-8C60-589E0699D83E}" srcOrd="0" destOrd="0" presId="urn:microsoft.com/office/officeart/2008/layout/RadialCluster"/>
    <dgm:cxn modelId="{FBE6A4EB-A5AB-42C6-9035-6C05424683A8}" type="presParOf" srcId="{C491243A-5A42-45EB-891A-D84DABB27115}" destId="{905E3A05-01B0-4C42-92BC-37CA6A44D189}" srcOrd="1" destOrd="0" presId="urn:microsoft.com/office/officeart/2008/layout/RadialCluster"/>
    <dgm:cxn modelId="{335386F9-18CA-4F4D-9D4B-2DE5DF941164}" type="presParOf" srcId="{C491243A-5A42-45EB-891A-D84DABB27115}" destId="{90C0D0FA-A91E-4CA3-BF46-F2456733573C}" srcOrd="2" destOrd="0" presId="urn:microsoft.com/office/officeart/2008/layout/RadialCluster"/>
    <dgm:cxn modelId="{08BEF572-A565-4853-BAF2-8C7CA3F3B967}" type="presParOf" srcId="{C491243A-5A42-45EB-891A-D84DABB27115}" destId="{597C76C3-4818-41A4-BBD7-568D01F2BEF0}" srcOrd="3" destOrd="0" presId="urn:microsoft.com/office/officeart/2008/layout/RadialCluster"/>
    <dgm:cxn modelId="{53D1C8F5-FBAE-42F9-B4AE-6CD8980F1157}" type="presParOf" srcId="{C491243A-5A42-45EB-891A-D84DABB27115}" destId="{773A70A1-249A-4085-B94C-A12D84CF7A92}" srcOrd="4" destOrd="0" presId="urn:microsoft.com/office/officeart/2008/layout/RadialCluster"/>
    <dgm:cxn modelId="{4C225E34-C657-4067-9988-9320F542B1B9}" type="presParOf" srcId="{C491243A-5A42-45EB-891A-D84DABB27115}" destId="{11392016-45DA-45F4-A19F-AA6E12DB7994}" srcOrd="5" destOrd="0" presId="urn:microsoft.com/office/officeart/2008/layout/RadialCluster"/>
    <dgm:cxn modelId="{CAAFEAA4-C36F-4DBD-882E-AF00B11098D5}" type="presParOf" srcId="{C491243A-5A42-45EB-891A-D84DABB27115}" destId="{BA6B5D97-94F0-4D47-891F-01951F5BA678}"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58C0E72-94EE-4061-B561-D9300E2BC49B}" type="doc">
      <dgm:prSet loTypeId="urn:microsoft.com/office/officeart/2008/layout/RadialCluster" loCatId="cycle" qsTypeId="urn:microsoft.com/office/officeart/2005/8/quickstyle/simple3" qsCatId="simple" csTypeId="urn:microsoft.com/office/officeart/2005/8/colors/colorful4" csCatId="colorful" phldr="1"/>
      <dgm:spPr/>
      <dgm:t>
        <a:bodyPr/>
        <a:lstStyle/>
        <a:p>
          <a:endParaRPr lang="es-EC"/>
        </a:p>
      </dgm:t>
    </dgm:pt>
    <dgm:pt modelId="{845A7E34-A98F-43CF-95B5-E936713FF21E}">
      <dgm:prSet phldrT="[Texto]" custT="1"/>
      <dgm:spPr/>
      <dgm:t>
        <a:bodyPr/>
        <a:lstStyle/>
        <a:p>
          <a:r>
            <a:rPr lang="es-EC" sz="3600" b="1" dirty="0" smtClean="0">
              <a:solidFill>
                <a:schemeClr val="bg1"/>
              </a:solidFill>
            </a:rPr>
            <a:t>Control</a:t>
          </a:r>
          <a:endParaRPr lang="es-EC" sz="3600" b="1" dirty="0">
            <a:solidFill>
              <a:schemeClr val="bg1"/>
            </a:solidFill>
          </a:endParaRPr>
        </a:p>
      </dgm:t>
    </dgm:pt>
    <dgm:pt modelId="{781149ED-0254-40F7-8373-0F05864EA7BE}" type="parTrans" cxnId="{FDD0F419-6CC9-4623-A775-6DAB620631E4}">
      <dgm:prSet/>
      <dgm:spPr/>
      <dgm:t>
        <a:bodyPr/>
        <a:lstStyle/>
        <a:p>
          <a:endParaRPr lang="es-EC"/>
        </a:p>
      </dgm:t>
    </dgm:pt>
    <dgm:pt modelId="{28D43BAA-D326-471E-BD63-4482D1C6B94D}" type="sibTrans" cxnId="{FDD0F419-6CC9-4623-A775-6DAB620631E4}">
      <dgm:prSet/>
      <dgm:spPr/>
      <dgm:t>
        <a:bodyPr/>
        <a:lstStyle/>
        <a:p>
          <a:endParaRPr lang="es-EC"/>
        </a:p>
      </dgm:t>
    </dgm:pt>
    <dgm:pt modelId="{84D38E8E-D369-41B6-9548-B6C8C1FA32AC}">
      <dgm:prSet phldrT="[Texto]" custT="1"/>
      <dgm:spPr/>
      <dgm:t>
        <a:bodyPr/>
        <a:lstStyle/>
        <a:p>
          <a:r>
            <a:rPr lang="es-EC" sz="2400" b="1" dirty="0" smtClean="0"/>
            <a:t>C. Industrial</a:t>
          </a:r>
        </a:p>
        <a:p>
          <a:r>
            <a:rPr lang="es-EC" sz="2400" b="1" dirty="0" smtClean="0"/>
            <a:t>Software</a:t>
          </a:r>
        </a:p>
        <a:p>
          <a:r>
            <a:rPr lang="es-EC" sz="2400" b="1" dirty="0" smtClean="0"/>
            <a:t>Costosos - SCADA</a:t>
          </a:r>
          <a:endParaRPr lang="es-EC" sz="2400" b="1" dirty="0"/>
        </a:p>
      </dgm:t>
    </dgm:pt>
    <dgm:pt modelId="{09F53521-1508-4C1A-A6A9-16B1FCF18EFA}" type="parTrans" cxnId="{85D24D81-7FB4-44E7-8AC1-E42460366ACF}">
      <dgm:prSet/>
      <dgm:spPr/>
      <dgm:t>
        <a:bodyPr/>
        <a:lstStyle/>
        <a:p>
          <a:endParaRPr lang="es-EC"/>
        </a:p>
      </dgm:t>
    </dgm:pt>
    <dgm:pt modelId="{27F67812-3BBB-4749-87F3-46D498E967F9}" type="sibTrans" cxnId="{85D24D81-7FB4-44E7-8AC1-E42460366ACF}">
      <dgm:prSet/>
      <dgm:spPr/>
      <dgm:t>
        <a:bodyPr/>
        <a:lstStyle/>
        <a:p>
          <a:endParaRPr lang="es-EC"/>
        </a:p>
      </dgm:t>
    </dgm:pt>
    <dgm:pt modelId="{D0828C4C-48EC-455D-BC8F-67688D04F2D6}">
      <dgm:prSet phldrT="[Texto]" custT="1"/>
      <dgm:spPr/>
      <dgm:t>
        <a:bodyPr/>
        <a:lstStyle/>
        <a:p>
          <a:r>
            <a:rPr lang="es-EC" sz="2400" b="1" dirty="0" smtClean="0"/>
            <a:t>Microcontrolador+ microprocesador</a:t>
          </a:r>
        </a:p>
        <a:p>
          <a:r>
            <a:rPr lang="es-EC" sz="2400" b="1" dirty="0" smtClean="0"/>
            <a:t>Flexibles, bajo costo</a:t>
          </a:r>
        </a:p>
        <a:p>
          <a:r>
            <a:rPr lang="es-EC" sz="2400" b="1" dirty="0" smtClean="0"/>
            <a:t>Programación compleja</a:t>
          </a:r>
          <a:endParaRPr lang="es-EC" sz="2400" b="1" dirty="0"/>
        </a:p>
      </dgm:t>
    </dgm:pt>
    <dgm:pt modelId="{C1308F6B-CCCD-4CDC-977C-33157110BF46}" type="parTrans" cxnId="{44356ED3-3B3F-49CD-92AD-2C0FE2E20C54}">
      <dgm:prSet/>
      <dgm:spPr/>
      <dgm:t>
        <a:bodyPr/>
        <a:lstStyle/>
        <a:p>
          <a:endParaRPr lang="es-EC"/>
        </a:p>
      </dgm:t>
    </dgm:pt>
    <dgm:pt modelId="{18C44DA1-5A14-40AA-83F1-5A1518B5A488}" type="sibTrans" cxnId="{44356ED3-3B3F-49CD-92AD-2C0FE2E20C54}">
      <dgm:prSet/>
      <dgm:spPr/>
      <dgm:t>
        <a:bodyPr/>
        <a:lstStyle/>
        <a:p>
          <a:endParaRPr lang="es-EC"/>
        </a:p>
      </dgm:t>
    </dgm:pt>
    <dgm:pt modelId="{05D1055A-755C-430B-8AE3-AD525F012234}">
      <dgm:prSet phldrT="[Texto]" custT="1"/>
      <dgm:spPr/>
      <dgm:t>
        <a:bodyPr/>
        <a:lstStyle/>
        <a:p>
          <a:r>
            <a:rPr lang="es-EC" sz="2400" b="1" dirty="0" smtClean="0"/>
            <a:t>PLC</a:t>
          </a:r>
        </a:p>
        <a:p>
          <a:r>
            <a:rPr lang="es-EC" sz="2400" b="1" dirty="0" smtClean="0"/>
            <a:t>Múltiples I/O</a:t>
          </a:r>
        </a:p>
        <a:p>
          <a:r>
            <a:rPr lang="es-EC" sz="2400" b="1" dirty="0" smtClean="0"/>
            <a:t>Robusto y determinístico</a:t>
          </a:r>
        </a:p>
      </dgm:t>
    </dgm:pt>
    <dgm:pt modelId="{AB21FFD8-5977-4961-B58D-056EF4899CFE}" type="sibTrans" cxnId="{D6F52EB8-6471-4BD9-922F-A7F0CEB675D9}">
      <dgm:prSet/>
      <dgm:spPr/>
      <dgm:t>
        <a:bodyPr/>
        <a:lstStyle/>
        <a:p>
          <a:endParaRPr lang="es-EC"/>
        </a:p>
      </dgm:t>
    </dgm:pt>
    <dgm:pt modelId="{1FE6A3ED-B1AD-4E68-AD39-A3328CD45E38}" type="parTrans" cxnId="{D6F52EB8-6471-4BD9-922F-A7F0CEB675D9}">
      <dgm:prSet/>
      <dgm:spPr/>
      <dgm:t>
        <a:bodyPr/>
        <a:lstStyle/>
        <a:p>
          <a:endParaRPr lang="es-EC"/>
        </a:p>
      </dgm:t>
    </dgm:pt>
    <dgm:pt modelId="{DAA14F99-7182-46AF-A310-600DDB0952B3}" type="pres">
      <dgm:prSet presAssocID="{458C0E72-94EE-4061-B561-D9300E2BC49B}" presName="Name0" presStyleCnt="0">
        <dgm:presLayoutVars>
          <dgm:chMax val="1"/>
          <dgm:chPref val="1"/>
          <dgm:dir/>
          <dgm:animOne val="branch"/>
          <dgm:animLvl val="lvl"/>
        </dgm:presLayoutVars>
      </dgm:prSet>
      <dgm:spPr/>
      <dgm:t>
        <a:bodyPr/>
        <a:lstStyle/>
        <a:p>
          <a:endParaRPr lang="es-EC"/>
        </a:p>
      </dgm:t>
    </dgm:pt>
    <dgm:pt modelId="{C491243A-5A42-45EB-891A-D84DABB27115}" type="pres">
      <dgm:prSet presAssocID="{845A7E34-A98F-43CF-95B5-E936713FF21E}" presName="singleCycle" presStyleCnt="0"/>
      <dgm:spPr/>
    </dgm:pt>
    <dgm:pt modelId="{FB7BBB55-0739-46C2-8C60-589E0699D83E}" type="pres">
      <dgm:prSet presAssocID="{845A7E34-A98F-43CF-95B5-E936713FF21E}" presName="singleCenter" presStyleLbl="node1" presStyleIdx="0" presStyleCnt="4" custScaleX="319935" custScaleY="55216" custLinFactNeighborX="-36078" custLinFactNeighborY="-10920">
        <dgm:presLayoutVars>
          <dgm:chMax val="7"/>
          <dgm:chPref val="7"/>
        </dgm:presLayoutVars>
      </dgm:prSet>
      <dgm:spPr/>
      <dgm:t>
        <a:bodyPr/>
        <a:lstStyle/>
        <a:p>
          <a:endParaRPr lang="es-EC"/>
        </a:p>
      </dgm:t>
    </dgm:pt>
    <dgm:pt modelId="{597C76C3-4818-41A4-BBD7-568D01F2BEF0}" type="pres">
      <dgm:prSet presAssocID="{09F53521-1508-4C1A-A6A9-16B1FCF18EFA}" presName="Name56" presStyleLbl="parChTrans1D2" presStyleIdx="0" presStyleCnt="3"/>
      <dgm:spPr/>
      <dgm:t>
        <a:bodyPr/>
        <a:lstStyle/>
        <a:p>
          <a:endParaRPr lang="es-EC"/>
        </a:p>
      </dgm:t>
    </dgm:pt>
    <dgm:pt modelId="{773A70A1-249A-4085-B94C-A12D84CF7A92}" type="pres">
      <dgm:prSet presAssocID="{84D38E8E-D369-41B6-9548-B6C8C1FA32AC}" presName="text0" presStyleLbl="node1" presStyleIdx="1" presStyleCnt="4" custScaleX="293634" custScaleY="132163" custRadScaleRad="149357" custRadScaleInc="80562">
        <dgm:presLayoutVars>
          <dgm:bulletEnabled val="1"/>
        </dgm:presLayoutVars>
      </dgm:prSet>
      <dgm:spPr/>
      <dgm:t>
        <a:bodyPr/>
        <a:lstStyle/>
        <a:p>
          <a:endParaRPr lang="es-EC"/>
        </a:p>
      </dgm:t>
    </dgm:pt>
    <dgm:pt modelId="{11392016-45DA-45F4-A19F-AA6E12DB7994}" type="pres">
      <dgm:prSet presAssocID="{1FE6A3ED-B1AD-4E68-AD39-A3328CD45E38}" presName="Name56" presStyleLbl="parChTrans1D2" presStyleIdx="1" presStyleCnt="3"/>
      <dgm:spPr/>
      <dgm:t>
        <a:bodyPr/>
        <a:lstStyle/>
        <a:p>
          <a:endParaRPr lang="es-EC"/>
        </a:p>
      </dgm:t>
    </dgm:pt>
    <dgm:pt modelId="{BA6B5D97-94F0-4D47-891F-01951F5BA678}" type="pres">
      <dgm:prSet presAssocID="{05D1055A-755C-430B-8AE3-AD525F012234}" presName="text0" presStyleLbl="node1" presStyleIdx="2" presStyleCnt="4" custScaleX="328099" custScaleY="136686" custRadScaleRad="150523" custRadScaleInc="-279382">
        <dgm:presLayoutVars>
          <dgm:bulletEnabled val="1"/>
        </dgm:presLayoutVars>
      </dgm:prSet>
      <dgm:spPr/>
      <dgm:t>
        <a:bodyPr/>
        <a:lstStyle/>
        <a:p>
          <a:endParaRPr lang="es-EC"/>
        </a:p>
      </dgm:t>
    </dgm:pt>
    <dgm:pt modelId="{0061FED1-E831-49CE-BB70-985DEF82065B}" type="pres">
      <dgm:prSet presAssocID="{C1308F6B-CCCD-4CDC-977C-33157110BF46}" presName="Name56" presStyleLbl="parChTrans1D2" presStyleIdx="2" presStyleCnt="3"/>
      <dgm:spPr/>
      <dgm:t>
        <a:bodyPr/>
        <a:lstStyle/>
        <a:p>
          <a:endParaRPr lang="es-EC"/>
        </a:p>
      </dgm:t>
    </dgm:pt>
    <dgm:pt modelId="{3304503B-DDAD-49E1-A174-FEC3A2E37A1C}" type="pres">
      <dgm:prSet presAssocID="{D0828C4C-48EC-455D-BC8F-67688D04F2D6}" presName="text0" presStyleLbl="node1" presStyleIdx="3" presStyleCnt="4" custScaleX="507757" custScaleY="135936" custRadScaleRad="87511" custRadScaleInc="-8514">
        <dgm:presLayoutVars>
          <dgm:bulletEnabled val="1"/>
        </dgm:presLayoutVars>
      </dgm:prSet>
      <dgm:spPr/>
      <dgm:t>
        <a:bodyPr/>
        <a:lstStyle/>
        <a:p>
          <a:endParaRPr lang="es-EC"/>
        </a:p>
      </dgm:t>
    </dgm:pt>
  </dgm:ptLst>
  <dgm:cxnLst>
    <dgm:cxn modelId="{CFE9463B-F698-406B-AC7F-956AD3C4C0BA}" type="presOf" srcId="{09F53521-1508-4C1A-A6A9-16B1FCF18EFA}" destId="{597C76C3-4818-41A4-BBD7-568D01F2BEF0}" srcOrd="0" destOrd="0" presId="urn:microsoft.com/office/officeart/2008/layout/RadialCluster"/>
    <dgm:cxn modelId="{8EEAA062-8561-4CFC-9EEF-0056A3EF693A}" type="presOf" srcId="{845A7E34-A98F-43CF-95B5-E936713FF21E}" destId="{FB7BBB55-0739-46C2-8C60-589E0699D83E}" srcOrd="0" destOrd="0" presId="urn:microsoft.com/office/officeart/2008/layout/RadialCluster"/>
    <dgm:cxn modelId="{2B9A3AB0-728E-4DEE-A80D-4AFE8BA7CEF3}" type="presOf" srcId="{05D1055A-755C-430B-8AE3-AD525F012234}" destId="{BA6B5D97-94F0-4D47-891F-01951F5BA678}" srcOrd="0" destOrd="0" presId="urn:microsoft.com/office/officeart/2008/layout/RadialCluster"/>
    <dgm:cxn modelId="{8A21CB8C-B354-43ED-90A0-565EA6575FCC}" type="presOf" srcId="{458C0E72-94EE-4061-B561-D9300E2BC49B}" destId="{DAA14F99-7182-46AF-A310-600DDB0952B3}" srcOrd="0" destOrd="0" presId="urn:microsoft.com/office/officeart/2008/layout/RadialCluster"/>
    <dgm:cxn modelId="{3A179E35-F156-427B-9C6C-99AA26A57E77}" type="presOf" srcId="{1FE6A3ED-B1AD-4E68-AD39-A3328CD45E38}" destId="{11392016-45DA-45F4-A19F-AA6E12DB7994}" srcOrd="0" destOrd="0" presId="urn:microsoft.com/office/officeart/2008/layout/RadialCluster"/>
    <dgm:cxn modelId="{D6F52EB8-6471-4BD9-922F-A7F0CEB675D9}" srcId="{845A7E34-A98F-43CF-95B5-E936713FF21E}" destId="{05D1055A-755C-430B-8AE3-AD525F012234}" srcOrd="1" destOrd="0" parTransId="{1FE6A3ED-B1AD-4E68-AD39-A3328CD45E38}" sibTransId="{AB21FFD8-5977-4961-B58D-056EF4899CFE}"/>
    <dgm:cxn modelId="{79523943-1A0F-49CE-A9A8-0E8961C4B179}" type="presOf" srcId="{C1308F6B-CCCD-4CDC-977C-33157110BF46}" destId="{0061FED1-E831-49CE-BB70-985DEF82065B}" srcOrd="0" destOrd="0" presId="urn:microsoft.com/office/officeart/2008/layout/RadialCluster"/>
    <dgm:cxn modelId="{A0DFE8D5-8AB9-43DE-90FD-7FF52B0075FC}" type="presOf" srcId="{D0828C4C-48EC-455D-BC8F-67688D04F2D6}" destId="{3304503B-DDAD-49E1-A174-FEC3A2E37A1C}" srcOrd="0" destOrd="0" presId="urn:microsoft.com/office/officeart/2008/layout/RadialCluster"/>
    <dgm:cxn modelId="{1FBF4E54-9199-4372-825E-80E56D06C93B}" type="presOf" srcId="{84D38E8E-D369-41B6-9548-B6C8C1FA32AC}" destId="{773A70A1-249A-4085-B94C-A12D84CF7A92}" srcOrd="0" destOrd="0" presId="urn:microsoft.com/office/officeart/2008/layout/RadialCluster"/>
    <dgm:cxn modelId="{85D24D81-7FB4-44E7-8AC1-E42460366ACF}" srcId="{845A7E34-A98F-43CF-95B5-E936713FF21E}" destId="{84D38E8E-D369-41B6-9548-B6C8C1FA32AC}" srcOrd="0" destOrd="0" parTransId="{09F53521-1508-4C1A-A6A9-16B1FCF18EFA}" sibTransId="{27F67812-3BBB-4749-87F3-46D498E967F9}"/>
    <dgm:cxn modelId="{FDD0F419-6CC9-4623-A775-6DAB620631E4}" srcId="{458C0E72-94EE-4061-B561-D9300E2BC49B}" destId="{845A7E34-A98F-43CF-95B5-E936713FF21E}" srcOrd="0" destOrd="0" parTransId="{781149ED-0254-40F7-8373-0F05864EA7BE}" sibTransId="{28D43BAA-D326-471E-BD63-4482D1C6B94D}"/>
    <dgm:cxn modelId="{44356ED3-3B3F-49CD-92AD-2C0FE2E20C54}" srcId="{845A7E34-A98F-43CF-95B5-E936713FF21E}" destId="{D0828C4C-48EC-455D-BC8F-67688D04F2D6}" srcOrd="2" destOrd="0" parTransId="{C1308F6B-CCCD-4CDC-977C-33157110BF46}" sibTransId="{18C44DA1-5A14-40AA-83F1-5A1518B5A488}"/>
    <dgm:cxn modelId="{E3F1CD90-D233-4CE4-9178-0B3155FC7C9D}" type="presParOf" srcId="{DAA14F99-7182-46AF-A310-600DDB0952B3}" destId="{C491243A-5A42-45EB-891A-D84DABB27115}" srcOrd="0" destOrd="0" presId="urn:microsoft.com/office/officeart/2008/layout/RadialCluster"/>
    <dgm:cxn modelId="{A5B1EBF7-9047-47F2-8D50-9C5418AFBB6E}" type="presParOf" srcId="{C491243A-5A42-45EB-891A-D84DABB27115}" destId="{FB7BBB55-0739-46C2-8C60-589E0699D83E}" srcOrd="0" destOrd="0" presId="urn:microsoft.com/office/officeart/2008/layout/RadialCluster"/>
    <dgm:cxn modelId="{55EDA8A0-2AA4-45C5-8535-F66664074196}" type="presParOf" srcId="{C491243A-5A42-45EB-891A-D84DABB27115}" destId="{597C76C3-4818-41A4-BBD7-568D01F2BEF0}" srcOrd="1" destOrd="0" presId="urn:microsoft.com/office/officeart/2008/layout/RadialCluster"/>
    <dgm:cxn modelId="{B3ADF402-8FE1-48A5-BAB5-C4B0B53CDC99}" type="presParOf" srcId="{C491243A-5A42-45EB-891A-D84DABB27115}" destId="{773A70A1-249A-4085-B94C-A12D84CF7A92}" srcOrd="2" destOrd="0" presId="urn:microsoft.com/office/officeart/2008/layout/RadialCluster"/>
    <dgm:cxn modelId="{971FD1F8-7714-4B79-B19A-271CDD656836}" type="presParOf" srcId="{C491243A-5A42-45EB-891A-D84DABB27115}" destId="{11392016-45DA-45F4-A19F-AA6E12DB7994}" srcOrd="3" destOrd="0" presId="urn:microsoft.com/office/officeart/2008/layout/RadialCluster"/>
    <dgm:cxn modelId="{8AC8D0AC-1F2B-4A32-B857-959BC567D16E}" type="presParOf" srcId="{C491243A-5A42-45EB-891A-D84DABB27115}" destId="{BA6B5D97-94F0-4D47-891F-01951F5BA678}" srcOrd="4" destOrd="0" presId="urn:microsoft.com/office/officeart/2008/layout/RadialCluster"/>
    <dgm:cxn modelId="{E113464A-60E8-433D-9CE3-2066F1267833}" type="presParOf" srcId="{C491243A-5A42-45EB-891A-D84DABB27115}" destId="{0061FED1-E831-49CE-BB70-985DEF82065B}" srcOrd="5" destOrd="0" presId="urn:microsoft.com/office/officeart/2008/layout/RadialCluster"/>
    <dgm:cxn modelId="{B46E477C-3305-44ED-9B3D-B6EB867F39C0}" type="presParOf" srcId="{C491243A-5A42-45EB-891A-D84DABB27115}" destId="{3304503B-DDAD-49E1-A174-FEC3A2E37A1C}"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BBB55-0739-46C2-8C60-589E0699D83E}">
      <dsp:nvSpPr>
        <dsp:cNvPr id="0" name=""/>
        <dsp:cNvSpPr/>
      </dsp:nvSpPr>
      <dsp:spPr>
        <a:xfrm>
          <a:off x="2584648" y="2232260"/>
          <a:ext cx="2959967" cy="858814"/>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s-EC" sz="3600" b="0" kern="1200" cap="none" spc="0" smtClean="0">
              <a:ln w="18415" cmpd="sng">
                <a:prstDash val="solid"/>
              </a:ln>
              <a:effectLst>
                <a:outerShdw blurRad="63500" dir="3600000" algn="tl" rotWithShape="0">
                  <a:srgbClr val="000000">
                    <a:alpha val="70000"/>
                  </a:srgbClr>
                </a:outerShdw>
              </a:effectLst>
            </a:rPr>
            <a:t>Antecedentes</a:t>
          </a:r>
          <a:endParaRPr lang="es-EC" sz="3600" b="0" kern="1200" cap="none" spc="0" dirty="0">
            <a:ln w="18415" cmpd="sng">
              <a:prstDash val="solid"/>
            </a:ln>
            <a:effectLst>
              <a:outerShdw blurRad="63500" dir="3600000" algn="tl" rotWithShape="0">
                <a:srgbClr val="000000">
                  <a:alpha val="70000"/>
                </a:srgbClr>
              </a:outerShdw>
            </a:effectLst>
          </a:endParaRPr>
        </a:p>
      </dsp:txBody>
      <dsp:txXfrm>
        <a:off x="2626572" y="2274184"/>
        <a:ext cx="2876119" cy="774966"/>
      </dsp:txXfrm>
    </dsp:sp>
    <dsp:sp modelId="{905E3A05-01B0-4C42-92BC-37CA6A44D189}">
      <dsp:nvSpPr>
        <dsp:cNvPr id="0" name=""/>
        <dsp:cNvSpPr/>
      </dsp:nvSpPr>
      <dsp:spPr>
        <a:xfrm rot="16173273">
          <a:off x="3714256" y="1887909"/>
          <a:ext cx="688721" cy="0"/>
        </a:xfrm>
        <a:custGeom>
          <a:avLst/>
          <a:gdLst/>
          <a:ahLst/>
          <a:cxnLst/>
          <a:rect l="0" t="0" r="0" b="0"/>
          <a:pathLst>
            <a:path>
              <a:moveTo>
                <a:pt x="0" y="0"/>
              </a:moveTo>
              <a:lnTo>
                <a:pt x="688721" y="0"/>
              </a:lnTo>
            </a:path>
          </a:pathLst>
        </a:custGeom>
        <a:noFill/>
        <a:ln w="25400" cap="flat" cmpd="sng" algn="ctr">
          <a:solidFill>
            <a:schemeClr val="accent2">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90C0D0FA-A91E-4CA3-BF46-F2456733573C}">
      <dsp:nvSpPr>
        <dsp:cNvPr id="0" name=""/>
        <dsp:cNvSpPr/>
      </dsp:nvSpPr>
      <dsp:spPr>
        <a:xfrm>
          <a:off x="2448261" y="72010"/>
          <a:ext cx="3203914" cy="1471549"/>
        </a:xfrm>
        <a:prstGeom prst="round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solidFill>
                <a:schemeClr val="tx1">
                  <a:lumMod val="90000"/>
                  <a:lumOff val="10000"/>
                </a:schemeClr>
              </a:solidFill>
            </a:rPr>
            <a:t>Automatización de procesos alimenticios </a:t>
          </a:r>
          <a:endParaRPr lang="es-EC" sz="2400" b="1" kern="1200" dirty="0">
            <a:solidFill>
              <a:schemeClr val="tx1">
                <a:lumMod val="90000"/>
                <a:lumOff val="10000"/>
              </a:schemeClr>
            </a:solidFill>
          </a:endParaRPr>
        </a:p>
      </dsp:txBody>
      <dsp:txXfrm>
        <a:off x="2520096" y="143845"/>
        <a:ext cx="3060244" cy="1327879"/>
      </dsp:txXfrm>
    </dsp:sp>
    <dsp:sp modelId="{597C76C3-4818-41A4-BBD7-568D01F2BEF0}">
      <dsp:nvSpPr>
        <dsp:cNvPr id="0" name=""/>
        <dsp:cNvSpPr/>
      </dsp:nvSpPr>
      <dsp:spPr>
        <a:xfrm rot="2501470">
          <a:off x="4429329" y="3399418"/>
          <a:ext cx="927190" cy="0"/>
        </a:xfrm>
        <a:custGeom>
          <a:avLst/>
          <a:gdLst/>
          <a:ahLst/>
          <a:cxnLst/>
          <a:rect l="0" t="0" r="0" b="0"/>
          <a:pathLst>
            <a:path>
              <a:moveTo>
                <a:pt x="0" y="0"/>
              </a:moveTo>
              <a:lnTo>
                <a:pt x="927190" y="0"/>
              </a:lnTo>
            </a:path>
          </a:pathLst>
        </a:custGeom>
        <a:noFill/>
        <a:ln w="25400" cap="flat" cmpd="sng" algn="ctr">
          <a:solidFill>
            <a:schemeClr val="accent2">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73A70A1-249A-4085-B94C-A12D84CF7A92}">
      <dsp:nvSpPr>
        <dsp:cNvPr id="0" name=""/>
        <dsp:cNvSpPr/>
      </dsp:nvSpPr>
      <dsp:spPr>
        <a:xfrm>
          <a:off x="4589910" y="3707763"/>
          <a:ext cx="2844692" cy="1377270"/>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solidFill>
                <a:schemeClr val="tx1">
                  <a:lumMod val="90000"/>
                  <a:lumOff val="10000"/>
                </a:schemeClr>
              </a:solidFill>
            </a:rPr>
            <a:t>Optimizar recursos humanos</a:t>
          </a:r>
          <a:endParaRPr lang="es-EC" sz="2400" b="1" kern="1200" dirty="0">
            <a:solidFill>
              <a:schemeClr val="tx1">
                <a:lumMod val="90000"/>
                <a:lumOff val="10000"/>
              </a:schemeClr>
            </a:solidFill>
          </a:endParaRPr>
        </a:p>
      </dsp:txBody>
      <dsp:txXfrm>
        <a:off x="4657143" y="3774996"/>
        <a:ext cx="2710226" cy="1242804"/>
      </dsp:txXfrm>
    </dsp:sp>
    <dsp:sp modelId="{11392016-45DA-45F4-A19F-AA6E12DB7994}">
      <dsp:nvSpPr>
        <dsp:cNvPr id="0" name=""/>
        <dsp:cNvSpPr/>
      </dsp:nvSpPr>
      <dsp:spPr>
        <a:xfrm rot="8777248">
          <a:off x="2435731" y="3389621"/>
          <a:ext cx="1075794" cy="0"/>
        </a:xfrm>
        <a:custGeom>
          <a:avLst/>
          <a:gdLst/>
          <a:ahLst/>
          <a:cxnLst/>
          <a:rect l="0" t="0" r="0" b="0"/>
          <a:pathLst>
            <a:path>
              <a:moveTo>
                <a:pt x="0" y="0"/>
              </a:moveTo>
              <a:lnTo>
                <a:pt x="1075794" y="0"/>
              </a:lnTo>
            </a:path>
          </a:pathLst>
        </a:custGeom>
        <a:noFill/>
        <a:ln w="25400" cap="flat" cmpd="sng" algn="ctr">
          <a:solidFill>
            <a:schemeClr val="accent2">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BA6B5D97-94F0-4D47-891F-01951F5BA678}">
      <dsp:nvSpPr>
        <dsp:cNvPr id="0" name=""/>
        <dsp:cNvSpPr/>
      </dsp:nvSpPr>
      <dsp:spPr>
        <a:xfrm>
          <a:off x="72007" y="3688168"/>
          <a:ext cx="2773569" cy="1424404"/>
        </a:xfrm>
        <a:prstGeom prst="round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solidFill>
                <a:schemeClr val="tx1">
                  <a:lumMod val="90000"/>
                  <a:lumOff val="10000"/>
                </a:schemeClr>
              </a:solidFill>
            </a:rPr>
            <a:t>Responsabilidad Social</a:t>
          </a:r>
          <a:endParaRPr lang="es-EC" sz="2400" b="1" kern="1200" dirty="0">
            <a:solidFill>
              <a:schemeClr val="tx1">
                <a:lumMod val="90000"/>
                <a:lumOff val="10000"/>
              </a:schemeClr>
            </a:solidFill>
          </a:endParaRPr>
        </a:p>
      </dsp:txBody>
      <dsp:txXfrm>
        <a:off x="141541" y="3757702"/>
        <a:ext cx="2634501" cy="12853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BBB55-0739-46C2-8C60-589E0699D83E}">
      <dsp:nvSpPr>
        <dsp:cNvPr id="0" name=""/>
        <dsp:cNvSpPr/>
      </dsp:nvSpPr>
      <dsp:spPr>
        <a:xfrm>
          <a:off x="827550" y="71920"/>
          <a:ext cx="7095309" cy="508599"/>
        </a:xfrm>
        <a:prstGeom prst="roundRect">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s-EC" sz="3600" b="1" kern="1200" dirty="0" smtClean="0">
              <a:solidFill>
                <a:schemeClr val="bg1"/>
              </a:solidFill>
            </a:rPr>
            <a:t>Sistema Térmico</a:t>
          </a:r>
          <a:endParaRPr lang="es-EC" sz="3600" b="1" kern="1200" dirty="0">
            <a:solidFill>
              <a:schemeClr val="bg1"/>
            </a:solidFill>
          </a:endParaRPr>
        </a:p>
      </dsp:txBody>
      <dsp:txXfrm>
        <a:off x="852378" y="96748"/>
        <a:ext cx="7045653" cy="45894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232A8-6774-4D90-9168-1D37AB441821}">
      <dsp:nvSpPr>
        <dsp:cNvPr id="0" name=""/>
        <dsp:cNvSpPr/>
      </dsp:nvSpPr>
      <dsp:spPr>
        <a:xfrm>
          <a:off x="1899490" y="232913"/>
          <a:ext cx="4622437" cy="1605311"/>
        </a:xfrm>
        <a:prstGeom prst="ellipse">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45A6F7-CDA5-4D30-9328-3F91D5C28345}">
      <dsp:nvSpPr>
        <dsp:cNvPr id="0" name=""/>
        <dsp:cNvSpPr/>
      </dsp:nvSpPr>
      <dsp:spPr>
        <a:xfrm>
          <a:off x="3769965" y="4163777"/>
          <a:ext cx="895821" cy="573325"/>
        </a:xfrm>
        <a:prstGeom prst="downArrow">
          <a:avLst/>
        </a:prstGeom>
        <a:solidFill>
          <a:schemeClr val="accent5"/>
        </a:solidFill>
        <a:ln w="38100" cap="flat" cmpd="sng" algn="ctr">
          <a:solidFill>
            <a:schemeClr val="lt1"/>
          </a:solidFill>
          <a:prstDash val="solid"/>
        </a:ln>
        <a:effectLst/>
      </dsp:spPr>
      <dsp:style>
        <a:lnRef idx="3">
          <a:schemeClr val="lt1"/>
        </a:lnRef>
        <a:fillRef idx="1">
          <a:schemeClr val="accent5"/>
        </a:fillRef>
        <a:effectRef idx="1">
          <a:schemeClr val="accent5"/>
        </a:effectRef>
        <a:fontRef idx="minor">
          <a:schemeClr val="lt1"/>
        </a:fontRef>
      </dsp:style>
    </dsp:sp>
    <dsp:sp modelId="{E848A51D-6A72-4903-8A97-3FB1DC5D3E4B}">
      <dsp:nvSpPr>
        <dsp:cNvPr id="0" name=""/>
        <dsp:cNvSpPr/>
      </dsp:nvSpPr>
      <dsp:spPr>
        <a:xfrm>
          <a:off x="1115618" y="4622437"/>
          <a:ext cx="6204515" cy="1074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2064" tIns="512064" rIns="512064" bIns="512064" numCol="1" spcCol="1270" anchor="ctr" anchorCtr="0">
          <a:noAutofit/>
        </a:bodyPr>
        <a:lstStyle/>
        <a:p>
          <a:pPr lvl="0" algn="ctr" defTabSz="3200400">
            <a:lnSpc>
              <a:spcPct val="90000"/>
            </a:lnSpc>
            <a:spcBef>
              <a:spcPct val="0"/>
            </a:spcBef>
            <a:spcAft>
              <a:spcPct val="35000"/>
            </a:spcAft>
          </a:pPr>
          <a:r>
            <a:rPr lang="es-EC" sz="7200" b="1" kern="1200" cap="none"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Calor Neto</a:t>
          </a:r>
          <a:endParaRPr lang="es-EC" sz="7200" b="1" kern="1200"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dsp:txBody>
      <dsp:txXfrm>
        <a:off x="1115618" y="4622437"/>
        <a:ext cx="6204515" cy="1074985"/>
      </dsp:txXfrm>
    </dsp:sp>
    <dsp:sp modelId="{A11DC719-C5C6-44C1-A58E-1F28E1955039}">
      <dsp:nvSpPr>
        <dsp:cNvPr id="0" name=""/>
        <dsp:cNvSpPr/>
      </dsp:nvSpPr>
      <dsp:spPr>
        <a:xfrm>
          <a:off x="3580051" y="1962206"/>
          <a:ext cx="1612478" cy="1612478"/>
        </a:xfrm>
        <a:prstGeom prst="ellipse">
          <a:avLst/>
        </a:prstGeom>
        <a:solidFill>
          <a:schemeClr val="accent4">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C" sz="2400" kern="1200" dirty="0" smtClean="0"/>
            <a:t>Perdidas</a:t>
          </a:r>
          <a:endParaRPr lang="es-EC" sz="2400" kern="1200" dirty="0"/>
        </a:p>
      </dsp:txBody>
      <dsp:txXfrm>
        <a:off x="3816193" y="2198348"/>
        <a:ext cx="1140194" cy="1140194"/>
      </dsp:txXfrm>
    </dsp:sp>
    <dsp:sp modelId="{4509CC51-70C7-4E68-B663-6E00EA3BAE5A}">
      <dsp:nvSpPr>
        <dsp:cNvPr id="0" name=""/>
        <dsp:cNvSpPr/>
      </dsp:nvSpPr>
      <dsp:spPr>
        <a:xfrm>
          <a:off x="2541017" y="360036"/>
          <a:ext cx="2391031" cy="2211143"/>
        </a:xfrm>
        <a:prstGeom prst="ellipse">
          <a:avLst/>
        </a:prstGeom>
        <a:solidFill>
          <a:schemeClr val="accent4">
            <a:hueOff val="-3518287"/>
            <a:satOff val="21119"/>
            <a:lumOff val="-1863"/>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C" sz="2400" b="0" kern="1200" dirty="0" smtClean="0"/>
            <a:t>Calor de evaporación</a:t>
          </a:r>
          <a:endParaRPr lang="es-EC" sz="2400" b="0" kern="1200" dirty="0"/>
        </a:p>
      </dsp:txBody>
      <dsp:txXfrm>
        <a:off x="2891175" y="683850"/>
        <a:ext cx="1690715" cy="1563515"/>
      </dsp:txXfrm>
    </dsp:sp>
    <dsp:sp modelId="{35018BFE-9799-4044-8956-3E6FBEE1F16A}">
      <dsp:nvSpPr>
        <dsp:cNvPr id="0" name=""/>
        <dsp:cNvSpPr/>
      </dsp:nvSpPr>
      <dsp:spPr>
        <a:xfrm>
          <a:off x="4471714" y="619770"/>
          <a:ext cx="1612478" cy="1612478"/>
        </a:xfrm>
        <a:prstGeom prst="ellipse">
          <a:avLst/>
        </a:prstGeom>
        <a:solidFill>
          <a:schemeClr val="accent4">
            <a:hueOff val="-7036575"/>
            <a:satOff val="42238"/>
            <a:lumOff val="-3725"/>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C" sz="2400" kern="1200" dirty="0" smtClean="0"/>
            <a:t>Calor sensible</a:t>
          </a:r>
          <a:endParaRPr lang="es-EC" sz="2400" kern="1200" dirty="0"/>
        </a:p>
      </dsp:txBody>
      <dsp:txXfrm>
        <a:off x="4707856" y="855912"/>
        <a:ext cx="1140194" cy="1140194"/>
      </dsp:txXfrm>
    </dsp:sp>
    <dsp:sp modelId="{A9410A0F-885B-48DB-BBE5-2F3A8965A788}">
      <dsp:nvSpPr>
        <dsp:cNvPr id="0" name=""/>
        <dsp:cNvSpPr/>
      </dsp:nvSpPr>
      <dsp:spPr>
        <a:xfrm>
          <a:off x="1709576" y="35832"/>
          <a:ext cx="5016599" cy="4013279"/>
        </a:xfrm>
        <a:prstGeom prst="funnel">
          <a:avLst/>
        </a:prstGeom>
        <a:solidFill>
          <a:schemeClr val="lt1">
            <a:alpha val="4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BBB55-0739-46C2-8C60-589E0699D83E}">
      <dsp:nvSpPr>
        <dsp:cNvPr id="0" name=""/>
        <dsp:cNvSpPr/>
      </dsp:nvSpPr>
      <dsp:spPr>
        <a:xfrm>
          <a:off x="1693347" y="2160226"/>
          <a:ext cx="4976181" cy="858814"/>
        </a:xfrm>
        <a:prstGeom prst="roundRect">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s-EC" sz="3600" b="1" kern="1200" dirty="0" smtClean="0">
              <a:solidFill>
                <a:schemeClr val="bg1"/>
              </a:solidFill>
            </a:rPr>
            <a:t>Pérdidas de Calor</a:t>
          </a:r>
          <a:endParaRPr lang="es-EC" sz="3600" b="1" kern="1200" dirty="0">
            <a:solidFill>
              <a:schemeClr val="bg1"/>
            </a:solidFill>
          </a:endParaRPr>
        </a:p>
      </dsp:txBody>
      <dsp:txXfrm>
        <a:off x="1735271" y="2202150"/>
        <a:ext cx="4892333" cy="774966"/>
      </dsp:txXfrm>
    </dsp:sp>
    <dsp:sp modelId="{597C76C3-4818-41A4-BBD7-568D01F2BEF0}">
      <dsp:nvSpPr>
        <dsp:cNvPr id="0" name=""/>
        <dsp:cNvSpPr/>
      </dsp:nvSpPr>
      <dsp:spPr>
        <a:xfrm rot="19264549">
          <a:off x="4595420" y="1827071"/>
          <a:ext cx="1060509" cy="0"/>
        </a:xfrm>
        <a:custGeom>
          <a:avLst/>
          <a:gdLst/>
          <a:ahLst/>
          <a:cxnLst/>
          <a:rect l="0" t="0" r="0" b="0"/>
          <a:pathLst>
            <a:path>
              <a:moveTo>
                <a:pt x="0" y="0"/>
              </a:moveTo>
              <a:lnTo>
                <a:pt x="1060509"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3A70A1-249A-4085-B94C-A12D84CF7A92}">
      <dsp:nvSpPr>
        <dsp:cNvPr id="0" name=""/>
        <dsp:cNvSpPr/>
      </dsp:nvSpPr>
      <dsp:spPr>
        <a:xfrm>
          <a:off x="4860920" y="116646"/>
          <a:ext cx="3059959" cy="1377270"/>
        </a:xfrm>
        <a:prstGeom prst="roundRect">
          <a:avLst/>
        </a:prstGeom>
        <a:solidFill>
          <a:schemeClr val="accent4">
            <a:hueOff val="-2345525"/>
            <a:satOff val="14079"/>
            <a:lumOff val="-1242"/>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Aire del proceso</a:t>
          </a:r>
        </a:p>
        <a:p>
          <a:pPr lvl="0" algn="ctr" defTabSz="1066800">
            <a:lnSpc>
              <a:spcPct val="90000"/>
            </a:lnSpc>
            <a:spcBef>
              <a:spcPct val="0"/>
            </a:spcBef>
            <a:spcAft>
              <a:spcPct val="35000"/>
            </a:spcAft>
          </a:pPr>
          <a:r>
            <a:rPr lang="es-EC" sz="2400" b="1" kern="1200" dirty="0" smtClean="0"/>
            <a:t>8100 (W)</a:t>
          </a:r>
          <a:endParaRPr lang="es-EC" sz="2400" b="1" kern="1200" dirty="0"/>
        </a:p>
      </dsp:txBody>
      <dsp:txXfrm>
        <a:off x="4928153" y="183879"/>
        <a:ext cx="2925493" cy="1242804"/>
      </dsp:txXfrm>
    </dsp:sp>
    <dsp:sp modelId="{11392016-45DA-45F4-A19F-AA6E12DB7994}">
      <dsp:nvSpPr>
        <dsp:cNvPr id="0" name=""/>
        <dsp:cNvSpPr/>
      </dsp:nvSpPr>
      <dsp:spPr>
        <a:xfrm rot="12798132">
          <a:off x="2367092" y="1813081"/>
          <a:ext cx="1264515" cy="0"/>
        </a:xfrm>
        <a:custGeom>
          <a:avLst/>
          <a:gdLst/>
          <a:ahLst/>
          <a:cxnLst/>
          <a:rect l="0" t="0" r="0" b="0"/>
          <a:pathLst>
            <a:path>
              <a:moveTo>
                <a:pt x="0" y="0"/>
              </a:moveTo>
              <a:lnTo>
                <a:pt x="1264515"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6B5D97-94F0-4D47-891F-01951F5BA678}">
      <dsp:nvSpPr>
        <dsp:cNvPr id="0" name=""/>
        <dsp:cNvSpPr/>
      </dsp:nvSpPr>
      <dsp:spPr>
        <a:xfrm>
          <a:off x="0" y="41533"/>
          <a:ext cx="2773569" cy="1424404"/>
        </a:xfrm>
        <a:prstGeom prst="roundRect">
          <a:avLst/>
        </a:prstGeom>
        <a:solidFill>
          <a:schemeClr val="accent4">
            <a:hueOff val="-4691050"/>
            <a:satOff val="28159"/>
            <a:lumOff val="-248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Vegetales</a:t>
          </a:r>
        </a:p>
        <a:p>
          <a:pPr lvl="0" algn="ctr" defTabSz="1066800">
            <a:lnSpc>
              <a:spcPct val="90000"/>
            </a:lnSpc>
            <a:spcBef>
              <a:spcPct val="0"/>
            </a:spcBef>
            <a:spcAft>
              <a:spcPct val="35000"/>
            </a:spcAft>
          </a:pPr>
          <a:r>
            <a:rPr lang="es-EC" sz="2400" b="1" kern="1200" dirty="0" smtClean="0"/>
            <a:t>116.37 (W)</a:t>
          </a:r>
        </a:p>
      </dsp:txBody>
      <dsp:txXfrm>
        <a:off x="69534" y="111067"/>
        <a:ext cx="2634501" cy="1285336"/>
      </dsp:txXfrm>
    </dsp:sp>
    <dsp:sp modelId="{0061FED1-E831-49CE-BB70-985DEF82065B}">
      <dsp:nvSpPr>
        <dsp:cNvPr id="0" name=""/>
        <dsp:cNvSpPr/>
      </dsp:nvSpPr>
      <dsp:spPr>
        <a:xfrm rot="5478643">
          <a:off x="3837369" y="3345724"/>
          <a:ext cx="653538" cy="0"/>
        </a:xfrm>
        <a:custGeom>
          <a:avLst/>
          <a:gdLst/>
          <a:ahLst/>
          <a:cxnLst/>
          <a:rect l="0" t="0" r="0" b="0"/>
          <a:pathLst>
            <a:path>
              <a:moveTo>
                <a:pt x="0" y="0"/>
              </a:moveTo>
              <a:lnTo>
                <a:pt x="653538"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04503B-DDAD-49E1-A174-FEC3A2E37A1C}">
      <dsp:nvSpPr>
        <dsp:cNvPr id="0" name=""/>
        <dsp:cNvSpPr/>
      </dsp:nvSpPr>
      <dsp:spPr>
        <a:xfrm>
          <a:off x="2627126" y="3672407"/>
          <a:ext cx="3026664" cy="1416588"/>
        </a:xfrm>
        <a:prstGeom prst="roundRect">
          <a:avLst/>
        </a:prstGeom>
        <a:solidFill>
          <a:schemeClr val="accent4">
            <a:hueOff val="-7036575"/>
            <a:satOff val="42238"/>
            <a:lumOff val="-3725"/>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Paredes de la cámara de deshidratado</a:t>
          </a:r>
        </a:p>
        <a:p>
          <a:pPr lvl="0" algn="ctr" defTabSz="1066800">
            <a:lnSpc>
              <a:spcPct val="90000"/>
            </a:lnSpc>
            <a:spcBef>
              <a:spcPct val="0"/>
            </a:spcBef>
            <a:spcAft>
              <a:spcPct val="35000"/>
            </a:spcAft>
          </a:pPr>
          <a:r>
            <a:rPr lang="es-EC" sz="2400" b="1" kern="1200" dirty="0" smtClean="0"/>
            <a:t>186,82(W)</a:t>
          </a:r>
          <a:endParaRPr lang="es-EC" sz="2400" b="1" kern="1200" dirty="0"/>
        </a:p>
      </dsp:txBody>
      <dsp:txXfrm>
        <a:off x="2696278" y="3741559"/>
        <a:ext cx="2888360" cy="127828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BBB55-0739-46C2-8C60-589E0699D83E}">
      <dsp:nvSpPr>
        <dsp:cNvPr id="0" name=""/>
        <dsp:cNvSpPr/>
      </dsp:nvSpPr>
      <dsp:spPr>
        <a:xfrm>
          <a:off x="2232239" y="2016211"/>
          <a:ext cx="3610346" cy="1146823"/>
        </a:xfrm>
        <a:prstGeom prst="roundRect">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s-EC" sz="3600" b="1" kern="1200" dirty="0" smtClean="0">
              <a:solidFill>
                <a:schemeClr val="bg1"/>
              </a:solidFill>
            </a:rPr>
            <a:t>Pérdidas de Calor en Vegetales</a:t>
          </a:r>
          <a:endParaRPr lang="es-EC" sz="3600" b="1" kern="1200" dirty="0">
            <a:solidFill>
              <a:schemeClr val="bg1"/>
            </a:solidFill>
          </a:endParaRPr>
        </a:p>
      </dsp:txBody>
      <dsp:txXfrm>
        <a:off x="2288222" y="2072194"/>
        <a:ext cx="3498380" cy="1034857"/>
      </dsp:txXfrm>
    </dsp:sp>
    <dsp:sp modelId="{597C76C3-4818-41A4-BBD7-568D01F2BEF0}">
      <dsp:nvSpPr>
        <dsp:cNvPr id="0" name=""/>
        <dsp:cNvSpPr/>
      </dsp:nvSpPr>
      <dsp:spPr>
        <a:xfrm rot="18852393">
          <a:off x="4460231" y="1696742"/>
          <a:ext cx="891339" cy="0"/>
        </a:xfrm>
        <a:custGeom>
          <a:avLst/>
          <a:gdLst/>
          <a:ahLst/>
          <a:cxnLst/>
          <a:rect l="0" t="0" r="0" b="0"/>
          <a:pathLst>
            <a:path>
              <a:moveTo>
                <a:pt x="0" y="0"/>
              </a:moveTo>
              <a:lnTo>
                <a:pt x="891339"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3A70A1-249A-4085-B94C-A12D84CF7A92}">
      <dsp:nvSpPr>
        <dsp:cNvPr id="0" name=""/>
        <dsp:cNvSpPr/>
      </dsp:nvSpPr>
      <dsp:spPr>
        <a:xfrm>
          <a:off x="4356484" y="2"/>
          <a:ext cx="3059959" cy="1377270"/>
        </a:xfrm>
        <a:prstGeom prst="roundRect">
          <a:avLst/>
        </a:prstGeom>
        <a:solidFill>
          <a:schemeClr val="accent4">
            <a:hueOff val="-1759144"/>
            <a:satOff val="10560"/>
            <a:lumOff val="-931"/>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Ley de enfriamiento de Newton</a:t>
          </a:r>
          <a:endParaRPr lang="es-EC" sz="2400" b="1" kern="1200" dirty="0"/>
        </a:p>
      </dsp:txBody>
      <dsp:txXfrm>
        <a:off x="4423717" y="67235"/>
        <a:ext cx="2925493" cy="1242804"/>
      </dsp:txXfrm>
    </dsp:sp>
    <dsp:sp modelId="{11392016-45DA-45F4-A19F-AA6E12DB7994}">
      <dsp:nvSpPr>
        <dsp:cNvPr id="0" name=""/>
        <dsp:cNvSpPr/>
      </dsp:nvSpPr>
      <dsp:spPr>
        <a:xfrm rot="13620188">
          <a:off x="2822276" y="1720308"/>
          <a:ext cx="809153" cy="0"/>
        </a:xfrm>
        <a:custGeom>
          <a:avLst/>
          <a:gdLst/>
          <a:ahLst/>
          <a:cxnLst/>
          <a:rect l="0" t="0" r="0" b="0"/>
          <a:pathLst>
            <a:path>
              <a:moveTo>
                <a:pt x="0" y="0"/>
              </a:moveTo>
              <a:lnTo>
                <a:pt x="809153"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6B5D97-94F0-4D47-891F-01951F5BA678}">
      <dsp:nvSpPr>
        <dsp:cNvPr id="0" name=""/>
        <dsp:cNvSpPr/>
      </dsp:nvSpPr>
      <dsp:spPr>
        <a:xfrm>
          <a:off x="900097" y="0"/>
          <a:ext cx="2773569" cy="1424404"/>
        </a:xfrm>
        <a:prstGeom prst="roundRect">
          <a:avLst/>
        </a:prstGeom>
        <a:solidFill>
          <a:schemeClr val="accent4">
            <a:hueOff val="-3518287"/>
            <a:satOff val="21119"/>
            <a:lumOff val="-186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Densidad de flujo calorífico</a:t>
          </a:r>
        </a:p>
      </dsp:txBody>
      <dsp:txXfrm>
        <a:off x="969631" y="69534"/>
        <a:ext cx="2634501" cy="1285336"/>
      </dsp:txXfrm>
    </dsp:sp>
    <dsp:sp modelId="{0061FED1-E831-49CE-BB70-985DEF82065B}">
      <dsp:nvSpPr>
        <dsp:cNvPr id="0" name=""/>
        <dsp:cNvSpPr/>
      </dsp:nvSpPr>
      <dsp:spPr>
        <a:xfrm rot="21589618">
          <a:off x="5842586" y="2583755"/>
          <a:ext cx="275752" cy="0"/>
        </a:xfrm>
        <a:custGeom>
          <a:avLst/>
          <a:gdLst/>
          <a:ahLst/>
          <a:cxnLst/>
          <a:rect l="0" t="0" r="0" b="0"/>
          <a:pathLst>
            <a:path>
              <a:moveTo>
                <a:pt x="0" y="0"/>
              </a:moveTo>
              <a:lnTo>
                <a:pt x="275752"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04503B-DDAD-49E1-A174-FEC3A2E37A1C}">
      <dsp:nvSpPr>
        <dsp:cNvPr id="0" name=""/>
        <dsp:cNvSpPr/>
      </dsp:nvSpPr>
      <dsp:spPr>
        <a:xfrm>
          <a:off x="6118338" y="1872213"/>
          <a:ext cx="1874549" cy="1416588"/>
        </a:xfrm>
        <a:prstGeom prst="roundRect">
          <a:avLst/>
        </a:prstGeom>
        <a:solidFill>
          <a:schemeClr val="accent4">
            <a:hueOff val="-5277431"/>
            <a:satOff val="31679"/>
            <a:lumOff val="-2794"/>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Coeficiente de convección</a:t>
          </a:r>
          <a:endParaRPr lang="es-EC" sz="2400" b="1" kern="1200" dirty="0"/>
        </a:p>
      </dsp:txBody>
      <dsp:txXfrm>
        <a:off x="6187490" y="1941365"/>
        <a:ext cx="1736245" cy="1278284"/>
      </dsp:txXfrm>
    </dsp:sp>
    <dsp:sp modelId="{BD79BD31-F4C5-4A22-864F-114F436272C2}">
      <dsp:nvSpPr>
        <dsp:cNvPr id="0" name=""/>
        <dsp:cNvSpPr/>
      </dsp:nvSpPr>
      <dsp:spPr>
        <a:xfrm rot="10810233">
          <a:off x="1910557" y="2583771"/>
          <a:ext cx="321683" cy="0"/>
        </a:xfrm>
        <a:custGeom>
          <a:avLst/>
          <a:gdLst/>
          <a:ahLst/>
          <a:cxnLst/>
          <a:rect l="0" t="0" r="0" b="0"/>
          <a:pathLst>
            <a:path>
              <a:moveTo>
                <a:pt x="0" y="0"/>
              </a:moveTo>
              <a:lnTo>
                <a:pt x="321683"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34B760-AE74-4949-AB9C-7206596BB4AC}">
      <dsp:nvSpPr>
        <dsp:cNvPr id="0" name=""/>
        <dsp:cNvSpPr/>
      </dsp:nvSpPr>
      <dsp:spPr>
        <a:xfrm>
          <a:off x="36007" y="1872207"/>
          <a:ext cx="1874549" cy="1416588"/>
        </a:xfrm>
        <a:prstGeom prst="roundRect">
          <a:avLst/>
        </a:prstGeom>
        <a:solidFill>
          <a:schemeClr val="accent4">
            <a:hueOff val="-7036575"/>
            <a:satOff val="42238"/>
            <a:lumOff val="-3725"/>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s-EC" sz="2300" b="1" kern="1200" dirty="0" smtClean="0"/>
            <a:t>Sección transversal </a:t>
          </a:r>
          <a:r>
            <a:rPr lang="es-EC" sz="2300" b="1" kern="1200" smtClean="0"/>
            <a:t>al flujo de </a:t>
          </a:r>
          <a:r>
            <a:rPr lang="es-EC" sz="2300" b="1" kern="1200" dirty="0" smtClean="0"/>
            <a:t>calor</a:t>
          </a:r>
          <a:endParaRPr lang="es-EC" sz="2300" b="1" kern="1200" dirty="0"/>
        </a:p>
      </dsp:txBody>
      <dsp:txXfrm>
        <a:off x="105159" y="1941359"/>
        <a:ext cx="1736245" cy="127828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BBB55-0739-46C2-8C60-589E0699D83E}">
      <dsp:nvSpPr>
        <dsp:cNvPr id="0" name=""/>
        <dsp:cNvSpPr/>
      </dsp:nvSpPr>
      <dsp:spPr>
        <a:xfrm>
          <a:off x="2178573" y="2016211"/>
          <a:ext cx="3878508" cy="1146823"/>
        </a:xfrm>
        <a:prstGeom prst="roundRect">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s-EC" sz="3500" b="1" kern="1200" dirty="0" smtClean="0">
              <a:solidFill>
                <a:schemeClr val="bg1"/>
              </a:solidFill>
            </a:rPr>
            <a:t>Pérdidas de Calor en aire del proceso</a:t>
          </a:r>
          <a:endParaRPr lang="es-EC" sz="3500" b="1" kern="1200" dirty="0">
            <a:solidFill>
              <a:schemeClr val="bg1"/>
            </a:solidFill>
          </a:endParaRPr>
        </a:p>
      </dsp:txBody>
      <dsp:txXfrm>
        <a:off x="2234556" y="2072194"/>
        <a:ext cx="3766542" cy="1034857"/>
      </dsp:txXfrm>
    </dsp:sp>
    <dsp:sp modelId="{597C76C3-4818-41A4-BBD7-568D01F2BEF0}">
      <dsp:nvSpPr>
        <dsp:cNvPr id="0" name=""/>
        <dsp:cNvSpPr/>
      </dsp:nvSpPr>
      <dsp:spPr>
        <a:xfrm rot="19185398">
          <a:off x="4678283" y="1696745"/>
          <a:ext cx="989005" cy="0"/>
        </a:xfrm>
        <a:custGeom>
          <a:avLst/>
          <a:gdLst/>
          <a:ahLst/>
          <a:cxnLst/>
          <a:rect l="0" t="0" r="0" b="0"/>
          <a:pathLst>
            <a:path>
              <a:moveTo>
                <a:pt x="0" y="0"/>
              </a:moveTo>
              <a:lnTo>
                <a:pt x="989005"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3A70A1-249A-4085-B94C-A12D84CF7A92}">
      <dsp:nvSpPr>
        <dsp:cNvPr id="0" name=""/>
        <dsp:cNvSpPr/>
      </dsp:nvSpPr>
      <dsp:spPr>
        <a:xfrm>
          <a:off x="4464490" y="8"/>
          <a:ext cx="3798787" cy="1377270"/>
        </a:xfrm>
        <a:prstGeom prst="roundRect">
          <a:avLst/>
        </a:prstGeom>
        <a:solidFill>
          <a:schemeClr val="accent4">
            <a:hueOff val="-1759144"/>
            <a:satOff val="10560"/>
            <a:lumOff val="-931"/>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Mínima temperatura del proceso  de deshidratado menos temperatura ambiente </a:t>
          </a:r>
          <a:endParaRPr lang="es-EC" sz="2400" b="1" kern="1200" dirty="0"/>
        </a:p>
      </dsp:txBody>
      <dsp:txXfrm>
        <a:off x="4531723" y="67241"/>
        <a:ext cx="3664321" cy="1242804"/>
      </dsp:txXfrm>
    </dsp:sp>
    <dsp:sp modelId="{11392016-45DA-45F4-A19F-AA6E12DB7994}">
      <dsp:nvSpPr>
        <dsp:cNvPr id="0" name=""/>
        <dsp:cNvSpPr/>
      </dsp:nvSpPr>
      <dsp:spPr>
        <a:xfrm rot="13249087">
          <a:off x="2658683" y="1720312"/>
          <a:ext cx="905363" cy="0"/>
        </a:xfrm>
        <a:custGeom>
          <a:avLst/>
          <a:gdLst/>
          <a:ahLst/>
          <a:cxnLst/>
          <a:rect l="0" t="0" r="0" b="0"/>
          <a:pathLst>
            <a:path>
              <a:moveTo>
                <a:pt x="0" y="0"/>
              </a:moveTo>
              <a:lnTo>
                <a:pt x="905363"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6B5D97-94F0-4D47-891F-01951F5BA678}">
      <dsp:nvSpPr>
        <dsp:cNvPr id="0" name=""/>
        <dsp:cNvSpPr/>
      </dsp:nvSpPr>
      <dsp:spPr>
        <a:xfrm>
          <a:off x="35368" y="7"/>
          <a:ext cx="3817690" cy="1424404"/>
        </a:xfrm>
        <a:prstGeom prst="roundRect">
          <a:avLst/>
        </a:prstGeom>
        <a:solidFill>
          <a:schemeClr val="accent4">
            <a:hueOff val="-3518287"/>
            <a:satOff val="21119"/>
            <a:lumOff val="-186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Velocidad del aire calculada para Reynolds</a:t>
          </a:r>
        </a:p>
      </dsp:txBody>
      <dsp:txXfrm>
        <a:off x="104902" y="69541"/>
        <a:ext cx="3678622" cy="1285336"/>
      </dsp:txXfrm>
    </dsp:sp>
    <dsp:sp modelId="{0061FED1-E831-49CE-BB70-985DEF82065B}">
      <dsp:nvSpPr>
        <dsp:cNvPr id="0" name=""/>
        <dsp:cNvSpPr/>
      </dsp:nvSpPr>
      <dsp:spPr>
        <a:xfrm rot="21590294">
          <a:off x="6057081" y="2583655"/>
          <a:ext cx="349288" cy="0"/>
        </a:xfrm>
        <a:custGeom>
          <a:avLst/>
          <a:gdLst/>
          <a:ahLst/>
          <a:cxnLst/>
          <a:rect l="0" t="0" r="0" b="0"/>
          <a:pathLst>
            <a:path>
              <a:moveTo>
                <a:pt x="0" y="0"/>
              </a:moveTo>
              <a:lnTo>
                <a:pt x="349288"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04503B-DDAD-49E1-A174-FEC3A2E37A1C}">
      <dsp:nvSpPr>
        <dsp:cNvPr id="0" name=""/>
        <dsp:cNvSpPr/>
      </dsp:nvSpPr>
      <dsp:spPr>
        <a:xfrm>
          <a:off x="6406370" y="1872221"/>
          <a:ext cx="1874549" cy="1416588"/>
        </a:xfrm>
        <a:prstGeom prst="roundRect">
          <a:avLst/>
        </a:prstGeom>
        <a:solidFill>
          <a:schemeClr val="accent4">
            <a:hueOff val="-5277431"/>
            <a:satOff val="31679"/>
            <a:lumOff val="-2794"/>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Calor específico del aire</a:t>
          </a:r>
          <a:endParaRPr lang="es-EC" sz="2400" b="1" kern="1200" dirty="0"/>
        </a:p>
      </dsp:txBody>
      <dsp:txXfrm>
        <a:off x="6475522" y="1941373"/>
        <a:ext cx="1736245" cy="1278284"/>
      </dsp:txXfrm>
    </dsp:sp>
    <dsp:sp modelId="{BD79BD31-F4C5-4A22-864F-114F436272C2}">
      <dsp:nvSpPr>
        <dsp:cNvPr id="0" name=""/>
        <dsp:cNvSpPr/>
      </dsp:nvSpPr>
      <dsp:spPr>
        <a:xfrm rot="10809859">
          <a:off x="1874549" y="2583626"/>
          <a:ext cx="304025" cy="0"/>
        </a:xfrm>
        <a:custGeom>
          <a:avLst/>
          <a:gdLst/>
          <a:ahLst/>
          <a:cxnLst/>
          <a:rect l="0" t="0" r="0" b="0"/>
          <a:pathLst>
            <a:path>
              <a:moveTo>
                <a:pt x="0" y="0"/>
              </a:moveTo>
              <a:lnTo>
                <a:pt x="304025"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34B760-AE74-4949-AB9C-7206596BB4AC}">
      <dsp:nvSpPr>
        <dsp:cNvPr id="0" name=""/>
        <dsp:cNvSpPr/>
      </dsp:nvSpPr>
      <dsp:spPr>
        <a:xfrm>
          <a:off x="0" y="1872207"/>
          <a:ext cx="1874549" cy="1416588"/>
        </a:xfrm>
        <a:prstGeom prst="roundRect">
          <a:avLst/>
        </a:prstGeom>
        <a:solidFill>
          <a:schemeClr val="accent4">
            <a:hueOff val="-7036575"/>
            <a:satOff val="42238"/>
            <a:lumOff val="-3725"/>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Flujo másico de aire</a:t>
          </a:r>
          <a:endParaRPr lang="es-EC" sz="2400" b="1" kern="1200" dirty="0"/>
        </a:p>
      </dsp:txBody>
      <dsp:txXfrm>
        <a:off x="69152" y="1941359"/>
        <a:ext cx="1736245" cy="127828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BBB55-0739-46C2-8C60-589E0699D83E}">
      <dsp:nvSpPr>
        <dsp:cNvPr id="0" name=""/>
        <dsp:cNvSpPr/>
      </dsp:nvSpPr>
      <dsp:spPr>
        <a:xfrm>
          <a:off x="2016224" y="2016211"/>
          <a:ext cx="4203208" cy="1146823"/>
        </a:xfrm>
        <a:prstGeom prst="roundRect">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es-EC" sz="3200" b="1" kern="1200" dirty="0" smtClean="0">
              <a:solidFill>
                <a:schemeClr val="bg1"/>
              </a:solidFill>
            </a:rPr>
            <a:t>Pérdidas de Calor Paredes de la Cámara</a:t>
          </a:r>
          <a:endParaRPr lang="es-EC" sz="3200" b="1" kern="1200" dirty="0">
            <a:solidFill>
              <a:schemeClr val="bg1"/>
            </a:solidFill>
          </a:endParaRPr>
        </a:p>
      </dsp:txBody>
      <dsp:txXfrm>
        <a:off x="2072207" y="2072194"/>
        <a:ext cx="4091242" cy="1034857"/>
      </dsp:txXfrm>
    </dsp:sp>
    <dsp:sp modelId="{597C76C3-4818-41A4-BBD7-568D01F2BEF0}">
      <dsp:nvSpPr>
        <dsp:cNvPr id="0" name=""/>
        <dsp:cNvSpPr/>
      </dsp:nvSpPr>
      <dsp:spPr>
        <a:xfrm rot="19185398">
          <a:off x="4678283" y="1696745"/>
          <a:ext cx="989005" cy="0"/>
        </a:xfrm>
        <a:custGeom>
          <a:avLst/>
          <a:gdLst/>
          <a:ahLst/>
          <a:cxnLst/>
          <a:rect l="0" t="0" r="0" b="0"/>
          <a:pathLst>
            <a:path>
              <a:moveTo>
                <a:pt x="0" y="0"/>
              </a:moveTo>
              <a:lnTo>
                <a:pt x="989005"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3A70A1-249A-4085-B94C-A12D84CF7A92}">
      <dsp:nvSpPr>
        <dsp:cNvPr id="0" name=""/>
        <dsp:cNvSpPr/>
      </dsp:nvSpPr>
      <dsp:spPr>
        <a:xfrm>
          <a:off x="4464490" y="8"/>
          <a:ext cx="3798787" cy="1377270"/>
        </a:xfrm>
        <a:prstGeom prst="roundRect">
          <a:avLst/>
        </a:prstGeom>
        <a:solidFill>
          <a:schemeClr val="accent4">
            <a:hueOff val="-1759144"/>
            <a:satOff val="10560"/>
            <a:lumOff val="-931"/>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C" sz="2000" b="1" kern="1200" dirty="0" smtClean="0"/>
            <a:t>Área de transferencia de calor en las paredes de la cámara de deshidratado</a:t>
          </a:r>
          <a:endParaRPr lang="es-EC" sz="2000" b="1" kern="1200" dirty="0"/>
        </a:p>
      </dsp:txBody>
      <dsp:txXfrm>
        <a:off x="4531723" y="67241"/>
        <a:ext cx="3664321" cy="1242804"/>
      </dsp:txXfrm>
    </dsp:sp>
    <dsp:sp modelId="{11392016-45DA-45F4-A19F-AA6E12DB7994}">
      <dsp:nvSpPr>
        <dsp:cNvPr id="0" name=""/>
        <dsp:cNvSpPr/>
      </dsp:nvSpPr>
      <dsp:spPr>
        <a:xfrm rot="13249087">
          <a:off x="2658683" y="1720312"/>
          <a:ext cx="905363" cy="0"/>
        </a:xfrm>
        <a:custGeom>
          <a:avLst/>
          <a:gdLst/>
          <a:ahLst/>
          <a:cxnLst/>
          <a:rect l="0" t="0" r="0" b="0"/>
          <a:pathLst>
            <a:path>
              <a:moveTo>
                <a:pt x="0" y="0"/>
              </a:moveTo>
              <a:lnTo>
                <a:pt x="905363"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6B5D97-94F0-4D47-891F-01951F5BA678}">
      <dsp:nvSpPr>
        <dsp:cNvPr id="0" name=""/>
        <dsp:cNvSpPr/>
      </dsp:nvSpPr>
      <dsp:spPr>
        <a:xfrm>
          <a:off x="35368" y="7"/>
          <a:ext cx="3817690" cy="1424404"/>
        </a:xfrm>
        <a:prstGeom prst="roundRect">
          <a:avLst/>
        </a:prstGeom>
        <a:solidFill>
          <a:schemeClr val="accent4">
            <a:hueOff val="-3518287"/>
            <a:satOff val="21119"/>
            <a:lumOff val="-186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C" sz="2000" b="1" kern="1200" dirty="0" smtClean="0"/>
            <a:t>Espesor de la cámara de deshidratado</a:t>
          </a:r>
        </a:p>
      </dsp:txBody>
      <dsp:txXfrm>
        <a:off x="104902" y="69541"/>
        <a:ext cx="3678622" cy="1285336"/>
      </dsp:txXfrm>
    </dsp:sp>
    <dsp:sp modelId="{0061FED1-E831-49CE-BB70-985DEF82065B}">
      <dsp:nvSpPr>
        <dsp:cNvPr id="0" name=""/>
        <dsp:cNvSpPr/>
      </dsp:nvSpPr>
      <dsp:spPr>
        <a:xfrm rot="21590294">
          <a:off x="6219432" y="2583426"/>
          <a:ext cx="186938" cy="0"/>
        </a:xfrm>
        <a:custGeom>
          <a:avLst/>
          <a:gdLst/>
          <a:ahLst/>
          <a:cxnLst/>
          <a:rect l="0" t="0" r="0" b="0"/>
          <a:pathLst>
            <a:path>
              <a:moveTo>
                <a:pt x="0" y="0"/>
              </a:moveTo>
              <a:lnTo>
                <a:pt x="186938"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04503B-DDAD-49E1-A174-FEC3A2E37A1C}">
      <dsp:nvSpPr>
        <dsp:cNvPr id="0" name=""/>
        <dsp:cNvSpPr/>
      </dsp:nvSpPr>
      <dsp:spPr>
        <a:xfrm>
          <a:off x="6406370" y="1872221"/>
          <a:ext cx="1874549" cy="1416588"/>
        </a:xfrm>
        <a:prstGeom prst="roundRect">
          <a:avLst/>
        </a:prstGeom>
        <a:solidFill>
          <a:schemeClr val="accent4">
            <a:hueOff val="-5277431"/>
            <a:satOff val="31679"/>
            <a:lumOff val="-2794"/>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C" sz="2000" b="1" kern="1200" dirty="0" smtClean="0"/>
            <a:t>Coeficiente global de transferencia de calor</a:t>
          </a:r>
          <a:endParaRPr lang="es-EC" sz="2000" b="1" kern="1200" dirty="0"/>
        </a:p>
      </dsp:txBody>
      <dsp:txXfrm>
        <a:off x="6475522" y="1941373"/>
        <a:ext cx="1736245" cy="1278284"/>
      </dsp:txXfrm>
    </dsp:sp>
    <dsp:sp modelId="{BD79BD31-F4C5-4A22-864F-114F436272C2}">
      <dsp:nvSpPr>
        <dsp:cNvPr id="0" name=""/>
        <dsp:cNvSpPr/>
      </dsp:nvSpPr>
      <dsp:spPr>
        <a:xfrm rot="10809859">
          <a:off x="1874549" y="2583393"/>
          <a:ext cx="141674" cy="0"/>
        </a:xfrm>
        <a:custGeom>
          <a:avLst/>
          <a:gdLst/>
          <a:ahLst/>
          <a:cxnLst/>
          <a:rect l="0" t="0" r="0" b="0"/>
          <a:pathLst>
            <a:path>
              <a:moveTo>
                <a:pt x="0" y="0"/>
              </a:moveTo>
              <a:lnTo>
                <a:pt x="141674"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34B760-AE74-4949-AB9C-7206596BB4AC}">
      <dsp:nvSpPr>
        <dsp:cNvPr id="0" name=""/>
        <dsp:cNvSpPr/>
      </dsp:nvSpPr>
      <dsp:spPr>
        <a:xfrm>
          <a:off x="0" y="1872207"/>
          <a:ext cx="1874549" cy="1416588"/>
        </a:xfrm>
        <a:prstGeom prst="roundRect">
          <a:avLst/>
        </a:prstGeom>
        <a:solidFill>
          <a:schemeClr val="accent4">
            <a:hueOff val="-7036575"/>
            <a:satOff val="42238"/>
            <a:lumOff val="-3725"/>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C" sz="2000" b="1" kern="1200" dirty="0" smtClean="0"/>
            <a:t>Temperatura del aire del proceso</a:t>
          </a:r>
          <a:endParaRPr lang="es-EC" sz="2000" b="1" kern="1200" dirty="0"/>
        </a:p>
      </dsp:txBody>
      <dsp:txXfrm>
        <a:off x="69152" y="1941359"/>
        <a:ext cx="1736245" cy="127828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BBB55-0739-46C2-8C60-589E0699D83E}">
      <dsp:nvSpPr>
        <dsp:cNvPr id="0" name=""/>
        <dsp:cNvSpPr/>
      </dsp:nvSpPr>
      <dsp:spPr>
        <a:xfrm>
          <a:off x="2376261" y="2304259"/>
          <a:ext cx="3483132" cy="570728"/>
        </a:xfrm>
        <a:prstGeom prst="roundRect">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es-EC" sz="3200" b="1" kern="1200" dirty="0" smtClean="0">
              <a:solidFill>
                <a:schemeClr val="bg1"/>
              </a:solidFill>
            </a:rPr>
            <a:t>Calor útil de tubos</a:t>
          </a:r>
          <a:endParaRPr lang="es-EC" sz="3200" b="1" kern="1200" dirty="0">
            <a:solidFill>
              <a:schemeClr val="bg1"/>
            </a:solidFill>
          </a:endParaRPr>
        </a:p>
      </dsp:txBody>
      <dsp:txXfrm>
        <a:off x="2404122" y="2332120"/>
        <a:ext cx="3427410" cy="515006"/>
      </dsp:txXfrm>
    </dsp:sp>
    <dsp:sp modelId="{597C76C3-4818-41A4-BBD7-568D01F2BEF0}">
      <dsp:nvSpPr>
        <dsp:cNvPr id="0" name=""/>
        <dsp:cNvSpPr/>
      </dsp:nvSpPr>
      <dsp:spPr>
        <a:xfrm rot="19185398">
          <a:off x="4285181" y="1840768"/>
          <a:ext cx="1434874" cy="0"/>
        </a:xfrm>
        <a:custGeom>
          <a:avLst/>
          <a:gdLst/>
          <a:ahLst/>
          <a:cxnLst/>
          <a:rect l="0" t="0" r="0" b="0"/>
          <a:pathLst>
            <a:path>
              <a:moveTo>
                <a:pt x="0" y="0"/>
              </a:moveTo>
              <a:lnTo>
                <a:pt x="1434874"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3A70A1-249A-4085-B94C-A12D84CF7A92}">
      <dsp:nvSpPr>
        <dsp:cNvPr id="0" name=""/>
        <dsp:cNvSpPr/>
      </dsp:nvSpPr>
      <dsp:spPr>
        <a:xfrm>
          <a:off x="4464490" y="8"/>
          <a:ext cx="3798787" cy="1377270"/>
        </a:xfrm>
        <a:prstGeom prst="roundRect">
          <a:avLst/>
        </a:prstGeom>
        <a:solidFill>
          <a:schemeClr val="accent4">
            <a:hueOff val="-1759144"/>
            <a:satOff val="10560"/>
            <a:lumOff val="-931"/>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C" sz="2000" b="1" kern="1200" dirty="0" smtClean="0"/>
            <a:t>Área de la superficie externa del tubo</a:t>
          </a:r>
          <a:endParaRPr lang="es-EC" sz="2000" b="1" kern="1200" dirty="0"/>
        </a:p>
      </dsp:txBody>
      <dsp:txXfrm>
        <a:off x="4531723" y="67241"/>
        <a:ext cx="3664321" cy="1242804"/>
      </dsp:txXfrm>
    </dsp:sp>
    <dsp:sp modelId="{11392016-45DA-45F4-A19F-AA6E12DB7994}">
      <dsp:nvSpPr>
        <dsp:cNvPr id="0" name=""/>
        <dsp:cNvSpPr/>
      </dsp:nvSpPr>
      <dsp:spPr>
        <a:xfrm rot="13249087">
          <a:off x="2605095" y="1864335"/>
          <a:ext cx="1346031" cy="0"/>
        </a:xfrm>
        <a:custGeom>
          <a:avLst/>
          <a:gdLst/>
          <a:ahLst/>
          <a:cxnLst/>
          <a:rect l="0" t="0" r="0" b="0"/>
          <a:pathLst>
            <a:path>
              <a:moveTo>
                <a:pt x="0" y="0"/>
              </a:moveTo>
              <a:lnTo>
                <a:pt x="1346031"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6B5D97-94F0-4D47-891F-01951F5BA678}">
      <dsp:nvSpPr>
        <dsp:cNvPr id="0" name=""/>
        <dsp:cNvSpPr/>
      </dsp:nvSpPr>
      <dsp:spPr>
        <a:xfrm>
          <a:off x="35368" y="7"/>
          <a:ext cx="3817690" cy="1424404"/>
        </a:xfrm>
        <a:prstGeom prst="roundRect">
          <a:avLst/>
        </a:prstGeom>
        <a:solidFill>
          <a:schemeClr val="accent4">
            <a:hueOff val="-3518287"/>
            <a:satOff val="21119"/>
            <a:lumOff val="-186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C" sz="2000" b="1" kern="1200" dirty="0" smtClean="0"/>
            <a:t>Diferencia de temperatura media logarítmica</a:t>
          </a:r>
        </a:p>
      </dsp:txBody>
      <dsp:txXfrm>
        <a:off x="104902" y="69541"/>
        <a:ext cx="3678622" cy="1285336"/>
      </dsp:txXfrm>
    </dsp:sp>
    <dsp:sp modelId="{0061FED1-E831-49CE-BB70-985DEF82065B}">
      <dsp:nvSpPr>
        <dsp:cNvPr id="0" name=""/>
        <dsp:cNvSpPr/>
      </dsp:nvSpPr>
      <dsp:spPr>
        <a:xfrm rot="21590294">
          <a:off x="5859393" y="2583934"/>
          <a:ext cx="546977" cy="0"/>
        </a:xfrm>
        <a:custGeom>
          <a:avLst/>
          <a:gdLst/>
          <a:ahLst/>
          <a:cxnLst/>
          <a:rect l="0" t="0" r="0" b="0"/>
          <a:pathLst>
            <a:path>
              <a:moveTo>
                <a:pt x="0" y="0"/>
              </a:moveTo>
              <a:lnTo>
                <a:pt x="546977"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04503B-DDAD-49E1-A174-FEC3A2E37A1C}">
      <dsp:nvSpPr>
        <dsp:cNvPr id="0" name=""/>
        <dsp:cNvSpPr/>
      </dsp:nvSpPr>
      <dsp:spPr>
        <a:xfrm>
          <a:off x="6406370" y="1872221"/>
          <a:ext cx="1874549" cy="1416588"/>
        </a:xfrm>
        <a:prstGeom prst="roundRect">
          <a:avLst/>
        </a:prstGeom>
        <a:solidFill>
          <a:schemeClr val="accent4">
            <a:hueOff val="-5277431"/>
            <a:satOff val="31679"/>
            <a:lumOff val="-2794"/>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C" sz="2000" b="1" kern="1200" dirty="0" smtClean="0"/>
            <a:t>Coeficiente global de transferencia de calor</a:t>
          </a:r>
          <a:endParaRPr lang="es-EC" sz="2000" b="1" kern="1200" dirty="0"/>
        </a:p>
      </dsp:txBody>
      <dsp:txXfrm>
        <a:off x="6475522" y="1941373"/>
        <a:ext cx="1736245" cy="1278284"/>
      </dsp:txXfrm>
    </dsp:sp>
    <dsp:sp modelId="{BD79BD31-F4C5-4A22-864F-114F436272C2}">
      <dsp:nvSpPr>
        <dsp:cNvPr id="0" name=""/>
        <dsp:cNvSpPr/>
      </dsp:nvSpPr>
      <dsp:spPr>
        <a:xfrm rot="10809859">
          <a:off x="1874548" y="2583909"/>
          <a:ext cx="501713" cy="0"/>
        </a:xfrm>
        <a:custGeom>
          <a:avLst/>
          <a:gdLst/>
          <a:ahLst/>
          <a:cxnLst/>
          <a:rect l="0" t="0" r="0" b="0"/>
          <a:pathLst>
            <a:path>
              <a:moveTo>
                <a:pt x="0" y="0"/>
              </a:moveTo>
              <a:lnTo>
                <a:pt x="501713"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34B760-AE74-4949-AB9C-7206596BB4AC}">
      <dsp:nvSpPr>
        <dsp:cNvPr id="0" name=""/>
        <dsp:cNvSpPr/>
      </dsp:nvSpPr>
      <dsp:spPr>
        <a:xfrm>
          <a:off x="0" y="1872207"/>
          <a:ext cx="1874549" cy="1416588"/>
        </a:xfrm>
        <a:prstGeom prst="roundRect">
          <a:avLst/>
        </a:prstGeom>
        <a:solidFill>
          <a:schemeClr val="accent4">
            <a:hueOff val="-7036575"/>
            <a:satOff val="42238"/>
            <a:lumOff val="-3725"/>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C" sz="2000" b="1" kern="1200" dirty="0" smtClean="0"/>
            <a:t>Para cada tubo a utilizar</a:t>
          </a:r>
          <a:endParaRPr lang="es-EC" sz="2000" b="1" kern="1200" dirty="0"/>
        </a:p>
      </dsp:txBody>
      <dsp:txXfrm>
        <a:off x="69152" y="1941359"/>
        <a:ext cx="1736245" cy="127828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BBB55-0739-46C2-8C60-589E0699D83E}">
      <dsp:nvSpPr>
        <dsp:cNvPr id="0" name=""/>
        <dsp:cNvSpPr/>
      </dsp:nvSpPr>
      <dsp:spPr>
        <a:xfrm>
          <a:off x="2026752" y="2088252"/>
          <a:ext cx="4075761" cy="858814"/>
        </a:xfrm>
        <a:prstGeom prst="roundRect">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s-EC" sz="3600" b="1" kern="1200" dirty="0" smtClean="0">
              <a:solidFill>
                <a:schemeClr val="bg1"/>
              </a:solidFill>
            </a:rPr>
            <a:t>Sistema de Lavado</a:t>
          </a:r>
          <a:endParaRPr lang="es-EC" sz="3600" b="1" kern="1200" dirty="0">
            <a:solidFill>
              <a:schemeClr val="bg1"/>
            </a:solidFill>
          </a:endParaRPr>
        </a:p>
      </dsp:txBody>
      <dsp:txXfrm>
        <a:off x="2068676" y="2130176"/>
        <a:ext cx="3991913" cy="774966"/>
      </dsp:txXfrm>
    </dsp:sp>
    <dsp:sp modelId="{905E3A05-01B0-4C42-92BC-37CA6A44D189}">
      <dsp:nvSpPr>
        <dsp:cNvPr id="0" name=""/>
        <dsp:cNvSpPr/>
      </dsp:nvSpPr>
      <dsp:spPr>
        <a:xfrm rot="16171022">
          <a:off x="3786360" y="1815906"/>
          <a:ext cx="544713" cy="0"/>
        </a:xfrm>
        <a:custGeom>
          <a:avLst/>
          <a:gdLst/>
          <a:ahLst/>
          <a:cxnLst/>
          <a:rect l="0" t="0" r="0" b="0"/>
          <a:pathLst>
            <a:path>
              <a:moveTo>
                <a:pt x="0" y="0"/>
              </a:moveTo>
              <a:lnTo>
                <a:pt x="544713"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C0D0FA-A91E-4CA3-BF46-F2456733573C}">
      <dsp:nvSpPr>
        <dsp:cNvPr id="0" name=""/>
        <dsp:cNvSpPr/>
      </dsp:nvSpPr>
      <dsp:spPr>
        <a:xfrm>
          <a:off x="2088231" y="72010"/>
          <a:ext cx="3923974" cy="1471549"/>
        </a:xfrm>
        <a:prstGeom prst="roundRect">
          <a:avLst/>
        </a:prstGeom>
        <a:solidFill>
          <a:schemeClr val="accent4">
            <a:hueOff val="-2345525"/>
            <a:satOff val="14079"/>
            <a:lumOff val="-1242"/>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Añadidos </a:t>
          </a:r>
        </a:p>
        <a:p>
          <a:pPr lvl="0" algn="ctr" defTabSz="1066800">
            <a:lnSpc>
              <a:spcPct val="90000"/>
            </a:lnSpc>
            <a:spcBef>
              <a:spcPct val="0"/>
            </a:spcBef>
            <a:spcAft>
              <a:spcPct val="35000"/>
            </a:spcAft>
          </a:pPr>
          <a:r>
            <a:rPr lang="es-EC" sz="2400" b="1" kern="1200" dirty="0" smtClean="0"/>
            <a:t>Bomba auto sumergible</a:t>
          </a:r>
          <a:endParaRPr lang="es-EC" sz="2400" b="1" kern="1200" dirty="0"/>
        </a:p>
      </dsp:txBody>
      <dsp:txXfrm>
        <a:off x="2160066" y="143845"/>
        <a:ext cx="3780304" cy="1327879"/>
      </dsp:txXfrm>
    </dsp:sp>
    <dsp:sp modelId="{597C76C3-4818-41A4-BBD7-568D01F2BEF0}">
      <dsp:nvSpPr>
        <dsp:cNvPr id="0" name=""/>
        <dsp:cNvSpPr/>
      </dsp:nvSpPr>
      <dsp:spPr>
        <a:xfrm rot="2638117">
          <a:off x="4356235" y="3327415"/>
          <a:ext cx="1095685" cy="0"/>
        </a:xfrm>
        <a:custGeom>
          <a:avLst/>
          <a:gdLst/>
          <a:ahLst/>
          <a:cxnLst/>
          <a:rect l="0" t="0" r="0" b="0"/>
          <a:pathLst>
            <a:path>
              <a:moveTo>
                <a:pt x="0" y="0"/>
              </a:moveTo>
              <a:lnTo>
                <a:pt x="1095685"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3A70A1-249A-4085-B94C-A12D84CF7A92}">
      <dsp:nvSpPr>
        <dsp:cNvPr id="0" name=""/>
        <dsp:cNvSpPr/>
      </dsp:nvSpPr>
      <dsp:spPr>
        <a:xfrm>
          <a:off x="4589910" y="3707763"/>
          <a:ext cx="2844692" cy="1377270"/>
        </a:xfrm>
        <a:prstGeom prst="roundRect">
          <a:avLst/>
        </a:prstGeom>
        <a:solidFill>
          <a:schemeClr val="accent4">
            <a:hueOff val="-4691050"/>
            <a:satOff val="28159"/>
            <a:lumOff val="-248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Proceso óptimo</a:t>
          </a:r>
          <a:endParaRPr lang="es-EC" sz="2400" b="1" kern="1200" dirty="0"/>
        </a:p>
      </dsp:txBody>
      <dsp:txXfrm>
        <a:off x="4657143" y="3774996"/>
        <a:ext cx="2710226" cy="1242804"/>
      </dsp:txXfrm>
    </dsp:sp>
    <dsp:sp modelId="{11392016-45DA-45F4-A19F-AA6E12DB7994}">
      <dsp:nvSpPr>
        <dsp:cNvPr id="0" name=""/>
        <dsp:cNvSpPr/>
      </dsp:nvSpPr>
      <dsp:spPr>
        <a:xfrm rot="8363698">
          <a:off x="2567499" y="3315631"/>
          <a:ext cx="1132578" cy="0"/>
        </a:xfrm>
        <a:custGeom>
          <a:avLst/>
          <a:gdLst/>
          <a:ahLst/>
          <a:cxnLst/>
          <a:rect l="0" t="0" r="0" b="0"/>
          <a:pathLst>
            <a:path>
              <a:moveTo>
                <a:pt x="0" y="0"/>
              </a:moveTo>
              <a:lnTo>
                <a:pt x="1132578"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6B5D97-94F0-4D47-891F-01951F5BA678}">
      <dsp:nvSpPr>
        <dsp:cNvPr id="0" name=""/>
        <dsp:cNvSpPr/>
      </dsp:nvSpPr>
      <dsp:spPr>
        <a:xfrm>
          <a:off x="486276" y="3684196"/>
          <a:ext cx="2773569" cy="1424404"/>
        </a:xfrm>
        <a:prstGeom prst="roundRect">
          <a:avLst/>
        </a:prstGeom>
        <a:solidFill>
          <a:schemeClr val="accent4">
            <a:hueOff val="-7036575"/>
            <a:satOff val="42238"/>
            <a:lumOff val="-3725"/>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Consumo humano</a:t>
          </a:r>
          <a:endParaRPr lang="es-EC" sz="2400" b="1" kern="1200" dirty="0"/>
        </a:p>
      </dsp:txBody>
      <dsp:txXfrm>
        <a:off x="555810" y="3753730"/>
        <a:ext cx="2634501" cy="128533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BBB55-0739-46C2-8C60-589E0699D83E}">
      <dsp:nvSpPr>
        <dsp:cNvPr id="0" name=""/>
        <dsp:cNvSpPr/>
      </dsp:nvSpPr>
      <dsp:spPr>
        <a:xfrm>
          <a:off x="72003" y="2765924"/>
          <a:ext cx="3210142" cy="690457"/>
        </a:xfrm>
        <a:prstGeom prst="roundRect">
          <a:avLst/>
        </a:prstGeom>
        <a:solidFill>
          <a:schemeClr val="accent4">
            <a:hueOff val="0"/>
            <a:satOff val="0"/>
            <a:lumOff val="0"/>
            <a:alphaOff val="0"/>
          </a:schemeClr>
        </a:solidFill>
        <a:ln>
          <a:noFill/>
        </a:ln>
        <a:effectLst>
          <a:outerShdw blurRad="50800" dist="25400" algn="bl" rotWithShape="0">
            <a:srgbClr val="000000">
              <a:alpha val="60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s-EC" sz="3600" b="0" kern="1200" cap="none" spc="0" dirty="0" smtClean="0">
              <a:ln w="18415" cmpd="sng">
                <a:prstDash val="solid"/>
              </a:ln>
              <a:effectLst>
                <a:outerShdw blurRad="63500" dir="3600000" algn="tl" rotWithShape="0">
                  <a:srgbClr val="000000">
                    <a:alpha val="70000"/>
                  </a:srgbClr>
                </a:outerShdw>
              </a:effectLst>
            </a:rPr>
            <a:t>Actuadores</a:t>
          </a:r>
          <a:endParaRPr lang="es-EC" sz="3600" b="0" kern="1200" cap="none" spc="0" dirty="0">
            <a:ln w="18415" cmpd="sng">
              <a:prstDash val="solid"/>
            </a:ln>
            <a:effectLst>
              <a:outerShdw blurRad="63500" dir="3600000" algn="tl" rotWithShape="0">
                <a:srgbClr val="000000">
                  <a:alpha val="70000"/>
                </a:srgbClr>
              </a:outerShdw>
            </a:effectLst>
          </a:endParaRPr>
        </a:p>
      </dsp:txBody>
      <dsp:txXfrm>
        <a:off x="105708" y="2799629"/>
        <a:ext cx="3142732" cy="623047"/>
      </dsp:txXfrm>
    </dsp:sp>
    <dsp:sp modelId="{597C76C3-4818-41A4-BBD7-568D01F2BEF0}">
      <dsp:nvSpPr>
        <dsp:cNvPr id="0" name=""/>
        <dsp:cNvSpPr/>
      </dsp:nvSpPr>
      <dsp:spPr>
        <a:xfrm rot="19434467">
          <a:off x="2002576" y="2311485"/>
          <a:ext cx="1542862" cy="0"/>
        </a:xfrm>
        <a:custGeom>
          <a:avLst/>
          <a:gdLst/>
          <a:ahLst/>
          <a:cxnLst/>
          <a:rect l="0" t="0" r="0" b="0"/>
          <a:pathLst>
            <a:path>
              <a:moveTo>
                <a:pt x="0" y="0"/>
              </a:moveTo>
              <a:lnTo>
                <a:pt x="1542862" y="0"/>
              </a:lnTo>
            </a:path>
          </a:pathLst>
        </a:custGeom>
        <a:noFill/>
        <a:ln w="25400" cap="flat" cmpd="sng" algn="ctr">
          <a:solidFill>
            <a:schemeClr val="accent5">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73A70A1-249A-4085-B94C-A12D84CF7A92}">
      <dsp:nvSpPr>
        <dsp:cNvPr id="0" name=""/>
        <dsp:cNvSpPr/>
      </dsp:nvSpPr>
      <dsp:spPr>
        <a:xfrm>
          <a:off x="3397377" y="216033"/>
          <a:ext cx="2219220" cy="1664201"/>
        </a:xfrm>
        <a:prstGeom prst="roundRect">
          <a:avLst/>
        </a:prstGeom>
        <a:solidFill>
          <a:schemeClr val="accent4">
            <a:hueOff val="-3518287"/>
            <a:satOff val="21119"/>
            <a:lumOff val="-1863"/>
            <a:alphaOff val="0"/>
          </a:schemeClr>
        </a:solidFill>
        <a:ln>
          <a:noFill/>
        </a:ln>
        <a:effectLst>
          <a:outerShdw blurRad="50800" dist="25400" algn="bl" rotWithShape="0">
            <a:srgbClr val="000000">
              <a:alpha val="60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Proceso óptimo</a:t>
          </a:r>
          <a:endParaRPr lang="es-EC" sz="2400" b="1" kern="1200" dirty="0"/>
        </a:p>
      </dsp:txBody>
      <dsp:txXfrm>
        <a:off x="3478617" y="297273"/>
        <a:ext cx="2056740" cy="1501721"/>
      </dsp:txXfrm>
    </dsp:sp>
    <dsp:sp modelId="{11392016-45DA-45F4-A19F-AA6E12DB7994}">
      <dsp:nvSpPr>
        <dsp:cNvPr id="0" name=""/>
        <dsp:cNvSpPr/>
      </dsp:nvSpPr>
      <dsp:spPr>
        <a:xfrm rot="6247839">
          <a:off x="915161" y="3982513"/>
          <a:ext cx="1085096" cy="0"/>
        </a:xfrm>
        <a:custGeom>
          <a:avLst/>
          <a:gdLst/>
          <a:ahLst/>
          <a:cxnLst/>
          <a:rect l="0" t="0" r="0" b="0"/>
          <a:pathLst>
            <a:path>
              <a:moveTo>
                <a:pt x="0" y="0"/>
              </a:moveTo>
              <a:lnTo>
                <a:pt x="1085096" y="0"/>
              </a:lnTo>
            </a:path>
          </a:pathLst>
        </a:custGeom>
        <a:noFill/>
        <a:ln w="25400" cap="flat" cmpd="sng" algn="ctr">
          <a:solidFill>
            <a:schemeClr val="accent5">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BA6B5D97-94F0-4D47-891F-01951F5BA678}">
      <dsp:nvSpPr>
        <dsp:cNvPr id="0" name=""/>
        <dsp:cNvSpPr/>
      </dsp:nvSpPr>
      <dsp:spPr>
        <a:xfrm>
          <a:off x="0" y="4508644"/>
          <a:ext cx="2217206" cy="1721155"/>
        </a:xfrm>
        <a:prstGeom prst="roundRect">
          <a:avLst/>
        </a:prstGeom>
        <a:solidFill>
          <a:schemeClr val="accent4">
            <a:hueOff val="-7036575"/>
            <a:satOff val="42238"/>
            <a:lumOff val="-3725"/>
            <a:alphaOff val="0"/>
          </a:schemeClr>
        </a:solidFill>
        <a:ln>
          <a:noFill/>
        </a:ln>
        <a:effectLst>
          <a:outerShdw blurRad="50800" dist="25400" algn="bl" rotWithShape="0">
            <a:srgbClr val="000000">
              <a:alpha val="60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Consumo humano</a:t>
          </a:r>
          <a:endParaRPr lang="es-EC" sz="2400" b="1" kern="1200" dirty="0"/>
        </a:p>
      </dsp:txBody>
      <dsp:txXfrm>
        <a:off x="84020" y="4592664"/>
        <a:ext cx="2049166" cy="155311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BBB55-0739-46C2-8C60-589E0699D83E}">
      <dsp:nvSpPr>
        <dsp:cNvPr id="0" name=""/>
        <dsp:cNvSpPr/>
      </dsp:nvSpPr>
      <dsp:spPr>
        <a:xfrm>
          <a:off x="2348248" y="2950683"/>
          <a:ext cx="3412390" cy="937774"/>
        </a:xfrm>
        <a:prstGeom prst="roundRect">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s-EC" sz="3600" b="1" kern="1200" dirty="0" smtClean="0">
              <a:solidFill>
                <a:schemeClr val="bg1"/>
              </a:solidFill>
            </a:rPr>
            <a:t>Instrumentación</a:t>
          </a:r>
          <a:endParaRPr lang="es-EC" sz="3600" b="1" kern="1200" dirty="0">
            <a:solidFill>
              <a:schemeClr val="bg1"/>
            </a:solidFill>
          </a:endParaRPr>
        </a:p>
      </dsp:txBody>
      <dsp:txXfrm>
        <a:off x="2394026" y="2996461"/>
        <a:ext cx="3320834" cy="846218"/>
      </dsp:txXfrm>
    </dsp:sp>
    <dsp:sp modelId="{597C76C3-4818-41A4-BBD7-568D01F2BEF0}">
      <dsp:nvSpPr>
        <dsp:cNvPr id="0" name=""/>
        <dsp:cNvSpPr/>
      </dsp:nvSpPr>
      <dsp:spPr>
        <a:xfrm rot="8956749">
          <a:off x="2051450" y="4221934"/>
          <a:ext cx="1305558" cy="0"/>
        </a:xfrm>
        <a:custGeom>
          <a:avLst/>
          <a:gdLst/>
          <a:ahLst/>
          <a:cxnLst/>
          <a:rect l="0" t="0" r="0" b="0"/>
          <a:pathLst>
            <a:path>
              <a:moveTo>
                <a:pt x="0" y="0"/>
              </a:moveTo>
              <a:lnTo>
                <a:pt x="1305558"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3A70A1-249A-4085-B94C-A12D84CF7A92}">
      <dsp:nvSpPr>
        <dsp:cNvPr id="0" name=""/>
        <dsp:cNvSpPr/>
      </dsp:nvSpPr>
      <dsp:spPr>
        <a:xfrm>
          <a:off x="585932" y="4555410"/>
          <a:ext cx="1934323" cy="701169"/>
        </a:xfrm>
        <a:prstGeom prst="roundRect">
          <a:avLst/>
        </a:prstGeom>
        <a:solidFill>
          <a:schemeClr val="accent4">
            <a:hueOff val="-2345525"/>
            <a:satOff val="14079"/>
            <a:lumOff val="-1242"/>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Proceso óptimo</a:t>
          </a:r>
          <a:endParaRPr lang="es-EC" sz="2400" b="1" kern="1200" dirty="0"/>
        </a:p>
      </dsp:txBody>
      <dsp:txXfrm>
        <a:off x="620160" y="4589638"/>
        <a:ext cx="1865867" cy="632713"/>
      </dsp:txXfrm>
    </dsp:sp>
    <dsp:sp modelId="{3E0B25E9-5EBF-4BDA-A138-76B055B11F16}">
      <dsp:nvSpPr>
        <dsp:cNvPr id="0" name=""/>
        <dsp:cNvSpPr/>
      </dsp:nvSpPr>
      <dsp:spPr>
        <a:xfrm rot="16211668">
          <a:off x="3335095" y="2227293"/>
          <a:ext cx="1446789" cy="0"/>
        </a:xfrm>
        <a:custGeom>
          <a:avLst/>
          <a:gdLst/>
          <a:ahLst/>
          <a:cxnLst/>
          <a:rect l="0" t="0" r="0" b="0"/>
          <a:pathLst>
            <a:path>
              <a:moveTo>
                <a:pt x="0" y="0"/>
              </a:moveTo>
              <a:lnTo>
                <a:pt x="1446789"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CE1921-9A66-405D-AB73-1765197095A1}">
      <dsp:nvSpPr>
        <dsp:cNvPr id="0" name=""/>
        <dsp:cNvSpPr/>
      </dsp:nvSpPr>
      <dsp:spPr>
        <a:xfrm>
          <a:off x="2510380" y="5"/>
          <a:ext cx="3106234" cy="1503897"/>
        </a:xfrm>
        <a:prstGeom prst="roundRect">
          <a:avLst/>
        </a:prstGeom>
        <a:solidFill>
          <a:schemeClr val="accent4">
            <a:hueOff val="-4691050"/>
            <a:satOff val="28159"/>
            <a:lumOff val="-248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6360" tIns="86360" rIns="86360" bIns="86360" numCol="1" spcCol="1270" anchor="ctr" anchorCtr="0">
          <a:noAutofit/>
        </a:bodyPr>
        <a:lstStyle/>
        <a:p>
          <a:pPr lvl="0" algn="ctr" defTabSz="1511300">
            <a:lnSpc>
              <a:spcPct val="90000"/>
            </a:lnSpc>
            <a:spcBef>
              <a:spcPct val="0"/>
            </a:spcBef>
            <a:spcAft>
              <a:spcPct val="35000"/>
            </a:spcAft>
          </a:pPr>
          <a:r>
            <a:rPr lang="es-EC" sz="3400" b="1" kern="1200" dirty="0" smtClean="0"/>
            <a:t>Proceso óptimo</a:t>
          </a:r>
          <a:endParaRPr lang="es-EC" sz="3400" b="1" kern="1200" dirty="0"/>
        </a:p>
      </dsp:txBody>
      <dsp:txXfrm>
        <a:off x="2583794" y="73419"/>
        <a:ext cx="2959406" cy="1357069"/>
      </dsp:txXfrm>
    </dsp:sp>
    <dsp:sp modelId="{11392016-45DA-45F4-A19F-AA6E12DB7994}">
      <dsp:nvSpPr>
        <dsp:cNvPr id="0" name=""/>
        <dsp:cNvSpPr/>
      </dsp:nvSpPr>
      <dsp:spPr>
        <a:xfrm rot="1782018">
          <a:off x="4781540" y="4246521"/>
          <a:ext cx="1445369" cy="0"/>
        </a:xfrm>
        <a:custGeom>
          <a:avLst/>
          <a:gdLst/>
          <a:ahLst/>
          <a:cxnLst/>
          <a:rect l="0" t="0" r="0" b="0"/>
          <a:pathLst>
            <a:path>
              <a:moveTo>
                <a:pt x="0" y="0"/>
              </a:moveTo>
              <a:lnTo>
                <a:pt x="1445369"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6B5D97-94F0-4D47-891F-01951F5BA678}">
      <dsp:nvSpPr>
        <dsp:cNvPr id="0" name=""/>
        <dsp:cNvSpPr/>
      </dsp:nvSpPr>
      <dsp:spPr>
        <a:xfrm>
          <a:off x="5900414" y="4604585"/>
          <a:ext cx="1732435" cy="724018"/>
        </a:xfrm>
        <a:prstGeom prst="roundRect">
          <a:avLst/>
        </a:prstGeom>
        <a:solidFill>
          <a:schemeClr val="accent4">
            <a:hueOff val="-7036575"/>
            <a:satOff val="42238"/>
            <a:lumOff val="-3725"/>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Consumo humano</a:t>
          </a:r>
          <a:endParaRPr lang="es-EC" sz="2400" b="1" kern="1200" dirty="0"/>
        </a:p>
      </dsp:txBody>
      <dsp:txXfrm>
        <a:off x="5935758" y="4639929"/>
        <a:ext cx="1661747" cy="6533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BBB55-0739-46C2-8C60-589E0699D83E}">
      <dsp:nvSpPr>
        <dsp:cNvPr id="0" name=""/>
        <dsp:cNvSpPr/>
      </dsp:nvSpPr>
      <dsp:spPr>
        <a:xfrm>
          <a:off x="2584648" y="2232260"/>
          <a:ext cx="2959967" cy="858814"/>
        </a:xfrm>
        <a:prstGeom prst="roundRect">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s-EC" sz="3600" b="1" kern="1200" smtClean="0"/>
            <a:t>Problema</a:t>
          </a:r>
          <a:endParaRPr lang="es-EC" sz="3600" b="1" kern="1200" dirty="0"/>
        </a:p>
      </dsp:txBody>
      <dsp:txXfrm>
        <a:off x="2626572" y="2274184"/>
        <a:ext cx="2876119" cy="774966"/>
      </dsp:txXfrm>
    </dsp:sp>
    <dsp:sp modelId="{905E3A05-01B0-4C42-92BC-37CA6A44D189}">
      <dsp:nvSpPr>
        <dsp:cNvPr id="0" name=""/>
        <dsp:cNvSpPr/>
      </dsp:nvSpPr>
      <dsp:spPr>
        <a:xfrm rot="16173273">
          <a:off x="3714256" y="1887909"/>
          <a:ext cx="688721" cy="0"/>
        </a:xfrm>
        <a:custGeom>
          <a:avLst/>
          <a:gdLst/>
          <a:ahLst/>
          <a:cxnLst/>
          <a:rect l="0" t="0" r="0" b="0"/>
          <a:pathLst>
            <a:path>
              <a:moveTo>
                <a:pt x="0" y="0"/>
              </a:moveTo>
              <a:lnTo>
                <a:pt x="688721" y="0"/>
              </a:lnTo>
            </a:path>
          </a:pathLst>
        </a:custGeom>
        <a:noFill/>
        <a:ln w="25400" cap="flat" cmpd="sng" algn="ctr">
          <a:solidFill>
            <a:schemeClr val="accent5">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90C0D0FA-A91E-4CA3-BF46-F2456733573C}">
      <dsp:nvSpPr>
        <dsp:cNvPr id="0" name=""/>
        <dsp:cNvSpPr/>
      </dsp:nvSpPr>
      <dsp:spPr>
        <a:xfrm>
          <a:off x="2448261" y="72010"/>
          <a:ext cx="3203914" cy="1471549"/>
        </a:xfrm>
        <a:prstGeom prst="roundRect">
          <a:avLst/>
        </a:prstGeom>
        <a:solidFill>
          <a:schemeClr val="accent4">
            <a:hueOff val="-2345525"/>
            <a:satOff val="14079"/>
            <a:lumOff val="-124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Venta de materia prima sin procesar</a:t>
          </a:r>
          <a:endParaRPr lang="es-EC" sz="2400" b="1" kern="1200" dirty="0"/>
        </a:p>
      </dsp:txBody>
      <dsp:txXfrm>
        <a:off x="2520096" y="143845"/>
        <a:ext cx="3060244" cy="1327879"/>
      </dsp:txXfrm>
    </dsp:sp>
    <dsp:sp modelId="{597C76C3-4818-41A4-BBD7-568D01F2BEF0}">
      <dsp:nvSpPr>
        <dsp:cNvPr id="0" name=""/>
        <dsp:cNvSpPr/>
      </dsp:nvSpPr>
      <dsp:spPr>
        <a:xfrm rot="2501470">
          <a:off x="4429329" y="3399418"/>
          <a:ext cx="927190" cy="0"/>
        </a:xfrm>
        <a:custGeom>
          <a:avLst/>
          <a:gdLst/>
          <a:ahLst/>
          <a:cxnLst/>
          <a:rect l="0" t="0" r="0" b="0"/>
          <a:pathLst>
            <a:path>
              <a:moveTo>
                <a:pt x="0" y="0"/>
              </a:moveTo>
              <a:lnTo>
                <a:pt x="927190" y="0"/>
              </a:lnTo>
            </a:path>
          </a:pathLst>
        </a:custGeom>
        <a:noFill/>
        <a:ln w="25400" cap="flat" cmpd="sng" algn="ctr">
          <a:solidFill>
            <a:schemeClr val="accent5">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73A70A1-249A-4085-B94C-A12D84CF7A92}">
      <dsp:nvSpPr>
        <dsp:cNvPr id="0" name=""/>
        <dsp:cNvSpPr/>
      </dsp:nvSpPr>
      <dsp:spPr>
        <a:xfrm>
          <a:off x="4589910" y="3707763"/>
          <a:ext cx="2844692" cy="1377270"/>
        </a:xfrm>
        <a:prstGeom prst="roundRect">
          <a:avLst/>
        </a:prstGeom>
        <a:solidFill>
          <a:schemeClr val="accent4">
            <a:hueOff val="-4691050"/>
            <a:satOff val="28159"/>
            <a:lumOff val="-248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Económico a nivel país</a:t>
          </a:r>
          <a:endParaRPr lang="es-EC" sz="2400" b="1" kern="1200" dirty="0"/>
        </a:p>
      </dsp:txBody>
      <dsp:txXfrm>
        <a:off x="4657143" y="3774996"/>
        <a:ext cx="2710226" cy="1242804"/>
      </dsp:txXfrm>
    </dsp:sp>
    <dsp:sp modelId="{11392016-45DA-45F4-A19F-AA6E12DB7994}">
      <dsp:nvSpPr>
        <dsp:cNvPr id="0" name=""/>
        <dsp:cNvSpPr/>
      </dsp:nvSpPr>
      <dsp:spPr>
        <a:xfrm rot="8498205">
          <a:off x="2669655" y="3387635"/>
          <a:ext cx="955652" cy="0"/>
        </a:xfrm>
        <a:custGeom>
          <a:avLst/>
          <a:gdLst/>
          <a:ahLst/>
          <a:cxnLst/>
          <a:rect l="0" t="0" r="0" b="0"/>
          <a:pathLst>
            <a:path>
              <a:moveTo>
                <a:pt x="0" y="0"/>
              </a:moveTo>
              <a:lnTo>
                <a:pt x="955652" y="0"/>
              </a:lnTo>
            </a:path>
          </a:pathLst>
        </a:custGeom>
        <a:noFill/>
        <a:ln w="25400" cap="flat" cmpd="sng" algn="ctr">
          <a:solidFill>
            <a:schemeClr val="accent5">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BA6B5D97-94F0-4D47-891F-01951F5BA678}">
      <dsp:nvSpPr>
        <dsp:cNvPr id="0" name=""/>
        <dsp:cNvSpPr/>
      </dsp:nvSpPr>
      <dsp:spPr>
        <a:xfrm>
          <a:off x="486276" y="3684196"/>
          <a:ext cx="2773569" cy="1424404"/>
        </a:xfrm>
        <a:prstGeom prst="roundRect">
          <a:avLst/>
        </a:prstGeom>
        <a:solidFill>
          <a:schemeClr val="accent4">
            <a:hueOff val="-7036575"/>
            <a:satOff val="42238"/>
            <a:lumOff val="-372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No hay fuentes de trabajo y proliferan las importaciones</a:t>
          </a:r>
          <a:endParaRPr lang="es-EC" sz="2400" b="1" kern="1200" dirty="0"/>
        </a:p>
      </dsp:txBody>
      <dsp:txXfrm>
        <a:off x="555810" y="3753730"/>
        <a:ext cx="2634501" cy="128533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B1FD8-F734-472E-8AED-50FBF7B95A8C}">
      <dsp:nvSpPr>
        <dsp:cNvPr id="0" name=""/>
        <dsp:cNvSpPr/>
      </dsp:nvSpPr>
      <dsp:spPr>
        <a:xfrm>
          <a:off x="2844800" y="1828800"/>
          <a:ext cx="2235200" cy="2235200"/>
        </a:xfrm>
        <a:prstGeom prst="gear9">
          <a:avLst/>
        </a:prstGeom>
        <a:solidFill>
          <a:schemeClr val="accen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 </a:t>
          </a:r>
          <a:endParaRPr lang="es-EC" sz="1600" kern="1200" dirty="0"/>
        </a:p>
      </dsp:txBody>
      <dsp:txXfrm>
        <a:off x="3294175" y="2352385"/>
        <a:ext cx="1336450" cy="1148939"/>
      </dsp:txXfrm>
    </dsp:sp>
    <dsp:sp modelId="{51D432DB-59F0-4AE2-AE3F-1B700E04B5B9}">
      <dsp:nvSpPr>
        <dsp:cNvPr id="0" name=""/>
        <dsp:cNvSpPr/>
      </dsp:nvSpPr>
      <dsp:spPr>
        <a:xfrm>
          <a:off x="1544320" y="1300480"/>
          <a:ext cx="1625600" cy="1625600"/>
        </a:xfrm>
        <a:prstGeom prst="gear6">
          <a:avLst/>
        </a:prstGeom>
        <a:solidFill>
          <a:schemeClr val="accen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dirty="0" smtClean="0"/>
            <a:t>PROCES</a:t>
          </a:r>
        </a:p>
        <a:p>
          <a:pPr lvl="0" algn="ctr" defTabSz="711200">
            <a:lnSpc>
              <a:spcPct val="90000"/>
            </a:lnSpc>
            <a:spcBef>
              <a:spcPct val="0"/>
            </a:spcBef>
            <a:spcAft>
              <a:spcPct val="35000"/>
            </a:spcAft>
          </a:pPr>
          <a:r>
            <a:rPr lang="es-EC" sz="1600" b="1" kern="1200" dirty="0" smtClean="0"/>
            <a:t>MODELS</a:t>
          </a:r>
          <a:endParaRPr lang="es-EC" sz="1600" b="1" kern="1200" dirty="0"/>
        </a:p>
      </dsp:txBody>
      <dsp:txXfrm>
        <a:off x="1953570" y="1712203"/>
        <a:ext cx="807100" cy="802154"/>
      </dsp:txXfrm>
    </dsp:sp>
    <dsp:sp modelId="{06C2A675-70AF-4D19-A144-1549A83BC09A}">
      <dsp:nvSpPr>
        <dsp:cNvPr id="0" name=""/>
        <dsp:cNvSpPr/>
      </dsp:nvSpPr>
      <dsp:spPr>
        <a:xfrm rot="20700000">
          <a:off x="2454821" y="178981"/>
          <a:ext cx="1592756" cy="1592756"/>
        </a:xfrm>
        <a:prstGeom prst="gear6">
          <a:avLst/>
        </a:prstGeom>
        <a:solidFill>
          <a:schemeClr val="accen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dirty="0" smtClean="0"/>
            <a:t>MATLAB</a:t>
          </a:r>
          <a:endParaRPr lang="es-EC" sz="1600" b="1" kern="1200" dirty="0"/>
        </a:p>
      </dsp:txBody>
      <dsp:txXfrm rot="-20700000">
        <a:off x="2804160" y="528320"/>
        <a:ext cx="894080" cy="894080"/>
      </dsp:txXfrm>
    </dsp:sp>
    <dsp:sp modelId="{0ED88EC3-BBC3-4555-9FE5-98A9D115BC34}">
      <dsp:nvSpPr>
        <dsp:cNvPr id="0" name=""/>
        <dsp:cNvSpPr/>
      </dsp:nvSpPr>
      <dsp:spPr>
        <a:xfrm>
          <a:off x="2671505" y="1492320"/>
          <a:ext cx="2861056" cy="2861056"/>
        </a:xfrm>
        <a:prstGeom prst="circularArrow">
          <a:avLst>
            <a:gd name="adj1" fmla="val 4687"/>
            <a:gd name="adj2" fmla="val 299029"/>
            <a:gd name="adj3" fmla="val 2513083"/>
            <a:gd name="adj4" fmla="val 15867933"/>
            <a:gd name="adj5" fmla="val 5469"/>
          </a:avLst>
        </a:prstGeom>
        <a:solidFill>
          <a:schemeClr val="accent1">
            <a:tint val="60000"/>
            <a:hueOff val="0"/>
            <a:satOff val="0"/>
            <a:lumOff val="0"/>
            <a:alphaOff val="0"/>
          </a:schemeClr>
        </a:solidFill>
        <a:ln>
          <a:noFill/>
        </a:ln>
        <a:effectLst/>
      </dsp:spPr>
      <dsp:style>
        <a:lnRef idx="0">
          <a:scrgbClr r="0" g="0" b="0"/>
        </a:lnRef>
        <a:fillRef idx="2">
          <a:scrgbClr r="0" g="0" b="0"/>
        </a:fillRef>
        <a:effectRef idx="1">
          <a:scrgbClr r="0" g="0" b="0"/>
        </a:effectRef>
        <a:fontRef idx="minor">
          <a:schemeClr val="dk1"/>
        </a:fontRef>
      </dsp:style>
    </dsp:sp>
    <dsp:sp modelId="{4EC19A96-7366-4851-8693-B43C8D8F32C4}">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2">
          <a:scrgbClr r="0" g="0" b="0"/>
        </a:fillRef>
        <a:effectRef idx="1">
          <a:scrgbClr r="0" g="0" b="0"/>
        </a:effectRef>
        <a:fontRef idx="minor">
          <a:schemeClr val="dk1"/>
        </a:fontRef>
      </dsp:style>
    </dsp:sp>
    <dsp:sp modelId="{D6E91471-8F90-4C98-BBAA-F74679DB3FA7}">
      <dsp:nvSpPr>
        <dsp:cNvPr id="0" name=""/>
        <dsp:cNvSpPr/>
      </dsp:nvSpPr>
      <dsp:spPr>
        <a:xfrm>
          <a:off x="2086400" y="-169332"/>
          <a:ext cx="2241296" cy="224129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63C9F-D424-4F64-8967-7C21455D62A1}">
      <dsp:nvSpPr>
        <dsp:cNvPr id="0" name=""/>
        <dsp:cNvSpPr/>
      </dsp:nvSpPr>
      <dsp:spPr>
        <a:xfrm>
          <a:off x="1920875" y="904875"/>
          <a:ext cx="2254249" cy="2254249"/>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s-EC" sz="2900" kern="1200" dirty="0" smtClean="0"/>
            <a:t>No satisfacen</a:t>
          </a:r>
          <a:endParaRPr lang="es-EC" sz="2900" kern="1200" dirty="0"/>
        </a:p>
      </dsp:txBody>
      <dsp:txXfrm>
        <a:off x="2251002" y="1235002"/>
        <a:ext cx="1593995" cy="1593995"/>
      </dsp:txXfrm>
    </dsp:sp>
    <dsp:sp modelId="{0AB6E192-1984-4EF6-B755-359EBCD6134B}">
      <dsp:nvSpPr>
        <dsp:cNvPr id="0" name=""/>
        <dsp:cNvSpPr/>
      </dsp:nvSpPr>
      <dsp:spPr>
        <a:xfrm>
          <a:off x="1091955" y="1440173"/>
          <a:ext cx="1127124" cy="1127124"/>
        </a:xfrm>
        <a:prstGeom prst="ellipse">
          <a:avLst/>
        </a:prstGeom>
        <a:solidFill>
          <a:schemeClr val="accent3">
            <a:alpha val="50000"/>
            <a:hueOff val="2952094"/>
            <a:satOff val="-23027"/>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EC" sz="1900" kern="1200" dirty="0" smtClean="0"/>
            <a:t>Error</a:t>
          </a:r>
          <a:endParaRPr lang="es-EC" sz="1900" kern="1200" dirty="0"/>
        </a:p>
      </dsp:txBody>
      <dsp:txXfrm>
        <a:off x="1257018" y="1605236"/>
        <a:ext cx="796998" cy="796998"/>
      </dsp:txXfrm>
    </dsp:sp>
    <dsp:sp modelId="{E90325D4-F7C0-4979-80D3-AAECABC82534}">
      <dsp:nvSpPr>
        <dsp:cNvPr id="0" name=""/>
        <dsp:cNvSpPr/>
      </dsp:nvSpPr>
      <dsp:spPr>
        <a:xfrm>
          <a:off x="3900269" y="1512174"/>
          <a:ext cx="1127124" cy="1127124"/>
        </a:xfrm>
        <a:prstGeom prst="ellipse">
          <a:avLst/>
        </a:prstGeom>
        <a:solidFill>
          <a:schemeClr val="accent3">
            <a:alpha val="50000"/>
            <a:hueOff val="5904187"/>
            <a:satOff val="-46054"/>
            <a:lumOff val="-1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EC" sz="1900" kern="1200" dirty="0" smtClean="0"/>
            <a:t>Tiempo est.</a:t>
          </a:r>
          <a:endParaRPr lang="es-EC" sz="1900" kern="1200" dirty="0"/>
        </a:p>
      </dsp:txBody>
      <dsp:txXfrm>
        <a:off x="4065332" y="1677237"/>
        <a:ext cx="796998" cy="79699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23694-607F-4EA6-8276-BD3D5182C79D}">
      <dsp:nvSpPr>
        <dsp:cNvPr id="0" name=""/>
        <dsp:cNvSpPr/>
      </dsp:nvSpPr>
      <dsp:spPr>
        <a:xfrm rot="16200000">
          <a:off x="5019" y="671"/>
          <a:ext cx="1349602" cy="1349872"/>
        </a:xfrm>
        <a:prstGeom prst="downArrow">
          <a:avLst>
            <a:gd name="adj1" fmla="val 50000"/>
            <a:gd name="adj2" fmla="val 35000"/>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b="1" kern="1200" dirty="0" smtClean="0"/>
            <a:t>Tiempo de estabilización 130 segundos </a:t>
          </a:r>
          <a:endParaRPr lang="es-EC" sz="1200" b="1" kern="1200" dirty="0"/>
        </a:p>
      </dsp:txBody>
      <dsp:txXfrm rot="5400000">
        <a:off x="4885" y="338205"/>
        <a:ext cx="1113692" cy="674801"/>
      </dsp:txXfrm>
    </dsp:sp>
    <dsp:sp modelId="{63F8C3DA-61AF-42FA-82AA-5C3837535593}">
      <dsp:nvSpPr>
        <dsp:cNvPr id="0" name=""/>
        <dsp:cNvSpPr/>
      </dsp:nvSpPr>
      <dsp:spPr>
        <a:xfrm rot="5400000">
          <a:off x="7033801" y="806"/>
          <a:ext cx="1349602" cy="1349602"/>
        </a:xfrm>
        <a:prstGeom prst="downArrow">
          <a:avLst>
            <a:gd name="adj1" fmla="val 50000"/>
            <a:gd name="adj2" fmla="val 35000"/>
          </a:avLst>
        </a:prstGeom>
        <a:solidFill>
          <a:schemeClr val="accent4">
            <a:hueOff val="-7036575"/>
            <a:satOff val="42238"/>
            <a:lumOff val="-3725"/>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b="1" kern="1200" dirty="0" smtClean="0"/>
            <a:t>Franja del 3.5 % de error</a:t>
          </a:r>
          <a:endParaRPr lang="es-EC" sz="1200" b="1" kern="1200" dirty="0"/>
        </a:p>
      </dsp:txBody>
      <dsp:txXfrm rot="-5400000">
        <a:off x="7269982" y="338207"/>
        <a:ext cx="1113422" cy="67480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23694-607F-4EA6-8276-BD3D5182C79D}">
      <dsp:nvSpPr>
        <dsp:cNvPr id="0" name=""/>
        <dsp:cNvSpPr/>
      </dsp:nvSpPr>
      <dsp:spPr>
        <a:xfrm rot="16200000">
          <a:off x="5019" y="671"/>
          <a:ext cx="1349602" cy="1349872"/>
        </a:xfrm>
        <a:prstGeom prst="downArrow">
          <a:avLst>
            <a:gd name="adj1" fmla="val 50000"/>
            <a:gd name="adj2" fmla="val 35000"/>
          </a:avLst>
        </a:prstGeom>
        <a:solidFill>
          <a:schemeClr val="accent3">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b="1" kern="1200" dirty="0" smtClean="0"/>
            <a:t>Requerido 300 segundos </a:t>
          </a:r>
          <a:endParaRPr lang="es-EC" sz="1200" b="1" kern="1200" dirty="0"/>
        </a:p>
      </dsp:txBody>
      <dsp:txXfrm rot="5400000">
        <a:off x="4885" y="338205"/>
        <a:ext cx="1113692" cy="674801"/>
      </dsp:txXfrm>
    </dsp:sp>
    <dsp:sp modelId="{63F8C3DA-61AF-42FA-82AA-5C3837535593}">
      <dsp:nvSpPr>
        <dsp:cNvPr id="0" name=""/>
        <dsp:cNvSpPr/>
      </dsp:nvSpPr>
      <dsp:spPr>
        <a:xfrm rot="5400000">
          <a:off x="7033801" y="806"/>
          <a:ext cx="1349602" cy="1349602"/>
        </a:xfrm>
        <a:prstGeom prst="downArrow">
          <a:avLst>
            <a:gd name="adj1" fmla="val 50000"/>
            <a:gd name="adj2" fmla="val 35000"/>
          </a:avLst>
        </a:prstGeom>
        <a:solidFill>
          <a:schemeClr val="accent3">
            <a:hueOff val="5904187"/>
            <a:satOff val="-46054"/>
            <a:lumOff val="-1177"/>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b="1" kern="1200" dirty="0" smtClean="0"/>
            <a:t>Se cumple objetivos</a:t>
          </a:r>
          <a:endParaRPr lang="es-EC" sz="1200" b="1" kern="1200" dirty="0"/>
        </a:p>
      </dsp:txBody>
      <dsp:txXfrm rot="-5400000">
        <a:off x="7269982" y="338207"/>
        <a:ext cx="1113422" cy="67480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23694-607F-4EA6-8276-BD3D5182C79D}">
      <dsp:nvSpPr>
        <dsp:cNvPr id="0" name=""/>
        <dsp:cNvSpPr/>
      </dsp:nvSpPr>
      <dsp:spPr>
        <a:xfrm rot="16200000">
          <a:off x="5019" y="671"/>
          <a:ext cx="1349602" cy="1349872"/>
        </a:xfrm>
        <a:prstGeom prst="downArrow">
          <a:avLst>
            <a:gd name="adj1" fmla="val 50000"/>
            <a:gd name="adj2" fmla="val 35000"/>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b="1" kern="1200" dirty="0" smtClean="0"/>
            <a:t>Tiempo de estabilización 284 segundos </a:t>
          </a:r>
          <a:endParaRPr lang="es-EC" sz="1200" b="1" kern="1200" dirty="0"/>
        </a:p>
      </dsp:txBody>
      <dsp:txXfrm rot="5400000">
        <a:off x="4885" y="338205"/>
        <a:ext cx="1113692" cy="674801"/>
      </dsp:txXfrm>
    </dsp:sp>
    <dsp:sp modelId="{63F8C3DA-61AF-42FA-82AA-5C3837535593}">
      <dsp:nvSpPr>
        <dsp:cNvPr id="0" name=""/>
        <dsp:cNvSpPr/>
      </dsp:nvSpPr>
      <dsp:spPr>
        <a:xfrm rot="5400000">
          <a:off x="7033801" y="806"/>
          <a:ext cx="1349602" cy="1349602"/>
        </a:xfrm>
        <a:prstGeom prst="downArrow">
          <a:avLst>
            <a:gd name="adj1" fmla="val 50000"/>
            <a:gd name="adj2" fmla="val 35000"/>
          </a:avLst>
        </a:prstGeom>
        <a:solidFill>
          <a:schemeClr val="accent4">
            <a:hueOff val="-7036575"/>
            <a:satOff val="42238"/>
            <a:lumOff val="-3725"/>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b="1" kern="1200" dirty="0" smtClean="0"/>
            <a:t>Franja del 3.5 % de error</a:t>
          </a:r>
          <a:endParaRPr lang="es-EC" sz="1200" b="1" kern="1200" dirty="0"/>
        </a:p>
      </dsp:txBody>
      <dsp:txXfrm rot="-5400000">
        <a:off x="7269982" y="338207"/>
        <a:ext cx="1113422" cy="67480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23694-607F-4EA6-8276-BD3D5182C79D}">
      <dsp:nvSpPr>
        <dsp:cNvPr id="0" name=""/>
        <dsp:cNvSpPr/>
      </dsp:nvSpPr>
      <dsp:spPr>
        <a:xfrm rot="16200000">
          <a:off x="5019" y="671"/>
          <a:ext cx="1349602" cy="1349872"/>
        </a:xfrm>
        <a:prstGeom prst="downArrow">
          <a:avLst>
            <a:gd name="adj1" fmla="val 50000"/>
            <a:gd name="adj2" fmla="val 35000"/>
          </a:avLst>
        </a:prstGeom>
        <a:solidFill>
          <a:schemeClr val="accent3">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b="1" kern="1200" dirty="0" smtClean="0"/>
            <a:t>Requerido 300 segundos </a:t>
          </a:r>
          <a:endParaRPr lang="es-EC" sz="1200" b="1" kern="1200" dirty="0"/>
        </a:p>
      </dsp:txBody>
      <dsp:txXfrm rot="5400000">
        <a:off x="4885" y="338205"/>
        <a:ext cx="1113692" cy="674801"/>
      </dsp:txXfrm>
    </dsp:sp>
    <dsp:sp modelId="{63F8C3DA-61AF-42FA-82AA-5C3837535593}">
      <dsp:nvSpPr>
        <dsp:cNvPr id="0" name=""/>
        <dsp:cNvSpPr/>
      </dsp:nvSpPr>
      <dsp:spPr>
        <a:xfrm rot="5400000">
          <a:off x="7033801" y="806"/>
          <a:ext cx="1349602" cy="1349602"/>
        </a:xfrm>
        <a:prstGeom prst="downArrow">
          <a:avLst>
            <a:gd name="adj1" fmla="val 50000"/>
            <a:gd name="adj2" fmla="val 35000"/>
          </a:avLst>
        </a:prstGeom>
        <a:solidFill>
          <a:schemeClr val="accent3">
            <a:hueOff val="5904187"/>
            <a:satOff val="-46054"/>
            <a:lumOff val="-1177"/>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b="1" kern="1200" dirty="0" smtClean="0"/>
            <a:t>Se cumple objetivos</a:t>
          </a:r>
          <a:endParaRPr lang="es-EC" sz="1200" b="1" kern="1200" dirty="0"/>
        </a:p>
      </dsp:txBody>
      <dsp:txXfrm rot="-5400000">
        <a:off x="7269982" y="338207"/>
        <a:ext cx="1113422" cy="67480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23694-607F-4EA6-8276-BD3D5182C79D}">
      <dsp:nvSpPr>
        <dsp:cNvPr id="0" name=""/>
        <dsp:cNvSpPr/>
      </dsp:nvSpPr>
      <dsp:spPr>
        <a:xfrm rot="16200000">
          <a:off x="5019" y="671"/>
          <a:ext cx="1349602" cy="1349872"/>
        </a:xfrm>
        <a:prstGeom prst="downArrow">
          <a:avLst>
            <a:gd name="adj1" fmla="val 50000"/>
            <a:gd name="adj2" fmla="val 35000"/>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b="1" kern="1200" dirty="0" smtClean="0"/>
            <a:t>Tiempo de estabilización 281 segundos </a:t>
          </a:r>
          <a:endParaRPr lang="es-EC" sz="1200" b="1" kern="1200" dirty="0"/>
        </a:p>
      </dsp:txBody>
      <dsp:txXfrm rot="5400000">
        <a:off x="4885" y="338205"/>
        <a:ext cx="1113692" cy="674801"/>
      </dsp:txXfrm>
    </dsp:sp>
    <dsp:sp modelId="{63F8C3DA-61AF-42FA-82AA-5C3837535593}">
      <dsp:nvSpPr>
        <dsp:cNvPr id="0" name=""/>
        <dsp:cNvSpPr/>
      </dsp:nvSpPr>
      <dsp:spPr>
        <a:xfrm rot="5400000">
          <a:off x="7033801" y="806"/>
          <a:ext cx="1349602" cy="1349602"/>
        </a:xfrm>
        <a:prstGeom prst="downArrow">
          <a:avLst>
            <a:gd name="adj1" fmla="val 50000"/>
            <a:gd name="adj2" fmla="val 35000"/>
          </a:avLst>
        </a:prstGeom>
        <a:solidFill>
          <a:schemeClr val="accent4">
            <a:hueOff val="-7036575"/>
            <a:satOff val="42238"/>
            <a:lumOff val="-3725"/>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b="1" kern="1200" dirty="0" smtClean="0"/>
            <a:t>Franja del 3.5 % de error</a:t>
          </a:r>
          <a:endParaRPr lang="es-EC" sz="1200" b="1" kern="1200" dirty="0"/>
        </a:p>
      </dsp:txBody>
      <dsp:txXfrm rot="-5400000">
        <a:off x="7269982" y="338207"/>
        <a:ext cx="1113422" cy="674801"/>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23694-607F-4EA6-8276-BD3D5182C79D}">
      <dsp:nvSpPr>
        <dsp:cNvPr id="0" name=""/>
        <dsp:cNvSpPr/>
      </dsp:nvSpPr>
      <dsp:spPr>
        <a:xfrm rot="16200000">
          <a:off x="5019" y="671"/>
          <a:ext cx="1349602" cy="1349872"/>
        </a:xfrm>
        <a:prstGeom prst="downArrow">
          <a:avLst>
            <a:gd name="adj1" fmla="val 50000"/>
            <a:gd name="adj2" fmla="val 35000"/>
          </a:avLst>
        </a:prstGeom>
        <a:solidFill>
          <a:schemeClr val="accent3">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b="1" kern="1200" dirty="0" smtClean="0"/>
            <a:t>Requerido 300 segundos </a:t>
          </a:r>
          <a:endParaRPr lang="es-EC" sz="1200" b="1" kern="1200" dirty="0"/>
        </a:p>
      </dsp:txBody>
      <dsp:txXfrm rot="5400000">
        <a:off x="4885" y="338205"/>
        <a:ext cx="1113692" cy="674801"/>
      </dsp:txXfrm>
    </dsp:sp>
    <dsp:sp modelId="{63F8C3DA-61AF-42FA-82AA-5C3837535593}">
      <dsp:nvSpPr>
        <dsp:cNvPr id="0" name=""/>
        <dsp:cNvSpPr/>
      </dsp:nvSpPr>
      <dsp:spPr>
        <a:xfrm rot="5400000">
          <a:off x="7033801" y="806"/>
          <a:ext cx="1349602" cy="1349602"/>
        </a:xfrm>
        <a:prstGeom prst="downArrow">
          <a:avLst>
            <a:gd name="adj1" fmla="val 50000"/>
            <a:gd name="adj2" fmla="val 35000"/>
          </a:avLst>
        </a:prstGeom>
        <a:solidFill>
          <a:schemeClr val="accent3">
            <a:hueOff val="5904187"/>
            <a:satOff val="-46054"/>
            <a:lumOff val="-1177"/>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s-EC" sz="1200" b="1" kern="1200" dirty="0" smtClean="0"/>
            <a:t>Se cumple objetivos</a:t>
          </a:r>
          <a:endParaRPr lang="es-EC" sz="1200" b="1" kern="1200" dirty="0"/>
        </a:p>
      </dsp:txBody>
      <dsp:txXfrm rot="-5400000">
        <a:off x="7269982" y="338207"/>
        <a:ext cx="1113422" cy="6748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BBB55-0739-46C2-8C60-589E0699D83E}">
      <dsp:nvSpPr>
        <dsp:cNvPr id="0" name=""/>
        <dsp:cNvSpPr/>
      </dsp:nvSpPr>
      <dsp:spPr>
        <a:xfrm>
          <a:off x="2929201" y="2666310"/>
          <a:ext cx="3535517" cy="1025806"/>
        </a:xfrm>
        <a:prstGeom prst="roundRect">
          <a:avLst/>
        </a:prstGeom>
        <a:solidFill>
          <a:schemeClr val="accent4">
            <a:hueOff val="0"/>
            <a:satOff val="0"/>
            <a:lumOff val="0"/>
            <a:alphaOff val="0"/>
          </a:schemeClr>
        </a:solidFill>
        <a:ln>
          <a:noFill/>
        </a:ln>
        <a:effectLst>
          <a:outerShdw blurRad="50800" dist="25400" algn="bl" rotWithShape="0">
            <a:srgbClr val="000000">
              <a:alpha val="6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sp3d extrusionH="28000" prstMaterial="matte"/>
        </a:bodyPr>
        <a:lstStyle/>
        <a:p>
          <a:pPr lvl="0" algn="ctr" defTabSz="2133600">
            <a:lnSpc>
              <a:spcPct val="90000"/>
            </a:lnSpc>
            <a:spcBef>
              <a:spcPct val="0"/>
            </a:spcBef>
            <a:spcAft>
              <a:spcPct val="35000"/>
            </a:spcAft>
          </a:pPr>
          <a:r>
            <a:rPr lang="es-EC" sz="4800" b="0" kern="1200" cap="none" spc="0" smtClean="0">
              <a:ln w="18415" cmpd="sng">
                <a:solidFill>
                  <a:srgbClr val="FFFFFF"/>
                </a:solidFill>
                <a:prstDash val="solid"/>
              </a:ln>
              <a:solidFill>
                <a:srgbClr val="FFFFFF"/>
              </a:solidFill>
              <a:effectLst>
                <a:outerShdw blurRad="63500" dir="3600000" algn="tl" rotWithShape="0">
                  <a:srgbClr val="000000">
                    <a:alpha val="70000"/>
                  </a:srgbClr>
                </a:outerShdw>
              </a:effectLst>
            </a:rPr>
            <a:t>Objetivo G.</a:t>
          </a:r>
          <a:endParaRPr lang="es-EC" sz="48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2979277" y="2716386"/>
        <a:ext cx="3435365" cy="925654"/>
      </dsp:txXfrm>
    </dsp:sp>
    <dsp:sp modelId="{905E3A05-01B0-4C42-92BC-37CA6A44D189}">
      <dsp:nvSpPr>
        <dsp:cNvPr id="0" name=""/>
        <dsp:cNvSpPr/>
      </dsp:nvSpPr>
      <dsp:spPr>
        <a:xfrm rot="16173273">
          <a:off x="4278454" y="2255003"/>
          <a:ext cx="822639" cy="0"/>
        </a:xfrm>
        <a:custGeom>
          <a:avLst/>
          <a:gdLst/>
          <a:ahLst/>
          <a:cxnLst/>
          <a:rect l="0" t="0" r="0" b="0"/>
          <a:pathLst>
            <a:path>
              <a:moveTo>
                <a:pt x="0" y="0"/>
              </a:moveTo>
              <a:lnTo>
                <a:pt x="822639" y="0"/>
              </a:lnTo>
            </a:path>
          </a:pathLst>
        </a:custGeom>
        <a:noFill/>
        <a:ln w="25400" cap="flat" cmpd="sng" algn="ctr">
          <a:solidFill>
            <a:schemeClr val="accent5">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90C0D0FA-A91E-4CA3-BF46-F2456733573C}">
      <dsp:nvSpPr>
        <dsp:cNvPr id="0" name=""/>
        <dsp:cNvSpPr/>
      </dsp:nvSpPr>
      <dsp:spPr>
        <a:xfrm>
          <a:off x="2766295" y="86012"/>
          <a:ext cx="3826898" cy="1757683"/>
        </a:xfrm>
        <a:prstGeom prst="roundRect">
          <a:avLst/>
        </a:prstGeom>
        <a:solidFill>
          <a:schemeClr val="accent4">
            <a:hueOff val="-2345525"/>
            <a:satOff val="14079"/>
            <a:lumOff val="-1242"/>
            <a:alphaOff val="0"/>
          </a:schemeClr>
        </a:solidFill>
        <a:ln>
          <a:noFill/>
        </a:ln>
        <a:effectLst>
          <a:outerShdw blurRad="50800" dist="25400" algn="bl" rotWithShape="0">
            <a:srgbClr val="000000">
              <a:alpha val="6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sp3d extrusionH="28000" prstMaterial="matte"/>
        </a:bodyPr>
        <a:lstStyle/>
        <a:p>
          <a:pPr lvl="0" algn="ctr" defTabSz="1600200">
            <a:lnSpc>
              <a:spcPct val="90000"/>
            </a:lnSpc>
            <a:spcBef>
              <a:spcPct val="0"/>
            </a:spcBef>
            <a:spcAft>
              <a:spcPct val="35000"/>
            </a:spcAft>
          </a:pPr>
          <a:r>
            <a:rPr lang="es-EC" sz="3600" b="1" kern="1200" dirty="0" smtClean="0"/>
            <a:t>Obtener vegetales deshidratados</a:t>
          </a:r>
          <a:endParaRPr lang="es-EC" sz="3600" b="1" kern="1200" dirty="0"/>
        </a:p>
      </dsp:txBody>
      <dsp:txXfrm>
        <a:off x="2852098" y="171815"/>
        <a:ext cx="3655292" cy="1586077"/>
      </dsp:txXfrm>
    </dsp:sp>
    <dsp:sp modelId="{597C76C3-4818-41A4-BBD7-568D01F2BEF0}">
      <dsp:nvSpPr>
        <dsp:cNvPr id="0" name=""/>
        <dsp:cNvSpPr/>
      </dsp:nvSpPr>
      <dsp:spPr>
        <a:xfrm rot="2501470">
          <a:off x="5132569" y="4060417"/>
          <a:ext cx="1107477" cy="0"/>
        </a:xfrm>
        <a:custGeom>
          <a:avLst/>
          <a:gdLst/>
          <a:ahLst/>
          <a:cxnLst/>
          <a:rect l="0" t="0" r="0" b="0"/>
          <a:pathLst>
            <a:path>
              <a:moveTo>
                <a:pt x="0" y="0"/>
              </a:moveTo>
              <a:lnTo>
                <a:pt x="1107477" y="0"/>
              </a:lnTo>
            </a:path>
          </a:pathLst>
        </a:custGeom>
        <a:noFill/>
        <a:ln w="25400" cap="flat" cmpd="sng" algn="ctr">
          <a:solidFill>
            <a:schemeClr val="accent5">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773A70A1-249A-4085-B94C-A12D84CF7A92}">
      <dsp:nvSpPr>
        <dsp:cNvPr id="0" name=""/>
        <dsp:cNvSpPr/>
      </dsp:nvSpPr>
      <dsp:spPr>
        <a:xfrm>
          <a:off x="5324375" y="4428717"/>
          <a:ext cx="3397827" cy="1645072"/>
        </a:xfrm>
        <a:prstGeom prst="roundRect">
          <a:avLst/>
        </a:prstGeom>
        <a:solidFill>
          <a:schemeClr val="accent4">
            <a:hueOff val="-4691050"/>
            <a:satOff val="28159"/>
            <a:lumOff val="-2483"/>
            <a:alphaOff val="0"/>
          </a:schemeClr>
        </a:solidFill>
        <a:ln>
          <a:noFill/>
        </a:ln>
        <a:effectLst>
          <a:outerShdw blurRad="50800" dist="25400" algn="bl" rotWithShape="0">
            <a:srgbClr val="000000">
              <a:alpha val="6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sp3d extrusionH="28000" prstMaterial="matte"/>
        </a:bodyPr>
        <a:lstStyle/>
        <a:p>
          <a:pPr lvl="0" algn="ctr" defTabSz="2400300">
            <a:lnSpc>
              <a:spcPct val="90000"/>
            </a:lnSpc>
            <a:spcBef>
              <a:spcPct val="0"/>
            </a:spcBef>
            <a:spcAft>
              <a:spcPct val="35000"/>
            </a:spcAft>
          </a:pPr>
          <a:r>
            <a:rPr lang="es-EC" sz="5400" b="1" kern="1200" dirty="0" smtClean="0"/>
            <a:t>Proceso óptimo</a:t>
          </a:r>
          <a:endParaRPr lang="es-EC" sz="5400" b="1" kern="1200" dirty="0"/>
        </a:p>
      </dsp:txBody>
      <dsp:txXfrm>
        <a:off x="5404681" y="4509023"/>
        <a:ext cx="3237215" cy="1484460"/>
      </dsp:txXfrm>
    </dsp:sp>
    <dsp:sp modelId="{11392016-45DA-45F4-A19F-AA6E12DB7994}">
      <dsp:nvSpPr>
        <dsp:cNvPr id="0" name=""/>
        <dsp:cNvSpPr/>
      </dsp:nvSpPr>
      <dsp:spPr>
        <a:xfrm rot="8498205">
          <a:off x="3030737" y="4046342"/>
          <a:ext cx="1141474" cy="0"/>
        </a:xfrm>
        <a:custGeom>
          <a:avLst/>
          <a:gdLst/>
          <a:ahLst/>
          <a:cxnLst/>
          <a:rect l="0" t="0" r="0" b="0"/>
          <a:pathLst>
            <a:path>
              <a:moveTo>
                <a:pt x="0" y="0"/>
              </a:moveTo>
              <a:lnTo>
                <a:pt x="1141474" y="0"/>
              </a:lnTo>
            </a:path>
          </a:pathLst>
        </a:custGeom>
        <a:noFill/>
        <a:ln w="25400" cap="flat" cmpd="sng" algn="ctr">
          <a:solidFill>
            <a:schemeClr val="accent5">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BA6B5D97-94F0-4D47-891F-01951F5BA678}">
      <dsp:nvSpPr>
        <dsp:cNvPr id="0" name=""/>
        <dsp:cNvSpPr/>
      </dsp:nvSpPr>
      <dsp:spPr>
        <a:xfrm>
          <a:off x="422813" y="4400567"/>
          <a:ext cx="3312874" cy="1701372"/>
        </a:xfrm>
        <a:prstGeom prst="roundRect">
          <a:avLst/>
        </a:prstGeom>
        <a:solidFill>
          <a:schemeClr val="accent4">
            <a:hueOff val="-7036575"/>
            <a:satOff val="42238"/>
            <a:lumOff val="-3725"/>
            <a:alphaOff val="0"/>
          </a:schemeClr>
        </a:solidFill>
        <a:ln>
          <a:noFill/>
        </a:ln>
        <a:effectLst>
          <a:outerShdw blurRad="50800" dist="25400" algn="bl" rotWithShape="0">
            <a:srgbClr val="000000">
              <a:alpha val="6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sp3d extrusionH="28000" prstMaterial="matte"/>
        </a:bodyPr>
        <a:lstStyle/>
        <a:p>
          <a:pPr lvl="0" algn="ctr" defTabSz="2400300">
            <a:lnSpc>
              <a:spcPct val="90000"/>
            </a:lnSpc>
            <a:spcBef>
              <a:spcPct val="0"/>
            </a:spcBef>
            <a:spcAft>
              <a:spcPct val="35000"/>
            </a:spcAft>
          </a:pPr>
          <a:r>
            <a:rPr lang="es-EC" sz="5400" b="1" kern="1200" dirty="0" smtClean="0"/>
            <a:t>Consumo humano</a:t>
          </a:r>
          <a:endParaRPr lang="es-EC" sz="5400" b="1" kern="1200" dirty="0"/>
        </a:p>
      </dsp:txBody>
      <dsp:txXfrm>
        <a:off x="505867" y="4483621"/>
        <a:ext cx="3146766" cy="15352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BBB55-0739-46C2-8C60-589E0699D83E}">
      <dsp:nvSpPr>
        <dsp:cNvPr id="0" name=""/>
        <dsp:cNvSpPr/>
      </dsp:nvSpPr>
      <dsp:spPr>
        <a:xfrm>
          <a:off x="2592280" y="2232234"/>
          <a:ext cx="2959967" cy="858814"/>
        </a:xfrm>
        <a:prstGeom prst="roundRect">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s-EC" sz="3600" b="1" kern="1200" dirty="0" smtClean="0">
              <a:solidFill>
                <a:schemeClr val="bg1"/>
              </a:solidFill>
            </a:rPr>
            <a:t>Objetivos E.</a:t>
          </a:r>
          <a:endParaRPr lang="es-EC" sz="3600" b="1" kern="1200" dirty="0">
            <a:solidFill>
              <a:schemeClr val="bg1"/>
            </a:solidFill>
          </a:endParaRPr>
        </a:p>
      </dsp:txBody>
      <dsp:txXfrm>
        <a:off x="2634204" y="2274158"/>
        <a:ext cx="2876119" cy="774966"/>
      </dsp:txXfrm>
    </dsp:sp>
    <dsp:sp modelId="{905E3A05-01B0-4C42-92BC-37CA6A44D189}">
      <dsp:nvSpPr>
        <dsp:cNvPr id="0" name=""/>
        <dsp:cNvSpPr/>
      </dsp:nvSpPr>
      <dsp:spPr>
        <a:xfrm rot="13062209">
          <a:off x="2508243" y="1887896"/>
          <a:ext cx="1126071" cy="0"/>
        </a:xfrm>
        <a:custGeom>
          <a:avLst/>
          <a:gdLst/>
          <a:ahLst/>
          <a:cxnLst/>
          <a:rect l="0" t="0" r="0" b="0"/>
          <a:pathLst>
            <a:path>
              <a:moveTo>
                <a:pt x="0" y="0"/>
              </a:moveTo>
              <a:lnTo>
                <a:pt x="1126071"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C0D0FA-A91E-4CA3-BF46-F2456733573C}">
      <dsp:nvSpPr>
        <dsp:cNvPr id="0" name=""/>
        <dsp:cNvSpPr/>
      </dsp:nvSpPr>
      <dsp:spPr>
        <a:xfrm>
          <a:off x="71994" y="72008"/>
          <a:ext cx="3203914" cy="1471549"/>
        </a:xfrm>
        <a:prstGeom prst="roundRect">
          <a:avLst/>
        </a:prstGeom>
        <a:solidFill>
          <a:schemeClr val="accent4">
            <a:hueOff val="-1759144"/>
            <a:satOff val="10560"/>
            <a:lumOff val="-931"/>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Deshidratar 100 libras en seis horas de proceso</a:t>
          </a:r>
          <a:endParaRPr lang="es-EC" sz="2400" b="1" kern="1200" dirty="0"/>
        </a:p>
      </dsp:txBody>
      <dsp:txXfrm>
        <a:off x="143829" y="143843"/>
        <a:ext cx="3060244" cy="1327879"/>
      </dsp:txXfrm>
    </dsp:sp>
    <dsp:sp modelId="{597C76C3-4818-41A4-BBD7-568D01F2BEF0}">
      <dsp:nvSpPr>
        <dsp:cNvPr id="0" name=""/>
        <dsp:cNvSpPr/>
      </dsp:nvSpPr>
      <dsp:spPr>
        <a:xfrm rot="2192251">
          <a:off x="4543939" y="3417730"/>
          <a:ext cx="1097443" cy="0"/>
        </a:xfrm>
        <a:custGeom>
          <a:avLst/>
          <a:gdLst/>
          <a:ahLst/>
          <a:cxnLst/>
          <a:rect l="0" t="0" r="0" b="0"/>
          <a:pathLst>
            <a:path>
              <a:moveTo>
                <a:pt x="0" y="0"/>
              </a:moveTo>
              <a:lnTo>
                <a:pt x="1097443"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3A70A1-249A-4085-B94C-A12D84CF7A92}">
      <dsp:nvSpPr>
        <dsp:cNvPr id="0" name=""/>
        <dsp:cNvSpPr/>
      </dsp:nvSpPr>
      <dsp:spPr>
        <a:xfrm>
          <a:off x="5040558" y="3744411"/>
          <a:ext cx="2844692" cy="1377270"/>
        </a:xfrm>
        <a:prstGeom prst="roundRect">
          <a:avLst/>
        </a:prstGeom>
        <a:solidFill>
          <a:schemeClr val="accent4">
            <a:hueOff val="-3518287"/>
            <a:satOff val="21119"/>
            <a:lumOff val="-186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Control de temperatura de 40 a 70 °C</a:t>
          </a:r>
          <a:endParaRPr lang="es-EC" sz="2400" b="1" kern="1200" dirty="0"/>
        </a:p>
      </dsp:txBody>
      <dsp:txXfrm>
        <a:off x="5107791" y="3811644"/>
        <a:ext cx="2710226" cy="1242804"/>
      </dsp:txXfrm>
    </dsp:sp>
    <dsp:sp modelId="{11392016-45DA-45F4-A19F-AA6E12DB7994}">
      <dsp:nvSpPr>
        <dsp:cNvPr id="0" name=""/>
        <dsp:cNvSpPr/>
      </dsp:nvSpPr>
      <dsp:spPr>
        <a:xfrm rot="19336600">
          <a:off x="4501694" y="1864317"/>
          <a:ext cx="1202641" cy="0"/>
        </a:xfrm>
        <a:custGeom>
          <a:avLst/>
          <a:gdLst/>
          <a:ahLst/>
          <a:cxnLst/>
          <a:rect l="0" t="0" r="0" b="0"/>
          <a:pathLst>
            <a:path>
              <a:moveTo>
                <a:pt x="0" y="0"/>
              </a:moveTo>
              <a:lnTo>
                <a:pt x="1202641"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6B5D97-94F0-4D47-891F-01951F5BA678}">
      <dsp:nvSpPr>
        <dsp:cNvPr id="0" name=""/>
        <dsp:cNvSpPr/>
      </dsp:nvSpPr>
      <dsp:spPr>
        <a:xfrm>
          <a:off x="5112566" y="71995"/>
          <a:ext cx="2773569" cy="1424404"/>
        </a:xfrm>
        <a:prstGeom prst="roundRect">
          <a:avLst/>
        </a:prstGeom>
        <a:solidFill>
          <a:schemeClr val="accent4">
            <a:hueOff val="-5277431"/>
            <a:satOff val="31679"/>
            <a:lumOff val="-2794"/>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Humedad relativa del aire entre 20 a 30%</a:t>
          </a:r>
          <a:endParaRPr lang="es-EC" sz="2400" b="1" kern="1200" dirty="0"/>
        </a:p>
      </dsp:txBody>
      <dsp:txXfrm>
        <a:off x="5182100" y="141529"/>
        <a:ext cx="2634501" cy="1285336"/>
      </dsp:txXfrm>
    </dsp:sp>
    <dsp:sp modelId="{0061FED1-E831-49CE-BB70-985DEF82065B}">
      <dsp:nvSpPr>
        <dsp:cNvPr id="0" name=""/>
        <dsp:cNvSpPr/>
      </dsp:nvSpPr>
      <dsp:spPr>
        <a:xfrm rot="8767881">
          <a:off x="2477800" y="3381729"/>
          <a:ext cx="1043188" cy="0"/>
        </a:xfrm>
        <a:custGeom>
          <a:avLst/>
          <a:gdLst/>
          <a:ahLst/>
          <a:cxnLst/>
          <a:rect l="0" t="0" r="0" b="0"/>
          <a:pathLst>
            <a:path>
              <a:moveTo>
                <a:pt x="0" y="0"/>
              </a:moveTo>
              <a:lnTo>
                <a:pt x="1043188"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04503B-DDAD-49E1-A174-FEC3A2E37A1C}">
      <dsp:nvSpPr>
        <dsp:cNvPr id="0" name=""/>
        <dsp:cNvSpPr/>
      </dsp:nvSpPr>
      <dsp:spPr>
        <a:xfrm>
          <a:off x="72006" y="3672408"/>
          <a:ext cx="2877998" cy="1416588"/>
        </a:xfrm>
        <a:prstGeom prst="roundRect">
          <a:avLst/>
        </a:prstGeom>
        <a:solidFill>
          <a:schemeClr val="accent4">
            <a:hueOff val="-7036575"/>
            <a:satOff val="42238"/>
            <a:lumOff val="-3725"/>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Humedad residual de 6 a 21%</a:t>
          </a:r>
          <a:endParaRPr lang="es-EC" sz="3200" b="1" kern="1200" dirty="0"/>
        </a:p>
      </dsp:txBody>
      <dsp:txXfrm>
        <a:off x="141158" y="3741560"/>
        <a:ext cx="2739694" cy="12782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BBB55-0739-46C2-8C60-589E0699D83E}">
      <dsp:nvSpPr>
        <dsp:cNvPr id="0" name=""/>
        <dsp:cNvSpPr/>
      </dsp:nvSpPr>
      <dsp:spPr>
        <a:xfrm>
          <a:off x="2459265" y="2449257"/>
          <a:ext cx="3247742" cy="942310"/>
        </a:xfrm>
        <a:prstGeom prst="roundRect">
          <a:avLst/>
        </a:prstGeom>
        <a:solidFill>
          <a:schemeClr val="accent4">
            <a:hueOff val="0"/>
            <a:satOff val="0"/>
            <a:lumOff val="0"/>
            <a:alphaOff val="0"/>
          </a:schemeClr>
        </a:solidFill>
        <a:ln>
          <a:noFill/>
        </a:ln>
        <a:effectLst>
          <a:outerShdw blurRad="50800" dist="25400" algn="bl" rotWithShape="0">
            <a:srgbClr val="000000">
              <a:alpha val="6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s-EC" sz="3600" b="1" kern="1200" smtClean="0"/>
            <a:t>Alcance</a:t>
          </a:r>
          <a:endParaRPr lang="es-EC" sz="3600" b="1" kern="1200" dirty="0"/>
        </a:p>
      </dsp:txBody>
      <dsp:txXfrm>
        <a:off x="2505265" y="2495257"/>
        <a:ext cx="3155742" cy="850310"/>
      </dsp:txXfrm>
    </dsp:sp>
    <dsp:sp modelId="{905E3A05-01B0-4C42-92BC-37CA6A44D189}">
      <dsp:nvSpPr>
        <dsp:cNvPr id="0" name=""/>
        <dsp:cNvSpPr/>
      </dsp:nvSpPr>
      <dsp:spPr>
        <a:xfrm rot="13270604">
          <a:off x="2538715" y="2071441"/>
          <a:ext cx="1147707" cy="0"/>
        </a:xfrm>
        <a:custGeom>
          <a:avLst/>
          <a:gdLst/>
          <a:ahLst/>
          <a:cxnLst/>
          <a:rect l="0" t="0" r="0" b="0"/>
          <a:pathLst>
            <a:path>
              <a:moveTo>
                <a:pt x="0" y="0"/>
              </a:moveTo>
              <a:lnTo>
                <a:pt x="1147707" y="0"/>
              </a:lnTo>
            </a:path>
          </a:pathLst>
        </a:custGeom>
        <a:noFill/>
        <a:ln w="25400" cap="flat" cmpd="sng" algn="ctr">
          <a:solidFill>
            <a:schemeClr val="accent5">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90C0D0FA-A91E-4CA3-BF46-F2456733573C}">
      <dsp:nvSpPr>
        <dsp:cNvPr id="0" name=""/>
        <dsp:cNvSpPr/>
      </dsp:nvSpPr>
      <dsp:spPr>
        <a:xfrm>
          <a:off x="0" y="79009"/>
          <a:ext cx="3515406" cy="1614616"/>
        </a:xfrm>
        <a:prstGeom prst="roundRect">
          <a:avLst/>
        </a:prstGeom>
        <a:solidFill>
          <a:schemeClr val="accent4">
            <a:hueOff val="-1759144"/>
            <a:satOff val="10560"/>
            <a:lumOff val="-931"/>
            <a:alphaOff val="0"/>
          </a:schemeClr>
        </a:solidFill>
        <a:ln>
          <a:noFill/>
        </a:ln>
        <a:effectLst>
          <a:outerShdw blurRad="50800" dist="25400" algn="bl" rotWithShape="0">
            <a:srgbClr val="000000">
              <a:alpha val="6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es-EC" sz="3200" b="1" kern="1200" dirty="0" smtClean="0"/>
            <a:t>Llevar a cabo todas las etapas de la producción</a:t>
          </a:r>
          <a:endParaRPr lang="es-EC" sz="3200" b="1" kern="1200" dirty="0"/>
        </a:p>
      </dsp:txBody>
      <dsp:txXfrm>
        <a:off x="78819" y="157828"/>
        <a:ext cx="3357768" cy="1456978"/>
      </dsp:txXfrm>
    </dsp:sp>
    <dsp:sp modelId="{597C76C3-4818-41A4-BBD7-568D01F2BEF0}">
      <dsp:nvSpPr>
        <dsp:cNvPr id="0" name=""/>
        <dsp:cNvSpPr/>
      </dsp:nvSpPr>
      <dsp:spPr>
        <a:xfrm rot="2428939">
          <a:off x="4502959" y="3750009"/>
          <a:ext cx="1104233" cy="0"/>
        </a:xfrm>
        <a:custGeom>
          <a:avLst/>
          <a:gdLst/>
          <a:ahLst/>
          <a:cxnLst/>
          <a:rect l="0" t="0" r="0" b="0"/>
          <a:pathLst>
            <a:path>
              <a:moveTo>
                <a:pt x="0" y="0"/>
              </a:moveTo>
              <a:lnTo>
                <a:pt x="1104233" y="0"/>
              </a:lnTo>
            </a:path>
          </a:pathLst>
        </a:custGeom>
        <a:noFill/>
        <a:ln w="25400" cap="flat" cmpd="sng" algn="ctr">
          <a:solidFill>
            <a:schemeClr val="accent5">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773A70A1-249A-4085-B94C-A12D84CF7A92}">
      <dsp:nvSpPr>
        <dsp:cNvPr id="0" name=""/>
        <dsp:cNvSpPr/>
      </dsp:nvSpPr>
      <dsp:spPr>
        <a:xfrm>
          <a:off x="4799619" y="4108451"/>
          <a:ext cx="3121260" cy="1511171"/>
        </a:xfrm>
        <a:prstGeom prst="roundRect">
          <a:avLst/>
        </a:prstGeom>
        <a:solidFill>
          <a:schemeClr val="accent4">
            <a:hueOff val="-3518287"/>
            <a:satOff val="21119"/>
            <a:lumOff val="-1863"/>
            <a:alphaOff val="0"/>
          </a:schemeClr>
        </a:solidFill>
        <a:ln>
          <a:noFill/>
        </a:ln>
        <a:effectLst>
          <a:outerShdw blurRad="50800" dist="25400" algn="bl" rotWithShape="0">
            <a:srgbClr val="000000">
              <a:alpha val="6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es-EC" sz="3200" b="1" kern="1200" dirty="0" smtClean="0"/>
            <a:t>Utilización de un solo operario</a:t>
          </a:r>
          <a:endParaRPr lang="es-EC" sz="3200" b="1" kern="1200" dirty="0"/>
        </a:p>
      </dsp:txBody>
      <dsp:txXfrm>
        <a:off x="4873388" y="4182220"/>
        <a:ext cx="2973722" cy="1363633"/>
      </dsp:txXfrm>
    </dsp:sp>
    <dsp:sp modelId="{11392016-45DA-45F4-A19F-AA6E12DB7994}">
      <dsp:nvSpPr>
        <dsp:cNvPr id="0" name=""/>
        <dsp:cNvSpPr/>
      </dsp:nvSpPr>
      <dsp:spPr>
        <a:xfrm rot="19101002">
          <a:off x="4459332" y="2045570"/>
          <a:ext cx="1214867" cy="0"/>
        </a:xfrm>
        <a:custGeom>
          <a:avLst/>
          <a:gdLst/>
          <a:ahLst/>
          <a:cxnLst/>
          <a:rect l="0" t="0" r="0" b="0"/>
          <a:pathLst>
            <a:path>
              <a:moveTo>
                <a:pt x="0" y="0"/>
              </a:moveTo>
              <a:lnTo>
                <a:pt x="1214867" y="0"/>
              </a:lnTo>
            </a:path>
          </a:pathLst>
        </a:custGeom>
        <a:noFill/>
        <a:ln w="25400" cap="flat" cmpd="sng" algn="ctr">
          <a:solidFill>
            <a:schemeClr val="accent5">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BA6B5D97-94F0-4D47-891F-01951F5BA678}">
      <dsp:nvSpPr>
        <dsp:cNvPr id="0" name=""/>
        <dsp:cNvSpPr/>
      </dsp:nvSpPr>
      <dsp:spPr>
        <a:xfrm>
          <a:off x="4877658" y="78994"/>
          <a:ext cx="3043221" cy="1562888"/>
        </a:xfrm>
        <a:prstGeom prst="roundRect">
          <a:avLst/>
        </a:prstGeom>
        <a:solidFill>
          <a:schemeClr val="accent4">
            <a:hueOff val="-5277431"/>
            <a:satOff val="31679"/>
            <a:lumOff val="-2794"/>
            <a:alphaOff val="0"/>
          </a:schemeClr>
        </a:solidFill>
        <a:ln>
          <a:noFill/>
        </a:ln>
        <a:effectLst>
          <a:outerShdw blurRad="50800" dist="25400" algn="bl" rotWithShape="0">
            <a:srgbClr val="000000">
              <a:alpha val="6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s-EC" sz="3600" b="1" kern="1200" dirty="0" smtClean="0"/>
            <a:t>Comercializar</a:t>
          </a:r>
          <a:endParaRPr lang="es-EC" sz="3600" b="1" kern="1200" dirty="0"/>
        </a:p>
      </dsp:txBody>
      <dsp:txXfrm>
        <a:off x="4953952" y="155288"/>
        <a:ext cx="2890633" cy="1410300"/>
      </dsp:txXfrm>
    </dsp:sp>
    <dsp:sp modelId="{0061FED1-E831-49CE-BB70-985DEF82065B}">
      <dsp:nvSpPr>
        <dsp:cNvPr id="0" name=""/>
        <dsp:cNvSpPr/>
      </dsp:nvSpPr>
      <dsp:spPr>
        <a:xfrm rot="8642029">
          <a:off x="2557569" y="3676000"/>
          <a:ext cx="968595" cy="0"/>
        </a:xfrm>
        <a:custGeom>
          <a:avLst/>
          <a:gdLst/>
          <a:ahLst/>
          <a:cxnLst/>
          <a:rect l="0" t="0" r="0" b="0"/>
          <a:pathLst>
            <a:path>
              <a:moveTo>
                <a:pt x="0" y="0"/>
              </a:moveTo>
              <a:lnTo>
                <a:pt x="968595" y="0"/>
              </a:lnTo>
            </a:path>
          </a:pathLst>
        </a:custGeom>
        <a:noFill/>
        <a:ln w="25400" cap="flat" cmpd="sng" algn="ctr">
          <a:solidFill>
            <a:schemeClr val="accent5">
              <a:hueOff val="0"/>
              <a:satOff val="0"/>
              <a:lumOff val="0"/>
              <a:alphaOff val="0"/>
            </a:schemeClr>
          </a:solidFill>
          <a:prstDash val="solid"/>
        </a:ln>
        <a:effectLst/>
        <a:sp3d z="-25400" prstMaterial="plastic"/>
      </dsp:spPr>
      <dsp:style>
        <a:lnRef idx="2">
          <a:scrgbClr r="0" g="0" b="0"/>
        </a:lnRef>
        <a:fillRef idx="0">
          <a:scrgbClr r="0" g="0" b="0"/>
        </a:fillRef>
        <a:effectRef idx="0">
          <a:scrgbClr r="0" g="0" b="0"/>
        </a:effectRef>
        <a:fontRef idx="minor">
          <a:schemeClr val="tx1"/>
        </a:fontRef>
      </dsp:style>
    </dsp:sp>
    <dsp:sp modelId="{3304503B-DDAD-49E1-A174-FEC3A2E37A1C}">
      <dsp:nvSpPr>
        <dsp:cNvPr id="0" name=""/>
        <dsp:cNvSpPr/>
      </dsp:nvSpPr>
      <dsp:spPr>
        <a:xfrm>
          <a:off x="0" y="3960431"/>
          <a:ext cx="3157803" cy="1554312"/>
        </a:xfrm>
        <a:prstGeom prst="roundRect">
          <a:avLst/>
        </a:prstGeom>
        <a:solidFill>
          <a:schemeClr val="accent4">
            <a:hueOff val="-7036575"/>
            <a:satOff val="42238"/>
            <a:lumOff val="-3725"/>
            <a:alphaOff val="0"/>
          </a:schemeClr>
        </a:solidFill>
        <a:ln>
          <a:noFill/>
        </a:ln>
        <a:effectLst>
          <a:outerShdw blurRad="50800" dist="25400" algn="bl" rotWithShape="0">
            <a:srgbClr val="000000">
              <a:alpha val="60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s-EC" sz="2800" b="1" kern="1200" dirty="0" smtClean="0"/>
            <a:t>Implementación de la línea y accesorios</a:t>
          </a:r>
          <a:endParaRPr lang="es-EC" sz="3600" b="1" kern="1200" dirty="0"/>
        </a:p>
      </dsp:txBody>
      <dsp:txXfrm>
        <a:off x="75875" y="4036306"/>
        <a:ext cx="3006053" cy="14025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BBB55-0739-46C2-8C60-589E0699D83E}">
      <dsp:nvSpPr>
        <dsp:cNvPr id="0" name=""/>
        <dsp:cNvSpPr/>
      </dsp:nvSpPr>
      <dsp:spPr>
        <a:xfrm>
          <a:off x="2592280" y="2232234"/>
          <a:ext cx="2959967" cy="858814"/>
        </a:xfrm>
        <a:prstGeom prst="roundRect">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s-EC" sz="3600" b="1" kern="1200" smtClean="0"/>
            <a:t>Importancia</a:t>
          </a:r>
          <a:endParaRPr lang="es-EC" sz="3600" b="1" kern="1200" dirty="0"/>
        </a:p>
      </dsp:txBody>
      <dsp:txXfrm>
        <a:off x="2634204" y="2274158"/>
        <a:ext cx="2876119" cy="774966"/>
      </dsp:txXfrm>
    </dsp:sp>
    <dsp:sp modelId="{905E3A05-01B0-4C42-92BC-37CA6A44D189}">
      <dsp:nvSpPr>
        <dsp:cNvPr id="0" name=""/>
        <dsp:cNvSpPr/>
      </dsp:nvSpPr>
      <dsp:spPr>
        <a:xfrm rot="13062209">
          <a:off x="2508243" y="1887896"/>
          <a:ext cx="1126071" cy="0"/>
        </a:xfrm>
        <a:custGeom>
          <a:avLst/>
          <a:gdLst/>
          <a:ahLst/>
          <a:cxnLst/>
          <a:rect l="0" t="0" r="0" b="0"/>
          <a:pathLst>
            <a:path>
              <a:moveTo>
                <a:pt x="0" y="0"/>
              </a:moveTo>
              <a:lnTo>
                <a:pt x="1126071" y="0"/>
              </a:lnTo>
            </a:path>
          </a:pathLst>
        </a:custGeom>
        <a:noFill/>
        <a:ln w="25400" cap="flat" cmpd="sng" algn="ctr">
          <a:solidFill>
            <a:schemeClr val="accent5">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90C0D0FA-A91E-4CA3-BF46-F2456733573C}">
      <dsp:nvSpPr>
        <dsp:cNvPr id="0" name=""/>
        <dsp:cNvSpPr/>
      </dsp:nvSpPr>
      <dsp:spPr>
        <a:xfrm>
          <a:off x="71994" y="72008"/>
          <a:ext cx="3203914" cy="1471549"/>
        </a:xfrm>
        <a:prstGeom prst="roundRect">
          <a:avLst/>
        </a:prstGeom>
        <a:solidFill>
          <a:schemeClr val="accent4">
            <a:hueOff val="-1759144"/>
            <a:satOff val="10560"/>
            <a:lumOff val="-93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Valor agregado a materias primas</a:t>
          </a:r>
          <a:endParaRPr lang="es-EC" sz="2400" b="1" kern="1200" dirty="0"/>
        </a:p>
      </dsp:txBody>
      <dsp:txXfrm>
        <a:off x="143829" y="143843"/>
        <a:ext cx="3060244" cy="1327879"/>
      </dsp:txXfrm>
    </dsp:sp>
    <dsp:sp modelId="{597C76C3-4818-41A4-BBD7-568D01F2BEF0}">
      <dsp:nvSpPr>
        <dsp:cNvPr id="0" name=""/>
        <dsp:cNvSpPr/>
      </dsp:nvSpPr>
      <dsp:spPr>
        <a:xfrm rot="2192251">
          <a:off x="4543939" y="3417730"/>
          <a:ext cx="1097443" cy="0"/>
        </a:xfrm>
        <a:custGeom>
          <a:avLst/>
          <a:gdLst/>
          <a:ahLst/>
          <a:cxnLst/>
          <a:rect l="0" t="0" r="0" b="0"/>
          <a:pathLst>
            <a:path>
              <a:moveTo>
                <a:pt x="0" y="0"/>
              </a:moveTo>
              <a:lnTo>
                <a:pt x="1097443" y="0"/>
              </a:lnTo>
            </a:path>
          </a:pathLst>
        </a:custGeom>
        <a:noFill/>
        <a:ln w="25400" cap="flat" cmpd="sng" algn="ctr">
          <a:solidFill>
            <a:schemeClr val="accent5">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73A70A1-249A-4085-B94C-A12D84CF7A92}">
      <dsp:nvSpPr>
        <dsp:cNvPr id="0" name=""/>
        <dsp:cNvSpPr/>
      </dsp:nvSpPr>
      <dsp:spPr>
        <a:xfrm>
          <a:off x="5040558" y="3744411"/>
          <a:ext cx="2844692" cy="1377270"/>
        </a:xfrm>
        <a:prstGeom prst="roundRect">
          <a:avLst/>
        </a:prstGeom>
        <a:solidFill>
          <a:schemeClr val="accent4">
            <a:hueOff val="-3518287"/>
            <a:satOff val="21119"/>
            <a:lumOff val="-186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Reducción de costos en maquinaria</a:t>
          </a:r>
          <a:endParaRPr lang="es-EC" sz="2400" b="1" kern="1200" dirty="0"/>
        </a:p>
      </dsp:txBody>
      <dsp:txXfrm>
        <a:off x="5107791" y="3811644"/>
        <a:ext cx="2710226" cy="1242804"/>
      </dsp:txXfrm>
    </dsp:sp>
    <dsp:sp modelId="{11392016-45DA-45F4-A19F-AA6E12DB7994}">
      <dsp:nvSpPr>
        <dsp:cNvPr id="0" name=""/>
        <dsp:cNvSpPr/>
      </dsp:nvSpPr>
      <dsp:spPr>
        <a:xfrm rot="19336600">
          <a:off x="4501694" y="1864317"/>
          <a:ext cx="1202641" cy="0"/>
        </a:xfrm>
        <a:custGeom>
          <a:avLst/>
          <a:gdLst/>
          <a:ahLst/>
          <a:cxnLst/>
          <a:rect l="0" t="0" r="0" b="0"/>
          <a:pathLst>
            <a:path>
              <a:moveTo>
                <a:pt x="0" y="0"/>
              </a:moveTo>
              <a:lnTo>
                <a:pt x="1202641" y="0"/>
              </a:lnTo>
            </a:path>
          </a:pathLst>
        </a:custGeom>
        <a:noFill/>
        <a:ln w="25400" cap="flat" cmpd="sng" algn="ctr">
          <a:solidFill>
            <a:schemeClr val="accent5">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BA6B5D97-94F0-4D47-891F-01951F5BA678}">
      <dsp:nvSpPr>
        <dsp:cNvPr id="0" name=""/>
        <dsp:cNvSpPr/>
      </dsp:nvSpPr>
      <dsp:spPr>
        <a:xfrm>
          <a:off x="5112566" y="71995"/>
          <a:ext cx="2773569" cy="1424404"/>
        </a:xfrm>
        <a:prstGeom prst="roundRect">
          <a:avLst/>
        </a:prstGeom>
        <a:solidFill>
          <a:schemeClr val="accent4">
            <a:hueOff val="-5277431"/>
            <a:satOff val="31679"/>
            <a:lumOff val="-2794"/>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Aprovechar materias primas de la zona</a:t>
          </a:r>
          <a:endParaRPr lang="es-EC" sz="2400" b="1" kern="1200" dirty="0"/>
        </a:p>
      </dsp:txBody>
      <dsp:txXfrm>
        <a:off x="5182100" y="141529"/>
        <a:ext cx="2634501" cy="1285336"/>
      </dsp:txXfrm>
    </dsp:sp>
    <dsp:sp modelId="{0061FED1-E831-49CE-BB70-985DEF82065B}">
      <dsp:nvSpPr>
        <dsp:cNvPr id="0" name=""/>
        <dsp:cNvSpPr/>
      </dsp:nvSpPr>
      <dsp:spPr>
        <a:xfrm rot="8767881">
          <a:off x="2477800" y="3381729"/>
          <a:ext cx="1043188" cy="0"/>
        </a:xfrm>
        <a:custGeom>
          <a:avLst/>
          <a:gdLst/>
          <a:ahLst/>
          <a:cxnLst/>
          <a:rect l="0" t="0" r="0" b="0"/>
          <a:pathLst>
            <a:path>
              <a:moveTo>
                <a:pt x="0" y="0"/>
              </a:moveTo>
              <a:lnTo>
                <a:pt x="1043188" y="0"/>
              </a:lnTo>
            </a:path>
          </a:pathLst>
        </a:custGeom>
        <a:noFill/>
        <a:ln w="25400" cap="flat" cmpd="sng" algn="ctr">
          <a:solidFill>
            <a:schemeClr val="accent5">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3304503B-DDAD-49E1-A174-FEC3A2E37A1C}">
      <dsp:nvSpPr>
        <dsp:cNvPr id="0" name=""/>
        <dsp:cNvSpPr/>
      </dsp:nvSpPr>
      <dsp:spPr>
        <a:xfrm>
          <a:off x="72006" y="3672408"/>
          <a:ext cx="2877998" cy="1416588"/>
        </a:xfrm>
        <a:prstGeom prst="roundRect">
          <a:avLst/>
        </a:prstGeom>
        <a:solidFill>
          <a:schemeClr val="accent4">
            <a:hueOff val="-7036575"/>
            <a:satOff val="42238"/>
            <a:lumOff val="-372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Innovación del proceso de deshidratado</a:t>
          </a:r>
          <a:endParaRPr lang="es-EC" sz="3200" b="1" kern="1200" dirty="0"/>
        </a:p>
      </dsp:txBody>
      <dsp:txXfrm>
        <a:off x="141158" y="3741560"/>
        <a:ext cx="2739694" cy="12782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BBB55-0739-46C2-8C60-589E0699D83E}">
      <dsp:nvSpPr>
        <dsp:cNvPr id="0" name=""/>
        <dsp:cNvSpPr/>
      </dsp:nvSpPr>
      <dsp:spPr>
        <a:xfrm>
          <a:off x="2592280" y="2232234"/>
          <a:ext cx="2959967" cy="858814"/>
        </a:xfrm>
        <a:prstGeom prst="roundRect">
          <a:avLst/>
        </a:prstGeom>
        <a:solidFill>
          <a:schemeClr val="accent4">
            <a:hueOff val="0"/>
            <a:satOff val="0"/>
            <a:lumOff val="0"/>
            <a:alphaOff val="0"/>
          </a:schemeClr>
        </a:solidFill>
        <a:ln>
          <a:noFill/>
        </a:ln>
        <a:effectLst>
          <a:outerShdw blurRad="50800" dist="25400" algn="bl" rotWithShape="0">
            <a:srgbClr val="000000">
              <a:alpha val="6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sp3d extrusionH="28000" prstMaterial="matte"/>
        </a:bodyPr>
        <a:lstStyle/>
        <a:p>
          <a:pPr lvl="0" algn="ctr" defTabSz="1600200">
            <a:lnSpc>
              <a:spcPct val="90000"/>
            </a:lnSpc>
            <a:spcBef>
              <a:spcPct val="0"/>
            </a:spcBef>
            <a:spcAft>
              <a:spcPct val="35000"/>
            </a:spcAft>
          </a:pPr>
          <a:r>
            <a:rPr lang="es-EC" sz="36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Influencia</a:t>
          </a:r>
          <a:endParaRPr lang="es-EC" sz="36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dsp:txBody>
      <dsp:txXfrm>
        <a:off x="2634204" y="2274158"/>
        <a:ext cx="2876119" cy="774966"/>
      </dsp:txXfrm>
    </dsp:sp>
    <dsp:sp modelId="{905E3A05-01B0-4C42-92BC-37CA6A44D189}">
      <dsp:nvSpPr>
        <dsp:cNvPr id="0" name=""/>
        <dsp:cNvSpPr/>
      </dsp:nvSpPr>
      <dsp:spPr>
        <a:xfrm rot="13062209">
          <a:off x="2508243" y="1887896"/>
          <a:ext cx="1126071" cy="0"/>
        </a:xfrm>
        <a:custGeom>
          <a:avLst/>
          <a:gdLst/>
          <a:ahLst/>
          <a:cxnLst/>
          <a:rect l="0" t="0" r="0" b="0"/>
          <a:pathLst>
            <a:path>
              <a:moveTo>
                <a:pt x="0" y="0"/>
              </a:moveTo>
              <a:lnTo>
                <a:pt x="1126071" y="0"/>
              </a:lnTo>
            </a:path>
          </a:pathLst>
        </a:custGeom>
        <a:noFill/>
        <a:ln w="25400" cap="flat" cmpd="sng" algn="ctr">
          <a:solidFill>
            <a:schemeClr val="accent5">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90C0D0FA-A91E-4CA3-BF46-F2456733573C}">
      <dsp:nvSpPr>
        <dsp:cNvPr id="0" name=""/>
        <dsp:cNvSpPr/>
      </dsp:nvSpPr>
      <dsp:spPr>
        <a:xfrm>
          <a:off x="71994" y="72008"/>
          <a:ext cx="3203914" cy="1471549"/>
        </a:xfrm>
        <a:prstGeom prst="roundRect">
          <a:avLst/>
        </a:prstGeom>
        <a:solidFill>
          <a:schemeClr val="accent4">
            <a:hueOff val="-1759144"/>
            <a:satOff val="10560"/>
            <a:lumOff val="-931"/>
            <a:alphaOff val="0"/>
          </a:schemeClr>
        </a:solidFill>
        <a:ln>
          <a:noFill/>
        </a:ln>
        <a:effectLst>
          <a:outerShdw blurRad="50800" dist="25400" algn="bl" rotWithShape="0">
            <a:srgbClr val="000000">
              <a:alpha val="6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1600" tIns="101600" rIns="101600" bIns="101600" numCol="1" spcCol="1270" anchor="ctr" anchorCtr="0">
          <a:noAutofit/>
          <a:sp3d extrusionH="28000" prstMaterial="matte"/>
        </a:bodyPr>
        <a:lstStyle/>
        <a:p>
          <a:pPr lvl="0" algn="ctr" defTabSz="1778000">
            <a:lnSpc>
              <a:spcPct val="90000"/>
            </a:lnSpc>
            <a:spcBef>
              <a:spcPct val="0"/>
            </a:spcBef>
            <a:spcAft>
              <a:spcPct val="35000"/>
            </a:spcAft>
          </a:pPr>
          <a:r>
            <a:rPr lang="es-EC" sz="4000" b="1" kern="1200" dirty="0" smtClean="0"/>
            <a:t>AmbaFood´s</a:t>
          </a:r>
          <a:endParaRPr lang="es-EC" sz="4000" b="1" kern="1200" dirty="0"/>
        </a:p>
      </dsp:txBody>
      <dsp:txXfrm>
        <a:off x="143829" y="143843"/>
        <a:ext cx="3060244" cy="1327879"/>
      </dsp:txXfrm>
    </dsp:sp>
    <dsp:sp modelId="{597C76C3-4818-41A4-BBD7-568D01F2BEF0}">
      <dsp:nvSpPr>
        <dsp:cNvPr id="0" name=""/>
        <dsp:cNvSpPr/>
      </dsp:nvSpPr>
      <dsp:spPr>
        <a:xfrm rot="2192251">
          <a:off x="4543939" y="3417730"/>
          <a:ext cx="1097443" cy="0"/>
        </a:xfrm>
        <a:custGeom>
          <a:avLst/>
          <a:gdLst/>
          <a:ahLst/>
          <a:cxnLst/>
          <a:rect l="0" t="0" r="0" b="0"/>
          <a:pathLst>
            <a:path>
              <a:moveTo>
                <a:pt x="0" y="0"/>
              </a:moveTo>
              <a:lnTo>
                <a:pt x="1097443" y="0"/>
              </a:lnTo>
            </a:path>
          </a:pathLst>
        </a:custGeom>
        <a:noFill/>
        <a:ln w="25400" cap="flat" cmpd="sng" algn="ctr">
          <a:solidFill>
            <a:schemeClr val="accent5">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773A70A1-249A-4085-B94C-A12D84CF7A92}">
      <dsp:nvSpPr>
        <dsp:cNvPr id="0" name=""/>
        <dsp:cNvSpPr/>
      </dsp:nvSpPr>
      <dsp:spPr>
        <a:xfrm>
          <a:off x="5040558" y="3744411"/>
          <a:ext cx="2844692" cy="1377270"/>
        </a:xfrm>
        <a:prstGeom prst="roundRect">
          <a:avLst/>
        </a:prstGeom>
        <a:solidFill>
          <a:schemeClr val="accent4">
            <a:hueOff val="-3518287"/>
            <a:satOff val="21119"/>
            <a:lumOff val="-1863"/>
            <a:alphaOff val="0"/>
          </a:schemeClr>
        </a:solidFill>
        <a:ln>
          <a:noFill/>
        </a:ln>
        <a:effectLst>
          <a:outerShdw blurRad="50800" dist="25400" algn="bl" rotWithShape="0">
            <a:srgbClr val="000000">
              <a:alpha val="6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sp3d extrusionH="28000" prstMaterial="matte"/>
        </a:bodyPr>
        <a:lstStyle/>
        <a:p>
          <a:pPr lvl="0" algn="ctr" defTabSz="1600200">
            <a:lnSpc>
              <a:spcPct val="90000"/>
            </a:lnSpc>
            <a:spcBef>
              <a:spcPct val="0"/>
            </a:spcBef>
            <a:spcAft>
              <a:spcPct val="35000"/>
            </a:spcAft>
          </a:pPr>
          <a:r>
            <a:rPr lang="es-EC" sz="3600" b="1" kern="1200" dirty="0" smtClean="0"/>
            <a:t>Consumidor</a:t>
          </a:r>
          <a:endParaRPr lang="es-EC" sz="3600" b="1" kern="1200" dirty="0"/>
        </a:p>
      </dsp:txBody>
      <dsp:txXfrm>
        <a:off x="5107791" y="3811644"/>
        <a:ext cx="2710226" cy="1242804"/>
      </dsp:txXfrm>
    </dsp:sp>
    <dsp:sp modelId="{11392016-45DA-45F4-A19F-AA6E12DB7994}">
      <dsp:nvSpPr>
        <dsp:cNvPr id="0" name=""/>
        <dsp:cNvSpPr/>
      </dsp:nvSpPr>
      <dsp:spPr>
        <a:xfrm rot="19336600">
          <a:off x="4501694" y="1864317"/>
          <a:ext cx="1202641" cy="0"/>
        </a:xfrm>
        <a:custGeom>
          <a:avLst/>
          <a:gdLst/>
          <a:ahLst/>
          <a:cxnLst/>
          <a:rect l="0" t="0" r="0" b="0"/>
          <a:pathLst>
            <a:path>
              <a:moveTo>
                <a:pt x="0" y="0"/>
              </a:moveTo>
              <a:lnTo>
                <a:pt x="1202641" y="0"/>
              </a:lnTo>
            </a:path>
          </a:pathLst>
        </a:custGeom>
        <a:noFill/>
        <a:ln w="25400" cap="flat" cmpd="sng" algn="ctr">
          <a:solidFill>
            <a:schemeClr val="accent5">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BA6B5D97-94F0-4D47-891F-01951F5BA678}">
      <dsp:nvSpPr>
        <dsp:cNvPr id="0" name=""/>
        <dsp:cNvSpPr/>
      </dsp:nvSpPr>
      <dsp:spPr>
        <a:xfrm>
          <a:off x="5112566" y="71995"/>
          <a:ext cx="2773569" cy="1424404"/>
        </a:xfrm>
        <a:prstGeom prst="roundRect">
          <a:avLst/>
        </a:prstGeom>
        <a:solidFill>
          <a:schemeClr val="accent4">
            <a:hueOff val="-5277431"/>
            <a:satOff val="31679"/>
            <a:lumOff val="-2794"/>
            <a:alphaOff val="0"/>
          </a:schemeClr>
        </a:solidFill>
        <a:ln>
          <a:noFill/>
        </a:ln>
        <a:effectLst>
          <a:outerShdw blurRad="50800" dist="25400" algn="bl" rotWithShape="0">
            <a:srgbClr val="000000">
              <a:alpha val="6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sp3d extrusionH="28000" prstMaterial="matte"/>
        </a:bodyPr>
        <a:lstStyle/>
        <a:p>
          <a:pPr lvl="0" algn="ctr" defTabSz="1600200">
            <a:lnSpc>
              <a:spcPct val="90000"/>
            </a:lnSpc>
            <a:spcBef>
              <a:spcPct val="0"/>
            </a:spcBef>
            <a:spcAft>
              <a:spcPct val="35000"/>
            </a:spcAft>
          </a:pPr>
          <a:r>
            <a:rPr lang="es-EC" sz="3600" b="1" kern="1200" dirty="0" smtClean="0"/>
            <a:t>Productores</a:t>
          </a:r>
          <a:endParaRPr lang="es-EC" sz="3600" b="1" kern="1200" dirty="0"/>
        </a:p>
      </dsp:txBody>
      <dsp:txXfrm>
        <a:off x="5182100" y="141529"/>
        <a:ext cx="2634501" cy="1285336"/>
      </dsp:txXfrm>
    </dsp:sp>
    <dsp:sp modelId="{0061FED1-E831-49CE-BB70-985DEF82065B}">
      <dsp:nvSpPr>
        <dsp:cNvPr id="0" name=""/>
        <dsp:cNvSpPr/>
      </dsp:nvSpPr>
      <dsp:spPr>
        <a:xfrm rot="8767881">
          <a:off x="2477800" y="3381729"/>
          <a:ext cx="1043188" cy="0"/>
        </a:xfrm>
        <a:custGeom>
          <a:avLst/>
          <a:gdLst/>
          <a:ahLst/>
          <a:cxnLst/>
          <a:rect l="0" t="0" r="0" b="0"/>
          <a:pathLst>
            <a:path>
              <a:moveTo>
                <a:pt x="0" y="0"/>
              </a:moveTo>
              <a:lnTo>
                <a:pt x="1043188" y="0"/>
              </a:lnTo>
            </a:path>
          </a:pathLst>
        </a:custGeom>
        <a:noFill/>
        <a:ln w="25400" cap="flat" cmpd="sng" algn="ctr">
          <a:solidFill>
            <a:schemeClr val="accent5">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3304503B-DDAD-49E1-A174-FEC3A2E37A1C}">
      <dsp:nvSpPr>
        <dsp:cNvPr id="0" name=""/>
        <dsp:cNvSpPr/>
      </dsp:nvSpPr>
      <dsp:spPr>
        <a:xfrm>
          <a:off x="72006" y="3672408"/>
          <a:ext cx="2877998" cy="1416588"/>
        </a:xfrm>
        <a:prstGeom prst="roundRect">
          <a:avLst/>
        </a:prstGeom>
        <a:solidFill>
          <a:schemeClr val="accent4">
            <a:hueOff val="-7036575"/>
            <a:satOff val="42238"/>
            <a:lumOff val="-3725"/>
            <a:alphaOff val="0"/>
          </a:schemeClr>
        </a:solidFill>
        <a:ln>
          <a:noFill/>
        </a:ln>
        <a:effectLst>
          <a:outerShdw blurRad="50800" dist="25400" algn="bl" rotWithShape="0">
            <a:srgbClr val="000000">
              <a:alpha val="6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1280" tIns="81280" rIns="81280" bIns="81280" numCol="1" spcCol="1270" anchor="ctr" anchorCtr="0">
          <a:noAutofit/>
          <a:sp3d extrusionH="28000" prstMaterial="matte"/>
        </a:bodyPr>
        <a:lstStyle/>
        <a:p>
          <a:pPr lvl="0" algn="ctr" defTabSz="1422400">
            <a:lnSpc>
              <a:spcPct val="90000"/>
            </a:lnSpc>
            <a:spcBef>
              <a:spcPct val="0"/>
            </a:spcBef>
            <a:spcAft>
              <a:spcPct val="35000"/>
            </a:spcAft>
          </a:pPr>
          <a:r>
            <a:rPr lang="es-EC" sz="3200" b="1" kern="1200" dirty="0" smtClean="0"/>
            <a:t>Comerciantes</a:t>
          </a:r>
          <a:endParaRPr lang="es-EC" sz="4000" b="1" kern="1200" dirty="0"/>
        </a:p>
      </dsp:txBody>
      <dsp:txXfrm>
        <a:off x="141158" y="3741560"/>
        <a:ext cx="2739694" cy="12782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BBB55-0739-46C2-8C60-589E0699D83E}">
      <dsp:nvSpPr>
        <dsp:cNvPr id="0" name=""/>
        <dsp:cNvSpPr/>
      </dsp:nvSpPr>
      <dsp:spPr>
        <a:xfrm>
          <a:off x="3302535" y="2110983"/>
          <a:ext cx="1766443" cy="547295"/>
        </a:xfrm>
        <a:prstGeom prst="roundRect">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s-EC" sz="3600" b="1" kern="1200" dirty="0" smtClean="0">
              <a:solidFill>
                <a:schemeClr val="bg1"/>
              </a:solidFill>
            </a:rPr>
            <a:t>Proceso</a:t>
          </a:r>
          <a:endParaRPr lang="es-EC" sz="3600" b="1" kern="1200" dirty="0">
            <a:solidFill>
              <a:schemeClr val="bg1"/>
            </a:solidFill>
          </a:endParaRPr>
        </a:p>
      </dsp:txBody>
      <dsp:txXfrm>
        <a:off x="3329252" y="2137700"/>
        <a:ext cx="1713009" cy="493861"/>
      </dsp:txXfrm>
    </dsp:sp>
    <dsp:sp modelId="{905E3A05-01B0-4C42-92BC-37CA6A44D189}">
      <dsp:nvSpPr>
        <dsp:cNvPr id="0" name=""/>
        <dsp:cNvSpPr/>
      </dsp:nvSpPr>
      <dsp:spPr>
        <a:xfrm rot="10426772">
          <a:off x="1842715" y="2560221"/>
          <a:ext cx="1464130" cy="0"/>
        </a:xfrm>
        <a:custGeom>
          <a:avLst/>
          <a:gdLst/>
          <a:ahLst/>
          <a:cxnLst/>
          <a:rect l="0" t="0" r="0" b="0"/>
          <a:pathLst>
            <a:path>
              <a:moveTo>
                <a:pt x="0" y="0"/>
              </a:moveTo>
              <a:lnTo>
                <a:pt x="1464130"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C0D0FA-A91E-4CA3-BF46-F2456733573C}">
      <dsp:nvSpPr>
        <dsp:cNvPr id="0" name=""/>
        <dsp:cNvSpPr/>
      </dsp:nvSpPr>
      <dsp:spPr>
        <a:xfrm>
          <a:off x="72028" y="2376280"/>
          <a:ext cx="1774998" cy="719995"/>
        </a:xfrm>
        <a:prstGeom prst="roundRect">
          <a:avLst/>
        </a:prstGeom>
        <a:solidFill>
          <a:schemeClr val="accent4">
            <a:hueOff val="-2345525"/>
            <a:satOff val="14079"/>
            <a:lumOff val="-1242"/>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C" sz="2000" b="1" kern="1200" dirty="0" smtClean="0"/>
            <a:t>Control de calidad</a:t>
          </a:r>
          <a:endParaRPr lang="es-EC" sz="2000" b="1" kern="1200" dirty="0"/>
        </a:p>
      </dsp:txBody>
      <dsp:txXfrm>
        <a:off x="107175" y="2411427"/>
        <a:ext cx="1704704" cy="649701"/>
      </dsp:txXfrm>
    </dsp:sp>
    <dsp:sp modelId="{597C76C3-4818-41A4-BBD7-568D01F2BEF0}">
      <dsp:nvSpPr>
        <dsp:cNvPr id="0" name=""/>
        <dsp:cNvSpPr/>
      </dsp:nvSpPr>
      <dsp:spPr>
        <a:xfrm rot="11416073">
          <a:off x="1834966" y="2092780"/>
          <a:ext cx="1479415" cy="0"/>
        </a:xfrm>
        <a:custGeom>
          <a:avLst/>
          <a:gdLst/>
          <a:ahLst/>
          <a:cxnLst/>
          <a:rect l="0" t="0" r="0" b="0"/>
          <a:pathLst>
            <a:path>
              <a:moveTo>
                <a:pt x="0" y="0"/>
              </a:moveTo>
              <a:lnTo>
                <a:pt x="1479415"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3A70A1-249A-4085-B94C-A12D84CF7A92}">
      <dsp:nvSpPr>
        <dsp:cNvPr id="0" name=""/>
        <dsp:cNvSpPr/>
      </dsp:nvSpPr>
      <dsp:spPr>
        <a:xfrm>
          <a:off x="71814" y="1440157"/>
          <a:ext cx="1774998" cy="719995"/>
        </a:xfrm>
        <a:prstGeom prst="roundRect">
          <a:avLst/>
        </a:prstGeom>
        <a:solidFill>
          <a:schemeClr val="accent4">
            <a:hueOff val="-4691050"/>
            <a:satOff val="28159"/>
            <a:lumOff val="-248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C" sz="2000" b="1" kern="1200" dirty="0" smtClean="0"/>
            <a:t>Empaque</a:t>
          </a:r>
          <a:endParaRPr lang="es-EC" sz="2000" b="1" kern="1200" dirty="0"/>
        </a:p>
      </dsp:txBody>
      <dsp:txXfrm>
        <a:off x="106961" y="1475304"/>
        <a:ext cx="1704704" cy="649701"/>
      </dsp:txXfrm>
    </dsp:sp>
    <dsp:sp modelId="{11392016-45DA-45F4-A19F-AA6E12DB7994}">
      <dsp:nvSpPr>
        <dsp:cNvPr id="0" name=""/>
        <dsp:cNvSpPr/>
      </dsp:nvSpPr>
      <dsp:spPr>
        <a:xfrm rot="2237495">
          <a:off x="4312763" y="3346774"/>
          <a:ext cx="2272745" cy="0"/>
        </a:xfrm>
        <a:custGeom>
          <a:avLst/>
          <a:gdLst/>
          <a:ahLst/>
          <a:cxnLst/>
          <a:rect l="0" t="0" r="0" b="0"/>
          <a:pathLst>
            <a:path>
              <a:moveTo>
                <a:pt x="0" y="0"/>
              </a:moveTo>
              <a:lnTo>
                <a:pt x="2272745"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6B5D97-94F0-4D47-891F-01951F5BA678}">
      <dsp:nvSpPr>
        <dsp:cNvPr id="0" name=""/>
        <dsp:cNvSpPr/>
      </dsp:nvSpPr>
      <dsp:spPr>
        <a:xfrm>
          <a:off x="5925901" y="4035270"/>
          <a:ext cx="1800000" cy="719995"/>
        </a:xfrm>
        <a:prstGeom prst="roundRect">
          <a:avLst/>
        </a:prstGeom>
        <a:solidFill>
          <a:schemeClr val="accent4">
            <a:hueOff val="-7036575"/>
            <a:satOff val="42238"/>
            <a:lumOff val="-3725"/>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C" sz="2000" b="1" kern="1200" dirty="0" smtClean="0"/>
            <a:t>Estabilización</a:t>
          </a:r>
          <a:endParaRPr lang="es-EC" sz="2000" b="1" kern="1200" dirty="0"/>
        </a:p>
      </dsp:txBody>
      <dsp:txXfrm>
        <a:off x="5961048" y="4070417"/>
        <a:ext cx="1729706" cy="6497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BBB55-0739-46C2-8C60-589E0699D83E}">
      <dsp:nvSpPr>
        <dsp:cNvPr id="0" name=""/>
        <dsp:cNvSpPr/>
      </dsp:nvSpPr>
      <dsp:spPr>
        <a:xfrm>
          <a:off x="216043" y="2226613"/>
          <a:ext cx="4976181" cy="858814"/>
        </a:xfrm>
        <a:prstGeom prst="roundRect">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s-EC" sz="3600" b="1" kern="1200" dirty="0" smtClean="0">
              <a:solidFill>
                <a:schemeClr val="bg1"/>
              </a:solidFill>
            </a:rPr>
            <a:t>Control</a:t>
          </a:r>
          <a:endParaRPr lang="es-EC" sz="3600" b="1" kern="1200" dirty="0">
            <a:solidFill>
              <a:schemeClr val="bg1"/>
            </a:solidFill>
          </a:endParaRPr>
        </a:p>
      </dsp:txBody>
      <dsp:txXfrm>
        <a:off x="257967" y="2268537"/>
        <a:ext cx="4892333" cy="774966"/>
      </dsp:txXfrm>
    </dsp:sp>
    <dsp:sp modelId="{597C76C3-4818-41A4-BBD7-568D01F2BEF0}">
      <dsp:nvSpPr>
        <dsp:cNvPr id="0" name=""/>
        <dsp:cNvSpPr/>
      </dsp:nvSpPr>
      <dsp:spPr>
        <a:xfrm rot="20000614">
          <a:off x="3472744" y="1860265"/>
          <a:ext cx="1633152" cy="0"/>
        </a:xfrm>
        <a:custGeom>
          <a:avLst/>
          <a:gdLst/>
          <a:ahLst/>
          <a:cxnLst/>
          <a:rect l="0" t="0" r="0" b="0"/>
          <a:pathLst>
            <a:path>
              <a:moveTo>
                <a:pt x="0" y="0"/>
              </a:moveTo>
              <a:lnTo>
                <a:pt x="1633152"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3A70A1-249A-4085-B94C-A12D84CF7A92}">
      <dsp:nvSpPr>
        <dsp:cNvPr id="0" name=""/>
        <dsp:cNvSpPr/>
      </dsp:nvSpPr>
      <dsp:spPr>
        <a:xfrm>
          <a:off x="4860920" y="116646"/>
          <a:ext cx="3059959" cy="1377270"/>
        </a:xfrm>
        <a:prstGeom prst="roundRect">
          <a:avLst/>
        </a:prstGeom>
        <a:solidFill>
          <a:schemeClr val="accent4">
            <a:hueOff val="-2345525"/>
            <a:satOff val="14079"/>
            <a:lumOff val="-1242"/>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C. Industrial</a:t>
          </a:r>
        </a:p>
        <a:p>
          <a:pPr lvl="0" algn="ctr" defTabSz="1066800">
            <a:lnSpc>
              <a:spcPct val="90000"/>
            </a:lnSpc>
            <a:spcBef>
              <a:spcPct val="0"/>
            </a:spcBef>
            <a:spcAft>
              <a:spcPct val="35000"/>
            </a:spcAft>
          </a:pPr>
          <a:r>
            <a:rPr lang="es-EC" sz="2400" b="1" kern="1200" dirty="0" smtClean="0"/>
            <a:t>Software</a:t>
          </a:r>
        </a:p>
        <a:p>
          <a:pPr lvl="0" algn="ctr" defTabSz="1066800">
            <a:lnSpc>
              <a:spcPct val="90000"/>
            </a:lnSpc>
            <a:spcBef>
              <a:spcPct val="0"/>
            </a:spcBef>
            <a:spcAft>
              <a:spcPct val="35000"/>
            </a:spcAft>
          </a:pPr>
          <a:r>
            <a:rPr lang="es-EC" sz="2400" b="1" kern="1200" dirty="0" smtClean="0"/>
            <a:t>Costosos - SCADA</a:t>
          </a:r>
          <a:endParaRPr lang="es-EC" sz="2400" b="1" kern="1200" dirty="0"/>
        </a:p>
      </dsp:txBody>
      <dsp:txXfrm>
        <a:off x="4928153" y="183879"/>
        <a:ext cx="2925493" cy="1242804"/>
      </dsp:txXfrm>
    </dsp:sp>
    <dsp:sp modelId="{11392016-45DA-45F4-A19F-AA6E12DB7994}">
      <dsp:nvSpPr>
        <dsp:cNvPr id="0" name=""/>
        <dsp:cNvSpPr/>
      </dsp:nvSpPr>
      <dsp:spPr>
        <a:xfrm rot="14632122">
          <a:off x="1883256" y="1846275"/>
          <a:ext cx="847278" cy="0"/>
        </a:xfrm>
        <a:custGeom>
          <a:avLst/>
          <a:gdLst/>
          <a:ahLst/>
          <a:cxnLst/>
          <a:rect l="0" t="0" r="0" b="0"/>
          <a:pathLst>
            <a:path>
              <a:moveTo>
                <a:pt x="0" y="0"/>
              </a:moveTo>
              <a:lnTo>
                <a:pt x="847278"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6B5D97-94F0-4D47-891F-01951F5BA678}">
      <dsp:nvSpPr>
        <dsp:cNvPr id="0" name=""/>
        <dsp:cNvSpPr/>
      </dsp:nvSpPr>
      <dsp:spPr>
        <a:xfrm>
          <a:off x="61366" y="41533"/>
          <a:ext cx="3419118" cy="1424404"/>
        </a:xfrm>
        <a:prstGeom prst="roundRect">
          <a:avLst/>
        </a:prstGeom>
        <a:solidFill>
          <a:schemeClr val="accent4">
            <a:hueOff val="-4691050"/>
            <a:satOff val="28159"/>
            <a:lumOff val="-248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PLC</a:t>
          </a:r>
        </a:p>
        <a:p>
          <a:pPr lvl="0" algn="ctr" defTabSz="1066800">
            <a:lnSpc>
              <a:spcPct val="90000"/>
            </a:lnSpc>
            <a:spcBef>
              <a:spcPct val="0"/>
            </a:spcBef>
            <a:spcAft>
              <a:spcPct val="35000"/>
            </a:spcAft>
          </a:pPr>
          <a:r>
            <a:rPr lang="es-EC" sz="2400" b="1" kern="1200" dirty="0" smtClean="0"/>
            <a:t>Múltiples I/O</a:t>
          </a:r>
        </a:p>
        <a:p>
          <a:pPr lvl="0" algn="ctr" defTabSz="1066800">
            <a:lnSpc>
              <a:spcPct val="90000"/>
            </a:lnSpc>
            <a:spcBef>
              <a:spcPct val="0"/>
            </a:spcBef>
            <a:spcAft>
              <a:spcPct val="35000"/>
            </a:spcAft>
          </a:pPr>
          <a:r>
            <a:rPr lang="es-EC" sz="2400" b="1" kern="1200" dirty="0" smtClean="0"/>
            <a:t>Robusto y determinístico</a:t>
          </a:r>
        </a:p>
      </dsp:txBody>
      <dsp:txXfrm>
        <a:off x="130900" y="111067"/>
        <a:ext cx="3280050" cy="1285336"/>
      </dsp:txXfrm>
    </dsp:sp>
    <dsp:sp modelId="{0061FED1-E831-49CE-BB70-985DEF82065B}">
      <dsp:nvSpPr>
        <dsp:cNvPr id="0" name=""/>
        <dsp:cNvSpPr/>
      </dsp:nvSpPr>
      <dsp:spPr>
        <a:xfrm rot="5373026">
          <a:off x="2416304" y="3378921"/>
          <a:ext cx="587004" cy="0"/>
        </a:xfrm>
        <a:custGeom>
          <a:avLst/>
          <a:gdLst/>
          <a:ahLst/>
          <a:cxnLst/>
          <a:rect l="0" t="0" r="0" b="0"/>
          <a:pathLst>
            <a:path>
              <a:moveTo>
                <a:pt x="0" y="0"/>
              </a:moveTo>
              <a:lnTo>
                <a:pt x="587004"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04503B-DDAD-49E1-A174-FEC3A2E37A1C}">
      <dsp:nvSpPr>
        <dsp:cNvPr id="0" name=""/>
        <dsp:cNvSpPr/>
      </dsp:nvSpPr>
      <dsp:spPr>
        <a:xfrm>
          <a:off x="72000" y="3672415"/>
          <a:ext cx="5291334" cy="1416588"/>
        </a:xfrm>
        <a:prstGeom prst="roundRect">
          <a:avLst/>
        </a:prstGeom>
        <a:solidFill>
          <a:schemeClr val="accent4">
            <a:hueOff val="-7036575"/>
            <a:satOff val="42238"/>
            <a:lumOff val="-3725"/>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s-EC" sz="2400" b="1" kern="1200" dirty="0" smtClean="0"/>
            <a:t>Microcontrolador+ microprocesador</a:t>
          </a:r>
        </a:p>
        <a:p>
          <a:pPr lvl="0" algn="ctr" defTabSz="1066800">
            <a:lnSpc>
              <a:spcPct val="90000"/>
            </a:lnSpc>
            <a:spcBef>
              <a:spcPct val="0"/>
            </a:spcBef>
            <a:spcAft>
              <a:spcPct val="35000"/>
            </a:spcAft>
          </a:pPr>
          <a:r>
            <a:rPr lang="es-EC" sz="2400" b="1" kern="1200" dirty="0" smtClean="0"/>
            <a:t>Flexibles, bajo costo</a:t>
          </a:r>
        </a:p>
        <a:p>
          <a:pPr lvl="0" algn="ctr" defTabSz="1066800">
            <a:lnSpc>
              <a:spcPct val="90000"/>
            </a:lnSpc>
            <a:spcBef>
              <a:spcPct val="0"/>
            </a:spcBef>
            <a:spcAft>
              <a:spcPct val="35000"/>
            </a:spcAft>
          </a:pPr>
          <a:r>
            <a:rPr lang="es-EC" sz="2400" b="1" kern="1200" dirty="0" smtClean="0"/>
            <a:t>Programación compleja</a:t>
          </a:r>
          <a:endParaRPr lang="es-EC" sz="2400" b="1" kern="1200" dirty="0"/>
        </a:p>
      </dsp:txBody>
      <dsp:txXfrm>
        <a:off x="141152" y="3741567"/>
        <a:ext cx="5153030" cy="1278284"/>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7.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B5D8DC-A193-4E0B-82FF-03A5FBB9DBC1}" type="datetimeFigureOut">
              <a:rPr lang="es-EC" smtClean="0"/>
              <a:t>23/04/2015</a:t>
            </a:fld>
            <a:endParaRPr lang="es-EC"/>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2C7494-9069-4D54-8E97-152D53A388F0}" type="slidenum">
              <a:rPr lang="es-EC" smtClean="0"/>
              <a:t>‹Nº›</a:t>
            </a:fld>
            <a:endParaRPr lang="es-EC"/>
          </a:p>
        </p:txBody>
      </p:sp>
    </p:spTree>
    <p:extLst>
      <p:ext uri="{BB962C8B-B14F-4D97-AF65-F5344CB8AC3E}">
        <p14:creationId xmlns:p14="http://schemas.microsoft.com/office/powerpoint/2010/main" val="24551772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40C1A7-7EEF-4144-B384-F9A17BCE1425}" type="datetimeFigureOut">
              <a:rPr lang="es-EC" smtClean="0"/>
              <a:t>23/04/2015</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3D1A6F-D380-4C5E-BE61-0BDE21665A7A}" type="slidenum">
              <a:rPr lang="es-EC" smtClean="0"/>
              <a:t>‹Nº›</a:t>
            </a:fld>
            <a:endParaRPr lang="es-EC"/>
          </a:p>
        </p:txBody>
      </p:sp>
    </p:spTree>
    <p:extLst>
      <p:ext uri="{BB962C8B-B14F-4D97-AF65-F5344CB8AC3E}">
        <p14:creationId xmlns:p14="http://schemas.microsoft.com/office/powerpoint/2010/main" val="390869039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E13D1A6F-D380-4C5E-BE61-0BDE21665A7A}" type="slidenum">
              <a:rPr lang="es-EC" smtClean="0"/>
              <a:t>1</a:t>
            </a:fld>
            <a:endParaRPr lang="es-EC"/>
          </a:p>
        </p:txBody>
      </p:sp>
    </p:spTree>
    <p:extLst>
      <p:ext uri="{BB962C8B-B14F-4D97-AF65-F5344CB8AC3E}">
        <p14:creationId xmlns:p14="http://schemas.microsoft.com/office/powerpoint/2010/main" val="1089309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E13D1A6F-D380-4C5E-BE61-0BDE21665A7A}" type="slidenum">
              <a:rPr lang="es-EC" smtClean="0"/>
              <a:t>3</a:t>
            </a:fld>
            <a:endParaRPr lang="es-EC"/>
          </a:p>
        </p:txBody>
      </p:sp>
    </p:spTree>
    <p:extLst>
      <p:ext uri="{BB962C8B-B14F-4D97-AF65-F5344CB8AC3E}">
        <p14:creationId xmlns:p14="http://schemas.microsoft.com/office/powerpoint/2010/main" val="3297568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EC25F372-A452-49A9-8083-CA53307FE528}" type="datetime10">
              <a:rPr lang="es-EC" smtClean="0"/>
              <a:t>13:32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79DC5F8-1136-402D-AA0B-EDA8E17632DE}"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7B79E98C-BA1B-4232-A73C-E401A5CB0E44}" type="datetime10">
              <a:rPr lang="es-EC" smtClean="0"/>
              <a:t>13:32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79DC5F8-1136-402D-AA0B-EDA8E17632DE}"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BEC51B6-9197-4348-A4C5-8DD8EA34FD56}" type="datetime10">
              <a:rPr lang="es-EC" smtClean="0"/>
              <a:t>13:32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79DC5F8-1136-402D-AA0B-EDA8E17632DE}"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4F70C73B-1283-4417-B870-210EB0CEE101}" type="datetime10">
              <a:rPr lang="es-EC" smtClean="0"/>
              <a:t>13:32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79DC5F8-1136-402D-AA0B-EDA8E17632DE}"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510F635-CC59-484E-9925-6823E90FAEBE}" type="datetime10">
              <a:rPr lang="es-EC" smtClean="0"/>
              <a:t>13:32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79DC5F8-1136-402D-AA0B-EDA8E17632DE}"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38A2489-EAF8-4DB3-86C1-CDD0961AE754}" type="datetime10">
              <a:rPr lang="es-EC" smtClean="0"/>
              <a:t>13:32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79DC5F8-1136-402D-AA0B-EDA8E17632DE}"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5AAD899E-D847-4DE4-8892-68C09B834F17}" type="datetime10">
              <a:rPr lang="es-EC" smtClean="0"/>
              <a:t>13:32</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679DC5F8-1136-402D-AA0B-EDA8E17632DE}"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A3D8CC25-A07B-4E98-A3DC-F68B907955BB}" type="datetime10">
              <a:rPr lang="es-EC" smtClean="0"/>
              <a:t>13:32</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679DC5F8-1136-402D-AA0B-EDA8E17632DE}"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7B0C07-F003-4129-B2A6-E66EC316EADA}" type="datetime10">
              <a:rPr lang="es-EC" smtClean="0"/>
              <a:t>13:32</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679DC5F8-1136-402D-AA0B-EDA8E17632DE}" type="slidenum">
              <a:rPr lang="es-EC" smtClean="0"/>
              <a:t>‹Nº›</a:t>
            </a:fld>
            <a:endParaRPr lang="es-EC"/>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1C84368-DCAA-4C4F-9BAE-EFB721AA6461}" type="datetime10">
              <a:rPr lang="es-EC" smtClean="0"/>
              <a:t>13:32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79DC5F8-1136-402D-AA0B-EDA8E17632DE}" type="slidenum">
              <a:rPr lang="es-EC" smtClean="0"/>
              <a:t>‹Nº›</a:t>
            </a:fld>
            <a:endParaRPr lang="es-EC"/>
          </a:p>
        </p:txBody>
      </p:sp>
      <p:sp>
        <p:nvSpPr>
          <p:cNvPr id="9" name="Content Placeholder 8"/>
          <p:cNvSpPr>
            <a:spLocks noGrp="1"/>
          </p:cNvSpPr>
          <p:nvPr>
            <p:ph sz="quarter" idx="13"/>
          </p:nvPr>
        </p:nvSpPr>
        <p:spPr>
          <a:xfrm>
            <a:off x="304800" y="381000"/>
            <a:ext cx="7772400" cy="49428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840BAB1E-4371-4AC5-8092-DAD4C6403112}" type="datetime10">
              <a:rPr lang="es-EC" smtClean="0"/>
              <a:t>13:32</a:t>
            </a:fld>
            <a:endParaRPr lang="es-EC"/>
          </a:p>
        </p:txBody>
      </p:sp>
      <p:sp>
        <p:nvSpPr>
          <p:cNvPr id="9" name="Slide Number Placeholder 8"/>
          <p:cNvSpPr>
            <a:spLocks noGrp="1"/>
          </p:cNvSpPr>
          <p:nvPr>
            <p:ph type="sldNum" sz="quarter" idx="11"/>
          </p:nvPr>
        </p:nvSpPr>
        <p:spPr/>
        <p:txBody>
          <a:bodyPr/>
          <a:lstStyle/>
          <a:p>
            <a:fld id="{679DC5F8-1136-402D-AA0B-EDA8E17632DE}" type="slidenum">
              <a:rPr lang="es-EC" smtClean="0"/>
              <a:t>‹Nº›</a:t>
            </a:fld>
            <a:endParaRPr lang="es-EC"/>
          </a:p>
        </p:txBody>
      </p:sp>
      <p:sp>
        <p:nvSpPr>
          <p:cNvPr id="10" name="Footer Placeholder 9"/>
          <p:cNvSpPr>
            <a:spLocks noGrp="1"/>
          </p:cNvSpPr>
          <p:nvPr>
            <p:ph type="ftr" sz="quarter" idx="12"/>
          </p:nvPr>
        </p:nvSpPr>
        <p:spPr/>
        <p:txBody>
          <a:bodyPr/>
          <a:lstStyle/>
          <a:p>
            <a:endParaRPr lang="es-EC"/>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79DC5F8-1136-402D-AA0B-EDA8E17632DE}" type="slidenum">
              <a:rPr lang="es-EC" smtClean="0"/>
              <a:t>‹Nº›</a:t>
            </a:fld>
            <a:endParaRPr lang="es-EC"/>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s-EC"/>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6D9546DE-45C7-44C0-83C3-4E3A8C006513}" type="datetime10">
              <a:rPr lang="es-EC" smtClean="0"/>
              <a:t>13:32</a:t>
            </a:fld>
            <a:endParaRPr lang="es-EC"/>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9.xml"/><Relationship Id="rId7" Type="http://schemas.openxmlformats.org/officeDocument/2006/relationships/image" Target="../media/image10.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2.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13.xml"/><Relationship Id="rId7" Type="http://schemas.openxmlformats.org/officeDocument/2006/relationships/image" Target="../media/image13.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Layout" Target="../diagrams/layout14.xml"/><Relationship Id="rId7" Type="http://schemas.openxmlformats.org/officeDocument/2006/relationships/image" Target="../media/image44.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43.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67.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6.wdp"/><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diagramLayout" Target="../diagrams/layout17.xml"/><Relationship Id="rId7" Type="http://schemas.openxmlformats.org/officeDocument/2006/relationships/image" Target="../media/image36.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10" Type="http://schemas.microsoft.com/office/2007/relationships/hdphoto" Target="../media/hdphoto8.wdp"/><Relationship Id="rId4" Type="http://schemas.openxmlformats.org/officeDocument/2006/relationships/diagramQuickStyle" Target="../diagrams/quickStyle17.xml"/><Relationship Id="rId9"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diagramLayout" Target="../diagrams/layout18.xml"/><Relationship Id="rId7" Type="http://schemas.openxmlformats.org/officeDocument/2006/relationships/image" Target="../media/image38.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11" Type="http://schemas.openxmlformats.org/officeDocument/2006/relationships/image" Target="../media/image40.png"/><Relationship Id="rId5" Type="http://schemas.openxmlformats.org/officeDocument/2006/relationships/diagramColors" Target="../diagrams/colors18.xml"/><Relationship Id="rId10" Type="http://schemas.microsoft.com/office/2007/relationships/hdphoto" Target="../media/hdphoto10.wdp"/><Relationship Id="rId4" Type="http://schemas.openxmlformats.org/officeDocument/2006/relationships/diagramQuickStyle" Target="../diagrams/quickStyle18.xml"/><Relationship Id="rId9"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diagramLayout" Target="../diagrams/layout19.xml"/><Relationship Id="rId7" Type="http://schemas.openxmlformats.org/officeDocument/2006/relationships/image" Target="../media/image41.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10" Type="http://schemas.openxmlformats.org/officeDocument/2006/relationships/image" Target="../media/image43.jpeg"/><Relationship Id="rId4" Type="http://schemas.openxmlformats.org/officeDocument/2006/relationships/diagramQuickStyle" Target="../diagrams/quickStyle19.xml"/><Relationship Id="rId9"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diagramLayout" Target="../diagrams/layout20.xml"/><Relationship Id="rId7" Type="http://schemas.openxmlformats.org/officeDocument/2006/relationships/image" Target="../media/image47.emf"/><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 Id="rId9" Type="http://schemas.openxmlformats.org/officeDocument/2006/relationships/image" Target="../media/image128.png"/></Relationships>
</file>

<file path=ppt/slides/_rels/slide3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21.xml"/><Relationship Id="rId3" Type="http://schemas.microsoft.com/office/2007/relationships/hdphoto" Target="../media/hdphoto13.wdp"/><Relationship Id="rId7" Type="http://schemas.microsoft.com/office/2007/relationships/hdphoto" Target="../media/hdphoto15.wdp"/><Relationship Id="rId12" Type="http://schemas.microsoft.com/office/2007/relationships/diagramDrawing" Target="../diagrams/drawing21.xm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diagramColors" Target="../diagrams/colors21.xml"/><Relationship Id="rId5" Type="http://schemas.microsoft.com/office/2007/relationships/hdphoto" Target="../media/hdphoto14.wdp"/><Relationship Id="rId10" Type="http://schemas.openxmlformats.org/officeDocument/2006/relationships/diagramQuickStyle" Target="../diagrams/quickStyle21.xml"/><Relationship Id="rId4" Type="http://schemas.openxmlformats.org/officeDocument/2006/relationships/image" Target="../media/image49.png"/><Relationship Id="rId9" Type="http://schemas.openxmlformats.org/officeDocument/2006/relationships/diagramLayout" Target="../diagrams/layout21.xml"/></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23.xml"/><Relationship Id="rId13" Type="http://schemas.openxmlformats.org/officeDocument/2006/relationships/image" Target="../media/image135.png"/><Relationship Id="rId3" Type="http://schemas.openxmlformats.org/officeDocument/2006/relationships/diagramLayout" Target="../diagrams/layout22.xml"/><Relationship Id="rId7" Type="http://schemas.openxmlformats.org/officeDocument/2006/relationships/diagramData" Target="../diagrams/data23.xml"/><Relationship Id="rId12" Type="http://schemas.openxmlformats.org/officeDocument/2006/relationships/image" Target="../media/image51.emf"/><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11" Type="http://schemas.microsoft.com/office/2007/relationships/diagramDrawing" Target="../diagrams/drawing23.xml"/><Relationship Id="rId5" Type="http://schemas.openxmlformats.org/officeDocument/2006/relationships/diagramColors" Target="../diagrams/colors22.xml"/><Relationship Id="rId10" Type="http://schemas.openxmlformats.org/officeDocument/2006/relationships/diagramColors" Target="../diagrams/colors23.xml"/><Relationship Id="rId4" Type="http://schemas.openxmlformats.org/officeDocument/2006/relationships/diagramQuickStyle" Target="../diagrams/quickStyle22.xml"/><Relationship Id="rId9" Type="http://schemas.openxmlformats.org/officeDocument/2006/relationships/diagramQuickStyle" Target="../diagrams/quickStyle23.xml"/></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25.xml"/><Relationship Id="rId13" Type="http://schemas.openxmlformats.org/officeDocument/2006/relationships/image" Target="../media/image137.png"/><Relationship Id="rId3" Type="http://schemas.openxmlformats.org/officeDocument/2006/relationships/diagramData" Target="../diagrams/data24.xml"/><Relationship Id="rId7" Type="http://schemas.microsoft.com/office/2007/relationships/diagramDrawing" Target="../diagrams/drawing24.xml"/><Relationship Id="rId12" Type="http://schemas.microsoft.com/office/2007/relationships/diagramDrawing" Target="../diagrams/drawing25.xml"/><Relationship Id="rId2" Type="http://schemas.openxmlformats.org/officeDocument/2006/relationships/image" Target="../media/image52.emf"/><Relationship Id="rId1" Type="http://schemas.openxmlformats.org/officeDocument/2006/relationships/slideLayout" Target="../slideLayouts/slideLayout2.xml"/><Relationship Id="rId6" Type="http://schemas.openxmlformats.org/officeDocument/2006/relationships/diagramColors" Target="../diagrams/colors24.xml"/><Relationship Id="rId11" Type="http://schemas.openxmlformats.org/officeDocument/2006/relationships/diagramColors" Target="../diagrams/colors25.xml"/><Relationship Id="rId5" Type="http://schemas.openxmlformats.org/officeDocument/2006/relationships/diagramQuickStyle" Target="../diagrams/quickStyle24.xml"/><Relationship Id="rId10" Type="http://schemas.openxmlformats.org/officeDocument/2006/relationships/diagramQuickStyle" Target="../diagrams/quickStyle25.xml"/><Relationship Id="rId4" Type="http://schemas.openxmlformats.org/officeDocument/2006/relationships/diagramLayout" Target="../diagrams/layout24.xml"/><Relationship Id="rId9" Type="http://schemas.openxmlformats.org/officeDocument/2006/relationships/diagramLayout" Target="../diagrams/layout25.xml"/></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27.xml"/><Relationship Id="rId13" Type="http://schemas.openxmlformats.org/officeDocument/2006/relationships/image" Target="../media/image139.png"/><Relationship Id="rId3" Type="http://schemas.openxmlformats.org/officeDocument/2006/relationships/diagramLayout" Target="../diagrams/layout26.xml"/><Relationship Id="rId7" Type="http://schemas.openxmlformats.org/officeDocument/2006/relationships/diagramData" Target="../diagrams/data27.xml"/><Relationship Id="rId12" Type="http://schemas.openxmlformats.org/officeDocument/2006/relationships/image" Target="../media/image53.emf"/><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11" Type="http://schemas.microsoft.com/office/2007/relationships/diagramDrawing" Target="../diagrams/drawing27.xml"/><Relationship Id="rId5" Type="http://schemas.openxmlformats.org/officeDocument/2006/relationships/diagramColors" Target="../diagrams/colors26.xml"/><Relationship Id="rId10" Type="http://schemas.openxmlformats.org/officeDocument/2006/relationships/diagramColors" Target="../diagrams/colors27.xml"/><Relationship Id="rId4" Type="http://schemas.openxmlformats.org/officeDocument/2006/relationships/diagramQuickStyle" Target="../diagrams/quickStyle26.xml"/><Relationship Id="rId9" Type="http://schemas.openxmlformats.org/officeDocument/2006/relationships/diagramQuickStyle" Target="../diagrams/quickStyle2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8.png"/><Relationship Id="rId1" Type="http://schemas.openxmlformats.org/officeDocument/2006/relationships/slideLayout" Target="../slideLayouts/slideLayout2.xml"/><Relationship Id="rId5" Type="http://schemas.microsoft.com/office/2007/relationships/hdphoto" Target="../media/hdphoto17.wdp"/><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7.png"/><Relationship Id="rId3" Type="http://schemas.openxmlformats.org/officeDocument/2006/relationships/diagramLayout" Target="../diagrams/layout8.xml"/><Relationship Id="rId7" Type="http://schemas.openxmlformats.org/officeDocument/2006/relationships/image" Target="../media/image4.png"/><Relationship Id="rId12" Type="http://schemas.microsoft.com/office/2007/relationships/hdphoto" Target="../media/hdphoto3.wdp"/><Relationship Id="rId2" Type="http://schemas.openxmlformats.org/officeDocument/2006/relationships/diagramData" Target="../diagrams/data8.xml"/><Relationship Id="rId16" Type="http://schemas.microsoft.com/office/2007/relationships/hdphoto" Target="../media/hdphoto4.wdp"/><Relationship Id="rId1" Type="http://schemas.openxmlformats.org/officeDocument/2006/relationships/slideLayout" Target="../slideLayouts/slideLayout2.xml"/><Relationship Id="rId6" Type="http://schemas.microsoft.com/office/2007/relationships/diagramDrawing" Target="../diagrams/drawing8.xml"/><Relationship Id="rId11" Type="http://schemas.openxmlformats.org/officeDocument/2006/relationships/image" Target="../media/image6.png"/><Relationship Id="rId5" Type="http://schemas.openxmlformats.org/officeDocument/2006/relationships/diagramColors" Target="../diagrams/colors8.xml"/><Relationship Id="rId15" Type="http://schemas.openxmlformats.org/officeDocument/2006/relationships/image" Target="../media/image9.png"/><Relationship Id="rId10" Type="http://schemas.microsoft.com/office/2007/relationships/hdphoto" Target="../media/hdphoto2.wdp"/><Relationship Id="rId4" Type="http://schemas.openxmlformats.org/officeDocument/2006/relationships/diagramQuickStyle" Target="../diagrams/quickStyle8.xml"/><Relationship Id="rId9" Type="http://schemas.openxmlformats.org/officeDocument/2006/relationships/image" Target="../media/image5.png"/><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23528" y="3356992"/>
            <a:ext cx="7772400" cy="1080120"/>
          </a:xfrm>
        </p:spPr>
        <p:txBody>
          <a:bodyPr>
            <a:noAutofit/>
          </a:bodyPr>
          <a:lstStyle/>
          <a:p>
            <a:pPr algn="ctr"/>
            <a:r>
              <a:rPr lang="es-EC" sz="2000" b="1" dirty="0"/>
              <a:t>“DISEÑO E IMPLEMENTACIÓN DE UNA LÍNEA SEMIAUTOMÁTICA DE LAVADO Y DESHIDRATADO DE VEGETALES MEDIANTE CONTROL MULTIVARIABLE PARA LA EMPRESA  AMBAFOOD´S”</a:t>
            </a:r>
            <a:endParaRPr lang="es-EC" sz="2000" dirty="0"/>
          </a:p>
        </p:txBody>
      </p:sp>
      <p:sp>
        <p:nvSpPr>
          <p:cNvPr id="3" name="2 Subtítulo"/>
          <p:cNvSpPr>
            <a:spLocks noGrp="1"/>
          </p:cNvSpPr>
          <p:nvPr>
            <p:ph type="subTitle" idx="1"/>
          </p:nvPr>
        </p:nvSpPr>
        <p:spPr>
          <a:xfrm>
            <a:off x="873573" y="5229200"/>
            <a:ext cx="6400800" cy="982960"/>
          </a:xfrm>
        </p:spPr>
        <p:txBody>
          <a:bodyPr>
            <a:noAutofit/>
          </a:bodyPr>
          <a:lstStyle/>
          <a:p>
            <a:pPr algn="l"/>
            <a:r>
              <a:rPr lang="es-EC" sz="1600" b="1" dirty="0">
                <a:solidFill>
                  <a:schemeClr val="tx1"/>
                </a:solidFill>
              </a:rPr>
              <a:t>AUTOR: </a:t>
            </a:r>
            <a:r>
              <a:rPr lang="es-EC" sz="1600" b="1" dirty="0" smtClean="0">
                <a:solidFill>
                  <a:schemeClr val="tx1"/>
                </a:solidFill>
              </a:rPr>
              <a:t>		MARCIAL SÁNCHEZ LUIS PAOLO</a:t>
            </a:r>
            <a:endParaRPr lang="es-EC" sz="1600" b="1" dirty="0">
              <a:solidFill>
                <a:schemeClr val="tx1"/>
              </a:solidFill>
            </a:endParaRPr>
          </a:p>
          <a:p>
            <a:pPr algn="l"/>
            <a:r>
              <a:rPr lang="es-EC" sz="1600" b="1" dirty="0">
                <a:solidFill>
                  <a:schemeClr val="tx1"/>
                </a:solidFill>
              </a:rPr>
              <a:t>DIRECTOR: </a:t>
            </a:r>
            <a:r>
              <a:rPr lang="es-EC" sz="1600" b="1" dirty="0" smtClean="0">
                <a:solidFill>
                  <a:schemeClr val="tx1"/>
                </a:solidFill>
              </a:rPr>
              <a:t>	ING</a:t>
            </a:r>
            <a:r>
              <a:rPr lang="es-EC" sz="1600" b="1" dirty="0">
                <a:solidFill>
                  <a:schemeClr val="tx1"/>
                </a:solidFill>
              </a:rPr>
              <a:t>. </a:t>
            </a:r>
            <a:r>
              <a:rPr lang="es-EC" sz="1600" b="1" dirty="0" smtClean="0">
                <a:solidFill>
                  <a:schemeClr val="tx1"/>
                </a:solidFill>
              </a:rPr>
              <a:t>GUASUMBA JOSÉ, </a:t>
            </a:r>
            <a:r>
              <a:rPr lang="es-EC" sz="1600" b="1" dirty="0">
                <a:solidFill>
                  <a:schemeClr val="tx1"/>
                </a:solidFill>
              </a:rPr>
              <a:t>MSC. </a:t>
            </a:r>
          </a:p>
          <a:p>
            <a:pPr algn="l"/>
            <a:r>
              <a:rPr lang="es-EC" sz="1600" b="1" dirty="0">
                <a:solidFill>
                  <a:schemeClr val="tx1"/>
                </a:solidFill>
              </a:rPr>
              <a:t>CODIRECTOR: </a:t>
            </a:r>
            <a:r>
              <a:rPr lang="es-EC" sz="1600" b="1" dirty="0" smtClean="0">
                <a:solidFill>
                  <a:schemeClr val="tx1"/>
                </a:solidFill>
              </a:rPr>
              <a:t>	ING</a:t>
            </a:r>
            <a:r>
              <a:rPr lang="es-EC" sz="1600" b="1" dirty="0">
                <a:solidFill>
                  <a:schemeClr val="tx1"/>
                </a:solidFill>
              </a:rPr>
              <a:t>. </a:t>
            </a:r>
            <a:r>
              <a:rPr lang="es-EC" sz="1600" b="1" dirty="0" smtClean="0">
                <a:solidFill>
                  <a:schemeClr val="tx1"/>
                </a:solidFill>
              </a:rPr>
              <a:t>IBARRA ALEXANDER, </a:t>
            </a:r>
            <a:r>
              <a:rPr lang="es-EC" sz="1600" b="1" dirty="0">
                <a:solidFill>
                  <a:schemeClr val="tx1"/>
                </a:solidFill>
              </a:rPr>
              <a:t>MSC. </a:t>
            </a:r>
          </a:p>
          <a:p>
            <a:endParaRPr lang="es-EC" sz="1600" b="1" dirty="0">
              <a:solidFill>
                <a:schemeClr val="tx1"/>
              </a:solidFill>
            </a:endParaRPr>
          </a:p>
        </p:txBody>
      </p:sp>
      <p:pic>
        <p:nvPicPr>
          <p:cNvPr id="4" name="3 Imagen" descr="http://blogs.espe.edu.ec/wp-content/uploads/2013/09/LOGO-PRINCIPAL7.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5701" y="548680"/>
            <a:ext cx="4371975" cy="1106170"/>
          </a:xfrm>
          <a:prstGeom prst="rect">
            <a:avLst/>
          </a:prstGeom>
          <a:noFill/>
          <a:ln>
            <a:noFill/>
          </a:ln>
        </p:spPr>
      </p:pic>
      <p:sp>
        <p:nvSpPr>
          <p:cNvPr id="5" name="4 CuadroTexto"/>
          <p:cNvSpPr txBox="1"/>
          <p:nvPr/>
        </p:nvSpPr>
        <p:spPr>
          <a:xfrm>
            <a:off x="1293404" y="1958210"/>
            <a:ext cx="5832648" cy="369332"/>
          </a:xfrm>
          <a:prstGeom prst="rect">
            <a:avLst/>
          </a:prstGeom>
          <a:noFill/>
        </p:spPr>
        <p:txBody>
          <a:bodyPr wrap="square" rtlCol="0">
            <a:spAutoFit/>
          </a:bodyPr>
          <a:lstStyle/>
          <a:p>
            <a:pPr algn="ctr"/>
            <a:r>
              <a:rPr lang="es-EC" b="1" dirty="0"/>
              <a:t>DEPARTAMENTO DE CIENCIAS DE LA ENERGÍA Y MECÁNICA</a:t>
            </a:r>
            <a:endParaRPr lang="es-EC" dirty="0"/>
          </a:p>
        </p:txBody>
      </p:sp>
      <p:sp>
        <p:nvSpPr>
          <p:cNvPr id="6" name="5 CuadroTexto"/>
          <p:cNvSpPr txBox="1"/>
          <p:nvPr/>
        </p:nvSpPr>
        <p:spPr>
          <a:xfrm>
            <a:off x="1298542" y="2492896"/>
            <a:ext cx="5832648" cy="369332"/>
          </a:xfrm>
          <a:prstGeom prst="rect">
            <a:avLst/>
          </a:prstGeom>
          <a:noFill/>
        </p:spPr>
        <p:txBody>
          <a:bodyPr wrap="square" rtlCol="0">
            <a:spAutoFit/>
          </a:bodyPr>
          <a:lstStyle/>
          <a:p>
            <a:pPr algn="ctr"/>
            <a:r>
              <a:rPr lang="es-EC" b="1" dirty="0"/>
              <a:t>CARRERA DE INGENIERÍA MECATRÓNICA</a:t>
            </a:r>
            <a:endParaRPr lang="es-EC" dirty="0"/>
          </a:p>
        </p:txBody>
      </p:sp>
    </p:spTree>
    <p:extLst>
      <p:ext uri="{BB962C8B-B14F-4D97-AF65-F5344CB8AC3E}">
        <p14:creationId xmlns:p14="http://schemas.microsoft.com/office/powerpoint/2010/main" val="17244909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Marco </a:t>
            </a:r>
            <a:r>
              <a:rPr lang="es-EC" dirty="0"/>
              <a:t>Teórico</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549673497"/>
              </p:ext>
            </p:extLst>
          </p:nvPr>
        </p:nvGraphicFramePr>
        <p:xfrm>
          <a:off x="251520" y="1412776"/>
          <a:ext cx="7920880"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descr="http://arduino.cc/en/uploads/Main/ArduinoMega2560_R3_Front_450px.jpg"/>
          <p:cNvPicPr/>
          <p:nvPr/>
        </p:nvPicPr>
        <p:blipFill rotWithShape="1">
          <a:blip r:embed="rId7">
            <a:extLst>
              <a:ext uri="{28A0092B-C50C-407E-A947-70E740481C1C}">
                <a14:useLocalDpi xmlns:a14="http://schemas.microsoft.com/office/drawing/2010/main" val="0"/>
              </a:ext>
            </a:extLst>
          </a:blip>
          <a:srcRect l="2222" t="14187" r="4000" b="12839"/>
          <a:stretch/>
        </p:blipFill>
        <p:spPr bwMode="auto">
          <a:xfrm>
            <a:off x="5688124" y="3717032"/>
            <a:ext cx="2628292" cy="1332147"/>
          </a:xfrm>
          <a:prstGeom prst="rect">
            <a:avLst/>
          </a:prstGeom>
          <a:noFill/>
          <a:ln>
            <a:noFill/>
          </a:ln>
          <a:extLst>
            <a:ext uri="{53640926-AAD7-44D8-BBD7-CCE9431645EC}">
              <a14:shadowObscured xmlns:a14="http://schemas.microsoft.com/office/drawing/2010/main"/>
            </a:ext>
          </a:extLst>
        </p:spPr>
      </p:pic>
      <p:pic>
        <p:nvPicPr>
          <p:cNvPr id="6" name="5 Imagen" descr="You're a handsome devil; what's your name?"/>
          <p:cNvPicPr/>
          <p:nvPr/>
        </p:nvPicPr>
        <p:blipFill rotWithShape="1">
          <a:blip r:embed="rId8"/>
          <a:srcRect l="-8444" t="1188" r="-6990" b="3900"/>
          <a:stretch/>
        </p:blipFill>
        <p:spPr bwMode="auto">
          <a:xfrm>
            <a:off x="5724130" y="5086629"/>
            <a:ext cx="2576230" cy="1447334"/>
          </a:xfrm>
          <a:prstGeom prst="rect">
            <a:avLst/>
          </a:prstGeom>
          <a:noFill/>
          <a:ln w="9525" cap="flat" cmpd="sng" algn="ctr">
            <a:no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22289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218716376"/>
              </p:ext>
            </p:extLst>
          </p:nvPr>
        </p:nvGraphicFramePr>
        <p:xfrm>
          <a:off x="0" y="1052736"/>
          <a:ext cx="8460432" cy="5805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p:cNvPicPr/>
          <p:nvPr/>
        </p:nvPicPr>
        <p:blipFill rotWithShape="1">
          <a:blip r:embed="rId7"/>
          <a:srcRect l="45427" t="23848" r="13872" b="12547"/>
          <a:stretch/>
        </p:blipFill>
        <p:spPr bwMode="auto">
          <a:xfrm>
            <a:off x="1619672" y="1789543"/>
            <a:ext cx="5328592" cy="4726509"/>
          </a:xfrm>
          <a:prstGeom prst="rect">
            <a:avLst/>
          </a:prstGeom>
          <a:ln>
            <a:solidFill>
              <a:schemeClr val="bg1">
                <a:lumMod val="50000"/>
              </a:schemeClr>
            </a:solidFill>
          </a:ln>
          <a:extLst>
            <a:ext uri="{53640926-AAD7-44D8-BBD7-CCE9431645EC}">
              <a14:shadowObscured xmlns:a14="http://schemas.microsoft.com/office/drawing/2010/main"/>
            </a:ext>
          </a:extLst>
        </p:spPr>
      </p:pic>
      <p:sp>
        <p:nvSpPr>
          <p:cNvPr id="6" name="5 CuadroTexto"/>
          <p:cNvSpPr txBox="1"/>
          <p:nvPr/>
        </p:nvSpPr>
        <p:spPr>
          <a:xfrm>
            <a:off x="1691680" y="6516052"/>
            <a:ext cx="5472608" cy="369332"/>
          </a:xfrm>
          <a:prstGeom prst="rect">
            <a:avLst/>
          </a:prstGeom>
          <a:noFill/>
        </p:spPr>
        <p:txBody>
          <a:bodyPr wrap="square" rtlCol="0">
            <a:spAutoFit/>
          </a:bodyPr>
          <a:lstStyle/>
          <a:p>
            <a:pPr algn="ctr"/>
            <a:r>
              <a:rPr lang="es-EC" dirty="0"/>
              <a:t>Fuente: (Guasumba, J., Biocalefón, 2003 - 2008</a:t>
            </a:r>
            <a:r>
              <a:rPr lang="es-EC" dirty="0" smtClean="0"/>
              <a:t>)</a:t>
            </a:r>
            <a:endParaRPr lang="es-EC" dirty="0"/>
          </a:p>
        </p:txBody>
      </p:sp>
      <p:sp>
        <p:nvSpPr>
          <p:cNvPr id="7" name="1 Título"/>
          <p:cNvSpPr>
            <a:spLocks noGrp="1"/>
          </p:cNvSpPr>
          <p:nvPr>
            <p:ph type="title"/>
          </p:nvPr>
        </p:nvSpPr>
        <p:spPr>
          <a:xfrm>
            <a:off x="457200" y="44624"/>
            <a:ext cx="7620000" cy="1143000"/>
          </a:xfrm>
        </p:spPr>
        <p:txBody>
          <a:bodyPr/>
          <a:lstStyle/>
          <a:p>
            <a:r>
              <a:rPr lang="es-EC" sz="3600" dirty="0"/>
              <a:t>Diseño </a:t>
            </a:r>
            <a:r>
              <a:rPr lang="es-EC" sz="3600" dirty="0" smtClean="0"/>
              <a:t>Hidráulico</a:t>
            </a:r>
            <a:endParaRPr lang="es-EC" sz="3600" dirty="0"/>
          </a:p>
        </p:txBody>
      </p:sp>
    </p:spTree>
    <p:extLst>
      <p:ext uri="{BB962C8B-B14F-4D97-AF65-F5344CB8AC3E}">
        <p14:creationId xmlns:p14="http://schemas.microsoft.com/office/powerpoint/2010/main" val="10216596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7620000" cy="1143000"/>
          </a:xfrm>
        </p:spPr>
        <p:txBody>
          <a:bodyPr/>
          <a:lstStyle/>
          <a:p>
            <a:r>
              <a:rPr lang="es-EC" sz="3600" dirty="0" smtClean="0"/>
              <a:t>Diseño Térmico</a:t>
            </a:r>
            <a:endParaRPr lang="es-EC" sz="3600" dirty="0"/>
          </a:p>
        </p:txBody>
      </p:sp>
      <p:graphicFrame>
        <p:nvGraphicFramePr>
          <p:cNvPr id="7" name="6 Diagrama"/>
          <p:cNvGraphicFramePr/>
          <p:nvPr>
            <p:extLst>
              <p:ext uri="{D42A27DB-BD31-4B8C-83A1-F6EECF244321}">
                <p14:modId xmlns:p14="http://schemas.microsoft.com/office/powerpoint/2010/main" val="2624155475"/>
              </p:ext>
            </p:extLst>
          </p:nvPr>
        </p:nvGraphicFramePr>
        <p:xfrm>
          <a:off x="0" y="1124744"/>
          <a:ext cx="8435752" cy="573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78018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7620000" cy="1143000"/>
          </a:xfrm>
        </p:spPr>
        <p:txBody>
          <a:bodyPr/>
          <a:lstStyle/>
          <a:p>
            <a:r>
              <a:rPr lang="es-EC" sz="3600" dirty="0"/>
              <a:t>Diseño T</a:t>
            </a:r>
            <a:r>
              <a:rPr lang="es-EC" sz="3600" dirty="0" smtClean="0"/>
              <a:t>érmico</a:t>
            </a:r>
            <a:endParaRPr lang="es-EC" sz="3600" dirty="0"/>
          </a:p>
        </p:txBody>
      </p:sp>
      <mc:AlternateContent xmlns:mc="http://schemas.openxmlformats.org/markup-compatibility/2006" xmlns:a14="http://schemas.microsoft.com/office/drawing/2010/main">
        <mc:Choice Requires="a14">
          <p:graphicFrame>
            <p:nvGraphicFramePr>
              <p:cNvPr id="4" name="3 Tabla"/>
              <p:cNvGraphicFramePr>
                <a:graphicFrameLocks noGrp="1"/>
              </p:cNvGraphicFramePr>
              <p:nvPr>
                <p:extLst>
                  <p:ext uri="{D42A27DB-BD31-4B8C-83A1-F6EECF244321}">
                    <p14:modId xmlns:p14="http://schemas.microsoft.com/office/powerpoint/2010/main" val="3832133982"/>
                  </p:ext>
                </p:extLst>
              </p:nvPr>
            </p:nvGraphicFramePr>
            <p:xfrm>
              <a:off x="467544" y="1556792"/>
              <a:ext cx="7523988" cy="4570095"/>
            </p:xfrm>
            <a:graphic>
              <a:graphicData uri="http://schemas.openxmlformats.org/drawingml/2006/table">
                <a:tbl>
                  <a:tblPr firstRow="1" firstCol="1" bandRow="1">
                    <a:tableStyleId>{D27102A9-8310-4765-A935-A1911B00CA55}</a:tableStyleId>
                  </a:tblPr>
                  <a:tblGrid>
                    <a:gridCol w="1871968"/>
                    <a:gridCol w="1905074"/>
                    <a:gridCol w="1905074"/>
                    <a:gridCol w="1841872"/>
                  </a:tblGrid>
                  <a:tr h="266700">
                    <a:tc>
                      <a:txBody>
                        <a:bodyPr/>
                        <a:lstStyle/>
                        <a:p>
                          <a:pPr algn="ctr">
                            <a:lnSpc>
                              <a:spcPct val="115000"/>
                            </a:lnSpc>
                            <a:spcAft>
                              <a:spcPts val="0"/>
                            </a:spcAft>
                          </a:pPr>
                          <a:r>
                            <a:rPr lang="es-MX" sz="2000" kern="1200" dirty="0">
                              <a:effectLst/>
                            </a:rPr>
                            <a:t>Nombre</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2000" i="1" kern="1200">
                                        <a:effectLst/>
                                        <a:latin typeface="Cambria Math"/>
                                      </a:rPr>
                                    </m:ctrlPr>
                                  </m:sSubPr>
                                  <m:e>
                                    <m:acc>
                                      <m:accPr>
                                        <m:chr m:val="̇"/>
                                        <m:ctrlPr>
                                          <a:rPr lang="es-EC" sz="2000" i="1" kern="1200">
                                            <a:effectLst/>
                                            <a:latin typeface="Cambria Math"/>
                                          </a:rPr>
                                        </m:ctrlPr>
                                      </m:accPr>
                                      <m:e>
                                        <m:r>
                                          <m:rPr>
                                            <m:sty m:val="p"/>
                                          </m:rPr>
                                          <a:rPr lang="en-US" sz="2000" kern="1200">
                                            <a:effectLst/>
                                            <a:latin typeface="Cambria Math"/>
                                          </a:rPr>
                                          <m:t>Q</m:t>
                                        </m:r>
                                      </m:e>
                                    </m:acc>
                                  </m:e>
                                  <m:sub>
                                    <m:r>
                                      <m:rPr>
                                        <m:sty m:val="p"/>
                                      </m:rPr>
                                      <a:rPr lang="en-US" sz="2000" kern="1200">
                                        <a:effectLst/>
                                        <a:latin typeface="Cambria Math"/>
                                      </a:rPr>
                                      <m:t>s</m:t>
                                    </m:r>
                                  </m:sub>
                                </m:sSub>
                                <m:r>
                                  <a:rPr lang="en-US" sz="2000" kern="1200">
                                    <a:effectLst/>
                                    <a:latin typeface="Cambria Math"/>
                                  </a:rPr>
                                  <m:t> </m:t>
                                </m:r>
                                <m:d>
                                  <m:dPr>
                                    <m:ctrlPr>
                                      <a:rPr lang="es-EC" sz="2000" i="1" kern="1200">
                                        <a:effectLst/>
                                        <a:latin typeface="Cambria Math"/>
                                      </a:rPr>
                                    </m:ctrlPr>
                                  </m:dPr>
                                  <m:e>
                                    <m:r>
                                      <m:rPr>
                                        <m:sty m:val="p"/>
                                      </m:rPr>
                                      <a:rPr lang="en-US" sz="2000" kern="1200">
                                        <a:effectLst/>
                                        <a:latin typeface="Cambria Math"/>
                                      </a:rPr>
                                      <m:t>kW</m:t>
                                    </m:r>
                                  </m:e>
                                </m:d>
                              </m:oMath>
                            </m:oMathPara>
                          </a14:m>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2000" i="1" kern="1200">
                                        <a:effectLst/>
                                        <a:latin typeface="Cambria Math"/>
                                      </a:rPr>
                                    </m:ctrlPr>
                                  </m:sSubPr>
                                  <m:e>
                                    <m:acc>
                                      <m:accPr>
                                        <m:chr m:val="̇"/>
                                        <m:ctrlPr>
                                          <a:rPr lang="es-EC" sz="2000" i="1" kern="1200">
                                            <a:effectLst/>
                                            <a:latin typeface="Cambria Math"/>
                                          </a:rPr>
                                        </m:ctrlPr>
                                      </m:accPr>
                                      <m:e>
                                        <m:r>
                                          <m:rPr>
                                            <m:sty m:val="p"/>
                                          </m:rPr>
                                          <a:rPr lang="en-US" sz="2000" kern="1200">
                                            <a:effectLst/>
                                            <a:latin typeface="Cambria Math"/>
                                          </a:rPr>
                                          <m:t>Q</m:t>
                                        </m:r>
                                      </m:e>
                                    </m:acc>
                                  </m:e>
                                  <m:sub>
                                    <m:r>
                                      <m:rPr>
                                        <m:sty m:val="p"/>
                                      </m:rPr>
                                      <a:rPr lang="en-US" sz="2000" kern="1200">
                                        <a:effectLst/>
                                        <a:latin typeface="Cambria Math"/>
                                      </a:rPr>
                                      <m:t>e</m:t>
                                    </m:r>
                                  </m:sub>
                                </m:sSub>
                                <m:r>
                                  <a:rPr lang="en-US" sz="2000" kern="1200">
                                    <a:effectLst/>
                                    <a:latin typeface="Cambria Math"/>
                                  </a:rPr>
                                  <m:t> </m:t>
                                </m:r>
                                <m:d>
                                  <m:dPr>
                                    <m:ctrlPr>
                                      <a:rPr lang="es-EC" sz="2000" i="1" kern="1200">
                                        <a:effectLst/>
                                        <a:latin typeface="Cambria Math"/>
                                      </a:rPr>
                                    </m:ctrlPr>
                                  </m:dPr>
                                  <m:e>
                                    <m:r>
                                      <m:rPr>
                                        <m:sty m:val="p"/>
                                      </m:rPr>
                                      <a:rPr lang="en-US" sz="2000" kern="1200">
                                        <a:effectLst/>
                                        <a:latin typeface="Cambria Math"/>
                                      </a:rPr>
                                      <m:t>kW</m:t>
                                    </m:r>
                                  </m:e>
                                </m:d>
                              </m:oMath>
                            </m:oMathPara>
                          </a14:m>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2000" i="1" kern="1200">
                                        <a:effectLst/>
                                        <a:latin typeface="Cambria Math"/>
                                      </a:rPr>
                                    </m:ctrlPr>
                                  </m:sSubPr>
                                  <m:e>
                                    <m:acc>
                                      <m:accPr>
                                        <m:chr m:val="̇"/>
                                        <m:ctrlPr>
                                          <a:rPr lang="es-EC" sz="2000" i="1" kern="1200">
                                            <a:effectLst/>
                                            <a:latin typeface="Cambria Math"/>
                                          </a:rPr>
                                        </m:ctrlPr>
                                      </m:accPr>
                                      <m:e>
                                        <m:r>
                                          <m:rPr>
                                            <m:sty m:val="p"/>
                                          </m:rPr>
                                          <a:rPr lang="en-US" sz="2000" kern="1200">
                                            <a:effectLst/>
                                            <a:latin typeface="Cambria Math"/>
                                          </a:rPr>
                                          <m:t>Q</m:t>
                                        </m:r>
                                      </m:e>
                                    </m:acc>
                                  </m:e>
                                  <m:sub>
                                    <m:r>
                                      <a:rPr lang="en-US" sz="2000" kern="1200">
                                        <a:effectLst/>
                                        <a:latin typeface="Cambria Math"/>
                                      </a:rPr>
                                      <m:t>ú</m:t>
                                    </m:r>
                                    <m:r>
                                      <m:rPr>
                                        <m:sty m:val="p"/>
                                      </m:rPr>
                                      <a:rPr lang="en-US" sz="2000" kern="1200">
                                        <a:effectLst/>
                                        <a:latin typeface="Cambria Math"/>
                                      </a:rPr>
                                      <m:t>til</m:t>
                                    </m:r>
                                  </m:sub>
                                </m:sSub>
                                <m:r>
                                  <a:rPr lang="en-US" sz="2000" kern="1200">
                                    <a:effectLst/>
                                    <a:latin typeface="Cambria Math"/>
                                  </a:rPr>
                                  <m:t> </m:t>
                                </m:r>
                                <m:d>
                                  <m:dPr>
                                    <m:ctrlPr>
                                      <a:rPr lang="es-EC" sz="2000" i="1" kern="1200">
                                        <a:effectLst/>
                                        <a:latin typeface="Cambria Math"/>
                                      </a:rPr>
                                    </m:ctrlPr>
                                  </m:dPr>
                                  <m:e>
                                    <m:r>
                                      <m:rPr>
                                        <m:sty m:val="p"/>
                                      </m:rPr>
                                      <a:rPr lang="en-US" sz="2000" kern="1200">
                                        <a:effectLst/>
                                        <a:latin typeface="Cambria Math"/>
                                      </a:rPr>
                                      <m:t>kW</m:t>
                                    </m:r>
                                  </m:e>
                                </m:d>
                              </m:oMath>
                            </m:oMathPara>
                          </a14:m>
                          <a:endParaRPr lang="es-EC" sz="2000" b="1" kern="1200">
                            <a:solidFill>
                              <a:schemeClr val="tx1"/>
                            </a:solidFill>
                            <a:effectLst/>
                            <a:latin typeface="+mn-lt"/>
                            <a:ea typeface="+mn-ea"/>
                            <a:cs typeface="+mn-cs"/>
                          </a:endParaRPr>
                        </a:p>
                      </a:txBody>
                      <a:tcPr marL="44450" marR="44450" marT="0" marB="0" anchor="ctr"/>
                    </a:tc>
                  </a:tr>
                  <a:tr h="190500">
                    <a:tc>
                      <a:txBody>
                        <a:bodyPr/>
                        <a:lstStyle/>
                        <a:p>
                          <a:pPr>
                            <a:lnSpc>
                              <a:spcPct val="115000"/>
                            </a:lnSpc>
                            <a:spcAft>
                              <a:spcPts val="0"/>
                            </a:spcAft>
                          </a:pPr>
                          <a:r>
                            <a:rPr lang="es-MX" sz="2000" kern="1200" dirty="0">
                              <a:effectLst/>
                            </a:rPr>
                            <a:t>Manzana</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0,27386</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5,46048</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5,73434</a:t>
                          </a:r>
                          <a:endParaRPr lang="es-EC" sz="2000" b="1" kern="1200">
                            <a:solidFill>
                              <a:schemeClr val="tx1"/>
                            </a:solidFill>
                            <a:effectLst/>
                            <a:latin typeface="+mn-lt"/>
                            <a:ea typeface="+mn-ea"/>
                            <a:cs typeface="+mn-cs"/>
                          </a:endParaRPr>
                        </a:p>
                      </a:txBody>
                      <a:tcPr marL="44450" marR="44450" marT="0" marB="0" anchor="ctr"/>
                    </a:tc>
                  </a:tr>
                  <a:tr h="190500">
                    <a:tc>
                      <a:txBody>
                        <a:bodyPr/>
                        <a:lstStyle/>
                        <a:p>
                          <a:pPr>
                            <a:lnSpc>
                              <a:spcPct val="115000"/>
                            </a:lnSpc>
                            <a:spcAft>
                              <a:spcPts val="0"/>
                            </a:spcAft>
                          </a:pPr>
                          <a:r>
                            <a:rPr lang="es-MX" sz="2000" kern="1200" dirty="0">
                              <a:effectLst/>
                            </a:rPr>
                            <a:t>Durazno</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0,24287</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5,72511</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5,96798</a:t>
                          </a:r>
                          <a:endParaRPr lang="es-EC" sz="2000" b="1" kern="1200">
                            <a:solidFill>
                              <a:schemeClr val="tx1"/>
                            </a:solidFill>
                            <a:effectLst/>
                            <a:latin typeface="+mn-lt"/>
                            <a:ea typeface="+mn-ea"/>
                            <a:cs typeface="+mn-cs"/>
                          </a:endParaRPr>
                        </a:p>
                      </a:txBody>
                      <a:tcPr marL="44450" marR="44450" marT="0" marB="0" anchor="ctr"/>
                    </a:tc>
                  </a:tr>
                  <a:tr h="190500">
                    <a:tc>
                      <a:txBody>
                        <a:bodyPr/>
                        <a:lstStyle/>
                        <a:p>
                          <a:pPr>
                            <a:lnSpc>
                              <a:spcPct val="115000"/>
                            </a:lnSpc>
                            <a:spcAft>
                              <a:spcPts val="0"/>
                            </a:spcAft>
                          </a:pPr>
                          <a:r>
                            <a:rPr lang="es-MX" sz="2000" kern="1200">
                              <a:effectLst/>
                            </a:rPr>
                            <a:t>Uvilla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0,29568</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5,52133</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5,81701</a:t>
                          </a:r>
                          <a:endParaRPr lang="es-EC" sz="2000" b="1" kern="1200">
                            <a:solidFill>
                              <a:schemeClr val="tx1"/>
                            </a:solidFill>
                            <a:effectLst/>
                            <a:latin typeface="+mn-lt"/>
                            <a:ea typeface="+mn-ea"/>
                            <a:cs typeface="+mn-cs"/>
                          </a:endParaRPr>
                        </a:p>
                      </a:txBody>
                      <a:tcPr marL="44450" marR="44450" marT="0" marB="0" anchor="ctr"/>
                    </a:tc>
                  </a:tr>
                  <a:tr h="190500">
                    <a:tc>
                      <a:txBody>
                        <a:bodyPr/>
                        <a:lstStyle/>
                        <a:p>
                          <a:pPr>
                            <a:lnSpc>
                              <a:spcPct val="115000"/>
                            </a:lnSpc>
                            <a:spcAft>
                              <a:spcPts val="0"/>
                            </a:spcAft>
                          </a:pPr>
                          <a:r>
                            <a:rPr lang="es-MX" sz="2000" kern="1200">
                              <a:effectLst/>
                            </a:rPr>
                            <a:t>Banano</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0,32281</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5,42221</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5,74503</a:t>
                          </a:r>
                          <a:endParaRPr lang="es-EC" sz="2000" b="1" kern="1200">
                            <a:solidFill>
                              <a:schemeClr val="tx1"/>
                            </a:solidFill>
                            <a:effectLst/>
                            <a:latin typeface="+mn-lt"/>
                            <a:ea typeface="+mn-ea"/>
                            <a:cs typeface="+mn-cs"/>
                          </a:endParaRPr>
                        </a:p>
                      </a:txBody>
                      <a:tcPr marL="44450" marR="44450" marT="0" marB="0" anchor="ctr"/>
                    </a:tc>
                  </a:tr>
                  <a:tr h="190500">
                    <a:tc>
                      <a:txBody>
                        <a:bodyPr/>
                        <a:lstStyle/>
                        <a:p>
                          <a:pPr>
                            <a:lnSpc>
                              <a:spcPct val="115000"/>
                            </a:lnSpc>
                            <a:spcAft>
                              <a:spcPts val="0"/>
                            </a:spcAft>
                          </a:pPr>
                          <a:r>
                            <a:rPr lang="es-MX" sz="2000" kern="1200">
                              <a:effectLst/>
                            </a:rPr>
                            <a:t>Uva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0,19488</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5,47227</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5,66715</a:t>
                          </a:r>
                          <a:endParaRPr lang="es-EC" sz="2000" b="1" kern="1200">
                            <a:solidFill>
                              <a:schemeClr val="tx1"/>
                            </a:solidFill>
                            <a:effectLst/>
                            <a:latin typeface="+mn-lt"/>
                            <a:ea typeface="+mn-ea"/>
                            <a:cs typeface="+mn-cs"/>
                          </a:endParaRPr>
                        </a:p>
                      </a:txBody>
                      <a:tcPr marL="44450" marR="44450" marT="0" marB="0" anchor="ctr"/>
                    </a:tc>
                  </a:tr>
                  <a:tr h="190500">
                    <a:tc>
                      <a:txBody>
                        <a:bodyPr/>
                        <a:lstStyle/>
                        <a:p>
                          <a:pPr>
                            <a:lnSpc>
                              <a:spcPct val="115000"/>
                            </a:lnSpc>
                            <a:spcAft>
                              <a:spcPts val="0"/>
                            </a:spcAft>
                          </a:pPr>
                          <a:r>
                            <a:rPr lang="es-MX" sz="2000" kern="1200">
                              <a:effectLst/>
                            </a:rPr>
                            <a:t>Frutilla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0,31819</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5,90860</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6,22680</a:t>
                          </a:r>
                          <a:endParaRPr lang="es-EC" sz="2000" b="1" kern="1200">
                            <a:solidFill>
                              <a:schemeClr val="tx1"/>
                            </a:solidFill>
                            <a:effectLst/>
                            <a:latin typeface="+mn-lt"/>
                            <a:ea typeface="+mn-ea"/>
                            <a:cs typeface="+mn-cs"/>
                          </a:endParaRPr>
                        </a:p>
                      </a:txBody>
                      <a:tcPr marL="44450" marR="44450" marT="0" marB="0" anchor="ctr"/>
                    </a:tc>
                  </a:tr>
                  <a:tr h="190500">
                    <a:tc>
                      <a:txBody>
                        <a:bodyPr/>
                        <a:lstStyle/>
                        <a:p>
                          <a:pPr>
                            <a:lnSpc>
                              <a:spcPct val="115000"/>
                            </a:lnSpc>
                            <a:spcAft>
                              <a:spcPts val="0"/>
                            </a:spcAft>
                          </a:pPr>
                          <a:r>
                            <a:rPr lang="es-MX" sz="2000" kern="1200">
                              <a:effectLst/>
                            </a:rPr>
                            <a:t>Ají Serrano</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0,27040</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5,29230</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5,56270</a:t>
                          </a:r>
                          <a:endParaRPr lang="es-EC" sz="2000" b="1" kern="1200">
                            <a:solidFill>
                              <a:schemeClr val="tx1"/>
                            </a:solidFill>
                            <a:effectLst/>
                            <a:latin typeface="+mn-lt"/>
                            <a:ea typeface="+mn-ea"/>
                            <a:cs typeface="+mn-cs"/>
                          </a:endParaRPr>
                        </a:p>
                      </a:txBody>
                      <a:tcPr marL="44450" marR="44450" marT="0" marB="0" anchor="ctr"/>
                    </a:tc>
                  </a:tr>
                  <a:tr h="190500">
                    <a:tc>
                      <a:txBody>
                        <a:bodyPr/>
                        <a:lstStyle/>
                        <a:p>
                          <a:pPr>
                            <a:lnSpc>
                              <a:spcPct val="115000"/>
                            </a:lnSpc>
                            <a:spcAft>
                              <a:spcPts val="0"/>
                            </a:spcAft>
                          </a:pPr>
                          <a:r>
                            <a:rPr lang="es-MX" sz="2000" kern="1200">
                              <a:effectLst/>
                            </a:rPr>
                            <a:t>Pimiento</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0,33037</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5,24606</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5,57643</a:t>
                          </a:r>
                          <a:endParaRPr lang="es-EC" sz="2000" b="1" kern="1200">
                            <a:solidFill>
                              <a:schemeClr val="tx1"/>
                            </a:solidFill>
                            <a:effectLst/>
                            <a:latin typeface="+mn-lt"/>
                            <a:ea typeface="+mn-ea"/>
                            <a:cs typeface="+mn-cs"/>
                          </a:endParaRPr>
                        </a:p>
                      </a:txBody>
                      <a:tcPr marL="44450" marR="44450" marT="0" marB="0" anchor="ctr"/>
                    </a:tc>
                  </a:tr>
                  <a:tr h="190500">
                    <a:tc>
                      <a:txBody>
                        <a:bodyPr/>
                        <a:lstStyle/>
                        <a:p>
                          <a:pPr>
                            <a:lnSpc>
                              <a:spcPct val="115000"/>
                            </a:lnSpc>
                            <a:spcAft>
                              <a:spcPts val="0"/>
                            </a:spcAft>
                          </a:pPr>
                          <a:r>
                            <a:rPr lang="es-MX" sz="2000" kern="1200">
                              <a:effectLst/>
                            </a:rPr>
                            <a:t>Cebolla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0,16212</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5,19530</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5,35742</a:t>
                          </a:r>
                          <a:endParaRPr lang="es-EC" sz="2000" b="1" kern="1200">
                            <a:solidFill>
                              <a:schemeClr val="tx1"/>
                            </a:solidFill>
                            <a:effectLst/>
                            <a:latin typeface="+mn-lt"/>
                            <a:ea typeface="+mn-ea"/>
                            <a:cs typeface="+mn-cs"/>
                          </a:endParaRPr>
                        </a:p>
                      </a:txBody>
                      <a:tcPr marL="44450" marR="44450" marT="0" marB="0" anchor="ctr"/>
                    </a:tc>
                  </a:tr>
                  <a:tr h="190500">
                    <a:tc>
                      <a:txBody>
                        <a:bodyPr/>
                        <a:lstStyle/>
                        <a:p>
                          <a:pPr>
                            <a:lnSpc>
                              <a:spcPct val="115000"/>
                            </a:lnSpc>
                            <a:spcAft>
                              <a:spcPts val="0"/>
                            </a:spcAft>
                          </a:pPr>
                          <a:r>
                            <a:rPr lang="es-MX" sz="2000" kern="1200">
                              <a:effectLst/>
                            </a:rPr>
                            <a:t>Zanahoria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0,36005</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5,09007</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5,45012</a:t>
                          </a:r>
                          <a:endParaRPr lang="es-EC" sz="2000" b="1" kern="1200" dirty="0">
                            <a:solidFill>
                              <a:schemeClr val="tx1"/>
                            </a:solidFill>
                            <a:effectLst/>
                            <a:latin typeface="+mn-lt"/>
                            <a:ea typeface="+mn-ea"/>
                            <a:cs typeface="+mn-cs"/>
                          </a:endParaRPr>
                        </a:p>
                      </a:txBody>
                      <a:tcPr marL="44450" marR="44450" marT="0" marB="0" anchor="ctr"/>
                    </a:tc>
                  </a:tr>
                  <a:tr h="190500">
                    <a:tc>
                      <a:txBody>
                        <a:bodyPr/>
                        <a:lstStyle/>
                        <a:p>
                          <a:pPr>
                            <a:lnSpc>
                              <a:spcPct val="115000"/>
                            </a:lnSpc>
                            <a:spcAft>
                              <a:spcPts val="0"/>
                            </a:spcAft>
                          </a:pPr>
                          <a:r>
                            <a:rPr lang="es-MX" sz="2000" kern="1200">
                              <a:effectLst/>
                            </a:rPr>
                            <a:t>Choclo</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0,32650</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5,20852</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5,53502</a:t>
                          </a:r>
                          <a:endParaRPr lang="es-EC" sz="2000" b="1" kern="1200" dirty="0">
                            <a:solidFill>
                              <a:schemeClr val="tx1"/>
                            </a:solidFill>
                            <a:effectLst/>
                            <a:latin typeface="+mn-lt"/>
                            <a:ea typeface="+mn-ea"/>
                            <a:cs typeface="+mn-cs"/>
                          </a:endParaRPr>
                        </a:p>
                      </a:txBody>
                      <a:tcPr marL="44450" marR="44450" marT="0" marB="0" anchor="ctr"/>
                    </a:tc>
                  </a:tr>
                  <a:tr h="190500">
                    <a:tc>
                      <a:txBody>
                        <a:bodyPr/>
                        <a:lstStyle/>
                        <a:p>
                          <a:pPr>
                            <a:lnSpc>
                              <a:spcPct val="115000"/>
                            </a:lnSpc>
                            <a:spcAft>
                              <a:spcPts val="0"/>
                            </a:spcAft>
                          </a:pPr>
                          <a:r>
                            <a:rPr lang="es-MX" sz="2000" kern="1200">
                              <a:effectLst/>
                            </a:rPr>
                            <a:t>Arveja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0,33576</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5,23233</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5,56809</a:t>
                          </a:r>
                          <a:endParaRPr lang="es-EC" sz="2000" b="1" kern="1200" dirty="0">
                            <a:solidFill>
                              <a:schemeClr val="tx1"/>
                            </a:solidFill>
                            <a:effectLst/>
                            <a:latin typeface="+mn-lt"/>
                            <a:ea typeface="+mn-ea"/>
                            <a:cs typeface="+mn-cs"/>
                          </a:endParaRPr>
                        </a:p>
                      </a:txBody>
                      <a:tcPr marL="44450" marR="44450" marT="0" marB="0" anchor="ctr"/>
                    </a:tc>
                  </a:tr>
                </a:tbl>
              </a:graphicData>
            </a:graphic>
          </p:graphicFrame>
        </mc:Choice>
        <mc:Fallback xmlns="">
          <p:graphicFrame>
            <p:nvGraphicFramePr>
              <p:cNvPr id="4" name="3 Tabla"/>
              <p:cNvGraphicFramePr>
                <a:graphicFrameLocks noGrp="1"/>
              </p:cNvGraphicFramePr>
              <p:nvPr>
                <p:extLst>
                  <p:ext uri="{D42A27DB-BD31-4B8C-83A1-F6EECF244321}">
                    <p14:modId xmlns:p14="http://schemas.microsoft.com/office/powerpoint/2010/main" val="3832133982"/>
                  </p:ext>
                </p:extLst>
              </p:nvPr>
            </p:nvGraphicFramePr>
            <p:xfrm>
              <a:off x="467544" y="1556792"/>
              <a:ext cx="7523988" cy="4360101"/>
            </p:xfrm>
            <a:graphic>
              <a:graphicData uri="http://schemas.openxmlformats.org/drawingml/2006/table">
                <a:tbl>
                  <a:tblPr firstRow="1" firstCol="1" bandRow="1">
                    <a:tableStyleId>{D27102A9-8310-4765-A935-A1911B00CA55}</a:tableStyleId>
                  </a:tblPr>
                  <a:tblGrid>
                    <a:gridCol w="1871968"/>
                    <a:gridCol w="1905074"/>
                    <a:gridCol w="1905074"/>
                    <a:gridCol w="1841872"/>
                  </a:tblGrid>
                  <a:tr h="400749">
                    <a:tc>
                      <a:txBody>
                        <a:bodyPr/>
                        <a:lstStyle/>
                        <a:p>
                          <a:pPr algn="ctr">
                            <a:lnSpc>
                              <a:spcPct val="115000"/>
                            </a:lnSpc>
                            <a:spcAft>
                              <a:spcPts val="0"/>
                            </a:spcAft>
                          </a:pPr>
                          <a:r>
                            <a:rPr lang="es-MX" sz="2000" kern="1200" dirty="0">
                              <a:effectLst/>
                            </a:rPr>
                            <a:t>Nombre</a:t>
                          </a:r>
                          <a:endParaRPr lang="es-EC" sz="2000" b="1" kern="1200" dirty="0">
                            <a:solidFill>
                              <a:schemeClr val="tx1"/>
                            </a:solidFill>
                            <a:effectLst/>
                            <a:latin typeface="+mn-lt"/>
                            <a:ea typeface="+mn-ea"/>
                            <a:cs typeface="+mn-cs"/>
                          </a:endParaRPr>
                        </a:p>
                      </a:txBody>
                      <a:tcPr marL="44450" marR="44450" marT="0" marB="0" anchor="ctr"/>
                    </a:tc>
                    <a:tc>
                      <a:txBody>
                        <a:bodyPr/>
                        <a:lstStyle/>
                        <a:p>
                          <a:endParaRPr lang="es-EC"/>
                        </a:p>
                      </a:txBody>
                      <a:tcPr marL="44450" marR="44450" marT="0" marB="0" anchor="ctr">
                        <a:blipFill rotWithShape="1">
                          <a:blip r:embed="rId2"/>
                          <a:stretch>
                            <a:fillRect l="-98718" t="-3030" r="-197115" b="-1022727"/>
                          </a:stretch>
                        </a:blipFill>
                      </a:tcPr>
                    </a:tc>
                    <a:tc>
                      <a:txBody>
                        <a:bodyPr/>
                        <a:lstStyle/>
                        <a:p>
                          <a:endParaRPr lang="es-EC"/>
                        </a:p>
                      </a:txBody>
                      <a:tcPr marL="44450" marR="44450" marT="0" marB="0" anchor="ctr">
                        <a:blipFill rotWithShape="1">
                          <a:blip r:embed="rId2"/>
                          <a:stretch>
                            <a:fillRect l="-198083" t="-3030" r="-96486" b="-1022727"/>
                          </a:stretch>
                        </a:blipFill>
                      </a:tcPr>
                    </a:tc>
                    <a:tc>
                      <a:txBody>
                        <a:bodyPr/>
                        <a:lstStyle/>
                        <a:p>
                          <a:endParaRPr lang="es-EC"/>
                        </a:p>
                      </a:txBody>
                      <a:tcPr marL="44450" marR="44450" marT="0" marB="0" anchor="ctr">
                        <a:blipFill rotWithShape="1">
                          <a:blip r:embed="rId2"/>
                          <a:stretch>
                            <a:fillRect l="-308940" t="-3030" b="-1022727"/>
                          </a:stretch>
                        </a:blipFill>
                      </a:tcPr>
                    </a:tc>
                  </a:tr>
                  <a:tr h="329946">
                    <a:tc>
                      <a:txBody>
                        <a:bodyPr/>
                        <a:lstStyle/>
                        <a:p>
                          <a:pPr>
                            <a:lnSpc>
                              <a:spcPct val="115000"/>
                            </a:lnSpc>
                            <a:spcAft>
                              <a:spcPts val="0"/>
                            </a:spcAft>
                          </a:pPr>
                          <a:r>
                            <a:rPr lang="es-MX" sz="2000" kern="1200" dirty="0">
                              <a:effectLst/>
                            </a:rPr>
                            <a:t>Manzana</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0,27386</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5,46048</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5,73434</a:t>
                          </a:r>
                          <a:endParaRPr lang="es-EC" sz="2000" b="1" kern="1200">
                            <a:solidFill>
                              <a:schemeClr val="tx1"/>
                            </a:solidFill>
                            <a:effectLst/>
                            <a:latin typeface="+mn-lt"/>
                            <a:ea typeface="+mn-ea"/>
                            <a:cs typeface="+mn-cs"/>
                          </a:endParaRPr>
                        </a:p>
                      </a:txBody>
                      <a:tcPr marL="44450" marR="44450" marT="0" marB="0" anchor="ctr"/>
                    </a:tc>
                  </a:tr>
                  <a:tr h="329946">
                    <a:tc>
                      <a:txBody>
                        <a:bodyPr/>
                        <a:lstStyle/>
                        <a:p>
                          <a:pPr>
                            <a:lnSpc>
                              <a:spcPct val="115000"/>
                            </a:lnSpc>
                            <a:spcAft>
                              <a:spcPts val="0"/>
                            </a:spcAft>
                          </a:pPr>
                          <a:r>
                            <a:rPr lang="es-MX" sz="2000" kern="1200" dirty="0">
                              <a:effectLst/>
                            </a:rPr>
                            <a:t>Durazno</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0,24287</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5,72511</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5,96798</a:t>
                          </a:r>
                          <a:endParaRPr lang="es-EC" sz="2000" b="1" kern="1200">
                            <a:solidFill>
                              <a:schemeClr val="tx1"/>
                            </a:solidFill>
                            <a:effectLst/>
                            <a:latin typeface="+mn-lt"/>
                            <a:ea typeface="+mn-ea"/>
                            <a:cs typeface="+mn-cs"/>
                          </a:endParaRPr>
                        </a:p>
                      </a:txBody>
                      <a:tcPr marL="44450" marR="44450" marT="0" marB="0" anchor="ctr"/>
                    </a:tc>
                  </a:tr>
                  <a:tr h="329946">
                    <a:tc>
                      <a:txBody>
                        <a:bodyPr/>
                        <a:lstStyle/>
                        <a:p>
                          <a:pPr>
                            <a:lnSpc>
                              <a:spcPct val="115000"/>
                            </a:lnSpc>
                            <a:spcAft>
                              <a:spcPts val="0"/>
                            </a:spcAft>
                          </a:pPr>
                          <a:r>
                            <a:rPr lang="es-MX" sz="2000" kern="1200">
                              <a:effectLst/>
                            </a:rPr>
                            <a:t>Uvilla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0,29568</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5,52133</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5,81701</a:t>
                          </a:r>
                          <a:endParaRPr lang="es-EC" sz="2000" b="1" kern="1200">
                            <a:solidFill>
                              <a:schemeClr val="tx1"/>
                            </a:solidFill>
                            <a:effectLst/>
                            <a:latin typeface="+mn-lt"/>
                            <a:ea typeface="+mn-ea"/>
                            <a:cs typeface="+mn-cs"/>
                          </a:endParaRPr>
                        </a:p>
                      </a:txBody>
                      <a:tcPr marL="44450" marR="44450" marT="0" marB="0" anchor="ctr"/>
                    </a:tc>
                  </a:tr>
                  <a:tr h="329946">
                    <a:tc>
                      <a:txBody>
                        <a:bodyPr/>
                        <a:lstStyle/>
                        <a:p>
                          <a:pPr>
                            <a:lnSpc>
                              <a:spcPct val="115000"/>
                            </a:lnSpc>
                            <a:spcAft>
                              <a:spcPts val="0"/>
                            </a:spcAft>
                          </a:pPr>
                          <a:r>
                            <a:rPr lang="es-MX" sz="2000" kern="1200">
                              <a:effectLst/>
                            </a:rPr>
                            <a:t>Banano</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0,32281</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5,42221</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5,74503</a:t>
                          </a:r>
                          <a:endParaRPr lang="es-EC" sz="2000" b="1" kern="1200">
                            <a:solidFill>
                              <a:schemeClr val="tx1"/>
                            </a:solidFill>
                            <a:effectLst/>
                            <a:latin typeface="+mn-lt"/>
                            <a:ea typeface="+mn-ea"/>
                            <a:cs typeface="+mn-cs"/>
                          </a:endParaRPr>
                        </a:p>
                      </a:txBody>
                      <a:tcPr marL="44450" marR="44450" marT="0" marB="0" anchor="ctr"/>
                    </a:tc>
                  </a:tr>
                  <a:tr h="329946">
                    <a:tc>
                      <a:txBody>
                        <a:bodyPr/>
                        <a:lstStyle/>
                        <a:p>
                          <a:pPr>
                            <a:lnSpc>
                              <a:spcPct val="115000"/>
                            </a:lnSpc>
                            <a:spcAft>
                              <a:spcPts val="0"/>
                            </a:spcAft>
                          </a:pPr>
                          <a:r>
                            <a:rPr lang="es-MX" sz="2000" kern="1200">
                              <a:effectLst/>
                            </a:rPr>
                            <a:t>Uva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0,19488</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5,47227</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5,66715</a:t>
                          </a:r>
                          <a:endParaRPr lang="es-EC" sz="2000" b="1" kern="1200">
                            <a:solidFill>
                              <a:schemeClr val="tx1"/>
                            </a:solidFill>
                            <a:effectLst/>
                            <a:latin typeface="+mn-lt"/>
                            <a:ea typeface="+mn-ea"/>
                            <a:cs typeface="+mn-cs"/>
                          </a:endParaRPr>
                        </a:p>
                      </a:txBody>
                      <a:tcPr marL="44450" marR="44450" marT="0" marB="0" anchor="ctr"/>
                    </a:tc>
                  </a:tr>
                  <a:tr h="329946">
                    <a:tc>
                      <a:txBody>
                        <a:bodyPr/>
                        <a:lstStyle/>
                        <a:p>
                          <a:pPr>
                            <a:lnSpc>
                              <a:spcPct val="115000"/>
                            </a:lnSpc>
                            <a:spcAft>
                              <a:spcPts val="0"/>
                            </a:spcAft>
                          </a:pPr>
                          <a:r>
                            <a:rPr lang="es-MX" sz="2000" kern="1200">
                              <a:effectLst/>
                            </a:rPr>
                            <a:t>Frutilla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0,31819</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5,90860</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6,22680</a:t>
                          </a:r>
                          <a:endParaRPr lang="es-EC" sz="2000" b="1" kern="1200">
                            <a:solidFill>
                              <a:schemeClr val="tx1"/>
                            </a:solidFill>
                            <a:effectLst/>
                            <a:latin typeface="+mn-lt"/>
                            <a:ea typeface="+mn-ea"/>
                            <a:cs typeface="+mn-cs"/>
                          </a:endParaRPr>
                        </a:p>
                      </a:txBody>
                      <a:tcPr marL="44450" marR="44450" marT="0" marB="0" anchor="ctr"/>
                    </a:tc>
                  </a:tr>
                  <a:tr h="329946">
                    <a:tc>
                      <a:txBody>
                        <a:bodyPr/>
                        <a:lstStyle/>
                        <a:p>
                          <a:pPr>
                            <a:lnSpc>
                              <a:spcPct val="115000"/>
                            </a:lnSpc>
                            <a:spcAft>
                              <a:spcPts val="0"/>
                            </a:spcAft>
                          </a:pPr>
                          <a:r>
                            <a:rPr lang="es-MX" sz="2000" kern="1200">
                              <a:effectLst/>
                            </a:rPr>
                            <a:t>Ají Serrano</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0,27040</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5,29230</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5,56270</a:t>
                          </a:r>
                          <a:endParaRPr lang="es-EC" sz="2000" b="1" kern="1200">
                            <a:solidFill>
                              <a:schemeClr val="tx1"/>
                            </a:solidFill>
                            <a:effectLst/>
                            <a:latin typeface="+mn-lt"/>
                            <a:ea typeface="+mn-ea"/>
                            <a:cs typeface="+mn-cs"/>
                          </a:endParaRPr>
                        </a:p>
                      </a:txBody>
                      <a:tcPr marL="44450" marR="44450" marT="0" marB="0" anchor="ctr"/>
                    </a:tc>
                  </a:tr>
                  <a:tr h="329946">
                    <a:tc>
                      <a:txBody>
                        <a:bodyPr/>
                        <a:lstStyle/>
                        <a:p>
                          <a:pPr>
                            <a:lnSpc>
                              <a:spcPct val="115000"/>
                            </a:lnSpc>
                            <a:spcAft>
                              <a:spcPts val="0"/>
                            </a:spcAft>
                          </a:pPr>
                          <a:r>
                            <a:rPr lang="es-MX" sz="2000" kern="1200">
                              <a:effectLst/>
                            </a:rPr>
                            <a:t>Pimiento</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0,33037</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5,24606</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5,57643</a:t>
                          </a:r>
                          <a:endParaRPr lang="es-EC" sz="2000" b="1" kern="1200">
                            <a:solidFill>
                              <a:schemeClr val="tx1"/>
                            </a:solidFill>
                            <a:effectLst/>
                            <a:latin typeface="+mn-lt"/>
                            <a:ea typeface="+mn-ea"/>
                            <a:cs typeface="+mn-cs"/>
                          </a:endParaRPr>
                        </a:p>
                      </a:txBody>
                      <a:tcPr marL="44450" marR="44450" marT="0" marB="0" anchor="ctr"/>
                    </a:tc>
                  </a:tr>
                  <a:tr h="329946">
                    <a:tc>
                      <a:txBody>
                        <a:bodyPr/>
                        <a:lstStyle/>
                        <a:p>
                          <a:pPr>
                            <a:lnSpc>
                              <a:spcPct val="115000"/>
                            </a:lnSpc>
                            <a:spcAft>
                              <a:spcPts val="0"/>
                            </a:spcAft>
                          </a:pPr>
                          <a:r>
                            <a:rPr lang="es-MX" sz="2000" kern="1200">
                              <a:effectLst/>
                            </a:rPr>
                            <a:t>Cebolla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0,16212</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5,19530</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5,35742</a:t>
                          </a:r>
                          <a:endParaRPr lang="es-EC" sz="2000" b="1" kern="1200">
                            <a:solidFill>
                              <a:schemeClr val="tx1"/>
                            </a:solidFill>
                            <a:effectLst/>
                            <a:latin typeface="+mn-lt"/>
                            <a:ea typeface="+mn-ea"/>
                            <a:cs typeface="+mn-cs"/>
                          </a:endParaRPr>
                        </a:p>
                      </a:txBody>
                      <a:tcPr marL="44450" marR="44450" marT="0" marB="0" anchor="ctr"/>
                    </a:tc>
                  </a:tr>
                  <a:tr h="329946">
                    <a:tc>
                      <a:txBody>
                        <a:bodyPr/>
                        <a:lstStyle/>
                        <a:p>
                          <a:pPr>
                            <a:lnSpc>
                              <a:spcPct val="115000"/>
                            </a:lnSpc>
                            <a:spcAft>
                              <a:spcPts val="0"/>
                            </a:spcAft>
                          </a:pPr>
                          <a:r>
                            <a:rPr lang="es-MX" sz="2000" kern="1200">
                              <a:effectLst/>
                            </a:rPr>
                            <a:t>Zanahoria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0,36005</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5,09007</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5,45012</a:t>
                          </a:r>
                          <a:endParaRPr lang="es-EC" sz="2000" b="1" kern="1200" dirty="0">
                            <a:solidFill>
                              <a:schemeClr val="tx1"/>
                            </a:solidFill>
                            <a:effectLst/>
                            <a:latin typeface="+mn-lt"/>
                            <a:ea typeface="+mn-ea"/>
                            <a:cs typeface="+mn-cs"/>
                          </a:endParaRPr>
                        </a:p>
                      </a:txBody>
                      <a:tcPr marL="44450" marR="44450" marT="0" marB="0" anchor="ctr"/>
                    </a:tc>
                  </a:tr>
                  <a:tr h="329946">
                    <a:tc>
                      <a:txBody>
                        <a:bodyPr/>
                        <a:lstStyle/>
                        <a:p>
                          <a:pPr>
                            <a:lnSpc>
                              <a:spcPct val="115000"/>
                            </a:lnSpc>
                            <a:spcAft>
                              <a:spcPts val="0"/>
                            </a:spcAft>
                          </a:pPr>
                          <a:r>
                            <a:rPr lang="es-MX" sz="2000" kern="1200">
                              <a:effectLst/>
                            </a:rPr>
                            <a:t>Choclo</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0,32650</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5,20852</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5,53502</a:t>
                          </a:r>
                          <a:endParaRPr lang="es-EC" sz="2000" b="1" kern="1200" dirty="0">
                            <a:solidFill>
                              <a:schemeClr val="tx1"/>
                            </a:solidFill>
                            <a:effectLst/>
                            <a:latin typeface="+mn-lt"/>
                            <a:ea typeface="+mn-ea"/>
                            <a:cs typeface="+mn-cs"/>
                          </a:endParaRPr>
                        </a:p>
                      </a:txBody>
                      <a:tcPr marL="44450" marR="44450" marT="0" marB="0" anchor="ctr"/>
                    </a:tc>
                  </a:tr>
                  <a:tr h="329946">
                    <a:tc>
                      <a:txBody>
                        <a:bodyPr/>
                        <a:lstStyle/>
                        <a:p>
                          <a:pPr>
                            <a:lnSpc>
                              <a:spcPct val="115000"/>
                            </a:lnSpc>
                            <a:spcAft>
                              <a:spcPts val="0"/>
                            </a:spcAft>
                          </a:pPr>
                          <a:r>
                            <a:rPr lang="es-MX" sz="2000" kern="1200">
                              <a:effectLst/>
                            </a:rPr>
                            <a:t>Arveja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0,33576</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5,23233</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5,56809</a:t>
                          </a:r>
                          <a:endParaRPr lang="es-EC" sz="2000" b="1" kern="1200" dirty="0">
                            <a:solidFill>
                              <a:schemeClr val="tx1"/>
                            </a:solidFill>
                            <a:effectLst/>
                            <a:latin typeface="+mn-lt"/>
                            <a:ea typeface="+mn-ea"/>
                            <a:cs typeface="+mn-cs"/>
                          </a:endParaRPr>
                        </a:p>
                      </a:txBody>
                      <a:tcPr marL="44450" marR="44450" marT="0" marB="0" anchor="ctr"/>
                    </a:tc>
                  </a:tr>
                </a:tbl>
              </a:graphicData>
            </a:graphic>
          </p:graphicFrame>
        </mc:Fallback>
      </mc:AlternateContent>
    </p:spTree>
    <p:extLst>
      <p:ext uri="{BB962C8B-B14F-4D97-AF65-F5344CB8AC3E}">
        <p14:creationId xmlns:p14="http://schemas.microsoft.com/office/powerpoint/2010/main" val="30657639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660009941"/>
              </p:ext>
            </p:extLst>
          </p:nvPr>
        </p:nvGraphicFramePr>
        <p:xfrm>
          <a:off x="251520" y="1412776"/>
          <a:ext cx="7920880"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1 Título"/>
          <p:cNvSpPr>
            <a:spLocks noGrp="1"/>
          </p:cNvSpPr>
          <p:nvPr>
            <p:ph type="title"/>
          </p:nvPr>
        </p:nvSpPr>
        <p:spPr>
          <a:xfrm>
            <a:off x="457200" y="44624"/>
            <a:ext cx="7620000" cy="1143000"/>
          </a:xfrm>
        </p:spPr>
        <p:txBody>
          <a:bodyPr/>
          <a:lstStyle/>
          <a:p>
            <a:r>
              <a:rPr lang="es-EC" sz="3600" dirty="0"/>
              <a:t>Diseño T</a:t>
            </a:r>
            <a:r>
              <a:rPr lang="es-EC" sz="3600" dirty="0" smtClean="0"/>
              <a:t>érmico</a:t>
            </a:r>
            <a:endParaRPr lang="es-EC" sz="3600" dirty="0"/>
          </a:p>
        </p:txBody>
      </p:sp>
    </p:spTree>
    <p:extLst>
      <p:ext uri="{BB962C8B-B14F-4D97-AF65-F5344CB8AC3E}">
        <p14:creationId xmlns:p14="http://schemas.microsoft.com/office/powerpoint/2010/main" val="8884231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471929361"/>
              </p:ext>
            </p:extLst>
          </p:nvPr>
        </p:nvGraphicFramePr>
        <p:xfrm>
          <a:off x="251520" y="1412776"/>
          <a:ext cx="7992888"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4325" t="48266" r="40900" b="42401"/>
          <a:stretch/>
        </p:blipFill>
        <p:spPr bwMode="auto">
          <a:xfrm>
            <a:off x="251520" y="5332155"/>
            <a:ext cx="3039766"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44278" t="28472" r="34315" b="63801"/>
          <a:stretch/>
        </p:blipFill>
        <p:spPr bwMode="auto">
          <a:xfrm>
            <a:off x="3995936" y="5377499"/>
            <a:ext cx="4291080" cy="871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Flecha derecha"/>
          <p:cNvSpPr/>
          <p:nvPr/>
        </p:nvSpPr>
        <p:spPr>
          <a:xfrm>
            <a:off x="3491880" y="5732128"/>
            <a:ext cx="504056" cy="2801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1 Título"/>
          <p:cNvSpPr>
            <a:spLocks noGrp="1"/>
          </p:cNvSpPr>
          <p:nvPr>
            <p:ph type="title"/>
          </p:nvPr>
        </p:nvSpPr>
        <p:spPr>
          <a:xfrm>
            <a:off x="457200" y="44624"/>
            <a:ext cx="7620000" cy="1143000"/>
          </a:xfrm>
        </p:spPr>
        <p:txBody>
          <a:bodyPr/>
          <a:lstStyle/>
          <a:p>
            <a:r>
              <a:rPr lang="es-EC" sz="3600" dirty="0"/>
              <a:t>Diseño T</a:t>
            </a:r>
            <a:r>
              <a:rPr lang="es-EC" sz="3600" dirty="0" smtClean="0"/>
              <a:t>érmico</a:t>
            </a:r>
            <a:endParaRPr lang="es-EC" sz="3600" dirty="0"/>
          </a:p>
        </p:txBody>
      </p:sp>
    </p:spTree>
    <p:extLst>
      <p:ext uri="{BB962C8B-B14F-4D97-AF65-F5344CB8AC3E}">
        <p14:creationId xmlns:p14="http://schemas.microsoft.com/office/powerpoint/2010/main" val="42499468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69469614"/>
              </p:ext>
            </p:extLst>
          </p:nvPr>
        </p:nvGraphicFramePr>
        <p:xfrm>
          <a:off x="107504" y="1412776"/>
          <a:ext cx="8280920"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sp>
            <p:nvSpPr>
              <p:cNvPr id="5" name="4 Rectángulo"/>
              <p:cNvSpPr/>
              <p:nvPr/>
            </p:nvSpPr>
            <p:spPr>
              <a:xfrm>
                <a:off x="2051720" y="6021288"/>
                <a:ext cx="4623895" cy="4430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acc>
                            <m:accPr>
                              <m:chr m:val="̇"/>
                              <m:ctrlPr>
                                <a:rPr lang="es-EC" i="1">
                                  <a:latin typeface="Cambria Math"/>
                                </a:rPr>
                              </m:ctrlPr>
                            </m:accPr>
                            <m:e>
                              <m:r>
                                <m:rPr>
                                  <m:sty m:val="p"/>
                                </m:rPr>
                                <a:rPr lang="es-EC">
                                  <a:latin typeface="Cambria Math"/>
                                </a:rPr>
                                <m:t>Q</m:t>
                              </m:r>
                            </m:e>
                          </m:acc>
                        </m:e>
                        <m:sub>
                          <m:r>
                            <m:rPr>
                              <m:sty m:val="p"/>
                            </m:rPr>
                            <a:rPr lang="es-EC">
                              <a:latin typeface="Cambria Math"/>
                            </a:rPr>
                            <m:t>perdido</m:t>
                          </m:r>
                          <m:r>
                            <a:rPr lang="es-EC">
                              <a:latin typeface="Cambria Math"/>
                            </a:rPr>
                            <m:t> </m:t>
                          </m:r>
                          <m:r>
                            <m:rPr>
                              <m:sty m:val="p"/>
                            </m:rPr>
                            <a:rPr lang="es-EC">
                              <a:latin typeface="Cambria Math"/>
                            </a:rPr>
                            <m:t>aire</m:t>
                          </m:r>
                        </m:sub>
                      </m:sSub>
                      <m:r>
                        <a:rPr lang="es-EC">
                          <a:latin typeface="Cambria Math"/>
                        </a:rPr>
                        <m:t>=</m:t>
                      </m:r>
                      <m:sSub>
                        <m:sSubPr>
                          <m:ctrlPr>
                            <a:rPr lang="es-EC" i="1">
                              <a:latin typeface="Cambria Math"/>
                            </a:rPr>
                          </m:ctrlPr>
                        </m:sSubPr>
                        <m:e>
                          <m:acc>
                            <m:accPr>
                              <m:chr m:val="̇"/>
                              <m:ctrlPr>
                                <a:rPr lang="es-EC" i="1">
                                  <a:latin typeface="Cambria Math"/>
                                </a:rPr>
                              </m:ctrlPr>
                            </m:accPr>
                            <m:e>
                              <m:r>
                                <m:rPr>
                                  <m:sty m:val="p"/>
                                </m:rPr>
                                <a:rPr lang="es-EC">
                                  <a:latin typeface="Cambria Math"/>
                                </a:rPr>
                                <m:t>m</m:t>
                              </m:r>
                            </m:e>
                          </m:acc>
                        </m:e>
                        <m:sub>
                          <m:r>
                            <m:rPr>
                              <m:sty m:val="p"/>
                            </m:rPr>
                            <a:rPr lang="es-EC">
                              <a:latin typeface="Cambria Math"/>
                            </a:rPr>
                            <m:t>aire</m:t>
                          </m:r>
                          <m:r>
                            <a:rPr lang="es-EC">
                              <a:latin typeface="Cambria Math"/>
                            </a:rPr>
                            <m:t> </m:t>
                          </m:r>
                          <m:r>
                            <m:rPr>
                              <m:sty m:val="p"/>
                            </m:rPr>
                            <a:rPr lang="es-EC">
                              <a:latin typeface="Cambria Math"/>
                            </a:rPr>
                            <m:t>proceso</m:t>
                          </m:r>
                        </m:sub>
                      </m:sSub>
                      <m:r>
                        <a:rPr lang="es-EC" i="1">
                          <a:latin typeface="Cambria Math"/>
                        </a:rPr>
                        <m:t>∗</m:t>
                      </m:r>
                      <m:sSub>
                        <m:sSubPr>
                          <m:ctrlPr>
                            <a:rPr lang="es-EC" i="1">
                              <a:latin typeface="Cambria Math"/>
                            </a:rPr>
                          </m:ctrlPr>
                        </m:sSubPr>
                        <m:e>
                          <m:r>
                            <m:rPr>
                              <m:sty m:val="p"/>
                            </m:rPr>
                            <a:rPr lang="es-EC">
                              <a:latin typeface="Cambria Math"/>
                            </a:rPr>
                            <m:t>cp</m:t>
                          </m:r>
                        </m:e>
                        <m:sub>
                          <m:r>
                            <m:rPr>
                              <m:sty m:val="p"/>
                            </m:rPr>
                            <a:rPr lang="es-EC">
                              <a:latin typeface="Cambria Math"/>
                            </a:rPr>
                            <m:t>aire</m:t>
                          </m:r>
                        </m:sub>
                      </m:sSub>
                      <m:r>
                        <a:rPr lang="es-EC" i="1">
                          <a:latin typeface="Cambria Math"/>
                        </a:rPr>
                        <m:t>∗</m:t>
                      </m:r>
                      <m:d>
                        <m:dPr>
                          <m:ctrlPr>
                            <a:rPr lang="es-EC" i="1">
                              <a:latin typeface="Cambria Math"/>
                            </a:rPr>
                          </m:ctrlPr>
                        </m:dPr>
                        <m:e>
                          <m:sSub>
                            <m:sSubPr>
                              <m:ctrlPr>
                                <a:rPr lang="es-EC" i="1">
                                  <a:latin typeface="Cambria Math"/>
                                </a:rPr>
                              </m:ctrlPr>
                            </m:sSubPr>
                            <m:e>
                              <m:r>
                                <m:rPr>
                                  <m:sty m:val="p"/>
                                </m:rPr>
                                <a:rPr lang="es-EC">
                                  <a:latin typeface="Cambria Math"/>
                                </a:rPr>
                                <m:t>T</m:t>
                              </m:r>
                            </m:e>
                            <m:sub>
                              <m:r>
                                <m:rPr>
                                  <m:sty m:val="p"/>
                                </m:rPr>
                                <a:rPr lang="es-EC">
                                  <a:latin typeface="Cambria Math"/>
                                </a:rPr>
                                <m:t>A</m:t>
                              </m:r>
                            </m:sub>
                          </m:sSub>
                          <m:r>
                            <a:rPr lang="es-EC" i="1">
                              <a:latin typeface="Cambria Math"/>
                            </a:rPr>
                            <m:t>−</m:t>
                          </m:r>
                          <m:sSub>
                            <m:sSubPr>
                              <m:ctrlPr>
                                <a:rPr lang="es-EC" i="1">
                                  <a:latin typeface="Cambria Math"/>
                                </a:rPr>
                              </m:ctrlPr>
                            </m:sSubPr>
                            <m:e>
                              <m:r>
                                <m:rPr>
                                  <m:sty m:val="p"/>
                                </m:rPr>
                                <a:rPr lang="es-EC">
                                  <a:latin typeface="Cambria Math"/>
                                </a:rPr>
                                <m:t>T</m:t>
                              </m:r>
                            </m:e>
                            <m:sub>
                              <m:r>
                                <m:rPr>
                                  <m:sty m:val="p"/>
                                </m:rPr>
                                <a:rPr lang="es-EC">
                                  <a:latin typeface="Cambria Math"/>
                                </a:rPr>
                                <m:t>C</m:t>
                              </m:r>
                            </m:sub>
                          </m:sSub>
                        </m:e>
                      </m:d>
                      <m:r>
                        <a:rPr lang="es-EC" i="1">
                          <a:latin typeface="Cambria Math"/>
                        </a:rPr>
                        <m:t> </m:t>
                      </m:r>
                    </m:oMath>
                  </m:oMathPara>
                </a14:m>
                <a:endParaRPr lang="es-EC" dirty="0"/>
              </a:p>
            </p:txBody>
          </p:sp>
        </mc:Choice>
        <mc:Fallback xmlns="">
          <p:sp>
            <p:nvSpPr>
              <p:cNvPr id="5" name="4 Rectángulo"/>
              <p:cNvSpPr>
                <a:spLocks noRot="1" noChangeAspect="1" noMove="1" noResize="1" noEditPoints="1" noAdjustHandles="1" noChangeArrowheads="1" noChangeShapeType="1" noTextEdit="1"/>
              </p:cNvSpPr>
              <p:nvPr/>
            </p:nvSpPr>
            <p:spPr>
              <a:xfrm>
                <a:off x="2051720" y="6021288"/>
                <a:ext cx="4623895" cy="443070"/>
              </a:xfrm>
              <a:prstGeom prst="rect">
                <a:avLst/>
              </a:prstGeom>
              <a:blipFill rotWithShape="1">
                <a:blip r:embed="rId7"/>
                <a:stretch>
                  <a:fillRect b="-8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2555776" y="5509550"/>
                <a:ext cx="333911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acc>
                            <m:accPr>
                              <m:chr m:val="̇"/>
                              <m:ctrlPr>
                                <a:rPr lang="es-EC" i="1">
                                  <a:latin typeface="Cambria Math"/>
                                </a:rPr>
                              </m:ctrlPr>
                            </m:accPr>
                            <m:e>
                              <m:r>
                                <m:rPr>
                                  <m:sty m:val="p"/>
                                </m:rPr>
                                <a:rPr lang="es-EC">
                                  <a:latin typeface="Cambria Math"/>
                                </a:rPr>
                                <m:t>m</m:t>
                              </m:r>
                            </m:e>
                          </m:acc>
                        </m:e>
                        <m:sub>
                          <m:r>
                            <m:rPr>
                              <m:sty m:val="p"/>
                            </m:rPr>
                            <a:rPr lang="es-EC">
                              <a:latin typeface="Cambria Math"/>
                            </a:rPr>
                            <m:t>aire</m:t>
                          </m:r>
                        </m:sub>
                      </m:sSub>
                      <m:r>
                        <a:rPr lang="es-EC">
                          <a:latin typeface="Cambria Math"/>
                        </a:rPr>
                        <m:t>=</m:t>
                      </m:r>
                      <m:sSub>
                        <m:sSubPr>
                          <m:ctrlPr>
                            <a:rPr lang="es-EC" i="1">
                              <a:latin typeface="Cambria Math"/>
                            </a:rPr>
                          </m:ctrlPr>
                        </m:sSubPr>
                        <m:e>
                          <m:r>
                            <m:rPr>
                              <m:sty m:val="p"/>
                            </m:rPr>
                            <a:rPr lang="es-EC">
                              <a:latin typeface="Cambria Math"/>
                            </a:rPr>
                            <m:t>V</m:t>
                          </m:r>
                        </m:e>
                        <m:sub>
                          <m:r>
                            <m:rPr>
                              <m:sty m:val="p"/>
                            </m:rPr>
                            <a:rPr lang="es-EC">
                              <a:latin typeface="Cambria Math"/>
                            </a:rPr>
                            <m:t>aire</m:t>
                          </m:r>
                          <m:r>
                            <a:rPr lang="es-EC">
                              <a:latin typeface="Cambria Math"/>
                            </a:rPr>
                            <m:t> </m:t>
                          </m:r>
                          <m:r>
                            <m:rPr>
                              <m:sty m:val="p"/>
                            </m:rPr>
                            <a:rPr lang="es-EC">
                              <a:latin typeface="Cambria Math"/>
                            </a:rPr>
                            <m:t>CD</m:t>
                          </m:r>
                        </m:sub>
                      </m:sSub>
                      <m:r>
                        <a:rPr lang="es-EC" i="1">
                          <a:latin typeface="Cambria Math"/>
                        </a:rPr>
                        <m:t>∗</m:t>
                      </m:r>
                      <m:sSub>
                        <m:sSubPr>
                          <m:ctrlPr>
                            <a:rPr lang="es-EC" i="1">
                              <a:latin typeface="Cambria Math"/>
                            </a:rPr>
                          </m:ctrlPr>
                        </m:sSubPr>
                        <m:e>
                          <m:r>
                            <m:rPr>
                              <m:sty m:val="p"/>
                            </m:rPr>
                            <a:rPr lang="es-EC">
                              <a:latin typeface="Cambria Math"/>
                            </a:rPr>
                            <m:t>δ</m:t>
                          </m:r>
                        </m:e>
                        <m:sub>
                          <m:r>
                            <m:rPr>
                              <m:sty m:val="p"/>
                            </m:rPr>
                            <a:rPr lang="es-EC">
                              <a:latin typeface="Cambria Math"/>
                            </a:rPr>
                            <m:t>aire</m:t>
                          </m:r>
                        </m:sub>
                      </m:sSub>
                      <m:r>
                        <a:rPr lang="es-EC" i="1">
                          <a:latin typeface="Cambria Math"/>
                        </a:rPr>
                        <m:t>∗</m:t>
                      </m:r>
                      <m:sSub>
                        <m:sSubPr>
                          <m:ctrlPr>
                            <a:rPr lang="es-EC" i="1">
                              <a:latin typeface="Cambria Math"/>
                            </a:rPr>
                          </m:ctrlPr>
                        </m:sSubPr>
                        <m:e>
                          <m:r>
                            <m:rPr>
                              <m:sty m:val="p"/>
                            </m:rPr>
                            <a:rPr lang="es-EC">
                              <a:latin typeface="Cambria Math"/>
                            </a:rPr>
                            <m:t>A</m:t>
                          </m:r>
                        </m:e>
                        <m:sub>
                          <m:r>
                            <a:rPr lang="es-EC">
                              <a:latin typeface="Cambria Math"/>
                            </a:rPr>
                            <m:t> </m:t>
                          </m:r>
                          <m:r>
                            <m:rPr>
                              <m:sty m:val="p"/>
                            </m:rPr>
                            <a:rPr lang="es-EC">
                              <a:latin typeface="Cambria Math"/>
                            </a:rPr>
                            <m:t>trans</m:t>
                          </m:r>
                          <m:r>
                            <a:rPr lang="es-EC">
                              <a:latin typeface="Cambria Math"/>
                            </a:rPr>
                            <m:t>. </m:t>
                          </m:r>
                          <m:r>
                            <m:rPr>
                              <m:sty m:val="p"/>
                            </m:rPr>
                            <a:rPr lang="es-EC">
                              <a:latin typeface="Cambria Math"/>
                            </a:rPr>
                            <m:t>CD</m:t>
                          </m:r>
                        </m:sub>
                      </m:sSub>
                    </m:oMath>
                  </m:oMathPara>
                </a14:m>
                <a:endParaRPr lang="es-EC" dirty="0"/>
              </a:p>
            </p:txBody>
          </p:sp>
        </mc:Choice>
        <mc:Fallback xmlns="">
          <p:sp>
            <p:nvSpPr>
              <p:cNvPr id="6" name="5 Rectángulo"/>
              <p:cNvSpPr>
                <a:spLocks noRot="1" noChangeAspect="1" noMove="1" noResize="1" noEditPoints="1" noAdjustHandles="1" noChangeArrowheads="1" noChangeShapeType="1" noTextEdit="1"/>
              </p:cNvSpPr>
              <p:nvPr/>
            </p:nvSpPr>
            <p:spPr>
              <a:xfrm>
                <a:off x="2555776" y="5509550"/>
                <a:ext cx="3339119" cy="369332"/>
              </a:xfrm>
              <a:prstGeom prst="rect">
                <a:avLst/>
              </a:prstGeom>
              <a:blipFill rotWithShape="1">
                <a:blip r:embed="rId8"/>
                <a:stretch>
                  <a:fillRect/>
                </a:stretch>
              </a:blipFill>
            </p:spPr>
            <p:txBody>
              <a:bodyPr/>
              <a:lstStyle/>
              <a:p>
                <a:r>
                  <a:rPr lang="es-EC">
                    <a:noFill/>
                  </a:rPr>
                  <a:t> </a:t>
                </a:r>
              </a:p>
            </p:txBody>
          </p:sp>
        </mc:Fallback>
      </mc:AlternateContent>
      <p:sp>
        <p:nvSpPr>
          <p:cNvPr id="8" name="1 Título"/>
          <p:cNvSpPr>
            <a:spLocks noGrp="1"/>
          </p:cNvSpPr>
          <p:nvPr>
            <p:ph type="title"/>
          </p:nvPr>
        </p:nvSpPr>
        <p:spPr>
          <a:xfrm>
            <a:off x="457200" y="44624"/>
            <a:ext cx="7620000" cy="1143000"/>
          </a:xfrm>
        </p:spPr>
        <p:txBody>
          <a:bodyPr/>
          <a:lstStyle/>
          <a:p>
            <a:r>
              <a:rPr lang="es-EC" sz="3600" dirty="0"/>
              <a:t>Diseño T</a:t>
            </a:r>
            <a:r>
              <a:rPr lang="es-EC" sz="3600" dirty="0" smtClean="0"/>
              <a:t>érmico</a:t>
            </a:r>
            <a:endParaRPr lang="es-EC" sz="3600" dirty="0"/>
          </a:p>
        </p:txBody>
      </p:sp>
    </p:spTree>
    <p:extLst>
      <p:ext uri="{BB962C8B-B14F-4D97-AF65-F5344CB8AC3E}">
        <p14:creationId xmlns:p14="http://schemas.microsoft.com/office/powerpoint/2010/main" val="376860370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991763181"/>
              </p:ext>
            </p:extLst>
          </p:nvPr>
        </p:nvGraphicFramePr>
        <p:xfrm>
          <a:off x="107504" y="1412776"/>
          <a:ext cx="8280920"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sp>
            <p:nvSpPr>
              <p:cNvPr id="3" name="2 Rectángulo"/>
              <p:cNvSpPr/>
              <p:nvPr/>
            </p:nvSpPr>
            <p:spPr>
              <a:xfrm>
                <a:off x="-36512" y="5650226"/>
                <a:ext cx="8496944" cy="5170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2400" i="1">
                              <a:latin typeface="Cambria Math"/>
                            </a:rPr>
                          </m:ctrlPr>
                        </m:sSubPr>
                        <m:e>
                          <m:acc>
                            <m:accPr>
                              <m:chr m:val="̇"/>
                              <m:ctrlPr>
                                <a:rPr lang="es-EC" sz="2400" i="1">
                                  <a:latin typeface="Cambria Math"/>
                                </a:rPr>
                              </m:ctrlPr>
                            </m:accPr>
                            <m:e>
                              <m:r>
                                <m:rPr>
                                  <m:sty m:val="p"/>
                                </m:rPr>
                                <a:rPr lang="es-EC" sz="2400">
                                  <a:latin typeface="Cambria Math"/>
                                </a:rPr>
                                <m:t>Q</m:t>
                              </m:r>
                            </m:e>
                          </m:acc>
                        </m:e>
                        <m:sub>
                          <m:r>
                            <m:rPr>
                              <m:sty m:val="p"/>
                            </m:rPr>
                            <a:rPr lang="es-EC" sz="2400">
                              <a:latin typeface="Cambria Math"/>
                            </a:rPr>
                            <m:t>perdido</m:t>
                          </m:r>
                          <m:r>
                            <a:rPr lang="es-EC" sz="2400">
                              <a:latin typeface="Cambria Math"/>
                            </a:rPr>
                            <m:t> </m:t>
                          </m:r>
                          <m:r>
                            <m:rPr>
                              <m:sty m:val="p"/>
                            </m:rPr>
                            <a:rPr lang="es-EC" sz="2400">
                              <a:latin typeface="Cambria Math"/>
                            </a:rPr>
                            <m:t>paredes</m:t>
                          </m:r>
                          <m:r>
                            <a:rPr lang="es-EC" sz="2400">
                              <a:latin typeface="Cambria Math"/>
                            </a:rPr>
                            <m:t> </m:t>
                          </m:r>
                          <m:r>
                            <m:rPr>
                              <m:sty m:val="p"/>
                            </m:rPr>
                            <a:rPr lang="es-EC" sz="2400">
                              <a:latin typeface="Cambria Math"/>
                            </a:rPr>
                            <m:t>CD</m:t>
                          </m:r>
                        </m:sub>
                      </m:sSub>
                      <m:r>
                        <a:rPr lang="es-EC" sz="2400">
                          <a:latin typeface="Cambria Math"/>
                        </a:rPr>
                        <m:t>=</m:t>
                      </m:r>
                      <m:sSub>
                        <m:sSubPr>
                          <m:ctrlPr>
                            <a:rPr lang="es-EC" sz="2400" i="1">
                              <a:latin typeface="Cambria Math"/>
                            </a:rPr>
                          </m:ctrlPr>
                        </m:sSubPr>
                        <m:e>
                          <m:r>
                            <m:rPr>
                              <m:sty m:val="p"/>
                            </m:rPr>
                            <a:rPr lang="es-EC" sz="2400">
                              <a:latin typeface="Cambria Math"/>
                            </a:rPr>
                            <m:t>Area</m:t>
                          </m:r>
                        </m:e>
                        <m:sub>
                          <m:r>
                            <a:rPr lang="es-EC" sz="2400">
                              <a:latin typeface="Cambria Math"/>
                            </a:rPr>
                            <m:t> </m:t>
                          </m:r>
                          <m:r>
                            <m:rPr>
                              <m:sty m:val="p"/>
                            </m:rPr>
                            <a:rPr lang="es-EC" sz="2400">
                              <a:latin typeface="Cambria Math"/>
                            </a:rPr>
                            <m:t>paredes</m:t>
                          </m:r>
                          <m:r>
                            <a:rPr lang="es-EC" sz="2400">
                              <a:latin typeface="Cambria Math"/>
                            </a:rPr>
                            <m:t> </m:t>
                          </m:r>
                          <m:r>
                            <m:rPr>
                              <m:sty m:val="p"/>
                            </m:rPr>
                            <a:rPr lang="es-EC" sz="2400">
                              <a:latin typeface="Cambria Math"/>
                            </a:rPr>
                            <m:t>CD</m:t>
                          </m:r>
                        </m:sub>
                      </m:sSub>
                      <m:r>
                        <a:rPr lang="es-EC" sz="2400" i="1">
                          <a:latin typeface="Cambria Math"/>
                        </a:rPr>
                        <m:t>∗</m:t>
                      </m:r>
                      <m:sSub>
                        <m:sSubPr>
                          <m:ctrlPr>
                            <a:rPr lang="es-EC" sz="2400" i="1">
                              <a:latin typeface="Cambria Math"/>
                            </a:rPr>
                          </m:ctrlPr>
                        </m:sSubPr>
                        <m:e>
                          <m:r>
                            <m:rPr>
                              <m:sty m:val="p"/>
                            </m:rPr>
                            <a:rPr lang="es-EC" sz="2400">
                              <a:latin typeface="Cambria Math"/>
                            </a:rPr>
                            <m:t>U</m:t>
                          </m:r>
                        </m:e>
                        <m:sub>
                          <m:r>
                            <a:rPr lang="es-EC" sz="2400">
                              <a:latin typeface="Cambria Math"/>
                            </a:rPr>
                            <m:t> </m:t>
                          </m:r>
                          <m:r>
                            <m:rPr>
                              <m:sty m:val="p"/>
                            </m:rPr>
                            <a:rPr lang="es-EC" sz="2400">
                              <a:latin typeface="Cambria Math"/>
                            </a:rPr>
                            <m:t>paredes</m:t>
                          </m:r>
                          <m:r>
                            <a:rPr lang="es-EC" sz="2400">
                              <a:latin typeface="Cambria Math"/>
                            </a:rPr>
                            <m:t> </m:t>
                          </m:r>
                          <m:r>
                            <m:rPr>
                              <m:sty m:val="p"/>
                            </m:rPr>
                            <a:rPr lang="es-EC" sz="2400">
                              <a:latin typeface="Cambria Math"/>
                            </a:rPr>
                            <m:t>CD</m:t>
                          </m:r>
                        </m:sub>
                      </m:sSub>
                      <m:r>
                        <a:rPr lang="es-EC" sz="2400" i="1">
                          <a:latin typeface="Cambria Math"/>
                        </a:rPr>
                        <m:t>∗</m:t>
                      </m:r>
                      <m:d>
                        <m:dPr>
                          <m:ctrlPr>
                            <a:rPr lang="es-EC" sz="2400" i="1">
                              <a:latin typeface="Cambria Math"/>
                            </a:rPr>
                          </m:ctrlPr>
                        </m:dPr>
                        <m:e>
                          <m:sSub>
                            <m:sSubPr>
                              <m:ctrlPr>
                                <a:rPr lang="es-EC" sz="2400" i="1">
                                  <a:latin typeface="Cambria Math"/>
                                </a:rPr>
                              </m:ctrlPr>
                            </m:sSubPr>
                            <m:e>
                              <m:r>
                                <m:rPr>
                                  <m:sty m:val="p"/>
                                </m:rPr>
                                <a:rPr lang="es-EC" sz="2400">
                                  <a:latin typeface="Cambria Math"/>
                                </a:rPr>
                                <m:t>T</m:t>
                              </m:r>
                            </m:e>
                            <m:sub>
                              <m:r>
                                <m:rPr>
                                  <m:sty m:val="p"/>
                                </m:rPr>
                                <a:rPr lang="es-EC" sz="2400">
                                  <a:latin typeface="Cambria Math"/>
                                </a:rPr>
                                <m:t>A</m:t>
                              </m:r>
                            </m:sub>
                          </m:sSub>
                          <m:r>
                            <a:rPr lang="es-EC" sz="2400" i="1">
                              <a:latin typeface="Cambria Math"/>
                            </a:rPr>
                            <m:t>−</m:t>
                          </m:r>
                          <m:sSub>
                            <m:sSubPr>
                              <m:ctrlPr>
                                <a:rPr lang="es-EC" sz="2400" i="1">
                                  <a:latin typeface="Cambria Math"/>
                                </a:rPr>
                              </m:ctrlPr>
                            </m:sSubPr>
                            <m:e>
                              <m:r>
                                <m:rPr>
                                  <m:sty m:val="p"/>
                                </m:rPr>
                                <a:rPr lang="es-EC" sz="2400">
                                  <a:latin typeface="Cambria Math"/>
                                </a:rPr>
                                <m:t>T</m:t>
                              </m:r>
                            </m:e>
                            <m:sub>
                              <m:r>
                                <m:rPr>
                                  <m:sty m:val="p"/>
                                </m:rPr>
                                <a:rPr lang="es-EC" sz="2400">
                                  <a:latin typeface="Cambria Math"/>
                                </a:rPr>
                                <m:t>D</m:t>
                              </m:r>
                            </m:sub>
                          </m:sSub>
                        </m:e>
                      </m:d>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36512" y="5650226"/>
                <a:ext cx="8496944" cy="517065"/>
              </a:xfrm>
              <a:prstGeom prst="rect">
                <a:avLst/>
              </a:prstGeom>
              <a:blipFill rotWithShape="1">
                <a:blip r:embed="rId7"/>
                <a:stretch>
                  <a:fillRect/>
                </a:stretch>
              </a:blipFill>
            </p:spPr>
            <p:txBody>
              <a:bodyPr/>
              <a:lstStyle/>
              <a:p>
                <a:r>
                  <a:rPr lang="es-EC">
                    <a:noFill/>
                  </a:rPr>
                  <a:t> </a:t>
                </a:r>
              </a:p>
            </p:txBody>
          </p:sp>
        </mc:Fallback>
      </mc:AlternateContent>
      <p:sp>
        <p:nvSpPr>
          <p:cNvPr id="7" name="1 Título"/>
          <p:cNvSpPr>
            <a:spLocks noGrp="1"/>
          </p:cNvSpPr>
          <p:nvPr>
            <p:ph type="title"/>
          </p:nvPr>
        </p:nvSpPr>
        <p:spPr>
          <a:xfrm>
            <a:off x="457200" y="44624"/>
            <a:ext cx="7620000" cy="1143000"/>
          </a:xfrm>
        </p:spPr>
        <p:txBody>
          <a:bodyPr/>
          <a:lstStyle/>
          <a:p>
            <a:r>
              <a:rPr lang="es-EC" sz="3600" dirty="0"/>
              <a:t>Diseño T</a:t>
            </a:r>
            <a:r>
              <a:rPr lang="es-EC" sz="3600" dirty="0" smtClean="0"/>
              <a:t>érmico</a:t>
            </a:r>
            <a:endParaRPr lang="es-EC" sz="3600" dirty="0"/>
          </a:p>
        </p:txBody>
      </p:sp>
    </p:spTree>
    <p:extLst>
      <p:ext uri="{BB962C8B-B14F-4D97-AF65-F5344CB8AC3E}">
        <p14:creationId xmlns:p14="http://schemas.microsoft.com/office/powerpoint/2010/main" val="348036714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2 Tabla"/>
              <p:cNvGraphicFramePr>
                <a:graphicFrameLocks noGrp="1"/>
              </p:cNvGraphicFramePr>
              <p:nvPr>
                <p:extLst>
                  <p:ext uri="{D42A27DB-BD31-4B8C-83A1-F6EECF244321}">
                    <p14:modId xmlns:p14="http://schemas.microsoft.com/office/powerpoint/2010/main" val="3553673432"/>
                  </p:ext>
                </p:extLst>
              </p:nvPr>
            </p:nvGraphicFramePr>
            <p:xfrm>
              <a:off x="539552" y="1844824"/>
              <a:ext cx="7417308" cy="4570095"/>
            </p:xfrm>
            <a:graphic>
              <a:graphicData uri="http://schemas.openxmlformats.org/drawingml/2006/table">
                <a:tbl>
                  <a:tblPr firstRow="1" firstCol="1" bandRow="1">
                    <a:tableStyleId>{D27102A9-8310-4765-A935-A1911B00CA55}</a:tableStyleId>
                  </a:tblPr>
                  <a:tblGrid>
                    <a:gridCol w="2260795"/>
                    <a:gridCol w="2541170"/>
                    <a:gridCol w="2615343"/>
                  </a:tblGrid>
                  <a:tr h="252095">
                    <a:tc>
                      <a:txBody>
                        <a:bodyPr/>
                        <a:lstStyle/>
                        <a:p>
                          <a:pPr algn="ctr">
                            <a:lnSpc>
                              <a:spcPct val="115000"/>
                            </a:lnSpc>
                            <a:spcAft>
                              <a:spcPts val="0"/>
                            </a:spcAft>
                          </a:pPr>
                          <a:r>
                            <a:rPr lang="es-MX" sz="2000" kern="1200" dirty="0">
                              <a:effectLst/>
                            </a:rPr>
                            <a:t>Nombre</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2000" i="1" kern="1200">
                                        <a:effectLst/>
                                        <a:latin typeface="Cambria Math"/>
                                      </a:rPr>
                                    </m:ctrlPr>
                                  </m:sSubPr>
                                  <m:e>
                                    <m:acc>
                                      <m:accPr>
                                        <m:chr m:val="̇"/>
                                        <m:ctrlPr>
                                          <a:rPr lang="es-EC" sz="2000" i="1" kern="1200">
                                            <a:effectLst/>
                                            <a:latin typeface="Cambria Math"/>
                                          </a:rPr>
                                        </m:ctrlPr>
                                      </m:accPr>
                                      <m:e>
                                        <m:r>
                                          <m:rPr>
                                            <m:sty m:val="p"/>
                                          </m:rPr>
                                          <a:rPr lang="en-US" sz="2000" kern="1200">
                                            <a:effectLst/>
                                            <a:latin typeface="Cambria Math"/>
                                          </a:rPr>
                                          <m:t>Q</m:t>
                                        </m:r>
                                      </m:e>
                                    </m:acc>
                                  </m:e>
                                  <m:sub>
                                    <m:r>
                                      <m:rPr>
                                        <m:sty m:val="p"/>
                                      </m:rPr>
                                      <a:rPr lang="en-US" sz="2000" kern="1200">
                                        <a:effectLst/>
                                        <a:latin typeface="Cambria Math"/>
                                      </a:rPr>
                                      <m:t>neto</m:t>
                                    </m:r>
                                    <m:r>
                                      <a:rPr lang="en-US" sz="2000" kern="1200">
                                        <a:effectLst/>
                                        <a:latin typeface="Cambria Math"/>
                                      </a:rPr>
                                      <m:t> </m:t>
                                    </m:r>
                                    <m:r>
                                      <m:rPr>
                                        <m:sty m:val="p"/>
                                      </m:rPr>
                                      <a:rPr lang="en-US" sz="2000" kern="1200">
                                        <a:effectLst/>
                                        <a:latin typeface="Cambria Math"/>
                                      </a:rPr>
                                      <m:t>CD</m:t>
                                    </m:r>
                                  </m:sub>
                                </m:sSub>
                                <m:r>
                                  <a:rPr lang="en-US" sz="2000" kern="1200">
                                    <a:effectLst/>
                                    <a:latin typeface="Cambria Math"/>
                                  </a:rPr>
                                  <m:t> </m:t>
                                </m:r>
                                <m:d>
                                  <m:dPr>
                                    <m:begChr m:val="["/>
                                    <m:endChr m:val="]"/>
                                    <m:ctrlPr>
                                      <a:rPr lang="es-EC" sz="2000" i="1" kern="1200">
                                        <a:effectLst/>
                                        <a:latin typeface="Cambria Math"/>
                                      </a:rPr>
                                    </m:ctrlPr>
                                  </m:dPr>
                                  <m:e>
                                    <m:r>
                                      <m:rPr>
                                        <m:sty m:val="p"/>
                                      </m:rPr>
                                      <a:rPr lang="en-US" sz="2000" kern="1200">
                                        <a:effectLst/>
                                        <a:latin typeface="Cambria Math"/>
                                      </a:rPr>
                                      <m:t>W</m:t>
                                    </m:r>
                                  </m:e>
                                </m:d>
                              </m:oMath>
                            </m:oMathPara>
                          </a14:m>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2000" i="1" kern="1200">
                                        <a:effectLst/>
                                        <a:latin typeface="Cambria Math"/>
                                      </a:rPr>
                                    </m:ctrlPr>
                                  </m:sSubPr>
                                  <m:e>
                                    <m:acc>
                                      <m:accPr>
                                        <m:chr m:val="̇"/>
                                        <m:ctrlPr>
                                          <a:rPr lang="es-EC" sz="2000" i="1" kern="1200">
                                            <a:effectLst/>
                                            <a:latin typeface="Cambria Math"/>
                                          </a:rPr>
                                        </m:ctrlPr>
                                      </m:accPr>
                                      <m:e>
                                        <m:r>
                                          <m:rPr>
                                            <m:sty m:val="p"/>
                                          </m:rPr>
                                          <a:rPr lang="en-US" sz="2000" kern="1200">
                                            <a:effectLst/>
                                            <a:latin typeface="Cambria Math"/>
                                          </a:rPr>
                                          <m:t>Q</m:t>
                                        </m:r>
                                      </m:e>
                                    </m:acc>
                                  </m:e>
                                  <m:sub>
                                    <m:r>
                                      <m:rPr>
                                        <m:sty m:val="p"/>
                                      </m:rPr>
                                      <a:rPr lang="en-US" sz="2000" kern="1200">
                                        <a:effectLst/>
                                        <a:latin typeface="Cambria Math"/>
                                      </a:rPr>
                                      <m:t>neto</m:t>
                                    </m:r>
                                    <m:r>
                                      <a:rPr lang="en-US" sz="2000" kern="1200">
                                        <a:effectLst/>
                                        <a:latin typeface="Cambria Math"/>
                                      </a:rPr>
                                      <m:t> </m:t>
                                    </m:r>
                                    <m:r>
                                      <m:rPr>
                                        <m:sty m:val="p"/>
                                      </m:rPr>
                                      <a:rPr lang="en-US" sz="2000" kern="1200">
                                        <a:effectLst/>
                                        <a:latin typeface="Cambria Math"/>
                                      </a:rPr>
                                      <m:t>CD</m:t>
                                    </m:r>
                                  </m:sub>
                                </m:sSub>
                                <m:r>
                                  <a:rPr lang="en-US" sz="2000" kern="1200">
                                    <a:effectLst/>
                                    <a:latin typeface="Cambria Math"/>
                                  </a:rPr>
                                  <m:t> </m:t>
                                </m:r>
                                <m:d>
                                  <m:dPr>
                                    <m:begChr m:val="["/>
                                    <m:endChr m:val="]"/>
                                    <m:ctrlPr>
                                      <a:rPr lang="es-EC" sz="2000" i="1" kern="1200">
                                        <a:effectLst/>
                                        <a:latin typeface="Cambria Math"/>
                                      </a:rPr>
                                    </m:ctrlPr>
                                  </m:dPr>
                                  <m:e>
                                    <m:r>
                                      <m:rPr>
                                        <m:sty m:val="p"/>
                                      </m:rPr>
                                      <a:rPr lang="en-US" sz="2000" kern="1200">
                                        <a:effectLst/>
                                        <a:latin typeface="Cambria Math"/>
                                      </a:rPr>
                                      <m:t>Btu</m:t>
                                    </m:r>
                                    <m:r>
                                      <a:rPr lang="en-US" sz="2000" kern="1200">
                                        <a:effectLst/>
                                        <a:latin typeface="Cambria Math"/>
                                      </a:rPr>
                                      <m:t>/</m:t>
                                    </m:r>
                                    <m:r>
                                      <m:rPr>
                                        <m:sty m:val="p"/>
                                      </m:rPr>
                                      <a:rPr lang="en-US" sz="2000" kern="1200">
                                        <a:effectLst/>
                                        <a:latin typeface="Cambria Math"/>
                                      </a:rPr>
                                      <m:t>h</m:t>
                                    </m:r>
                                  </m:e>
                                </m:d>
                              </m:oMath>
                            </m:oMathPara>
                          </a14:m>
                          <a:endParaRPr lang="es-EC" sz="2000" b="1" kern="1200">
                            <a:solidFill>
                              <a:schemeClr val="tx1"/>
                            </a:solidFill>
                            <a:effectLst/>
                            <a:latin typeface="+mn-lt"/>
                            <a:ea typeface="+mn-ea"/>
                            <a:cs typeface="+mn-cs"/>
                          </a:endParaRPr>
                        </a:p>
                      </a:txBody>
                      <a:tcPr marL="44450" marR="44450" marT="0" marB="0" anchor="ctr"/>
                    </a:tc>
                  </a:tr>
                  <a:tr h="179705">
                    <a:tc>
                      <a:txBody>
                        <a:bodyPr/>
                        <a:lstStyle/>
                        <a:p>
                          <a:pPr>
                            <a:lnSpc>
                              <a:spcPct val="115000"/>
                            </a:lnSpc>
                            <a:spcAft>
                              <a:spcPts val="0"/>
                            </a:spcAft>
                          </a:pPr>
                          <a:r>
                            <a:rPr lang="es-MX" sz="2000" kern="1200" dirty="0">
                              <a:effectLst/>
                            </a:rPr>
                            <a:t>Manzana</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12474,58172</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42593,53617</a:t>
                          </a:r>
                          <a:endParaRPr lang="es-EC" sz="2000" b="1" kern="1200">
                            <a:solidFill>
                              <a:schemeClr val="tx1"/>
                            </a:solidFill>
                            <a:effectLst/>
                            <a:latin typeface="+mn-lt"/>
                            <a:ea typeface="+mn-ea"/>
                            <a:cs typeface="+mn-cs"/>
                          </a:endParaRPr>
                        </a:p>
                      </a:txBody>
                      <a:tcPr marL="44450" marR="44450" marT="0" marB="0" anchor="ctr"/>
                    </a:tc>
                  </a:tr>
                  <a:tr h="179705">
                    <a:tc>
                      <a:txBody>
                        <a:bodyPr/>
                        <a:lstStyle/>
                        <a:p>
                          <a:pPr>
                            <a:lnSpc>
                              <a:spcPct val="115000"/>
                            </a:lnSpc>
                            <a:spcAft>
                              <a:spcPts val="0"/>
                            </a:spcAft>
                          </a:pPr>
                          <a:r>
                            <a:rPr lang="es-MX" sz="2000" kern="1200" dirty="0">
                              <a:effectLst/>
                            </a:rPr>
                            <a:t>Durazno</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14543,58355</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49657,98982</a:t>
                          </a:r>
                          <a:endParaRPr lang="es-EC" sz="2000" b="1" kern="1200">
                            <a:solidFill>
                              <a:schemeClr val="tx1"/>
                            </a:solidFill>
                            <a:effectLst/>
                            <a:latin typeface="+mn-lt"/>
                            <a:ea typeface="+mn-ea"/>
                            <a:cs typeface="+mn-cs"/>
                          </a:endParaRPr>
                        </a:p>
                      </a:txBody>
                      <a:tcPr marL="44450" marR="44450" marT="0" marB="0" anchor="ctr"/>
                    </a:tc>
                  </a:tr>
                  <a:tr h="179705">
                    <a:tc>
                      <a:txBody>
                        <a:bodyPr/>
                        <a:lstStyle/>
                        <a:p>
                          <a:pPr>
                            <a:lnSpc>
                              <a:spcPct val="115000"/>
                            </a:lnSpc>
                            <a:spcAft>
                              <a:spcPts val="0"/>
                            </a:spcAft>
                          </a:pPr>
                          <a:r>
                            <a:rPr lang="es-MX" sz="2000" kern="1200">
                              <a:effectLst/>
                            </a:rPr>
                            <a:t>Uvilla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13418,34435</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45815,94384</a:t>
                          </a:r>
                          <a:endParaRPr lang="es-EC" sz="2000" b="1" kern="1200">
                            <a:solidFill>
                              <a:schemeClr val="tx1"/>
                            </a:solidFill>
                            <a:effectLst/>
                            <a:latin typeface="+mn-lt"/>
                            <a:ea typeface="+mn-ea"/>
                            <a:cs typeface="+mn-cs"/>
                          </a:endParaRPr>
                        </a:p>
                      </a:txBody>
                      <a:tcPr marL="44450" marR="44450" marT="0" marB="0" anchor="ctr"/>
                    </a:tc>
                  </a:tr>
                  <a:tr h="179705">
                    <a:tc>
                      <a:txBody>
                        <a:bodyPr/>
                        <a:lstStyle/>
                        <a:p>
                          <a:pPr>
                            <a:lnSpc>
                              <a:spcPct val="115000"/>
                            </a:lnSpc>
                            <a:spcAft>
                              <a:spcPts val="0"/>
                            </a:spcAft>
                          </a:pPr>
                          <a:r>
                            <a:rPr lang="es-MX" sz="2000" kern="1200">
                              <a:effectLst/>
                            </a:rPr>
                            <a:t>Banano</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14180,93885</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48419,76631</a:t>
                          </a:r>
                          <a:endParaRPr lang="es-EC" sz="2000" b="1" kern="1200">
                            <a:solidFill>
                              <a:schemeClr val="tx1"/>
                            </a:solidFill>
                            <a:effectLst/>
                            <a:latin typeface="+mn-lt"/>
                            <a:ea typeface="+mn-ea"/>
                            <a:cs typeface="+mn-cs"/>
                          </a:endParaRPr>
                        </a:p>
                      </a:txBody>
                      <a:tcPr marL="44450" marR="44450" marT="0" marB="0" anchor="ctr"/>
                    </a:tc>
                  </a:tr>
                  <a:tr h="179705">
                    <a:tc>
                      <a:txBody>
                        <a:bodyPr/>
                        <a:lstStyle/>
                        <a:p>
                          <a:pPr>
                            <a:lnSpc>
                              <a:spcPct val="115000"/>
                            </a:lnSpc>
                            <a:spcAft>
                              <a:spcPts val="0"/>
                            </a:spcAft>
                          </a:pPr>
                          <a:r>
                            <a:rPr lang="es-MX" sz="2000" kern="1200">
                              <a:effectLst/>
                            </a:rPr>
                            <a:t>Uva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13233,61424</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45185,19654</a:t>
                          </a:r>
                          <a:endParaRPr lang="es-EC" sz="2000" b="1" kern="1200">
                            <a:solidFill>
                              <a:schemeClr val="tx1"/>
                            </a:solidFill>
                            <a:effectLst/>
                            <a:latin typeface="+mn-lt"/>
                            <a:ea typeface="+mn-ea"/>
                            <a:cs typeface="+mn-cs"/>
                          </a:endParaRPr>
                        </a:p>
                      </a:txBody>
                      <a:tcPr marL="44450" marR="44450" marT="0" marB="0" anchor="ctr"/>
                    </a:tc>
                  </a:tr>
                  <a:tr h="179705">
                    <a:tc>
                      <a:txBody>
                        <a:bodyPr/>
                        <a:lstStyle/>
                        <a:p>
                          <a:pPr>
                            <a:lnSpc>
                              <a:spcPct val="115000"/>
                            </a:lnSpc>
                            <a:spcAft>
                              <a:spcPts val="0"/>
                            </a:spcAft>
                          </a:pPr>
                          <a:r>
                            <a:rPr lang="es-MX" sz="2000" kern="1200">
                              <a:effectLst/>
                            </a:rPr>
                            <a:t>Frutilla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13956,55971</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47653,64033</a:t>
                          </a:r>
                          <a:endParaRPr lang="es-EC" sz="2000" b="1" kern="1200">
                            <a:solidFill>
                              <a:schemeClr val="tx1"/>
                            </a:solidFill>
                            <a:effectLst/>
                            <a:latin typeface="+mn-lt"/>
                            <a:ea typeface="+mn-ea"/>
                            <a:cs typeface="+mn-cs"/>
                          </a:endParaRPr>
                        </a:p>
                      </a:txBody>
                      <a:tcPr marL="44450" marR="44450" marT="0" marB="0" anchor="ctr"/>
                    </a:tc>
                  </a:tr>
                  <a:tr h="179705">
                    <a:tc>
                      <a:txBody>
                        <a:bodyPr/>
                        <a:lstStyle/>
                        <a:p>
                          <a:pPr>
                            <a:lnSpc>
                              <a:spcPct val="115000"/>
                            </a:lnSpc>
                            <a:spcAft>
                              <a:spcPts val="0"/>
                            </a:spcAft>
                          </a:pPr>
                          <a:r>
                            <a:rPr lang="es-MX" sz="2000" kern="1200">
                              <a:effectLst/>
                            </a:rPr>
                            <a:t>Ají Serrano</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13077,26156</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44651,34188</a:t>
                          </a:r>
                          <a:endParaRPr lang="es-EC" sz="2000" b="1" kern="1200">
                            <a:solidFill>
                              <a:schemeClr val="tx1"/>
                            </a:solidFill>
                            <a:effectLst/>
                            <a:latin typeface="+mn-lt"/>
                            <a:ea typeface="+mn-ea"/>
                            <a:cs typeface="+mn-cs"/>
                          </a:endParaRPr>
                        </a:p>
                      </a:txBody>
                      <a:tcPr marL="44450" marR="44450" marT="0" marB="0" anchor="ctr"/>
                    </a:tc>
                  </a:tr>
                  <a:tr h="179705">
                    <a:tc>
                      <a:txBody>
                        <a:bodyPr/>
                        <a:lstStyle/>
                        <a:p>
                          <a:pPr>
                            <a:lnSpc>
                              <a:spcPct val="115000"/>
                            </a:lnSpc>
                            <a:spcAft>
                              <a:spcPts val="0"/>
                            </a:spcAft>
                          </a:pPr>
                          <a:r>
                            <a:rPr lang="es-MX" sz="2000" kern="1200">
                              <a:effectLst/>
                            </a:rPr>
                            <a:t>Pimiento</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13172,75112</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44977,38392</a:t>
                          </a:r>
                          <a:endParaRPr lang="es-EC" sz="2000" b="1" kern="1200">
                            <a:solidFill>
                              <a:schemeClr val="tx1"/>
                            </a:solidFill>
                            <a:effectLst/>
                            <a:latin typeface="+mn-lt"/>
                            <a:ea typeface="+mn-ea"/>
                            <a:cs typeface="+mn-cs"/>
                          </a:endParaRPr>
                        </a:p>
                      </a:txBody>
                      <a:tcPr marL="44450" marR="44450" marT="0" marB="0" anchor="ctr"/>
                    </a:tc>
                  </a:tr>
                  <a:tr h="179705">
                    <a:tc>
                      <a:txBody>
                        <a:bodyPr/>
                        <a:lstStyle/>
                        <a:p>
                          <a:pPr>
                            <a:lnSpc>
                              <a:spcPct val="115000"/>
                            </a:lnSpc>
                            <a:spcAft>
                              <a:spcPts val="0"/>
                            </a:spcAft>
                          </a:pPr>
                          <a:r>
                            <a:rPr lang="es-MX" sz="2000" kern="1200">
                              <a:effectLst/>
                            </a:rPr>
                            <a:t>Cebolla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12908,89306</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44076,46011</a:t>
                          </a:r>
                          <a:endParaRPr lang="es-EC" sz="2000" b="1" kern="1200" dirty="0">
                            <a:solidFill>
                              <a:schemeClr val="tx1"/>
                            </a:solidFill>
                            <a:effectLst/>
                            <a:latin typeface="+mn-lt"/>
                            <a:ea typeface="+mn-ea"/>
                            <a:cs typeface="+mn-cs"/>
                          </a:endParaRPr>
                        </a:p>
                      </a:txBody>
                      <a:tcPr marL="44450" marR="44450" marT="0" marB="0" anchor="ctr"/>
                    </a:tc>
                  </a:tr>
                  <a:tr h="179705">
                    <a:tc>
                      <a:txBody>
                        <a:bodyPr/>
                        <a:lstStyle/>
                        <a:p>
                          <a:pPr>
                            <a:lnSpc>
                              <a:spcPct val="115000"/>
                            </a:lnSpc>
                            <a:spcAft>
                              <a:spcPts val="0"/>
                            </a:spcAft>
                          </a:pPr>
                          <a:r>
                            <a:rPr lang="es-MX" sz="2000" kern="1200">
                              <a:effectLst/>
                            </a:rPr>
                            <a:t>Zanahoria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13926,47448</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47550,91654</a:t>
                          </a:r>
                          <a:endParaRPr lang="es-EC" sz="2000" b="1" kern="1200" dirty="0">
                            <a:solidFill>
                              <a:schemeClr val="tx1"/>
                            </a:solidFill>
                            <a:effectLst/>
                            <a:latin typeface="+mn-lt"/>
                            <a:ea typeface="+mn-ea"/>
                            <a:cs typeface="+mn-cs"/>
                          </a:endParaRPr>
                        </a:p>
                      </a:txBody>
                      <a:tcPr marL="44450" marR="44450" marT="0" marB="0" anchor="ctr"/>
                    </a:tc>
                  </a:tr>
                  <a:tr h="179705">
                    <a:tc>
                      <a:txBody>
                        <a:bodyPr/>
                        <a:lstStyle/>
                        <a:p>
                          <a:pPr>
                            <a:lnSpc>
                              <a:spcPct val="115000"/>
                            </a:lnSpc>
                            <a:spcAft>
                              <a:spcPts val="0"/>
                            </a:spcAft>
                          </a:pPr>
                          <a:r>
                            <a:rPr lang="es-MX" sz="2000" kern="1200">
                              <a:effectLst/>
                            </a:rPr>
                            <a:t>Choclo</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13925,18396</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47546,51018</a:t>
                          </a:r>
                          <a:endParaRPr lang="es-EC" sz="2000" b="1" kern="1200" dirty="0">
                            <a:solidFill>
                              <a:schemeClr val="tx1"/>
                            </a:solidFill>
                            <a:effectLst/>
                            <a:latin typeface="+mn-lt"/>
                            <a:ea typeface="+mn-ea"/>
                            <a:cs typeface="+mn-cs"/>
                          </a:endParaRPr>
                        </a:p>
                      </a:txBody>
                      <a:tcPr marL="44450" marR="44450" marT="0" marB="0" anchor="ctr"/>
                    </a:tc>
                  </a:tr>
                  <a:tr h="179705">
                    <a:tc>
                      <a:txBody>
                        <a:bodyPr/>
                        <a:lstStyle/>
                        <a:p>
                          <a:pPr>
                            <a:lnSpc>
                              <a:spcPct val="115000"/>
                            </a:lnSpc>
                            <a:spcAft>
                              <a:spcPts val="0"/>
                            </a:spcAft>
                          </a:pPr>
                          <a:r>
                            <a:rPr lang="es-MX" sz="2000" kern="1200">
                              <a:effectLst/>
                            </a:rPr>
                            <a:t>Arveja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13998,16023</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47795,68225</a:t>
                          </a:r>
                          <a:endParaRPr lang="es-EC" sz="2000" b="1" kern="1200" dirty="0">
                            <a:solidFill>
                              <a:schemeClr val="tx1"/>
                            </a:solidFill>
                            <a:effectLst/>
                            <a:latin typeface="+mn-lt"/>
                            <a:ea typeface="+mn-ea"/>
                            <a:cs typeface="+mn-cs"/>
                          </a:endParaRPr>
                        </a:p>
                      </a:txBody>
                      <a:tcPr marL="44450" marR="44450" marT="0" marB="0" anchor="ctr"/>
                    </a:tc>
                  </a:tr>
                </a:tbl>
              </a:graphicData>
            </a:graphic>
          </p:graphicFrame>
        </mc:Choice>
        <mc:Fallback xmlns="">
          <p:graphicFrame>
            <p:nvGraphicFramePr>
              <p:cNvPr id="3" name="2 Tabla"/>
              <p:cNvGraphicFramePr>
                <a:graphicFrameLocks noGrp="1"/>
              </p:cNvGraphicFramePr>
              <p:nvPr>
                <p:extLst>
                  <p:ext uri="{D42A27DB-BD31-4B8C-83A1-F6EECF244321}">
                    <p14:modId xmlns:p14="http://schemas.microsoft.com/office/powerpoint/2010/main" val="3553673432"/>
                  </p:ext>
                </p:extLst>
              </p:nvPr>
            </p:nvGraphicFramePr>
            <p:xfrm>
              <a:off x="539552" y="1844824"/>
              <a:ext cx="7417308" cy="4360101"/>
            </p:xfrm>
            <a:graphic>
              <a:graphicData uri="http://schemas.openxmlformats.org/drawingml/2006/table">
                <a:tbl>
                  <a:tblPr firstRow="1" firstCol="1" bandRow="1">
                    <a:tableStyleId>{D27102A9-8310-4765-A935-A1911B00CA55}</a:tableStyleId>
                  </a:tblPr>
                  <a:tblGrid>
                    <a:gridCol w="2260795"/>
                    <a:gridCol w="2541170"/>
                    <a:gridCol w="2615343"/>
                  </a:tblGrid>
                  <a:tr h="400749">
                    <a:tc>
                      <a:txBody>
                        <a:bodyPr/>
                        <a:lstStyle/>
                        <a:p>
                          <a:pPr algn="ctr">
                            <a:lnSpc>
                              <a:spcPct val="115000"/>
                            </a:lnSpc>
                            <a:spcAft>
                              <a:spcPts val="0"/>
                            </a:spcAft>
                          </a:pPr>
                          <a:r>
                            <a:rPr lang="es-MX" sz="2000" kern="1200" dirty="0">
                              <a:effectLst/>
                            </a:rPr>
                            <a:t>Nombre</a:t>
                          </a:r>
                          <a:endParaRPr lang="es-EC" sz="2000" b="1" kern="1200" dirty="0">
                            <a:solidFill>
                              <a:schemeClr val="tx1"/>
                            </a:solidFill>
                            <a:effectLst/>
                            <a:latin typeface="+mn-lt"/>
                            <a:ea typeface="+mn-ea"/>
                            <a:cs typeface="+mn-cs"/>
                          </a:endParaRPr>
                        </a:p>
                      </a:txBody>
                      <a:tcPr marL="44450" marR="44450" marT="0" marB="0" anchor="ctr"/>
                    </a:tc>
                    <a:tc>
                      <a:txBody>
                        <a:bodyPr/>
                        <a:lstStyle/>
                        <a:p>
                          <a:endParaRPr lang="es-EC"/>
                        </a:p>
                      </a:txBody>
                      <a:tcPr marL="44450" marR="44450" marT="0" marB="0" anchor="ctr">
                        <a:blipFill rotWithShape="1">
                          <a:blip r:embed="rId2"/>
                          <a:stretch>
                            <a:fillRect l="-89423" t="-4545" r="-103365" b="-1021212"/>
                          </a:stretch>
                        </a:blipFill>
                      </a:tcPr>
                    </a:tc>
                    <a:tc>
                      <a:txBody>
                        <a:bodyPr/>
                        <a:lstStyle/>
                        <a:p>
                          <a:endParaRPr lang="es-EC"/>
                        </a:p>
                      </a:txBody>
                      <a:tcPr marL="44450" marR="44450" marT="0" marB="0" anchor="ctr">
                        <a:blipFill rotWithShape="1">
                          <a:blip r:embed="rId2"/>
                          <a:stretch>
                            <a:fillRect l="-183683" t="-4545" r="-233" b="-1021212"/>
                          </a:stretch>
                        </a:blipFill>
                      </a:tcPr>
                    </a:tc>
                  </a:tr>
                  <a:tr h="329946">
                    <a:tc>
                      <a:txBody>
                        <a:bodyPr/>
                        <a:lstStyle/>
                        <a:p>
                          <a:pPr>
                            <a:lnSpc>
                              <a:spcPct val="115000"/>
                            </a:lnSpc>
                            <a:spcAft>
                              <a:spcPts val="0"/>
                            </a:spcAft>
                          </a:pPr>
                          <a:r>
                            <a:rPr lang="es-MX" sz="2000" kern="1200" dirty="0">
                              <a:effectLst/>
                            </a:rPr>
                            <a:t>Manzana</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12474,58172</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42593,53617</a:t>
                          </a:r>
                          <a:endParaRPr lang="es-EC" sz="2000" b="1" kern="1200">
                            <a:solidFill>
                              <a:schemeClr val="tx1"/>
                            </a:solidFill>
                            <a:effectLst/>
                            <a:latin typeface="+mn-lt"/>
                            <a:ea typeface="+mn-ea"/>
                            <a:cs typeface="+mn-cs"/>
                          </a:endParaRPr>
                        </a:p>
                      </a:txBody>
                      <a:tcPr marL="44450" marR="44450" marT="0" marB="0" anchor="ctr"/>
                    </a:tc>
                  </a:tr>
                  <a:tr h="329946">
                    <a:tc>
                      <a:txBody>
                        <a:bodyPr/>
                        <a:lstStyle/>
                        <a:p>
                          <a:pPr>
                            <a:lnSpc>
                              <a:spcPct val="115000"/>
                            </a:lnSpc>
                            <a:spcAft>
                              <a:spcPts val="0"/>
                            </a:spcAft>
                          </a:pPr>
                          <a:r>
                            <a:rPr lang="es-MX" sz="2000" kern="1200" dirty="0">
                              <a:effectLst/>
                            </a:rPr>
                            <a:t>Durazno</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14543,58355</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49657,98982</a:t>
                          </a:r>
                          <a:endParaRPr lang="es-EC" sz="2000" b="1" kern="1200">
                            <a:solidFill>
                              <a:schemeClr val="tx1"/>
                            </a:solidFill>
                            <a:effectLst/>
                            <a:latin typeface="+mn-lt"/>
                            <a:ea typeface="+mn-ea"/>
                            <a:cs typeface="+mn-cs"/>
                          </a:endParaRPr>
                        </a:p>
                      </a:txBody>
                      <a:tcPr marL="44450" marR="44450" marT="0" marB="0" anchor="ctr"/>
                    </a:tc>
                  </a:tr>
                  <a:tr h="329946">
                    <a:tc>
                      <a:txBody>
                        <a:bodyPr/>
                        <a:lstStyle/>
                        <a:p>
                          <a:pPr>
                            <a:lnSpc>
                              <a:spcPct val="115000"/>
                            </a:lnSpc>
                            <a:spcAft>
                              <a:spcPts val="0"/>
                            </a:spcAft>
                          </a:pPr>
                          <a:r>
                            <a:rPr lang="es-MX" sz="2000" kern="1200">
                              <a:effectLst/>
                            </a:rPr>
                            <a:t>Uvilla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13418,34435</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45815,94384</a:t>
                          </a:r>
                          <a:endParaRPr lang="es-EC" sz="2000" b="1" kern="1200">
                            <a:solidFill>
                              <a:schemeClr val="tx1"/>
                            </a:solidFill>
                            <a:effectLst/>
                            <a:latin typeface="+mn-lt"/>
                            <a:ea typeface="+mn-ea"/>
                            <a:cs typeface="+mn-cs"/>
                          </a:endParaRPr>
                        </a:p>
                      </a:txBody>
                      <a:tcPr marL="44450" marR="44450" marT="0" marB="0" anchor="ctr"/>
                    </a:tc>
                  </a:tr>
                  <a:tr h="329946">
                    <a:tc>
                      <a:txBody>
                        <a:bodyPr/>
                        <a:lstStyle/>
                        <a:p>
                          <a:pPr>
                            <a:lnSpc>
                              <a:spcPct val="115000"/>
                            </a:lnSpc>
                            <a:spcAft>
                              <a:spcPts val="0"/>
                            </a:spcAft>
                          </a:pPr>
                          <a:r>
                            <a:rPr lang="es-MX" sz="2000" kern="1200">
                              <a:effectLst/>
                            </a:rPr>
                            <a:t>Banano</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14180,93885</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48419,76631</a:t>
                          </a:r>
                          <a:endParaRPr lang="es-EC" sz="2000" b="1" kern="1200">
                            <a:solidFill>
                              <a:schemeClr val="tx1"/>
                            </a:solidFill>
                            <a:effectLst/>
                            <a:latin typeface="+mn-lt"/>
                            <a:ea typeface="+mn-ea"/>
                            <a:cs typeface="+mn-cs"/>
                          </a:endParaRPr>
                        </a:p>
                      </a:txBody>
                      <a:tcPr marL="44450" marR="44450" marT="0" marB="0" anchor="ctr"/>
                    </a:tc>
                  </a:tr>
                  <a:tr h="329946">
                    <a:tc>
                      <a:txBody>
                        <a:bodyPr/>
                        <a:lstStyle/>
                        <a:p>
                          <a:pPr>
                            <a:lnSpc>
                              <a:spcPct val="115000"/>
                            </a:lnSpc>
                            <a:spcAft>
                              <a:spcPts val="0"/>
                            </a:spcAft>
                          </a:pPr>
                          <a:r>
                            <a:rPr lang="es-MX" sz="2000" kern="1200">
                              <a:effectLst/>
                            </a:rPr>
                            <a:t>Uva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13233,61424</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45185,19654</a:t>
                          </a:r>
                          <a:endParaRPr lang="es-EC" sz="2000" b="1" kern="1200">
                            <a:solidFill>
                              <a:schemeClr val="tx1"/>
                            </a:solidFill>
                            <a:effectLst/>
                            <a:latin typeface="+mn-lt"/>
                            <a:ea typeface="+mn-ea"/>
                            <a:cs typeface="+mn-cs"/>
                          </a:endParaRPr>
                        </a:p>
                      </a:txBody>
                      <a:tcPr marL="44450" marR="44450" marT="0" marB="0" anchor="ctr"/>
                    </a:tc>
                  </a:tr>
                  <a:tr h="329946">
                    <a:tc>
                      <a:txBody>
                        <a:bodyPr/>
                        <a:lstStyle/>
                        <a:p>
                          <a:pPr>
                            <a:lnSpc>
                              <a:spcPct val="115000"/>
                            </a:lnSpc>
                            <a:spcAft>
                              <a:spcPts val="0"/>
                            </a:spcAft>
                          </a:pPr>
                          <a:r>
                            <a:rPr lang="es-MX" sz="2000" kern="1200">
                              <a:effectLst/>
                            </a:rPr>
                            <a:t>Frutilla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13956,55971</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47653,64033</a:t>
                          </a:r>
                          <a:endParaRPr lang="es-EC" sz="2000" b="1" kern="1200">
                            <a:solidFill>
                              <a:schemeClr val="tx1"/>
                            </a:solidFill>
                            <a:effectLst/>
                            <a:latin typeface="+mn-lt"/>
                            <a:ea typeface="+mn-ea"/>
                            <a:cs typeface="+mn-cs"/>
                          </a:endParaRPr>
                        </a:p>
                      </a:txBody>
                      <a:tcPr marL="44450" marR="44450" marT="0" marB="0" anchor="ctr"/>
                    </a:tc>
                  </a:tr>
                  <a:tr h="329946">
                    <a:tc>
                      <a:txBody>
                        <a:bodyPr/>
                        <a:lstStyle/>
                        <a:p>
                          <a:pPr>
                            <a:lnSpc>
                              <a:spcPct val="115000"/>
                            </a:lnSpc>
                            <a:spcAft>
                              <a:spcPts val="0"/>
                            </a:spcAft>
                          </a:pPr>
                          <a:r>
                            <a:rPr lang="es-MX" sz="2000" kern="1200">
                              <a:effectLst/>
                            </a:rPr>
                            <a:t>Ají Serrano</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13077,26156</a:t>
                          </a:r>
                          <a:endParaRPr lang="es-EC" sz="2000" b="1" kern="1200" dirty="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44651,34188</a:t>
                          </a:r>
                          <a:endParaRPr lang="es-EC" sz="2000" b="1" kern="1200">
                            <a:solidFill>
                              <a:schemeClr val="tx1"/>
                            </a:solidFill>
                            <a:effectLst/>
                            <a:latin typeface="+mn-lt"/>
                            <a:ea typeface="+mn-ea"/>
                            <a:cs typeface="+mn-cs"/>
                          </a:endParaRPr>
                        </a:p>
                      </a:txBody>
                      <a:tcPr marL="44450" marR="44450" marT="0" marB="0" anchor="ctr"/>
                    </a:tc>
                  </a:tr>
                  <a:tr h="329946">
                    <a:tc>
                      <a:txBody>
                        <a:bodyPr/>
                        <a:lstStyle/>
                        <a:p>
                          <a:pPr>
                            <a:lnSpc>
                              <a:spcPct val="115000"/>
                            </a:lnSpc>
                            <a:spcAft>
                              <a:spcPts val="0"/>
                            </a:spcAft>
                          </a:pPr>
                          <a:r>
                            <a:rPr lang="es-MX" sz="2000" kern="1200">
                              <a:effectLst/>
                            </a:rPr>
                            <a:t>Pimiento</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13172,75112</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44977,38392</a:t>
                          </a:r>
                          <a:endParaRPr lang="es-EC" sz="2000" b="1" kern="1200">
                            <a:solidFill>
                              <a:schemeClr val="tx1"/>
                            </a:solidFill>
                            <a:effectLst/>
                            <a:latin typeface="+mn-lt"/>
                            <a:ea typeface="+mn-ea"/>
                            <a:cs typeface="+mn-cs"/>
                          </a:endParaRPr>
                        </a:p>
                      </a:txBody>
                      <a:tcPr marL="44450" marR="44450" marT="0" marB="0" anchor="ctr"/>
                    </a:tc>
                  </a:tr>
                  <a:tr h="329946">
                    <a:tc>
                      <a:txBody>
                        <a:bodyPr/>
                        <a:lstStyle/>
                        <a:p>
                          <a:pPr>
                            <a:lnSpc>
                              <a:spcPct val="115000"/>
                            </a:lnSpc>
                            <a:spcAft>
                              <a:spcPts val="0"/>
                            </a:spcAft>
                          </a:pPr>
                          <a:r>
                            <a:rPr lang="es-MX" sz="2000" kern="1200">
                              <a:effectLst/>
                            </a:rPr>
                            <a:t>Cebolla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12908,89306</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44076,46011</a:t>
                          </a:r>
                          <a:endParaRPr lang="es-EC" sz="2000" b="1" kern="1200" dirty="0">
                            <a:solidFill>
                              <a:schemeClr val="tx1"/>
                            </a:solidFill>
                            <a:effectLst/>
                            <a:latin typeface="+mn-lt"/>
                            <a:ea typeface="+mn-ea"/>
                            <a:cs typeface="+mn-cs"/>
                          </a:endParaRPr>
                        </a:p>
                      </a:txBody>
                      <a:tcPr marL="44450" marR="44450" marT="0" marB="0" anchor="ctr"/>
                    </a:tc>
                  </a:tr>
                  <a:tr h="329946">
                    <a:tc>
                      <a:txBody>
                        <a:bodyPr/>
                        <a:lstStyle/>
                        <a:p>
                          <a:pPr>
                            <a:lnSpc>
                              <a:spcPct val="115000"/>
                            </a:lnSpc>
                            <a:spcAft>
                              <a:spcPts val="0"/>
                            </a:spcAft>
                          </a:pPr>
                          <a:r>
                            <a:rPr lang="es-MX" sz="2000" kern="1200">
                              <a:effectLst/>
                            </a:rPr>
                            <a:t>Zanahoria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13926,47448</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47550,91654</a:t>
                          </a:r>
                          <a:endParaRPr lang="es-EC" sz="2000" b="1" kern="1200" dirty="0">
                            <a:solidFill>
                              <a:schemeClr val="tx1"/>
                            </a:solidFill>
                            <a:effectLst/>
                            <a:latin typeface="+mn-lt"/>
                            <a:ea typeface="+mn-ea"/>
                            <a:cs typeface="+mn-cs"/>
                          </a:endParaRPr>
                        </a:p>
                      </a:txBody>
                      <a:tcPr marL="44450" marR="44450" marT="0" marB="0" anchor="ctr"/>
                    </a:tc>
                  </a:tr>
                  <a:tr h="329946">
                    <a:tc>
                      <a:txBody>
                        <a:bodyPr/>
                        <a:lstStyle/>
                        <a:p>
                          <a:pPr>
                            <a:lnSpc>
                              <a:spcPct val="115000"/>
                            </a:lnSpc>
                            <a:spcAft>
                              <a:spcPts val="0"/>
                            </a:spcAft>
                          </a:pPr>
                          <a:r>
                            <a:rPr lang="es-MX" sz="2000" kern="1200">
                              <a:effectLst/>
                            </a:rPr>
                            <a:t>Choclo</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13925,18396</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47546,51018</a:t>
                          </a:r>
                          <a:endParaRPr lang="es-EC" sz="2000" b="1" kern="1200" dirty="0">
                            <a:solidFill>
                              <a:schemeClr val="tx1"/>
                            </a:solidFill>
                            <a:effectLst/>
                            <a:latin typeface="+mn-lt"/>
                            <a:ea typeface="+mn-ea"/>
                            <a:cs typeface="+mn-cs"/>
                          </a:endParaRPr>
                        </a:p>
                      </a:txBody>
                      <a:tcPr marL="44450" marR="44450" marT="0" marB="0" anchor="ctr"/>
                    </a:tc>
                  </a:tr>
                  <a:tr h="329946">
                    <a:tc>
                      <a:txBody>
                        <a:bodyPr/>
                        <a:lstStyle/>
                        <a:p>
                          <a:pPr>
                            <a:lnSpc>
                              <a:spcPct val="115000"/>
                            </a:lnSpc>
                            <a:spcAft>
                              <a:spcPts val="0"/>
                            </a:spcAft>
                          </a:pPr>
                          <a:r>
                            <a:rPr lang="es-MX" sz="2000" kern="1200">
                              <a:effectLst/>
                            </a:rPr>
                            <a:t>Arveja</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a:effectLst/>
                            </a:rPr>
                            <a:t>13998,16023</a:t>
                          </a:r>
                          <a:endParaRPr lang="es-EC" sz="2000" b="1" kern="1200">
                            <a:solidFill>
                              <a:schemeClr val="tx1"/>
                            </a:solidFill>
                            <a:effectLst/>
                            <a:latin typeface="+mn-lt"/>
                            <a:ea typeface="+mn-ea"/>
                            <a:cs typeface="+mn-cs"/>
                          </a:endParaRPr>
                        </a:p>
                      </a:txBody>
                      <a:tcPr marL="44450" marR="44450" marT="0" marB="0" anchor="ctr"/>
                    </a:tc>
                    <a:tc>
                      <a:txBody>
                        <a:bodyPr/>
                        <a:lstStyle/>
                        <a:p>
                          <a:pPr algn="ctr">
                            <a:lnSpc>
                              <a:spcPct val="115000"/>
                            </a:lnSpc>
                            <a:spcAft>
                              <a:spcPts val="0"/>
                            </a:spcAft>
                          </a:pPr>
                          <a:r>
                            <a:rPr lang="es-MX" sz="2000" kern="1200" dirty="0">
                              <a:effectLst/>
                            </a:rPr>
                            <a:t>47795,68225</a:t>
                          </a:r>
                          <a:endParaRPr lang="es-EC" sz="2000" b="1" kern="1200" dirty="0">
                            <a:solidFill>
                              <a:schemeClr val="tx1"/>
                            </a:solidFill>
                            <a:effectLst/>
                            <a:latin typeface="+mn-lt"/>
                            <a:ea typeface="+mn-ea"/>
                            <a:cs typeface="+mn-cs"/>
                          </a:endParaRPr>
                        </a:p>
                      </a:txBody>
                      <a:tcPr marL="44450" marR="44450" marT="0" marB="0" anchor="ctr"/>
                    </a:tc>
                  </a:tr>
                </a:tbl>
              </a:graphicData>
            </a:graphic>
          </p:graphicFrame>
        </mc:Fallback>
      </mc:AlternateContent>
      <p:sp>
        <p:nvSpPr>
          <p:cNvPr id="6" name="1 Título"/>
          <p:cNvSpPr>
            <a:spLocks noGrp="1"/>
          </p:cNvSpPr>
          <p:nvPr>
            <p:ph type="title"/>
          </p:nvPr>
        </p:nvSpPr>
        <p:spPr>
          <a:xfrm>
            <a:off x="457200" y="44624"/>
            <a:ext cx="7620000" cy="1143000"/>
          </a:xfrm>
        </p:spPr>
        <p:txBody>
          <a:bodyPr/>
          <a:lstStyle/>
          <a:p>
            <a:r>
              <a:rPr lang="es-EC" sz="3600" dirty="0"/>
              <a:t>Diseño T</a:t>
            </a:r>
            <a:r>
              <a:rPr lang="es-EC" sz="3600" dirty="0" smtClean="0"/>
              <a:t>érmico</a:t>
            </a:r>
            <a:endParaRPr lang="es-EC" sz="3600" dirty="0"/>
          </a:p>
        </p:txBody>
      </p:sp>
    </p:spTree>
    <p:extLst>
      <p:ext uri="{BB962C8B-B14F-4D97-AF65-F5344CB8AC3E}">
        <p14:creationId xmlns:p14="http://schemas.microsoft.com/office/powerpoint/2010/main" val="34519134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extLst>
              <a:ext uri="{28A0092B-C50C-407E-A947-70E740481C1C}">
                <a14:useLocalDpi xmlns:a14="http://schemas.microsoft.com/office/drawing/2010/main" val="0"/>
              </a:ext>
            </a:extLst>
          </a:blip>
          <a:srcRect l="5788" t="-550" r="6971" b="1955"/>
          <a:stretch/>
        </p:blipFill>
        <p:spPr bwMode="auto">
          <a:xfrm>
            <a:off x="467544" y="1412776"/>
            <a:ext cx="7560840" cy="5112568"/>
          </a:xfrm>
          <a:prstGeom prst="rect">
            <a:avLst/>
          </a:prstGeom>
          <a:noFill/>
          <a:ln w="9525" cap="flat" cmpd="sng" algn="ctr">
            <a:solidFill>
              <a:sysClr val="window" lastClr="FFFFFF">
                <a:lumMod val="50000"/>
              </a:sysClr>
            </a:solidFill>
            <a:prstDash val="solid"/>
            <a:round/>
            <a:headEnd type="none" w="med" len="med"/>
            <a:tailEnd type="none" w="med" len="med"/>
          </a:ln>
          <a:extLst>
            <a:ext uri="{53640926-AAD7-44D8-BBD7-CCE9431645EC}">
              <a14:shadowObscured xmlns:a14="http://schemas.microsoft.com/office/drawing/2010/main"/>
            </a:ext>
          </a:extLst>
        </p:spPr>
      </p:pic>
      <p:sp>
        <p:nvSpPr>
          <p:cNvPr id="6" name="1 Título"/>
          <p:cNvSpPr>
            <a:spLocks noGrp="1"/>
          </p:cNvSpPr>
          <p:nvPr>
            <p:ph type="title"/>
          </p:nvPr>
        </p:nvSpPr>
        <p:spPr>
          <a:xfrm>
            <a:off x="457200" y="44624"/>
            <a:ext cx="7620000" cy="1143000"/>
          </a:xfrm>
        </p:spPr>
        <p:txBody>
          <a:bodyPr/>
          <a:lstStyle/>
          <a:p>
            <a:r>
              <a:rPr lang="es-EC" sz="3600" dirty="0"/>
              <a:t>Diseño T</a:t>
            </a:r>
            <a:r>
              <a:rPr lang="es-EC" sz="3600" dirty="0" smtClean="0"/>
              <a:t>érmico</a:t>
            </a:r>
            <a:endParaRPr lang="es-EC" sz="3600" dirty="0"/>
          </a:p>
        </p:txBody>
      </p:sp>
    </p:spTree>
    <p:extLst>
      <p:ext uri="{BB962C8B-B14F-4D97-AF65-F5344CB8AC3E}">
        <p14:creationId xmlns:p14="http://schemas.microsoft.com/office/powerpoint/2010/main" val="32002982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Elipse"/>
          <p:cNvSpPr/>
          <p:nvPr/>
        </p:nvSpPr>
        <p:spPr>
          <a:xfrm>
            <a:off x="4644008" y="116632"/>
            <a:ext cx="2016224" cy="18722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Competencia</a:t>
            </a:r>
            <a:endParaRPr lang="es-EC" dirty="0">
              <a:solidFill>
                <a:sysClr val="windowText" lastClr="000000"/>
              </a:solidFill>
            </a:endParaRPr>
          </a:p>
        </p:txBody>
      </p:sp>
      <p:sp>
        <p:nvSpPr>
          <p:cNvPr id="13" name="12 Elipse"/>
          <p:cNvSpPr/>
          <p:nvPr/>
        </p:nvSpPr>
        <p:spPr>
          <a:xfrm>
            <a:off x="6084168" y="-315416"/>
            <a:ext cx="2160240" cy="2088232"/>
          </a:xfrm>
          <a:prstGeom prst="ellipse">
            <a:avLst/>
          </a:prstGeom>
          <a:solidFill>
            <a:schemeClr val="accent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Subsistencia de una empresa</a:t>
            </a:r>
            <a:endParaRPr lang="es-EC" dirty="0">
              <a:solidFill>
                <a:sysClr val="windowText" lastClr="000000"/>
              </a:solidFill>
            </a:endParaRPr>
          </a:p>
        </p:txBody>
      </p:sp>
      <p:sp>
        <p:nvSpPr>
          <p:cNvPr id="6" name="5 Elipse"/>
          <p:cNvSpPr/>
          <p:nvPr/>
        </p:nvSpPr>
        <p:spPr>
          <a:xfrm>
            <a:off x="5724128" y="1340768"/>
            <a:ext cx="1512168" cy="1440160"/>
          </a:xfrm>
          <a:prstGeom prst="ellipse">
            <a:avLst/>
          </a:prstGeom>
          <a:solidFill>
            <a:schemeClr val="accent2">
              <a:lumMod val="7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Calidad</a:t>
            </a:r>
            <a:endParaRPr lang="es-EC" dirty="0">
              <a:solidFill>
                <a:sysClr val="windowText" lastClr="000000"/>
              </a:solidFill>
            </a:endParaRPr>
          </a:p>
        </p:txBody>
      </p:sp>
      <p:sp>
        <p:nvSpPr>
          <p:cNvPr id="8" name="7 Elipse"/>
          <p:cNvSpPr/>
          <p:nvPr/>
        </p:nvSpPr>
        <p:spPr>
          <a:xfrm>
            <a:off x="7524328" y="4797152"/>
            <a:ext cx="1296144" cy="1296144"/>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ysClr val="windowText" lastClr="000000"/>
                </a:solidFill>
              </a:rPr>
              <a:t>M</a:t>
            </a:r>
            <a:r>
              <a:rPr lang="es-EC" dirty="0" smtClean="0">
                <a:solidFill>
                  <a:sysClr val="windowText" lastClr="000000"/>
                </a:solidFill>
              </a:rPr>
              <a:t>enos</a:t>
            </a:r>
          </a:p>
          <a:p>
            <a:pPr algn="ctr"/>
            <a:r>
              <a:rPr lang="es-EC" dirty="0">
                <a:solidFill>
                  <a:sysClr val="windowText" lastClr="000000"/>
                </a:solidFill>
              </a:rPr>
              <a:t>e</a:t>
            </a:r>
            <a:r>
              <a:rPr lang="es-EC" dirty="0" smtClean="0">
                <a:solidFill>
                  <a:sysClr val="windowText" lastClr="000000"/>
                </a:solidFill>
              </a:rPr>
              <a:t>rrores</a:t>
            </a:r>
            <a:endParaRPr lang="es-EC" dirty="0">
              <a:solidFill>
                <a:sysClr val="windowText" lastClr="000000"/>
              </a:solidFill>
            </a:endParaRPr>
          </a:p>
        </p:txBody>
      </p:sp>
      <p:sp>
        <p:nvSpPr>
          <p:cNvPr id="9" name="8 Elipse"/>
          <p:cNvSpPr/>
          <p:nvPr/>
        </p:nvSpPr>
        <p:spPr>
          <a:xfrm>
            <a:off x="6084168" y="3429000"/>
            <a:ext cx="2160240" cy="2088232"/>
          </a:xfrm>
          <a:prstGeom prst="ellipse">
            <a:avLst/>
          </a:prstGeom>
          <a:solidFill>
            <a:srgbClr val="FFC00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ysClr val="windowText" lastClr="000000"/>
                </a:solidFill>
              </a:rPr>
              <a:t>Tareas menos</a:t>
            </a:r>
          </a:p>
          <a:p>
            <a:pPr algn="ctr"/>
            <a:r>
              <a:rPr lang="es-EC" dirty="0" smtClean="0">
                <a:solidFill>
                  <a:sysClr val="windowText" lastClr="000000"/>
                </a:solidFill>
              </a:rPr>
              <a:t>repetitivas</a:t>
            </a:r>
            <a:endParaRPr lang="es-EC" dirty="0">
              <a:solidFill>
                <a:sysClr val="windowText" lastClr="000000"/>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601510175"/>
              </p:ext>
            </p:extLst>
          </p:nvPr>
        </p:nvGraphicFramePr>
        <p:xfrm>
          <a:off x="251520" y="1484784"/>
          <a:ext cx="7920880"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2" descr="C:\Users\Luis\Desktop\AMBAFood's\Logo - AMBAfood'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2724447"/>
            <a:ext cx="2554287" cy="214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9240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rotWithShape="1">
          <a:blip r:embed="rId2">
            <a:grayscl/>
            <a:extLst>
              <a:ext uri="{BEBA8EAE-BF5A-486C-A8C5-ECC9F3942E4B}">
                <a14:imgProps xmlns:a14="http://schemas.microsoft.com/office/drawing/2010/main">
                  <a14:imgLayer r:embed="rId3">
                    <a14:imgEffect>
                      <a14:saturation sat="0"/>
                    </a14:imgEffect>
                    <a14:imgEffect>
                      <a14:brightnessContrast contrast="20000"/>
                    </a14:imgEffect>
                  </a14:imgLayer>
                </a14:imgProps>
              </a:ext>
            </a:extLst>
          </a:blip>
          <a:srcRect l="49675" t="23376" r="10329" b="12987"/>
          <a:stretch/>
        </p:blipFill>
        <p:spPr bwMode="auto">
          <a:xfrm>
            <a:off x="1842801" y="1269586"/>
            <a:ext cx="5472608" cy="5193042"/>
          </a:xfrm>
          <a:prstGeom prst="rect">
            <a:avLst/>
          </a:prstGeom>
          <a:ln>
            <a:noFill/>
          </a:ln>
          <a:extLst>
            <a:ext uri="{53640926-AAD7-44D8-BBD7-CCE9431645EC}">
              <a14:shadowObscured xmlns:a14="http://schemas.microsoft.com/office/drawing/2010/main"/>
            </a:ext>
          </a:extLst>
        </p:spPr>
      </p:pic>
      <p:sp>
        <p:nvSpPr>
          <p:cNvPr id="3" name="2 CuadroTexto"/>
          <p:cNvSpPr txBox="1"/>
          <p:nvPr/>
        </p:nvSpPr>
        <p:spPr>
          <a:xfrm>
            <a:off x="1691680" y="6462628"/>
            <a:ext cx="5472608" cy="369332"/>
          </a:xfrm>
          <a:prstGeom prst="rect">
            <a:avLst/>
          </a:prstGeom>
          <a:noFill/>
        </p:spPr>
        <p:txBody>
          <a:bodyPr wrap="square" rtlCol="0">
            <a:spAutoFit/>
          </a:bodyPr>
          <a:lstStyle/>
          <a:p>
            <a:pPr algn="ctr"/>
            <a:r>
              <a:rPr lang="es-EC" dirty="0"/>
              <a:t>Fuente: (Guasumba, J., Biocalefón, 2003 - 2008</a:t>
            </a:r>
            <a:r>
              <a:rPr lang="es-EC" dirty="0" smtClean="0"/>
              <a:t>)</a:t>
            </a:r>
            <a:endParaRPr lang="es-EC" dirty="0"/>
          </a:p>
        </p:txBody>
      </p:sp>
      <p:sp>
        <p:nvSpPr>
          <p:cNvPr id="7" name="1 Título"/>
          <p:cNvSpPr>
            <a:spLocks noGrp="1"/>
          </p:cNvSpPr>
          <p:nvPr>
            <p:ph type="title"/>
          </p:nvPr>
        </p:nvSpPr>
        <p:spPr>
          <a:xfrm>
            <a:off x="457200" y="44624"/>
            <a:ext cx="7620000" cy="1143000"/>
          </a:xfrm>
        </p:spPr>
        <p:txBody>
          <a:bodyPr/>
          <a:lstStyle/>
          <a:p>
            <a:r>
              <a:rPr lang="es-EC" sz="3600" dirty="0"/>
              <a:t>Diseño T</a:t>
            </a:r>
            <a:r>
              <a:rPr lang="es-EC" sz="3600" dirty="0" smtClean="0"/>
              <a:t>érmico</a:t>
            </a:r>
            <a:endParaRPr lang="es-EC" sz="3600" dirty="0"/>
          </a:p>
        </p:txBody>
      </p:sp>
    </p:spTree>
    <p:extLst>
      <p:ext uri="{BB962C8B-B14F-4D97-AF65-F5344CB8AC3E}">
        <p14:creationId xmlns:p14="http://schemas.microsoft.com/office/powerpoint/2010/main" val="189405448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901852735"/>
              </p:ext>
            </p:extLst>
          </p:nvPr>
        </p:nvGraphicFramePr>
        <p:xfrm>
          <a:off x="107504" y="1412776"/>
          <a:ext cx="8280920"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sp>
            <p:nvSpPr>
              <p:cNvPr id="5" name="4 Rectángulo"/>
              <p:cNvSpPr/>
              <p:nvPr/>
            </p:nvSpPr>
            <p:spPr>
              <a:xfrm>
                <a:off x="2699792" y="5589240"/>
                <a:ext cx="3175613" cy="409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acc>
                            <m:accPr>
                              <m:chr m:val="̇"/>
                              <m:ctrlPr>
                                <a:rPr lang="es-EC" i="1">
                                  <a:latin typeface="Cambria Math"/>
                                </a:rPr>
                              </m:ctrlPr>
                            </m:accPr>
                            <m:e>
                              <m:r>
                                <m:rPr>
                                  <m:sty m:val="p"/>
                                </m:rPr>
                                <a:rPr lang="es-EC">
                                  <a:latin typeface="Cambria Math"/>
                                </a:rPr>
                                <m:t>Q</m:t>
                              </m:r>
                            </m:e>
                          </m:acc>
                        </m:e>
                        <m:sub>
                          <m:r>
                            <m:rPr>
                              <m:sty m:val="p"/>
                            </m:rPr>
                            <a:rPr lang="es-EC">
                              <a:latin typeface="Cambria Math"/>
                            </a:rPr>
                            <m:t>u</m:t>
                          </m:r>
                          <m:r>
                            <a:rPr lang="es-EC">
                              <a:latin typeface="Cambria Math"/>
                            </a:rPr>
                            <m:t> </m:t>
                          </m:r>
                          <m:r>
                            <m:rPr>
                              <m:sty m:val="p"/>
                            </m:rPr>
                            <a:rPr lang="es-EC">
                              <a:latin typeface="Cambria Math"/>
                            </a:rPr>
                            <m:t>tubos</m:t>
                          </m:r>
                        </m:sub>
                      </m:sSub>
                      <m:r>
                        <a:rPr lang="es-EC">
                          <a:latin typeface="Cambria Math"/>
                        </a:rPr>
                        <m:t>=</m:t>
                      </m:r>
                      <m:sSub>
                        <m:sSubPr>
                          <m:ctrlPr>
                            <a:rPr lang="es-EC" i="1">
                              <a:latin typeface="Cambria Math"/>
                            </a:rPr>
                          </m:ctrlPr>
                        </m:sSubPr>
                        <m:e>
                          <m:r>
                            <m:rPr>
                              <m:sty m:val="p"/>
                            </m:rPr>
                            <a:rPr lang="es-EC">
                              <a:latin typeface="Cambria Math"/>
                            </a:rPr>
                            <m:t>U</m:t>
                          </m:r>
                        </m:e>
                        <m:sub>
                          <m:r>
                            <m:rPr>
                              <m:sty m:val="p"/>
                            </m:rPr>
                            <a:rPr lang="es-EC">
                              <a:latin typeface="Cambria Math"/>
                            </a:rPr>
                            <m:t>tubo</m:t>
                          </m:r>
                        </m:sub>
                      </m:sSub>
                      <m:r>
                        <a:rPr lang="es-EC" i="1">
                          <a:latin typeface="Cambria Math"/>
                        </a:rPr>
                        <m:t>∗</m:t>
                      </m:r>
                      <m:sSub>
                        <m:sSubPr>
                          <m:ctrlPr>
                            <a:rPr lang="es-EC" i="1">
                              <a:latin typeface="Cambria Math"/>
                            </a:rPr>
                          </m:ctrlPr>
                        </m:sSubPr>
                        <m:e>
                          <m:r>
                            <m:rPr>
                              <m:sty m:val="p"/>
                            </m:rPr>
                            <a:rPr lang="es-EC">
                              <a:latin typeface="Cambria Math"/>
                            </a:rPr>
                            <m:t>A</m:t>
                          </m:r>
                        </m:e>
                        <m:sub>
                          <m:r>
                            <m:rPr>
                              <m:sty m:val="p"/>
                            </m:rPr>
                            <a:rPr lang="es-EC">
                              <a:latin typeface="Cambria Math"/>
                            </a:rPr>
                            <m:t>s</m:t>
                          </m:r>
                          <m:r>
                            <a:rPr lang="es-EC">
                              <a:latin typeface="Cambria Math"/>
                            </a:rPr>
                            <m:t> </m:t>
                          </m:r>
                          <m:r>
                            <m:rPr>
                              <m:sty m:val="p"/>
                            </m:rPr>
                            <a:rPr lang="es-EC">
                              <a:latin typeface="Cambria Math"/>
                            </a:rPr>
                            <m:t>tubo</m:t>
                          </m:r>
                        </m:sub>
                      </m:sSub>
                      <m:r>
                        <a:rPr lang="es-EC" i="1">
                          <a:latin typeface="Cambria Math"/>
                        </a:rPr>
                        <m:t>∗</m:t>
                      </m:r>
                      <m:r>
                        <a:rPr lang="es-EC">
                          <a:latin typeface="Cambria Math"/>
                        </a:rPr>
                        <m:t>∆</m:t>
                      </m:r>
                      <m:sSub>
                        <m:sSubPr>
                          <m:ctrlPr>
                            <a:rPr lang="es-EC" i="1">
                              <a:latin typeface="Cambria Math"/>
                            </a:rPr>
                          </m:ctrlPr>
                        </m:sSubPr>
                        <m:e>
                          <m:r>
                            <m:rPr>
                              <m:sty m:val="p"/>
                            </m:rPr>
                            <a:rPr lang="es-EC">
                              <a:latin typeface="Cambria Math"/>
                            </a:rPr>
                            <m:t>T</m:t>
                          </m:r>
                        </m:e>
                        <m:sub>
                          <m:r>
                            <m:rPr>
                              <m:sty m:val="p"/>
                            </m:rPr>
                            <a:rPr lang="es-EC">
                              <a:latin typeface="Cambria Math"/>
                            </a:rPr>
                            <m:t>m</m:t>
                          </m:r>
                        </m:sub>
                      </m:sSub>
                    </m:oMath>
                  </m:oMathPara>
                </a14:m>
                <a:endParaRPr lang="es-EC" dirty="0"/>
              </a:p>
            </p:txBody>
          </p:sp>
        </mc:Choice>
        <mc:Fallback xmlns="">
          <p:sp>
            <p:nvSpPr>
              <p:cNvPr id="5" name="4 Rectángulo"/>
              <p:cNvSpPr>
                <a:spLocks noRot="1" noChangeAspect="1" noMove="1" noResize="1" noEditPoints="1" noAdjustHandles="1" noChangeArrowheads="1" noChangeShapeType="1" noTextEdit="1"/>
              </p:cNvSpPr>
              <p:nvPr/>
            </p:nvSpPr>
            <p:spPr>
              <a:xfrm>
                <a:off x="2699792" y="5589240"/>
                <a:ext cx="3175613" cy="409023"/>
              </a:xfrm>
              <a:prstGeom prst="rect">
                <a:avLst/>
              </a:prstGeom>
              <a:blipFill rotWithShape="1">
                <a:blip r:embed="rId7"/>
                <a:stretch>
                  <a:fillRect b="-2985"/>
                </a:stretch>
              </a:blipFill>
            </p:spPr>
            <p:txBody>
              <a:bodyPr/>
              <a:lstStyle/>
              <a:p>
                <a:r>
                  <a:rPr lang="es-EC">
                    <a:noFill/>
                  </a:rPr>
                  <a:t> </a:t>
                </a:r>
              </a:p>
            </p:txBody>
          </p:sp>
        </mc:Fallback>
      </mc:AlternateContent>
      <p:sp>
        <p:nvSpPr>
          <p:cNvPr id="7" name="1 Título"/>
          <p:cNvSpPr>
            <a:spLocks noGrp="1"/>
          </p:cNvSpPr>
          <p:nvPr>
            <p:ph type="title"/>
          </p:nvPr>
        </p:nvSpPr>
        <p:spPr>
          <a:xfrm>
            <a:off x="457200" y="44624"/>
            <a:ext cx="7620000" cy="1143000"/>
          </a:xfrm>
        </p:spPr>
        <p:txBody>
          <a:bodyPr/>
          <a:lstStyle/>
          <a:p>
            <a:r>
              <a:rPr lang="es-EC" sz="3600" dirty="0"/>
              <a:t>Diseño T</a:t>
            </a:r>
            <a:r>
              <a:rPr lang="es-EC" sz="3600" dirty="0" smtClean="0"/>
              <a:t>érmico</a:t>
            </a:r>
            <a:endParaRPr lang="es-EC" sz="3600" dirty="0"/>
          </a:p>
        </p:txBody>
      </p:sp>
    </p:spTree>
    <p:extLst>
      <p:ext uri="{BB962C8B-B14F-4D97-AF65-F5344CB8AC3E}">
        <p14:creationId xmlns:p14="http://schemas.microsoft.com/office/powerpoint/2010/main" val="25304146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p:nvPr/>
        </p:nvPicPr>
        <p:blipFill rotWithShape="1">
          <a:blip r:embed="rId2"/>
          <a:srcRect l="35269" t="26314" r="2980" b="12906"/>
          <a:stretch/>
        </p:blipFill>
        <p:spPr bwMode="auto">
          <a:xfrm>
            <a:off x="1547663" y="1196752"/>
            <a:ext cx="5650747" cy="3312368"/>
          </a:xfrm>
          <a:prstGeom prst="rect">
            <a:avLst/>
          </a:prstGeom>
          <a:ln w="9525" cap="flat" cmpd="sng" algn="ctr">
            <a:noFill/>
            <a:prstDash val="solid"/>
            <a:round/>
            <a:headEnd type="none" w="med" len="med"/>
            <a:tailEnd type="none" w="med" len="med"/>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7" name="6 Rectángulo"/>
              <p:cNvSpPr/>
              <p:nvPr/>
            </p:nvSpPr>
            <p:spPr>
              <a:xfrm>
                <a:off x="107504" y="4437112"/>
                <a:ext cx="8280920" cy="2383666"/>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s-EC" i="1">
                              <a:latin typeface="Cambria Math"/>
                            </a:rPr>
                          </m:ctrlPr>
                        </m:sSubPr>
                        <m:e>
                          <m:r>
                            <m:rPr>
                              <m:sty m:val="p"/>
                            </m:rPr>
                            <a:rPr lang="es-ES">
                              <a:latin typeface="Cambria Math"/>
                            </a:rPr>
                            <m:t>R</m:t>
                          </m:r>
                        </m:e>
                        <m:sub>
                          <m:r>
                            <a:rPr lang="es-ES">
                              <a:latin typeface="Cambria Math"/>
                            </a:rPr>
                            <m:t>9  </m:t>
                          </m:r>
                        </m:sub>
                      </m:sSub>
                      <m:r>
                        <a:rPr lang="es-ES">
                          <a:latin typeface="Cambria Math"/>
                        </a:rPr>
                        <m:t>  =</m:t>
                      </m:r>
                      <m:r>
                        <m:rPr>
                          <m:sty m:val="p"/>
                        </m:rPr>
                        <a:rPr lang="es-ES">
                          <a:latin typeface="Cambria Math"/>
                        </a:rPr>
                        <m:t>resisitencia</m:t>
                      </m:r>
                      <m:r>
                        <a:rPr lang="es-ES">
                          <a:latin typeface="Cambria Math"/>
                        </a:rPr>
                        <m:t> </m:t>
                      </m:r>
                      <m:r>
                        <m:rPr>
                          <m:sty m:val="p"/>
                        </m:rPr>
                        <a:rPr lang="es-ES">
                          <a:latin typeface="Cambria Math"/>
                        </a:rPr>
                        <m:t>por</m:t>
                      </m:r>
                      <m:r>
                        <a:rPr lang="es-ES">
                          <a:latin typeface="Cambria Math"/>
                        </a:rPr>
                        <m:t> </m:t>
                      </m:r>
                      <m:r>
                        <m:rPr>
                          <m:sty m:val="p"/>
                        </m:rPr>
                        <a:rPr lang="es-ES">
                          <a:latin typeface="Cambria Math"/>
                        </a:rPr>
                        <m:t>convecci</m:t>
                      </m:r>
                      <m:r>
                        <a:rPr lang="es-ES">
                          <a:latin typeface="Cambria Math"/>
                        </a:rPr>
                        <m:t>ó</m:t>
                      </m:r>
                      <m:r>
                        <m:rPr>
                          <m:sty m:val="p"/>
                        </m:rPr>
                        <a:rPr lang="es-ES">
                          <a:latin typeface="Cambria Math"/>
                        </a:rPr>
                        <m:t>n</m:t>
                      </m:r>
                      <m:r>
                        <a:rPr lang="es-ES">
                          <a:latin typeface="Cambria Math"/>
                        </a:rPr>
                        <m:t> </m:t>
                      </m:r>
                      <m:r>
                        <m:rPr>
                          <m:sty m:val="p"/>
                        </m:rPr>
                        <a:rPr lang="es-ES">
                          <a:latin typeface="Cambria Math"/>
                        </a:rPr>
                        <m:t>interna</m:t>
                      </m:r>
                      <m:r>
                        <a:rPr lang="es-ES">
                          <a:latin typeface="Cambria Math"/>
                        </a:rPr>
                        <m:t>=</m:t>
                      </m:r>
                      <m:f>
                        <m:fPr>
                          <m:ctrlPr>
                            <a:rPr lang="es-EC" i="1">
                              <a:latin typeface="Cambria Math"/>
                            </a:rPr>
                          </m:ctrlPr>
                        </m:fPr>
                        <m:num>
                          <m:sSub>
                            <m:sSubPr>
                              <m:ctrlPr>
                                <a:rPr lang="es-EC" i="1">
                                  <a:latin typeface="Cambria Math"/>
                                </a:rPr>
                              </m:ctrlPr>
                            </m:sSubPr>
                            <m:e>
                              <m:r>
                                <a:rPr lang="es-ES">
                                  <a:latin typeface="Cambria Math"/>
                                </a:rPr>
                                <m:t>∅</m:t>
                              </m:r>
                            </m:e>
                            <m:sub>
                              <m:r>
                                <m:rPr>
                                  <m:sty m:val="p"/>
                                </m:rPr>
                                <a:rPr lang="es-ES">
                                  <a:latin typeface="Cambria Math"/>
                                </a:rPr>
                                <m:t>externo</m:t>
                              </m:r>
                              <m:r>
                                <a:rPr lang="es-ES">
                                  <a:latin typeface="Cambria Math"/>
                                </a:rPr>
                                <m:t> </m:t>
                              </m:r>
                              <m:r>
                                <m:rPr>
                                  <m:sty m:val="p"/>
                                </m:rPr>
                                <a:rPr lang="es-ES">
                                  <a:latin typeface="Cambria Math"/>
                                </a:rPr>
                                <m:t>tubos</m:t>
                              </m:r>
                            </m:sub>
                          </m:sSub>
                        </m:num>
                        <m:den>
                          <m:sSub>
                            <m:sSubPr>
                              <m:ctrlPr>
                                <a:rPr lang="es-EC" i="1">
                                  <a:latin typeface="Cambria Math"/>
                                </a:rPr>
                              </m:ctrlPr>
                            </m:sSubPr>
                            <m:e>
                              <m:sSub>
                                <m:sSubPr>
                                  <m:ctrlPr>
                                    <a:rPr lang="es-EC" i="1">
                                      <a:latin typeface="Cambria Math"/>
                                    </a:rPr>
                                  </m:ctrlPr>
                                </m:sSubPr>
                                <m:e>
                                  <m:r>
                                    <a:rPr lang="es-ES">
                                      <a:latin typeface="Cambria Math"/>
                                    </a:rPr>
                                    <m:t>∅</m:t>
                                  </m:r>
                                </m:e>
                                <m:sub>
                                  <m:r>
                                    <m:rPr>
                                      <m:sty m:val="p"/>
                                    </m:rPr>
                                    <a:rPr lang="es-ES">
                                      <a:latin typeface="Cambria Math"/>
                                    </a:rPr>
                                    <m:t>interno</m:t>
                                  </m:r>
                                  <m:r>
                                    <a:rPr lang="es-ES">
                                      <a:latin typeface="Cambria Math"/>
                                    </a:rPr>
                                    <m:t> </m:t>
                                  </m:r>
                                  <m:r>
                                    <m:rPr>
                                      <m:sty m:val="p"/>
                                    </m:rPr>
                                    <a:rPr lang="es-ES">
                                      <a:latin typeface="Cambria Math"/>
                                    </a:rPr>
                                    <m:t>tubos</m:t>
                                  </m:r>
                                </m:sub>
                              </m:sSub>
                              <m:r>
                                <a:rPr lang="es-ES">
                                  <a:latin typeface="Cambria Math"/>
                                </a:rPr>
                                <m:t> </m:t>
                              </m:r>
                              <m:r>
                                <a:rPr lang="es-ES" i="1">
                                  <a:latin typeface="Cambria Math"/>
                                </a:rPr>
                                <m:t>∗</m:t>
                              </m:r>
                              <m:r>
                                <a:rPr lang="es-ES">
                                  <a:latin typeface="Cambria Math"/>
                                </a:rPr>
                                <m:t> </m:t>
                              </m:r>
                              <m:r>
                                <m:rPr>
                                  <m:sty m:val="p"/>
                                </m:rPr>
                                <a:rPr lang="es-ES">
                                  <a:latin typeface="Cambria Math"/>
                                </a:rPr>
                                <m:t>h</m:t>
                              </m:r>
                            </m:e>
                            <m:sub>
                              <m:r>
                                <m:rPr>
                                  <m:sty m:val="p"/>
                                </m:rPr>
                                <a:rPr lang="es-ES">
                                  <a:latin typeface="Cambria Math"/>
                                </a:rPr>
                                <m:t>ci</m:t>
                              </m:r>
                              <m:r>
                                <a:rPr lang="es-ES">
                                  <a:latin typeface="Cambria Math"/>
                                </a:rPr>
                                <m:t> </m:t>
                              </m:r>
                              <m:r>
                                <m:rPr>
                                  <m:sty m:val="p"/>
                                </m:rPr>
                                <a:rPr lang="es-ES">
                                  <a:latin typeface="Cambria Math"/>
                                </a:rPr>
                                <m:t>tubo</m:t>
                              </m:r>
                            </m:sub>
                          </m:sSub>
                        </m:den>
                      </m:f>
                    </m:oMath>
                  </m:oMathPara>
                </a14:m>
                <a:endParaRPr lang="es-EC" dirty="0"/>
              </a:p>
              <a:p>
                <a:pPr/>
                <a14:m>
                  <m:oMathPara xmlns:m="http://schemas.openxmlformats.org/officeDocument/2006/math">
                    <m:oMathParaPr>
                      <m:jc m:val="left"/>
                    </m:oMathParaPr>
                    <m:oMath xmlns:m="http://schemas.openxmlformats.org/officeDocument/2006/math">
                      <m:sSub>
                        <m:sSubPr>
                          <m:ctrlPr>
                            <a:rPr lang="es-EC" i="1">
                              <a:latin typeface="Cambria Math"/>
                            </a:rPr>
                          </m:ctrlPr>
                        </m:sSubPr>
                        <m:e>
                          <m:r>
                            <m:rPr>
                              <m:sty m:val="p"/>
                            </m:rPr>
                            <a:rPr lang="es-ES">
                              <a:latin typeface="Cambria Math"/>
                            </a:rPr>
                            <m:t>R</m:t>
                          </m:r>
                        </m:e>
                        <m:sub>
                          <m:r>
                            <a:rPr lang="es-ES">
                              <a:latin typeface="Cambria Math"/>
                            </a:rPr>
                            <m:t>10</m:t>
                          </m:r>
                        </m:sub>
                      </m:sSub>
                      <m:r>
                        <a:rPr lang="es-ES">
                          <a:latin typeface="Cambria Math"/>
                        </a:rPr>
                        <m:t>  =</m:t>
                      </m:r>
                      <m:r>
                        <m:rPr>
                          <m:sty m:val="p"/>
                        </m:rPr>
                        <a:rPr lang="es-ES">
                          <a:latin typeface="Cambria Math"/>
                        </a:rPr>
                        <m:t>resisitencia</m:t>
                      </m:r>
                      <m:r>
                        <a:rPr lang="es-ES">
                          <a:latin typeface="Cambria Math"/>
                        </a:rPr>
                        <m:t> </m:t>
                      </m:r>
                      <m:r>
                        <m:rPr>
                          <m:sty m:val="p"/>
                        </m:rPr>
                        <a:rPr lang="es-ES">
                          <a:latin typeface="Cambria Math"/>
                        </a:rPr>
                        <m:t>por</m:t>
                      </m:r>
                      <m:r>
                        <a:rPr lang="es-ES">
                          <a:latin typeface="Cambria Math"/>
                        </a:rPr>
                        <m:t> </m:t>
                      </m:r>
                      <m:r>
                        <m:rPr>
                          <m:sty m:val="p"/>
                        </m:rPr>
                        <a:rPr lang="es-ES">
                          <a:latin typeface="Cambria Math"/>
                        </a:rPr>
                        <m:t>conducci</m:t>
                      </m:r>
                      <m:r>
                        <a:rPr lang="es-ES">
                          <a:latin typeface="Cambria Math"/>
                        </a:rPr>
                        <m:t>ó</m:t>
                      </m:r>
                      <m:r>
                        <m:rPr>
                          <m:sty m:val="p"/>
                        </m:rPr>
                        <a:rPr lang="es-ES">
                          <a:latin typeface="Cambria Math"/>
                        </a:rPr>
                        <m:t>n</m:t>
                      </m:r>
                      <m:r>
                        <a:rPr lang="es-ES">
                          <a:latin typeface="Cambria Math"/>
                        </a:rPr>
                        <m:t>=</m:t>
                      </m:r>
                      <m:f>
                        <m:fPr>
                          <m:ctrlPr>
                            <a:rPr lang="es-EC" i="1">
                              <a:latin typeface="Cambria Math"/>
                            </a:rPr>
                          </m:ctrlPr>
                        </m:fPr>
                        <m:num>
                          <m:sSub>
                            <m:sSubPr>
                              <m:ctrlPr>
                                <a:rPr lang="es-EC" i="1">
                                  <a:latin typeface="Cambria Math"/>
                                </a:rPr>
                              </m:ctrlPr>
                            </m:sSubPr>
                            <m:e>
                              <m:r>
                                <a:rPr lang="es-ES">
                                  <a:latin typeface="Cambria Math"/>
                                </a:rPr>
                                <m:t>∅</m:t>
                              </m:r>
                            </m:e>
                            <m:sub>
                              <m:r>
                                <m:rPr>
                                  <m:sty m:val="p"/>
                                </m:rPr>
                                <a:rPr lang="es-ES">
                                  <a:latin typeface="Cambria Math"/>
                                </a:rPr>
                                <m:t>interno</m:t>
                              </m:r>
                              <m:r>
                                <a:rPr lang="es-ES">
                                  <a:latin typeface="Cambria Math"/>
                                </a:rPr>
                                <m:t> </m:t>
                              </m:r>
                              <m:r>
                                <m:rPr>
                                  <m:sty m:val="p"/>
                                </m:rPr>
                                <a:rPr lang="es-ES">
                                  <a:latin typeface="Cambria Math"/>
                                </a:rPr>
                                <m:t>tubos</m:t>
                              </m:r>
                            </m:sub>
                          </m:sSub>
                          <m:r>
                            <a:rPr lang="es-ES" i="1">
                              <a:latin typeface="Cambria Math"/>
                            </a:rPr>
                            <m:t>∗</m:t>
                          </m:r>
                          <m:r>
                            <m:rPr>
                              <m:sty m:val="p"/>
                            </m:rPr>
                            <a:rPr lang="es-ES">
                              <a:latin typeface="Cambria Math"/>
                            </a:rPr>
                            <m:t>ln</m:t>
                          </m:r>
                          <m:d>
                            <m:dPr>
                              <m:ctrlPr>
                                <a:rPr lang="es-EC" i="1">
                                  <a:latin typeface="Cambria Math"/>
                                </a:rPr>
                              </m:ctrlPr>
                            </m:dPr>
                            <m:e>
                              <m:f>
                                <m:fPr>
                                  <m:ctrlPr>
                                    <a:rPr lang="es-EC" i="1">
                                      <a:latin typeface="Cambria Math"/>
                                    </a:rPr>
                                  </m:ctrlPr>
                                </m:fPr>
                                <m:num>
                                  <m:sSub>
                                    <m:sSubPr>
                                      <m:ctrlPr>
                                        <a:rPr lang="es-EC" i="1">
                                          <a:latin typeface="Cambria Math"/>
                                        </a:rPr>
                                      </m:ctrlPr>
                                    </m:sSubPr>
                                    <m:e>
                                      <m:r>
                                        <a:rPr lang="es-ES">
                                          <a:latin typeface="Cambria Math"/>
                                        </a:rPr>
                                        <m:t>∅</m:t>
                                      </m:r>
                                    </m:e>
                                    <m:sub>
                                      <m:r>
                                        <m:rPr>
                                          <m:sty m:val="p"/>
                                        </m:rPr>
                                        <a:rPr lang="es-ES">
                                          <a:latin typeface="Cambria Math"/>
                                        </a:rPr>
                                        <m:t>externo</m:t>
                                      </m:r>
                                      <m:r>
                                        <a:rPr lang="es-ES">
                                          <a:latin typeface="Cambria Math"/>
                                        </a:rPr>
                                        <m:t> </m:t>
                                      </m:r>
                                      <m:r>
                                        <m:rPr>
                                          <m:sty m:val="p"/>
                                        </m:rPr>
                                        <a:rPr lang="es-ES">
                                          <a:latin typeface="Cambria Math"/>
                                        </a:rPr>
                                        <m:t>tubos</m:t>
                                      </m:r>
                                    </m:sub>
                                  </m:sSub>
                                </m:num>
                                <m:den>
                                  <m:sSub>
                                    <m:sSubPr>
                                      <m:ctrlPr>
                                        <a:rPr lang="es-EC" i="1">
                                          <a:latin typeface="Cambria Math"/>
                                        </a:rPr>
                                      </m:ctrlPr>
                                    </m:sSubPr>
                                    <m:e>
                                      <m:r>
                                        <a:rPr lang="es-ES">
                                          <a:latin typeface="Cambria Math"/>
                                        </a:rPr>
                                        <m:t>∅</m:t>
                                      </m:r>
                                    </m:e>
                                    <m:sub>
                                      <m:r>
                                        <m:rPr>
                                          <m:sty m:val="p"/>
                                        </m:rPr>
                                        <a:rPr lang="es-ES">
                                          <a:latin typeface="Cambria Math"/>
                                        </a:rPr>
                                        <m:t>interno</m:t>
                                      </m:r>
                                      <m:r>
                                        <a:rPr lang="es-ES">
                                          <a:latin typeface="Cambria Math"/>
                                        </a:rPr>
                                        <m:t> </m:t>
                                      </m:r>
                                      <m:r>
                                        <m:rPr>
                                          <m:sty m:val="p"/>
                                        </m:rPr>
                                        <a:rPr lang="es-ES">
                                          <a:latin typeface="Cambria Math"/>
                                        </a:rPr>
                                        <m:t>tubos</m:t>
                                      </m:r>
                                    </m:sub>
                                  </m:sSub>
                                </m:den>
                              </m:f>
                            </m:e>
                          </m:d>
                        </m:num>
                        <m:den>
                          <m:r>
                            <a:rPr lang="es-ES">
                              <a:latin typeface="Cambria Math"/>
                            </a:rPr>
                            <m:t>2</m:t>
                          </m:r>
                          <m:r>
                            <a:rPr lang="es-ES" i="1">
                              <a:latin typeface="Cambria Math"/>
                            </a:rPr>
                            <m:t>∗</m:t>
                          </m:r>
                          <m:sSub>
                            <m:sSubPr>
                              <m:ctrlPr>
                                <a:rPr lang="es-EC" i="1">
                                  <a:latin typeface="Cambria Math"/>
                                </a:rPr>
                              </m:ctrlPr>
                            </m:sSubPr>
                            <m:e>
                              <m:r>
                                <m:rPr>
                                  <m:sty m:val="p"/>
                                </m:rPr>
                                <a:rPr lang="es-ES">
                                  <a:latin typeface="Cambria Math"/>
                                </a:rPr>
                                <m:t>λ</m:t>
                              </m:r>
                            </m:e>
                            <m:sub>
                              <m:r>
                                <m:rPr>
                                  <m:sty m:val="p"/>
                                </m:rPr>
                                <a:rPr lang="es-ES">
                                  <a:latin typeface="Cambria Math"/>
                                </a:rPr>
                                <m:t>acero</m:t>
                              </m:r>
                              <m:r>
                                <a:rPr lang="es-ES">
                                  <a:latin typeface="Cambria Math"/>
                                </a:rPr>
                                <m:t> </m:t>
                              </m:r>
                              <m:r>
                                <m:rPr>
                                  <m:sty m:val="p"/>
                                </m:rPr>
                                <a:rPr lang="es-ES">
                                  <a:latin typeface="Cambria Math"/>
                                </a:rPr>
                                <m:t>carbono</m:t>
                              </m:r>
                            </m:sub>
                          </m:sSub>
                        </m:den>
                      </m:f>
                    </m:oMath>
                  </m:oMathPara>
                </a14:m>
                <a:endParaRPr lang="es-EC" dirty="0" smtClean="0"/>
              </a:p>
              <a:p>
                <a:endParaRPr lang="es-EC" dirty="0"/>
              </a:p>
              <a:p>
                <a:pPr/>
                <a14:m>
                  <m:oMathPara xmlns:m="http://schemas.openxmlformats.org/officeDocument/2006/math">
                    <m:oMathParaPr>
                      <m:jc m:val="left"/>
                    </m:oMathParaPr>
                    <m:oMath xmlns:m="http://schemas.openxmlformats.org/officeDocument/2006/math">
                      <m:sSub>
                        <m:sSubPr>
                          <m:ctrlPr>
                            <a:rPr lang="es-EC" i="1">
                              <a:latin typeface="Cambria Math"/>
                            </a:rPr>
                          </m:ctrlPr>
                        </m:sSubPr>
                        <m:e>
                          <m:r>
                            <m:rPr>
                              <m:sty m:val="p"/>
                            </m:rPr>
                            <a:rPr lang="es-ES">
                              <a:latin typeface="Cambria Math"/>
                            </a:rPr>
                            <m:t>R</m:t>
                          </m:r>
                        </m:e>
                        <m:sub>
                          <m:r>
                            <a:rPr lang="es-ES">
                              <a:latin typeface="Cambria Math"/>
                            </a:rPr>
                            <m:t>11</m:t>
                          </m:r>
                        </m:sub>
                      </m:sSub>
                      <m:r>
                        <a:rPr lang="es-ES">
                          <a:latin typeface="Cambria Math"/>
                        </a:rPr>
                        <m:t>  =</m:t>
                      </m:r>
                      <m:r>
                        <m:rPr>
                          <m:sty m:val="p"/>
                        </m:rPr>
                        <a:rPr lang="es-ES">
                          <a:latin typeface="Cambria Math"/>
                        </a:rPr>
                        <m:t>resisitencia</m:t>
                      </m:r>
                      <m:r>
                        <a:rPr lang="es-ES">
                          <a:latin typeface="Cambria Math"/>
                        </a:rPr>
                        <m:t> </m:t>
                      </m:r>
                      <m:r>
                        <m:rPr>
                          <m:sty m:val="p"/>
                        </m:rPr>
                        <a:rPr lang="es-ES">
                          <a:latin typeface="Cambria Math"/>
                        </a:rPr>
                        <m:t>por</m:t>
                      </m:r>
                      <m:r>
                        <a:rPr lang="es-ES">
                          <a:latin typeface="Cambria Math"/>
                        </a:rPr>
                        <m:t> </m:t>
                      </m:r>
                      <m:r>
                        <m:rPr>
                          <m:sty m:val="p"/>
                        </m:rPr>
                        <a:rPr lang="es-ES">
                          <a:latin typeface="Cambria Math"/>
                        </a:rPr>
                        <m:t>convecci</m:t>
                      </m:r>
                      <m:r>
                        <a:rPr lang="es-ES">
                          <a:latin typeface="Cambria Math"/>
                        </a:rPr>
                        <m:t>ó</m:t>
                      </m:r>
                      <m:r>
                        <m:rPr>
                          <m:sty m:val="p"/>
                        </m:rPr>
                        <a:rPr lang="es-ES">
                          <a:latin typeface="Cambria Math"/>
                        </a:rPr>
                        <m:t>n</m:t>
                      </m:r>
                      <m:r>
                        <a:rPr lang="es-ES">
                          <a:latin typeface="Cambria Math"/>
                        </a:rPr>
                        <m:t> </m:t>
                      </m:r>
                      <m:r>
                        <m:rPr>
                          <m:sty m:val="p"/>
                        </m:rPr>
                        <a:rPr lang="es-ES">
                          <a:latin typeface="Cambria Math"/>
                        </a:rPr>
                        <m:t>externa</m:t>
                      </m:r>
                      <m:r>
                        <a:rPr lang="es-ES">
                          <a:latin typeface="Cambria Math"/>
                        </a:rPr>
                        <m:t>=</m:t>
                      </m:r>
                      <m:f>
                        <m:fPr>
                          <m:ctrlPr>
                            <a:rPr lang="es-EC" i="1">
                              <a:latin typeface="Cambria Math"/>
                            </a:rPr>
                          </m:ctrlPr>
                        </m:fPr>
                        <m:num>
                          <m:r>
                            <a:rPr lang="es-ES">
                              <a:latin typeface="Cambria Math"/>
                            </a:rPr>
                            <m:t>1</m:t>
                          </m:r>
                        </m:num>
                        <m:den>
                          <m:sSub>
                            <m:sSubPr>
                              <m:ctrlPr>
                                <a:rPr lang="es-EC" i="1">
                                  <a:latin typeface="Cambria Math"/>
                                </a:rPr>
                              </m:ctrlPr>
                            </m:sSubPr>
                            <m:e>
                              <m:r>
                                <m:rPr>
                                  <m:sty m:val="p"/>
                                </m:rPr>
                                <a:rPr lang="es-ES">
                                  <a:latin typeface="Cambria Math"/>
                                </a:rPr>
                                <m:t>h</m:t>
                              </m:r>
                            </m:e>
                            <m:sub>
                              <m:r>
                                <m:rPr>
                                  <m:sty m:val="p"/>
                                </m:rPr>
                                <a:rPr lang="es-ES">
                                  <a:latin typeface="Cambria Math"/>
                                </a:rPr>
                                <m:t>co</m:t>
                              </m:r>
                              <m:r>
                                <a:rPr lang="es-ES">
                                  <a:latin typeface="Cambria Math"/>
                                </a:rPr>
                                <m:t> </m:t>
                              </m:r>
                              <m:r>
                                <m:rPr>
                                  <m:sty m:val="p"/>
                                </m:rPr>
                                <a:rPr lang="es-ES">
                                  <a:latin typeface="Cambria Math"/>
                                </a:rPr>
                                <m:t>tubo</m:t>
                              </m:r>
                            </m:sub>
                          </m:sSub>
                        </m:den>
                      </m:f>
                    </m:oMath>
                  </m:oMathPara>
                </a14:m>
                <a:endParaRPr lang="es-EC" dirty="0"/>
              </a:p>
            </p:txBody>
          </p:sp>
        </mc:Choice>
        <mc:Fallback xmlns="">
          <p:sp>
            <p:nvSpPr>
              <p:cNvPr id="7" name="6 Rectángulo"/>
              <p:cNvSpPr>
                <a:spLocks noRot="1" noChangeAspect="1" noMove="1" noResize="1" noEditPoints="1" noAdjustHandles="1" noChangeArrowheads="1" noChangeShapeType="1" noTextEdit="1"/>
              </p:cNvSpPr>
              <p:nvPr/>
            </p:nvSpPr>
            <p:spPr>
              <a:xfrm>
                <a:off x="107504" y="4437112"/>
                <a:ext cx="8280920" cy="2383666"/>
              </a:xfrm>
              <a:prstGeom prst="rect">
                <a:avLst/>
              </a:prstGeom>
              <a:blipFill rotWithShape="1">
                <a:blip r:embed="rId3"/>
                <a:stretch>
                  <a:fillRect/>
                </a:stretch>
              </a:blipFill>
            </p:spPr>
            <p:txBody>
              <a:bodyPr/>
              <a:lstStyle/>
              <a:p>
                <a:r>
                  <a:rPr lang="es-EC">
                    <a:noFill/>
                  </a:rPr>
                  <a:t> </a:t>
                </a:r>
              </a:p>
            </p:txBody>
          </p:sp>
        </mc:Fallback>
      </mc:AlternateContent>
      <p:sp>
        <p:nvSpPr>
          <p:cNvPr id="8" name="1 Título"/>
          <p:cNvSpPr>
            <a:spLocks noGrp="1"/>
          </p:cNvSpPr>
          <p:nvPr>
            <p:ph type="title"/>
          </p:nvPr>
        </p:nvSpPr>
        <p:spPr>
          <a:xfrm>
            <a:off x="457200" y="44624"/>
            <a:ext cx="7620000" cy="1143000"/>
          </a:xfrm>
        </p:spPr>
        <p:txBody>
          <a:bodyPr/>
          <a:lstStyle/>
          <a:p>
            <a:r>
              <a:rPr lang="es-EC" sz="3600" dirty="0"/>
              <a:t>Diseño T</a:t>
            </a:r>
            <a:r>
              <a:rPr lang="es-EC" sz="3600" dirty="0" smtClean="0"/>
              <a:t>érmico</a:t>
            </a:r>
            <a:endParaRPr lang="es-EC" sz="3600" dirty="0"/>
          </a:p>
        </p:txBody>
      </p:sp>
    </p:spTree>
    <p:extLst>
      <p:ext uri="{BB962C8B-B14F-4D97-AF65-F5344CB8AC3E}">
        <p14:creationId xmlns:p14="http://schemas.microsoft.com/office/powerpoint/2010/main" val="6300167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5 Rectángulo"/>
              <p:cNvSpPr/>
              <p:nvPr/>
            </p:nvSpPr>
            <p:spPr>
              <a:xfrm>
                <a:off x="179512" y="1628799"/>
                <a:ext cx="7902624" cy="185396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s-EC" i="1">
                              <a:latin typeface="Cambria Math"/>
                            </a:rPr>
                          </m:ctrlPr>
                        </m:sSubPr>
                        <m:e>
                          <m:r>
                            <m:rPr>
                              <m:sty m:val="p"/>
                            </m:rPr>
                            <a:rPr lang="es-MX">
                              <a:latin typeface="Cambria Math"/>
                            </a:rPr>
                            <m:t>U</m:t>
                          </m:r>
                        </m:e>
                        <m:sub>
                          <m:r>
                            <m:rPr>
                              <m:sty m:val="p"/>
                            </m:rPr>
                            <a:rPr lang="es-MX">
                              <a:latin typeface="Cambria Math"/>
                            </a:rPr>
                            <m:t>tubo</m:t>
                          </m:r>
                        </m:sub>
                      </m:sSub>
                      <m:r>
                        <a:rPr lang="es-MX">
                          <a:latin typeface="Cambria Math"/>
                        </a:rPr>
                        <m:t>   =   </m:t>
                      </m:r>
                      <m:f>
                        <m:fPr>
                          <m:ctrlPr>
                            <a:rPr lang="es-EC" i="1">
                              <a:latin typeface="Cambria Math"/>
                            </a:rPr>
                          </m:ctrlPr>
                        </m:fPr>
                        <m:num>
                          <m:r>
                            <a:rPr lang="es-MX">
                              <a:latin typeface="Cambria Math"/>
                            </a:rPr>
                            <m:t>1</m:t>
                          </m:r>
                        </m:num>
                        <m:den>
                          <m:f>
                            <m:fPr>
                              <m:ctrlPr>
                                <a:rPr lang="es-EC" i="1">
                                  <a:latin typeface="Cambria Math"/>
                                </a:rPr>
                              </m:ctrlPr>
                            </m:fPr>
                            <m:num>
                              <m:r>
                                <a:rPr lang="es-MX">
                                  <a:latin typeface="Cambria Math"/>
                                </a:rPr>
                                <m:t>0.027</m:t>
                              </m:r>
                            </m:num>
                            <m:den>
                              <m:r>
                                <a:rPr lang="es-MX">
                                  <a:latin typeface="Cambria Math"/>
                                </a:rPr>
                                <m:t>0.021</m:t>
                              </m:r>
                              <m:r>
                                <a:rPr lang="es-MX" i="1">
                                  <a:latin typeface="Cambria Math"/>
                                </a:rPr>
                                <m:t>∗</m:t>
                              </m:r>
                              <m:r>
                                <a:rPr lang="es-MX">
                                  <a:latin typeface="Cambria Math"/>
                                </a:rPr>
                                <m:t> 59.549</m:t>
                              </m:r>
                            </m:den>
                          </m:f>
                          <m:r>
                            <a:rPr lang="es-MX">
                              <a:latin typeface="Cambria Math"/>
                            </a:rPr>
                            <m:t> + </m:t>
                          </m:r>
                          <m:f>
                            <m:fPr>
                              <m:ctrlPr>
                                <a:rPr lang="es-EC" i="1">
                                  <a:latin typeface="Cambria Math"/>
                                </a:rPr>
                              </m:ctrlPr>
                            </m:fPr>
                            <m:num>
                              <m:r>
                                <a:rPr lang="es-MX">
                                  <a:latin typeface="Cambria Math"/>
                                </a:rPr>
                                <m:t>0.021 </m:t>
                              </m:r>
                              <m:r>
                                <a:rPr lang="es-MX" i="1">
                                  <a:latin typeface="Cambria Math"/>
                                </a:rPr>
                                <m:t>∗</m:t>
                              </m:r>
                              <m:r>
                                <a:rPr lang="es-MX">
                                  <a:latin typeface="Cambria Math"/>
                                </a:rPr>
                                <m:t> </m:t>
                              </m:r>
                              <m:r>
                                <m:rPr>
                                  <m:sty m:val="p"/>
                                </m:rPr>
                                <a:rPr lang="es-MX">
                                  <a:latin typeface="Cambria Math"/>
                                </a:rPr>
                                <m:t>ln</m:t>
                              </m:r>
                              <m:d>
                                <m:dPr>
                                  <m:ctrlPr>
                                    <a:rPr lang="es-EC" i="1">
                                      <a:latin typeface="Cambria Math"/>
                                    </a:rPr>
                                  </m:ctrlPr>
                                </m:dPr>
                                <m:e>
                                  <m:r>
                                    <a:rPr lang="es-MX" i="1">
                                      <a:latin typeface="Cambria Math"/>
                                    </a:rPr>
                                    <m:t> </m:t>
                                  </m:r>
                                  <m:f>
                                    <m:fPr>
                                      <m:ctrlPr>
                                        <a:rPr lang="es-EC" i="1">
                                          <a:latin typeface="Cambria Math"/>
                                        </a:rPr>
                                      </m:ctrlPr>
                                    </m:fPr>
                                    <m:num>
                                      <m:r>
                                        <a:rPr lang="es-MX">
                                          <a:latin typeface="Cambria Math"/>
                                        </a:rPr>
                                        <m:t>0.027</m:t>
                                      </m:r>
                                    </m:num>
                                    <m:den>
                                      <m:r>
                                        <a:rPr lang="es-MX">
                                          <a:latin typeface="Cambria Math"/>
                                        </a:rPr>
                                        <m:t>0.021</m:t>
                                      </m:r>
                                    </m:den>
                                  </m:f>
                                  <m:r>
                                    <a:rPr lang="es-MX" i="1">
                                      <a:latin typeface="Cambria Math"/>
                                    </a:rPr>
                                    <m:t> </m:t>
                                  </m:r>
                                </m:e>
                              </m:d>
                            </m:num>
                            <m:den>
                              <m:r>
                                <a:rPr lang="es-MX" i="1">
                                  <a:latin typeface="Cambria Math"/>
                                </a:rPr>
                                <m:t>2 ∗</m:t>
                              </m:r>
                              <m:r>
                                <a:rPr lang="es-MX">
                                  <a:latin typeface="Cambria Math"/>
                                </a:rPr>
                                <m:t>51.9</m:t>
                              </m:r>
                            </m:den>
                          </m:f>
                          <m:r>
                            <a:rPr lang="es-MX">
                              <a:latin typeface="Cambria Math"/>
                            </a:rPr>
                            <m:t> + </m:t>
                          </m:r>
                          <m:f>
                            <m:fPr>
                              <m:ctrlPr>
                                <a:rPr lang="es-EC" i="1">
                                  <a:latin typeface="Cambria Math"/>
                                </a:rPr>
                              </m:ctrlPr>
                            </m:fPr>
                            <m:num>
                              <m:r>
                                <a:rPr lang="es-MX">
                                  <a:latin typeface="Cambria Math"/>
                                </a:rPr>
                                <m:t>1</m:t>
                              </m:r>
                            </m:num>
                            <m:den>
                              <m:r>
                                <a:rPr lang="es-MX">
                                  <a:latin typeface="Cambria Math"/>
                                </a:rPr>
                                <m:t>26.5165</m:t>
                              </m:r>
                            </m:den>
                          </m:f>
                        </m:den>
                      </m:f>
                    </m:oMath>
                  </m:oMathPara>
                </a14:m>
                <a:endParaRPr lang="es-EC" dirty="0" smtClean="0"/>
              </a:p>
              <a:p>
                <a:endParaRPr lang="es-EC" dirty="0"/>
              </a:p>
              <a:p>
                <a:pPr/>
                <a14:m>
                  <m:oMathPara xmlns:m="http://schemas.openxmlformats.org/officeDocument/2006/math">
                    <m:oMathParaPr>
                      <m:jc m:val="left"/>
                    </m:oMathParaPr>
                    <m:oMath xmlns:m="http://schemas.openxmlformats.org/officeDocument/2006/math">
                      <m:sSub>
                        <m:sSubPr>
                          <m:ctrlPr>
                            <a:rPr lang="es-EC" i="1">
                              <a:latin typeface="Cambria Math"/>
                            </a:rPr>
                          </m:ctrlPr>
                        </m:sSubPr>
                        <m:e>
                          <m:r>
                            <m:rPr>
                              <m:sty m:val="p"/>
                            </m:rPr>
                            <a:rPr lang="es-MX">
                              <a:latin typeface="Cambria Math"/>
                            </a:rPr>
                            <m:t>U</m:t>
                          </m:r>
                        </m:e>
                        <m:sub>
                          <m:r>
                            <m:rPr>
                              <m:sty m:val="p"/>
                            </m:rPr>
                            <a:rPr lang="es-MX">
                              <a:latin typeface="Cambria Math"/>
                            </a:rPr>
                            <m:t>tubo</m:t>
                          </m:r>
                        </m:sub>
                      </m:sSub>
                      <m:r>
                        <a:rPr lang="es-MX">
                          <a:latin typeface="Cambria Math"/>
                        </a:rPr>
                        <m:t>    =  16.8481</m:t>
                      </m:r>
                      <m:d>
                        <m:dPr>
                          <m:begChr m:val="["/>
                          <m:endChr m:val="]"/>
                          <m:ctrlPr>
                            <a:rPr lang="es-EC" i="1">
                              <a:latin typeface="Cambria Math"/>
                            </a:rPr>
                          </m:ctrlPr>
                        </m:dPr>
                        <m:e>
                          <m:f>
                            <m:fPr>
                              <m:ctrlPr>
                                <a:rPr lang="es-EC" i="1">
                                  <a:latin typeface="Cambria Math"/>
                                </a:rPr>
                              </m:ctrlPr>
                            </m:fPr>
                            <m:num>
                              <m:r>
                                <m:rPr>
                                  <m:sty m:val="p"/>
                                </m:rPr>
                                <a:rPr lang="es-MX">
                                  <a:latin typeface="Cambria Math"/>
                                </a:rPr>
                                <m:t>W</m:t>
                              </m:r>
                            </m:num>
                            <m:den>
                              <m:sSup>
                                <m:sSupPr>
                                  <m:ctrlPr>
                                    <a:rPr lang="es-EC" i="1">
                                      <a:latin typeface="Cambria Math"/>
                                    </a:rPr>
                                  </m:ctrlPr>
                                </m:sSupPr>
                                <m:e>
                                  <m:r>
                                    <m:rPr>
                                      <m:sty m:val="p"/>
                                    </m:rPr>
                                    <a:rPr lang="es-MX">
                                      <a:latin typeface="Cambria Math"/>
                                    </a:rPr>
                                    <m:t>m</m:t>
                                  </m:r>
                                </m:e>
                                <m:sup>
                                  <m:r>
                                    <a:rPr lang="es-MX">
                                      <a:latin typeface="Cambria Math"/>
                                    </a:rPr>
                                    <m:t>2</m:t>
                                  </m:r>
                                </m:sup>
                              </m:sSup>
                              <m:r>
                                <a:rPr lang="es-MX" i="1">
                                  <a:latin typeface="Cambria Math"/>
                                </a:rPr>
                                <m:t>∗</m:t>
                              </m:r>
                              <m:r>
                                <a:rPr lang="es-MX">
                                  <a:latin typeface="Cambria Math"/>
                                </a:rPr>
                                <m:t>°</m:t>
                              </m:r>
                              <m:r>
                                <m:rPr>
                                  <m:sty m:val="p"/>
                                </m:rPr>
                                <a:rPr lang="es-MX">
                                  <a:latin typeface="Cambria Math"/>
                                </a:rPr>
                                <m:t>K</m:t>
                              </m:r>
                            </m:den>
                          </m:f>
                        </m:e>
                      </m:d>
                    </m:oMath>
                  </m:oMathPara>
                </a14:m>
                <a:endParaRPr lang="es-EC" dirty="0"/>
              </a:p>
            </p:txBody>
          </p:sp>
        </mc:Choice>
        <mc:Fallback xmlns="">
          <p:sp>
            <p:nvSpPr>
              <p:cNvPr id="6" name="5 Rectángulo"/>
              <p:cNvSpPr>
                <a:spLocks noRot="1" noChangeAspect="1" noMove="1" noResize="1" noEditPoints="1" noAdjustHandles="1" noChangeArrowheads="1" noChangeShapeType="1" noTextEdit="1"/>
              </p:cNvSpPr>
              <p:nvPr/>
            </p:nvSpPr>
            <p:spPr>
              <a:xfrm>
                <a:off x="179512" y="1628799"/>
                <a:ext cx="7902624" cy="1853969"/>
              </a:xfrm>
              <a:prstGeom prst="rect">
                <a:avLst/>
              </a:prstGeom>
              <a:blipFill rotWithShape="1">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10 Rectángulo"/>
              <p:cNvSpPr/>
              <p:nvPr/>
            </p:nvSpPr>
            <p:spPr>
              <a:xfrm>
                <a:off x="179512" y="5210362"/>
                <a:ext cx="4518994" cy="882934"/>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s-EC" i="1" smtClean="0">
                              <a:latin typeface="Cambria Math"/>
                            </a:rPr>
                          </m:ctrlPr>
                        </m:sSubPr>
                        <m:e>
                          <m:r>
                            <m:rPr>
                              <m:sty m:val="p"/>
                            </m:rPr>
                            <a:rPr lang="es-EC">
                              <a:latin typeface="Cambria Math"/>
                            </a:rPr>
                            <m:t>U</m:t>
                          </m:r>
                        </m:e>
                        <m:sub>
                          <m:r>
                            <m:rPr>
                              <m:sty m:val="p"/>
                            </m:rPr>
                            <a:rPr lang="es-EC">
                              <a:latin typeface="Cambria Math"/>
                            </a:rPr>
                            <m:t>tubo</m:t>
                          </m:r>
                          <m:r>
                            <a:rPr lang="es-EC">
                              <a:latin typeface="Cambria Math"/>
                            </a:rPr>
                            <m:t> </m:t>
                          </m:r>
                          <m:r>
                            <m:rPr>
                              <m:sty m:val="p"/>
                            </m:rPr>
                            <a:rPr lang="es-EC">
                              <a:latin typeface="Cambria Math"/>
                            </a:rPr>
                            <m:t>incrustaci</m:t>
                          </m:r>
                          <m:r>
                            <a:rPr lang="es-EC">
                              <a:latin typeface="Cambria Math"/>
                            </a:rPr>
                            <m:t>ó</m:t>
                          </m:r>
                          <m:r>
                            <m:rPr>
                              <m:sty m:val="p"/>
                            </m:rPr>
                            <a:rPr lang="es-EC">
                              <a:latin typeface="Cambria Math"/>
                            </a:rPr>
                            <m:t>n</m:t>
                          </m:r>
                        </m:sub>
                      </m:sSub>
                      <m:r>
                        <a:rPr lang="es-EC" b="0" i="1" smtClean="0">
                          <a:latin typeface="Cambria Math"/>
                        </a:rPr>
                        <m:t>      </m:t>
                      </m:r>
                      <m:r>
                        <a:rPr lang="es-EC">
                          <a:latin typeface="Cambria Math"/>
                        </a:rPr>
                        <m:t>=</m:t>
                      </m:r>
                      <m:f>
                        <m:fPr>
                          <m:ctrlPr>
                            <a:rPr lang="es-EC" i="1">
                              <a:latin typeface="Cambria Math"/>
                            </a:rPr>
                          </m:ctrlPr>
                        </m:fPr>
                        <m:num>
                          <m:r>
                            <a:rPr lang="es-EC">
                              <a:latin typeface="Cambria Math"/>
                            </a:rPr>
                            <m:t>1</m:t>
                          </m:r>
                        </m:num>
                        <m:den>
                          <m:sSub>
                            <m:sSubPr>
                              <m:ctrlPr>
                                <a:rPr lang="es-EC" i="1">
                                  <a:latin typeface="Cambria Math"/>
                                </a:rPr>
                              </m:ctrlPr>
                            </m:sSubPr>
                            <m:e>
                              <m:r>
                                <m:rPr>
                                  <m:sty m:val="p"/>
                                </m:rPr>
                                <a:rPr lang="es-EC">
                                  <a:latin typeface="Cambria Math"/>
                                </a:rPr>
                                <m:t>factor</m:t>
                              </m:r>
                            </m:e>
                            <m:sub>
                              <m:r>
                                <m:rPr>
                                  <m:sty m:val="p"/>
                                </m:rPr>
                                <a:rPr lang="es-EC">
                                  <a:latin typeface="Cambria Math"/>
                                </a:rPr>
                                <m:t>incrustaci</m:t>
                              </m:r>
                              <m:r>
                                <a:rPr lang="es-EC">
                                  <a:latin typeface="Cambria Math"/>
                                </a:rPr>
                                <m:t>ó</m:t>
                              </m:r>
                              <m:r>
                                <m:rPr>
                                  <m:sty m:val="p"/>
                                </m:rPr>
                                <a:rPr lang="es-EC">
                                  <a:latin typeface="Cambria Math"/>
                                </a:rPr>
                                <m:t>n</m:t>
                              </m:r>
                            </m:sub>
                          </m:sSub>
                          <m:r>
                            <a:rPr lang="es-EC" i="1">
                              <a:latin typeface="Cambria Math"/>
                            </a:rPr>
                            <m:t>+</m:t>
                          </m:r>
                          <m:f>
                            <m:fPr>
                              <m:ctrlPr>
                                <a:rPr lang="es-EC" i="1">
                                  <a:latin typeface="Cambria Math"/>
                                </a:rPr>
                              </m:ctrlPr>
                            </m:fPr>
                            <m:num>
                              <m:r>
                                <a:rPr lang="es-EC">
                                  <a:latin typeface="Cambria Math"/>
                                </a:rPr>
                                <m:t>1</m:t>
                              </m:r>
                            </m:num>
                            <m:den>
                              <m:sSub>
                                <m:sSubPr>
                                  <m:ctrlPr>
                                    <a:rPr lang="es-EC" i="1">
                                      <a:latin typeface="Cambria Math"/>
                                    </a:rPr>
                                  </m:ctrlPr>
                                </m:sSubPr>
                                <m:e>
                                  <m:r>
                                    <m:rPr>
                                      <m:sty m:val="p"/>
                                    </m:rPr>
                                    <a:rPr lang="es-EC">
                                      <a:latin typeface="Cambria Math"/>
                                    </a:rPr>
                                    <m:t>U</m:t>
                                  </m:r>
                                </m:e>
                                <m:sub>
                                  <m:r>
                                    <m:rPr>
                                      <m:sty m:val="p"/>
                                    </m:rPr>
                                    <a:rPr lang="es-EC">
                                      <a:latin typeface="Cambria Math"/>
                                    </a:rPr>
                                    <m:t>tubo</m:t>
                                  </m:r>
                                </m:sub>
                              </m:sSub>
                            </m:den>
                          </m:f>
                        </m:den>
                      </m:f>
                    </m:oMath>
                  </m:oMathPara>
                </a14:m>
                <a:endParaRPr lang="es-EC" dirty="0"/>
              </a:p>
            </p:txBody>
          </p:sp>
        </mc:Choice>
        <mc:Fallback xmlns="">
          <p:sp>
            <p:nvSpPr>
              <p:cNvPr id="11" name="10 Rectángulo"/>
              <p:cNvSpPr>
                <a:spLocks noRot="1" noChangeAspect="1" noMove="1" noResize="1" noEditPoints="1" noAdjustHandles="1" noChangeArrowheads="1" noChangeShapeType="1" noTextEdit="1"/>
              </p:cNvSpPr>
              <p:nvPr/>
            </p:nvSpPr>
            <p:spPr>
              <a:xfrm>
                <a:off x="179512" y="5210362"/>
                <a:ext cx="4518994" cy="882934"/>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11 Rectángulo"/>
              <p:cNvSpPr/>
              <p:nvPr/>
            </p:nvSpPr>
            <p:spPr>
              <a:xfrm>
                <a:off x="179408" y="6122994"/>
                <a:ext cx="4201855" cy="618374"/>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s-EC" i="1">
                              <a:latin typeface="Cambria Math"/>
                            </a:rPr>
                          </m:ctrlPr>
                        </m:sSubPr>
                        <m:e>
                          <m:r>
                            <m:rPr>
                              <m:sty m:val="p"/>
                            </m:rPr>
                            <a:rPr lang="es-EC">
                              <a:latin typeface="Cambria Math"/>
                            </a:rPr>
                            <m:t>U</m:t>
                          </m:r>
                        </m:e>
                        <m:sub>
                          <m:r>
                            <m:rPr>
                              <m:sty m:val="p"/>
                            </m:rPr>
                            <a:rPr lang="es-EC">
                              <a:latin typeface="Cambria Math"/>
                            </a:rPr>
                            <m:t>tubo</m:t>
                          </m:r>
                          <m:r>
                            <a:rPr lang="es-EC">
                              <a:latin typeface="Cambria Math"/>
                            </a:rPr>
                            <m:t> </m:t>
                          </m:r>
                          <m:r>
                            <m:rPr>
                              <m:sty m:val="p"/>
                            </m:rPr>
                            <a:rPr lang="es-EC">
                              <a:latin typeface="Cambria Math"/>
                            </a:rPr>
                            <m:t>ensuciamiento</m:t>
                          </m:r>
                        </m:sub>
                      </m:sSub>
                      <m:r>
                        <a:rPr lang="es-EC">
                          <a:latin typeface="Cambria Math"/>
                        </a:rPr>
                        <m:t>   =   16.5224</m:t>
                      </m:r>
                      <m:d>
                        <m:dPr>
                          <m:begChr m:val="["/>
                          <m:endChr m:val="]"/>
                          <m:ctrlPr>
                            <a:rPr lang="es-EC" i="1">
                              <a:latin typeface="Cambria Math"/>
                            </a:rPr>
                          </m:ctrlPr>
                        </m:dPr>
                        <m:e>
                          <m:f>
                            <m:fPr>
                              <m:ctrlPr>
                                <a:rPr lang="es-EC" i="1">
                                  <a:latin typeface="Cambria Math"/>
                                </a:rPr>
                              </m:ctrlPr>
                            </m:fPr>
                            <m:num>
                              <m:r>
                                <m:rPr>
                                  <m:sty m:val="p"/>
                                </m:rPr>
                                <a:rPr lang="es-EC">
                                  <a:latin typeface="Cambria Math"/>
                                </a:rPr>
                                <m:t>W</m:t>
                              </m:r>
                            </m:num>
                            <m:den>
                              <m:sSup>
                                <m:sSupPr>
                                  <m:ctrlPr>
                                    <a:rPr lang="es-EC" i="1">
                                      <a:latin typeface="Cambria Math"/>
                                    </a:rPr>
                                  </m:ctrlPr>
                                </m:sSupPr>
                                <m:e>
                                  <m:r>
                                    <m:rPr>
                                      <m:sty m:val="p"/>
                                    </m:rPr>
                                    <a:rPr lang="es-EC">
                                      <a:latin typeface="Cambria Math"/>
                                    </a:rPr>
                                    <m:t>m</m:t>
                                  </m:r>
                                </m:e>
                                <m:sup>
                                  <m:r>
                                    <a:rPr lang="es-EC">
                                      <a:latin typeface="Cambria Math"/>
                                    </a:rPr>
                                    <m:t>2</m:t>
                                  </m:r>
                                </m:sup>
                              </m:sSup>
                              <m:r>
                                <a:rPr lang="es-EC" i="1">
                                  <a:latin typeface="Cambria Math"/>
                                </a:rPr>
                                <m:t>∗</m:t>
                              </m:r>
                              <m:r>
                                <a:rPr lang="es-EC">
                                  <a:latin typeface="Cambria Math"/>
                                </a:rPr>
                                <m:t>°</m:t>
                              </m:r>
                              <m:r>
                                <m:rPr>
                                  <m:sty m:val="p"/>
                                </m:rPr>
                                <a:rPr lang="es-EC">
                                  <a:latin typeface="Cambria Math"/>
                                </a:rPr>
                                <m:t>K</m:t>
                              </m:r>
                            </m:den>
                          </m:f>
                        </m:e>
                      </m:d>
                    </m:oMath>
                  </m:oMathPara>
                </a14:m>
                <a:endParaRPr lang="es-EC" dirty="0"/>
              </a:p>
            </p:txBody>
          </p:sp>
        </mc:Choice>
        <mc:Fallback xmlns="">
          <p:sp>
            <p:nvSpPr>
              <p:cNvPr id="12" name="11 Rectángulo"/>
              <p:cNvSpPr>
                <a:spLocks noRot="1" noChangeAspect="1" noMove="1" noResize="1" noEditPoints="1" noAdjustHandles="1" noChangeArrowheads="1" noChangeShapeType="1" noTextEdit="1"/>
              </p:cNvSpPr>
              <p:nvPr/>
            </p:nvSpPr>
            <p:spPr>
              <a:xfrm>
                <a:off x="179408" y="6122994"/>
                <a:ext cx="4201855" cy="618374"/>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12 Rectángulo"/>
              <p:cNvSpPr/>
              <p:nvPr/>
            </p:nvSpPr>
            <p:spPr>
              <a:xfrm>
                <a:off x="179408" y="4360819"/>
                <a:ext cx="8190656" cy="72436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s-EC" i="1" smtClean="0">
                              <a:latin typeface="Cambria Math"/>
                            </a:rPr>
                          </m:ctrlPr>
                        </m:sSubPr>
                        <m:e>
                          <m:r>
                            <m:rPr>
                              <m:sty m:val="p"/>
                            </m:rPr>
                            <a:rPr lang="es-EC">
                              <a:latin typeface="Cambria Math"/>
                            </a:rPr>
                            <m:t>factor</m:t>
                          </m:r>
                        </m:e>
                        <m:sub>
                          <m:r>
                            <m:rPr>
                              <m:sty m:val="p"/>
                            </m:rPr>
                            <a:rPr lang="es-EC">
                              <a:latin typeface="Cambria Math"/>
                            </a:rPr>
                            <m:t>ensuciamiento</m:t>
                          </m:r>
                        </m:sub>
                      </m:sSub>
                      <m:r>
                        <a:rPr lang="es-EC" b="0" i="0" smtClean="0">
                          <a:latin typeface="Cambria Math"/>
                        </a:rPr>
                        <m:t>  </m:t>
                      </m:r>
                      <m:r>
                        <a:rPr lang="es-EC">
                          <a:latin typeface="Cambria Math"/>
                        </a:rPr>
                        <m:t>= </m:t>
                      </m:r>
                      <m:r>
                        <m:rPr>
                          <m:sty m:val="p"/>
                        </m:rPr>
                        <a:rPr lang="es-EC">
                          <a:latin typeface="Cambria Math"/>
                        </a:rPr>
                        <m:t>para</m:t>
                      </m:r>
                      <m:r>
                        <a:rPr lang="es-EC">
                          <a:latin typeface="Cambria Math"/>
                        </a:rPr>
                        <m:t> </m:t>
                      </m:r>
                      <m:r>
                        <m:rPr>
                          <m:sty m:val="p"/>
                        </m:rPr>
                        <a:rPr lang="es-EC">
                          <a:latin typeface="Cambria Math"/>
                        </a:rPr>
                        <m:t>m</m:t>
                      </m:r>
                      <m:r>
                        <a:rPr lang="es-EC">
                          <a:latin typeface="Cambria Math"/>
                        </a:rPr>
                        <m:t>á</m:t>
                      </m:r>
                      <m:r>
                        <m:rPr>
                          <m:sty m:val="p"/>
                        </m:rPr>
                        <a:rPr lang="es-EC">
                          <a:latin typeface="Cambria Math"/>
                        </a:rPr>
                        <m:t>s</m:t>
                      </m:r>
                      <m:r>
                        <a:rPr lang="es-EC">
                          <a:latin typeface="Cambria Math"/>
                        </a:rPr>
                        <m:t> </m:t>
                      </m:r>
                      <m:r>
                        <m:rPr>
                          <m:sty m:val="p"/>
                        </m:rPr>
                        <a:rPr lang="es-EC">
                          <a:latin typeface="Cambria Math"/>
                        </a:rPr>
                        <m:t>de</m:t>
                      </m:r>
                      <m:r>
                        <a:rPr lang="es-EC">
                          <a:latin typeface="Cambria Math"/>
                        </a:rPr>
                        <m:t> 115°</m:t>
                      </m:r>
                      <m:r>
                        <m:rPr>
                          <m:sty m:val="p"/>
                        </m:rPr>
                        <a:rPr lang="es-EC">
                          <a:latin typeface="Cambria Math"/>
                        </a:rPr>
                        <m:t>C</m:t>
                      </m:r>
                      <m:r>
                        <a:rPr lang="es-EC">
                          <a:latin typeface="Cambria Math"/>
                        </a:rPr>
                        <m:t>=0.001</m:t>
                      </m:r>
                      <m:d>
                        <m:dPr>
                          <m:begChr m:val="["/>
                          <m:endChr m:val="]"/>
                          <m:ctrlPr>
                            <a:rPr lang="es-EC" i="1">
                              <a:latin typeface="Cambria Math"/>
                            </a:rPr>
                          </m:ctrlPr>
                        </m:dPr>
                        <m:e>
                          <m:f>
                            <m:fPr>
                              <m:ctrlPr>
                                <a:rPr lang="es-EC" i="1">
                                  <a:latin typeface="Cambria Math"/>
                                </a:rPr>
                              </m:ctrlPr>
                            </m:fPr>
                            <m:num>
                              <m:sSup>
                                <m:sSupPr>
                                  <m:ctrlPr>
                                    <a:rPr lang="es-EC" i="1">
                                      <a:latin typeface="Cambria Math"/>
                                    </a:rPr>
                                  </m:ctrlPr>
                                </m:sSupPr>
                                <m:e>
                                  <m:r>
                                    <m:rPr>
                                      <m:sty m:val="p"/>
                                    </m:rPr>
                                    <a:rPr lang="es-EC">
                                      <a:latin typeface="Cambria Math"/>
                                    </a:rPr>
                                    <m:t>m</m:t>
                                  </m:r>
                                </m:e>
                                <m:sup>
                                  <m:r>
                                    <a:rPr lang="es-EC">
                                      <a:latin typeface="Cambria Math"/>
                                    </a:rPr>
                                    <m:t>2</m:t>
                                  </m:r>
                                </m:sup>
                              </m:sSup>
                              <m:r>
                                <a:rPr lang="es-EC" i="1">
                                  <a:latin typeface="Cambria Math"/>
                                </a:rPr>
                                <m:t>∗</m:t>
                              </m:r>
                              <m:r>
                                <a:rPr lang="es-EC">
                                  <a:latin typeface="Cambria Math"/>
                                </a:rPr>
                                <m:t>°</m:t>
                              </m:r>
                              <m:r>
                                <m:rPr>
                                  <m:sty m:val="p"/>
                                </m:rPr>
                                <a:rPr lang="es-EC">
                                  <a:latin typeface="Cambria Math"/>
                                </a:rPr>
                                <m:t>K</m:t>
                              </m:r>
                            </m:num>
                            <m:den>
                              <m:r>
                                <m:rPr>
                                  <m:sty m:val="p"/>
                                </m:rPr>
                                <a:rPr lang="es-EC">
                                  <a:latin typeface="Cambria Math"/>
                                </a:rPr>
                                <m:t>W</m:t>
                              </m:r>
                            </m:den>
                          </m:f>
                        </m:e>
                      </m:d>
                      <m:r>
                        <m:rPr>
                          <m:nor/>
                        </m:rPr>
                        <a:rPr lang="es-EC" b="0" i="0" smtClean="0"/>
                        <m:t>        </m:t>
                      </m:r>
                      <m:r>
                        <m:rPr>
                          <m:nor/>
                        </m:rPr>
                        <a:rPr lang="es-EC"/>
                        <m:t>(</m:t>
                      </m:r>
                      <m:r>
                        <m:rPr>
                          <m:nor/>
                        </m:rPr>
                        <a:rPr lang="es-EC"/>
                        <m:t>Tien</m:t>
                      </m:r>
                      <m:r>
                        <m:rPr>
                          <m:nor/>
                        </m:rPr>
                        <a:rPr lang="es-EC"/>
                        <m:t> </m:t>
                      </m:r>
                      <m:r>
                        <m:rPr>
                          <m:nor/>
                        </m:rPr>
                        <a:rPr lang="es-EC"/>
                        <m:t>L</m:t>
                      </m:r>
                      <m:r>
                        <m:rPr>
                          <m:nor/>
                        </m:rPr>
                        <a:rPr lang="es-EC"/>
                        <m:t>., 1992)</m:t>
                      </m:r>
                    </m:oMath>
                  </m:oMathPara>
                </a14:m>
                <a:endParaRPr lang="es-EC" dirty="0"/>
              </a:p>
            </p:txBody>
          </p:sp>
        </mc:Choice>
        <mc:Fallback xmlns="">
          <p:sp>
            <p:nvSpPr>
              <p:cNvPr id="13" name="12 Rectángulo"/>
              <p:cNvSpPr>
                <a:spLocks noRot="1" noChangeAspect="1" noMove="1" noResize="1" noEditPoints="1" noAdjustHandles="1" noChangeArrowheads="1" noChangeShapeType="1" noTextEdit="1"/>
              </p:cNvSpPr>
              <p:nvPr/>
            </p:nvSpPr>
            <p:spPr>
              <a:xfrm>
                <a:off x="179408" y="4360819"/>
                <a:ext cx="8190656" cy="724365"/>
              </a:xfrm>
              <a:prstGeom prst="rect">
                <a:avLst/>
              </a:prstGeom>
              <a:blipFill rotWithShape="1">
                <a:blip r:embed="rId5"/>
                <a:stretch>
                  <a:fillRect/>
                </a:stretch>
              </a:blipFill>
            </p:spPr>
            <p:txBody>
              <a:bodyPr/>
              <a:lstStyle/>
              <a:p>
                <a:r>
                  <a:rPr lang="es-EC">
                    <a:noFill/>
                  </a:rPr>
                  <a:t> </a:t>
                </a:r>
              </a:p>
            </p:txBody>
          </p:sp>
        </mc:Fallback>
      </mc:AlternateContent>
      <p:sp>
        <p:nvSpPr>
          <p:cNvPr id="9" name="1 Título"/>
          <p:cNvSpPr>
            <a:spLocks noGrp="1"/>
          </p:cNvSpPr>
          <p:nvPr>
            <p:ph type="title"/>
          </p:nvPr>
        </p:nvSpPr>
        <p:spPr>
          <a:xfrm>
            <a:off x="457200" y="44624"/>
            <a:ext cx="7620000" cy="1143000"/>
          </a:xfrm>
        </p:spPr>
        <p:txBody>
          <a:bodyPr/>
          <a:lstStyle/>
          <a:p>
            <a:r>
              <a:rPr lang="es-EC" sz="3600" dirty="0"/>
              <a:t>Diseño T</a:t>
            </a:r>
            <a:r>
              <a:rPr lang="es-EC" sz="3600" dirty="0" smtClean="0"/>
              <a:t>érmico</a:t>
            </a:r>
            <a:endParaRPr lang="es-EC" sz="3600" dirty="0"/>
          </a:p>
        </p:txBody>
      </p:sp>
    </p:spTree>
    <p:extLst>
      <p:ext uri="{BB962C8B-B14F-4D97-AF65-F5344CB8AC3E}">
        <p14:creationId xmlns:p14="http://schemas.microsoft.com/office/powerpoint/2010/main" val="20646877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p:cNvPicPr/>
          <p:nvPr/>
        </p:nvPicPr>
        <p:blipFill rotWithShape="1">
          <a:blip r:embed="rId2"/>
          <a:srcRect l="51305" t="45382" r="22891" b="24866"/>
          <a:stretch/>
        </p:blipFill>
        <p:spPr bwMode="auto">
          <a:xfrm>
            <a:off x="2216304" y="1268760"/>
            <a:ext cx="4464496" cy="3240582"/>
          </a:xfrm>
          <a:prstGeom prst="roundRect">
            <a:avLst/>
          </a:prstGeom>
          <a:ln w="57150" cap="flat" cmpd="sng" algn="ctr">
            <a:noFill/>
            <a:prstDash val="solid"/>
            <a:round/>
            <a:headEnd type="none" w="med" len="med"/>
            <a:tailEnd type="none" w="med" len="med"/>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7" name="6 Rectángulo"/>
              <p:cNvSpPr/>
              <p:nvPr/>
            </p:nvSpPr>
            <p:spPr>
              <a:xfrm>
                <a:off x="7691" y="4581128"/>
                <a:ext cx="7231702" cy="205017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sty m:val="p"/>
                        </m:rPr>
                        <a:rPr lang="es-MX" sz="1600">
                          <a:latin typeface="Cambria Math"/>
                        </a:rPr>
                        <m:t>X</m:t>
                      </m:r>
                      <m:r>
                        <a:rPr lang="es-MX" sz="1600">
                          <a:latin typeface="Cambria Math"/>
                        </a:rPr>
                        <m:t>   =   </m:t>
                      </m:r>
                      <m:f>
                        <m:fPr>
                          <m:ctrlPr>
                            <a:rPr lang="es-EC" sz="1600" i="1">
                              <a:latin typeface="Cambria Math"/>
                            </a:rPr>
                          </m:ctrlPr>
                        </m:fPr>
                        <m:num>
                          <m:sSup>
                            <m:sSupPr>
                              <m:ctrlPr>
                                <a:rPr lang="es-EC" sz="1600" i="1">
                                  <a:latin typeface="Cambria Math"/>
                                </a:rPr>
                              </m:ctrlPr>
                            </m:sSupPr>
                            <m:e>
                              <m:r>
                                <m:rPr>
                                  <m:sty m:val="p"/>
                                </m:rPr>
                                <a:rPr lang="es-MX" sz="1600">
                                  <a:latin typeface="Cambria Math"/>
                                </a:rPr>
                                <m:t>t</m:t>
                              </m:r>
                              <m:r>
                                <a:rPr lang="es-MX" sz="1600">
                                  <a:latin typeface="Cambria Math"/>
                                </a:rPr>
                                <m:t>2</m:t>
                              </m:r>
                            </m:e>
                            <m:sup>
                              <m:r>
                                <a:rPr lang="es-MX" sz="1600">
                                  <a:latin typeface="Cambria Math"/>
                                </a:rPr>
                                <m:t>"</m:t>
                              </m:r>
                            </m:sup>
                          </m:sSup>
                          <m:r>
                            <a:rPr lang="es-MX" sz="1600" i="1">
                              <a:latin typeface="Cambria Math"/>
                            </a:rPr>
                            <m:t>−</m:t>
                          </m:r>
                          <m:sSup>
                            <m:sSupPr>
                              <m:ctrlPr>
                                <a:rPr lang="es-EC" sz="1600" i="1">
                                  <a:latin typeface="Cambria Math"/>
                                </a:rPr>
                              </m:ctrlPr>
                            </m:sSupPr>
                            <m:e>
                              <m:r>
                                <m:rPr>
                                  <m:sty m:val="p"/>
                                </m:rPr>
                                <a:rPr lang="es-MX" sz="1600">
                                  <a:latin typeface="Cambria Math"/>
                                </a:rPr>
                                <m:t>t</m:t>
                              </m:r>
                              <m:r>
                                <a:rPr lang="es-MX" sz="1600">
                                  <a:latin typeface="Cambria Math"/>
                                </a:rPr>
                                <m:t>1</m:t>
                              </m:r>
                            </m:e>
                            <m:sup>
                              <m:r>
                                <a:rPr lang="es-MX" sz="1600">
                                  <a:latin typeface="Cambria Math"/>
                                </a:rPr>
                                <m:t>"</m:t>
                              </m:r>
                            </m:sup>
                          </m:sSup>
                        </m:num>
                        <m:den>
                          <m:sSup>
                            <m:sSupPr>
                              <m:ctrlPr>
                                <a:rPr lang="es-EC" sz="1600" i="1">
                                  <a:latin typeface="Cambria Math"/>
                                </a:rPr>
                              </m:ctrlPr>
                            </m:sSupPr>
                            <m:e>
                              <m:r>
                                <m:rPr>
                                  <m:sty m:val="p"/>
                                </m:rPr>
                                <a:rPr lang="es-MX" sz="1600">
                                  <a:latin typeface="Cambria Math"/>
                                </a:rPr>
                                <m:t>t</m:t>
                              </m:r>
                              <m:r>
                                <a:rPr lang="es-MX" sz="1600">
                                  <a:latin typeface="Cambria Math"/>
                                </a:rPr>
                                <m:t>1</m:t>
                              </m:r>
                            </m:e>
                            <m:sup>
                              <m:r>
                                <a:rPr lang="es-MX" sz="1600">
                                  <a:latin typeface="Cambria Math"/>
                                </a:rPr>
                                <m:t>´</m:t>
                              </m:r>
                            </m:sup>
                          </m:sSup>
                          <m:r>
                            <a:rPr lang="es-MX" sz="1600" i="1">
                              <a:latin typeface="Cambria Math"/>
                            </a:rPr>
                            <m:t>−</m:t>
                          </m:r>
                          <m:sSup>
                            <m:sSupPr>
                              <m:ctrlPr>
                                <a:rPr lang="es-EC" sz="1600" i="1">
                                  <a:latin typeface="Cambria Math"/>
                                </a:rPr>
                              </m:ctrlPr>
                            </m:sSupPr>
                            <m:e>
                              <m:r>
                                <m:rPr>
                                  <m:sty m:val="p"/>
                                </m:rPr>
                                <a:rPr lang="es-MX" sz="1600">
                                  <a:latin typeface="Cambria Math"/>
                                </a:rPr>
                                <m:t>t</m:t>
                              </m:r>
                              <m:r>
                                <a:rPr lang="es-MX" sz="1600">
                                  <a:latin typeface="Cambria Math"/>
                                </a:rPr>
                                <m:t>1</m:t>
                              </m:r>
                            </m:e>
                            <m:sup>
                              <m:r>
                                <a:rPr lang="es-MX" sz="1600">
                                  <a:latin typeface="Cambria Math"/>
                                </a:rPr>
                                <m:t>"</m:t>
                              </m:r>
                            </m:sup>
                          </m:sSup>
                        </m:den>
                      </m:f>
                      <m:r>
                        <a:rPr lang="es-MX" sz="1600">
                          <a:latin typeface="Cambria Math"/>
                        </a:rPr>
                        <m:t> = </m:t>
                      </m:r>
                      <m:f>
                        <m:fPr>
                          <m:ctrlPr>
                            <a:rPr lang="es-EC" sz="1600" i="1">
                              <a:latin typeface="Cambria Math"/>
                            </a:rPr>
                          </m:ctrlPr>
                        </m:fPr>
                        <m:num>
                          <m:sSub>
                            <m:sSubPr>
                              <m:ctrlPr>
                                <a:rPr lang="es-EC" sz="1600" i="1">
                                  <a:latin typeface="Cambria Math"/>
                                </a:rPr>
                              </m:ctrlPr>
                            </m:sSubPr>
                            <m:e>
                              <m:r>
                                <m:rPr>
                                  <m:sty m:val="p"/>
                                </m:rPr>
                                <a:rPr lang="es-MX" sz="1600">
                                  <a:latin typeface="Cambria Math"/>
                                </a:rPr>
                                <m:t>T</m:t>
                              </m:r>
                            </m:e>
                            <m:sub>
                              <m:func>
                                <m:funcPr>
                                  <m:ctrlPr>
                                    <a:rPr lang="es-EC" sz="1600" i="1">
                                      <a:latin typeface="Cambria Math"/>
                                    </a:rPr>
                                  </m:ctrlPr>
                                </m:funcPr>
                                <m:fName>
                                  <m:r>
                                    <m:rPr>
                                      <m:sty m:val="p"/>
                                    </m:rPr>
                                    <a:rPr lang="es-MX" sz="1600">
                                      <a:latin typeface="Cambria Math"/>
                                    </a:rPr>
                                    <m:t>max</m:t>
                                  </m:r>
                                </m:fName>
                                <m:e>
                                  <m:r>
                                    <m:rPr>
                                      <m:sty m:val="p"/>
                                    </m:rPr>
                                    <a:rPr lang="es-MX" sz="1600">
                                      <a:latin typeface="Cambria Math"/>
                                    </a:rPr>
                                    <m:t>tubo</m:t>
                                  </m:r>
                                </m:e>
                              </m:func>
                            </m:sub>
                          </m:sSub>
                          <m:r>
                            <a:rPr lang="es-MX" sz="1600" i="1">
                              <a:latin typeface="Cambria Math"/>
                            </a:rPr>
                            <m:t>−</m:t>
                          </m:r>
                          <m:sSub>
                            <m:sSubPr>
                              <m:ctrlPr>
                                <a:rPr lang="es-EC" sz="1600" i="1">
                                  <a:latin typeface="Cambria Math"/>
                                </a:rPr>
                              </m:ctrlPr>
                            </m:sSubPr>
                            <m:e>
                              <m:r>
                                <m:rPr>
                                  <m:sty m:val="p"/>
                                </m:rPr>
                                <a:rPr lang="es-MX" sz="1600">
                                  <a:latin typeface="Cambria Math"/>
                                </a:rPr>
                                <m:t>T</m:t>
                              </m:r>
                            </m:e>
                            <m:sub>
                              <m:r>
                                <m:rPr>
                                  <m:sty m:val="p"/>
                                </m:rPr>
                                <a:rPr lang="es-MX" sz="1600">
                                  <a:latin typeface="Cambria Math"/>
                                </a:rPr>
                                <m:t>ambiente</m:t>
                              </m:r>
                            </m:sub>
                          </m:sSub>
                        </m:num>
                        <m:den>
                          <m:sSub>
                            <m:sSubPr>
                              <m:ctrlPr>
                                <a:rPr lang="es-EC" sz="1600" i="1">
                                  <a:latin typeface="Cambria Math"/>
                                </a:rPr>
                              </m:ctrlPr>
                            </m:sSubPr>
                            <m:e>
                              <m:r>
                                <m:rPr>
                                  <m:sty m:val="p"/>
                                </m:rPr>
                                <a:rPr lang="es-MX" sz="1600">
                                  <a:latin typeface="Cambria Math"/>
                                </a:rPr>
                                <m:t>T</m:t>
                              </m:r>
                            </m:e>
                            <m:sub>
                              <m:func>
                                <m:funcPr>
                                  <m:ctrlPr>
                                    <a:rPr lang="es-EC" sz="1600" i="1">
                                      <a:latin typeface="Cambria Math"/>
                                    </a:rPr>
                                  </m:ctrlPr>
                                </m:funcPr>
                                <m:fName>
                                  <m:r>
                                    <m:rPr>
                                      <m:sty m:val="p"/>
                                    </m:rPr>
                                    <a:rPr lang="es-MX" sz="1600">
                                      <a:latin typeface="Cambria Math"/>
                                    </a:rPr>
                                    <m:t>max</m:t>
                                  </m:r>
                                </m:fName>
                                <m:e>
                                  <m:r>
                                    <m:rPr>
                                      <m:sty m:val="p"/>
                                    </m:rPr>
                                    <a:rPr lang="es-MX" sz="1600">
                                      <a:latin typeface="Cambria Math"/>
                                    </a:rPr>
                                    <m:t>gases</m:t>
                                  </m:r>
                                </m:e>
                              </m:func>
                            </m:sub>
                          </m:sSub>
                          <m:r>
                            <a:rPr lang="es-MX" sz="1600" i="1">
                              <a:latin typeface="Cambria Math"/>
                            </a:rPr>
                            <m:t>−</m:t>
                          </m:r>
                          <m:sSub>
                            <m:sSubPr>
                              <m:ctrlPr>
                                <a:rPr lang="es-EC" sz="1600" i="1">
                                  <a:latin typeface="Cambria Math"/>
                                </a:rPr>
                              </m:ctrlPr>
                            </m:sSubPr>
                            <m:e>
                              <m:r>
                                <m:rPr>
                                  <m:sty m:val="p"/>
                                </m:rPr>
                                <a:rPr lang="es-MX" sz="1600">
                                  <a:latin typeface="Cambria Math"/>
                                </a:rPr>
                                <m:t>T</m:t>
                              </m:r>
                            </m:e>
                            <m:sub>
                              <m:r>
                                <m:rPr>
                                  <m:sty m:val="p"/>
                                </m:rPr>
                                <a:rPr lang="es-MX" sz="1600">
                                  <a:latin typeface="Cambria Math"/>
                                </a:rPr>
                                <m:t>ambiente</m:t>
                              </m:r>
                            </m:sub>
                          </m:sSub>
                        </m:den>
                      </m:f>
                      <m:r>
                        <a:rPr lang="es-MX" sz="1600" i="1">
                          <a:latin typeface="Cambria Math"/>
                        </a:rPr>
                        <m:t> = </m:t>
                      </m:r>
                      <m:f>
                        <m:fPr>
                          <m:ctrlPr>
                            <a:rPr lang="es-EC" sz="1600" i="1">
                              <a:latin typeface="Cambria Math"/>
                            </a:rPr>
                          </m:ctrlPr>
                        </m:fPr>
                        <m:num>
                          <m:r>
                            <a:rPr lang="es-MX" sz="1600">
                              <a:latin typeface="Cambria Math"/>
                            </a:rPr>
                            <m:t>120°</m:t>
                          </m:r>
                          <m:r>
                            <m:rPr>
                              <m:sty m:val="p"/>
                            </m:rPr>
                            <a:rPr lang="es-MX" sz="1600">
                              <a:latin typeface="Cambria Math"/>
                            </a:rPr>
                            <m:t>C</m:t>
                          </m:r>
                          <m:r>
                            <a:rPr lang="es-MX" sz="1600" i="1">
                              <a:latin typeface="Cambria Math"/>
                            </a:rPr>
                            <m:t>−</m:t>
                          </m:r>
                          <m:r>
                            <a:rPr lang="es-MX" sz="1600">
                              <a:latin typeface="Cambria Math"/>
                            </a:rPr>
                            <m:t>15°</m:t>
                          </m:r>
                          <m:r>
                            <m:rPr>
                              <m:sty m:val="p"/>
                            </m:rPr>
                            <a:rPr lang="es-MX" sz="1600">
                              <a:latin typeface="Cambria Math"/>
                            </a:rPr>
                            <m:t>C</m:t>
                          </m:r>
                        </m:num>
                        <m:den>
                          <m:r>
                            <a:rPr lang="es-MX" sz="1600">
                              <a:latin typeface="Cambria Math"/>
                            </a:rPr>
                            <m:t>290°</m:t>
                          </m:r>
                          <m:r>
                            <m:rPr>
                              <m:sty m:val="p"/>
                            </m:rPr>
                            <a:rPr lang="es-MX" sz="1600">
                              <a:latin typeface="Cambria Math"/>
                            </a:rPr>
                            <m:t>C</m:t>
                          </m:r>
                          <m:r>
                            <a:rPr lang="es-MX" sz="1600" i="1">
                              <a:latin typeface="Cambria Math"/>
                            </a:rPr>
                            <m:t>−</m:t>
                          </m:r>
                          <m:r>
                            <a:rPr lang="es-MX" sz="1600">
                              <a:latin typeface="Cambria Math"/>
                            </a:rPr>
                            <m:t>15°</m:t>
                          </m:r>
                          <m:r>
                            <m:rPr>
                              <m:sty m:val="p"/>
                            </m:rPr>
                            <a:rPr lang="es-MX" sz="1600">
                              <a:latin typeface="Cambria Math"/>
                            </a:rPr>
                            <m:t>C</m:t>
                          </m:r>
                        </m:den>
                      </m:f>
                      <m:r>
                        <a:rPr lang="es-MX" sz="1600" i="1">
                          <a:latin typeface="Cambria Math"/>
                        </a:rPr>
                        <m:t>   =0.38</m:t>
                      </m:r>
                    </m:oMath>
                  </m:oMathPara>
                </a14:m>
                <a:endParaRPr lang="es-EC" sz="1600" dirty="0"/>
              </a:p>
              <a:p>
                <a:r>
                  <a:rPr lang="es-MX" sz="1600" dirty="0"/>
                  <a:t> </a:t>
                </a:r>
                <a:endParaRPr lang="es-EC" sz="1600" dirty="0"/>
              </a:p>
              <a:p>
                <a:pPr/>
                <a14:m>
                  <m:oMathPara xmlns:m="http://schemas.openxmlformats.org/officeDocument/2006/math">
                    <m:oMathParaPr>
                      <m:jc m:val="left"/>
                    </m:oMathParaPr>
                    <m:oMath xmlns:m="http://schemas.openxmlformats.org/officeDocument/2006/math">
                      <m:r>
                        <m:rPr>
                          <m:sty m:val="p"/>
                        </m:rPr>
                        <a:rPr lang="es-MX" sz="1600">
                          <a:latin typeface="Cambria Math"/>
                        </a:rPr>
                        <m:t>Z</m:t>
                      </m:r>
                      <m:r>
                        <a:rPr lang="es-MX" sz="1600">
                          <a:latin typeface="Cambria Math"/>
                        </a:rPr>
                        <m:t>   =   </m:t>
                      </m:r>
                      <m:f>
                        <m:fPr>
                          <m:ctrlPr>
                            <a:rPr lang="es-EC" sz="1600" i="1">
                              <a:latin typeface="Cambria Math"/>
                            </a:rPr>
                          </m:ctrlPr>
                        </m:fPr>
                        <m:num>
                          <m:sSup>
                            <m:sSupPr>
                              <m:ctrlPr>
                                <a:rPr lang="es-EC" sz="1600" i="1">
                                  <a:latin typeface="Cambria Math"/>
                                </a:rPr>
                              </m:ctrlPr>
                            </m:sSupPr>
                            <m:e>
                              <m:r>
                                <m:rPr>
                                  <m:sty m:val="p"/>
                                </m:rPr>
                                <a:rPr lang="es-MX" sz="1600">
                                  <a:latin typeface="Cambria Math"/>
                                </a:rPr>
                                <m:t>t</m:t>
                              </m:r>
                              <m:r>
                                <a:rPr lang="es-MX" sz="1600">
                                  <a:latin typeface="Cambria Math"/>
                                </a:rPr>
                                <m:t>1</m:t>
                              </m:r>
                            </m:e>
                            <m:sup>
                              <m:r>
                                <a:rPr lang="es-MX" sz="1600">
                                  <a:latin typeface="Cambria Math"/>
                                </a:rPr>
                                <m:t>´</m:t>
                              </m:r>
                            </m:sup>
                          </m:sSup>
                          <m:r>
                            <a:rPr lang="es-MX" sz="1600" i="1">
                              <a:latin typeface="Cambria Math"/>
                            </a:rPr>
                            <m:t>−</m:t>
                          </m:r>
                          <m:sSup>
                            <m:sSupPr>
                              <m:ctrlPr>
                                <a:rPr lang="es-EC" sz="1600" i="1">
                                  <a:latin typeface="Cambria Math"/>
                                </a:rPr>
                              </m:ctrlPr>
                            </m:sSupPr>
                            <m:e>
                              <m:r>
                                <m:rPr>
                                  <m:sty m:val="p"/>
                                </m:rPr>
                                <a:rPr lang="es-MX" sz="1600">
                                  <a:latin typeface="Cambria Math"/>
                                </a:rPr>
                                <m:t>t</m:t>
                              </m:r>
                              <m:r>
                                <a:rPr lang="es-MX" sz="1600">
                                  <a:latin typeface="Cambria Math"/>
                                </a:rPr>
                                <m:t>2</m:t>
                              </m:r>
                            </m:e>
                            <m:sup>
                              <m:r>
                                <a:rPr lang="es-MX" sz="1600">
                                  <a:latin typeface="Cambria Math"/>
                                </a:rPr>
                                <m:t>´</m:t>
                              </m:r>
                            </m:sup>
                          </m:sSup>
                        </m:num>
                        <m:den>
                          <m:sSup>
                            <m:sSupPr>
                              <m:ctrlPr>
                                <a:rPr lang="es-EC" sz="1600" i="1">
                                  <a:latin typeface="Cambria Math"/>
                                </a:rPr>
                              </m:ctrlPr>
                            </m:sSupPr>
                            <m:e>
                              <m:r>
                                <m:rPr>
                                  <m:sty m:val="p"/>
                                </m:rPr>
                                <a:rPr lang="es-MX" sz="1600">
                                  <a:latin typeface="Cambria Math"/>
                                </a:rPr>
                                <m:t>t</m:t>
                              </m:r>
                              <m:r>
                                <a:rPr lang="es-MX" sz="1600">
                                  <a:latin typeface="Cambria Math"/>
                                </a:rPr>
                                <m:t>2</m:t>
                              </m:r>
                            </m:e>
                            <m:sup>
                              <m:r>
                                <a:rPr lang="es-MX" sz="1600">
                                  <a:latin typeface="Cambria Math"/>
                                </a:rPr>
                                <m:t>"</m:t>
                              </m:r>
                            </m:sup>
                          </m:sSup>
                          <m:r>
                            <a:rPr lang="es-MX" sz="1600" i="1">
                              <a:latin typeface="Cambria Math"/>
                            </a:rPr>
                            <m:t>−</m:t>
                          </m:r>
                          <m:sSup>
                            <m:sSupPr>
                              <m:ctrlPr>
                                <a:rPr lang="es-EC" sz="1600" i="1">
                                  <a:latin typeface="Cambria Math"/>
                                </a:rPr>
                              </m:ctrlPr>
                            </m:sSupPr>
                            <m:e>
                              <m:r>
                                <m:rPr>
                                  <m:sty m:val="p"/>
                                </m:rPr>
                                <a:rPr lang="es-MX" sz="1600">
                                  <a:latin typeface="Cambria Math"/>
                                </a:rPr>
                                <m:t>t</m:t>
                              </m:r>
                              <m:r>
                                <a:rPr lang="es-MX" sz="1600">
                                  <a:latin typeface="Cambria Math"/>
                                </a:rPr>
                                <m:t>1</m:t>
                              </m:r>
                            </m:e>
                            <m:sup>
                              <m:r>
                                <a:rPr lang="es-MX" sz="1600">
                                  <a:latin typeface="Cambria Math"/>
                                </a:rPr>
                                <m:t>"</m:t>
                              </m:r>
                            </m:sup>
                          </m:sSup>
                        </m:den>
                      </m:f>
                      <m:r>
                        <a:rPr lang="es-MX" sz="1600">
                          <a:latin typeface="Cambria Math"/>
                        </a:rPr>
                        <m:t> = </m:t>
                      </m:r>
                      <m:f>
                        <m:fPr>
                          <m:ctrlPr>
                            <a:rPr lang="es-EC" sz="1600" i="1">
                              <a:latin typeface="Cambria Math"/>
                            </a:rPr>
                          </m:ctrlPr>
                        </m:fPr>
                        <m:num>
                          <m:sSub>
                            <m:sSubPr>
                              <m:ctrlPr>
                                <a:rPr lang="es-EC" sz="1600" i="1">
                                  <a:latin typeface="Cambria Math"/>
                                </a:rPr>
                              </m:ctrlPr>
                            </m:sSubPr>
                            <m:e>
                              <m:r>
                                <m:rPr>
                                  <m:sty m:val="p"/>
                                </m:rPr>
                                <a:rPr lang="es-MX" sz="1600">
                                  <a:latin typeface="Cambria Math"/>
                                </a:rPr>
                                <m:t>T</m:t>
                              </m:r>
                            </m:e>
                            <m:sub>
                              <m:func>
                                <m:funcPr>
                                  <m:ctrlPr>
                                    <a:rPr lang="es-EC" sz="1600" i="1">
                                      <a:latin typeface="Cambria Math"/>
                                    </a:rPr>
                                  </m:ctrlPr>
                                </m:funcPr>
                                <m:fName>
                                  <m:r>
                                    <m:rPr>
                                      <m:sty m:val="p"/>
                                    </m:rPr>
                                    <a:rPr lang="es-MX" sz="1600">
                                      <a:latin typeface="Cambria Math"/>
                                    </a:rPr>
                                    <m:t>max</m:t>
                                  </m:r>
                                </m:fName>
                                <m:e>
                                  <m:r>
                                    <m:rPr>
                                      <m:sty m:val="p"/>
                                    </m:rPr>
                                    <a:rPr lang="es-MX" sz="1600">
                                      <a:latin typeface="Cambria Math"/>
                                    </a:rPr>
                                    <m:t>gases</m:t>
                                  </m:r>
                                </m:e>
                              </m:func>
                            </m:sub>
                          </m:sSub>
                          <m:r>
                            <a:rPr lang="es-MX" sz="1600" i="1">
                              <a:latin typeface="Cambria Math"/>
                            </a:rPr>
                            <m:t>−</m:t>
                          </m:r>
                          <m:sSub>
                            <m:sSubPr>
                              <m:ctrlPr>
                                <a:rPr lang="es-EC" sz="1600" i="1">
                                  <a:latin typeface="Cambria Math"/>
                                </a:rPr>
                              </m:ctrlPr>
                            </m:sSubPr>
                            <m:e>
                              <m:r>
                                <m:rPr>
                                  <m:sty m:val="p"/>
                                </m:rPr>
                                <a:rPr lang="es-MX" sz="1600">
                                  <a:latin typeface="Cambria Math"/>
                                </a:rPr>
                                <m:t>T</m:t>
                              </m:r>
                            </m:e>
                            <m:sub>
                              <m:func>
                                <m:funcPr>
                                  <m:ctrlPr>
                                    <a:rPr lang="es-EC" sz="1600" i="1">
                                      <a:latin typeface="Cambria Math"/>
                                    </a:rPr>
                                  </m:ctrlPr>
                                </m:funcPr>
                                <m:fName>
                                  <m:r>
                                    <m:rPr>
                                      <m:sty m:val="p"/>
                                    </m:rPr>
                                    <a:rPr lang="es-MX" sz="1600">
                                      <a:latin typeface="Cambria Math"/>
                                    </a:rPr>
                                    <m:t>min</m:t>
                                  </m:r>
                                </m:fName>
                                <m:e>
                                  <m:r>
                                    <m:rPr>
                                      <m:sty m:val="p"/>
                                    </m:rPr>
                                    <a:rPr lang="es-MX" sz="1600">
                                      <a:latin typeface="Cambria Math"/>
                                    </a:rPr>
                                    <m:t>gases</m:t>
                                  </m:r>
                                </m:e>
                              </m:func>
                            </m:sub>
                          </m:sSub>
                        </m:num>
                        <m:den>
                          <m:sSub>
                            <m:sSubPr>
                              <m:ctrlPr>
                                <a:rPr lang="es-EC" sz="1600" i="1">
                                  <a:latin typeface="Cambria Math"/>
                                </a:rPr>
                              </m:ctrlPr>
                            </m:sSubPr>
                            <m:e>
                              <m:r>
                                <m:rPr>
                                  <m:sty m:val="p"/>
                                </m:rPr>
                                <a:rPr lang="es-MX" sz="1600">
                                  <a:latin typeface="Cambria Math"/>
                                </a:rPr>
                                <m:t>T</m:t>
                              </m:r>
                            </m:e>
                            <m:sub>
                              <m:func>
                                <m:funcPr>
                                  <m:ctrlPr>
                                    <a:rPr lang="es-EC" sz="1600" i="1">
                                      <a:latin typeface="Cambria Math"/>
                                    </a:rPr>
                                  </m:ctrlPr>
                                </m:funcPr>
                                <m:fName>
                                  <m:r>
                                    <m:rPr>
                                      <m:sty m:val="p"/>
                                    </m:rPr>
                                    <a:rPr lang="es-MX" sz="1600">
                                      <a:latin typeface="Cambria Math"/>
                                    </a:rPr>
                                    <m:t>max</m:t>
                                  </m:r>
                                </m:fName>
                                <m:e>
                                  <m:r>
                                    <m:rPr>
                                      <m:sty m:val="p"/>
                                    </m:rPr>
                                    <a:rPr lang="es-MX" sz="1600">
                                      <a:latin typeface="Cambria Math"/>
                                    </a:rPr>
                                    <m:t>tubo</m:t>
                                  </m:r>
                                </m:e>
                              </m:func>
                            </m:sub>
                          </m:sSub>
                          <m:r>
                            <a:rPr lang="es-MX" sz="1600" i="1">
                              <a:latin typeface="Cambria Math"/>
                            </a:rPr>
                            <m:t>−</m:t>
                          </m:r>
                          <m:sSub>
                            <m:sSubPr>
                              <m:ctrlPr>
                                <a:rPr lang="es-EC" sz="1600" i="1">
                                  <a:latin typeface="Cambria Math"/>
                                </a:rPr>
                              </m:ctrlPr>
                            </m:sSubPr>
                            <m:e>
                              <m:r>
                                <m:rPr>
                                  <m:sty m:val="p"/>
                                </m:rPr>
                                <a:rPr lang="es-MX" sz="1600">
                                  <a:latin typeface="Cambria Math"/>
                                </a:rPr>
                                <m:t>T</m:t>
                              </m:r>
                            </m:e>
                            <m:sub>
                              <m:r>
                                <m:rPr>
                                  <m:sty m:val="p"/>
                                </m:rPr>
                                <a:rPr lang="es-MX" sz="1600">
                                  <a:latin typeface="Cambria Math"/>
                                </a:rPr>
                                <m:t>ambiente</m:t>
                              </m:r>
                            </m:sub>
                          </m:sSub>
                        </m:den>
                      </m:f>
                      <m:r>
                        <a:rPr lang="es-MX" sz="1600" i="1">
                          <a:latin typeface="Cambria Math"/>
                        </a:rPr>
                        <m:t> = </m:t>
                      </m:r>
                      <m:f>
                        <m:fPr>
                          <m:ctrlPr>
                            <a:rPr lang="es-EC" sz="1600" i="1">
                              <a:latin typeface="Cambria Math"/>
                            </a:rPr>
                          </m:ctrlPr>
                        </m:fPr>
                        <m:num>
                          <m:r>
                            <a:rPr lang="es-MX" sz="1600">
                              <a:latin typeface="Cambria Math"/>
                            </a:rPr>
                            <m:t>290°</m:t>
                          </m:r>
                          <m:r>
                            <m:rPr>
                              <m:sty m:val="p"/>
                            </m:rPr>
                            <a:rPr lang="es-MX" sz="1600">
                              <a:latin typeface="Cambria Math"/>
                            </a:rPr>
                            <m:t>C</m:t>
                          </m:r>
                          <m:r>
                            <a:rPr lang="es-MX" sz="1600" i="1">
                              <a:latin typeface="Cambria Math"/>
                            </a:rPr>
                            <m:t>−</m:t>
                          </m:r>
                          <m:r>
                            <a:rPr lang="es-MX" sz="1600">
                              <a:latin typeface="Cambria Math"/>
                            </a:rPr>
                            <m:t>110°</m:t>
                          </m:r>
                          <m:r>
                            <m:rPr>
                              <m:sty m:val="p"/>
                            </m:rPr>
                            <a:rPr lang="es-MX" sz="1600">
                              <a:latin typeface="Cambria Math"/>
                            </a:rPr>
                            <m:t>C</m:t>
                          </m:r>
                        </m:num>
                        <m:den>
                          <m:r>
                            <a:rPr lang="es-MX" sz="1600">
                              <a:latin typeface="Cambria Math"/>
                            </a:rPr>
                            <m:t>120°</m:t>
                          </m:r>
                          <m:r>
                            <m:rPr>
                              <m:sty m:val="p"/>
                            </m:rPr>
                            <a:rPr lang="es-MX" sz="1600">
                              <a:latin typeface="Cambria Math"/>
                            </a:rPr>
                            <m:t>C</m:t>
                          </m:r>
                          <m:r>
                            <a:rPr lang="es-MX" sz="1600" i="1">
                              <a:latin typeface="Cambria Math"/>
                            </a:rPr>
                            <m:t>−</m:t>
                          </m:r>
                          <m:r>
                            <a:rPr lang="es-MX" sz="1600">
                              <a:latin typeface="Cambria Math"/>
                            </a:rPr>
                            <m:t>15°</m:t>
                          </m:r>
                          <m:r>
                            <m:rPr>
                              <m:sty m:val="p"/>
                            </m:rPr>
                            <a:rPr lang="es-MX" sz="1600">
                              <a:latin typeface="Cambria Math"/>
                            </a:rPr>
                            <m:t>C</m:t>
                          </m:r>
                        </m:den>
                      </m:f>
                      <m:r>
                        <a:rPr lang="es-MX" sz="1600" i="1">
                          <a:latin typeface="Cambria Math"/>
                        </a:rPr>
                        <m:t> =1.7143≈2</m:t>
                      </m:r>
                    </m:oMath>
                  </m:oMathPara>
                </a14:m>
                <a:endParaRPr lang="es-EC" sz="1600" dirty="0"/>
              </a:p>
              <a:p>
                <a:r>
                  <a:rPr lang="es-MX" sz="1600" dirty="0"/>
                  <a:t> </a:t>
                </a:r>
                <a:endParaRPr lang="es-EC" sz="1600" dirty="0"/>
              </a:p>
              <a:p>
                <a:pPr/>
                <a14:m>
                  <m:oMathPara xmlns:m="http://schemas.openxmlformats.org/officeDocument/2006/math">
                    <m:oMathParaPr>
                      <m:jc m:val="left"/>
                    </m:oMathParaPr>
                    <m:oMath xmlns:m="http://schemas.openxmlformats.org/officeDocument/2006/math">
                      <m:r>
                        <m:rPr>
                          <m:sty m:val="p"/>
                        </m:rPr>
                        <a:rPr lang="es-MX" sz="1600">
                          <a:latin typeface="Cambria Math"/>
                        </a:rPr>
                        <m:t>Y</m:t>
                      </m:r>
                      <m:r>
                        <a:rPr lang="es-MX" sz="1600">
                          <a:latin typeface="Cambria Math"/>
                        </a:rPr>
                        <m:t>   =   </m:t>
                      </m:r>
                      <m:r>
                        <m:rPr>
                          <m:sty m:val="p"/>
                        </m:rPr>
                        <a:rPr lang="es-MX" sz="1600">
                          <a:latin typeface="Cambria Math"/>
                        </a:rPr>
                        <m:t>factor</m:t>
                      </m:r>
                      <m:r>
                        <a:rPr lang="es-MX" sz="1600">
                          <a:latin typeface="Cambria Math"/>
                        </a:rPr>
                        <m:t> </m:t>
                      </m:r>
                      <m:r>
                        <m:rPr>
                          <m:sty m:val="p"/>
                        </m:rPr>
                        <a:rPr lang="es-MX" sz="1600">
                          <a:latin typeface="Cambria Math"/>
                        </a:rPr>
                        <m:t>de</m:t>
                      </m:r>
                      <m:r>
                        <a:rPr lang="es-MX" sz="1600">
                          <a:latin typeface="Cambria Math"/>
                        </a:rPr>
                        <m:t> </m:t>
                      </m:r>
                      <m:r>
                        <m:rPr>
                          <m:sty m:val="p"/>
                        </m:rPr>
                        <a:rPr lang="es-MX" sz="1600">
                          <a:latin typeface="Cambria Math"/>
                        </a:rPr>
                        <m:t>correcci</m:t>
                      </m:r>
                      <m:r>
                        <a:rPr lang="es-MX" sz="1600">
                          <a:latin typeface="Cambria Math"/>
                        </a:rPr>
                        <m:t>ó</m:t>
                      </m:r>
                      <m:r>
                        <m:rPr>
                          <m:sty m:val="p"/>
                        </m:rPr>
                        <a:rPr lang="es-MX" sz="1600">
                          <a:latin typeface="Cambria Math"/>
                        </a:rPr>
                        <m:t>n</m:t>
                      </m:r>
                      <m:r>
                        <a:rPr lang="es-MX" sz="1600">
                          <a:latin typeface="Cambria Math"/>
                        </a:rPr>
                        <m:t>   ≈  0.4</m:t>
                      </m:r>
                    </m:oMath>
                  </m:oMathPara>
                </a14:m>
                <a:endParaRPr lang="es-EC" sz="1600" dirty="0"/>
              </a:p>
            </p:txBody>
          </p:sp>
        </mc:Choice>
        <mc:Fallback xmlns="">
          <p:sp>
            <p:nvSpPr>
              <p:cNvPr id="7" name="6 Rectángulo"/>
              <p:cNvSpPr>
                <a:spLocks noRot="1" noChangeAspect="1" noMove="1" noResize="1" noEditPoints="1" noAdjustHandles="1" noChangeArrowheads="1" noChangeShapeType="1" noTextEdit="1"/>
              </p:cNvSpPr>
              <p:nvPr/>
            </p:nvSpPr>
            <p:spPr>
              <a:xfrm>
                <a:off x="7691" y="4581128"/>
                <a:ext cx="7231702" cy="2050177"/>
              </a:xfrm>
              <a:prstGeom prst="rect">
                <a:avLst/>
              </a:prstGeom>
              <a:blipFill rotWithShape="1">
                <a:blip r:embed="rId3"/>
                <a:stretch>
                  <a:fillRect/>
                </a:stretch>
              </a:blipFill>
            </p:spPr>
            <p:txBody>
              <a:bodyPr/>
              <a:lstStyle/>
              <a:p>
                <a:r>
                  <a:rPr lang="es-EC">
                    <a:noFill/>
                  </a:rPr>
                  <a:t> </a:t>
                </a:r>
              </a:p>
            </p:txBody>
          </p:sp>
        </mc:Fallback>
      </mc:AlternateContent>
      <p:sp>
        <p:nvSpPr>
          <p:cNvPr id="8" name="1 Título"/>
          <p:cNvSpPr>
            <a:spLocks noGrp="1"/>
          </p:cNvSpPr>
          <p:nvPr>
            <p:ph type="title"/>
          </p:nvPr>
        </p:nvSpPr>
        <p:spPr>
          <a:xfrm>
            <a:off x="457200" y="44624"/>
            <a:ext cx="7620000" cy="1143000"/>
          </a:xfrm>
        </p:spPr>
        <p:txBody>
          <a:bodyPr/>
          <a:lstStyle/>
          <a:p>
            <a:r>
              <a:rPr lang="es-EC" sz="3600" dirty="0"/>
              <a:t>Diseño T</a:t>
            </a:r>
            <a:r>
              <a:rPr lang="es-EC" sz="3600" dirty="0" smtClean="0"/>
              <a:t>érmico</a:t>
            </a:r>
            <a:endParaRPr lang="es-EC" sz="3600" dirty="0"/>
          </a:p>
        </p:txBody>
      </p:sp>
    </p:spTree>
    <p:extLst>
      <p:ext uri="{BB962C8B-B14F-4D97-AF65-F5344CB8AC3E}">
        <p14:creationId xmlns:p14="http://schemas.microsoft.com/office/powerpoint/2010/main" val="6566645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Rectángulo"/>
              <p:cNvSpPr/>
              <p:nvPr/>
            </p:nvSpPr>
            <p:spPr>
              <a:xfrm>
                <a:off x="35496" y="1412776"/>
                <a:ext cx="5742384" cy="84279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s-EC" i="1">
                              <a:latin typeface="Cambria Math"/>
                            </a:rPr>
                          </m:ctrlPr>
                        </m:sSubPr>
                        <m:e>
                          <m:acc>
                            <m:accPr>
                              <m:chr m:val="̇"/>
                              <m:ctrlPr>
                                <a:rPr lang="es-EC" i="1">
                                  <a:latin typeface="Cambria Math"/>
                                </a:rPr>
                              </m:ctrlPr>
                            </m:accPr>
                            <m:e>
                              <m:r>
                                <m:rPr>
                                  <m:sty m:val="p"/>
                                </m:rPr>
                                <a:rPr lang="es-EC">
                                  <a:latin typeface="Cambria Math"/>
                                </a:rPr>
                                <m:t>Q</m:t>
                              </m:r>
                            </m:e>
                          </m:acc>
                        </m:e>
                        <m:sub>
                          <m:r>
                            <m:rPr>
                              <m:sty m:val="p"/>
                            </m:rPr>
                            <a:rPr lang="es-EC">
                              <a:latin typeface="Cambria Math"/>
                            </a:rPr>
                            <m:t>u</m:t>
                          </m:r>
                          <m:r>
                            <a:rPr lang="es-EC">
                              <a:latin typeface="Cambria Math"/>
                            </a:rPr>
                            <m:t> </m:t>
                          </m:r>
                          <m:r>
                            <m:rPr>
                              <m:sty m:val="p"/>
                            </m:rPr>
                            <a:rPr lang="es-EC">
                              <a:latin typeface="Cambria Math"/>
                            </a:rPr>
                            <m:t>tubos</m:t>
                          </m:r>
                        </m:sub>
                      </m:sSub>
                      <m:r>
                        <a:rPr lang="es-EC">
                          <a:latin typeface="Cambria Math"/>
                        </a:rPr>
                        <m:t>=</m:t>
                      </m:r>
                      <m:r>
                        <m:rPr>
                          <m:sty m:val="p"/>
                        </m:rPr>
                        <a:rPr lang="es-EC">
                          <a:latin typeface="Cambria Math"/>
                        </a:rPr>
                        <m:t>Y</m:t>
                      </m:r>
                      <m:r>
                        <a:rPr lang="es-EC" i="1">
                          <a:latin typeface="Cambria Math"/>
                        </a:rPr>
                        <m:t>∗</m:t>
                      </m:r>
                      <m:f>
                        <m:fPr>
                          <m:ctrlPr>
                            <a:rPr lang="es-EC" i="1">
                              <a:latin typeface="Cambria Math"/>
                            </a:rPr>
                          </m:ctrlPr>
                        </m:fPr>
                        <m:num>
                          <m:r>
                            <m:rPr>
                              <m:sty m:val="p"/>
                            </m:rPr>
                            <a:rPr lang="es-EC">
                              <a:latin typeface="Cambria Math"/>
                            </a:rPr>
                            <m:t>ΔT</m:t>
                          </m:r>
                          <m:r>
                            <a:rPr lang="es-EC">
                              <a:latin typeface="Cambria Math"/>
                            </a:rPr>
                            <m:t>2</m:t>
                          </m:r>
                          <m:r>
                            <a:rPr lang="es-EC" i="1">
                              <a:latin typeface="Cambria Math"/>
                            </a:rPr>
                            <m:t>−</m:t>
                          </m:r>
                          <m:r>
                            <m:rPr>
                              <m:sty m:val="p"/>
                            </m:rPr>
                            <a:rPr lang="es-EC">
                              <a:latin typeface="Cambria Math"/>
                            </a:rPr>
                            <m:t>ΔT</m:t>
                          </m:r>
                          <m:r>
                            <a:rPr lang="es-EC">
                              <a:latin typeface="Cambria Math"/>
                            </a:rPr>
                            <m:t>1</m:t>
                          </m:r>
                        </m:num>
                        <m:den>
                          <m:func>
                            <m:funcPr>
                              <m:ctrlPr>
                                <a:rPr lang="es-EC" i="1">
                                  <a:latin typeface="Cambria Math"/>
                                </a:rPr>
                              </m:ctrlPr>
                            </m:funcPr>
                            <m:fName>
                              <m:r>
                                <m:rPr>
                                  <m:sty m:val="p"/>
                                </m:rPr>
                                <a:rPr lang="es-EC">
                                  <a:latin typeface="Cambria Math"/>
                                </a:rPr>
                                <m:t>ln</m:t>
                              </m:r>
                            </m:fName>
                            <m:e>
                              <m:d>
                                <m:dPr>
                                  <m:ctrlPr>
                                    <a:rPr lang="es-EC" i="1">
                                      <a:latin typeface="Cambria Math"/>
                                    </a:rPr>
                                  </m:ctrlPr>
                                </m:dPr>
                                <m:e>
                                  <m:f>
                                    <m:fPr>
                                      <m:ctrlPr>
                                        <a:rPr lang="es-EC" i="1">
                                          <a:latin typeface="Cambria Math"/>
                                        </a:rPr>
                                      </m:ctrlPr>
                                    </m:fPr>
                                    <m:num>
                                      <m:r>
                                        <m:rPr>
                                          <m:sty m:val="p"/>
                                        </m:rPr>
                                        <a:rPr lang="es-EC">
                                          <a:latin typeface="Cambria Math"/>
                                        </a:rPr>
                                        <m:t>ΔT</m:t>
                                      </m:r>
                                      <m:r>
                                        <a:rPr lang="es-EC">
                                          <a:latin typeface="Cambria Math"/>
                                        </a:rPr>
                                        <m:t>2</m:t>
                                      </m:r>
                                    </m:num>
                                    <m:den>
                                      <m:r>
                                        <m:rPr>
                                          <m:sty m:val="p"/>
                                        </m:rPr>
                                        <a:rPr lang="es-EC">
                                          <a:latin typeface="Cambria Math"/>
                                        </a:rPr>
                                        <m:t>ΔT</m:t>
                                      </m:r>
                                      <m:r>
                                        <a:rPr lang="es-EC">
                                          <a:latin typeface="Cambria Math"/>
                                        </a:rPr>
                                        <m:t>1</m:t>
                                      </m:r>
                                    </m:den>
                                  </m:f>
                                </m:e>
                              </m:d>
                            </m:e>
                          </m:func>
                        </m:den>
                      </m:f>
                      <m:r>
                        <a:rPr lang="es-EC" i="1">
                          <a:latin typeface="Cambria Math"/>
                        </a:rPr>
                        <m:t>∗</m:t>
                      </m:r>
                      <m:sSub>
                        <m:sSubPr>
                          <m:ctrlPr>
                            <a:rPr lang="es-EC" i="1">
                              <a:latin typeface="Cambria Math"/>
                            </a:rPr>
                          </m:ctrlPr>
                        </m:sSubPr>
                        <m:e>
                          <m:r>
                            <m:rPr>
                              <m:sty m:val="p"/>
                            </m:rPr>
                            <a:rPr lang="es-EC">
                              <a:latin typeface="Cambria Math"/>
                            </a:rPr>
                            <m:t>U</m:t>
                          </m:r>
                        </m:e>
                        <m:sub>
                          <m:r>
                            <m:rPr>
                              <m:sty m:val="p"/>
                            </m:rPr>
                            <a:rPr lang="es-EC">
                              <a:latin typeface="Cambria Math"/>
                            </a:rPr>
                            <m:t>tubo</m:t>
                          </m:r>
                          <m:r>
                            <a:rPr lang="es-EC">
                              <a:latin typeface="Cambria Math"/>
                            </a:rPr>
                            <m:t> </m:t>
                          </m:r>
                          <m:r>
                            <m:rPr>
                              <m:sty m:val="p"/>
                            </m:rPr>
                            <a:rPr lang="es-EC">
                              <a:latin typeface="Cambria Math"/>
                            </a:rPr>
                            <m:t>ensuciamiento</m:t>
                          </m:r>
                        </m:sub>
                      </m:sSub>
                      <m:r>
                        <a:rPr lang="es-EC" i="1">
                          <a:latin typeface="Cambria Math"/>
                        </a:rPr>
                        <m:t>∗</m:t>
                      </m:r>
                      <m:sSub>
                        <m:sSubPr>
                          <m:ctrlPr>
                            <a:rPr lang="es-EC" i="1">
                              <a:latin typeface="Cambria Math"/>
                            </a:rPr>
                          </m:ctrlPr>
                        </m:sSubPr>
                        <m:e>
                          <m:r>
                            <m:rPr>
                              <m:sty m:val="p"/>
                            </m:rPr>
                            <a:rPr lang="es-EC">
                              <a:latin typeface="Cambria Math"/>
                            </a:rPr>
                            <m:t>A</m:t>
                          </m:r>
                        </m:e>
                        <m:sub>
                          <m:r>
                            <m:rPr>
                              <m:sty m:val="p"/>
                            </m:rPr>
                            <a:rPr lang="es-EC">
                              <a:latin typeface="Cambria Math"/>
                            </a:rPr>
                            <m:t>s</m:t>
                          </m:r>
                          <m:r>
                            <a:rPr lang="es-EC">
                              <a:latin typeface="Cambria Math"/>
                            </a:rPr>
                            <m:t> </m:t>
                          </m:r>
                          <m:r>
                            <m:rPr>
                              <m:sty m:val="p"/>
                            </m:rPr>
                            <a:rPr lang="es-EC">
                              <a:latin typeface="Cambria Math"/>
                            </a:rPr>
                            <m:t>tubo</m:t>
                          </m:r>
                        </m:sub>
                      </m:sSub>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35496" y="1412776"/>
                <a:ext cx="5742384" cy="842795"/>
              </a:xfrm>
              <a:prstGeom prst="rect">
                <a:avLst/>
              </a:prstGeom>
              <a:blipFill rotWithShape="1">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53752" y="2586203"/>
                <a:ext cx="7830616" cy="69878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sty m:val="p"/>
                        </m:rPr>
                        <a:rPr lang="es-MX">
                          <a:latin typeface="Cambria Math"/>
                        </a:rPr>
                        <m:t>ΔT</m:t>
                      </m:r>
                      <m:r>
                        <a:rPr lang="es-MX">
                          <a:latin typeface="Cambria Math"/>
                        </a:rPr>
                        <m:t>1       = </m:t>
                      </m:r>
                      <m:sSub>
                        <m:sSubPr>
                          <m:ctrlPr>
                            <a:rPr lang="es-EC" i="1">
                              <a:latin typeface="Cambria Math"/>
                            </a:rPr>
                          </m:ctrlPr>
                        </m:sSubPr>
                        <m:e>
                          <m:r>
                            <m:rPr>
                              <m:sty m:val="p"/>
                            </m:rPr>
                            <a:rPr lang="es-MX">
                              <a:latin typeface="Cambria Math"/>
                            </a:rPr>
                            <m:t>T</m:t>
                          </m:r>
                        </m:e>
                        <m:sub>
                          <m:func>
                            <m:funcPr>
                              <m:ctrlPr>
                                <a:rPr lang="es-EC" i="1">
                                  <a:latin typeface="Cambria Math"/>
                                </a:rPr>
                              </m:ctrlPr>
                            </m:funcPr>
                            <m:fName>
                              <m:r>
                                <m:rPr>
                                  <m:sty m:val="p"/>
                                </m:rPr>
                                <a:rPr lang="es-MX">
                                  <a:latin typeface="Cambria Math"/>
                                </a:rPr>
                                <m:t>max</m:t>
                              </m:r>
                            </m:fName>
                            <m:e>
                              <m:r>
                                <m:rPr>
                                  <m:sty m:val="p"/>
                                </m:rPr>
                                <a:rPr lang="es-MX">
                                  <a:latin typeface="Cambria Math"/>
                                </a:rPr>
                                <m:t>gases</m:t>
                              </m:r>
                            </m:e>
                          </m:func>
                        </m:sub>
                      </m:sSub>
                      <m:r>
                        <a:rPr lang="es-MX" i="1">
                          <a:latin typeface="Cambria Math"/>
                        </a:rPr>
                        <m:t>−</m:t>
                      </m:r>
                      <m:sSub>
                        <m:sSubPr>
                          <m:ctrlPr>
                            <a:rPr lang="es-EC" i="1">
                              <a:latin typeface="Cambria Math"/>
                            </a:rPr>
                          </m:ctrlPr>
                        </m:sSubPr>
                        <m:e>
                          <m:r>
                            <m:rPr>
                              <m:sty m:val="p"/>
                            </m:rPr>
                            <a:rPr lang="es-MX">
                              <a:latin typeface="Cambria Math"/>
                            </a:rPr>
                            <m:t>T</m:t>
                          </m:r>
                        </m:e>
                        <m:sub>
                          <m:func>
                            <m:funcPr>
                              <m:ctrlPr>
                                <a:rPr lang="es-EC" i="1">
                                  <a:latin typeface="Cambria Math"/>
                                </a:rPr>
                              </m:ctrlPr>
                            </m:funcPr>
                            <m:fName>
                              <m:r>
                                <m:rPr>
                                  <m:sty m:val="p"/>
                                </m:rPr>
                                <a:rPr lang="es-MX">
                                  <a:latin typeface="Cambria Math"/>
                                </a:rPr>
                                <m:t>max</m:t>
                              </m:r>
                            </m:fName>
                            <m:e>
                              <m:r>
                                <m:rPr>
                                  <m:sty m:val="p"/>
                                </m:rPr>
                                <a:rPr lang="es-MX">
                                  <a:latin typeface="Cambria Math"/>
                                </a:rPr>
                                <m:t>tubo</m:t>
                              </m:r>
                            </m:e>
                          </m:func>
                        </m:sub>
                      </m:sSub>
                      <m:r>
                        <a:rPr lang="es-MX">
                          <a:latin typeface="Cambria Math"/>
                        </a:rPr>
                        <m:t>  =   290°</m:t>
                      </m:r>
                      <m:r>
                        <m:rPr>
                          <m:sty m:val="p"/>
                        </m:rPr>
                        <a:rPr lang="es-MX">
                          <a:latin typeface="Cambria Math"/>
                        </a:rPr>
                        <m:t>C</m:t>
                      </m:r>
                      <m:r>
                        <a:rPr lang="es-MX" i="1">
                          <a:latin typeface="Cambria Math"/>
                        </a:rPr>
                        <m:t>−</m:t>
                      </m:r>
                      <m:r>
                        <a:rPr lang="es-MX">
                          <a:latin typeface="Cambria Math"/>
                        </a:rPr>
                        <m:t>120°</m:t>
                      </m:r>
                      <m:r>
                        <m:rPr>
                          <m:sty m:val="p"/>
                        </m:rPr>
                        <a:rPr lang="es-MX">
                          <a:latin typeface="Cambria Math"/>
                        </a:rPr>
                        <m:t>C</m:t>
                      </m:r>
                      <m:r>
                        <a:rPr lang="es-MX">
                          <a:latin typeface="Cambria Math"/>
                        </a:rPr>
                        <m:t>  = 170°</m:t>
                      </m:r>
                      <m:r>
                        <m:rPr>
                          <m:sty m:val="p"/>
                        </m:rPr>
                        <a:rPr lang="es-MX">
                          <a:latin typeface="Cambria Math"/>
                        </a:rPr>
                        <m:t>C</m:t>
                      </m:r>
                      <m:r>
                        <a:rPr lang="es-MX">
                          <a:latin typeface="Cambria Math"/>
                        </a:rPr>
                        <m:t>  = 443°</m:t>
                      </m:r>
                      <m:r>
                        <m:rPr>
                          <m:sty m:val="p"/>
                        </m:rPr>
                        <a:rPr lang="es-MX">
                          <a:latin typeface="Cambria Math"/>
                        </a:rPr>
                        <m:t>K</m:t>
                      </m:r>
                      <m:r>
                        <a:rPr lang="es-MX">
                          <a:latin typeface="Cambria Math"/>
                        </a:rPr>
                        <m:t>   </m:t>
                      </m:r>
                    </m:oMath>
                  </m:oMathPara>
                </a14:m>
                <a:endParaRPr lang="es-EC" dirty="0"/>
              </a:p>
              <a:p>
                <a:pPr/>
                <a14:m>
                  <m:oMathPara xmlns:m="http://schemas.openxmlformats.org/officeDocument/2006/math">
                    <m:oMathParaPr>
                      <m:jc m:val="left"/>
                    </m:oMathParaPr>
                    <m:oMath xmlns:m="http://schemas.openxmlformats.org/officeDocument/2006/math">
                      <m:r>
                        <m:rPr>
                          <m:sty m:val="p"/>
                        </m:rPr>
                        <a:rPr lang="es-EC">
                          <a:latin typeface="Cambria Math"/>
                        </a:rPr>
                        <m:t>ΔT</m:t>
                      </m:r>
                      <m:r>
                        <a:rPr lang="es-EC">
                          <a:latin typeface="Cambria Math"/>
                        </a:rPr>
                        <m:t>2       = </m:t>
                      </m:r>
                      <m:sSub>
                        <m:sSubPr>
                          <m:ctrlPr>
                            <a:rPr lang="es-EC" i="1">
                              <a:latin typeface="Cambria Math"/>
                            </a:rPr>
                          </m:ctrlPr>
                        </m:sSubPr>
                        <m:e>
                          <m:r>
                            <m:rPr>
                              <m:sty m:val="p"/>
                            </m:rPr>
                            <a:rPr lang="es-EC">
                              <a:latin typeface="Cambria Math"/>
                            </a:rPr>
                            <m:t>T</m:t>
                          </m:r>
                        </m:e>
                        <m:sub>
                          <m:func>
                            <m:funcPr>
                              <m:ctrlPr>
                                <a:rPr lang="es-EC" i="1">
                                  <a:latin typeface="Cambria Math"/>
                                </a:rPr>
                              </m:ctrlPr>
                            </m:funcPr>
                            <m:fName>
                              <m:r>
                                <m:rPr>
                                  <m:sty m:val="p"/>
                                </m:rPr>
                                <a:rPr lang="es-EC">
                                  <a:latin typeface="Cambria Math"/>
                                </a:rPr>
                                <m:t>min</m:t>
                              </m:r>
                            </m:fName>
                            <m:e>
                              <m:r>
                                <m:rPr>
                                  <m:sty m:val="p"/>
                                </m:rPr>
                                <a:rPr lang="es-EC">
                                  <a:latin typeface="Cambria Math"/>
                                </a:rPr>
                                <m:t>gases</m:t>
                              </m:r>
                            </m:e>
                          </m:func>
                        </m:sub>
                      </m:sSub>
                      <m:r>
                        <a:rPr lang="es-EC" i="1">
                          <a:latin typeface="Cambria Math"/>
                        </a:rPr>
                        <m:t>−</m:t>
                      </m:r>
                      <m:sSub>
                        <m:sSubPr>
                          <m:ctrlPr>
                            <a:rPr lang="es-EC" i="1">
                              <a:latin typeface="Cambria Math"/>
                            </a:rPr>
                          </m:ctrlPr>
                        </m:sSubPr>
                        <m:e>
                          <m:r>
                            <m:rPr>
                              <m:sty m:val="p"/>
                            </m:rPr>
                            <a:rPr lang="es-EC">
                              <a:latin typeface="Cambria Math"/>
                            </a:rPr>
                            <m:t>T</m:t>
                          </m:r>
                        </m:e>
                        <m:sub>
                          <m:r>
                            <m:rPr>
                              <m:sty m:val="p"/>
                            </m:rPr>
                            <a:rPr lang="es-EC">
                              <a:latin typeface="Cambria Math"/>
                            </a:rPr>
                            <m:t>ambiente</m:t>
                          </m:r>
                        </m:sub>
                      </m:sSub>
                      <m:r>
                        <a:rPr lang="es-EC">
                          <a:latin typeface="Cambria Math"/>
                        </a:rPr>
                        <m:t>  =   110°</m:t>
                      </m:r>
                      <m:r>
                        <m:rPr>
                          <m:sty m:val="p"/>
                        </m:rPr>
                        <a:rPr lang="es-EC">
                          <a:latin typeface="Cambria Math"/>
                        </a:rPr>
                        <m:t>C</m:t>
                      </m:r>
                      <m:r>
                        <a:rPr lang="es-EC" i="1">
                          <a:latin typeface="Cambria Math"/>
                        </a:rPr>
                        <m:t>−</m:t>
                      </m:r>
                      <m:r>
                        <a:rPr lang="es-EC">
                          <a:latin typeface="Cambria Math"/>
                        </a:rPr>
                        <m:t>15°</m:t>
                      </m:r>
                      <m:r>
                        <m:rPr>
                          <m:sty m:val="p"/>
                        </m:rPr>
                        <a:rPr lang="es-EC">
                          <a:latin typeface="Cambria Math"/>
                        </a:rPr>
                        <m:t>C</m:t>
                      </m:r>
                      <m:r>
                        <a:rPr lang="es-EC">
                          <a:latin typeface="Cambria Math"/>
                        </a:rPr>
                        <m:t>     =  95°</m:t>
                      </m:r>
                      <m:r>
                        <m:rPr>
                          <m:sty m:val="p"/>
                        </m:rPr>
                        <a:rPr lang="es-EC">
                          <a:latin typeface="Cambria Math"/>
                        </a:rPr>
                        <m:t>C</m:t>
                      </m:r>
                      <m:r>
                        <a:rPr lang="es-EC" i="1">
                          <a:latin typeface="Cambria Math"/>
                        </a:rPr>
                        <m:t>   = </m:t>
                      </m:r>
                      <m:r>
                        <a:rPr lang="es-EC">
                          <a:latin typeface="Cambria Math"/>
                        </a:rPr>
                        <m:t>368°</m:t>
                      </m:r>
                      <m:r>
                        <m:rPr>
                          <m:sty m:val="p"/>
                        </m:rPr>
                        <a:rPr lang="es-EC">
                          <a:latin typeface="Cambria Math"/>
                        </a:rPr>
                        <m:t>K</m:t>
                      </m:r>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53752" y="2586203"/>
                <a:ext cx="7830616" cy="698781"/>
              </a:xfrm>
              <a:prstGeom prst="rect">
                <a:avLst/>
              </a:prstGeom>
              <a:blipFill rotWithShape="1">
                <a:blip r:embed="rId3"/>
                <a:stretch>
                  <a:fillRect b="-87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4 Rectángulo"/>
              <p:cNvSpPr/>
              <p:nvPr/>
            </p:nvSpPr>
            <p:spPr>
              <a:xfrm>
                <a:off x="64482" y="3212976"/>
                <a:ext cx="4363502" cy="399533"/>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s-EC" i="1" smtClean="0">
                              <a:latin typeface="Cambria Math"/>
                            </a:rPr>
                          </m:ctrlPr>
                        </m:sSubPr>
                        <m:e>
                          <m:r>
                            <m:rPr>
                              <m:sty m:val="p"/>
                            </m:rPr>
                            <a:rPr lang="es-EC">
                              <a:latin typeface="Cambria Math"/>
                            </a:rPr>
                            <m:t>A</m:t>
                          </m:r>
                        </m:e>
                        <m:sub>
                          <m:r>
                            <m:rPr>
                              <m:sty m:val="p"/>
                            </m:rPr>
                            <a:rPr lang="es-EC">
                              <a:latin typeface="Cambria Math"/>
                            </a:rPr>
                            <m:t>s</m:t>
                          </m:r>
                          <m:r>
                            <a:rPr lang="es-EC">
                              <a:latin typeface="Cambria Math"/>
                            </a:rPr>
                            <m:t> </m:t>
                          </m:r>
                          <m:r>
                            <m:rPr>
                              <m:sty m:val="p"/>
                            </m:rPr>
                            <a:rPr lang="es-EC">
                              <a:latin typeface="Cambria Math"/>
                            </a:rPr>
                            <m:t>tubo</m:t>
                          </m:r>
                        </m:sub>
                      </m:sSub>
                      <m:r>
                        <a:rPr lang="es-EC">
                          <a:latin typeface="Cambria Math"/>
                        </a:rPr>
                        <m:t>  </m:t>
                      </m:r>
                      <m:r>
                        <a:rPr lang="es-EC" b="0" i="0" smtClean="0">
                          <a:latin typeface="Cambria Math"/>
                        </a:rPr>
                        <m:t> </m:t>
                      </m:r>
                      <m:r>
                        <a:rPr lang="es-EC">
                          <a:latin typeface="Cambria Math"/>
                        </a:rPr>
                        <m:t>= </m:t>
                      </m:r>
                      <m:r>
                        <m:rPr>
                          <m:sty m:val="p"/>
                        </m:rPr>
                        <a:rPr lang="es-EC">
                          <a:latin typeface="Cambria Math"/>
                        </a:rPr>
                        <m:t>π</m:t>
                      </m:r>
                      <m:r>
                        <a:rPr lang="es-EC" i="1">
                          <a:latin typeface="Cambria Math"/>
                        </a:rPr>
                        <m:t>∗</m:t>
                      </m:r>
                      <m:sSub>
                        <m:sSubPr>
                          <m:ctrlPr>
                            <a:rPr lang="es-EC" i="1">
                              <a:latin typeface="Cambria Math"/>
                            </a:rPr>
                          </m:ctrlPr>
                        </m:sSubPr>
                        <m:e>
                          <m:r>
                            <m:rPr>
                              <m:sty m:val="p"/>
                            </m:rPr>
                            <a:rPr lang="es-EC">
                              <a:latin typeface="Cambria Math"/>
                            </a:rPr>
                            <m:t>Longitud</m:t>
                          </m:r>
                        </m:e>
                        <m:sub>
                          <m:r>
                            <m:rPr>
                              <m:sty m:val="p"/>
                            </m:rPr>
                            <a:rPr lang="es-EC">
                              <a:latin typeface="Cambria Math"/>
                            </a:rPr>
                            <m:t>tubos</m:t>
                          </m:r>
                        </m:sub>
                      </m:sSub>
                      <m:r>
                        <a:rPr lang="es-EC" i="1">
                          <a:latin typeface="Cambria Math"/>
                        </a:rPr>
                        <m:t>∗</m:t>
                      </m:r>
                      <m:sSub>
                        <m:sSubPr>
                          <m:ctrlPr>
                            <a:rPr lang="es-EC" i="1">
                              <a:latin typeface="Cambria Math"/>
                            </a:rPr>
                          </m:ctrlPr>
                        </m:sSubPr>
                        <m:e>
                          <m:r>
                            <a:rPr lang="es-EC">
                              <a:latin typeface="Cambria Math"/>
                            </a:rPr>
                            <m:t>∅</m:t>
                          </m:r>
                        </m:e>
                        <m:sub>
                          <m:r>
                            <m:rPr>
                              <m:sty m:val="p"/>
                            </m:rPr>
                            <a:rPr lang="es-EC">
                              <a:latin typeface="Cambria Math"/>
                            </a:rPr>
                            <m:t>externo</m:t>
                          </m:r>
                          <m:r>
                            <a:rPr lang="es-EC">
                              <a:latin typeface="Cambria Math"/>
                            </a:rPr>
                            <m:t> </m:t>
                          </m:r>
                          <m:r>
                            <m:rPr>
                              <m:sty m:val="p"/>
                            </m:rPr>
                            <a:rPr lang="es-EC">
                              <a:latin typeface="Cambria Math"/>
                            </a:rPr>
                            <m:t>tubos</m:t>
                          </m:r>
                        </m:sub>
                      </m:sSub>
                    </m:oMath>
                  </m:oMathPara>
                </a14:m>
                <a:endParaRPr lang="es-EC" dirty="0"/>
              </a:p>
            </p:txBody>
          </p:sp>
        </mc:Choice>
        <mc:Fallback xmlns="">
          <p:sp>
            <p:nvSpPr>
              <p:cNvPr id="5" name="4 Rectángulo"/>
              <p:cNvSpPr>
                <a:spLocks noRot="1" noChangeAspect="1" noMove="1" noResize="1" noEditPoints="1" noAdjustHandles="1" noChangeArrowheads="1" noChangeShapeType="1" noTextEdit="1"/>
              </p:cNvSpPr>
              <p:nvPr/>
            </p:nvSpPr>
            <p:spPr>
              <a:xfrm>
                <a:off x="64482" y="3212976"/>
                <a:ext cx="4363502" cy="399533"/>
              </a:xfrm>
              <a:prstGeom prst="rect">
                <a:avLst/>
              </a:prstGeom>
              <a:blipFill rotWithShape="1">
                <a:blip r:embed="rId4"/>
                <a:stretch>
                  <a:fillRect b="-454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35496" y="4192052"/>
                <a:ext cx="8655418" cy="677108"/>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s-EC" i="1" smtClean="0">
                              <a:latin typeface="Cambria Math"/>
                            </a:rPr>
                          </m:ctrlPr>
                        </m:sSubPr>
                        <m:e>
                          <m:acc>
                            <m:accPr>
                              <m:chr m:val="̇"/>
                              <m:ctrlPr>
                                <a:rPr lang="es-EC" i="1">
                                  <a:latin typeface="Cambria Math"/>
                                </a:rPr>
                              </m:ctrlPr>
                            </m:accPr>
                            <m:e>
                              <m:r>
                                <m:rPr>
                                  <m:sty m:val="p"/>
                                </m:rPr>
                                <a:rPr lang="es-MX">
                                  <a:latin typeface="Cambria Math"/>
                                </a:rPr>
                                <m:t>Q</m:t>
                              </m:r>
                            </m:e>
                          </m:acc>
                        </m:e>
                        <m:sub>
                          <m:r>
                            <m:rPr>
                              <m:sty m:val="p"/>
                            </m:rPr>
                            <a:rPr lang="es-MX">
                              <a:latin typeface="Cambria Math"/>
                            </a:rPr>
                            <m:t>u</m:t>
                          </m:r>
                          <m:r>
                            <a:rPr lang="es-MX">
                              <a:latin typeface="Cambria Math"/>
                            </a:rPr>
                            <m:t> </m:t>
                          </m:r>
                          <m:r>
                            <m:rPr>
                              <m:sty m:val="p"/>
                            </m:rPr>
                            <a:rPr lang="es-MX">
                              <a:latin typeface="Cambria Math"/>
                            </a:rPr>
                            <m:t>tubos</m:t>
                          </m:r>
                        </m:sub>
                      </m:sSub>
                      <m:r>
                        <a:rPr lang="es-MX" smtClean="0">
                          <a:latin typeface="Cambria Math"/>
                        </a:rPr>
                        <m:t>=  </m:t>
                      </m:r>
                      <m:r>
                        <a:rPr lang="es-MX">
                          <a:latin typeface="Cambria Math"/>
                        </a:rPr>
                        <m:t>0.4 </m:t>
                      </m:r>
                      <m:f>
                        <m:fPr>
                          <m:ctrlPr>
                            <a:rPr lang="es-EC" i="1">
                              <a:latin typeface="Cambria Math"/>
                            </a:rPr>
                          </m:ctrlPr>
                        </m:fPr>
                        <m:num>
                          <m:r>
                            <a:rPr lang="es-MX">
                              <a:latin typeface="Cambria Math"/>
                            </a:rPr>
                            <m:t>368</m:t>
                          </m:r>
                          <m:d>
                            <m:dPr>
                              <m:begChr m:val="["/>
                              <m:endChr m:val="]"/>
                              <m:ctrlPr>
                                <a:rPr lang="es-EC" i="1">
                                  <a:latin typeface="Cambria Math"/>
                                </a:rPr>
                              </m:ctrlPr>
                            </m:dPr>
                            <m:e>
                              <m:r>
                                <a:rPr lang="es-MX">
                                  <a:latin typeface="Cambria Math"/>
                                </a:rPr>
                                <m:t>°</m:t>
                              </m:r>
                              <m:r>
                                <m:rPr>
                                  <m:sty m:val="p"/>
                                </m:rPr>
                                <a:rPr lang="es-MX">
                                  <a:latin typeface="Cambria Math"/>
                                </a:rPr>
                                <m:t>K</m:t>
                              </m:r>
                            </m:e>
                          </m:d>
                          <m:r>
                            <a:rPr lang="es-MX" i="1">
                              <a:latin typeface="Cambria Math"/>
                            </a:rPr>
                            <m:t>−</m:t>
                          </m:r>
                          <m:r>
                            <a:rPr lang="es-MX">
                              <a:latin typeface="Cambria Math"/>
                            </a:rPr>
                            <m:t>443</m:t>
                          </m:r>
                          <m:d>
                            <m:dPr>
                              <m:begChr m:val="["/>
                              <m:endChr m:val="]"/>
                              <m:ctrlPr>
                                <a:rPr lang="es-EC" i="1">
                                  <a:latin typeface="Cambria Math"/>
                                </a:rPr>
                              </m:ctrlPr>
                            </m:dPr>
                            <m:e>
                              <m:r>
                                <a:rPr lang="es-MX">
                                  <a:latin typeface="Cambria Math"/>
                                </a:rPr>
                                <m:t>°</m:t>
                              </m:r>
                              <m:r>
                                <m:rPr>
                                  <m:sty m:val="p"/>
                                </m:rPr>
                                <a:rPr lang="es-MX">
                                  <a:latin typeface="Cambria Math"/>
                                </a:rPr>
                                <m:t>K</m:t>
                              </m:r>
                            </m:e>
                          </m:d>
                        </m:num>
                        <m:den>
                          <m:func>
                            <m:funcPr>
                              <m:ctrlPr>
                                <a:rPr lang="es-EC" i="1">
                                  <a:latin typeface="Cambria Math"/>
                                </a:rPr>
                              </m:ctrlPr>
                            </m:funcPr>
                            <m:fName>
                              <m:r>
                                <m:rPr>
                                  <m:sty m:val="p"/>
                                </m:rPr>
                                <a:rPr lang="es-MX">
                                  <a:latin typeface="Cambria Math"/>
                                </a:rPr>
                                <m:t>ln</m:t>
                              </m:r>
                            </m:fName>
                            <m:e>
                              <m:d>
                                <m:dPr>
                                  <m:ctrlPr>
                                    <a:rPr lang="es-EC" i="1">
                                      <a:latin typeface="Cambria Math"/>
                                    </a:rPr>
                                  </m:ctrlPr>
                                </m:dPr>
                                <m:e>
                                  <m:r>
                                    <a:rPr lang="es-MX">
                                      <a:latin typeface="Cambria Math"/>
                                    </a:rPr>
                                    <m:t>368</m:t>
                                  </m:r>
                                  <m:d>
                                    <m:dPr>
                                      <m:begChr m:val="["/>
                                      <m:endChr m:val="]"/>
                                      <m:ctrlPr>
                                        <a:rPr lang="es-EC" i="1">
                                          <a:latin typeface="Cambria Math"/>
                                        </a:rPr>
                                      </m:ctrlPr>
                                    </m:dPr>
                                    <m:e>
                                      <m:r>
                                        <a:rPr lang="es-MX">
                                          <a:latin typeface="Cambria Math"/>
                                        </a:rPr>
                                        <m:t>°</m:t>
                                      </m:r>
                                      <m:r>
                                        <m:rPr>
                                          <m:sty m:val="p"/>
                                        </m:rPr>
                                        <a:rPr lang="es-MX">
                                          <a:latin typeface="Cambria Math"/>
                                        </a:rPr>
                                        <m:t>K</m:t>
                                      </m:r>
                                    </m:e>
                                  </m:d>
                                  <m:r>
                                    <a:rPr lang="es-MX">
                                      <a:latin typeface="Cambria Math"/>
                                    </a:rPr>
                                    <m:t>/443</m:t>
                                  </m:r>
                                  <m:d>
                                    <m:dPr>
                                      <m:begChr m:val="["/>
                                      <m:endChr m:val="]"/>
                                      <m:ctrlPr>
                                        <a:rPr lang="es-EC" i="1">
                                          <a:latin typeface="Cambria Math"/>
                                        </a:rPr>
                                      </m:ctrlPr>
                                    </m:dPr>
                                    <m:e>
                                      <m:r>
                                        <a:rPr lang="es-MX">
                                          <a:latin typeface="Cambria Math"/>
                                        </a:rPr>
                                        <m:t>°</m:t>
                                      </m:r>
                                      <m:r>
                                        <m:rPr>
                                          <m:sty m:val="p"/>
                                        </m:rPr>
                                        <a:rPr lang="es-MX">
                                          <a:latin typeface="Cambria Math"/>
                                        </a:rPr>
                                        <m:t>K</m:t>
                                      </m:r>
                                    </m:e>
                                  </m:d>
                                </m:e>
                              </m:d>
                            </m:e>
                          </m:func>
                        </m:den>
                      </m:f>
                      <m:r>
                        <a:rPr lang="es-MX" i="1">
                          <a:latin typeface="Cambria Math"/>
                        </a:rPr>
                        <m:t>∗</m:t>
                      </m:r>
                      <m:r>
                        <a:rPr lang="es-MX">
                          <a:latin typeface="Cambria Math"/>
                        </a:rPr>
                        <m:t>16.5</m:t>
                      </m:r>
                      <m:d>
                        <m:dPr>
                          <m:begChr m:val="["/>
                          <m:endChr m:val="]"/>
                          <m:ctrlPr>
                            <a:rPr lang="es-EC" i="1">
                              <a:latin typeface="Cambria Math"/>
                            </a:rPr>
                          </m:ctrlPr>
                        </m:dPr>
                        <m:e>
                          <m:f>
                            <m:fPr>
                              <m:ctrlPr>
                                <a:rPr lang="es-EC" i="1">
                                  <a:latin typeface="Cambria Math"/>
                                </a:rPr>
                              </m:ctrlPr>
                            </m:fPr>
                            <m:num>
                              <m:r>
                                <m:rPr>
                                  <m:sty m:val="p"/>
                                </m:rPr>
                                <a:rPr lang="es-MX">
                                  <a:latin typeface="Cambria Math"/>
                                </a:rPr>
                                <m:t>W</m:t>
                              </m:r>
                            </m:num>
                            <m:den>
                              <m:sSup>
                                <m:sSupPr>
                                  <m:ctrlPr>
                                    <a:rPr lang="es-EC" i="1">
                                      <a:latin typeface="Cambria Math"/>
                                    </a:rPr>
                                  </m:ctrlPr>
                                </m:sSupPr>
                                <m:e>
                                  <m:r>
                                    <m:rPr>
                                      <m:sty m:val="p"/>
                                    </m:rPr>
                                    <a:rPr lang="es-MX">
                                      <a:latin typeface="Cambria Math"/>
                                    </a:rPr>
                                    <m:t>m</m:t>
                                  </m:r>
                                </m:e>
                                <m:sup>
                                  <m:r>
                                    <a:rPr lang="es-MX">
                                      <a:latin typeface="Cambria Math"/>
                                    </a:rPr>
                                    <m:t>2</m:t>
                                  </m:r>
                                </m:sup>
                              </m:sSup>
                              <m:r>
                                <a:rPr lang="es-MX" i="1">
                                  <a:latin typeface="Cambria Math"/>
                                </a:rPr>
                                <m:t>∗</m:t>
                              </m:r>
                              <m:d>
                                <m:dPr>
                                  <m:begChr m:val="["/>
                                  <m:endChr m:val="]"/>
                                  <m:ctrlPr>
                                    <a:rPr lang="es-EC" i="1">
                                      <a:latin typeface="Cambria Math"/>
                                    </a:rPr>
                                  </m:ctrlPr>
                                </m:dPr>
                                <m:e>
                                  <m:r>
                                    <a:rPr lang="es-MX">
                                      <a:latin typeface="Cambria Math"/>
                                    </a:rPr>
                                    <m:t>°</m:t>
                                  </m:r>
                                  <m:r>
                                    <m:rPr>
                                      <m:sty m:val="p"/>
                                    </m:rPr>
                                    <a:rPr lang="es-MX">
                                      <a:latin typeface="Cambria Math"/>
                                    </a:rPr>
                                    <m:t>K</m:t>
                                  </m:r>
                                </m:e>
                              </m:d>
                            </m:den>
                          </m:f>
                        </m:e>
                      </m:d>
                      <m:r>
                        <a:rPr lang="es-MX" i="1">
                          <a:latin typeface="Cambria Math"/>
                        </a:rPr>
                        <m:t>∗</m:t>
                      </m:r>
                      <m:r>
                        <a:rPr lang="es-MX">
                          <a:latin typeface="Cambria Math"/>
                        </a:rPr>
                        <m:t>0.0678</m:t>
                      </m:r>
                      <m:d>
                        <m:dPr>
                          <m:begChr m:val="["/>
                          <m:endChr m:val="]"/>
                          <m:ctrlPr>
                            <a:rPr lang="es-EC" i="1">
                              <a:latin typeface="Cambria Math"/>
                            </a:rPr>
                          </m:ctrlPr>
                        </m:dPr>
                        <m:e>
                          <m:sSup>
                            <m:sSupPr>
                              <m:ctrlPr>
                                <a:rPr lang="es-EC" i="1">
                                  <a:latin typeface="Cambria Math"/>
                                </a:rPr>
                              </m:ctrlPr>
                            </m:sSupPr>
                            <m:e>
                              <m:r>
                                <m:rPr>
                                  <m:sty m:val="p"/>
                                </m:rPr>
                                <a:rPr lang="es-MX">
                                  <a:latin typeface="Cambria Math"/>
                                </a:rPr>
                                <m:t>m</m:t>
                              </m:r>
                            </m:e>
                            <m:sup>
                              <m:r>
                                <a:rPr lang="es-MX">
                                  <a:latin typeface="Cambria Math"/>
                                </a:rPr>
                                <m:t>2</m:t>
                              </m:r>
                            </m:sup>
                          </m:sSup>
                        </m:e>
                      </m:d>
                      <m:r>
                        <a:rPr lang="es-EC" b="0" i="0" smtClean="0">
                          <a:latin typeface="Cambria Math"/>
                        </a:rPr>
                        <m:t>=</m:t>
                      </m:r>
                      <m:r>
                        <a:rPr lang="es-MX">
                          <a:latin typeface="Cambria Math"/>
                        </a:rPr>
                        <m:t>160.1192 </m:t>
                      </m:r>
                      <m:d>
                        <m:dPr>
                          <m:begChr m:val="["/>
                          <m:endChr m:val="]"/>
                          <m:ctrlPr>
                            <a:rPr lang="es-EC" i="1">
                              <a:latin typeface="Cambria Math"/>
                            </a:rPr>
                          </m:ctrlPr>
                        </m:dPr>
                        <m:e>
                          <m:r>
                            <m:rPr>
                              <m:sty m:val="p"/>
                            </m:rPr>
                            <a:rPr lang="es-MX">
                              <a:latin typeface="Cambria Math"/>
                            </a:rPr>
                            <m:t>W</m:t>
                          </m:r>
                        </m:e>
                      </m:d>
                    </m:oMath>
                  </m:oMathPara>
                </a14:m>
                <a:endParaRPr lang="es-EC" dirty="0"/>
              </a:p>
            </p:txBody>
          </p:sp>
        </mc:Choice>
        <mc:Fallback xmlns="">
          <p:sp>
            <p:nvSpPr>
              <p:cNvPr id="6" name="5 Rectángulo"/>
              <p:cNvSpPr>
                <a:spLocks noRot="1" noChangeAspect="1" noMove="1" noResize="1" noEditPoints="1" noAdjustHandles="1" noChangeArrowheads="1" noChangeShapeType="1" noTextEdit="1"/>
              </p:cNvSpPr>
              <p:nvPr/>
            </p:nvSpPr>
            <p:spPr>
              <a:xfrm>
                <a:off x="35496" y="4192052"/>
                <a:ext cx="8655418" cy="677108"/>
              </a:xfrm>
              <a:prstGeom prst="rect">
                <a:avLst/>
              </a:prstGeom>
              <a:blipFill rotWithShape="1">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36512" y="5452734"/>
                <a:ext cx="5475794" cy="765466"/>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sty m:val="p"/>
                        </m:rPr>
                        <a:rPr lang="es-EC" smtClean="0">
                          <a:latin typeface="Cambria Math"/>
                        </a:rPr>
                        <m:t>N</m:t>
                      </m:r>
                      <m:r>
                        <a:rPr lang="es-EC" smtClean="0">
                          <a:latin typeface="Cambria Math"/>
                        </a:rPr>
                        <m:t>=</m:t>
                      </m:r>
                      <m:f>
                        <m:fPr>
                          <m:ctrlPr>
                            <a:rPr lang="es-EC" i="1">
                              <a:latin typeface="Cambria Math"/>
                            </a:rPr>
                          </m:ctrlPr>
                        </m:fPr>
                        <m:num>
                          <m:sSub>
                            <m:sSubPr>
                              <m:ctrlPr>
                                <a:rPr lang="es-EC" i="1">
                                  <a:latin typeface="Cambria Math"/>
                                </a:rPr>
                              </m:ctrlPr>
                            </m:sSubPr>
                            <m:e>
                              <m:acc>
                                <m:accPr>
                                  <m:chr m:val="̇"/>
                                  <m:ctrlPr>
                                    <a:rPr lang="es-EC" i="1">
                                      <a:latin typeface="Cambria Math"/>
                                    </a:rPr>
                                  </m:ctrlPr>
                                </m:accPr>
                                <m:e>
                                  <m:r>
                                    <m:rPr>
                                      <m:sty m:val="p"/>
                                    </m:rPr>
                                    <a:rPr lang="en-US">
                                      <a:latin typeface="Cambria Math"/>
                                    </a:rPr>
                                    <m:t>Q</m:t>
                                  </m:r>
                                </m:e>
                              </m:acc>
                            </m:e>
                            <m:sub>
                              <m:r>
                                <m:rPr>
                                  <m:sty m:val="p"/>
                                </m:rPr>
                                <a:rPr lang="en-US">
                                  <a:latin typeface="Cambria Math"/>
                                </a:rPr>
                                <m:t>neto</m:t>
                              </m:r>
                              <m:r>
                                <a:rPr lang="en-US">
                                  <a:latin typeface="Cambria Math"/>
                                </a:rPr>
                                <m:t> </m:t>
                              </m:r>
                              <m:r>
                                <m:rPr>
                                  <m:sty m:val="p"/>
                                </m:rPr>
                                <a:rPr lang="en-US">
                                  <a:latin typeface="Cambria Math"/>
                                </a:rPr>
                                <m:t>max</m:t>
                              </m:r>
                            </m:sub>
                          </m:sSub>
                        </m:num>
                        <m:den>
                          <m:sSub>
                            <m:sSubPr>
                              <m:ctrlPr>
                                <a:rPr lang="es-EC" i="1">
                                  <a:latin typeface="Cambria Math"/>
                                </a:rPr>
                              </m:ctrlPr>
                            </m:sSubPr>
                            <m:e>
                              <m:acc>
                                <m:accPr>
                                  <m:chr m:val="̇"/>
                                  <m:ctrlPr>
                                    <a:rPr lang="es-EC" i="1">
                                      <a:latin typeface="Cambria Math"/>
                                    </a:rPr>
                                  </m:ctrlPr>
                                </m:accPr>
                                <m:e>
                                  <m:r>
                                    <m:rPr>
                                      <m:sty m:val="p"/>
                                    </m:rPr>
                                    <a:rPr lang="es-EC">
                                      <a:latin typeface="Cambria Math"/>
                                    </a:rPr>
                                    <m:t>Q</m:t>
                                  </m:r>
                                </m:e>
                              </m:acc>
                            </m:e>
                            <m:sub>
                              <m:r>
                                <m:rPr>
                                  <m:sty m:val="p"/>
                                </m:rPr>
                                <a:rPr lang="es-EC">
                                  <a:latin typeface="Cambria Math"/>
                                </a:rPr>
                                <m:t>u</m:t>
                              </m:r>
                              <m:r>
                                <a:rPr lang="es-EC">
                                  <a:latin typeface="Cambria Math"/>
                                </a:rPr>
                                <m:t> </m:t>
                              </m:r>
                              <m:r>
                                <m:rPr>
                                  <m:sty m:val="p"/>
                                </m:rPr>
                                <a:rPr lang="es-EC">
                                  <a:latin typeface="Cambria Math"/>
                                </a:rPr>
                                <m:t>tubos</m:t>
                              </m:r>
                            </m:sub>
                          </m:sSub>
                        </m:den>
                      </m:f>
                      <m:r>
                        <a:rPr lang="es-EC" b="0" i="1" smtClean="0">
                          <a:latin typeface="Cambria Math"/>
                        </a:rPr>
                        <m:t>=</m:t>
                      </m:r>
                      <m:f>
                        <m:fPr>
                          <m:ctrlPr>
                            <a:rPr lang="es-EC" i="1">
                              <a:latin typeface="Cambria Math"/>
                            </a:rPr>
                          </m:ctrlPr>
                        </m:fPr>
                        <m:num>
                          <m:r>
                            <a:rPr lang="en-US">
                              <a:latin typeface="Cambria Math"/>
                            </a:rPr>
                            <m:t>14368.9737 </m:t>
                          </m:r>
                          <m:d>
                            <m:dPr>
                              <m:begChr m:val="["/>
                              <m:endChr m:val="]"/>
                              <m:ctrlPr>
                                <a:rPr lang="es-EC" i="1">
                                  <a:latin typeface="Cambria Math"/>
                                </a:rPr>
                              </m:ctrlPr>
                            </m:dPr>
                            <m:e>
                              <m:r>
                                <m:rPr>
                                  <m:sty m:val="p"/>
                                </m:rPr>
                                <a:rPr lang="en-US">
                                  <a:latin typeface="Cambria Math"/>
                                </a:rPr>
                                <m:t>W</m:t>
                              </m:r>
                            </m:e>
                          </m:d>
                        </m:num>
                        <m:den>
                          <m:r>
                            <a:rPr lang="es-EC">
                              <a:latin typeface="Cambria Math"/>
                            </a:rPr>
                            <m:t>160.1192 </m:t>
                          </m:r>
                          <m:d>
                            <m:dPr>
                              <m:begChr m:val="["/>
                              <m:endChr m:val="]"/>
                              <m:ctrlPr>
                                <a:rPr lang="es-EC" i="1">
                                  <a:latin typeface="Cambria Math"/>
                                </a:rPr>
                              </m:ctrlPr>
                            </m:dPr>
                            <m:e>
                              <m:r>
                                <m:rPr>
                                  <m:sty m:val="p"/>
                                </m:rPr>
                                <a:rPr lang="es-EC">
                                  <a:latin typeface="Cambria Math"/>
                                </a:rPr>
                                <m:t>W</m:t>
                              </m:r>
                            </m:e>
                          </m:d>
                        </m:den>
                      </m:f>
                      <m:r>
                        <a:rPr lang="es-EC" b="0" i="1" smtClean="0">
                          <a:latin typeface="Cambria Math"/>
                        </a:rPr>
                        <m:t>=</m:t>
                      </m:r>
                      <m:r>
                        <a:rPr lang="es-EC">
                          <a:latin typeface="Cambria Math"/>
                        </a:rPr>
                        <m:t>89.73≅90 </m:t>
                      </m:r>
                      <m:r>
                        <m:rPr>
                          <m:sty m:val="p"/>
                        </m:rPr>
                        <a:rPr lang="es-EC">
                          <a:latin typeface="Cambria Math"/>
                        </a:rPr>
                        <m:t>tubos</m:t>
                      </m:r>
                    </m:oMath>
                  </m:oMathPara>
                </a14:m>
                <a:endParaRPr lang="es-EC" dirty="0"/>
              </a:p>
            </p:txBody>
          </p:sp>
        </mc:Choice>
        <mc:Fallback xmlns="">
          <p:sp>
            <p:nvSpPr>
              <p:cNvPr id="8" name="7 Rectángulo"/>
              <p:cNvSpPr>
                <a:spLocks noRot="1" noChangeAspect="1" noMove="1" noResize="1" noEditPoints="1" noAdjustHandles="1" noChangeArrowheads="1" noChangeShapeType="1" noTextEdit="1"/>
              </p:cNvSpPr>
              <p:nvPr/>
            </p:nvSpPr>
            <p:spPr>
              <a:xfrm>
                <a:off x="-36512" y="5452734"/>
                <a:ext cx="5475794" cy="765466"/>
              </a:xfrm>
              <a:prstGeom prst="rect">
                <a:avLst/>
              </a:prstGeom>
              <a:blipFill rotWithShape="1">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8 Rectángulo"/>
              <p:cNvSpPr/>
              <p:nvPr/>
            </p:nvSpPr>
            <p:spPr>
              <a:xfrm>
                <a:off x="-36512" y="6316830"/>
                <a:ext cx="8304389" cy="496546"/>
              </a:xfrm>
              <a:prstGeom prst="rect">
                <a:avLst/>
              </a:prstGeom>
            </p:spPr>
            <p:txBody>
              <a:bodyPr wrap="none">
                <a:spAutoFit/>
              </a:bodyPr>
              <a:lstStyle/>
              <a:p>
                <a14:m>
                  <m:oMath xmlns:m="http://schemas.openxmlformats.org/officeDocument/2006/math">
                    <m:sSub>
                      <m:sSubPr>
                        <m:ctrlPr>
                          <a:rPr lang="es-EC" i="1" smtClean="0">
                            <a:latin typeface="Cambria Math"/>
                          </a:rPr>
                        </m:ctrlPr>
                      </m:sSubPr>
                      <m:e>
                        <m:r>
                          <m:rPr>
                            <m:sty m:val="p"/>
                          </m:rPr>
                          <a:rPr lang="es-EC">
                            <a:latin typeface="Cambria Math"/>
                          </a:rPr>
                          <m:t>N</m:t>
                        </m:r>
                        <m:r>
                          <a:rPr lang="es-EC">
                            <a:latin typeface="Cambria Math"/>
                          </a:rPr>
                          <m:t>´</m:t>
                        </m:r>
                      </m:e>
                      <m:sub>
                        <m:r>
                          <m:rPr>
                            <m:sty m:val="p"/>
                          </m:rPr>
                          <a:rPr lang="es-EC">
                            <a:latin typeface="Cambria Math"/>
                          </a:rPr>
                          <m:t>x</m:t>
                        </m:r>
                        <m:r>
                          <a:rPr lang="es-EC">
                            <a:latin typeface="Cambria Math"/>
                          </a:rPr>
                          <m:t> </m:t>
                        </m:r>
                        <m:r>
                          <m:rPr>
                            <m:sty m:val="p"/>
                          </m:rPr>
                          <a:rPr lang="es-EC">
                            <a:latin typeface="Cambria Math"/>
                          </a:rPr>
                          <m:t>paso</m:t>
                        </m:r>
                      </m:sub>
                    </m:sSub>
                    <m:r>
                      <a:rPr lang="es-EC">
                        <a:latin typeface="Cambria Math"/>
                      </a:rPr>
                      <m:t>= </m:t>
                    </m:r>
                    <m:f>
                      <m:fPr>
                        <m:ctrlPr>
                          <a:rPr lang="es-EC" i="1">
                            <a:latin typeface="Cambria Math"/>
                          </a:rPr>
                        </m:ctrlPr>
                      </m:fPr>
                      <m:num>
                        <m:r>
                          <a:rPr lang="es-EC">
                            <a:latin typeface="Cambria Math"/>
                          </a:rPr>
                          <m:t>90 </m:t>
                        </m:r>
                        <m:r>
                          <m:rPr>
                            <m:sty m:val="p"/>
                          </m:rPr>
                          <a:rPr lang="es-EC">
                            <a:latin typeface="Cambria Math"/>
                          </a:rPr>
                          <m:t>tubos</m:t>
                        </m:r>
                      </m:num>
                      <m:den>
                        <m:r>
                          <a:rPr lang="es-EC">
                            <a:latin typeface="Cambria Math"/>
                          </a:rPr>
                          <m:t>3</m:t>
                        </m:r>
                      </m:den>
                    </m:f>
                    <m:r>
                      <a:rPr lang="es-EC">
                        <a:latin typeface="Cambria Math"/>
                      </a:rPr>
                      <m:t> ≅30 </m:t>
                    </m:r>
                    <m:r>
                      <m:rPr>
                        <m:sty m:val="p"/>
                      </m:rPr>
                      <a:rPr lang="es-EC">
                        <a:latin typeface="Cambria Math"/>
                      </a:rPr>
                      <m:t>tubos</m:t>
                    </m:r>
                    <m:r>
                      <a:rPr lang="es-EC">
                        <a:latin typeface="Cambria Math"/>
                      </a:rPr>
                      <m:t> ,</m:t>
                    </m:r>
                  </m:oMath>
                </a14:m>
                <a:r>
                  <a:rPr lang="es-EC" dirty="0" smtClean="0"/>
                  <a:t>     por facilidad de construcción</a:t>
                </a:r>
                <a14:m>
                  <m:oMath xmlns:m="http://schemas.openxmlformats.org/officeDocument/2006/math">
                    <m:sSub>
                      <m:sSubPr>
                        <m:ctrlPr>
                          <a:rPr lang="es-EC" i="1">
                            <a:latin typeface="Cambria Math"/>
                          </a:rPr>
                        </m:ctrlPr>
                      </m:sSubPr>
                      <m:e>
                        <m:r>
                          <a:rPr lang="es-EC" b="0" i="0" smtClean="0">
                            <a:latin typeface="Cambria Math"/>
                          </a:rPr>
                          <m:t>:    </m:t>
                        </m:r>
                        <m:r>
                          <m:rPr>
                            <m:sty m:val="p"/>
                          </m:rPr>
                          <a:rPr lang="es-EC">
                            <a:latin typeface="Cambria Math"/>
                          </a:rPr>
                          <m:t>N</m:t>
                        </m:r>
                      </m:e>
                      <m:sub>
                        <m:r>
                          <m:rPr>
                            <m:sty m:val="p"/>
                          </m:rPr>
                          <a:rPr lang="es-EC">
                            <a:latin typeface="Cambria Math"/>
                          </a:rPr>
                          <m:t>x</m:t>
                        </m:r>
                        <m:r>
                          <a:rPr lang="es-EC">
                            <a:latin typeface="Cambria Math"/>
                          </a:rPr>
                          <m:t> </m:t>
                        </m:r>
                        <m:r>
                          <m:rPr>
                            <m:sty m:val="p"/>
                          </m:rPr>
                          <a:rPr lang="es-EC">
                            <a:latin typeface="Cambria Math"/>
                          </a:rPr>
                          <m:t>paso</m:t>
                        </m:r>
                      </m:sub>
                    </m:sSub>
                    <m:r>
                      <a:rPr lang="es-EC">
                        <a:latin typeface="Cambria Math"/>
                      </a:rPr>
                      <m:t>=   33 </m:t>
                    </m:r>
                    <m:r>
                      <m:rPr>
                        <m:sty m:val="p"/>
                      </m:rPr>
                      <a:rPr lang="es-EC">
                        <a:latin typeface="Cambria Math"/>
                      </a:rPr>
                      <m:t>tubos</m:t>
                    </m:r>
                  </m:oMath>
                </a14:m>
                <a:endParaRPr lang="es-EC" dirty="0"/>
              </a:p>
            </p:txBody>
          </p:sp>
        </mc:Choice>
        <mc:Fallback xmlns="">
          <p:sp>
            <p:nvSpPr>
              <p:cNvPr id="9" name="8 Rectángulo"/>
              <p:cNvSpPr>
                <a:spLocks noRot="1" noChangeAspect="1" noMove="1" noResize="1" noEditPoints="1" noAdjustHandles="1" noChangeArrowheads="1" noChangeShapeType="1" noTextEdit="1"/>
              </p:cNvSpPr>
              <p:nvPr/>
            </p:nvSpPr>
            <p:spPr>
              <a:xfrm>
                <a:off x="-36512" y="6316830"/>
                <a:ext cx="8304389" cy="496546"/>
              </a:xfrm>
              <a:prstGeom prst="rect">
                <a:avLst/>
              </a:prstGeom>
              <a:blipFill rotWithShape="1">
                <a:blip r:embed="rId7"/>
                <a:stretch>
                  <a:fillRect b="-7317"/>
                </a:stretch>
              </a:blipFill>
            </p:spPr>
            <p:txBody>
              <a:bodyPr/>
              <a:lstStyle/>
              <a:p>
                <a:r>
                  <a:rPr lang="es-EC">
                    <a:noFill/>
                  </a:rPr>
                  <a:t> </a:t>
                </a:r>
              </a:p>
            </p:txBody>
          </p:sp>
        </mc:Fallback>
      </mc:AlternateContent>
      <p:sp>
        <p:nvSpPr>
          <p:cNvPr id="11" name="1 Título"/>
          <p:cNvSpPr>
            <a:spLocks noGrp="1"/>
          </p:cNvSpPr>
          <p:nvPr>
            <p:ph type="title"/>
          </p:nvPr>
        </p:nvSpPr>
        <p:spPr>
          <a:xfrm>
            <a:off x="457200" y="44624"/>
            <a:ext cx="7620000" cy="1143000"/>
          </a:xfrm>
        </p:spPr>
        <p:txBody>
          <a:bodyPr/>
          <a:lstStyle/>
          <a:p>
            <a:r>
              <a:rPr lang="es-EC" sz="3600" dirty="0"/>
              <a:t>Diseño T</a:t>
            </a:r>
            <a:r>
              <a:rPr lang="es-EC" sz="3600" dirty="0" smtClean="0"/>
              <a:t>érmico</a:t>
            </a:r>
            <a:endParaRPr lang="es-EC" sz="3600" dirty="0"/>
          </a:p>
        </p:txBody>
      </p:sp>
    </p:spTree>
    <p:extLst>
      <p:ext uri="{BB962C8B-B14F-4D97-AF65-F5344CB8AC3E}">
        <p14:creationId xmlns:p14="http://schemas.microsoft.com/office/powerpoint/2010/main" val="293548160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rotWithShape="1">
          <a:blip r:embed="rId2"/>
          <a:srcRect l="44185" t="34000" r="12654" b="11250"/>
          <a:stretch/>
        </p:blipFill>
        <p:spPr bwMode="auto">
          <a:xfrm>
            <a:off x="1849801" y="1268760"/>
            <a:ext cx="5193665" cy="3705860"/>
          </a:xfrm>
          <a:prstGeom prst="rect">
            <a:avLst/>
          </a:prstGeom>
          <a:ln>
            <a:solidFill>
              <a:schemeClr val="bg1">
                <a:lumMod val="50000"/>
              </a:schemeClr>
            </a:solid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3" name="2 Rectángulo"/>
              <p:cNvSpPr/>
              <p:nvPr/>
            </p:nvSpPr>
            <p:spPr>
              <a:xfrm>
                <a:off x="611560" y="5373216"/>
                <a:ext cx="7182544" cy="106266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a:latin typeface="Cambria Math"/>
                        </a:rPr>
                        <m:t>160.1192 =0.4</m:t>
                      </m:r>
                      <m:r>
                        <a:rPr lang="es-EC" i="1">
                          <a:latin typeface="Cambria Math"/>
                        </a:rPr>
                        <m:t>∗</m:t>
                      </m:r>
                      <m:f>
                        <m:fPr>
                          <m:ctrlPr>
                            <a:rPr lang="es-EC" i="1">
                              <a:latin typeface="Cambria Math"/>
                            </a:rPr>
                          </m:ctrlPr>
                        </m:fPr>
                        <m:num>
                          <m:r>
                            <a:rPr lang="es-EC" smtClean="0">
                              <a:solidFill>
                                <a:srgbClr val="00B0F0"/>
                              </a:solidFill>
                              <a:latin typeface="Cambria Math"/>
                            </a:rPr>
                            <m:t>∆</m:t>
                          </m:r>
                          <m:sSub>
                            <m:sSubPr>
                              <m:ctrlPr>
                                <a:rPr lang="es-EC" i="1">
                                  <a:solidFill>
                                    <a:srgbClr val="00B0F0"/>
                                  </a:solidFill>
                                  <a:latin typeface="Cambria Math"/>
                                </a:rPr>
                              </m:ctrlPr>
                            </m:sSubPr>
                            <m:e>
                              <m:r>
                                <m:rPr>
                                  <m:sty m:val="p"/>
                                </m:rPr>
                                <a:rPr lang="es-EC">
                                  <a:solidFill>
                                    <a:srgbClr val="00B0F0"/>
                                  </a:solidFill>
                                  <a:latin typeface="Cambria Math"/>
                                </a:rPr>
                                <m:t>T</m:t>
                              </m:r>
                            </m:e>
                            <m:sub>
                              <m:r>
                                <m:rPr>
                                  <m:sty m:val="p"/>
                                </m:rPr>
                                <a:rPr lang="es-EC">
                                  <a:solidFill>
                                    <a:srgbClr val="00B0F0"/>
                                  </a:solidFill>
                                  <a:latin typeface="Cambria Math"/>
                                </a:rPr>
                                <m:t>gases</m:t>
                              </m:r>
                            </m:sub>
                          </m:sSub>
                          <m:r>
                            <a:rPr lang="es-EC">
                              <a:latin typeface="Cambria Math"/>
                            </a:rPr>
                            <m:t>+</m:t>
                          </m:r>
                          <m:r>
                            <a:rPr lang="es-EC" smtClean="0">
                              <a:solidFill>
                                <a:srgbClr val="FF0000"/>
                              </a:solidFill>
                              <a:latin typeface="Cambria Math"/>
                            </a:rPr>
                            <m:t>∆</m:t>
                          </m:r>
                          <m:sSub>
                            <m:sSubPr>
                              <m:ctrlPr>
                                <a:rPr lang="es-EC" i="1">
                                  <a:solidFill>
                                    <a:srgbClr val="FF0000"/>
                                  </a:solidFill>
                                  <a:latin typeface="Cambria Math"/>
                                </a:rPr>
                              </m:ctrlPr>
                            </m:sSubPr>
                            <m:e>
                              <m:r>
                                <m:rPr>
                                  <m:sty m:val="p"/>
                                </m:rPr>
                                <a:rPr lang="es-EC">
                                  <a:solidFill>
                                    <a:srgbClr val="FF0000"/>
                                  </a:solidFill>
                                  <a:latin typeface="Cambria Math"/>
                                </a:rPr>
                                <m:t>T</m:t>
                              </m:r>
                            </m:e>
                            <m:sub>
                              <m:r>
                                <m:rPr>
                                  <m:sty m:val="p"/>
                                </m:rPr>
                                <a:rPr lang="es-EC">
                                  <a:solidFill>
                                    <a:srgbClr val="FF0000"/>
                                  </a:solidFill>
                                  <a:latin typeface="Cambria Math"/>
                                </a:rPr>
                                <m:t>tubo</m:t>
                              </m:r>
                            </m:sub>
                          </m:sSub>
                        </m:num>
                        <m:den>
                          <m:func>
                            <m:funcPr>
                              <m:ctrlPr>
                                <a:rPr lang="es-EC" i="1">
                                  <a:latin typeface="Cambria Math"/>
                                </a:rPr>
                              </m:ctrlPr>
                            </m:funcPr>
                            <m:fName>
                              <m:r>
                                <m:rPr>
                                  <m:sty m:val="p"/>
                                </m:rPr>
                                <a:rPr lang="es-EC">
                                  <a:latin typeface="Cambria Math"/>
                                </a:rPr>
                                <m:t>ln</m:t>
                              </m:r>
                            </m:fName>
                            <m:e>
                              <m:d>
                                <m:dPr>
                                  <m:begChr m:val="|"/>
                                  <m:endChr m:val="|"/>
                                  <m:ctrlPr>
                                    <a:rPr lang="es-EC" i="1">
                                      <a:latin typeface="Cambria Math"/>
                                    </a:rPr>
                                  </m:ctrlPr>
                                </m:dPr>
                                <m:e>
                                  <m:f>
                                    <m:fPr>
                                      <m:ctrlPr>
                                        <a:rPr lang="es-EC" i="1">
                                          <a:latin typeface="Cambria Math"/>
                                        </a:rPr>
                                      </m:ctrlPr>
                                    </m:fPr>
                                    <m:num>
                                      <m:d>
                                        <m:dPr>
                                          <m:ctrlPr>
                                            <a:rPr lang="es-EC" i="1">
                                              <a:latin typeface="Cambria Math"/>
                                            </a:rPr>
                                          </m:ctrlPr>
                                        </m:dPr>
                                        <m:e>
                                          <m:r>
                                            <a:rPr lang="es-EC" smtClean="0">
                                              <a:solidFill>
                                                <a:srgbClr val="00B0F0"/>
                                              </a:solidFill>
                                              <a:latin typeface="Cambria Math"/>
                                            </a:rPr>
                                            <m:t>∆</m:t>
                                          </m:r>
                                          <m:sSub>
                                            <m:sSubPr>
                                              <m:ctrlPr>
                                                <a:rPr lang="es-EC" i="1">
                                                  <a:solidFill>
                                                    <a:srgbClr val="00B0F0"/>
                                                  </a:solidFill>
                                                  <a:latin typeface="Cambria Math"/>
                                                </a:rPr>
                                              </m:ctrlPr>
                                            </m:sSubPr>
                                            <m:e>
                                              <m:r>
                                                <m:rPr>
                                                  <m:sty m:val="p"/>
                                                </m:rPr>
                                                <a:rPr lang="es-EC">
                                                  <a:solidFill>
                                                    <a:srgbClr val="00B0F0"/>
                                                  </a:solidFill>
                                                  <a:latin typeface="Cambria Math"/>
                                                </a:rPr>
                                                <m:t>T</m:t>
                                              </m:r>
                                            </m:e>
                                            <m:sub>
                                              <m:r>
                                                <m:rPr>
                                                  <m:sty m:val="p"/>
                                                </m:rPr>
                                                <a:rPr lang="es-EC">
                                                  <a:solidFill>
                                                    <a:srgbClr val="00B0F0"/>
                                                  </a:solidFill>
                                                  <a:latin typeface="Cambria Math"/>
                                                </a:rPr>
                                                <m:t>gases</m:t>
                                              </m:r>
                                            </m:sub>
                                          </m:sSub>
                                          <m:r>
                                            <a:rPr lang="es-EC">
                                              <a:latin typeface="Cambria Math"/>
                                            </a:rPr>
                                            <m:t>+</m:t>
                                          </m:r>
                                          <m:r>
                                            <a:rPr lang="es-EC" smtClean="0">
                                              <a:solidFill>
                                                <a:srgbClr val="FF0000"/>
                                              </a:solidFill>
                                              <a:latin typeface="Cambria Math"/>
                                            </a:rPr>
                                            <m:t>∆</m:t>
                                          </m:r>
                                          <m:sSub>
                                            <m:sSubPr>
                                              <m:ctrlPr>
                                                <a:rPr lang="es-EC" i="1">
                                                  <a:solidFill>
                                                    <a:srgbClr val="FF0000"/>
                                                  </a:solidFill>
                                                  <a:latin typeface="Cambria Math"/>
                                                </a:rPr>
                                              </m:ctrlPr>
                                            </m:sSubPr>
                                            <m:e>
                                              <m:r>
                                                <m:rPr>
                                                  <m:sty m:val="p"/>
                                                </m:rPr>
                                                <a:rPr lang="es-EC">
                                                  <a:solidFill>
                                                    <a:srgbClr val="FF0000"/>
                                                  </a:solidFill>
                                                  <a:latin typeface="Cambria Math"/>
                                                </a:rPr>
                                                <m:t>T</m:t>
                                              </m:r>
                                            </m:e>
                                            <m:sub>
                                              <m:r>
                                                <m:rPr>
                                                  <m:sty m:val="p"/>
                                                </m:rPr>
                                                <a:rPr lang="es-EC">
                                                  <a:solidFill>
                                                    <a:srgbClr val="FF0000"/>
                                                  </a:solidFill>
                                                  <a:latin typeface="Cambria Math"/>
                                                </a:rPr>
                                                <m:t>tubo</m:t>
                                              </m:r>
                                            </m:sub>
                                          </m:sSub>
                                          <m:r>
                                            <a:rPr lang="es-EC">
                                              <a:latin typeface="Cambria Math"/>
                                            </a:rPr>
                                            <m:t>+170</m:t>
                                          </m:r>
                                        </m:e>
                                      </m:d>
                                    </m:num>
                                    <m:den>
                                      <m:d>
                                        <m:dPr>
                                          <m:ctrlPr>
                                            <a:rPr lang="es-EC" i="1">
                                              <a:latin typeface="Cambria Math"/>
                                            </a:rPr>
                                          </m:ctrlPr>
                                        </m:dPr>
                                        <m:e>
                                          <m:r>
                                            <a:rPr lang="es-EC" i="1" smtClean="0">
                                              <a:solidFill>
                                                <a:schemeClr val="bg1"/>
                                              </a:solidFill>
                                              <a:latin typeface="Cambria Math"/>
                                            </a:rPr>
                                            <m:t>−</m:t>
                                          </m:r>
                                          <m:r>
                                            <a:rPr lang="es-EC">
                                              <a:solidFill>
                                                <a:srgbClr val="00B0F0"/>
                                              </a:solidFill>
                                              <a:latin typeface="Cambria Math"/>
                                            </a:rPr>
                                            <m:t>∆</m:t>
                                          </m:r>
                                          <m:sSub>
                                            <m:sSubPr>
                                              <m:ctrlPr>
                                                <a:rPr lang="es-EC" i="1">
                                                  <a:solidFill>
                                                    <a:srgbClr val="00B0F0"/>
                                                  </a:solidFill>
                                                  <a:latin typeface="Cambria Math"/>
                                                </a:rPr>
                                              </m:ctrlPr>
                                            </m:sSubPr>
                                            <m:e>
                                              <m:r>
                                                <m:rPr>
                                                  <m:sty m:val="p"/>
                                                </m:rPr>
                                                <a:rPr lang="es-EC">
                                                  <a:solidFill>
                                                    <a:srgbClr val="00B0F0"/>
                                                  </a:solidFill>
                                                  <a:latin typeface="Cambria Math"/>
                                                </a:rPr>
                                                <m:t>T</m:t>
                                              </m:r>
                                            </m:e>
                                            <m:sub>
                                              <m:r>
                                                <m:rPr>
                                                  <m:sty m:val="p"/>
                                                </m:rPr>
                                                <a:rPr lang="es-EC">
                                                  <a:solidFill>
                                                    <a:srgbClr val="00B0F0"/>
                                                  </a:solidFill>
                                                  <a:latin typeface="Cambria Math"/>
                                                </a:rPr>
                                                <m:t>gases</m:t>
                                              </m:r>
                                            </m:sub>
                                          </m:sSub>
                                          <m:r>
                                            <a:rPr lang="es-EC" i="1" smtClean="0">
                                              <a:solidFill>
                                                <a:schemeClr val="tx1"/>
                                              </a:solidFill>
                                              <a:latin typeface="Cambria Math"/>
                                            </a:rPr>
                                            <m:t>−</m:t>
                                          </m:r>
                                          <m:r>
                                            <a:rPr lang="es-EC">
                                              <a:solidFill>
                                                <a:srgbClr val="FF0000"/>
                                              </a:solidFill>
                                              <a:latin typeface="Cambria Math"/>
                                            </a:rPr>
                                            <m:t>∆</m:t>
                                          </m:r>
                                          <m:sSub>
                                            <m:sSubPr>
                                              <m:ctrlPr>
                                                <a:rPr lang="es-EC" i="1">
                                                  <a:solidFill>
                                                    <a:srgbClr val="FF0000"/>
                                                  </a:solidFill>
                                                  <a:latin typeface="Cambria Math"/>
                                                </a:rPr>
                                              </m:ctrlPr>
                                            </m:sSubPr>
                                            <m:e>
                                              <m:r>
                                                <m:rPr>
                                                  <m:sty m:val="p"/>
                                                </m:rPr>
                                                <a:rPr lang="es-EC">
                                                  <a:solidFill>
                                                    <a:srgbClr val="FF0000"/>
                                                  </a:solidFill>
                                                  <a:latin typeface="Cambria Math"/>
                                                </a:rPr>
                                                <m:t>T</m:t>
                                              </m:r>
                                            </m:e>
                                            <m:sub>
                                              <m:r>
                                                <m:rPr>
                                                  <m:sty m:val="p"/>
                                                </m:rPr>
                                                <a:rPr lang="es-EC">
                                                  <a:solidFill>
                                                    <a:srgbClr val="FF0000"/>
                                                  </a:solidFill>
                                                  <a:latin typeface="Cambria Math"/>
                                                </a:rPr>
                                                <m:t>tubo</m:t>
                                              </m:r>
                                            </m:sub>
                                          </m:sSub>
                                          <m:r>
                                            <a:rPr lang="es-EC">
                                              <a:latin typeface="Cambria Math"/>
                                            </a:rPr>
                                            <m:t>+95</m:t>
                                          </m:r>
                                        </m:e>
                                      </m:d>
                                    </m:den>
                                  </m:f>
                                </m:e>
                              </m:d>
                            </m:e>
                          </m:func>
                        </m:den>
                      </m:f>
                      <m:r>
                        <a:rPr lang="es-EC" i="1">
                          <a:latin typeface="Cambria Math"/>
                        </a:rPr>
                        <m:t>∗</m:t>
                      </m:r>
                      <m:r>
                        <a:rPr lang="es-EC">
                          <a:latin typeface="Cambria Math"/>
                        </a:rPr>
                        <m:t>16.73</m:t>
                      </m:r>
                      <m:r>
                        <a:rPr lang="es-EC" i="1">
                          <a:latin typeface="Cambria Math"/>
                        </a:rPr>
                        <m:t>∗</m:t>
                      </m:r>
                      <m:r>
                        <m:rPr>
                          <m:sty m:val="p"/>
                        </m:rPr>
                        <a:rPr lang="es-EC">
                          <a:latin typeface="Cambria Math"/>
                        </a:rPr>
                        <m:t>π</m:t>
                      </m:r>
                      <m:r>
                        <a:rPr lang="es-EC" i="1">
                          <a:latin typeface="Cambria Math"/>
                        </a:rPr>
                        <m:t>∗</m:t>
                      </m:r>
                      <m:r>
                        <a:rPr lang="es-EC" b="1" i="1" smtClean="0">
                          <a:solidFill>
                            <a:schemeClr val="bg1">
                              <a:lumMod val="50000"/>
                            </a:schemeClr>
                          </a:solidFill>
                          <a:latin typeface="Cambria Math"/>
                        </a:rPr>
                        <m:t>𝒙</m:t>
                      </m:r>
                      <m:r>
                        <a:rPr lang="es-EC" i="1">
                          <a:latin typeface="Cambria Math"/>
                        </a:rPr>
                        <m:t>∗</m:t>
                      </m:r>
                      <m:r>
                        <a:rPr lang="es-EC">
                          <a:latin typeface="Cambria Math"/>
                        </a:rPr>
                        <m:t>0.027</m:t>
                      </m:r>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611560" y="5373216"/>
                <a:ext cx="7182544" cy="1062663"/>
              </a:xfrm>
              <a:prstGeom prst="rect">
                <a:avLst/>
              </a:prstGeom>
              <a:blipFill rotWithShape="1">
                <a:blip r:embed="rId3"/>
                <a:stretch>
                  <a:fillRect/>
                </a:stretch>
              </a:blipFill>
            </p:spPr>
            <p:txBody>
              <a:bodyPr/>
              <a:lstStyle/>
              <a:p>
                <a:r>
                  <a:rPr lang="es-EC">
                    <a:noFill/>
                  </a:rPr>
                  <a:t> </a:t>
                </a:r>
              </a:p>
            </p:txBody>
          </p:sp>
        </mc:Fallback>
      </mc:AlternateContent>
      <p:sp>
        <p:nvSpPr>
          <p:cNvPr id="7" name="1 Título"/>
          <p:cNvSpPr>
            <a:spLocks noGrp="1"/>
          </p:cNvSpPr>
          <p:nvPr>
            <p:ph type="title"/>
          </p:nvPr>
        </p:nvSpPr>
        <p:spPr>
          <a:xfrm>
            <a:off x="457200" y="44624"/>
            <a:ext cx="7620000" cy="1143000"/>
          </a:xfrm>
        </p:spPr>
        <p:txBody>
          <a:bodyPr/>
          <a:lstStyle/>
          <a:p>
            <a:r>
              <a:rPr lang="es-EC" sz="3600" dirty="0"/>
              <a:t>Diseño T</a:t>
            </a:r>
            <a:r>
              <a:rPr lang="es-EC" sz="3600" dirty="0" smtClean="0"/>
              <a:t>érmico</a:t>
            </a:r>
            <a:endParaRPr lang="es-EC" sz="3600" dirty="0"/>
          </a:p>
        </p:txBody>
      </p:sp>
    </p:spTree>
    <p:extLst>
      <p:ext uri="{BB962C8B-B14F-4D97-AF65-F5344CB8AC3E}">
        <p14:creationId xmlns:p14="http://schemas.microsoft.com/office/powerpoint/2010/main" val="10338103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rotWithShape="1">
          <a:blip r:embed="rId2"/>
          <a:srcRect l="50108" t="27412" r="18490" b="15952"/>
          <a:stretch/>
        </p:blipFill>
        <p:spPr bwMode="auto">
          <a:xfrm>
            <a:off x="107504" y="1772816"/>
            <a:ext cx="3960440" cy="4104456"/>
          </a:xfrm>
          <a:prstGeom prst="rect">
            <a:avLst/>
          </a:prstGeom>
          <a:ln w="9525" cap="flat" cmpd="sng" algn="ctr">
            <a:solidFill>
              <a:sysClr val="window" lastClr="FFFFFF">
                <a:lumMod val="50000"/>
              </a:sysClr>
            </a:solidFill>
            <a:prstDash val="solid"/>
            <a:round/>
            <a:headEnd type="none" w="med" len="med"/>
            <a:tailEnd type="none" w="med" len="med"/>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3" name="2 Rectángulo"/>
              <p:cNvSpPr/>
              <p:nvPr/>
            </p:nvSpPr>
            <p:spPr>
              <a:xfrm>
                <a:off x="4211960" y="2060848"/>
                <a:ext cx="6030416" cy="1030026"/>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s-EC" i="1">
                              <a:latin typeface="Cambria Math"/>
                            </a:rPr>
                          </m:ctrlPr>
                        </m:sSubPr>
                        <m:e>
                          <m:acc>
                            <m:accPr>
                              <m:chr m:val="̇"/>
                              <m:ctrlPr>
                                <a:rPr lang="es-EC" i="1">
                                  <a:latin typeface="Cambria Math"/>
                                </a:rPr>
                              </m:ctrlPr>
                            </m:accPr>
                            <m:e>
                              <m:r>
                                <m:rPr>
                                  <m:sty m:val="p"/>
                                </m:rPr>
                                <a:rPr lang="es-MX">
                                  <a:latin typeface="Cambria Math"/>
                                </a:rPr>
                                <m:t>m</m:t>
                              </m:r>
                            </m:e>
                          </m:acc>
                        </m:e>
                        <m:sub>
                          <m:r>
                            <m:rPr>
                              <m:sty m:val="p"/>
                            </m:rPr>
                            <a:rPr lang="es-MX">
                              <a:latin typeface="Cambria Math"/>
                            </a:rPr>
                            <m:t>gases</m:t>
                          </m:r>
                          <m:r>
                            <a:rPr lang="es-MX">
                              <a:latin typeface="Cambria Math"/>
                            </a:rPr>
                            <m:t> </m:t>
                          </m:r>
                          <m:r>
                            <m:rPr>
                              <m:sty m:val="p"/>
                            </m:rPr>
                            <a:rPr lang="es-MX">
                              <a:latin typeface="Cambria Math"/>
                            </a:rPr>
                            <m:t>IC</m:t>
                          </m:r>
                        </m:sub>
                      </m:sSub>
                      <m:r>
                        <a:rPr lang="es-MX">
                          <a:latin typeface="Cambria Math"/>
                        </a:rPr>
                        <m:t> =</m:t>
                      </m:r>
                      <m:sSub>
                        <m:sSubPr>
                          <m:ctrlPr>
                            <a:rPr lang="es-EC" i="1">
                              <a:latin typeface="Cambria Math"/>
                            </a:rPr>
                          </m:ctrlPr>
                        </m:sSubPr>
                        <m:e>
                          <m:r>
                            <m:rPr>
                              <m:sty m:val="p"/>
                            </m:rPr>
                            <a:rPr lang="es-MX">
                              <a:latin typeface="Cambria Math"/>
                            </a:rPr>
                            <m:t>A</m:t>
                          </m:r>
                        </m:e>
                        <m:sub>
                          <m:r>
                            <m:rPr>
                              <m:sty m:val="p"/>
                            </m:rPr>
                            <a:rPr lang="es-MX">
                              <a:latin typeface="Cambria Math"/>
                            </a:rPr>
                            <m:t>secci</m:t>
                          </m:r>
                          <m:r>
                            <a:rPr lang="es-MX">
                              <a:latin typeface="Cambria Math"/>
                            </a:rPr>
                            <m:t>ó</m:t>
                          </m:r>
                          <m:r>
                            <m:rPr>
                              <m:sty m:val="p"/>
                            </m:rPr>
                            <a:rPr lang="es-MX">
                              <a:latin typeface="Cambria Math"/>
                            </a:rPr>
                            <m:t>n</m:t>
                          </m:r>
                          <m:r>
                            <a:rPr lang="es-MX">
                              <a:latin typeface="Cambria Math"/>
                            </a:rPr>
                            <m:t> </m:t>
                          </m:r>
                          <m:r>
                            <m:rPr>
                              <m:sty m:val="p"/>
                            </m:rPr>
                            <a:rPr lang="es-MX">
                              <a:latin typeface="Cambria Math"/>
                            </a:rPr>
                            <m:t>E</m:t>
                          </m:r>
                        </m:sub>
                      </m:sSub>
                      <m:r>
                        <a:rPr lang="es-MX" i="1">
                          <a:latin typeface="Cambria Math"/>
                        </a:rPr>
                        <m:t>∗</m:t>
                      </m:r>
                      <m:sSub>
                        <m:sSubPr>
                          <m:ctrlPr>
                            <a:rPr lang="es-EC" i="1">
                              <a:latin typeface="Cambria Math"/>
                            </a:rPr>
                          </m:ctrlPr>
                        </m:sSubPr>
                        <m:e>
                          <m:r>
                            <m:rPr>
                              <m:sty m:val="p"/>
                            </m:rPr>
                            <a:rPr lang="es-MX">
                              <a:latin typeface="Cambria Math"/>
                            </a:rPr>
                            <m:t>V</m:t>
                          </m:r>
                        </m:e>
                        <m:sub>
                          <m:r>
                            <m:rPr>
                              <m:sty m:val="p"/>
                            </m:rPr>
                            <a:rPr lang="es-MX">
                              <a:latin typeface="Cambria Math"/>
                            </a:rPr>
                            <m:t>E</m:t>
                          </m:r>
                        </m:sub>
                      </m:sSub>
                      <m:r>
                        <a:rPr lang="es-MX" i="1">
                          <a:latin typeface="Cambria Math"/>
                        </a:rPr>
                        <m:t>∗</m:t>
                      </m:r>
                      <m:sSub>
                        <m:sSubPr>
                          <m:ctrlPr>
                            <a:rPr lang="es-EC" i="1">
                              <a:latin typeface="Cambria Math"/>
                            </a:rPr>
                          </m:ctrlPr>
                        </m:sSubPr>
                        <m:e>
                          <m:r>
                            <m:rPr>
                              <m:sty m:val="p"/>
                            </m:rPr>
                            <a:rPr lang="es-MX">
                              <a:latin typeface="Cambria Math"/>
                            </a:rPr>
                            <m:t>δ</m:t>
                          </m:r>
                        </m:e>
                        <m:sub>
                          <m:r>
                            <m:rPr>
                              <m:sty m:val="p"/>
                            </m:rPr>
                            <a:rPr lang="es-MX">
                              <a:latin typeface="Cambria Math"/>
                            </a:rPr>
                            <m:t>E</m:t>
                          </m:r>
                        </m:sub>
                      </m:sSub>
                    </m:oMath>
                  </m:oMathPara>
                </a14:m>
                <a:endParaRPr lang="es-EC" dirty="0" smtClean="0"/>
              </a:p>
              <a:p>
                <a:endParaRPr lang="es-EC" dirty="0"/>
              </a:p>
              <a:p>
                <a:pPr/>
                <a14:m>
                  <m:oMathPara xmlns:m="http://schemas.openxmlformats.org/officeDocument/2006/math">
                    <m:oMathParaPr>
                      <m:jc m:val="left"/>
                    </m:oMathParaPr>
                    <m:oMath xmlns:m="http://schemas.openxmlformats.org/officeDocument/2006/math">
                      <m:sSub>
                        <m:sSubPr>
                          <m:ctrlPr>
                            <a:rPr lang="es-EC" i="1">
                              <a:latin typeface="Cambria Math"/>
                            </a:rPr>
                          </m:ctrlPr>
                        </m:sSubPr>
                        <m:e>
                          <m:acc>
                            <m:accPr>
                              <m:chr m:val="̇"/>
                              <m:ctrlPr>
                                <a:rPr lang="es-EC" i="1">
                                  <a:latin typeface="Cambria Math"/>
                                </a:rPr>
                              </m:ctrlPr>
                            </m:accPr>
                            <m:e>
                              <m:r>
                                <m:rPr>
                                  <m:sty m:val="p"/>
                                </m:rPr>
                                <a:rPr lang="en-US">
                                  <a:latin typeface="Cambria Math"/>
                                </a:rPr>
                                <m:t>Q</m:t>
                              </m:r>
                            </m:e>
                          </m:acc>
                        </m:e>
                        <m:sub>
                          <m:r>
                            <m:rPr>
                              <m:sty m:val="p"/>
                            </m:rPr>
                            <a:rPr lang="en-US">
                              <a:latin typeface="Cambria Math"/>
                            </a:rPr>
                            <m:t>neto</m:t>
                          </m:r>
                          <m:r>
                            <a:rPr lang="en-US">
                              <a:latin typeface="Cambria Math"/>
                            </a:rPr>
                            <m:t> </m:t>
                          </m:r>
                          <m:r>
                            <m:rPr>
                              <m:sty m:val="p"/>
                            </m:rPr>
                            <a:rPr lang="en-US">
                              <a:latin typeface="Cambria Math"/>
                            </a:rPr>
                            <m:t>max</m:t>
                          </m:r>
                        </m:sub>
                      </m:sSub>
                      <m:r>
                        <a:rPr lang="es-EC" i="1">
                          <a:latin typeface="Cambria Math"/>
                        </a:rPr>
                        <m:t>=</m:t>
                      </m:r>
                      <m:sSub>
                        <m:sSubPr>
                          <m:ctrlPr>
                            <a:rPr lang="es-EC" i="1">
                              <a:latin typeface="Cambria Math"/>
                            </a:rPr>
                          </m:ctrlPr>
                        </m:sSubPr>
                        <m:e>
                          <m:acc>
                            <m:accPr>
                              <m:chr m:val="̇"/>
                              <m:ctrlPr>
                                <a:rPr lang="es-EC" i="1">
                                  <a:latin typeface="Cambria Math"/>
                                </a:rPr>
                              </m:ctrlPr>
                            </m:accPr>
                            <m:e>
                              <m:r>
                                <m:rPr>
                                  <m:sty m:val="p"/>
                                </m:rPr>
                                <a:rPr lang="es-EC">
                                  <a:latin typeface="Cambria Math"/>
                                </a:rPr>
                                <m:t>m</m:t>
                              </m:r>
                            </m:e>
                          </m:acc>
                        </m:e>
                        <m:sub>
                          <m:r>
                            <m:rPr>
                              <m:sty m:val="p"/>
                            </m:rPr>
                            <a:rPr lang="es-EC">
                              <a:latin typeface="Cambria Math"/>
                            </a:rPr>
                            <m:t>gases</m:t>
                          </m:r>
                          <m:r>
                            <a:rPr lang="es-EC">
                              <a:latin typeface="Cambria Math"/>
                            </a:rPr>
                            <m:t> </m:t>
                          </m:r>
                          <m:r>
                            <m:rPr>
                              <m:sty m:val="p"/>
                            </m:rPr>
                            <a:rPr lang="es-EC">
                              <a:latin typeface="Cambria Math"/>
                            </a:rPr>
                            <m:t>IC</m:t>
                          </m:r>
                        </m:sub>
                      </m:sSub>
                      <m:r>
                        <a:rPr lang="es-EC" i="1">
                          <a:latin typeface="Cambria Math"/>
                        </a:rPr>
                        <m:t>∗</m:t>
                      </m:r>
                      <m:sSub>
                        <m:sSubPr>
                          <m:ctrlPr>
                            <a:rPr lang="es-EC" i="1">
                              <a:latin typeface="Cambria Math"/>
                            </a:rPr>
                          </m:ctrlPr>
                        </m:sSubPr>
                        <m:e>
                          <m:r>
                            <m:rPr>
                              <m:sty m:val="p"/>
                            </m:rPr>
                            <a:rPr lang="es-EC">
                              <a:latin typeface="Cambria Math"/>
                            </a:rPr>
                            <m:t>Cp</m:t>
                          </m:r>
                        </m:e>
                        <m:sub>
                          <m:r>
                            <m:rPr>
                              <m:sty m:val="p"/>
                            </m:rPr>
                            <a:rPr lang="es-EC">
                              <a:latin typeface="Cambria Math"/>
                            </a:rPr>
                            <m:t>gases</m:t>
                          </m:r>
                        </m:sub>
                      </m:sSub>
                      <m:r>
                        <a:rPr lang="es-EC" i="1">
                          <a:latin typeface="Cambria Math"/>
                        </a:rPr>
                        <m:t>∗</m:t>
                      </m:r>
                      <m:sSub>
                        <m:sSubPr>
                          <m:ctrlPr>
                            <a:rPr lang="es-EC" i="1">
                              <a:latin typeface="Cambria Math"/>
                            </a:rPr>
                          </m:ctrlPr>
                        </m:sSubPr>
                        <m:e>
                          <m:r>
                            <a:rPr lang="es-EC">
                              <a:latin typeface="Cambria Math"/>
                            </a:rPr>
                            <m:t>∆</m:t>
                          </m:r>
                          <m:r>
                            <m:rPr>
                              <m:sty m:val="p"/>
                            </m:rPr>
                            <a:rPr lang="es-EC">
                              <a:latin typeface="Cambria Math"/>
                            </a:rPr>
                            <m:t>T</m:t>
                          </m:r>
                        </m:e>
                        <m:sub>
                          <m:r>
                            <m:rPr>
                              <m:sty m:val="p"/>
                            </m:rPr>
                            <a:rPr lang="es-EC">
                              <a:latin typeface="Cambria Math"/>
                            </a:rPr>
                            <m:t>gases</m:t>
                          </m:r>
                        </m:sub>
                      </m:sSub>
                      <m:r>
                        <a:rPr lang="es-EC" i="1">
                          <a:latin typeface="Cambria Math"/>
                        </a:rPr>
                        <m:t> </m:t>
                      </m:r>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4211960" y="2060848"/>
                <a:ext cx="6030416" cy="1030026"/>
              </a:xfrm>
              <a:prstGeom prst="rect">
                <a:avLst/>
              </a:prstGeom>
              <a:blipFill rotWithShape="1">
                <a:blip r:embed="rId3"/>
                <a:stretch>
                  <a:fillRect l="-202" b="-592"/>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4139952" y="4374538"/>
                <a:ext cx="4248472" cy="67377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s-EC" i="1">
                              <a:latin typeface="Cambria Math"/>
                            </a:rPr>
                          </m:ctrlPr>
                        </m:sSubPr>
                        <m:e>
                          <m:r>
                            <m:rPr>
                              <m:sty m:val="p"/>
                            </m:rPr>
                            <a:rPr lang="es-EC">
                              <a:latin typeface="Cambria Math"/>
                            </a:rPr>
                            <m:t>V</m:t>
                          </m:r>
                        </m:e>
                        <m:sub>
                          <m:r>
                            <m:rPr>
                              <m:sty m:val="p"/>
                            </m:rPr>
                            <a:rPr lang="es-EC">
                              <a:latin typeface="Cambria Math"/>
                            </a:rPr>
                            <m:t>F</m:t>
                          </m:r>
                        </m:sub>
                      </m:sSub>
                      <m:r>
                        <a:rPr lang="es-EC">
                          <a:latin typeface="Cambria Math"/>
                        </a:rPr>
                        <m:t>=</m:t>
                      </m:r>
                      <m:f>
                        <m:fPr>
                          <m:ctrlPr>
                            <a:rPr lang="es-EC" i="1">
                              <a:latin typeface="Cambria Math"/>
                            </a:rPr>
                          </m:ctrlPr>
                        </m:fPr>
                        <m:num>
                          <m:sSub>
                            <m:sSubPr>
                              <m:ctrlPr>
                                <a:rPr lang="es-EC" i="1">
                                  <a:latin typeface="Cambria Math"/>
                                </a:rPr>
                              </m:ctrlPr>
                            </m:sSubPr>
                            <m:e>
                              <m:r>
                                <m:rPr>
                                  <m:sty m:val="p"/>
                                </m:rPr>
                                <a:rPr lang="es-EC">
                                  <a:latin typeface="Cambria Math"/>
                                </a:rPr>
                                <m:t>V</m:t>
                              </m:r>
                            </m:e>
                            <m:sub>
                              <m:r>
                                <m:rPr>
                                  <m:sty m:val="p"/>
                                </m:rPr>
                                <a:rPr lang="es-EC">
                                  <a:latin typeface="Cambria Math"/>
                                </a:rPr>
                                <m:t>E</m:t>
                              </m:r>
                            </m:sub>
                          </m:sSub>
                          <m:r>
                            <a:rPr lang="es-EC" i="1">
                              <a:latin typeface="Cambria Math"/>
                            </a:rPr>
                            <m:t>∗</m:t>
                          </m:r>
                          <m:sSub>
                            <m:sSubPr>
                              <m:ctrlPr>
                                <a:rPr lang="es-EC" i="1">
                                  <a:latin typeface="Cambria Math"/>
                                </a:rPr>
                              </m:ctrlPr>
                            </m:sSubPr>
                            <m:e>
                              <m:r>
                                <m:rPr>
                                  <m:sty m:val="p"/>
                                </m:rPr>
                                <a:rPr lang="es-EC">
                                  <a:latin typeface="Cambria Math"/>
                                </a:rPr>
                                <m:t>d</m:t>
                              </m:r>
                            </m:e>
                            <m:sub>
                              <m:r>
                                <m:rPr>
                                  <m:sty m:val="p"/>
                                </m:rPr>
                                <a:rPr lang="es-EC">
                                  <a:latin typeface="Cambria Math"/>
                                </a:rPr>
                                <m:t>centros</m:t>
                              </m:r>
                              <m:r>
                                <a:rPr lang="es-EC">
                                  <a:latin typeface="Cambria Math"/>
                                </a:rPr>
                                <m:t> </m:t>
                              </m:r>
                              <m:r>
                                <m:rPr>
                                  <m:sty m:val="p"/>
                                </m:rPr>
                                <a:rPr lang="es-EC">
                                  <a:latin typeface="Cambria Math"/>
                                </a:rPr>
                                <m:t>h</m:t>
                              </m:r>
                              <m:r>
                                <a:rPr lang="es-EC">
                                  <a:latin typeface="Cambria Math"/>
                                </a:rPr>
                                <m:t>.</m:t>
                              </m:r>
                            </m:sub>
                          </m:sSub>
                        </m:num>
                        <m:den>
                          <m:sSub>
                            <m:sSubPr>
                              <m:ctrlPr>
                                <a:rPr lang="es-EC" i="1">
                                  <a:latin typeface="Cambria Math"/>
                                </a:rPr>
                              </m:ctrlPr>
                            </m:sSubPr>
                            <m:e>
                              <m:r>
                                <m:rPr>
                                  <m:sty m:val="p"/>
                                </m:rPr>
                                <a:rPr lang="es-EC">
                                  <a:latin typeface="Cambria Math"/>
                                </a:rPr>
                                <m:t>d</m:t>
                              </m:r>
                            </m:e>
                            <m:sub>
                              <m:r>
                                <m:rPr>
                                  <m:sty m:val="p"/>
                                </m:rPr>
                                <a:rPr lang="es-EC">
                                  <a:latin typeface="Cambria Math"/>
                                </a:rPr>
                                <m:t>centros</m:t>
                              </m:r>
                              <m:r>
                                <a:rPr lang="es-EC">
                                  <a:latin typeface="Cambria Math"/>
                                </a:rPr>
                                <m:t> </m:t>
                              </m:r>
                              <m:r>
                                <m:rPr>
                                  <m:sty m:val="p"/>
                                </m:rPr>
                                <a:rPr lang="es-EC">
                                  <a:latin typeface="Cambria Math"/>
                                </a:rPr>
                                <m:t>h</m:t>
                              </m:r>
                              <m:r>
                                <a:rPr lang="es-EC">
                                  <a:latin typeface="Cambria Math"/>
                                </a:rPr>
                                <m:t>.</m:t>
                              </m:r>
                            </m:sub>
                          </m:sSub>
                          <m:r>
                            <a:rPr lang="es-EC" i="1">
                              <a:latin typeface="Cambria Math"/>
                            </a:rPr>
                            <m:t>−</m:t>
                          </m:r>
                          <m:d>
                            <m:dPr>
                              <m:ctrlPr>
                                <a:rPr lang="es-EC" i="1">
                                  <a:latin typeface="Cambria Math"/>
                                </a:rPr>
                              </m:ctrlPr>
                            </m:dPr>
                            <m:e>
                              <m:f>
                                <m:fPr>
                                  <m:type m:val="lin"/>
                                  <m:ctrlPr>
                                    <a:rPr lang="es-EC" i="1">
                                      <a:latin typeface="Cambria Math"/>
                                    </a:rPr>
                                  </m:ctrlPr>
                                </m:fPr>
                                <m:num>
                                  <m:r>
                                    <m:rPr>
                                      <m:sty m:val="p"/>
                                    </m:rPr>
                                    <a:rPr lang="es-EC">
                                      <a:latin typeface="Cambria Math"/>
                                    </a:rPr>
                                    <m:t>π</m:t>
                                  </m:r>
                                </m:num>
                                <m:den>
                                  <m:r>
                                    <a:rPr lang="es-EC">
                                      <a:latin typeface="Cambria Math"/>
                                    </a:rPr>
                                    <m:t>4</m:t>
                                  </m:r>
                                </m:den>
                              </m:f>
                            </m:e>
                          </m:d>
                          <m:r>
                            <a:rPr lang="es-EC" i="1">
                              <a:latin typeface="Cambria Math"/>
                            </a:rPr>
                            <m:t>∗</m:t>
                          </m:r>
                          <m:sSub>
                            <m:sSubPr>
                              <m:ctrlPr>
                                <a:rPr lang="es-EC" i="1">
                                  <a:latin typeface="Cambria Math"/>
                                </a:rPr>
                              </m:ctrlPr>
                            </m:sSubPr>
                            <m:e>
                              <m:r>
                                <a:rPr lang="es-EC">
                                  <a:latin typeface="Cambria Math"/>
                                </a:rPr>
                                <m:t>∅</m:t>
                              </m:r>
                            </m:e>
                            <m:sub>
                              <m:r>
                                <m:rPr>
                                  <m:sty m:val="p"/>
                                </m:rPr>
                                <a:rPr lang="es-EC">
                                  <a:latin typeface="Cambria Math"/>
                                </a:rPr>
                                <m:t>externo</m:t>
                              </m:r>
                              <m:r>
                                <a:rPr lang="es-EC">
                                  <a:latin typeface="Cambria Math"/>
                                </a:rPr>
                                <m:t> </m:t>
                              </m:r>
                              <m:r>
                                <m:rPr>
                                  <m:sty m:val="p"/>
                                </m:rPr>
                                <a:rPr lang="es-EC">
                                  <a:latin typeface="Cambria Math"/>
                                </a:rPr>
                                <m:t>tubos</m:t>
                              </m:r>
                            </m:sub>
                          </m:sSub>
                        </m:den>
                      </m:f>
                    </m:oMath>
                  </m:oMathPara>
                </a14:m>
                <a:endParaRPr lang="es-EC" dirty="0" smtClean="0"/>
              </a:p>
            </p:txBody>
          </p:sp>
        </mc:Choice>
        <mc:Fallback xmlns="">
          <p:sp>
            <p:nvSpPr>
              <p:cNvPr id="4" name="3 Rectángulo"/>
              <p:cNvSpPr>
                <a:spLocks noRot="1" noChangeAspect="1" noMove="1" noResize="1" noEditPoints="1" noAdjustHandles="1" noChangeArrowheads="1" noChangeShapeType="1" noTextEdit="1"/>
              </p:cNvSpPr>
              <p:nvPr/>
            </p:nvSpPr>
            <p:spPr>
              <a:xfrm>
                <a:off x="4139952" y="4374538"/>
                <a:ext cx="4248472" cy="673774"/>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4139952" y="5166626"/>
                <a:ext cx="3485441" cy="5706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smtClean="0">
                              <a:solidFill>
                                <a:srgbClr val="0070C0"/>
                              </a:solidFill>
                              <a:latin typeface="Cambria Math"/>
                            </a:rPr>
                          </m:ctrlPr>
                        </m:sSubPr>
                        <m:e>
                          <m:r>
                            <a:rPr lang="es-EC" b="1" i="0">
                              <a:solidFill>
                                <a:srgbClr val="0070C0"/>
                              </a:solidFill>
                              <a:latin typeface="Cambria Math"/>
                            </a:rPr>
                            <m:t>𝐕</m:t>
                          </m:r>
                        </m:e>
                        <m:sub>
                          <m:r>
                            <a:rPr lang="es-EC" b="1" i="0">
                              <a:solidFill>
                                <a:srgbClr val="0070C0"/>
                              </a:solidFill>
                              <a:latin typeface="Cambria Math"/>
                            </a:rPr>
                            <m:t>𝐅</m:t>
                          </m:r>
                        </m:sub>
                      </m:sSub>
                      <m:r>
                        <a:rPr lang="es-EC" b="1" i="0">
                          <a:solidFill>
                            <a:srgbClr val="0070C0"/>
                          </a:solidFill>
                          <a:latin typeface="Cambria Math"/>
                        </a:rPr>
                        <m:t>=</m:t>
                      </m:r>
                      <m:sSub>
                        <m:sSubPr>
                          <m:ctrlPr>
                            <a:rPr lang="es-EC" b="1" i="1">
                              <a:solidFill>
                                <a:srgbClr val="0070C0"/>
                              </a:solidFill>
                              <a:latin typeface="Cambria Math"/>
                            </a:rPr>
                          </m:ctrlPr>
                        </m:sSubPr>
                        <m:e>
                          <m:r>
                            <a:rPr lang="es-EC" b="1" i="0">
                              <a:solidFill>
                                <a:srgbClr val="0070C0"/>
                              </a:solidFill>
                              <a:latin typeface="Cambria Math"/>
                            </a:rPr>
                            <m:t>𝐕</m:t>
                          </m:r>
                        </m:e>
                        <m:sub>
                          <m:r>
                            <a:rPr lang="es-EC" b="1" i="0">
                              <a:solidFill>
                                <a:srgbClr val="0070C0"/>
                              </a:solidFill>
                              <a:latin typeface="Cambria Math"/>
                            </a:rPr>
                            <m:t>𝐠𝐚𝐬𝐞𝐬</m:t>
                          </m:r>
                          <m:r>
                            <a:rPr lang="es-EC" b="1" i="0">
                              <a:solidFill>
                                <a:srgbClr val="0070C0"/>
                              </a:solidFill>
                              <a:latin typeface="Cambria Math"/>
                            </a:rPr>
                            <m:t> </m:t>
                          </m:r>
                          <m:r>
                            <a:rPr lang="es-EC" b="1" i="0">
                              <a:solidFill>
                                <a:srgbClr val="0070C0"/>
                              </a:solidFill>
                              <a:latin typeface="Cambria Math"/>
                            </a:rPr>
                            <m:t>𝐦𝐚𝐱</m:t>
                          </m:r>
                          <m:r>
                            <a:rPr lang="es-EC" b="1" i="0">
                              <a:solidFill>
                                <a:srgbClr val="0070C0"/>
                              </a:solidFill>
                              <a:latin typeface="Cambria Math"/>
                            </a:rPr>
                            <m:t> </m:t>
                          </m:r>
                          <m:r>
                            <a:rPr lang="es-EC" b="1" i="0">
                              <a:solidFill>
                                <a:srgbClr val="0070C0"/>
                              </a:solidFill>
                              <a:latin typeface="Cambria Math"/>
                            </a:rPr>
                            <m:t>𝐈𝐂</m:t>
                          </m:r>
                        </m:sub>
                      </m:sSub>
                      <m:r>
                        <a:rPr lang="es-EC" b="1" i="0" smtClean="0">
                          <a:solidFill>
                            <a:srgbClr val="0070C0"/>
                          </a:solidFill>
                          <a:latin typeface="Cambria Math"/>
                        </a:rPr>
                        <m:t>=</m:t>
                      </m:r>
                      <m:r>
                        <a:rPr lang="es-EC" b="1" i="0">
                          <a:solidFill>
                            <a:srgbClr val="0070C0"/>
                          </a:solidFill>
                          <a:latin typeface="Cambria Math"/>
                        </a:rPr>
                        <m:t>𝟎</m:t>
                      </m:r>
                      <m:r>
                        <a:rPr lang="es-EC" b="1" i="0">
                          <a:solidFill>
                            <a:srgbClr val="0070C0"/>
                          </a:solidFill>
                          <a:latin typeface="Cambria Math"/>
                        </a:rPr>
                        <m:t>.</m:t>
                      </m:r>
                      <m:r>
                        <a:rPr lang="es-EC" b="1" i="0">
                          <a:solidFill>
                            <a:srgbClr val="0070C0"/>
                          </a:solidFill>
                          <a:latin typeface="Cambria Math"/>
                        </a:rPr>
                        <m:t>𝟗𝟑𝟏𝟎</m:t>
                      </m:r>
                      <m:d>
                        <m:dPr>
                          <m:begChr m:val="["/>
                          <m:endChr m:val="]"/>
                          <m:ctrlPr>
                            <a:rPr lang="es-EC" b="1" i="1">
                              <a:solidFill>
                                <a:srgbClr val="0070C0"/>
                              </a:solidFill>
                              <a:latin typeface="Cambria Math"/>
                            </a:rPr>
                          </m:ctrlPr>
                        </m:dPr>
                        <m:e>
                          <m:f>
                            <m:fPr>
                              <m:ctrlPr>
                                <a:rPr lang="es-EC" b="1" i="1">
                                  <a:solidFill>
                                    <a:srgbClr val="0070C0"/>
                                  </a:solidFill>
                                  <a:latin typeface="Cambria Math"/>
                                </a:rPr>
                              </m:ctrlPr>
                            </m:fPr>
                            <m:num>
                              <m:r>
                                <a:rPr lang="es-EC" b="1" i="0">
                                  <a:solidFill>
                                    <a:srgbClr val="0070C0"/>
                                  </a:solidFill>
                                  <a:latin typeface="Cambria Math"/>
                                </a:rPr>
                                <m:t>𝐦</m:t>
                              </m:r>
                            </m:num>
                            <m:den>
                              <m:r>
                                <a:rPr lang="es-EC" b="1" i="0">
                                  <a:solidFill>
                                    <a:srgbClr val="0070C0"/>
                                  </a:solidFill>
                                  <a:latin typeface="Cambria Math"/>
                                </a:rPr>
                                <m:t>𝐬</m:t>
                              </m:r>
                            </m:den>
                          </m:f>
                        </m:e>
                      </m:d>
                    </m:oMath>
                  </m:oMathPara>
                </a14:m>
                <a:endParaRPr lang="es-EC" b="1" dirty="0"/>
              </a:p>
            </p:txBody>
          </p:sp>
        </mc:Choice>
        <mc:Fallback xmlns="">
          <p:sp>
            <p:nvSpPr>
              <p:cNvPr id="8" name="7 Rectángulo"/>
              <p:cNvSpPr>
                <a:spLocks noRot="1" noChangeAspect="1" noMove="1" noResize="1" noEditPoints="1" noAdjustHandles="1" noChangeArrowheads="1" noChangeShapeType="1" noTextEdit="1"/>
              </p:cNvSpPr>
              <p:nvPr/>
            </p:nvSpPr>
            <p:spPr>
              <a:xfrm>
                <a:off x="4139952" y="5166626"/>
                <a:ext cx="3485441" cy="570669"/>
              </a:xfrm>
              <a:prstGeom prst="rect">
                <a:avLst/>
              </a:prstGeom>
              <a:blipFill rotWithShape="1">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8 Rectángulo"/>
              <p:cNvSpPr/>
              <p:nvPr/>
            </p:nvSpPr>
            <p:spPr>
              <a:xfrm>
                <a:off x="4211960" y="3150402"/>
                <a:ext cx="2311082" cy="5706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smtClean="0">
                              <a:solidFill>
                                <a:srgbClr val="00B050"/>
                              </a:solidFill>
                              <a:latin typeface="Cambria Math"/>
                            </a:rPr>
                          </m:ctrlPr>
                        </m:sSubPr>
                        <m:e>
                          <m:r>
                            <a:rPr lang="es-EC" b="1" i="0">
                              <a:solidFill>
                                <a:srgbClr val="00B050"/>
                              </a:solidFill>
                              <a:latin typeface="Cambria Math"/>
                            </a:rPr>
                            <m:t>𝐕</m:t>
                          </m:r>
                        </m:e>
                        <m:sub>
                          <m:r>
                            <a:rPr lang="es-EC" b="1" i="0">
                              <a:solidFill>
                                <a:srgbClr val="00B050"/>
                              </a:solidFill>
                              <a:latin typeface="Cambria Math"/>
                            </a:rPr>
                            <m:t>𝐄</m:t>
                          </m:r>
                        </m:sub>
                      </m:sSub>
                      <m:r>
                        <a:rPr lang="es-EC" b="1" i="0">
                          <a:solidFill>
                            <a:srgbClr val="00B050"/>
                          </a:solidFill>
                          <a:latin typeface="Cambria Math"/>
                        </a:rPr>
                        <m:t>  =  </m:t>
                      </m:r>
                      <m:r>
                        <a:rPr lang="en-US" b="1" i="0">
                          <a:solidFill>
                            <a:srgbClr val="00B050"/>
                          </a:solidFill>
                          <a:latin typeface="Cambria Math"/>
                        </a:rPr>
                        <m:t>𝟎</m:t>
                      </m:r>
                      <m:r>
                        <a:rPr lang="en-US" b="1" i="0">
                          <a:solidFill>
                            <a:srgbClr val="00B050"/>
                          </a:solidFill>
                          <a:latin typeface="Cambria Math"/>
                        </a:rPr>
                        <m:t>.</m:t>
                      </m:r>
                      <m:r>
                        <a:rPr lang="en-US" b="1" i="0">
                          <a:solidFill>
                            <a:srgbClr val="00B050"/>
                          </a:solidFill>
                          <a:latin typeface="Cambria Math"/>
                        </a:rPr>
                        <m:t>𝟓𝟑𝟔𝟏𝟓</m:t>
                      </m:r>
                      <m:d>
                        <m:dPr>
                          <m:begChr m:val="["/>
                          <m:endChr m:val="]"/>
                          <m:ctrlPr>
                            <a:rPr lang="es-EC" b="1" i="1">
                              <a:solidFill>
                                <a:srgbClr val="00B050"/>
                              </a:solidFill>
                              <a:latin typeface="Cambria Math"/>
                            </a:rPr>
                          </m:ctrlPr>
                        </m:dPr>
                        <m:e>
                          <m:f>
                            <m:fPr>
                              <m:ctrlPr>
                                <a:rPr lang="es-EC" b="1" i="1">
                                  <a:solidFill>
                                    <a:srgbClr val="00B050"/>
                                  </a:solidFill>
                                  <a:latin typeface="Cambria Math"/>
                                </a:rPr>
                              </m:ctrlPr>
                            </m:fPr>
                            <m:num>
                              <m:r>
                                <a:rPr lang="en-US" b="1" i="0">
                                  <a:solidFill>
                                    <a:srgbClr val="00B050"/>
                                  </a:solidFill>
                                  <a:latin typeface="Cambria Math"/>
                                </a:rPr>
                                <m:t>𝐦</m:t>
                              </m:r>
                            </m:num>
                            <m:den>
                              <m:r>
                                <a:rPr lang="en-US" b="1" i="0">
                                  <a:solidFill>
                                    <a:srgbClr val="00B050"/>
                                  </a:solidFill>
                                  <a:latin typeface="Cambria Math"/>
                                </a:rPr>
                                <m:t>𝐬</m:t>
                              </m:r>
                            </m:den>
                          </m:f>
                        </m:e>
                      </m:d>
                    </m:oMath>
                  </m:oMathPara>
                </a14:m>
                <a:endParaRPr lang="es-EC" b="1" dirty="0"/>
              </a:p>
            </p:txBody>
          </p:sp>
        </mc:Choice>
        <mc:Fallback xmlns="">
          <p:sp>
            <p:nvSpPr>
              <p:cNvPr id="9" name="8 Rectángulo"/>
              <p:cNvSpPr>
                <a:spLocks noRot="1" noChangeAspect="1" noMove="1" noResize="1" noEditPoints="1" noAdjustHandles="1" noChangeArrowheads="1" noChangeShapeType="1" noTextEdit="1"/>
              </p:cNvSpPr>
              <p:nvPr/>
            </p:nvSpPr>
            <p:spPr>
              <a:xfrm>
                <a:off x="4211960" y="3150402"/>
                <a:ext cx="2311082" cy="570669"/>
              </a:xfrm>
              <a:prstGeom prst="rect">
                <a:avLst/>
              </a:prstGeom>
              <a:blipFill rotWithShape="1">
                <a:blip r:embed="rId6"/>
                <a:stretch>
                  <a:fillRect/>
                </a:stretch>
              </a:blipFill>
            </p:spPr>
            <p:txBody>
              <a:bodyPr/>
              <a:lstStyle/>
              <a:p>
                <a:r>
                  <a:rPr lang="es-EC">
                    <a:noFill/>
                  </a:rPr>
                  <a:t> </a:t>
                </a:r>
              </a:p>
            </p:txBody>
          </p:sp>
        </mc:Fallback>
      </mc:AlternateContent>
      <p:sp>
        <p:nvSpPr>
          <p:cNvPr id="11" name="1 Título"/>
          <p:cNvSpPr>
            <a:spLocks noGrp="1"/>
          </p:cNvSpPr>
          <p:nvPr>
            <p:ph type="title"/>
          </p:nvPr>
        </p:nvSpPr>
        <p:spPr>
          <a:xfrm>
            <a:off x="457200" y="44624"/>
            <a:ext cx="7620000" cy="1143000"/>
          </a:xfrm>
        </p:spPr>
        <p:txBody>
          <a:bodyPr/>
          <a:lstStyle/>
          <a:p>
            <a:r>
              <a:rPr lang="es-EC" sz="3600" dirty="0"/>
              <a:t>Diseño </a:t>
            </a:r>
            <a:r>
              <a:rPr lang="es-EC" sz="3600" dirty="0" smtClean="0"/>
              <a:t>Hidráulico</a:t>
            </a:r>
            <a:endParaRPr lang="es-EC" sz="3600" dirty="0"/>
          </a:p>
        </p:txBody>
      </p:sp>
    </p:spTree>
    <p:extLst>
      <p:ext uri="{BB962C8B-B14F-4D97-AF65-F5344CB8AC3E}">
        <p14:creationId xmlns:p14="http://schemas.microsoft.com/office/powerpoint/2010/main" val="29682686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rotWithShape="1">
          <a:blip r:embed="rId2"/>
          <a:srcRect l="44928" t="21753" r="9663" b="20344"/>
          <a:stretch/>
        </p:blipFill>
        <p:spPr bwMode="auto">
          <a:xfrm>
            <a:off x="3851920" y="1916832"/>
            <a:ext cx="4392488" cy="3528392"/>
          </a:xfrm>
          <a:prstGeom prst="rect">
            <a:avLst/>
          </a:prstGeom>
          <a:ln w="9525" cap="flat" cmpd="sng" algn="ctr">
            <a:solidFill>
              <a:sysClr val="window" lastClr="FFFFFF">
                <a:lumMod val="50000"/>
              </a:sysClr>
            </a:solidFill>
            <a:prstDash val="solid"/>
            <a:round/>
            <a:headEnd type="none" w="med" len="med"/>
            <a:tailEnd type="none" w="med" len="med"/>
          </a:ln>
          <a:extLst>
            <a:ext uri="{53640926-AAD7-44D8-BBD7-CCE9431645EC}">
              <a14:shadowObscured xmlns:a14="http://schemas.microsoft.com/office/drawing/2010/main"/>
            </a:ext>
          </a:extLst>
        </p:spPr>
      </p:pic>
      <p:sp>
        <p:nvSpPr>
          <p:cNvPr id="10" name="1 Título"/>
          <p:cNvSpPr>
            <a:spLocks noGrp="1"/>
          </p:cNvSpPr>
          <p:nvPr>
            <p:ph type="title"/>
          </p:nvPr>
        </p:nvSpPr>
        <p:spPr>
          <a:xfrm>
            <a:off x="457200" y="44624"/>
            <a:ext cx="7620000" cy="1143000"/>
          </a:xfrm>
        </p:spPr>
        <p:txBody>
          <a:bodyPr/>
          <a:lstStyle/>
          <a:p>
            <a:r>
              <a:rPr lang="es-EC" sz="3600" dirty="0"/>
              <a:t>Diseño </a:t>
            </a:r>
            <a:r>
              <a:rPr lang="es-EC" sz="3600" dirty="0" smtClean="0"/>
              <a:t>Hidráulico</a:t>
            </a:r>
            <a:endParaRPr lang="es-EC" sz="3600" dirty="0"/>
          </a:p>
        </p:txBody>
      </p:sp>
      <mc:AlternateContent xmlns:mc="http://schemas.openxmlformats.org/markup-compatibility/2006" xmlns:a14="http://schemas.microsoft.com/office/drawing/2010/main">
        <mc:Choice Requires="a14">
          <p:sp>
            <p:nvSpPr>
              <p:cNvPr id="12" name="11 Rectángulo"/>
              <p:cNvSpPr/>
              <p:nvPr/>
            </p:nvSpPr>
            <p:spPr>
              <a:xfrm>
                <a:off x="35496" y="4748581"/>
                <a:ext cx="3101105" cy="36933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s-EC" i="1" smtClean="0">
                              <a:latin typeface="Cambria Math"/>
                            </a:rPr>
                          </m:ctrlPr>
                        </m:sSubPr>
                        <m:e>
                          <m:r>
                            <a:rPr lang="es-ES_tradnl">
                              <a:latin typeface="Cambria Math"/>
                            </a:rPr>
                            <m:t>∆</m:t>
                          </m:r>
                          <m:r>
                            <m:rPr>
                              <m:sty m:val="p"/>
                            </m:rPr>
                            <a:rPr lang="es-ES_tradnl">
                              <a:latin typeface="Cambria Math"/>
                            </a:rPr>
                            <m:t>P</m:t>
                          </m:r>
                        </m:e>
                        <m:sub>
                          <m:r>
                            <m:rPr>
                              <m:sty m:val="p"/>
                            </m:rPr>
                            <a:rPr lang="es-EC" b="0" i="0" smtClean="0">
                              <a:latin typeface="Cambria Math"/>
                            </a:rPr>
                            <m:t>A</m:t>
                          </m:r>
                          <m:r>
                            <a:rPr lang="es-EC" b="0" i="0" smtClean="0">
                              <a:latin typeface="Cambria Math"/>
                            </a:rPr>
                            <m:t> </m:t>
                          </m:r>
                          <m:r>
                            <m:rPr>
                              <m:sty m:val="p"/>
                            </m:rPr>
                            <a:rPr lang="es-EC" b="0" i="0" smtClean="0">
                              <a:latin typeface="Cambria Math"/>
                            </a:rPr>
                            <m:t>max</m:t>
                          </m:r>
                        </m:sub>
                      </m:sSub>
                      <m:r>
                        <a:rPr lang="es-ES_tradnl">
                          <a:latin typeface="Cambria Math"/>
                        </a:rPr>
                        <m:t>  </m:t>
                      </m:r>
                      <m:r>
                        <a:rPr lang="en-US" b="0" i="0" smtClean="0">
                          <a:latin typeface="Cambria Math"/>
                        </a:rPr>
                        <m:t>  </m:t>
                      </m:r>
                      <m:r>
                        <a:rPr lang="es-ES_tradnl">
                          <a:latin typeface="Cambria Math"/>
                        </a:rPr>
                        <m:t>= </m:t>
                      </m:r>
                      <m:r>
                        <a:rPr lang="en-US" b="0" i="0" smtClean="0">
                          <a:latin typeface="Cambria Math"/>
                        </a:rPr>
                        <m:t>   </m:t>
                      </m:r>
                      <m:r>
                        <a:rPr lang="es-ES_tradnl" i="1">
                          <a:latin typeface="Cambria Math"/>
                        </a:rPr>
                        <m:t>−</m:t>
                      </m:r>
                      <m:r>
                        <a:rPr lang="es-EC" b="0" i="1" smtClean="0">
                          <a:latin typeface="Cambria Math"/>
                        </a:rPr>
                        <m:t>0,0128</m:t>
                      </m:r>
                      <m:r>
                        <a:rPr lang="es-MX" i="1">
                          <a:latin typeface="Cambria Math"/>
                        </a:rPr>
                        <m:t> </m:t>
                      </m:r>
                      <m:r>
                        <a:rPr lang="en-US" b="0" i="1" smtClean="0">
                          <a:latin typeface="Cambria Math"/>
                        </a:rPr>
                        <m:t>   </m:t>
                      </m:r>
                      <m:d>
                        <m:dPr>
                          <m:begChr m:val="["/>
                          <m:endChr m:val="]"/>
                          <m:ctrlPr>
                            <a:rPr lang="es-EC" i="1">
                              <a:latin typeface="Cambria Math"/>
                            </a:rPr>
                          </m:ctrlPr>
                        </m:dPr>
                        <m:e>
                          <m:r>
                            <m:rPr>
                              <m:sty m:val="p"/>
                            </m:rPr>
                            <a:rPr lang="es-ES_tradnl">
                              <a:latin typeface="Cambria Math"/>
                            </a:rPr>
                            <m:t>Pa</m:t>
                          </m:r>
                        </m:e>
                      </m:d>
                    </m:oMath>
                  </m:oMathPara>
                </a14:m>
                <a:endParaRPr lang="es-EC" dirty="0"/>
              </a:p>
            </p:txBody>
          </p:sp>
        </mc:Choice>
        <mc:Fallback xmlns="">
          <p:sp>
            <p:nvSpPr>
              <p:cNvPr id="12" name="11 Rectángulo"/>
              <p:cNvSpPr>
                <a:spLocks noRot="1" noChangeAspect="1" noMove="1" noResize="1" noEditPoints="1" noAdjustHandles="1" noChangeArrowheads="1" noChangeShapeType="1" noTextEdit="1"/>
              </p:cNvSpPr>
              <p:nvPr/>
            </p:nvSpPr>
            <p:spPr>
              <a:xfrm>
                <a:off x="35496" y="4748581"/>
                <a:ext cx="3101105" cy="369332"/>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12 Rectángulo"/>
              <p:cNvSpPr/>
              <p:nvPr/>
            </p:nvSpPr>
            <p:spPr>
              <a:xfrm>
                <a:off x="59556" y="3886184"/>
                <a:ext cx="2996911" cy="36933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s-EC" i="1" smtClean="0">
                              <a:latin typeface="Cambria Math"/>
                            </a:rPr>
                          </m:ctrlPr>
                        </m:sSubPr>
                        <m:e>
                          <m:r>
                            <a:rPr lang="es-ES_tradnl">
                              <a:latin typeface="Cambria Math"/>
                            </a:rPr>
                            <m:t>∆</m:t>
                          </m:r>
                          <m:r>
                            <m:rPr>
                              <m:sty m:val="p"/>
                            </m:rPr>
                            <a:rPr lang="es-ES_tradnl">
                              <a:latin typeface="Cambria Math"/>
                            </a:rPr>
                            <m:t>P</m:t>
                          </m:r>
                        </m:e>
                        <m:sub>
                          <m:r>
                            <m:rPr>
                              <m:sty m:val="p"/>
                            </m:rPr>
                            <a:rPr lang="es-EC" b="0" i="0" smtClean="0">
                              <a:latin typeface="Cambria Math"/>
                            </a:rPr>
                            <m:t>B</m:t>
                          </m:r>
                          <m:r>
                            <a:rPr lang="es-EC" b="0" i="0" smtClean="0">
                              <a:latin typeface="Cambria Math"/>
                            </a:rPr>
                            <m:t> </m:t>
                          </m:r>
                          <m:r>
                            <m:rPr>
                              <m:sty m:val="p"/>
                            </m:rPr>
                            <a:rPr lang="es-EC" b="0" i="0" smtClean="0">
                              <a:latin typeface="Cambria Math"/>
                            </a:rPr>
                            <m:t>max</m:t>
                          </m:r>
                        </m:sub>
                      </m:sSub>
                      <m:r>
                        <a:rPr lang="es-ES_tradnl">
                          <a:latin typeface="Cambria Math"/>
                        </a:rPr>
                        <m:t>   </m:t>
                      </m:r>
                      <m:r>
                        <a:rPr lang="en-US" b="0" i="0" smtClean="0">
                          <a:latin typeface="Cambria Math"/>
                        </a:rPr>
                        <m:t> </m:t>
                      </m:r>
                      <m:r>
                        <a:rPr lang="es-ES_tradnl">
                          <a:latin typeface="Cambria Math"/>
                        </a:rPr>
                        <m:t>=   </m:t>
                      </m:r>
                      <m:r>
                        <a:rPr lang="es-ES_tradnl" i="1">
                          <a:latin typeface="Cambria Math"/>
                        </a:rPr>
                        <m:t>−</m:t>
                      </m:r>
                      <m:r>
                        <a:rPr lang="es-EC" b="0" i="0" smtClean="0">
                          <a:latin typeface="Cambria Math"/>
                        </a:rPr>
                        <m:t>0,0501</m:t>
                      </m:r>
                      <m:r>
                        <a:rPr lang="es-ES_tradnl">
                          <a:latin typeface="Cambria Math"/>
                        </a:rPr>
                        <m:t>  </m:t>
                      </m:r>
                      <m:d>
                        <m:dPr>
                          <m:begChr m:val="["/>
                          <m:endChr m:val="]"/>
                          <m:ctrlPr>
                            <a:rPr lang="es-EC" i="1">
                              <a:latin typeface="Cambria Math"/>
                            </a:rPr>
                          </m:ctrlPr>
                        </m:dPr>
                        <m:e>
                          <m:r>
                            <m:rPr>
                              <m:sty m:val="p"/>
                            </m:rPr>
                            <a:rPr lang="es-ES_tradnl">
                              <a:latin typeface="Cambria Math"/>
                            </a:rPr>
                            <m:t>Pa</m:t>
                          </m:r>
                        </m:e>
                      </m:d>
                      <m:r>
                        <a:rPr lang="es-ES_tradnl">
                          <a:latin typeface="Cambria Math"/>
                        </a:rPr>
                        <m:t> </m:t>
                      </m:r>
                    </m:oMath>
                  </m:oMathPara>
                </a14:m>
                <a:endParaRPr lang="es-EC" dirty="0"/>
              </a:p>
            </p:txBody>
          </p:sp>
        </mc:Choice>
        <mc:Fallback xmlns="">
          <p:sp>
            <p:nvSpPr>
              <p:cNvPr id="13" name="12 Rectángulo"/>
              <p:cNvSpPr>
                <a:spLocks noRot="1" noChangeAspect="1" noMove="1" noResize="1" noEditPoints="1" noAdjustHandles="1" noChangeArrowheads="1" noChangeShapeType="1" noTextEdit="1"/>
              </p:cNvSpPr>
              <p:nvPr/>
            </p:nvSpPr>
            <p:spPr>
              <a:xfrm>
                <a:off x="59556" y="3886184"/>
                <a:ext cx="2996911" cy="369332"/>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13 Rectángulo"/>
              <p:cNvSpPr/>
              <p:nvPr/>
            </p:nvSpPr>
            <p:spPr>
              <a:xfrm>
                <a:off x="36807" y="3045524"/>
                <a:ext cx="2961645" cy="36933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s-EC" i="1" smtClean="0">
                              <a:latin typeface="Cambria Math"/>
                            </a:rPr>
                          </m:ctrlPr>
                        </m:sSubPr>
                        <m:e>
                          <m:r>
                            <a:rPr lang="es-ES_tradnl">
                              <a:latin typeface="Cambria Math"/>
                            </a:rPr>
                            <m:t>∆</m:t>
                          </m:r>
                          <m:r>
                            <m:rPr>
                              <m:sty m:val="p"/>
                            </m:rPr>
                            <a:rPr lang="es-ES_tradnl">
                              <a:latin typeface="Cambria Math"/>
                            </a:rPr>
                            <m:t>P</m:t>
                          </m:r>
                        </m:e>
                        <m:sub>
                          <m:r>
                            <m:rPr>
                              <m:sty m:val="p"/>
                            </m:rPr>
                            <a:rPr lang="es-EC" b="0" i="0" smtClean="0">
                              <a:latin typeface="Cambria Math"/>
                            </a:rPr>
                            <m:t>C</m:t>
                          </m:r>
                          <m:r>
                            <a:rPr lang="es-EC" b="0" i="0" smtClean="0">
                              <a:latin typeface="Cambria Math"/>
                            </a:rPr>
                            <m:t> </m:t>
                          </m:r>
                          <m:r>
                            <m:rPr>
                              <m:sty m:val="p"/>
                            </m:rPr>
                            <a:rPr lang="es-EC" b="0" i="0" smtClean="0">
                              <a:latin typeface="Cambria Math"/>
                            </a:rPr>
                            <m:t>max</m:t>
                          </m:r>
                        </m:sub>
                      </m:sSub>
                      <m:r>
                        <a:rPr lang="es-ES_tradnl">
                          <a:latin typeface="Cambria Math"/>
                        </a:rPr>
                        <m:t>   =    </m:t>
                      </m:r>
                      <m:r>
                        <a:rPr lang="es-ES_tradnl" i="1">
                          <a:latin typeface="Cambria Math"/>
                        </a:rPr>
                        <m:t>−</m:t>
                      </m:r>
                      <m:r>
                        <a:rPr lang="es-EC" b="0" i="1" smtClean="0">
                          <a:latin typeface="Cambria Math"/>
                        </a:rPr>
                        <m:t>1,729</m:t>
                      </m:r>
                      <m:r>
                        <a:rPr lang="es-EC" i="1">
                          <a:latin typeface="Cambria Math"/>
                        </a:rPr>
                        <m:t> </m:t>
                      </m:r>
                      <m:r>
                        <a:rPr lang="en-US" b="0" i="1" smtClean="0">
                          <a:latin typeface="Cambria Math"/>
                        </a:rPr>
                        <m:t>   </m:t>
                      </m:r>
                      <m:d>
                        <m:dPr>
                          <m:begChr m:val="["/>
                          <m:endChr m:val="]"/>
                          <m:ctrlPr>
                            <a:rPr lang="es-EC" i="1">
                              <a:latin typeface="Cambria Math"/>
                            </a:rPr>
                          </m:ctrlPr>
                        </m:dPr>
                        <m:e>
                          <m:r>
                            <m:rPr>
                              <m:sty m:val="p"/>
                            </m:rPr>
                            <a:rPr lang="es-ES_tradnl">
                              <a:latin typeface="Cambria Math"/>
                            </a:rPr>
                            <m:t>Pa</m:t>
                          </m:r>
                        </m:e>
                      </m:d>
                      <m:r>
                        <a:rPr lang="es-ES_tradnl">
                          <a:latin typeface="Cambria Math"/>
                        </a:rPr>
                        <m:t> </m:t>
                      </m:r>
                    </m:oMath>
                  </m:oMathPara>
                </a14:m>
                <a:endParaRPr lang="es-EC" dirty="0"/>
              </a:p>
            </p:txBody>
          </p:sp>
        </mc:Choice>
        <mc:Fallback xmlns="">
          <p:sp>
            <p:nvSpPr>
              <p:cNvPr id="14" name="13 Rectángulo"/>
              <p:cNvSpPr>
                <a:spLocks noRot="1" noChangeAspect="1" noMove="1" noResize="1" noEditPoints="1" noAdjustHandles="1" noChangeArrowheads="1" noChangeShapeType="1" noTextEdit="1"/>
              </p:cNvSpPr>
              <p:nvPr/>
            </p:nvSpPr>
            <p:spPr>
              <a:xfrm>
                <a:off x="36807" y="3045524"/>
                <a:ext cx="2961645" cy="369332"/>
              </a:xfrm>
              <a:prstGeom prst="rect">
                <a:avLst/>
              </a:prstGeom>
              <a:blipFill rotWithShape="1">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14 Rectángulo"/>
              <p:cNvSpPr/>
              <p:nvPr/>
            </p:nvSpPr>
            <p:spPr>
              <a:xfrm>
                <a:off x="59556" y="2204864"/>
                <a:ext cx="2953629" cy="36933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s-EC" i="1" smtClean="0">
                              <a:latin typeface="Cambria Math"/>
                            </a:rPr>
                          </m:ctrlPr>
                        </m:sSubPr>
                        <m:e>
                          <m:r>
                            <a:rPr lang="es-ES_tradnl">
                              <a:latin typeface="Cambria Math"/>
                            </a:rPr>
                            <m:t>∆</m:t>
                          </m:r>
                          <m:r>
                            <m:rPr>
                              <m:sty m:val="p"/>
                            </m:rPr>
                            <a:rPr lang="es-ES_tradnl">
                              <a:latin typeface="Cambria Math"/>
                            </a:rPr>
                            <m:t>P</m:t>
                          </m:r>
                        </m:e>
                        <m:sub>
                          <m:r>
                            <m:rPr>
                              <m:sty m:val="p"/>
                            </m:rPr>
                            <a:rPr lang="es-EC" b="0" i="0" smtClean="0">
                              <a:latin typeface="Cambria Math"/>
                            </a:rPr>
                            <m:t>D</m:t>
                          </m:r>
                          <m:r>
                            <a:rPr lang="es-EC" b="0" i="0" smtClean="0">
                              <a:latin typeface="Cambria Math"/>
                            </a:rPr>
                            <m:t> </m:t>
                          </m:r>
                          <m:r>
                            <m:rPr>
                              <m:sty m:val="p"/>
                            </m:rPr>
                            <a:rPr lang="es-EC" b="0" i="0" smtClean="0">
                              <a:latin typeface="Cambria Math"/>
                            </a:rPr>
                            <m:t>max</m:t>
                          </m:r>
                        </m:sub>
                      </m:sSub>
                      <m:r>
                        <a:rPr lang="es-ES_tradnl">
                          <a:latin typeface="Cambria Math"/>
                        </a:rPr>
                        <m:t>   =   </m:t>
                      </m:r>
                      <m:r>
                        <a:rPr lang="es-ES_tradnl" i="1">
                          <a:latin typeface="Cambria Math"/>
                        </a:rPr>
                        <m:t>−</m:t>
                      </m:r>
                      <m:r>
                        <a:rPr lang="es-EC" b="0" i="0" smtClean="0">
                          <a:latin typeface="Cambria Math"/>
                        </a:rPr>
                        <m:t>2,1618</m:t>
                      </m:r>
                      <m:r>
                        <a:rPr lang="es-ES_tradnl">
                          <a:latin typeface="Cambria Math"/>
                        </a:rPr>
                        <m:t>  </m:t>
                      </m:r>
                      <m:d>
                        <m:dPr>
                          <m:begChr m:val="["/>
                          <m:endChr m:val="]"/>
                          <m:ctrlPr>
                            <a:rPr lang="es-EC" i="1">
                              <a:latin typeface="Cambria Math"/>
                            </a:rPr>
                          </m:ctrlPr>
                        </m:dPr>
                        <m:e>
                          <m:r>
                            <m:rPr>
                              <m:sty m:val="p"/>
                            </m:rPr>
                            <a:rPr lang="es-ES_tradnl">
                              <a:latin typeface="Cambria Math"/>
                            </a:rPr>
                            <m:t>Pa</m:t>
                          </m:r>
                        </m:e>
                      </m:d>
                      <m:r>
                        <a:rPr lang="es-ES_tradnl">
                          <a:latin typeface="Cambria Math"/>
                        </a:rPr>
                        <m:t> </m:t>
                      </m:r>
                    </m:oMath>
                  </m:oMathPara>
                </a14:m>
                <a:endParaRPr lang="es-EC" dirty="0"/>
              </a:p>
            </p:txBody>
          </p:sp>
        </mc:Choice>
        <mc:Fallback xmlns="">
          <p:sp>
            <p:nvSpPr>
              <p:cNvPr id="15" name="14 Rectángulo"/>
              <p:cNvSpPr>
                <a:spLocks noRot="1" noChangeAspect="1" noMove="1" noResize="1" noEditPoints="1" noAdjustHandles="1" noChangeArrowheads="1" noChangeShapeType="1" noTextEdit="1"/>
              </p:cNvSpPr>
              <p:nvPr/>
            </p:nvSpPr>
            <p:spPr>
              <a:xfrm>
                <a:off x="59556" y="2204864"/>
                <a:ext cx="2953629" cy="369332"/>
              </a:xfrm>
              <a:prstGeom prst="rect">
                <a:avLst/>
              </a:prstGeom>
              <a:blipFill rotWithShape="1">
                <a:blip r:embed="rId6"/>
                <a:stretch>
                  <a:fillRect/>
                </a:stretch>
              </a:blipFill>
            </p:spPr>
            <p:txBody>
              <a:bodyPr/>
              <a:lstStyle/>
              <a:p>
                <a:r>
                  <a:rPr lang="es-EC">
                    <a:noFill/>
                  </a:rPr>
                  <a:t> </a:t>
                </a:r>
              </a:p>
            </p:txBody>
          </p:sp>
        </mc:Fallback>
      </mc:AlternateContent>
      <p:cxnSp>
        <p:nvCxnSpPr>
          <p:cNvPr id="16" name="15 Conector recto de flecha"/>
          <p:cNvCxnSpPr>
            <a:stCxn id="15" idx="3"/>
          </p:cNvCxnSpPr>
          <p:nvPr/>
        </p:nvCxnSpPr>
        <p:spPr>
          <a:xfrm>
            <a:off x="3013185" y="2389530"/>
            <a:ext cx="4652968" cy="0"/>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a:stCxn id="14" idx="3"/>
          </p:cNvCxnSpPr>
          <p:nvPr/>
        </p:nvCxnSpPr>
        <p:spPr>
          <a:xfrm flipV="1">
            <a:off x="2998452" y="2574196"/>
            <a:ext cx="3949812" cy="655994"/>
          </a:xfrm>
          <a:prstGeom prst="straightConnector1">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a:stCxn id="13" idx="3"/>
          </p:cNvCxnSpPr>
          <p:nvPr/>
        </p:nvCxnSpPr>
        <p:spPr>
          <a:xfrm flipV="1">
            <a:off x="3056467" y="2902194"/>
            <a:ext cx="3171717" cy="1168656"/>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a:stCxn id="12" idx="3"/>
          </p:cNvCxnSpPr>
          <p:nvPr/>
        </p:nvCxnSpPr>
        <p:spPr>
          <a:xfrm flipV="1">
            <a:off x="3136601" y="3655955"/>
            <a:ext cx="1546156" cy="1277292"/>
          </a:xfrm>
          <a:prstGeom prst="straightConnector1">
            <a:avLst/>
          </a:prstGeom>
          <a:ln w="3810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85131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50494" t="26279" r="16933" b="13721"/>
          <a:stretch/>
        </p:blipFill>
        <p:spPr bwMode="auto">
          <a:xfrm>
            <a:off x="4067944" y="1124744"/>
            <a:ext cx="4176464" cy="4608512"/>
          </a:xfrm>
          <a:prstGeom prst="rect">
            <a:avLst/>
          </a:prstGeom>
          <a:ln>
            <a:solidFill>
              <a:schemeClr val="bg1">
                <a:lumMod val="50000"/>
              </a:schemeClr>
            </a:solidFill>
          </a:ln>
          <a:extLst>
            <a:ext uri="{53640926-AAD7-44D8-BBD7-CCE9431645EC}">
              <a14:shadowObscured xmlns:a14="http://schemas.microsoft.com/office/drawing/2010/main"/>
            </a:ext>
          </a:extLst>
        </p:spPr>
      </p:pic>
      <p:sp>
        <p:nvSpPr>
          <p:cNvPr id="4" name="3 CuadroTexto"/>
          <p:cNvSpPr txBox="1"/>
          <p:nvPr/>
        </p:nvSpPr>
        <p:spPr>
          <a:xfrm>
            <a:off x="4175956" y="5723964"/>
            <a:ext cx="3960440" cy="369332"/>
          </a:xfrm>
          <a:prstGeom prst="rect">
            <a:avLst/>
          </a:prstGeom>
          <a:noFill/>
        </p:spPr>
        <p:txBody>
          <a:bodyPr wrap="square" rtlCol="0">
            <a:spAutoFit/>
          </a:bodyPr>
          <a:lstStyle/>
          <a:p>
            <a:pPr algn="ctr"/>
            <a:r>
              <a:rPr lang="es-EC" dirty="0"/>
              <a:t>(Guasumba, J., Biocalefón, 2003 - 2008)</a:t>
            </a:r>
          </a:p>
        </p:txBody>
      </p:sp>
      <mc:AlternateContent xmlns:mc="http://schemas.openxmlformats.org/markup-compatibility/2006" xmlns:a14="http://schemas.microsoft.com/office/drawing/2010/main">
        <mc:Choice Requires="a14">
          <p:sp>
            <p:nvSpPr>
              <p:cNvPr id="3" name="2 Rectángulo"/>
              <p:cNvSpPr/>
              <p:nvPr/>
            </p:nvSpPr>
            <p:spPr>
              <a:xfrm>
                <a:off x="112298" y="4581128"/>
                <a:ext cx="2708370" cy="36933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s-EC" i="1" smtClean="0">
                              <a:latin typeface="Cambria Math"/>
                            </a:rPr>
                          </m:ctrlPr>
                        </m:sSubPr>
                        <m:e>
                          <m:r>
                            <a:rPr lang="es-ES_tradnl">
                              <a:latin typeface="Cambria Math"/>
                            </a:rPr>
                            <m:t>∆</m:t>
                          </m:r>
                          <m:r>
                            <m:rPr>
                              <m:sty m:val="p"/>
                            </m:rPr>
                            <a:rPr lang="es-ES_tradnl">
                              <a:latin typeface="Cambria Math"/>
                            </a:rPr>
                            <m:t>P</m:t>
                          </m:r>
                        </m:e>
                        <m:sub>
                          <m:r>
                            <m:rPr>
                              <m:sty m:val="p"/>
                            </m:rPr>
                            <a:rPr lang="es-ES_tradnl">
                              <a:latin typeface="Cambria Math"/>
                            </a:rPr>
                            <m:t>H</m:t>
                          </m:r>
                        </m:sub>
                      </m:sSub>
                      <m:r>
                        <a:rPr lang="en-US" b="0" i="0" smtClean="0">
                          <a:latin typeface="Cambria Math"/>
                        </a:rPr>
                        <m:t>    </m:t>
                      </m:r>
                      <m:r>
                        <a:rPr lang="es-ES_tradnl">
                          <a:latin typeface="Cambria Math"/>
                        </a:rPr>
                        <m:t>=</m:t>
                      </m:r>
                      <m:r>
                        <a:rPr lang="en-US" b="0" i="1" smtClean="0">
                          <a:latin typeface="Cambria Math"/>
                        </a:rPr>
                        <m:t>   </m:t>
                      </m:r>
                      <m:r>
                        <a:rPr lang="es-ES_tradnl" i="1">
                          <a:latin typeface="Cambria Math"/>
                        </a:rPr>
                        <m:t>−</m:t>
                      </m:r>
                      <m:r>
                        <a:rPr lang="es-ES_tradnl">
                          <a:latin typeface="Cambria Math"/>
                        </a:rPr>
                        <m:t>37.5856 </m:t>
                      </m:r>
                      <m:r>
                        <a:rPr lang="en-US" b="0" i="0" smtClean="0">
                          <a:latin typeface="Cambria Math"/>
                        </a:rPr>
                        <m:t> </m:t>
                      </m:r>
                      <m:d>
                        <m:dPr>
                          <m:begChr m:val="["/>
                          <m:endChr m:val="]"/>
                          <m:ctrlPr>
                            <a:rPr lang="es-EC" i="1">
                              <a:latin typeface="Cambria Math"/>
                            </a:rPr>
                          </m:ctrlPr>
                        </m:dPr>
                        <m:e>
                          <m:r>
                            <m:rPr>
                              <m:sty m:val="p"/>
                            </m:rPr>
                            <a:rPr lang="es-ES_tradnl">
                              <a:latin typeface="Cambria Math"/>
                            </a:rPr>
                            <m:t>Pa</m:t>
                          </m:r>
                        </m:e>
                      </m:d>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112298" y="4581128"/>
                <a:ext cx="2708370" cy="369332"/>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109695" y="3740469"/>
                <a:ext cx="2691378" cy="36933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s-EC" i="1" smtClean="0">
                              <a:latin typeface="Cambria Math"/>
                            </a:rPr>
                          </m:ctrlPr>
                        </m:sSubPr>
                        <m:e>
                          <m:r>
                            <a:rPr lang="es-ES_tradnl">
                              <a:latin typeface="Cambria Math"/>
                            </a:rPr>
                            <m:t>∆</m:t>
                          </m:r>
                          <m:r>
                            <m:rPr>
                              <m:sty m:val="p"/>
                            </m:rPr>
                            <a:rPr lang="es-ES_tradnl">
                              <a:latin typeface="Cambria Math"/>
                            </a:rPr>
                            <m:t>P</m:t>
                          </m:r>
                        </m:e>
                        <m:sub>
                          <m:r>
                            <m:rPr>
                              <m:sty m:val="p"/>
                            </m:rPr>
                            <a:rPr lang="es-ES_tradnl">
                              <a:latin typeface="Cambria Math"/>
                            </a:rPr>
                            <m:t>I</m:t>
                          </m:r>
                        </m:sub>
                      </m:sSub>
                      <m:r>
                        <a:rPr lang="es-ES_tradnl">
                          <a:latin typeface="Cambria Math"/>
                        </a:rPr>
                        <m:t>  </m:t>
                      </m:r>
                      <m:r>
                        <a:rPr lang="en-US" b="0" i="0" smtClean="0">
                          <a:latin typeface="Cambria Math"/>
                        </a:rPr>
                        <m:t>  </m:t>
                      </m:r>
                      <m:r>
                        <a:rPr lang="es-ES_tradnl">
                          <a:latin typeface="Cambria Math"/>
                        </a:rPr>
                        <m:t>= </m:t>
                      </m:r>
                      <m:r>
                        <a:rPr lang="en-US" b="0" i="0" smtClean="0">
                          <a:latin typeface="Cambria Math"/>
                        </a:rPr>
                        <m:t>   </m:t>
                      </m:r>
                      <m:r>
                        <a:rPr lang="es-ES_tradnl" i="1">
                          <a:latin typeface="Cambria Math"/>
                        </a:rPr>
                        <m:t>−</m:t>
                      </m:r>
                      <m:r>
                        <a:rPr lang="es-MX" i="1">
                          <a:latin typeface="Cambria Math"/>
                        </a:rPr>
                        <m:t>9.9366 </m:t>
                      </m:r>
                      <m:r>
                        <a:rPr lang="en-US" b="0" i="1" smtClean="0">
                          <a:latin typeface="Cambria Math"/>
                        </a:rPr>
                        <m:t>   </m:t>
                      </m:r>
                      <m:d>
                        <m:dPr>
                          <m:begChr m:val="["/>
                          <m:endChr m:val="]"/>
                          <m:ctrlPr>
                            <a:rPr lang="es-EC" i="1">
                              <a:latin typeface="Cambria Math"/>
                            </a:rPr>
                          </m:ctrlPr>
                        </m:dPr>
                        <m:e>
                          <m:r>
                            <m:rPr>
                              <m:sty m:val="p"/>
                            </m:rPr>
                            <a:rPr lang="es-ES_tradnl">
                              <a:latin typeface="Cambria Math"/>
                            </a:rPr>
                            <m:t>Pa</m:t>
                          </m:r>
                        </m:e>
                      </m:d>
                    </m:oMath>
                  </m:oMathPara>
                </a14:m>
                <a:endParaRPr lang="es-EC" dirty="0"/>
              </a:p>
            </p:txBody>
          </p:sp>
        </mc:Choice>
        <mc:Fallback xmlns="">
          <p:sp>
            <p:nvSpPr>
              <p:cNvPr id="7" name="6 Rectángulo"/>
              <p:cNvSpPr>
                <a:spLocks noRot="1" noChangeAspect="1" noMove="1" noResize="1" noEditPoints="1" noAdjustHandles="1" noChangeArrowheads="1" noChangeShapeType="1" noTextEdit="1"/>
              </p:cNvSpPr>
              <p:nvPr/>
            </p:nvSpPr>
            <p:spPr>
              <a:xfrm>
                <a:off x="109695" y="3740469"/>
                <a:ext cx="2691378" cy="369332"/>
              </a:xfrm>
              <a:prstGeom prst="rect">
                <a:avLst/>
              </a:prstGeom>
              <a:blipFill rotWithShape="1">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133755" y="2878072"/>
                <a:ext cx="2765116" cy="391069"/>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s-EC" i="1" smtClean="0">
                              <a:latin typeface="Cambria Math"/>
                            </a:rPr>
                          </m:ctrlPr>
                        </m:sSubPr>
                        <m:e>
                          <m:r>
                            <a:rPr lang="es-ES_tradnl">
                              <a:latin typeface="Cambria Math"/>
                            </a:rPr>
                            <m:t>∆</m:t>
                          </m:r>
                          <m:r>
                            <m:rPr>
                              <m:sty m:val="p"/>
                            </m:rPr>
                            <a:rPr lang="es-ES_tradnl">
                              <a:latin typeface="Cambria Math"/>
                            </a:rPr>
                            <m:t>P</m:t>
                          </m:r>
                        </m:e>
                        <m:sub>
                          <m:r>
                            <m:rPr>
                              <m:sty m:val="p"/>
                            </m:rPr>
                            <a:rPr lang="es-ES_tradnl">
                              <a:latin typeface="Cambria Math"/>
                            </a:rPr>
                            <m:t>J</m:t>
                          </m:r>
                        </m:sub>
                      </m:sSub>
                      <m:r>
                        <a:rPr lang="es-ES_tradnl">
                          <a:latin typeface="Cambria Math"/>
                        </a:rPr>
                        <m:t>   </m:t>
                      </m:r>
                      <m:r>
                        <a:rPr lang="en-US" b="0" i="0" smtClean="0">
                          <a:latin typeface="Cambria Math"/>
                        </a:rPr>
                        <m:t> </m:t>
                      </m:r>
                      <m:r>
                        <a:rPr lang="es-ES_tradnl">
                          <a:latin typeface="Cambria Math"/>
                        </a:rPr>
                        <m:t>=   </m:t>
                      </m:r>
                      <m:r>
                        <a:rPr lang="es-ES_tradnl" i="1">
                          <a:latin typeface="Cambria Math"/>
                        </a:rPr>
                        <m:t>−</m:t>
                      </m:r>
                      <m:r>
                        <a:rPr lang="es-ES_tradnl">
                          <a:latin typeface="Cambria Math"/>
                        </a:rPr>
                        <m:t>37.5856  </m:t>
                      </m:r>
                      <m:d>
                        <m:dPr>
                          <m:begChr m:val="["/>
                          <m:endChr m:val="]"/>
                          <m:ctrlPr>
                            <a:rPr lang="es-EC" i="1">
                              <a:latin typeface="Cambria Math"/>
                            </a:rPr>
                          </m:ctrlPr>
                        </m:dPr>
                        <m:e>
                          <m:r>
                            <m:rPr>
                              <m:sty m:val="p"/>
                            </m:rPr>
                            <a:rPr lang="es-ES_tradnl">
                              <a:latin typeface="Cambria Math"/>
                            </a:rPr>
                            <m:t>Pa</m:t>
                          </m:r>
                        </m:e>
                      </m:d>
                      <m:r>
                        <a:rPr lang="es-ES_tradnl">
                          <a:latin typeface="Cambria Math"/>
                        </a:rPr>
                        <m:t> </m:t>
                      </m:r>
                    </m:oMath>
                  </m:oMathPara>
                </a14:m>
                <a:endParaRPr lang="es-EC" dirty="0"/>
              </a:p>
            </p:txBody>
          </p:sp>
        </mc:Choice>
        <mc:Fallback xmlns="">
          <p:sp>
            <p:nvSpPr>
              <p:cNvPr id="8" name="7 Rectángulo"/>
              <p:cNvSpPr>
                <a:spLocks noRot="1" noChangeAspect="1" noMove="1" noResize="1" noEditPoints="1" noAdjustHandles="1" noChangeArrowheads="1" noChangeShapeType="1" noTextEdit="1"/>
              </p:cNvSpPr>
              <p:nvPr/>
            </p:nvSpPr>
            <p:spPr>
              <a:xfrm>
                <a:off x="133755" y="2878072"/>
                <a:ext cx="2765116" cy="391069"/>
              </a:xfrm>
              <a:prstGeom prst="rect">
                <a:avLst/>
              </a:prstGeom>
              <a:blipFill rotWithShape="1">
                <a:blip r:embed="rId6"/>
                <a:stretch>
                  <a:fillRect b="-781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8 Rectángulo"/>
              <p:cNvSpPr/>
              <p:nvPr/>
            </p:nvSpPr>
            <p:spPr>
              <a:xfrm>
                <a:off x="111006" y="2037412"/>
                <a:ext cx="2742674" cy="36933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s-EC" i="1" smtClean="0">
                              <a:latin typeface="Cambria Math"/>
                            </a:rPr>
                          </m:ctrlPr>
                        </m:sSubPr>
                        <m:e>
                          <m:r>
                            <a:rPr lang="es-ES_tradnl">
                              <a:latin typeface="Cambria Math"/>
                            </a:rPr>
                            <m:t>∆</m:t>
                          </m:r>
                          <m:r>
                            <m:rPr>
                              <m:sty m:val="p"/>
                            </m:rPr>
                            <a:rPr lang="es-ES_tradnl">
                              <a:latin typeface="Cambria Math"/>
                            </a:rPr>
                            <m:t>P</m:t>
                          </m:r>
                        </m:e>
                        <m:sub>
                          <m:r>
                            <m:rPr>
                              <m:sty m:val="p"/>
                            </m:rPr>
                            <a:rPr lang="es-ES_tradnl">
                              <a:latin typeface="Cambria Math"/>
                            </a:rPr>
                            <m:t>K</m:t>
                          </m:r>
                        </m:sub>
                      </m:sSub>
                      <m:r>
                        <a:rPr lang="es-ES_tradnl">
                          <a:latin typeface="Cambria Math"/>
                        </a:rPr>
                        <m:t>   =    </m:t>
                      </m:r>
                      <m:r>
                        <a:rPr lang="es-ES_tradnl" i="1">
                          <a:latin typeface="Cambria Math"/>
                        </a:rPr>
                        <m:t>−</m:t>
                      </m:r>
                      <m:r>
                        <a:rPr lang="es-EC" i="1">
                          <a:latin typeface="Cambria Math"/>
                        </a:rPr>
                        <m:t>9.9366 </m:t>
                      </m:r>
                      <m:r>
                        <a:rPr lang="en-US" b="0" i="1" smtClean="0">
                          <a:latin typeface="Cambria Math"/>
                        </a:rPr>
                        <m:t>   </m:t>
                      </m:r>
                      <m:d>
                        <m:dPr>
                          <m:begChr m:val="["/>
                          <m:endChr m:val="]"/>
                          <m:ctrlPr>
                            <a:rPr lang="es-EC" i="1">
                              <a:latin typeface="Cambria Math"/>
                            </a:rPr>
                          </m:ctrlPr>
                        </m:dPr>
                        <m:e>
                          <m:r>
                            <m:rPr>
                              <m:sty m:val="p"/>
                            </m:rPr>
                            <a:rPr lang="es-ES_tradnl">
                              <a:latin typeface="Cambria Math"/>
                            </a:rPr>
                            <m:t>Pa</m:t>
                          </m:r>
                        </m:e>
                      </m:d>
                      <m:r>
                        <a:rPr lang="es-ES_tradnl">
                          <a:latin typeface="Cambria Math"/>
                        </a:rPr>
                        <m:t> </m:t>
                      </m:r>
                    </m:oMath>
                  </m:oMathPara>
                </a14:m>
                <a:endParaRPr lang="es-EC" dirty="0"/>
              </a:p>
            </p:txBody>
          </p:sp>
        </mc:Choice>
        <mc:Fallback xmlns="">
          <p:sp>
            <p:nvSpPr>
              <p:cNvPr id="9" name="8 Rectángulo"/>
              <p:cNvSpPr>
                <a:spLocks noRot="1" noChangeAspect="1" noMove="1" noResize="1" noEditPoints="1" noAdjustHandles="1" noChangeArrowheads="1" noChangeShapeType="1" noTextEdit="1"/>
              </p:cNvSpPr>
              <p:nvPr/>
            </p:nvSpPr>
            <p:spPr>
              <a:xfrm>
                <a:off x="111006" y="2037412"/>
                <a:ext cx="2742674" cy="369332"/>
              </a:xfrm>
              <a:prstGeom prst="rect">
                <a:avLst/>
              </a:prstGeom>
              <a:blipFill rotWithShape="1">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9 Rectángulo"/>
              <p:cNvSpPr/>
              <p:nvPr/>
            </p:nvSpPr>
            <p:spPr>
              <a:xfrm>
                <a:off x="133755" y="1196752"/>
                <a:ext cx="2752292" cy="36933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s-EC" i="1">
                              <a:latin typeface="Cambria Math"/>
                            </a:rPr>
                          </m:ctrlPr>
                        </m:sSubPr>
                        <m:e>
                          <m:r>
                            <a:rPr lang="es-ES_tradnl">
                              <a:latin typeface="Cambria Math"/>
                            </a:rPr>
                            <m:t>∆</m:t>
                          </m:r>
                          <m:r>
                            <m:rPr>
                              <m:sty m:val="p"/>
                            </m:rPr>
                            <a:rPr lang="es-ES_tradnl">
                              <a:latin typeface="Cambria Math"/>
                            </a:rPr>
                            <m:t>P</m:t>
                          </m:r>
                        </m:e>
                        <m:sub>
                          <m:r>
                            <m:rPr>
                              <m:sty m:val="p"/>
                            </m:rPr>
                            <a:rPr lang="es-ES_tradnl">
                              <a:latin typeface="Cambria Math"/>
                            </a:rPr>
                            <m:t>L</m:t>
                          </m:r>
                        </m:sub>
                      </m:sSub>
                      <m:r>
                        <a:rPr lang="es-ES_tradnl">
                          <a:latin typeface="Cambria Math"/>
                        </a:rPr>
                        <m:t>   =   </m:t>
                      </m:r>
                      <m:r>
                        <a:rPr lang="es-ES_tradnl" i="1">
                          <a:latin typeface="Cambria Math"/>
                        </a:rPr>
                        <m:t>−</m:t>
                      </m:r>
                      <m:r>
                        <a:rPr lang="es-ES_tradnl">
                          <a:latin typeface="Cambria Math"/>
                        </a:rPr>
                        <m:t>37.5856  </m:t>
                      </m:r>
                      <m:d>
                        <m:dPr>
                          <m:begChr m:val="["/>
                          <m:endChr m:val="]"/>
                          <m:ctrlPr>
                            <a:rPr lang="es-EC" i="1">
                              <a:latin typeface="Cambria Math"/>
                            </a:rPr>
                          </m:ctrlPr>
                        </m:dPr>
                        <m:e>
                          <m:r>
                            <m:rPr>
                              <m:sty m:val="p"/>
                            </m:rPr>
                            <a:rPr lang="es-ES_tradnl">
                              <a:latin typeface="Cambria Math"/>
                            </a:rPr>
                            <m:t>Pa</m:t>
                          </m:r>
                        </m:e>
                      </m:d>
                      <m:r>
                        <a:rPr lang="es-ES_tradnl">
                          <a:latin typeface="Cambria Math"/>
                        </a:rPr>
                        <m:t> </m:t>
                      </m:r>
                    </m:oMath>
                  </m:oMathPara>
                </a14:m>
                <a:endParaRPr lang="es-EC" dirty="0"/>
              </a:p>
            </p:txBody>
          </p:sp>
        </mc:Choice>
        <mc:Fallback xmlns="">
          <p:sp>
            <p:nvSpPr>
              <p:cNvPr id="10" name="9 Rectángulo"/>
              <p:cNvSpPr>
                <a:spLocks noRot="1" noChangeAspect="1" noMove="1" noResize="1" noEditPoints="1" noAdjustHandles="1" noChangeArrowheads="1" noChangeShapeType="1" noTextEdit="1"/>
              </p:cNvSpPr>
              <p:nvPr/>
            </p:nvSpPr>
            <p:spPr>
              <a:xfrm>
                <a:off x="133755" y="1196752"/>
                <a:ext cx="2752292" cy="369332"/>
              </a:xfrm>
              <a:prstGeom prst="rect">
                <a:avLst/>
              </a:prstGeom>
              <a:blipFill rotWithShape="1">
                <a:blip r:embed="rId8"/>
                <a:stretch>
                  <a:fillRect/>
                </a:stretch>
              </a:blipFill>
            </p:spPr>
            <p:txBody>
              <a:bodyPr/>
              <a:lstStyle/>
              <a:p>
                <a:r>
                  <a:rPr lang="es-EC">
                    <a:noFill/>
                  </a:rPr>
                  <a:t> </a:t>
                </a:r>
              </a:p>
            </p:txBody>
          </p:sp>
        </mc:Fallback>
      </mc:AlternateContent>
      <p:cxnSp>
        <p:nvCxnSpPr>
          <p:cNvPr id="12" name="11 Conector recto de flecha"/>
          <p:cNvCxnSpPr>
            <a:stCxn id="10" idx="3"/>
          </p:cNvCxnSpPr>
          <p:nvPr/>
        </p:nvCxnSpPr>
        <p:spPr>
          <a:xfrm>
            <a:off x="2886047" y="1381418"/>
            <a:ext cx="3846193" cy="895454"/>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a:stCxn id="9" idx="3"/>
          </p:cNvCxnSpPr>
          <p:nvPr/>
        </p:nvCxnSpPr>
        <p:spPr>
          <a:xfrm>
            <a:off x="2853680" y="2222078"/>
            <a:ext cx="4454624" cy="362363"/>
          </a:xfrm>
          <a:prstGeom prst="straightConnector1">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a:stCxn id="8" idx="3"/>
          </p:cNvCxnSpPr>
          <p:nvPr/>
        </p:nvCxnSpPr>
        <p:spPr>
          <a:xfrm>
            <a:off x="2898871" y="3073607"/>
            <a:ext cx="3257305" cy="355394"/>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a:stCxn id="7" idx="3"/>
          </p:cNvCxnSpPr>
          <p:nvPr/>
        </p:nvCxnSpPr>
        <p:spPr>
          <a:xfrm flipV="1">
            <a:off x="2801073" y="3884182"/>
            <a:ext cx="2563015" cy="40953"/>
          </a:xfrm>
          <a:prstGeom prst="straightConnector1">
            <a:avLst/>
          </a:prstGeom>
          <a:ln w="3810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a:stCxn id="3" idx="3"/>
          </p:cNvCxnSpPr>
          <p:nvPr/>
        </p:nvCxnSpPr>
        <p:spPr>
          <a:xfrm flipV="1">
            <a:off x="2820668" y="4293096"/>
            <a:ext cx="3119484" cy="472698"/>
          </a:xfrm>
          <a:prstGeom prst="straightConnector1">
            <a:avLst/>
          </a:prstGeom>
          <a:ln w="381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1 Título"/>
          <p:cNvSpPr>
            <a:spLocks noGrp="1"/>
          </p:cNvSpPr>
          <p:nvPr>
            <p:ph type="title"/>
          </p:nvPr>
        </p:nvSpPr>
        <p:spPr>
          <a:xfrm>
            <a:off x="457200" y="44624"/>
            <a:ext cx="7620000" cy="1143000"/>
          </a:xfrm>
        </p:spPr>
        <p:txBody>
          <a:bodyPr/>
          <a:lstStyle/>
          <a:p>
            <a:r>
              <a:rPr lang="es-EC" sz="3600" dirty="0"/>
              <a:t>Diseño </a:t>
            </a:r>
            <a:r>
              <a:rPr lang="es-EC" sz="3600" dirty="0" smtClean="0"/>
              <a:t>Hidráulico</a:t>
            </a:r>
            <a:endParaRPr lang="es-EC" sz="3600" dirty="0"/>
          </a:p>
        </p:txBody>
      </p:sp>
      <p:sp>
        <p:nvSpPr>
          <p:cNvPr id="5" name="4 Llamada rectangular"/>
          <p:cNvSpPr/>
          <p:nvPr/>
        </p:nvSpPr>
        <p:spPr>
          <a:xfrm>
            <a:off x="179512" y="5373216"/>
            <a:ext cx="3724446" cy="1152128"/>
          </a:xfrm>
          <a:prstGeom prst="wedgeRectCallout">
            <a:avLst>
              <a:gd name="adj1" fmla="val 34805"/>
              <a:gd name="adj2" fmla="val 7637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2200" dirty="0" smtClean="0">
                <a:solidFill>
                  <a:schemeClr val="tx1"/>
                </a:solidFill>
              </a:rPr>
              <a:t>Presión Estática del Ventilador</a:t>
            </a:r>
          </a:p>
          <a:p>
            <a:pPr algn="ctr"/>
            <a:endParaRPr lang="es-EC" sz="2200" dirty="0">
              <a:solidFill>
                <a:schemeClr val="tx1"/>
              </a:solidFill>
            </a:endParaRPr>
          </a:p>
          <a:p>
            <a:pPr algn="ctr"/>
            <a:endParaRPr lang="es-EC" sz="2200" dirty="0">
              <a:solidFill>
                <a:schemeClr val="tx1"/>
              </a:solidFill>
            </a:endParaRPr>
          </a:p>
        </p:txBody>
      </p:sp>
      <mc:AlternateContent xmlns:mc="http://schemas.openxmlformats.org/markup-compatibility/2006" xmlns:a14="http://schemas.microsoft.com/office/drawing/2010/main">
        <mc:Choice Requires="a14">
          <p:sp>
            <p:nvSpPr>
              <p:cNvPr id="23" name="22 Rectángulo"/>
              <p:cNvSpPr/>
              <p:nvPr/>
            </p:nvSpPr>
            <p:spPr>
              <a:xfrm>
                <a:off x="-288032" y="5949280"/>
                <a:ext cx="4572000" cy="369332"/>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S_tradnl" smtClean="0">
                          <a:latin typeface="Cambria Math"/>
                        </a:rPr>
                        <m:t>0.</m:t>
                      </m:r>
                      <m:r>
                        <a:rPr lang="en-US" b="0" i="0" smtClean="0">
                          <a:latin typeface="Cambria Math"/>
                        </a:rPr>
                        <m:t>5411</m:t>
                      </m:r>
                      <m:r>
                        <a:rPr lang="es-ES_tradnl">
                          <a:latin typeface="Cambria Math"/>
                        </a:rPr>
                        <m:t>  </m:t>
                      </m:r>
                      <m:d>
                        <m:dPr>
                          <m:begChr m:val="["/>
                          <m:endChr m:val="]"/>
                          <m:ctrlPr>
                            <a:rPr lang="es-EC" i="1">
                              <a:latin typeface="Cambria Math"/>
                            </a:rPr>
                          </m:ctrlPr>
                        </m:dPr>
                        <m:e>
                          <m:r>
                            <m:rPr>
                              <m:sty m:val="p"/>
                            </m:rPr>
                            <a:rPr lang="es-ES_tradnl">
                              <a:latin typeface="Cambria Math"/>
                            </a:rPr>
                            <m:t>pulgadas</m:t>
                          </m:r>
                          <m:r>
                            <a:rPr lang="es-ES_tradnl">
                              <a:latin typeface="Cambria Math"/>
                            </a:rPr>
                            <m:t> </m:t>
                          </m:r>
                          <m:r>
                            <m:rPr>
                              <m:sty m:val="p"/>
                            </m:rPr>
                            <a:rPr lang="es-ES_tradnl">
                              <a:latin typeface="Cambria Math"/>
                            </a:rPr>
                            <m:t>de</m:t>
                          </m:r>
                          <m:r>
                            <a:rPr lang="es-ES_tradnl">
                              <a:latin typeface="Cambria Math"/>
                            </a:rPr>
                            <m:t> </m:t>
                          </m:r>
                          <m:r>
                            <m:rPr>
                              <m:sty m:val="p"/>
                            </m:rPr>
                            <a:rPr lang="es-ES_tradnl">
                              <a:latin typeface="Cambria Math"/>
                            </a:rPr>
                            <m:t>H</m:t>
                          </m:r>
                          <m:r>
                            <a:rPr lang="es-ES_tradnl">
                              <a:latin typeface="Cambria Math"/>
                            </a:rPr>
                            <m:t>2</m:t>
                          </m:r>
                          <m:r>
                            <m:rPr>
                              <m:sty m:val="p"/>
                            </m:rPr>
                            <a:rPr lang="es-ES_tradnl">
                              <a:latin typeface="Cambria Math"/>
                            </a:rPr>
                            <m:t>O</m:t>
                          </m:r>
                        </m:e>
                      </m:d>
                    </m:oMath>
                  </m:oMathPara>
                </a14:m>
                <a:endParaRPr lang="es-EC" dirty="0"/>
              </a:p>
            </p:txBody>
          </p:sp>
        </mc:Choice>
        <mc:Fallback xmlns="">
          <p:sp>
            <p:nvSpPr>
              <p:cNvPr id="23" name="22 Rectángulo"/>
              <p:cNvSpPr>
                <a:spLocks noRot="1" noChangeAspect="1" noMove="1" noResize="1" noEditPoints="1" noAdjustHandles="1" noChangeArrowheads="1" noChangeShapeType="1" noTextEdit="1"/>
              </p:cNvSpPr>
              <p:nvPr/>
            </p:nvSpPr>
            <p:spPr>
              <a:xfrm>
                <a:off x="-288032" y="5949280"/>
                <a:ext cx="4572000" cy="369332"/>
              </a:xfrm>
              <a:prstGeom prst="rect">
                <a:avLst/>
              </a:prstGeom>
              <a:blipFill rotWithShape="1">
                <a:blip r:embed="rId9"/>
                <a:stretch>
                  <a:fillRect b="-11475"/>
                </a:stretch>
              </a:blipFill>
            </p:spPr>
            <p:txBody>
              <a:bodyPr/>
              <a:lstStyle/>
              <a:p>
                <a:r>
                  <a:rPr lang="es-EC">
                    <a:noFill/>
                  </a:rPr>
                  <a:t> </a:t>
                </a:r>
              </a:p>
            </p:txBody>
          </p:sp>
        </mc:Fallback>
      </mc:AlternateContent>
    </p:spTree>
    <p:extLst>
      <p:ext uri="{BB962C8B-B14F-4D97-AF65-F5344CB8AC3E}">
        <p14:creationId xmlns:p14="http://schemas.microsoft.com/office/powerpoint/2010/main" val="20271902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016880052"/>
              </p:ext>
            </p:extLst>
          </p:nvPr>
        </p:nvGraphicFramePr>
        <p:xfrm>
          <a:off x="179512" y="836712"/>
          <a:ext cx="7920880"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65526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600047786"/>
              </p:ext>
            </p:extLst>
          </p:nvPr>
        </p:nvGraphicFramePr>
        <p:xfrm>
          <a:off x="251520" y="1196752"/>
          <a:ext cx="7920880"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26429" t="17978" r="19643" b="10714"/>
          <a:stretch/>
        </p:blipFill>
        <p:spPr bwMode="auto">
          <a:xfrm>
            <a:off x="4860032" y="4562476"/>
            <a:ext cx="2988000" cy="2250900"/>
          </a:xfrm>
          <a:prstGeom prst="roundRect">
            <a:avLst/>
          </a:prstGeom>
          <a:ln w="9525" cap="flat" cmpd="sng" algn="ctr">
            <a:solidFill>
              <a:sysClr val="window" lastClr="FFFFFF">
                <a:lumMod val="50000"/>
              </a:sysClr>
            </a:solidFill>
            <a:prstDash val="solid"/>
            <a:round/>
            <a:headEnd type="none" w="med" len="med"/>
            <a:tailEnd type="none" w="med" len="med"/>
          </a:ln>
          <a:extLst>
            <a:ext uri="{53640926-AAD7-44D8-BBD7-CCE9431645EC}">
              <a14:shadowObscured xmlns:a14="http://schemas.microsoft.com/office/drawing/2010/main"/>
            </a:ext>
          </a:extLst>
        </p:spPr>
      </p:pic>
      <p:pic>
        <p:nvPicPr>
          <p:cNvPr id="6" name="5 Imagen"/>
          <p:cNvPicPr/>
          <p:nvPr/>
        </p:nvPicPr>
        <p:blipFill rotWithShape="1">
          <a:blip r:embed="rId9">
            <a:extLst>
              <a:ext uri="{BEBA8EAE-BF5A-486C-A8C5-ECC9F3942E4B}">
                <a14:imgProps xmlns:a14="http://schemas.microsoft.com/office/drawing/2010/main">
                  <a14:imgLayer r:embed="rId10">
                    <a14:imgEffect>
                      <a14:brightnessContrast contrast="20000"/>
                    </a14:imgEffect>
                  </a14:imgLayer>
                </a14:imgProps>
              </a:ext>
            </a:extLst>
          </a:blip>
          <a:srcRect l="20637" t="9415" r="20373" b="11039"/>
          <a:stretch/>
        </p:blipFill>
        <p:spPr bwMode="auto">
          <a:xfrm>
            <a:off x="588278" y="4555951"/>
            <a:ext cx="2975610" cy="2257425"/>
          </a:xfrm>
          <a:prstGeom prst="roundRect">
            <a:avLst/>
          </a:prstGeom>
          <a:ln>
            <a:solidFill>
              <a:schemeClr val="bg1">
                <a:lumMod val="50000"/>
              </a:schemeClr>
            </a:solidFill>
          </a:ln>
          <a:extLst>
            <a:ext uri="{53640926-AAD7-44D8-BBD7-CCE9431645EC}">
              <a14:shadowObscured xmlns:a14="http://schemas.microsoft.com/office/drawing/2010/main"/>
            </a:ext>
          </a:extLst>
        </p:spPr>
      </p:pic>
      <p:sp>
        <p:nvSpPr>
          <p:cNvPr id="8" name="1 Título"/>
          <p:cNvSpPr>
            <a:spLocks noGrp="1"/>
          </p:cNvSpPr>
          <p:nvPr>
            <p:ph type="title"/>
          </p:nvPr>
        </p:nvSpPr>
        <p:spPr>
          <a:xfrm>
            <a:off x="457200" y="44624"/>
            <a:ext cx="7620000" cy="1143000"/>
          </a:xfrm>
        </p:spPr>
        <p:txBody>
          <a:bodyPr/>
          <a:lstStyle/>
          <a:p>
            <a:r>
              <a:rPr lang="es-EC" sz="3600" dirty="0"/>
              <a:t>Diseño </a:t>
            </a:r>
            <a:r>
              <a:rPr lang="es-EC" sz="3600" dirty="0" smtClean="0"/>
              <a:t>Hidráulico</a:t>
            </a:r>
            <a:endParaRPr lang="es-EC" sz="3600" dirty="0"/>
          </a:p>
        </p:txBody>
      </p:sp>
    </p:spTree>
    <p:extLst>
      <p:ext uri="{BB962C8B-B14F-4D97-AF65-F5344CB8AC3E}">
        <p14:creationId xmlns:p14="http://schemas.microsoft.com/office/powerpoint/2010/main" val="26248419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4194729023"/>
              </p:ext>
            </p:extLst>
          </p:nvPr>
        </p:nvGraphicFramePr>
        <p:xfrm>
          <a:off x="251520" y="116632"/>
          <a:ext cx="7920880" cy="626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7 Imagen"/>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Lst>
          </a:blip>
          <a:srcRect l="31047" t="9416" r="26625" b="12987"/>
          <a:stretch/>
        </p:blipFill>
        <p:spPr bwMode="auto">
          <a:xfrm>
            <a:off x="3060136" y="188928"/>
            <a:ext cx="2736000" cy="2592000"/>
          </a:xfrm>
          <a:prstGeom prst="roundRect">
            <a:avLst/>
          </a:prstGeom>
          <a:ln>
            <a:solidFill>
              <a:schemeClr val="bg1">
                <a:lumMod val="50000"/>
              </a:schemeClr>
            </a:solidFill>
          </a:ln>
          <a:extLst>
            <a:ext uri="{53640926-AAD7-44D8-BBD7-CCE9431645EC}">
              <a14:shadowObscured xmlns:a14="http://schemas.microsoft.com/office/drawing/2010/main"/>
            </a:ext>
          </a:extLst>
        </p:spPr>
      </p:pic>
      <p:pic>
        <p:nvPicPr>
          <p:cNvPr id="10" name="9 Imagen"/>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l="34700" t="11689" r="22748" b="13636"/>
          <a:stretch/>
        </p:blipFill>
        <p:spPr bwMode="auto">
          <a:xfrm>
            <a:off x="179512" y="4077072"/>
            <a:ext cx="2736304" cy="2592288"/>
          </a:xfrm>
          <a:prstGeom prst="roundRect">
            <a:avLst/>
          </a:prstGeom>
          <a:ln>
            <a:solidFill>
              <a:schemeClr val="bg1">
                <a:lumMod val="50000"/>
              </a:schemeClr>
            </a:solidFill>
          </a:ln>
          <a:extLst>
            <a:ext uri="{53640926-AAD7-44D8-BBD7-CCE9431645EC}">
              <a14:shadowObscured xmlns:a14="http://schemas.microsoft.com/office/drawing/2010/main"/>
            </a:ext>
          </a:extLst>
        </p:spPr>
      </p:pic>
      <p:pic>
        <p:nvPicPr>
          <p:cNvPr id="11" name="10 Imagen"/>
          <p:cNvPicPr/>
          <p:nvPr/>
        </p:nvPicPr>
        <p:blipFill rotWithShape="1">
          <a:blip r:embed="rId11">
            <a:extLst>
              <a:ext uri="{28A0092B-C50C-407E-A947-70E740481C1C}">
                <a14:useLocalDpi xmlns:a14="http://schemas.microsoft.com/office/drawing/2010/main" val="0"/>
              </a:ext>
            </a:extLst>
          </a:blip>
          <a:srcRect l="63796" t="3146" r="1597" b="4186"/>
          <a:stretch/>
        </p:blipFill>
        <p:spPr bwMode="auto">
          <a:xfrm>
            <a:off x="6120408" y="4738255"/>
            <a:ext cx="2124000" cy="1931105"/>
          </a:xfrm>
          <a:prstGeom prst="roundRect">
            <a:avLst>
              <a:gd name="adj" fmla="val 8594"/>
            </a:avLst>
          </a:prstGeom>
          <a:solidFill>
            <a:srgbClr val="FFFFFF">
              <a:shade val="85000"/>
            </a:srgbClr>
          </a:solidFill>
          <a:ln w="76200">
            <a:solidFill>
              <a:schemeClr val="accent5">
                <a:lumMod val="50000"/>
              </a:schemeClr>
            </a:solidFill>
          </a:ln>
          <a:effectLst/>
          <a:extLst>
            <a:ext uri="{53640926-AAD7-44D8-BBD7-CCE9431645EC}">
              <a14:shadowObscured xmlns:a14="http://schemas.microsoft.com/office/drawing/2010/main"/>
            </a:ext>
          </a:extLst>
        </p:spPr>
      </p:pic>
      <p:pic>
        <p:nvPicPr>
          <p:cNvPr id="9" name="8 Imagen"/>
          <p:cNvPicPr/>
          <p:nvPr/>
        </p:nvPicPr>
        <p:blipFill rotWithShape="1">
          <a:blip r:embed="rId11">
            <a:extLst>
              <a:ext uri="{28A0092B-C50C-407E-A947-70E740481C1C}">
                <a14:useLocalDpi xmlns:a14="http://schemas.microsoft.com/office/drawing/2010/main" val="0"/>
              </a:ext>
            </a:extLst>
          </a:blip>
          <a:srcRect l="31533" t="3146" r="36369" b="4186"/>
          <a:stretch/>
        </p:blipFill>
        <p:spPr bwMode="auto">
          <a:xfrm>
            <a:off x="6120408" y="2433999"/>
            <a:ext cx="2124000" cy="1931105"/>
          </a:xfrm>
          <a:prstGeom prst="roundRect">
            <a:avLst>
              <a:gd name="adj" fmla="val 8594"/>
            </a:avLst>
          </a:prstGeom>
          <a:solidFill>
            <a:srgbClr val="FFFFFF">
              <a:shade val="85000"/>
            </a:srgbClr>
          </a:solidFill>
          <a:ln w="76200">
            <a:solidFill>
              <a:schemeClr val="accent5">
                <a:lumMod val="75000"/>
              </a:schemeClr>
            </a:solidFill>
          </a:ln>
          <a:effectLst/>
          <a:extLst>
            <a:ext uri="{53640926-AAD7-44D8-BBD7-CCE9431645EC}">
              <a14:shadowObscured xmlns:a14="http://schemas.microsoft.com/office/drawing/2010/main"/>
            </a:ext>
          </a:extLst>
        </p:spPr>
      </p:pic>
      <p:pic>
        <p:nvPicPr>
          <p:cNvPr id="12" name="11 Imagen"/>
          <p:cNvPicPr/>
          <p:nvPr/>
        </p:nvPicPr>
        <p:blipFill rotWithShape="1">
          <a:blip r:embed="rId11">
            <a:extLst>
              <a:ext uri="{28A0092B-C50C-407E-A947-70E740481C1C}">
                <a14:useLocalDpi xmlns:a14="http://schemas.microsoft.com/office/drawing/2010/main" val="0"/>
              </a:ext>
            </a:extLst>
          </a:blip>
          <a:srcRect t="3146" r="68244" b="4186"/>
          <a:stretch/>
        </p:blipFill>
        <p:spPr bwMode="auto">
          <a:xfrm>
            <a:off x="6120408" y="188640"/>
            <a:ext cx="2124000" cy="1931105"/>
          </a:xfrm>
          <a:prstGeom prst="roundRect">
            <a:avLst>
              <a:gd name="adj" fmla="val 8594"/>
            </a:avLst>
          </a:prstGeom>
          <a:solidFill>
            <a:srgbClr val="FFFFFF">
              <a:shade val="85000"/>
            </a:srgbClr>
          </a:solidFill>
          <a:ln w="76200">
            <a:solidFill>
              <a:schemeClr val="accent5">
                <a:lumMod val="60000"/>
                <a:lumOff val="40000"/>
              </a:schemeClr>
            </a:solid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975962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027838202"/>
              </p:ext>
            </p:extLst>
          </p:nvPr>
        </p:nvGraphicFramePr>
        <p:xfrm>
          <a:off x="251520" y="1196752"/>
          <a:ext cx="7920880" cy="5661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1 Título"/>
          <p:cNvSpPr>
            <a:spLocks noGrp="1"/>
          </p:cNvSpPr>
          <p:nvPr>
            <p:ph type="title"/>
          </p:nvPr>
        </p:nvSpPr>
        <p:spPr>
          <a:xfrm>
            <a:off x="457200" y="44624"/>
            <a:ext cx="7620000" cy="1143000"/>
          </a:xfrm>
        </p:spPr>
        <p:txBody>
          <a:bodyPr/>
          <a:lstStyle/>
          <a:p>
            <a:r>
              <a:rPr lang="es-EC" sz="4000" dirty="0" smtClean="0"/>
              <a:t>Implementación del Control</a:t>
            </a:r>
            <a:endParaRPr lang="es-EC" sz="4000" dirty="0"/>
          </a:p>
        </p:txBody>
      </p:sp>
      <p:pic>
        <p:nvPicPr>
          <p:cNvPr id="12" name="11 Imagen"/>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30089" t="19456" r="1034" b="13500"/>
          <a:stretch/>
        </p:blipFill>
        <p:spPr bwMode="auto">
          <a:xfrm>
            <a:off x="1907704" y="1052736"/>
            <a:ext cx="4752528" cy="2664296"/>
          </a:xfrm>
          <a:prstGeom prst="roundRect">
            <a:avLst/>
          </a:prstGeom>
          <a:ln w="9525" cap="flat" cmpd="sng" algn="ctr">
            <a:solidFill>
              <a:sysClr val="window" lastClr="FFFFFF">
                <a:lumMod val="50000"/>
              </a:sysClr>
            </a:solidFill>
            <a:prstDash val="solid"/>
            <a:round/>
            <a:headEnd type="none" w="med" len="med"/>
            <a:tailEnd type="none" w="med" len="med"/>
          </a:ln>
          <a:extLst>
            <a:ext uri="{53640926-AAD7-44D8-BBD7-CCE9431645EC}">
              <a14:shadowObscured xmlns:a14="http://schemas.microsoft.com/office/drawing/2010/main"/>
            </a:ext>
          </a:extLst>
        </p:spPr>
      </p:pic>
      <p:pic>
        <p:nvPicPr>
          <p:cNvPr id="14" name="13 Imagen" descr="Arduino compatible DHT11 Analog Temperature &amp; Humidity Sensor"/>
          <p:cNvPicPr/>
          <p:nvPr/>
        </p:nvPicPr>
        <p:blipFill rotWithShape="1">
          <a:blip r:embed="rId9">
            <a:extLst>
              <a:ext uri="{28A0092B-C50C-407E-A947-70E740481C1C}">
                <a14:useLocalDpi xmlns:a14="http://schemas.microsoft.com/office/drawing/2010/main" val="0"/>
              </a:ext>
            </a:extLst>
          </a:blip>
          <a:srcRect t="18533" b="11583"/>
          <a:stretch/>
        </p:blipFill>
        <p:spPr bwMode="auto">
          <a:xfrm>
            <a:off x="6084168" y="5373216"/>
            <a:ext cx="2231822" cy="1440160"/>
          </a:xfrm>
          <a:prstGeom prst="rect">
            <a:avLst/>
          </a:prstGeom>
          <a:noFill/>
          <a:ln>
            <a:noFill/>
          </a:ln>
          <a:extLst>
            <a:ext uri="{53640926-AAD7-44D8-BBD7-CCE9431645EC}">
              <a14:shadowObscured xmlns:a14="http://schemas.microsoft.com/office/drawing/2010/main"/>
            </a:ext>
          </a:extLst>
        </p:spPr>
      </p:pic>
      <p:pic>
        <p:nvPicPr>
          <p:cNvPr id="15" name="14 Imagen" descr="2 pcs KY-001 DS18B20 Temperature Measurement Sensor Module for Arduino AVR"/>
          <p:cNvPicPr/>
          <p:nvPr/>
        </p:nvPicPr>
        <p:blipFill rotWithShape="1">
          <a:blip r:embed="rId10">
            <a:extLst>
              <a:ext uri="{28A0092B-C50C-407E-A947-70E740481C1C}">
                <a14:useLocalDpi xmlns:a14="http://schemas.microsoft.com/office/drawing/2010/main" val="0"/>
              </a:ext>
            </a:extLst>
          </a:blip>
          <a:srcRect l="27780" t="34380" r="26979" b="41084"/>
          <a:stretch/>
        </p:blipFill>
        <p:spPr bwMode="auto">
          <a:xfrm>
            <a:off x="539552" y="5654377"/>
            <a:ext cx="2336800" cy="942975"/>
          </a:xfrm>
          <a:prstGeom prst="rect">
            <a:avLst/>
          </a:prstGeom>
          <a:noFill/>
          <a:ln w="9525" cap="flat" cmpd="sng" algn="ctr">
            <a:noFill/>
            <a:prstDash val="solid"/>
            <a:round/>
            <a:headEnd type="none" w="med" len="med"/>
            <a:tailEnd type="none" w="med" len="med"/>
          </a:ln>
          <a:extLst>
            <a:ext uri="{53640926-AAD7-44D8-BBD7-CCE9431645EC}">
              <a14:shadowObscured xmlns:a14="http://schemas.microsoft.com/office/drawing/2010/main"/>
            </a:ext>
          </a:extLst>
        </p:spPr>
      </p:pic>
      <p:sp>
        <p:nvSpPr>
          <p:cNvPr id="2" name="1 Elipse"/>
          <p:cNvSpPr/>
          <p:nvPr/>
        </p:nvSpPr>
        <p:spPr>
          <a:xfrm>
            <a:off x="3779912" y="2060848"/>
            <a:ext cx="360040" cy="3240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6556486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457200" y="44624"/>
            <a:ext cx="7620000" cy="1143000"/>
          </a:xfrm>
        </p:spPr>
        <p:txBody>
          <a:bodyPr/>
          <a:lstStyle/>
          <a:p>
            <a:r>
              <a:rPr lang="es-EC" sz="4000" dirty="0" smtClean="0"/>
              <a:t>Implementación del Control</a:t>
            </a:r>
            <a:endParaRPr lang="es-EC" sz="4000" dirty="0"/>
          </a:p>
        </p:txBody>
      </p:sp>
      <p:pic>
        <p:nvPicPr>
          <p:cNvPr id="9" name="8 Imagen"/>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33056" t="8442" r="32793" b="10390"/>
          <a:stretch/>
        </p:blipFill>
        <p:spPr bwMode="auto">
          <a:xfrm>
            <a:off x="179512" y="1124744"/>
            <a:ext cx="4032448" cy="5400600"/>
          </a:xfrm>
          <a:prstGeom prst="roundRect">
            <a:avLst/>
          </a:prstGeom>
          <a:ln>
            <a:solidFill>
              <a:schemeClr val="bg1">
                <a:lumMod val="50000"/>
              </a:schemeClr>
            </a:solidFill>
          </a:ln>
          <a:extLst>
            <a:ext uri="{53640926-AAD7-44D8-BBD7-CCE9431645EC}">
              <a14:shadowObscured xmlns:a14="http://schemas.microsoft.com/office/drawing/2010/main"/>
            </a:ext>
          </a:extLst>
        </p:spPr>
      </p:pic>
      <p:sp>
        <p:nvSpPr>
          <p:cNvPr id="3" name="2 CuadroTexto"/>
          <p:cNvSpPr txBox="1"/>
          <p:nvPr/>
        </p:nvSpPr>
        <p:spPr>
          <a:xfrm>
            <a:off x="5076056" y="1052736"/>
            <a:ext cx="2664296" cy="1569660"/>
          </a:xfrm>
          <a:prstGeom prst="rect">
            <a:avLst/>
          </a:prstGeom>
          <a:noFill/>
        </p:spPr>
        <p:txBody>
          <a:bodyPr wrap="square" rtlCol="0">
            <a:spAutoFit/>
          </a:bodyPr>
          <a:lstStyle/>
          <a:p>
            <a:pPr algn="ctr"/>
            <a:r>
              <a:rPr lang="es-EC" sz="3200" b="1" dirty="0" smtClean="0">
                <a:solidFill>
                  <a:srgbClr val="0070C0"/>
                </a:solidFill>
              </a:rPr>
              <a:t>HMI Raspberry  Periféricos</a:t>
            </a:r>
            <a:endParaRPr lang="es-EC" sz="3200" b="1" dirty="0">
              <a:solidFill>
                <a:srgbClr val="0070C0"/>
              </a:solidFill>
            </a:endParaRPr>
          </a:p>
        </p:txBody>
      </p:sp>
      <p:sp>
        <p:nvSpPr>
          <p:cNvPr id="11" name="10 CuadroTexto"/>
          <p:cNvSpPr txBox="1"/>
          <p:nvPr/>
        </p:nvSpPr>
        <p:spPr>
          <a:xfrm>
            <a:off x="4868416" y="3143870"/>
            <a:ext cx="3375992" cy="1077218"/>
          </a:xfrm>
          <a:prstGeom prst="rect">
            <a:avLst/>
          </a:prstGeom>
          <a:noFill/>
        </p:spPr>
        <p:txBody>
          <a:bodyPr wrap="square" rtlCol="0">
            <a:spAutoFit/>
          </a:bodyPr>
          <a:lstStyle/>
          <a:p>
            <a:pPr algn="ctr"/>
            <a:r>
              <a:rPr lang="es-EC" sz="3200" b="1" dirty="0" smtClean="0">
                <a:solidFill>
                  <a:srgbClr val="FF0000"/>
                </a:solidFill>
              </a:rPr>
              <a:t>Controladores PID y Discretos </a:t>
            </a:r>
            <a:endParaRPr lang="es-EC" sz="3200" b="1" dirty="0">
              <a:solidFill>
                <a:srgbClr val="FF0000"/>
              </a:solidFill>
            </a:endParaRPr>
          </a:p>
        </p:txBody>
      </p:sp>
      <p:sp>
        <p:nvSpPr>
          <p:cNvPr id="12" name="11 CuadroTexto"/>
          <p:cNvSpPr txBox="1"/>
          <p:nvPr/>
        </p:nvSpPr>
        <p:spPr>
          <a:xfrm>
            <a:off x="4832030" y="4725144"/>
            <a:ext cx="3484386" cy="2062103"/>
          </a:xfrm>
          <a:prstGeom prst="rect">
            <a:avLst/>
          </a:prstGeom>
          <a:noFill/>
        </p:spPr>
        <p:txBody>
          <a:bodyPr wrap="square" rtlCol="0">
            <a:spAutoFit/>
          </a:bodyPr>
          <a:lstStyle/>
          <a:p>
            <a:pPr algn="ctr"/>
            <a:r>
              <a:rPr lang="es-EC" sz="3200" b="1" dirty="0" smtClean="0">
                <a:solidFill>
                  <a:srgbClr val="00B050"/>
                </a:solidFill>
              </a:rPr>
              <a:t>Sistema mecatrónico para control de temperatura </a:t>
            </a:r>
            <a:endParaRPr lang="es-EC" sz="3200" b="1" dirty="0">
              <a:solidFill>
                <a:srgbClr val="00B050"/>
              </a:solidFill>
            </a:endParaRPr>
          </a:p>
        </p:txBody>
      </p:sp>
      <p:cxnSp>
        <p:nvCxnSpPr>
          <p:cNvPr id="6" name="5 Conector recto de flecha"/>
          <p:cNvCxnSpPr>
            <a:stCxn id="3" idx="1"/>
          </p:cNvCxnSpPr>
          <p:nvPr/>
        </p:nvCxnSpPr>
        <p:spPr>
          <a:xfrm flipH="1">
            <a:off x="3779912" y="1837566"/>
            <a:ext cx="1296144" cy="151274"/>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a:stCxn id="3" idx="1"/>
          </p:cNvCxnSpPr>
          <p:nvPr/>
        </p:nvCxnSpPr>
        <p:spPr>
          <a:xfrm flipH="1">
            <a:off x="2843808" y="1837566"/>
            <a:ext cx="2232248" cy="1447418"/>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a:stCxn id="3" idx="1"/>
          </p:cNvCxnSpPr>
          <p:nvPr/>
        </p:nvCxnSpPr>
        <p:spPr>
          <a:xfrm flipH="1">
            <a:off x="2555776" y="1837566"/>
            <a:ext cx="2520280" cy="2239506"/>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21 Conector recto de flecha"/>
          <p:cNvCxnSpPr>
            <a:stCxn id="11" idx="1"/>
          </p:cNvCxnSpPr>
          <p:nvPr/>
        </p:nvCxnSpPr>
        <p:spPr>
          <a:xfrm flipH="1">
            <a:off x="3059832" y="3682479"/>
            <a:ext cx="1808584" cy="538609"/>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a:stCxn id="11" idx="1"/>
          </p:cNvCxnSpPr>
          <p:nvPr/>
        </p:nvCxnSpPr>
        <p:spPr>
          <a:xfrm flipH="1">
            <a:off x="3059832" y="3682479"/>
            <a:ext cx="1808584"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a:stCxn id="11" idx="1"/>
          </p:cNvCxnSpPr>
          <p:nvPr/>
        </p:nvCxnSpPr>
        <p:spPr>
          <a:xfrm flipH="1">
            <a:off x="2555776" y="3682479"/>
            <a:ext cx="2312640" cy="15240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30 Conector recto de flecha"/>
          <p:cNvCxnSpPr>
            <a:stCxn id="12" idx="1"/>
          </p:cNvCxnSpPr>
          <p:nvPr/>
        </p:nvCxnSpPr>
        <p:spPr>
          <a:xfrm flipH="1" flipV="1">
            <a:off x="1403648" y="5756195"/>
            <a:ext cx="3428382" cy="1"/>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33 Conector recto de flecha"/>
          <p:cNvCxnSpPr>
            <a:stCxn id="12" idx="1"/>
          </p:cNvCxnSpPr>
          <p:nvPr/>
        </p:nvCxnSpPr>
        <p:spPr>
          <a:xfrm flipH="1" flipV="1">
            <a:off x="2483768" y="5373216"/>
            <a:ext cx="2348262" cy="382980"/>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36 Conector recto de flecha"/>
          <p:cNvCxnSpPr>
            <a:stCxn id="12" idx="1"/>
          </p:cNvCxnSpPr>
          <p:nvPr/>
        </p:nvCxnSpPr>
        <p:spPr>
          <a:xfrm flipH="1" flipV="1">
            <a:off x="1556048" y="5525616"/>
            <a:ext cx="3275982" cy="230580"/>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39 CuadroTexto"/>
          <p:cNvSpPr txBox="1"/>
          <p:nvPr/>
        </p:nvSpPr>
        <p:spPr>
          <a:xfrm>
            <a:off x="971600" y="6165304"/>
            <a:ext cx="2628292" cy="369332"/>
          </a:xfrm>
          <a:prstGeom prst="rect">
            <a:avLst/>
          </a:prstGeom>
          <a:noFill/>
        </p:spPr>
        <p:txBody>
          <a:bodyPr wrap="square" rtlCol="0">
            <a:spAutoFit/>
          </a:bodyPr>
          <a:lstStyle/>
          <a:p>
            <a:r>
              <a:rPr lang="es-EC" dirty="0" smtClean="0">
                <a:solidFill>
                  <a:schemeClr val="bg1"/>
                </a:solidFill>
              </a:rPr>
              <a:t>Guasumba J., 2003- 2008</a:t>
            </a:r>
            <a:endParaRPr lang="es-EC" dirty="0">
              <a:solidFill>
                <a:schemeClr val="bg1"/>
              </a:solidFill>
            </a:endParaRPr>
          </a:p>
        </p:txBody>
      </p:sp>
    </p:spTree>
    <p:extLst>
      <p:ext uri="{BB962C8B-B14F-4D97-AF65-F5344CB8AC3E}">
        <p14:creationId xmlns:p14="http://schemas.microsoft.com/office/powerpoint/2010/main" val="422755459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2643803888"/>
              </p:ext>
            </p:extLst>
          </p:nvPr>
        </p:nvGraphicFramePr>
        <p:xfrm>
          <a:off x="4067944" y="98072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1 Título"/>
          <p:cNvSpPr>
            <a:spLocks noGrp="1"/>
          </p:cNvSpPr>
          <p:nvPr>
            <p:ph type="title"/>
          </p:nvPr>
        </p:nvSpPr>
        <p:spPr>
          <a:xfrm>
            <a:off x="457200" y="44624"/>
            <a:ext cx="7620000" cy="1143000"/>
          </a:xfrm>
        </p:spPr>
        <p:txBody>
          <a:bodyPr/>
          <a:lstStyle/>
          <a:p>
            <a:r>
              <a:rPr lang="es-EC" sz="4000" dirty="0" smtClean="0"/>
              <a:t>Control PID de Temperatura</a:t>
            </a:r>
            <a:endParaRPr lang="es-EC" sz="4000" dirty="0"/>
          </a:p>
        </p:txBody>
      </p:sp>
      <p:sp>
        <p:nvSpPr>
          <p:cNvPr id="7" name="6 Rectángulo redondeado"/>
          <p:cNvSpPr/>
          <p:nvPr/>
        </p:nvSpPr>
        <p:spPr>
          <a:xfrm>
            <a:off x="-180528" y="1340768"/>
            <a:ext cx="5400600" cy="1152128"/>
          </a:xfrm>
          <a:prstGeom prst="roundRect">
            <a:avLst/>
          </a:prstGeom>
          <a:gradFill flip="none" rotWithShape="1">
            <a:gsLst>
              <a:gs pos="0">
                <a:schemeClr val="bg2">
                  <a:lumMod val="75000"/>
                </a:schemeClr>
              </a:gs>
              <a:gs pos="100000">
                <a:schemeClr val="accent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200" b="1" i="1" dirty="0" smtClean="0">
                <a:solidFill>
                  <a:sysClr val="windowText" lastClr="000000"/>
                </a:solidFill>
                <a:latin typeface="Browallia New" pitchFamily="34" charset="-34"/>
                <a:cs typeface="Browallia New" pitchFamily="34" charset="-34"/>
              </a:rPr>
              <a:t>Obtención de función de transferencia de la planta mediante Sieger - Nichols </a:t>
            </a:r>
            <a:endParaRPr lang="es-EC" sz="3200" b="1" i="1" dirty="0">
              <a:solidFill>
                <a:sysClr val="windowText" lastClr="000000"/>
              </a:solidFill>
              <a:latin typeface="Browallia New" pitchFamily="34" charset="-34"/>
              <a:cs typeface="Browallia New" pitchFamily="34" charset="-34"/>
            </a:endParaRPr>
          </a:p>
        </p:txBody>
      </p:sp>
      <p:pic>
        <p:nvPicPr>
          <p:cNvPr id="10" name="9 Imagen"/>
          <p:cNvPicPr/>
          <p:nvPr/>
        </p:nvPicPr>
        <p:blipFill rotWithShape="1">
          <a:blip r:embed="rId7">
            <a:extLst>
              <a:ext uri="{28A0092B-C50C-407E-A947-70E740481C1C}">
                <a14:useLocalDpi xmlns:a14="http://schemas.microsoft.com/office/drawing/2010/main" val="0"/>
              </a:ext>
            </a:extLst>
          </a:blip>
          <a:srcRect l="4838" t="1557" r="7548" b="2522"/>
          <a:stretch/>
        </p:blipFill>
        <p:spPr bwMode="auto">
          <a:xfrm>
            <a:off x="-21264" y="2780928"/>
            <a:ext cx="5411972" cy="3744416"/>
          </a:xfrm>
          <a:prstGeom prst="rect">
            <a:avLst/>
          </a:prstGeom>
          <a:noFill/>
          <a:ln w="9525" cap="flat" cmpd="sng" algn="ctr">
            <a:noFill/>
            <a:prstDash val="solid"/>
            <a:round/>
            <a:headEnd type="none" w="med" len="med"/>
            <a:tailEnd type="none" w="med" len="med"/>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 name="1 Rectángulo"/>
              <p:cNvSpPr/>
              <p:nvPr/>
            </p:nvSpPr>
            <p:spPr>
              <a:xfrm>
                <a:off x="7078267" y="3634582"/>
                <a:ext cx="1886221" cy="6585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_tradnl" b="1" i="0">
                          <a:latin typeface="Cambria Math"/>
                        </a:rPr>
                        <m:t>𝐆</m:t>
                      </m:r>
                      <m:d>
                        <m:dPr>
                          <m:ctrlPr>
                            <a:rPr lang="es-EC" b="1" i="1">
                              <a:latin typeface="Cambria Math"/>
                            </a:rPr>
                          </m:ctrlPr>
                        </m:dPr>
                        <m:e>
                          <m:r>
                            <a:rPr lang="es-ES_tradnl" b="1" i="0">
                              <a:latin typeface="Cambria Math"/>
                            </a:rPr>
                            <m:t>𝐬</m:t>
                          </m:r>
                        </m:e>
                      </m:d>
                      <m:r>
                        <a:rPr lang="es-ES_tradnl" b="1" i="0">
                          <a:latin typeface="Cambria Math"/>
                        </a:rPr>
                        <m:t>=</m:t>
                      </m:r>
                      <m:f>
                        <m:fPr>
                          <m:ctrlPr>
                            <a:rPr lang="es-EC" b="1" i="1">
                              <a:latin typeface="Cambria Math"/>
                            </a:rPr>
                          </m:ctrlPr>
                        </m:fPr>
                        <m:num>
                          <m:r>
                            <a:rPr lang="es-ES_tradnl" b="1" i="0">
                              <a:latin typeface="Cambria Math"/>
                            </a:rPr>
                            <m:t>𝐊</m:t>
                          </m:r>
                          <m:r>
                            <a:rPr lang="es-ES_tradnl" b="1" i="0">
                              <a:latin typeface="Cambria Math"/>
                            </a:rPr>
                            <m:t>∗</m:t>
                          </m:r>
                          <m:sSup>
                            <m:sSupPr>
                              <m:ctrlPr>
                                <a:rPr lang="es-EC" b="1" i="1">
                                  <a:latin typeface="Cambria Math"/>
                                </a:rPr>
                              </m:ctrlPr>
                            </m:sSupPr>
                            <m:e>
                              <m:r>
                                <a:rPr lang="es-ES_tradnl" b="1" i="0">
                                  <a:latin typeface="Cambria Math"/>
                                </a:rPr>
                                <m:t>𝐞</m:t>
                              </m:r>
                            </m:e>
                            <m:sup>
                              <m:r>
                                <a:rPr lang="es-ES_tradnl" b="1" i="0">
                                  <a:latin typeface="Cambria Math"/>
                                </a:rPr>
                                <m:t>−</m:t>
                              </m:r>
                              <m:r>
                                <a:rPr lang="es-ES_tradnl" b="1" i="0">
                                  <a:latin typeface="Cambria Math"/>
                                </a:rPr>
                                <m:t>𝐋</m:t>
                              </m:r>
                              <m:r>
                                <a:rPr lang="es-ES_tradnl" b="1" i="0">
                                  <a:latin typeface="Cambria Math"/>
                                </a:rPr>
                                <m:t>∗</m:t>
                              </m:r>
                              <m:r>
                                <a:rPr lang="es-ES_tradnl" b="1" i="0">
                                  <a:latin typeface="Cambria Math"/>
                                </a:rPr>
                                <m:t>𝐬</m:t>
                              </m:r>
                            </m:sup>
                          </m:sSup>
                        </m:num>
                        <m:den>
                          <m:r>
                            <a:rPr lang="es-ES_tradnl" b="1" i="0">
                              <a:latin typeface="Cambria Math"/>
                            </a:rPr>
                            <m:t>𝟏</m:t>
                          </m:r>
                          <m:r>
                            <a:rPr lang="es-ES_tradnl" b="1" i="0">
                              <a:latin typeface="Cambria Math"/>
                            </a:rPr>
                            <m:t>+</m:t>
                          </m:r>
                          <m:r>
                            <a:rPr lang="es-ES_tradnl" b="1" i="0">
                              <a:latin typeface="Cambria Math"/>
                            </a:rPr>
                            <m:t>𝐓</m:t>
                          </m:r>
                          <m:r>
                            <a:rPr lang="es-ES_tradnl" b="1" i="0">
                              <a:latin typeface="Cambria Math"/>
                            </a:rPr>
                            <m:t>∗</m:t>
                          </m:r>
                          <m:r>
                            <a:rPr lang="es-ES_tradnl" b="1" i="0">
                              <a:latin typeface="Cambria Math"/>
                            </a:rPr>
                            <m:t>𝐬</m:t>
                          </m:r>
                        </m:den>
                      </m:f>
                    </m:oMath>
                  </m:oMathPara>
                </a14:m>
                <a:endParaRPr lang="es-EC" b="1" dirty="0"/>
              </a:p>
            </p:txBody>
          </p:sp>
        </mc:Choice>
        <mc:Fallback xmlns="">
          <p:sp>
            <p:nvSpPr>
              <p:cNvPr id="2" name="1 Rectángulo"/>
              <p:cNvSpPr>
                <a:spLocks noRot="1" noChangeAspect="1" noMove="1" noResize="1" noEditPoints="1" noAdjustHandles="1" noChangeArrowheads="1" noChangeShapeType="1" noTextEdit="1"/>
              </p:cNvSpPr>
              <p:nvPr/>
            </p:nvSpPr>
            <p:spPr>
              <a:xfrm>
                <a:off x="7078267" y="3634582"/>
                <a:ext cx="1886221" cy="658514"/>
              </a:xfrm>
              <a:prstGeom prst="rect">
                <a:avLst/>
              </a:prstGeom>
              <a:blipFill rotWithShape="1">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5436096" y="5229200"/>
                <a:ext cx="4572000" cy="923330"/>
              </a:xfrm>
              <a:prstGeom prst="rect">
                <a:avLst/>
              </a:prstGeom>
            </p:spPr>
            <p:txBody>
              <a:bodyPr>
                <a:spAutoFit/>
              </a:bodyPr>
              <a:lstStyle/>
              <a:p>
                <a:pPr/>
                <a14:m>
                  <m:oMathPara xmlns:m="http://schemas.openxmlformats.org/officeDocument/2006/math">
                    <m:oMathParaPr>
                      <m:jc m:val="left"/>
                    </m:oMathParaPr>
                    <m:oMath xmlns:m="http://schemas.openxmlformats.org/officeDocument/2006/math">
                      <m:r>
                        <m:rPr>
                          <m:sty m:val="p"/>
                        </m:rPr>
                        <a:rPr lang="es-ES_tradnl" smtClean="0">
                          <a:latin typeface="Cambria Math"/>
                        </a:rPr>
                        <m:t>K</m:t>
                      </m:r>
                      <m:r>
                        <a:rPr lang="es-EC" b="0" i="0" smtClean="0">
                          <a:latin typeface="Cambria Math"/>
                        </a:rPr>
                        <m:t> </m:t>
                      </m:r>
                      <m:r>
                        <a:rPr lang="es-ES_tradnl">
                          <a:latin typeface="Cambria Math"/>
                        </a:rPr>
                        <m:t>= 0.5689</m:t>
                      </m:r>
                    </m:oMath>
                  </m:oMathPara>
                </a14:m>
                <a:endParaRPr lang="es-EC" dirty="0"/>
              </a:p>
              <a:p>
                <a:pPr/>
                <a14:m>
                  <m:oMathPara xmlns:m="http://schemas.openxmlformats.org/officeDocument/2006/math">
                    <m:oMathParaPr>
                      <m:jc m:val="left"/>
                    </m:oMathParaPr>
                    <m:oMath xmlns:m="http://schemas.openxmlformats.org/officeDocument/2006/math">
                      <m:r>
                        <m:rPr>
                          <m:sty m:val="p"/>
                        </m:rPr>
                        <a:rPr lang="es-ES_tradnl">
                          <a:latin typeface="Cambria Math"/>
                        </a:rPr>
                        <m:t>L</m:t>
                      </m:r>
                      <m:r>
                        <a:rPr lang="es-ES_tradnl">
                          <a:latin typeface="Cambria Math"/>
                        </a:rPr>
                        <m:t> =  </m:t>
                      </m:r>
                      <m:r>
                        <m:rPr>
                          <m:sty m:val="p"/>
                        </m:rPr>
                        <a:rPr lang="es-ES_tradnl">
                          <a:latin typeface="Cambria Math"/>
                        </a:rPr>
                        <m:t>t</m:t>
                      </m:r>
                      <m:r>
                        <a:rPr lang="es-EC" b="0" i="0" smtClean="0">
                          <a:latin typeface="Cambria Math"/>
                        </a:rPr>
                        <m:t>.</m:t>
                      </m:r>
                      <m:r>
                        <a:rPr lang="es-ES_tradnl">
                          <a:latin typeface="Cambria Math"/>
                        </a:rPr>
                        <m:t> </m:t>
                      </m:r>
                      <m:r>
                        <m:rPr>
                          <m:sty m:val="p"/>
                        </m:rPr>
                        <a:rPr lang="es-ES_tradnl">
                          <a:latin typeface="Cambria Math"/>
                        </a:rPr>
                        <m:t>de</m:t>
                      </m:r>
                      <m:r>
                        <a:rPr lang="es-ES_tradnl">
                          <a:latin typeface="Cambria Math"/>
                        </a:rPr>
                        <m:t> </m:t>
                      </m:r>
                      <m:r>
                        <m:rPr>
                          <m:sty m:val="p"/>
                        </m:rPr>
                        <a:rPr lang="es-ES_tradnl">
                          <a:latin typeface="Cambria Math"/>
                        </a:rPr>
                        <m:t>retardo</m:t>
                      </m:r>
                      <m:r>
                        <a:rPr lang="es-ES_tradnl">
                          <a:latin typeface="Cambria Math"/>
                        </a:rPr>
                        <m:t>   =30</m:t>
                      </m:r>
                    </m:oMath>
                  </m:oMathPara>
                </a14:m>
                <a:endParaRPr lang="es-EC" dirty="0"/>
              </a:p>
              <a:p>
                <a:pPr/>
                <a14:m>
                  <m:oMathPara xmlns:m="http://schemas.openxmlformats.org/officeDocument/2006/math">
                    <m:oMathParaPr>
                      <m:jc m:val="left"/>
                    </m:oMathParaPr>
                    <m:oMath xmlns:m="http://schemas.openxmlformats.org/officeDocument/2006/math">
                      <m:r>
                        <m:rPr>
                          <m:sty m:val="p"/>
                        </m:rPr>
                        <a:rPr lang="es-ES_tradnl">
                          <a:latin typeface="Cambria Math"/>
                        </a:rPr>
                        <m:t>T</m:t>
                      </m:r>
                      <m:r>
                        <a:rPr lang="es-ES_tradnl">
                          <a:latin typeface="Cambria Math"/>
                        </a:rPr>
                        <m:t> = </m:t>
                      </m:r>
                      <m:r>
                        <m:rPr>
                          <m:sty m:val="p"/>
                        </m:rPr>
                        <a:rPr lang="es-ES_tradnl">
                          <a:latin typeface="Cambria Math"/>
                        </a:rPr>
                        <m:t>ctn</m:t>
                      </m:r>
                      <m:r>
                        <a:rPr lang="es-EC" b="0" i="0" smtClean="0">
                          <a:latin typeface="Cambria Math"/>
                        </a:rPr>
                        <m:t>.</m:t>
                      </m:r>
                      <m:r>
                        <a:rPr lang="es-ES_tradnl">
                          <a:latin typeface="Cambria Math"/>
                        </a:rPr>
                        <m:t> </m:t>
                      </m:r>
                      <m:r>
                        <m:rPr>
                          <m:sty m:val="p"/>
                        </m:rPr>
                        <a:rPr lang="es-ES_tradnl">
                          <a:latin typeface="Cambria Math"/>
                        </a:rPr>
                        <m:t>de</m:t>
                      </m:r>
                      <m:r>
                        <a:rPr lang="es-ES_tradnl">
                          <a:latin typeface="Cambria Math"/>
                        </a:rPr>
                        <m:t> </m:t>
                      </m:r>
                      <m:r>
                        <m:rPr>
                          <m:sty m:val="p"/>
                        </m:rPr>
                        <a:rPr lang="es-ES_tradnl">
                          <a:latin typeface="Cambria Math"/>
                        </a:rPr>
                        <m:t>tiempo</m:t>
                      </m:r>
                      <m:r>
                        <a:rPr lang="es-ES_tradnl">
                          <a:latin typeface="Cambria Math"/>
                        </a:rPr>
                        <m:t>=369.79</m:t>
                      </m:r>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5436096" y="5229200"/>
                <a:ext cx="4572000" cy="923330"/>
              </a:xfrm>
              <a:prstGeom prst="rect">
                <a:avLst/>
              </a:prstGeom>
              <a:blipFill rotWithShape="1">
                <a:blip r:embed="rId9"/>
                <a:stretch>
                  <a:fillRect b="-4636"/>
                </a:stretch>
              </a:blipFill>
            </p:spPr>
            <p:txBody>
              <a:bodyPr/>
              <a:lstStyle/>
              <a:p>
                <a:r>
                  <a:rPr lang="es-EC">
                    <a:noFill/>
                  </a:rPr>
                  <a:t> </a:t>
                </a:r>
              </a:p>
            </p:txBody>
          </p:sp>
        </mc:Fallback>
      </mc:AlternateContent>
    </p:spTree>
    <p:extLst>
      <p:ext uri="{BB962C8B-B14F-4D97-AF65-F5344CB8AC3E}">
        <p14:creationId xmlns:p14="http://schemas.microsoft.com/office/powerpoint/2010/main" val="41791314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457200" y="44624"/>
            <a:ext cx="7620000" cy="1143000"/>
          </a:xfrm>
        </p:spPr>
        <p:txBody>
          <a:bodyPr/>
          <a:lstStyle/>
          <a:p>
            <a:r>
              <a:rPr lang="es-EC" sz="4000" dirty="0" smtClean="0"/>
              <a:t>Control PID de Temperatura</a:t>
            </a:r>
            <a:endParaRPr lang="es-EC" sz="4000" dirty="0"/>
          </a:p>
        </p:txBody>
      </p:sp>
      <p:sp>
        <p:nvSpPr>
          <p:cNvPr id="7" name="6 Rectángulo redondeado"/>
          <p:cNvSpPr/>
          <p:nvPr/>
        </p:nvSpPr>
        <p:spPr>
          <a:xfrm>
            <a:off x="-180528" y="1340768"/>
            <a:ext cx="5400600" cy="1152128"/>
          </a:xfrm>
          <a:prstGeom prst="roundRect">
            <a:avLst/>
          </a:prstGeom>
          <a:gradFill flip="none" rotWithShape="1">
            <a:gsLst>
              <a:gs pos="0">
                <a:schemeClr val="bg2">
                  <a:lumMod val="75000"/>
                </a:schemeClr>
              </a:gs>
              <a:gs pos="100000">
                <a:schemeClr val="accent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200" b="1" i="1" dirty="0" smtClean="0">
                <a:solidFill>
                  <a:sysClr val="windowText" lastClr="000000"/>
                </a:solidFill>
                <a:latin typeface="Browallia New" pitchFamily="34" charset="-34"/>
                <a:cs typeface="Browallia New" pitchFamily="34" charset="-34"/>
              </a:rPr>
              <a:t>Obtención de controles P, PI y PID mediante Sieger - Nichols </a:t>
            </a:r>
            <a:endParaRPr lang="es-EC" sz="3200" b="1" i="1" dirty="0">
              <a:solidFill>
                <a:sysClr val="windowText" lastClr="000000"/>
              </a:solidFill>
              <a:latin typeface="Browallia New" pitchFamily="34" charset="-34"/>
              <a:cs typeface="Browallia New" pitchFamily="34" charset="-34"/>
            </a:endParaRPr>
          </a:p>
        </p:txBody>
      </p:sp>
      <mc:AlternateContent xmlns:mc="http://schemas.openxmlformats.org/markup-compatibility/2006" xmlns:a14="http://schemas.microsoft.com/office/drawing/2010/main">
        <mc:Choice Requires="a14">
          <p:graphicFrame>
            <p:nvGraphicFramePr>
              <p:cNvPr id="5" name="4 Tabla"/>
              <p:cNvGraphicFramePr>
                <a:graphicFrameLocks noGrp="1"/>
              </p:cNvGraphicFramePr>
              <p:nvPr>
                <p:extLst>
                  <p:ext uri="{D42A27DB-BD31-4B8C-83A1-F6EECF244321}">
                    <p14:modId xmlns:p14="http://schemas.microsoft.com/office/powerpoint/2010/main" val="270427080"/>
                  </p:ext>
                </p:extLst>
              </p:nvPr>
            </p:nvGraphicFramePr>
            <p:xfrm>
              <a:off x="561926" y="2924944"/>
              <a:ext cx="7394450" cy="1661733"/>
            </p:xfrm>
            <a:graphic>
              <a:graphicData uri="http://schemas.openxmlformats.org/drawingml/2006/table">
                <a:tbl>
                  <a:tblPr firstRow="1" firstCol="1" bandRow="1">
                    <a:tableStyleId>{5C22544A-7EE6-4342-B048-85BDC9FD1C3A}</a:tableStyleId>
                  </a:tblPr>
                  <a:tblGrid>
                    <a:gridCol w="1323871"/>
                    <a:gridCol w="1319434"/>
                    <a:gridCol w="1319434"/>
                    <a:gridCol w="1218849"/>
                    <a:gridCol w="1218849"/>
                    <a:gridCol w="994013"/>
                  </a:tblGrid>
                  <a:tr h="396240">
                    <a:tc>
                      <a:txBody>
                        <a:bodyPr/>
                        <a:lstStyle/>
                        <a:p>
                          <a:pPr algn="ctr">
                            <a:lnSpc>
                              <a:spcPct val="115000"/>
                            </a:lnSpc>
                            <a:spcAft>
                              <a:spcPts val="0"/>
                            </a:spcAft>
                          </a:pPr>
                          <a:r>
                            <a:rPr lang="es-EC" sz="1800" dirty="0">
                              <a:effectLst/>
                            </a:rPr>
                            <a:t>Tipo de Controlador</a:t>
                          </a:r>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a:rPr>
                                    </m:ctrlPr>
                                  </m:sSubPr>
                                  <m:e>
                                    <m:r>
                                      <a:rPr lang="es-ES_tradnl" sz="1800">
                                        <a:effectLst/>
                                        <a:latin typeface="Cambria Math"/>
                                      </a:rPr>
                                      <m:t>𝐊</m:t>
                                    </m:r>
                                  </m:e>
                                  <m:sub>
                                    <m:r>
                                      <a:rPr lang="es-ES_tradnl" sz="1800">
                                        <a:effectLst/>
                                        <a:latin typeface="Cambria Math"/>
                                      </a:rPr>
                                      <m:t>𝐏</m:t>
                                    </m:r>
                                  </m:sub>
                                </m:sSub>
                              </m:oMath>
                            </m:oMathPara>
                          </a14:m>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a:rPr>
                                    </m:ctrlPr>
                                  </m:sSubPr>
                                  <m:e>
                                    <m:r>
                                      <a:rPr lang="es-ES_tradnl" sz="1800">
                                        <a:effectLst/>
                                        <a:latin typeface="Cambria Math"/>
                                      </a:rPr>
                                      <m:t>𝐓</m:t>
                                    </m:r>
                                  </m:e>
                                  <m:sub>
                                    <m:r>
                                      <a:rPr lang="es-ES_tradnl" sz="1800">
                                        <a:effectLst/>
                                        <a:latin typeface="Cambria Math"/>
                                      </a:rPr>
                                      <m:t>𝐢</m:t>
                                    </m:r>
                                  </m:sub>
                                </m:sSub>
                              </m:oMath>
                            </m:oMathPara>
                          </a14:m>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a:rPr>
                                    </m:ctrlPr>
                                  </m:sSubPr>
                                  <m:e>
                                    <m:r>
                                      <a:rPr lang="es-ES_tradnl" sz="1800">
                                        <a:effectLst/>
                                        <a:latin typeface="Cambria Math"/>
                                      </a:rPr>
                                      <m:t>𝐓</m:t>
                                    </m:r>
                                  </m:e>
                                  <m:sub>
                                    <m:r>
                                      <a:rPr lang="es-ES_tradnl" sz="1800">
                                        <a:effectLst/>
                                        <a:latin typeface="Cambria Math"/>
                                      </a:rPr>
                                      <m:t>𝐝</m:t>
                                    </m:r>
                                  </m:sub>
                                </m:sSub>
                              </m:oMath>
                            </m:oMathPara>
                          </a14:m>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a:rPr>
                                    </m:ctrlPr>
                                  </m:sSubPr>
                                  <m:e>
                                    <m:r>
                                      <a:rPr lang="es-ES_tradnl" sz="1800">
                                        <a:effectLst/>
                                        <a:latin typeface="Cambria Math"/>
                                      </a:rPr>
                                      <m:t>𝐊</m:t>
                                    </m:r>
                                  </m:e>
                                  <m:sub>
                                    <m:r>
                                      <a:rPr lang="es-ES_tradnl" sz="1800">
                                        <a:effectLst/>
                                        <a:latin typeface="Cambria Math"/>
                                      </a:rPr>
                                      <m:t>𝐢</m:t>
                                    </m:r>
                                  </m:sub>
                                </m:sSub>
                              </m:oMath>
                            </m:oMathPara>
                          </a14:m>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a:rPr>
                                    </m:ctrlPr>
                                  </m:sSubPr>
                                  <m:e>
                                    <m:r>
                                      <a:rPr lang="es-ES_tradnl" sz="1800">
                                        <a:effectLst/>
                                        <a:latin typeface="Cambria Math"/>
                                      </a:rPr>
                                      <m:t>𝐊</m:t>
                                    </m:r>
                                  </m:e>
                                  <m:sub>
                                    <m:r>
                                      <a:rPr lang="es-ES_tradnl" sz="1800">
                                        <a:effectLst/>
                                        <a:latin typeface="Cambria Math"/>
                                      </a:rPr>
                                      <m:t>𝐝</m:t>
                                    </m:r>
                                  </m:sub>
                                </m:sSub>
                              </m:oMath>
                            </m:oMathPara>
                          </a14:m>
                          <a:endParaRPr lang="es-EC" sz="2400">
                            <a:effectLst/>
                            <a:latin typeface="Cambria Math"/>
                            <a:ea typeface="Times New Roman"/>
                            <a:cs typeface="Times New Roman"/>
                          </a:endParaRPr>
                        </a:p>
                      </a:txBody>
                      <a:tcPr marL="68580" marR="68580" marT="0" marB="0" anchor="ctr"/>
                    </a:tc>
                  </a:tr>
                  <a:tr h="179705">
                    <a:tc>
                      <a:txBody>
                        <a:bodyPr/>
                        <a:lstStyle/>
                        <a:p>
                          <a:pPr algn="ctr">
                            <a:lnSpc>
                              <a:spcPct val="115000"/>
                            </a:lnSpc>
                            <a:spcAft>
                              <a:spcPts val="0"/>
                            </a:spcAft>
                          </a:pPr>
                          <a:r>
                            <a:rPr lang="es-EC" sz="1800">
                              <a:effectLst/>
                            </a:rPr>
                            <a:t>P</a:t>
                          </a:r>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f>
                                  <m:fPr>
                                    <m:type m:val="lin"/>
                                    <m:ctrlPr>
                                      <a:rPr lang="es-EC" sz="1800" i="1">
                                        <a:effectLst/>
                                        <a:latin typeface="Cambria Math"/>
                                      </a:rPr>
                                    </m:ctrlPr>
                                  </m:fPr>
                                  <m:num>
                                    <m:r>
                                      <m:rPr>
                                        <m:sty m:val="p"/>
                                      </m:rPr>
                                      <a:rPr lang="es-ES_tradnl" sz="1800">
                                        <a:effectLst/>
                                        <a:latin typeface="Cambria Math"/>
                                      </a:rPr>
                                      <m:t>T</m:t>
                                    </m:r>
                                  </m:num>
                                  <m:den>
                                    <m:r>
                                      <m:rPr>
                                        <m:sty m:val="p"/>
                                      </m:rPr>
                                      <a:rPr lang="es-ES_tradnl" sz="1800">
                                        <a:effectLst/>
                                        <a:latin typeface="Cambria Math"/>
                                      </a:rPr>
                                      <m:t>L</m:t>
                                    </m:r>
                                  </m:den>
                                </m:f>
                              </m:oMath>
                            </m:oMathPara>
                          </a14:m>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800">
                                    <a:effectLst/>
                                    <a:latin typeface="Cambria Math"/>
                                  </a:rPr>
                                  <m:t>∞</m:t>
                                </m:r>
                              </m:oMath>
                            </m:oMathPara>
                          </a14:m>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dirty="0">
                              <a:effectLst/>
                            </a:rPr>
                            <a:t>0</a:t>
                          </a:r>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f>
                                  <m:fPr>
                                    <m:type m:val="lin"/>
                                    <m:ctrlPr>
                                      <a:rPr lang="es-EC" sz="1800" i="1">
                                        <a:effectLst/>
                                        <a:latin typeface="Cambria Math"/>
                                      </a:rPr>
                                    </m:ctrlPr>
                                  </m:fPr>
                                  <m:num>
                                    <m:sSub>
                                      <m:sSubPr>
                                        <m:ctrlPr>
                                          <a:rPr lang="es-EC" sz="1800" i="1">
                                            <a:effectLst/>
                                            <a:latin typeface="Cambria Math"/>
                                          </a:rPr>
                                        </m:ctrlPr>
                                      </m:sSubPr>
                                      <m:e>
                                        <m:r>
                                          <m:rPr>
                                            <m:sty m:val="p"/>
                                          </m:rPr>
                                          <a:rPr lang="es-ES_tradnl" sz="1800">
                                            <a:effectLst/>
                                            <a:latin typeface="Cambria Math"/>
                                          </a:rPr>
                                          <m:t>K</m:t>
                                        </m:r>
                                      </m:e>
                                      <m:sub>
                                        <m:r>
                                          <m:rPr>
                                            <m:sty m:val="p"/>
                                          </m:rPr>
                                          <a:rPr lang="es-ES_tradnl" sz="1800">
                                            <a:effectLst/>
                                            <a:latin typeface="Cambria Math"/>
                                          </a:rPr>
                                          <m:t>p</m:t>
                                        </m:r>
                                      </m:sub>
                                    </m:sSub>
                                  </m:num>
                                  <m:den>
                                    <m:sSub>
                                      <m:sSubPr>
                                        <m:ctrlPr>
                                          <a:rPr lang="es-EC" sz="1800" i="1">
                                            <a:effectLst/>
                                            <a:latin typeface="Cambria Math"/>
                                          </a:rPr>
                                        </m:ctrlPr>
                                      </m:sSubPr>
                                      <m:e>
                                        <m:r>
                                          <m:rPr>
                                            <m:sty m:val="p"/>
                                          </m:rPr>
                                          <a:rPr lang="es-ES_tradnl" sz="1800">
                                            <a:effectLst/>
                                            <a:latin typeface="Cambria Math"/>
                                          </a:rPr>
                                          <m:t>T</m:t>
                                        </m:r>
                                      </m:e>
                                      <m:sub>
                                        <m:r>
                                          <m:rPr>
                                            <m:sty m:val="p"/>
                                          </m:rPr>
                                          <a:rPr lang="es-ES_tradnl" sz="1800">
                                            <a:effectLst/>
                                            <a:latin typeface="Cambria Math"/>
                                          </a:rPr>
                                          <m:t>i</m:t>
                                        </m:r>
                                      </m:sub>
                                    </m:sSub>
                                  </m:den>
                                </m:f>
                              </m:oMath>
                            </m:oMathPara>
                          </a14:m>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a:rPr>
                                    </m:ctrlPr>
                                  </m:sSubPr>
                                  <m:e>
                                    <m:r>
                                      <m:rPr>
                                        <m:sty m:val="p"/>
                                      </m:rPr>
                                      <a:rPr lang="es-ES_tradnl" sz="1800">
                                        <a:effectLst/>
                                        <a:latin typeface="Cambria Math"/>
                                      </a:rPr>
                                      <m:t>K</m:t>
                                    </m:r>
                                  </m:e>
                                  <m:sub>
                                    <m:r>
                                      <m:rPr>
                                        <m:sty m:val="p"/>
                                      </m:rPr>
                                      <a:rPr lang="es-ES_tradnl" sz="1800">
                                        <a:effectLst/>
                                        <a:latin typeface="Cambria Math"/>
                                      </a:rPr>
                                      <m:t>p</m:t>
                                    </m:r>
                                  </m:sub>
                                </m:sSub>
                                <m:r>
                                  <a:rPr lang="es-ES_tradnl" sz="1800">
                                    <a:effectLst/>
                                    <a:latin typeface="Cambria Math"/>
                                  </a:rPr>
                                  <m:t>∗</m:t>
                                </m:r>
                                <m:sSub>
                                  <m:sSubPr>
                                    <m:ctrlPr>
                                      <a:rPr lang="es-EC" sz="1800" i="1">
                                        <a:effectLst/>
                                        <a:latin typeface="Cambria Math"/>
                                      </a:rPr>
                                    </m:ctrlPr>
                                  </m:sSubPr>
                                  <m:e>
                                    <m:r>
                                      <m:rPr>
                                        <m:sty m:val="p"/>
                                      </m:rPr>
                                      <a:rPr lang="es-ES_tradnl" sz="1800">
                                        <a:effectLst/>
                                        <a:latin typeface="Cambria Math"/>
                                      </a:rPr>
                                      <m:t>T</m:t>
                                    </m:r>
                                  </m:e>
                                  <m:sub>
                                    <m:r>
                                      <m:rPr>
                                        <m:sty m:val="p"/>
                                      </m:rPr>
                                      <a:rPr lang="es-ES_tradnl" sz="1800">
                                        <a:effectLst/>
                                        <a:latin typeface="Cambria Math"/>
                                      </a:rPr>
                                      <m:t>d</m:t>
                                    </m:r>
                                  </m:sub>
                                </m:sSub>
                              </m:oMath>
                            </m:oMathPara>
                          </a14:m>
                          <a:endParaRPr lang="es-EC" sz="2400" dirty="0">
                            <a:effectLst/>
                            <a:latin typeface="Cambria Math"/>
                            <a:ea typeface="Times New Roman"/>
                            <a:cs typeface="Times New Roman"/>
                          </a:endParaRPr>
                        </a:p>
                      </a:txBody>
                      <a:tcPr marL="68580" marR="68580" marT="0" marB="0" anchor="ctr"/>
                    </a:tc>
                  </a:tr>
                  <a:tr h="179705">
                    <a:tc>
                      <a:txBody>
                        <a:bodyPr/>
                        <a:lstStyle/>
                        <a:p>
                          <a:pPr algn="ctr">
                            <a:lnSpc>
                              <a:spcPct val="115000"/>
                            </a:lnSpc>
                            <a:spcAft>
                              <a:spcPts val="0"/>
                            </a:spcAft>
                          </a:pPr>
                          <a:r>
                            <a:rPr lang="es-EC" sz="1800">
                              <a:effectLst/>
                            </a:rPr>
                            <a:t>PI</a:t>
                          </a:r>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dirty="0">
                              <a:effectLst/>
                            </a:rPr>
                            <a:t>0.9 </a:t>
                          </a:r>
                          <a14:m>
                            <m:oMath xmlns:m="http://schemas.openxmlformats.org/officeDocument/2006/math">
                              <m:f>
                                <m:fPr>
                                  <m:type m:val="lin"/>
                                  <m:ctrlPr>
                                    <a:rPr lang="es-EC" sz="1800" i="1">
                                      <a:effectLst/>
                                      <a:latin typeface="Cambria Math"/>
                                    </a:rPr>
                                  </m:ctrlPr>
                                </m:fPr>
                                <m:num>
                                  <m:r>
                                    <m:rPr>
                                      <m:sty m:val="p"/>
                                    </m:rPr>
                                    <a:rPr lang="es-ES_tradnl" sz="1800">
                                      <a:effectLst/>
                                      <a:latin typeface="Cambria Math"/>
                                    </a:rPr>
                                    <m:t>T</m:t>
                                  </m:r>
                                </m:num>
                                <m:den>
                                  <m:r>
                                    <m:rPr>
                                      <m:sty m:val="p"/>
                                    </m:rPr>
                                    <a:rPr lang="es-ES_tradnl" sz="1800">
                                      <a:effectLst/>
                                      <a:latin typeface="Cambria Math"/>
                                    </a:rPr>
                                    <m:t>L</m:t>
                                  </m:r>
                                </m:den>
                              </m:f>
                            </m:oMath>
                          </a14:m>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f>
                                  <m:fPr>
                                    <m:type m:val="lin"/>
                                    <m:ctrlPr>
                                      <a:rPr lang="es-EC" sz="1800" i="1">
                                        <a:effectLst/>
                                        <a:latin typeface="Cambria Math"/>
                                      </a:rPr>
                                    </m:ctrlPr>
                                  </m:fPr>
                                  <m:num>
                                    <m:r>
                                      <m:rPr>
                                        <m:sty m:val="p"/>
                                      </m:rPr>
                                      <a:rPr lang="es-ES_tradnl" sz="1800">
                                        <a:effectLst/>
                                        <a:latin typeface="Cambria Math"/>
                                      </a:rPr>
                                      <m:t>L</m:t>
                                    </m:r>
                                  </m:num>
                                  <m:den>
                                    <m:r>
                                      <a:rPr lang="es-ES_tradnl" sz="1800">
                                        <a:effectLst/>
                                        <a:latin typeface="Cambria Math"/>
                                      </a:rPr>
                                      <m:t>0.3</m:t>
                                    </m:r>
                                  </m:den>
                                </m:f>
                              </m:oMath>
                            </m:oMathPara>
                          </a14:m>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a:effectLst/>
                            </a:rPr>
                            <a:t>0</a:t>
                          </a:r>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f>
                                  <m:fPr>
                                    <m:type m:val="lin"/>
                                    <m:ctrlPr>
                                      <a:rPr lang="es-EC" sz="1800" i="1">
                                        <a:effectLst/>
                                        <a:latin typeface="Cambria Math"/>
                                      </a:rPr>
                                    </m:ctrlPr>
                                  </m:fPr>
                                  <m:num>
                                    <m:sSub>
                                      <m:sSubPr>
                                        <m:ctrlPr>
                                          <a:rPr lang="es-EC" sz="1800" i="1">
                                            <a:effectLst/>
                                            <a:latin typeface="Cambria Math"/>
                                          </a:rPr>
                                        </m:ctrlPr>
                                      </m:sSubPr>
                                      <m:e>
                                        <m:r>
                                          <m:rPr>
                                            <m:sty m:val="p"/>
                                          </m:rPr>
                                          <a:rPr lang="es-ES_tradnl" sz="1800">
                                            <a:effectLst/>
                                            <a:latin typeface="Cambria Math"/>
                                          </a:rPr>
                                          <m:t>K</m:t>
                                        </m:r>
                                      </m:e>
                                      <m:sub>
                                        <m:r>
                                          <m:rPr>
                                            <m:sty m:val="p"/>
                                          </m:rPr>
                                          <a:rPr lang="es-ES_tradnl" sz="1800">
                                            <a:effectLst/>
                                            <a:latin typeface="Cambria Math"/>
                                          </a:rPr>
                                          <m:t>p</m:t>
                                        </m:r>
                                      </m:sub>
                                    </m:sSub>
                                  </m:num>
                                  <m:den>
                                    <m:sSub>
                                      <m:sSubPr>
                                        <m:ctrlPr>
                                          <a:rPr lang="es-EC" sz="1800" i="1">
                                            <a:effectLst/>
                                            <a:latin typeface="Cambria Math"/>
                                          </a:rPr>
                                        </m:ctrlPr>
                                      </m:sSubPr>
                                      <m:e>
                                        <m:r>
                                          <m:rPr>
                                            <m:sty m:val="p"/>
                                          </m:rPr>
                                          <a:rPr lang="es-ES_tradnl" sz="1800">
                                            <a:effectLst/>
                                            <a:latin typeface="Cambria Math"/>
                                          </a:rPr>
                                          <m:t>T</m:t>
                                        </m:r>
                                      </m:e>
                                      <m:sub>
                                        <m:r>
                                          <m:rPr>
                                            <m:sty m:val="p"/>
                                          </m:rPr>
                                          <a:rPr lang="es-ES_tradnl" sz="1800">
                                            <a:effectLst/>
                                            <a:latin typeface="Cambria Math"/>
                                          </a:rPr>
                                          <m:t>i</m:t>
                                        </m:r>
                                      </m:sub>
                                    </m:sSub>
                                  </m:den>
                                </m:f>
                              </m:oMath>
                            </m:oMathPara>
                          </a14:m>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a:rPr>
                                    </m:ctrlPr>
                                  </m:sSubPr>
                                  <m:e>
                                    <m:r>
                                      <m:rPr>
                                        <m:sty m:val="p"/>
                                      </m:rPr>
                                      <a:rPr lang="es-ES_tradnl" sz="1800">
                                        <a:effectLst/>
                                        <a:latin typeface="Cambria Math"/>
                                      </a:rPr>
                                      <m:t>K</m:t>
                                    </m:r>
                                  </m:e>
                                  <m:sub>
                                    <m:r>
                                      <m:rPr>
                                        <m:sty m:val="p"/>
                                      </m:rPr>
                                      <a:rPr lang="es-ES_tradnl" sz="1800">
                                        <a:effectLst/>
                                        <a:latin typeface="Cambria Math"/>
                                      </a:rPr>
                                      <m:t>p</m:t>
                                    </m:r>
                                  </m:sub>
                                </m:sSub>
                                <m:r>
                                  <a:rPr lang="es-ES_tradnl" sz="1800">
                                    <a:effectLst/>
                                    <a:latin typeface="Cambria Math"/>
                                  </a:rPr>
                                  <m:t>∗</m:t>
                                </m:r>
                                <m:sSub>
                                  <m:sSubPr>
                                    <m:ctrlPr>
                                      <a:rPr lang="es-EC" sz="1800" i="1">
                                        <a:effectLst/>
                                        <a:latin typeface="Cambria Math"/>
                                      </a:rPr>
                                    </m:ctrlPr>
                                  </m:sSubPr>
                                  <m:e>
                                    <m:r>
                                      <m:rPr>
                                        <m:sty m:val="p"/>
                                      </m:rPr>
                                      <a:rPr lang="es-ES_tradnl" sz="1800">
                                        <a:effectLst/>
                                        <a:latin typeface="Cambria Math"/>
                                      </a:rPr>
                                      <m:t>T</m:t>
                                    </m:r>
                                  </m:e>
                                  <m:sub>
                                    <m:r>
                                      <m:rPr>
                                        <m:sty m:val="p"/>
                                      </m:rPr>
                                      <a:rPr lang="es-ES_tradnl" sz="1800">
                                        <a:effectLst/>
                                        <a:latin typeface="Cambria Math"/>
                                      </a:rPr>
                                      <m:t>d</m:t>
                                    </m:r>
                                  </m:sub>
                                </m:sSub>
                              </m:oMath>
                            </m:oMathPara>
                          </a14:m>
                          <a:endParaRPr lang="es-EC" sz="2400" dirty="0">
                            <a:effectLst/>
                            <a:latin typeface="Cambria Math"/>
                            <a:ea typeface="Times New Roman"/>
                            <a:cs typeface="Times New Roman"/>
                          </a:endParaRPr>
                        </a:p>
                      </a:txBody>
                      <a:tcPr marL="68580" marR="68580" marT="0" marB="0" anchor="ctr"/>
                    </a:tc>
                  </a:tr>
                  <a:tr h="179705">
                    <a:tc>
                      <a:txBody>
                        <a:bodyPr/>
                        <a:lstStyle/>
                        <a:p>
                          <a:pPr algn="ctr">
                            <a:lnSpc>
                              <a:spcPct val="115000"/>
                            </a:lnSpc>
                            <a:spcAft>
                              <a:spcPts val="0"/>
                            </a:spcAft>
                          </a:pPr>
                          <a:r>
                            <a:rPr lang="es-EC" sz="1800" dirty="0">
                              <a:effectLst/>
                            </a:rPr>
                            <a:t>PID</a:t>
                          </a:r>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a:effectLst/>
                            </a:rPr>
                            <a:t>1.2 </a:t>
                          </a:r>
                          <a14:m>
                            <m:oMath xmlns:m="http://schemas.openxmlformats.org/officeDocument/2006/math">
                              <m:f>
                                <m:fPr>
                                  <m:type m:val="lin"/>
                                  <m:ctrlPr>
                                    <a:rPr lang="es-EC" sz="1800" i="1">
                                      <a:effectLst/>
                                      <a:latin typeface="Cambria Math"/>
                                    </a:rPr>
                                  </m:ctrlPr>
                                </m:fPr>
                                <m:num>
                                  <m:r>
                                    <m:rPr>
                                      <m:sty m:val="p"/>
                                    </m:rPr>
                                    <a:rPr lang="es-ES_tradnl" sz="1800">
                                      <a:effectLst/>
                                      <a:latin typeface="Cambria Math"/>
                                    </a:rPr>
                                    <m:t>T</m:t>
                                  </m:r>
                                </m:num>
                                <m:den>
                                  <m:r>
                                    <m:rPr>
                                      <m:sty m:val="p"/>
                                    </m:rPr>
                                    <a:rPr lang="es-ES_tradnl" sz="1800">
                                      <a:effectLst/>
                                      <a:latin typeface="Cambria Math"/>
                                    </a:rPr>
                                    <m:t>L</m:t>
                                  </m:r>
                                </m:den>
                              </m:f>
                            </m:oMath>
                          </a14:m>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S_tradnl" sz="1800">
                                    <a:effectLst/>
                                    <a:latin typeface="Cambria Math"/>
                                  </a:rPr>
                                  <m:t>2∗</m:t>
                                </m:r>
                                <m:r>
                                  <m:rPr>
                                    <m:sty m:val="p"/>
                                  </m:rPr>
                                  <a:rPr lang="es-ES_tradnl" sz="1800">
                                    <a:effectLst/>
                                    <a:latin typeface="Cambria Math"/>
                                  </a:rPr>
                                  <m:t>L</m:t>
                                </m:r>
                              </m:oMath>
                            </m:oMathPara>
                          </a14:m>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S_tradnl" sz="1800">
                                    <a:effectLst/>
                                    <a:latin typeface="Cambria Math"/>
                                  </a:rPr>
                                  <m:t>0.5∗</m:t>
                                </m:r>
                                <m:r>
                                  <m:rPr>
                                    <m:sty m:val="p"/>
                                  </m:rPr>
                                  <a:rPr lang="es-ES_tradnl" sz="1800">
                                    <a:effectLst/>
                                    <a:latin typeface="Cambria Math"/>
                                  </a:rPr>
                                  <m:t>L</m:t>
                                </m:r>
                              </m:oMath>
                            </m:oMathPara>
                          </a14:m>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f>
                                  <m:fPr>
                                    <m:type m:val="lin"/>
                                    <m:ctrlPr>
                                      <a:rPr lang="es-EC" sz="1800" i="1">
                                        <a:effectLst/>
                                        <a:latin typeface="Cambria Math"/>
                                      </a:rPr>
                                    </m:ctrlPr>
                                  </m:fPr>
                                  <m:num>
                                    <m:sSub>
                                      <m:sSubPr>
                                        <m:ctrlPr>
                                          <a:rPr lang="es-EC" sz="1800" i="1">
                                            <a:effectLst/>
                                            <a:latin typeface="Cambria Math"/>
                                          </a:rPr>
                                        </m:ctrlPr>
                                      </m:sSubPr>
                                      <m:e>
                                        <m:r>
                                          <m:rPr>
                                            <m:sty m:val="p"/>
                                          </m:rPr>
                                          <a:rPr lang="es-ES_tradnl" sz="1800">
                                            <a:effectLst/>
                                            <a:latin typeface="Cambria Math"/>
                                          </a:rPr>
                                          <m:t>K</m:t>
                                        </m:r>
                                      </m:e>
                                      <m:sub>
                                        <m:r>
                                          <m:rPr>
                                            <m:sty m:val="p"/>
                                          </m:rPr>
                                          <a:rPr lang="es-ES_tradnl" sz="1800">
                                            <a:effectLst/>
                                            <a:latin typeface="Cambria Math"/>
                                          </a:rPr>
                                          <m:t>p</m:t>
                                        </m:r>
                                      </m:sub>
                                    </m:sSub>
                                  </m:num>
                                  <m:den>
                                    <m:sSub>
                                      <m:sSubPr>
                                        <m:ctrlPr>
                                          <a:rPr lang="es-EC" sz="1800" i="1">
                                            <a:effectLst/>
                                            <a:latin typeface="Cambria Math"/>
                                          </a:rPr>
                                        </m:ctrlPr>
                                      </m:sSubPr>
                                      <m:e>
                                        <m:r>
                                          <m:rPr>
                                            <m:sty m:val="p"/>
                                          </m:rPr>
                                          <a:rPr lang="es-ES_tradnl" sz="1800">
                                            <a:effectLst/>
                                            <a:latin typeface="Cambria Math"/>
                                          </a:rPr>
                                          <m:t>T</m:t>
                                        </m:r>
                                      </m:e>
                                      <m:sub>
                                        <m:r>
                                          <m:rPr>
                                            <m:sty m:val="p"/>
                                          </m:rPr>
                                          <a:rPr lang="es-ES_tradnl" sz="1800">
                                            <a:effectLst/>
                                            <a:latin typeface="Cambria Math"/>
                                          </a:rPr>
                                          <m:t>i</m:t>
                                        </m:r>
                                      </m:sub>
                                    </m:sSub>
                                  </m:den>
                                </m:f>
                              </m:oMath>
                            </m:oMathPara>
                          </a14:m>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a:rPr>
                                    </m:ctrlPr>
                                  </m:sSubPr>
                                  <m:e>
                                    <m:r>
                                      <m:rPr>
                                        <m:sty m:val="p"/>
                                      </m:rPr>
                                      <a:rPr lang="es-ES_tradnl" sz="1800">
                                        <a:effectLst/>
                                        <a:latin typeface="Cambria Math"/>
                                      </a:rPr>
                                      <m:t>K</m:t>
                                    </m:r>
                                  </m:e>
                                  <m:sub>
                                    <m:r>
                                      <m:rPr>
                                        <m:sty m:val="p"/>
                                      </m:rPr>
                                      <a:rPr lang="es-ES_tradnl" sz="1800">
                                        <a:effectLst/>
                                        <a:latin typeface="Cambria Math"/>
                                      </a:rPr>
                                      <m:t>p</m:t>
                                    </m:r>
                                  </m:sub>
                                </m:sSub>
                                <m:r>
                                  <a:rPr lang="es-ES_tradnl" sz="1800">
                                    <a:effectLst/>
                                    <a:latin typeface="Cambria Math"/>
                                  </a:rPr>
                                  <m:t>∗</m:t>
                                </m:r>
                                <m:sSub>
                                  <m:sSubPr>
                                    <m:ctrlPr>
                                      <a:rPr lang="es-EC" sz="1800" i="1">
                                        <a:effectLst/>
                                        <a:latin typeface="Cambria Math"/>
                                      </a:rPr>
                                    </m:ctrlPr>
                                  </m:sSubPr>
                                  <m:e>
                                    <m:r>
                                      <m:rPr>
                                        <m:sty m:val="p"/>
                                      </m:rPr>
                                      <a:rPr lang="es-ES_tradnl" sz="1800">
                                        <a:effectLst/>
                                        <a:latin typeface="Cambria Math"/>
                                      </a:rPr>
                                      <m:t>T</m:t>
                                    </m:r>
                                  </m:e>
                                  <m:sub>
                                    <m:r>
                                      <m:rPr>
                                        <m:sty m:val="p"/>
                                      </m:rPr>
                                      <a:rPr lang="es-ES_tradnl" sz="1800">
                                        <a:effectLst/>
                                        <a:latin typeface="Cambria Math"/>
                                      </a:rPr>
                                      <m:t>d</m:t>
                                    </m:r>
                                  </m:sub>
                                </m:sSub>
                              </m:oMath>
                            </m:oMathPara>
                          </a14:m>
                          <a:endParaRPr lang="es-EC" sz="2400" dirty="0">
                            <a:effectLst/>
                            <a:latin typeface="Cambria Math"/>
                            <a:ea typeface="Times New Roman"/>
                            <a:cs typeface="Times New Roman"/>
                          </a:endParaRPr>
                        </a:p>
                      </a:txBody>
                      <a:tcPr marL="68580" marR="68580" marT="0" marB="0" anchor="ctr"/>
                    </a:tc>
                  </a:tr>
                </a:tbl>
              </a:graphicData>
            </a:graphic>
          </p:graphicFrame>
        </mc:Choice>
        <mc:Fallback xmlns="">
          <p:graphicFrame>
            <p:nvGraphicFramePr>
              <p:cNvPr id="5" name="4 Tabla"/>
              <p:cNvGraphicFramePr>
                <a:graphicFrameLocks noGrp="1"/>
              </p:cNvGraphicFramePr>
              <p:nvPr>
                <p:extLst>
                  <p:ext uri="{D42A27DB-BD31-4B8C-83A1-F6EECF244321}">
                    <p14:modId xmlns:p14="http://schemas.microsoft.com/office/powerpoint/2010/main" val="270427080"/>
                  </p:ext>
                </p:extLst>
              </p:nvPr>
            </p:nvGraphicFramePr>
            <p:xfrm>
              <a:off x="561926" y="2924944"/>
              <a:ext cx="7394450" cy="1641983"/>
            </p:xfrm>
            <a:graphic>
              <a:graphicData uri="http://schemas.openxmlformats.org/drawingml/2006/table">
                <a:tbl>
                  <a:tblPr firstRow="1" firstCol="1" bandRow="1">
                    <a:tableStyleId>{5C22544A-7EE6-4342-B048-85BDC9FD1C3A}</a:tableStyleId>
                  </a:tblPr>
                  <a:tblGrid>
                    <a:gridCol w="1323871"/>
                    <a:gridCol w="1319434"/>
                    <a:gridCol w="1319434"/>
                    <a:gridCol w="1218849"/>
                    <a:gridCol w="1218849"/>
                    <a:gridCol w="994013"/>
                  </a:tblGrid>
                  <a:tr h="610616">
                    <a:tc>
                      <a:txBody>
                        <a:bodyPr/>
                        <a:lstStyle/>
                        <a:p>
                          <a:pPr algn="ctr">
                            <a:lnSpc>
                              <a:spcPct val="115000"/>
                            </a:lnSpc>
                            <a:spcAft>
                              <a:spcPts val="0"/>
                            </a:spcAft>
                          </a:pPr>
                          <a:r>
                            <a:rPr lang="es-EC" sz="1800" dirty="0">
                              <a:effectLst/>
                            </a:rPr>
                            <a:t>Tipo de Controlador</a:t>
                          </a:r>
                          <a:endParaRPr lang="es-EC" sz="2400" dirty="0">
                            <a:effectLst/>
                            <a:latin typeface="Cambria Math"/>
                            <a:ea typeface="Times New Roman"/>
                            <a:cs typeface="Times New Roman"/>
                          </a:endParaRPr>
                        </a:p>
                      </a:txBody>
                      <a:tcPr marL="68580" marR="68580" marT="0" marB="0" anchor="ctr"/>
                    </a:tc>
                    <a:tc>
                      <a:txBody>
                        <a:bodyPr/>
                        <a:lstStyle/>
                        <a:p>
                          <a:endParaRPr lang="es-EC"/>
                        </a:p>
                      </a:txBody>
                      <a:tcPr marL="68580" marR="68580" marT="0" marB="0" anchor="ctr">
                        <a:blipFill rotWithShape="1">
                          <a:blip r:embed="rId2"/>
                          <a:stretch>
                            <a:fillRect l="-100000" t="-9000" r="-359447" b="-281000"/>
                          </a:stretch>
                        </a:blipFill>
                      </a:tcPr>
                    </a:tc>
                    <a:tc>
                      <a:txBody>
                        <a:bodyPr/>
                        <a:lstStyle/>
                        <a:p>
                          <a:endParaRPr lang="es-EC"/>
                        </a:p>
                      </a:txBody>
                      <a:tcPr marL="68580" marR="68580" marT="0" marB="0" anchor="ctr">
                        <a:blipFill rotWithShape="1">
                          <a:blip r:embed="rId2"/>
                          <a:stretch>
                            <a:fillRect l="-200926" t="-9000" r="-261111" b="-281000"/>
                          </a:stretch>
                        </a:blipFill>
                      </a:tcPr>
                    </a:tc>
                    <a:tc>
                      <a:txBody>
                        <a:bodyPr/>
                        <a:lstStyle/>
                        <a:p>
                          <a:endParaRPr lang="es-EC"/>
                        </a:p>
                      </a:txBody>
                      <a:tcPr marL="68580" marR="68580" marT="0" marB="0" anchor="ctr">
                        <a:blipFill rotWithShape="1">
                          <a:blip r:embed="rId2"/>
                          <a:stretch>
                            <a:fillRect l="-325000" t="-9000" r="-182000" b="-281000"/>
                          </a:stretch>
                        </a:blipFill>
                      </a:tcPr>
                    </a:tc>
                    <a:tc>
                      <a:txBody>
                        <a:bodyPr/>
                        <a:lstStyle/>
                        <a:p>
                          <a:endParaRPr lang="es-EC"/>
                        </a:p>
                      </a:txBody>
                      <a:tcPr marL="68580" marR="68580" marT="0" marB="0" anchor="ctr">
                        <a:blipFill rotWithShape="1">
                          <a:blip r:embed="rId2"/>
                          <a:stretch>
                            <a:fillRect l="-425000" t="-9000" r="-82000" b="-281000"/>
                          </a:stretch>
                        </a:blipFill>
                      </a:tcPr>
                    </a:tc>
                    <a:tc>
                      <a:txBody>
                        <a:bodyPr/>
                        <a:lstStyle/>
                        <a:p>
                          <a:endParaRPr lang="es-EC"/>
                        </a:p>
                      </a:txBody>
                      <a:tcPr marL="68580" marR="68580" marT="0" marB="0" anchor="ctr">
                        <a:blipFill rotWithShape="1">
                          <a:blip r:embed="rId2"/>
                          <a:stretch>
                            <a:fillRect l="-644172" t="-9000" r="-613" b="-281000"/>
                          </a:stretch>
                        </a:blipFill>
                      </a:tcPr>
                    </a:tc>
                  </a:tr>
                  <a:tr h="343789">
                    <a:tc>
                      <a:txBody>
                        <a:bodyPr/>
                        <a:lstStyle/>
                        <a:p>
                          <a:pPr algn="ctr">
                            <a:lnSpc>
                              <a:spcPct val="115000"/>
                            </a:lnSpc>
                            <a:spcAft>
                              <a:spcPts val="0"/>
                            </a:spcAft>
                          </a:pPr>
                          <a:r>
                            <a:rPr lang="es-EC" sz="1800">
                              <a:effectLst/>
                            </a:rPr>
                            <a:t>P</a:t>
                          </a:r>
                          <a:endParaRPr lang="es-EC" sz="2400">
                            <a:effectLst/>
                            <a:latin typeface="Cambria Math"/>
                            <a:ea typeface="Times New Roman"/>
                            <a:cs typeface="Times New Roman"/>
                          </a:endParaRPr>
                        </a:p>
                      </a:txBody>
                      <a:tcPr marL="68580" marR="68580" marT="0" marB="0" anchor="ctr"/>
                    </a:tc>
                    <a:tc>
                      <a:txBody>
                        <a:bodyPr/>
                        <a:lstStyle/>
                        <a:p>
                          <a:endParaRPr lang="es-EC"/>
                        </a:p>
                      </a:txBody>
                      <a:tcPr marL="68580" marR="68580" marT="0" marB="0" anchor="ctr">
                        <a:blipFill rotWithShape="1">
                          <a:blip r:embed="rId2"/>
                          <a:stretch>
                            <a:fillRect l="-100000" t="-194643" r="-359447" b="-401786"/>
                          </a:stretch>
                        </a:blipFill>
                      </a:tcPr>
                    </a:tc>
                    <a:tc>
                      <a:txBody>
                        <a:bodyPr/>
                        <a:lstStyle/>
                        <a:p>
                          <a:endParaRPr lang="es-EC"/>
                        </a:p>
                      </a:txBody>
                      <a:tcPr marL="68580" marR="68580" marT="0" marB="0" anchor="ctr">
                        <a:blipFill rotWithShape="1">
                          <a:blip r:embed="rId2"/>
                          <a:stretch>
                            <a:fillRect l="-200926" t="-194643" r="-261111" b="-401786"/>
                          </a:stretch>
                        </a:blipFill>
                      </a:tcPr>
                    </a:tc>
                    <a:tc>
                      <a:txBody>
                        <a:bodyPr/>
                        <a:lstStyle/>
                        <a:p>
                          <a:pPr algn="ctr">
                            <a:lnSpc>
                              <a:spcPct val="115000"/>
                            </a:lnSpc>
                            <a:spcAft>
                              <a:spcPts val="0"/>
                            </a:spcAft>
                          </a:pPr>
                          <a:r>
                            <a:rPr lang="es-EC" sz="1800" dirty="0">
                              <a:effectLst/>
                            </a:rPr>
                            <a:t>0</a:t>
                          </a:r>
                          <a:endParaRPr lang="es-EC" sz="2400" dirty="0">
                            <a:effectLst/>
                            <a:latin typeface="Cambria Math"/>
                            <a:ea typeface="Times New Roman"/>
                            <a:cs typeface="Times New Roman"/>
                          </a:endParaRPr>
                        </a:p>
                      </a:txBody>
                      <a:tcPr marL="68580" marR="68580" marT="0" marB="0" anchor="ctr"/>
                    </a:tc>
                    <a:tc>
                      <a:txBody>
                        <a:bodyPr/>
                        <a:lstStyle/>
                        <a:p>
                          <a:endParaRPr lang="es-EC"/>
                        </a:p>
                      </a:txBody>
                      <a:tcPr marL="68580" marR="68580" marT="0" marB="0" anchor="ctr">
                        <a:blipFill rotWithShape="1">
                          <a:blip r:embed="rId2"/>
                          <a:stretch>
                            <a:fillRect l="-425000" t="-194643" r="-82000" b="-401786"/>
                          </a:stretch>
                        </a:blipFill>
                      </a:tcPr>
                    </a:tc>
                    <a:tc>
                      <a:txBody>
                        <a:bodyPr/>
                        <a:lstStyle/>
                        <a:p>
                          <a:endParaRPr lang="es-EC"/>
                        </a:p>
                      </a:txBody>
                      <a:tcPr marL="68580" marR="68580" marT="0" marB="0" anchor="ctr">
                        <a:blipFill rotWithShape="1">
                          <a:blip r:embed="rId2"/>
                          <a:stretch>
                            <a:fillRect l="-644172" t="-194643" r="-613" b="-401786"/>
                          </a:stretch>
                        </a:blipFill>
                      </a:tcPr>
                    </a:tc>
                  </a:tr>
                  <a:tr h="343789">
                    <a:tc>
                      <a:txBody>
                        <a:bodyPr/>
                        <a:lstStyle/>
                        <a:p>
                          <a:pPr algn="ctr">
                            <a:lnSpc>
                              <a:spcPct val="115000"/>
                            </a:lnSpc>
                            <a:spcAft>
                              <a:spcPts val="0"/>
                            </a:spcAft>
                          </a:pPr>
                          <a:r>
                            <a:rPr lang="es-EC" sz="1800">
                              <a:effectLst/>
                            </a:rPr>
                            <a:t>PI</a:t>
                          </a:r>
                          <a:endParaRPr lang="es-EC" sz="2400">
                            <a:effectLst/>
                            <a:latin typeface="Cambria Math"/>
                            <a:ea typeface="Times New Roman"/>
                            <a:cs typeface="Times New Roman"/>
                          </a:endParaRPr>
                        </a:p>
                      </a:txBody>
                      <a:tcPr marL="68580" marR="68580" marT="0" marB="0" anchor="ctr"/>
                    </a:tc>
                    <a:tc>
                      <a:txBody>
                        <a:bodyPr/>
                        <a:lstStyle/>
                        <a:p>
                          <a:endParaRPr lang="es-EC"/>
                        </a:p>
                      </a:txBody>
                      <a:tcPr marL="68580" marR="68580" marT="0" marB="0" anchor="ctr">
                        <a:blipFill rotWithShape="1">
                          <a:blip r:embed="rId2"/>
                          <a:stretch>
                            <a:fillRect l="-100000" t="-289474" r="-359447" b="-294737"/>
                          </a:stretch>
                        </a:blipFill>
                      </a:tcPr>
                    </a:tc>
                    <a:tc>
                      <a:txBody>
                        <a:bodyPr/>
                        <a:lstStyle/>
                        <a:p>
                          <a:endParaRPr lang="es-EC"/>
                        </a:p>
                      </a:txBody>
                      <a:tcPr marL="68580" marR="68580" marT="0" marB="0" anchor="ctr">
                        <a:blipFill rotWithShape="1">
                          <a:blip r:embed="rId2"/>
                          <a:stretch>
                            <a:fillRect l="-200926" t="-289474" r="-261111" b="-294737"/>
                          </a:stretch>
                        </a:blipFill>
                      </a:tcPr>
                    </a:tc>
                    <a:tc>
                      <a:txBody>
                        <a:bodyPr/>
                        <a:lstStyle/>
                        <a:p>
                          <a:pPr algn="ctr">
                            <a:lnSpc>
                              <a:spcPct val="115000"/>
                            </a:lnSpc>
                            <a:spcAft>
                              <a:spcPts val="0"/>
                            </a:spcAft>
                          </a:pPr>
                          <a:r>
                            <a:rPr lang="es-EC" sz="1800">
                              <a:effectLst/>
                            </a:rPr>
                            <a:t>0</a:t>
                          </a:r>
                          <a:endParaRPr lang="es-EC" sz="2400">
                            <a:effectLst/>
                            <a:latin typeface="Cambria Math"/>
                            <a:ea typeface="Times New Roman"/>
                            <a:cs typeface="Times New Roman"/>
                          </a:endParaRPr>
                        </a:p>
                      </a:txBody>
                      <a:tcPr marL="68580" marR="68580" marT="0" marB="0" anchor="ctr"/>
                    </a:tc>
                    <a:tc>
                      <a:txBody>
                        <a:bodyPr/>
                        <a:lstStyle/>
                        <a:p>
                          <a:endParaRPr lang="es-EC"/>
                        </a:p>
                      </a:txBody>
                      <a:tcPr marL="68580" marR="68580" marT="0" marB="0" anchor="ctr">
                        <a:blipFill rotWithShape="1">
                          <a:blip r:embed="rId2"/>
                          <a:stretch>
                            <a:fillRect l="-425000" t="-289474" r="-82000" b="-294737"/>
                          </a:stretch>
                        </a:blipFill>
                      </a:tcPr>
                    </a:tc>
                    <a:tc>
                      <a:txBody>
                        <a:bodyPr/>
                        <a:lstStyle/>
                        <a:p>
                          <a:endParaRPr lang="es-EC"/>
                        </a:p>
                      </a:txBody>
                      <a:tcPr marL="68580" marR="68580" marT="0" marB="0" anchor="ctr">
                        <a:blipFill rotWithShape="1">
                          <a:blip r:embed="rId2"/>
                          <a:stretch>
                            <a:fillRect l="-644172" t="-289474" r="-613" b="-294737"/>
                          </a:stretch>
                        </a:blipFill>
                      </a:tcPr>
                    </a:tc>
                  </a:tr>
                  <a:tr h="343789">
                    <a:tc>
                      <a:txBody>
                        <a:bodyPr/>
                        <a:lstStyle/>
                        <a:p>
                          <a:pPr algn="ctr">
                            <a:lnSpc>
                              <a:spcPct val="115000"/>
                            </a:lnSpc>
                            <a:spcAft>
                              <a:spcPts val="0"/>
                            </a:spcAft>
                          </a:pPr>
                          <a:r>
                            <a:rPr lang="es-EC" sz="1800" dirty="0">
                              <a:effectLst/>
                            </a:rPr>
                            <a:t>PID</a:t>
                          </a:r>
                          <a:endParaRPr lang="es-EC" sz="2400" dirty="0">
                            <a:effectLst/>
                            <a:latin typeface="Cambria Math"/>
                            <a:ea typeface="Times New Roman"/>
                            <a:cs typeface="Times New Roman"/>
                          </a:endParaRPr>
                        </a:p>
                      </a:txBody>
                      <a:tcPr marL="68580" marR="68580" marT="0" marB="0" anchor="ctr"/>
                    </a:tc>
                    <a:tc>
                      <a:txBody>
                        <a:bodyPr/>
                        <a:lstStyle/>
                        <a:p>
                          <a:endParaRPr lang="es-EC"/>
                        </a:p>
                      </a:txBody>
                      <a:tcPr marL="68580" marR="68580" marT="0" marB="0" anchor="ctr">
                        <a:blipFill rotWithShape="1">
                          <a:blip r:embed="rId2"/>
                          <a:stretch>
                            <a:fillRect l="-100000" t="-396429" r="-359447" b="-200000"/>
                          </a:stretch>
                        </a:blipFill>
                      </a:tcPr>
                    </a:tc>
                    <a:tc>
                      <a:txBody>
                        <a:bodyPr/>
                        <a:lstStyle/>
                        <a:p>
                          <a:endParaRPr lang="es-EC"/>
                        </a:p>
                      </a:txBody>
                      <a:tcPr marL="68580" marR="68580" marT="0" marB="0" anchor="ctr">
                        <a:blipFill rotWithShape="1">
                          <a:blip r:embed="rId2"/>
                          <a:stretch>
                            <a:fillRect l="-200926" t="-396429" r="-261111" b="-200000"/>
                          </a:stretch>
                        </a:blipFill>
                      </a:tcPr>
                    </a:tc>
                    <a:tc>
                      <a:txBody>
                        <a:bodyPr/>
                        <a:lstStyle/>
                        <a:p>
                          <a:endParaRPr lang="es-EC"/>
                        </a:p>
                      </a:txBody>
                      <a:tcPr marL="68580" marR="68580" marT="0" marB="0" anchor="ctr">
                        <a:blipFill rotWithShape="1">
                          <a:blip r:embed="rId2"/>
                          <a:stretch>
                            <a:fillRect l="-325000" t="-396429" r="-182000" b="-200000"/>
                          </a:stretch>
                        </a:blipFill>
                      </a:tcPr>
                    </a:tc>
                    <a:tc>
                      <a:txBody>
                        <a:bodyPr/>
                        <a:lstStyle/>
                        <a:p>
                          <a:endParaRPr lang="es-EC"/>
                        </a:p>
                      </a:txBody>
                      <a:tcPr marL="68580" marR="68580" marT="0" marB="0" anchor="ctr">
                        <a:blipFill rotWithShape="1">
                          <a:blip r:embed="rId2"/>
                          <a:stretch>
                            <a:fillRect l="-425000" t="-396429" r="-82000" b="-200000"/>
                          </a:stretch>
                        </a:blipFill>
                      </a:tcPr>
                    </a:tc>
                    <a:tc>
                      <a:txBody>
                        <a:bodyPr/>
                        <a:lstStyle/>
                        <a:p>
                          <a:endParaRPr lang="es-EC"/>
                        </a:p>
                      </a:txBody>
                      <a:tcPr marL="68580" marR="68580" marT="0" marB="0" anchor="ctr">
                        <a:blipFill rotWithShape="1">
                          <a:blip r:embed="rId2"/>
                          <a:stretch>
                            <a:fillRect l="-644172" t="-396429" r="-613" b="-200000"/>
                          </a:stretch>
                        </a:blip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8" name="7 Tabla"/>
              <p:cNvGraphicFramePr>
                <a:graphicFrameLocks noGrp="1"/>
              </p:cNvGraphicFramePr>
              <p:nvPr>
                <p:extLst>
                  <p:ext uri="{D42A27DB-BD31-4B8C-83A1-F6EECF244321}">
                    <p14:modId xmlns:p14="http://schemas.microsoft.com/office/powerpoint/2010/main" val="896039324"/>
                  </p:ext>
                </p:extLst>
              </p:nvPr>
            </p:nvGraphicFramePr>
            <p:xfrm>
              <a:off x="561928" y="4869160"/>
              <a:ext cx="7394448" cy="1577340"/>
            </p:xfrm>
            <a:graphic>
              <a:graphicData uri="http://schemas.openxmlformats.org/drawingml/2006/table">
                <a:tbl>
                  <a:tblPr firstRow="1" firstCol="1" bandRow="1">
                    <a:tableStyleId>{5C22544A-7EE6-4342-B048-85BDC9FD1C3A}</a:tableStyleId>
                  </a:tblPr>
                  <a:tblGrid>
                    <a:gridCol w="1323606"/>
                    <a:gridCol w="1320648"/>
                    <a:gridCol w="1319170"/>
                    <a:gridCol w="1218605"/>
                    <a:gridCol w="1218605"/>
                    <a:gridCol w="993814"/>
                  </a:tblGrid>
                  <a:tr h="396240">
                    <a:tc>
                      <a:txBody>
                        <a:bodyPr/>
                        <a:lstStyle/>
                        <a:p>
                          <a:pPr algn="ctr">
                            <a:lnSpc>
                              <a:spcPct val="115000"/>
                            </a:lnSpc>
                            <a:spcAft>
                              <a:spcPts val="0"/>
                            </a:spcAft>
                          </a:pPr>
                          <a:r>
                            <a:rPr lang="es-EC" sz="1800" dirty="0">
                              <a:effectLst/>
                            </a:rPr>
                            <a:t>Tipo de Controlador</a:t>
                          </a:r>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a:rPr>
                                    </m:ctrlPr>
                                  </m:sSubPr>
                                  <m:e>
                                    <m:r>
                                      <a:rPr lang="es-ES_tradnl" sz="1800">
                                        <a:effectLst/>
                                        <a:latin typeface="Cambria Math"/>
                                      </a:rPr>
                                      <m:t>𝐊</m:t>
                                    </m:r>
                                  </m:e>
                                  <m:sub>
                                    <m:r>
                                      <a:rPr lang="es-ES_tradnl" sz="1800">
                                        <a:effectLst/>
                                        <a:latin typeface="Cambria Math"/>
                                      </a:rPr>
                                      <m:t>𝐏</m:t>
                                    </m:r>
                                  </m:sub>
                                </m:sSub>
                              </m:oMath>
                            </m:oMathPara>
                          </a14:m>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a:rPr>
                                    </m:ctrlPr>
                                  </m:sSubPr>
                                  <m:e>
                                    <m:r>
                                      <a:rPr lang="es-ES_tradnl" sz="1800">
                                        <a:effectLst/>
                                        <a:latin typeface="Cambria Math"/>
                                      </a:rPr>
                                      <m:t>𝐓</m:t>
                                    </m:r>
                                  </m:e>
                                  <m:sub>
                                    <m:r>
                                      <a:rPr lang="es-ES_tradnl" sz="1800">
                                        <a:effectLst/>
                                        <a:latin typeface="Cambria Math"/>
                                      </a:rPr>
                                      <m:t>𝐢</m:t>
                                    </m:r>
                                  </m:sub>
                                </m:sSub>
                              </m:oMath>
                            </m:oMathPara>
                          </a14:m>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a:rPr>
                                    </m:ctrlPr>
                                  </m:sSubPr>
                                  <m:e>
                                    <m:r>
                                      <a:rPr lang="es-ES_tradnl" sz="1800">
                                        <a:effectLst/>
                                        <a:latin typeface="Cambria Math"/>
                                      </a:rPr>
                                      <m:t>𝐓</m:t>
                                    </m:r>
                                  </m:e>
                                  <m:sub>
                                    <m:r>
                                      <a:rPr lang="es-ES_tradnl" sz="1800">
                                        <a:effectLst/>
                                        <a:latin typeface="Cambria Math"/>
                                      </a:rPr>
                                      <m:t>𝐝</m:t>
                                    </m:r>
                                  </m:sub>
                                </m:sSub>
                              </m:oMath>
                            </m:oMathPara>
                          </a14:m>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a:rPr>
                                    </m:ctrlPr>
                                  </m:sSubPr>
                                  <m:e>
                                    <m:r>
                                      <a:rPr lang="es-ES_tradnl" sz="1800">
                                        <a:effectLst/>
                                        <a:latin typeface="Cambria Math"/>
                                      </a:rPr>
                                      <m:t>𝐊</m:t>
                                    </m:r>
                                  </m:e>
                                  <m:sub>
                                    <m:r>
                                      <a:rPr lang="es-ES_tradnl" sz="1800">
                                        <a:effectLst/>
                                        <a:latin typeface="Cambria Math"/>
                                      </a:rPr>
                                      <m:t>𝐢</m:t>
                                    </m:r>
                                  </m:sub>
                                </m:sSub>
                              </m:oMath>
                            </m:oMathPara>
                          </a14:m>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a:rPr>
                                    </m:ctrlPr>
                                  </m:sSubPr>
                                  <m:e>
                                    <m:r>
                                      <a:rPr lang="es-ES_tradnl" sz="1800">
                                        <a:effectLst/>
                                        <a:latin typeface="Cambria Math"/>
                                      </a:rPr>
                                      <m:t>𝐊</m:t>
                                    </m:r>
                                  </m:e>
                                  <m:sub>
                                    <m:r>
                                      <a:rPr lang="es-ES_tradnl" sz="1800">
                                        <a:effectLst/>
                                        <a:latin typeface="Cambria Math"/>
                                      </a:rPr>
                                      <m:t>𝐝</m:t>
                                    </m:r>
                                  </m:sub>
                                </m:sSub>
                              </m:oMath>
                            </m:oMathPara>
                          </a14:m>
                          <a:endParaRPr lang="es-EC" sz="2400">
                            <a:effectLst/>
                            <a:latin typeface="Cambria Math"/>
                            <a:ea typeface="Times New Roman"/>
                            <a:cs typeface="Times New Roman"/>
                          </a:endParaRPr>
                        </a:p>
                      </a:txBody>
                      <a:tcPr marL="68580" marR="68580" marT="0" marB="0" anchor="ctr"/>
                    </a:tc>
                  </a:tr>
                  <a:tr h="179705">
                    <a:tc>
                      <a:txBody>
                        <a:bodyPr/>
                        <a:lstStyle/>
                        <a:p>
                          <a:pPr algn="ctr">
                            <a:lnSpc>
                              <a:spcPct val="115000"/>
                            </a:lnSpc>
                            <a:spcAft>
                              <a:spcPts val="0"/>
                            </a:spcAft>
                          </a:pPr>
                          <a:r>
                            <a:rPr lang="es-EC" sz="1800">
                              <a:effectLst/>
                            </a:rPr>
                            <a:t>P</a:t>
                          </a:r>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dirty="0">
                              <a:effectLst/>
                            </a:rPr>
                            <a:t>12.3263</a:t>
                          </a:r>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800">
                                    <a:effectLst/>
                                    <a:latin typeface="Cambria Math"/>
                                  </a:rPr>
                                  <m:t>∞</m:t>
                                </m:r>
                              </m:oMath>
                            </m:oMathPara>
                          </a14:m>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a:effectLst/>
                            </a:rPr>
                            <a:t>0</a:t>
                          </a:r>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a:effectLst/>
                            </a:rPr>
                            <a:t>0</a:t>
                          </a:r>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a:effectLst/>
                            </a:rPr>
                            <a:t>0</a:t>
                          </a:r>
                          <a:endParaRPr lang="es-EC" sz="2400">
                            <a:effectLst/>
                            <a:latin typeface="Cambria Math"/>
                            <a:ea typeface="Times New Roman"/>
                            <a:cs typeface="Times New Roman"/>
                          </a:endParaRPr>
                        </a:p>
                      </a:txBody>
                      <a:tcPr marL="68580" marR="68580" marT="0" marB="0" anchor="ctr"/>
                    </a:tc>
                  </a:tr>
                  <a:tr h="179705">
                    <a:tc>
                      <a:txBody>
                        <a:bodyPr/>
                        <a:lstStyle/>
                        <a:p>
                          <a:pPr algn="ctr">
                            <a:lnSpc>
                              <a:spcPct val="115000"/>
                            </a:lnSpc>
                            <a:spcAft>
                              <a:spcPts val="0"/>
                            </a:spcAft>
                          </a:pPr>
                          <a:r>
                            <a:rPr lang="es-EC" sz="1800">
                              <a:effectLst/>
                            </a:rPr>
                            <a:t>PI</a:t>
                          </a:r>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a:effectLst/>
                            </a:rPr>
                            <a:t>11.0937</a:t>
                          </a:r>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dirty="0">
                              <a:effectLst/>
                            </a:rPr>
                            <a:t>100</a:t>
                          </a:r>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dirty="0">
                              <a:effectLst/>
                            </a:rPr>
                            <a:t>0</a:t>
                          </a:r>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a:effectLst/>
                            </a:rPr>
                            <a:t>0.1109</a:t>
                          </a:r>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a:effectLst/>
                            </a:rPr>
                            <a:t>0</a:t>
                          </a:r>
                          <a:endParaRPr lang="es-EC" sz="2400">
                            <a:effectLst/>
                            <a:latin typeface="Cambria Math"/>
                            <a:ea typeface="Times New Roman"/>
                            <a:cs typeface="Times New Roman"/>
                          </a:endParaRPr>
                        </a:p>
                      </a:txBody>
                      <a:tcPr marL="68580" marR="68580" marT="0" marB="0" anchor="ctr"/>
                    </a:tc>
                  </a:tr>
                  <a:tr h="179705">
                    <a:tc>
                      <a:txBody>
                        <a:bodyPr/>
                        <a:lstStyle/>
                        <a:p>
                          <a:pPr algn="ctr">
                            <a:lnSpc>
                              <a:spcPct val="115000"/>
                            </a:lnSpc>
                            <a:spcAft>
                              <a:spcPts val="0"/>
                            </a:spcAft>
                          </a:pPr>
                          <a:r>
                            <a:rPr lang="es-EC" sz="1800">
                              <a:effectLst/>
                            </a:rPr>
                            <a:t>PID</a:t>
                          </a:r>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a:effectLst/>
                            </a:rPr>
                            <a:t>14.7916</a:t>
                          </a:r>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a:effectLst/>
                            </a:rPr>
                            <a:t>60</a:t>
                          </a:r>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dirty="0">
                              <a:effectLst/>
                            </a:rPr>
                            <a:t>15</a:t>
                          </a:r>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dirty="0">
                              <a:effectLst/>
                            </a:rPr>
                            <a:t>0.2465</a:t>
                          </a:r>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dirty="0">
                              <a:effectLst/>
                            </a:rPr>
                            <a:t>221.874</a:t>
                          </a:r>
                          <a:endParaRPr lang="es-EC" sz="2400" dirty="0">
                            <a:effectLst/>
                            <a:latin typeface="Cambria Math"/>
                            <a:ea typeface="Times New Roman"/>
                            <a:cs typeface="Times New Roman"/>
                          </a:endParaRPr>
                        </a:p>
                      </a:txBody>
                      <a:tcPr marL="68580" marR="68580" marT="0" marB="0" anchor="ctr"/>
                    </a:tc>
                  </a:tr>
                </a:tbl>
              </a:graphicData>
            </a:graphic>
          </p:graphicFrame>
        </mc:Choice>
        <mc:Fallback xmlns="">
          <p:graphicFrame>
            <p:nvGraphicFramePr>
              <p:cNvPr id="8" name="7 Tabla"/>
              <p:cNvGraphicFramePr>
                <a:graphicFrameLocks noGrp="1"/>
              </p:cNvGraphicFramePr>
              <p:nvPr>
                <p:extLst>
                  <p:ext uri="{D42A27DB-BD31-4B8C-83A1-F6EECF244321}">
                    <p14:modId xmlns:p14="http://schemas.microsoft.com/office/powerpoint/2010/main" val="896039324"/>
                  </p:ext>
                </p:extLst>
              </p:nvPr>
            </p:nvGraphicFramePr>
            <p:xfrm>
              <a:off x="561928" y="4869160"/>
              <a:ext cx="7394448" cy="1516380"/>
            </p:xfrm>
            <a:graphic>
              <a:graphicData uri="http://schemas.openxmlformats.org/drawingml/2006/table">
                <a:tbl>
                  <a:tblPr firstRow="1" firstCol="1" bandRow="1">
                    <a:tableStyleId>{5C22544A-7EE6-4342-B048-85BDC9FD1C3A}</a:tableStyleId>
                  </a:tblPr>
                  <a:tblGrid>
                    <a:gridCol w="1323606"/>
                    <a:gridCol w="1320648"/>
                    <a:gridCol w="1319170"/>
                    <a:gridCol w="1218605"/>
                    <a:gridCol w="1218605"/>
                    <a:gridCol w="993814"/>
                  </a:tblGrid>
                  <a:tr h="610616">
                    <a:tc>
                      <a:txBody>
                        <a:bodyPr/>
                        <a:lstStyle/>
                        <a:p>
                          <a:pPr algn="ctr">
                            <a:lnSpc>
                              <a:spcPct val="115000"/>
                            </a:lnSpc>
                            <a:spcAft>
                              <a:spcPts val="0"/>
                            </a:spcAft>
                          </a:pPr>
                          <a:r>
                            <a:rPr lang="es-EC" sz="1800" dirty="0">
                              <a:effectLst/>
                            </a:rPr>
                            <a:t>Tipo de Controlador</a:t>
                          </a:r>
                          <a:endParaRPr lang="es-EC" sz="2400" dirty="0">
                            <a:effectLst/>
                            <a:latin typeface="Cambria Math"/>
                            <a:ea typeface="Times New Roman"/>
                            <a:cs typeface="Times New Roman"/>
                          </a:endParaRPr>
                        </a:p>
                      </a:txBody>
                      <a:tcPr marL="68580" marR="68580" marT="0" marB="0" anchor="ctr"/>
                    </a:tc>
                    <a:tc>
                      <a:txBody>
                        <a:bodyPr/>
                        <a:lstStyle/>
                        <a:p>
                          <a:endParaRPr lang="es-EC"/>
                        </a:p>
                      </a:txBody>
                      <a:tcPr marL="68580" marR="68580" marT="0" marB="0" anchor="ctr">
                        <a:blipFill rotWithShape="1">
                          <a:blip r:embed="rId3"/>
                          <a:stretch>
                            <a:fillRect l="-100000" t="-9000" r="-359447" b="-173000"/>
                          </a:stretch>
                        </a:blipFill>
                      </a:tcPr>
                    </a:tc>
                    <a:tc>
                      <a:txBody>
                        <a:bodyPr/>
                        <a:lstStyle/>
                        <a:p>
                          <a:endParaRPr lang="es-EC"/>
                        </a:p>
                      </a:txBody>
                      <a:tcPr marL="68580" marR="68580" marT="0" marB="0" anchor="ctr">
                        <a:blipFill rotWithShape="1">
                          <a:blip r:embed="rId3"/>
                          <a:stretch>
                            <a:fillRect l="-200926" t="-9000" r="-261111" b="-173000"/>
                          </a:stretch>
                        </a:blipFill>
                      </a:tcPr>
                    </a:tc>
                    <a:tc>
                      <a:txBody>
                        <a:bodyPr/>
                        <a:lstStyle/>
                        <a:p>
                          <a:endParaRPr lang="es-EC"/>
                        </a:p>
                      </a:txBody>
                      <a:tcPr marL="68580" marR="68580" marT="0" marB="0" anchor="ctr">
                        <a:blipFill rotWithShape="1">
                          <a:blip r:embed="rId3"/>
                          <a:stretch>
                            <a:fillRect l="-325000" t="-9000" r="-182000" b="-173000"/>
                          </a:stretch>
                        </a:blipFill>
                      </a:tcPr>
                    </a:tc>
                    <a:tc>
                      <a:txBody>
                        <a:bodyPr/>
                        <a:lstStyle/>
                        <a:p>
                          <a:endParaRPr lang="es-EC"/>
                        </a:p>
                      </a:txBody>
                      <a:tcPr marL="68580" marR="68580" marT="0" marB="0" anchor="ctr">
                        <a:blipFill rotWithShape="1">
                          <a:blip r:embed="rId3"/>
                          <a:stretch>
                            <a:fillRect l="-425000" t="-9000" r="-82000" b="-173000"/>
                          </a:stretch>
                        </a:blipFill>
                      </a:tcPr>
                    </a:tc>
                    <a:tc>
                      <a:txBody>
                        <a:bodyPr/>
                        <a:lstStyle/>
                        <a:p>
                          <a:endParaRPr lang="es-EC"/>
                        </a:p>
                      </a:txBody>
                      <a:tcPr marL="68580" marR="68580" marT="0" marB="0" anchor="ctr">
                        <a:blipFill rotWithShape="1">
                          <a:blip r:embed="rId3"/>
                          <a:stretch>
                            <a:fillRect l="-644172" t="-9000" r="-613" b="-173000"/>
                          </a:stretch>
                        </a:blipFill>
                      </a:tcPr>
                    </a:tc>
                  </a:tr>
                  <a:tr h="315468">
                    <a:tc>
                      <a:txBody>
                        <a:bodyPr/>
                        <a:lstStyle/>
                        <a:p>
                          <a:pPr algn="ctr">
                            <a:lnSpc>
                              <a:spcPct val="115000"/>
                            </a:lnSpc>
                            <a:spcAft>
                              <a:spcPts val="0"/>
                            </a:spcAft>
                          </a:pPr>
                          <a:r>
                            <a:rPr lang="es-EC" sz="1800">
                              <a:effectLst/>
                            </a:rPr>
                            <a:t>P</a:t>
                          </a:r>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dirty="0">
                              <a:effectLst/>
                            </a:rPr>
                            <a:t>12.3263</a:t>
                          </a:r>
                          <a:endParaRPr lang="es-EC" sz="2400" dirty="0">
                            <a:effectLst/>
                            <a:latin typeface="Cambria Math"/>
                            <a:ea typeface="Times New Roman"/>
                            <a:cs typeface="Times New Roman"/>
                          </a:endParaRPr>
                        </a:p>
                      </a:txBody>
                      <a:tcPr marL="68580" marR="68580" marT="0" marB="0" anchor="ctr"/>
                    </a:tc>
                    <a:tc>
                      <a:txBody>
                        <a:bodyPr/>
                        <a:lstStyle/>
                        <a:p>
                          <a:endParaRPr lang="es-EC"/>
                        </a:p>
                      </a:txBody>
                      <a:tcPr marL="68580" marR="68580" marT="0" marB="0" anchor="ctr">
                        <a:blipFill rotWithShape="1">
                          <a:blip r:embed="rId3"/>
                          <a:stretch>
                            <a:fillRect l="-200926" t="-213725" r="-261111" b="-239216"/>
                          </a:stretch>
                        </a:blipFill>
                      </a:tcPr>
                    </a:tc>
                    <a:tc>
                      <a:txBody>
                        <a:bodyPr/>
                        <a:lstStyle/>
                        <a:p>
                          <a:pPr algn="ctr">
                            <a:lnSpc>
                              <a:spcPct val="115000"/>
                            </a:lnSpc>
                            <a:spcAft>
                              <a:spcPts val="0"/>
                            </a:spcAft>
                          </a:pPr>
                          <a:r>
                            <a:rPr lang="es-EC" sz="1800">
                              <a:effectLst/>
                            </a:rPr>
                            <a:t>0</a:t>
                          </a:r>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a:effectLst/>
                            </a:rPr>
                            <a:t>0</a:t>
                          </a:r>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a:effectLst/>
                            </a:rPr>
                            <a:t>0</a:t>
                          </a:r>
                          <a:endParaRPr lang="es-EC" sz="2400">
                            <a:effectLst/>
                            <a:latin typeface="Cambria Math"/>
                            <a:ea typeface="Times New Roman"/>
                            <a:cs typeface="Times New Roman"/>
                          </a:endParaRPr>
                        </a:p>
                      </a:txBody>
                      <a:tcPr marL="68580" marR="68580" marT="0" marB="0" anchor="ctr"/>
                    </a:tc>
                  </a:tr>
                  <a:tr h="295148">
                    <a:tc>
                      <a:txBody>
                        <a:bodyPr/>
                        <a:lstStyle/>
                        <a:p>
                          <a:pPr algn="ctr">
                            <a:lnSpc>
                              <a:spcPct val="115000"/>
                            </a:lnSpc>
                            <a:spcAft>
                              <a:spcPts val="0"/>
                            </a:spcAft>
                          </a:pPr>
                          <a:r>
                            <a:rPr lang="es-EC" sz="1800">
                              <a:effectLst/>
                            </a:rPr>
                            <a:t>PI</a:t>
                          </a:r>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a:effectLst/>
                            </a:rPr>
                            <a:t>11.0937</a:t>
                          </a:r>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dirty="0">
                              <a:effectLst/>
                            </a:rPr>
                            <a:t>100</a:t>
                          </a:r>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dirty="0">
                              <a:effectLst/>
                            </a:rPr>
                            <a:t>0</a:t>
                          </a:r>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a:effectLst/>
                            </a:rPr>
                            <a:t>0.1109</a:t>
                          </a:r>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a:effectLst/>
                            </a:rPr>
                            <a:t>0</a:t>
                          </a:r>
                          <a:endParaRPr lang="es-EC" sz="2400">
                            <a:effectLst/>
                            <a:latin typeface="Cambria Math"/>
                            <a:ea typeface="Times New Roman"/>
                            <a:cs typeface="Times New Roman"/>
                          </a:endParaRPr>
                        </a:p>
                      </a:txBody>
                      <a:tcPr marL="68580" marR="68580" marT="0" marB="0" anchor="ctr"/>
                    </a:tc>
                  </a:tr>
                  <a:tr h="295148">
                    <a:tc>
                      <a:txBody>
                        <a:bodyPr/>
                        <a:lstStyle/>
                        <a:p>
                          <a:pPr algn="ctr">
                            <a:lnSpc>
                              <a:spcPct val="115000"/>
                            </a:lnSpc>
                            <a:spcAft>
                              <a:spcPts val="0"/>
                            </a:spcAft>
                          </a:pPr>
                          <a:r>
                            <a:rPr lang="es-EC" sz="1800">
                              <a:effectLst/>
                            </a:rPr>
                            <a:t>PID</a:t>
                          </a:r>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a:effectLst/>
                            </a:rPr>
                            <a:t>14.7916</a:t>
                          </a:r>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a:effectLst/>
                            </a:rPr>
                            <a:t>60</a:t>
                          </a:r>
                          <a:endParaRPr lang="es-EC" sz="240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dirty="0">
                              <a:effectLst/>
                            </a:rPr>
                            <a:t>15</a:t>
                          </a:r>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dirty="0">
                              <a:effectLst/>
                            </a:rPr>
                            <a:t>0.2465</a:t>
                          </a:r>
                          <a:endParaRPr lang="es-EC" sz="2400" dirty="0">
                            <a:effectLst/>
                            <a:latin typeface="Cambria Math"/>
                            <a:ea typeface="Times New Roman"/>
                            <a:cs typeface="Times New Roman"/>
                          </a:endParaRPr>
                        </a:p>
                      </a:txBody>
                      <a:tcPr marL="68580" marR="68580" marT="0" marB="0" anchor="ctr"/>
                    </a:tc>
                    <a:tc>
                      <a:txBody>
                        <a:bodyPr/>
                        <a:lstStyle/>
                        <a:p>
                          <a:pPr algn="ctr">
                            <a:lnSpc>
                              <a:spcPct val="115000"/>
                            </a:lnSpc>
                            <a:spcAft>
                              <a:spcPts val="0"/>
                            </a:spcAft>
                          </a:pPr>
                          <a:r>
                            <a:rPr lang="es-EC" sz="1800" dirty="0">
                              <a:effectLst/>
                            </a:rPr>
                            <a:t>221.874</a:t>
                          </a:r>
                          <a:endParaRPr lang="es-EC" sz="2400" dirty="0">
                            <a:effectLst/>
                            <a:latin typeface="Cambria Math"/>
                            <a:ea typeface="Times New Roman"/>
                            <a:cs typeface="Times New Roman"/>
                          </a:endParaRPr>
                        </a:p>
                      </a:txBody>
                      <a:tcPr marL="68580" marR="68580" marT="0" marB="0" anchor="ctr"/>
                    </a:tc>
                  </a:tr>
                </a:tbl>
              </a:graphicData>
            </a:graphic>
          </p:graphicFrame>
        </mc:Fallback>
      </mc:AlternateContent>
    </p:spTree>
    <p:extLst>
      <p:ext uri="{BB962C8B-B14F-4D97-AF65-F5344CB8AC3E}">
        <p14:creationId xmlns:p14="http://schemas.microsoft.com/office/powerpoint/2010/main" val="38462954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457200" y="44624"/>
            <a:ext cx="7620000" cy="1143000"/>
          </a:xfrm>
        </p:spPr>
        <p:txBody>
          <a:bodyPr/>
          <a:lstStyle/>
          <a:p>
            <a:r>
              <a:rPr lang="es-EC" sz="4000" dirty="0" smtClean="0"/>
              <a:t>Diseño de controles P, PI y PID</a:t>
            </a:r>
            <a:endParaRPr lang="es-EC" sz="4000" dirty="0"/>
          </a:p>
        </p:txBody>
      </p:sp>
      <p:pic>
        <p:nvPicPr>
          <p:cNvPr id="9" name="8 Imagen"/>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7504" y="1265142"/>
            <a:ext cx="4105923" cy="2595906"/>
          </a:xfrm>
          <a:prstGeom prst="rect">
            <a:avLst/>
          </a:prstGeom>
          <a:noFill/>
          <a:ln>
            <a:solidFill>
              <a:schemeClr val="bg1">
                <a:lumMod val="50000"/>
              </a:schemeClr>
            </a:solidFill>
          </a:ln>
        </p:spPr>
      </p:pic>
      <p:pic>
        <p:nvPicPr>
          <p:cNvPr id="10" name="9 Imagen"/>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07504" y="3933056"/>
            <a:ext cx="4104456" cy="2595906"/>
          </a:xfrm>
          <a:prstGeom prst="rect">
            <a:avLst/>
          </a:prstGeom>
          <a:noFill/>
          <a:ln>
            <a:solidFill>
              <a:schemeClr val="bg1">
                <a:lumMod val="50000"/>
              </a:schemeClr>
            </a:solidFill>
          </a:ln>
        </p:spPr>
      </p:pic>
      <p:pic>
        <p:nvPicPr>
          <p:cNvPr id="11" name="10 Imagen"/>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283968" y="3933056"/>
            <a:ext cx="4104456" cy="2595906"/>
          </a:xfrm>
          <a:prstGeom prst="rect">
            <a:avLst/>
          </a:prstGeom>
          <a:noFill/>
          <a:ln>
            <a:solidFill>
              <a:schemeClr val="bg1">
                <a:lumMod val="50000"/>
              </a:schemeClr>
            </a:solidFill>
          </a:ln>
        </p:spPr>
      </p:pic>
      <p:graphicFrame>
        <p:nvGraphicFramePr>
          <p:cNvPr id="13" name="12 Diagrama"/>
          <p:cNvGraphicFramePr/>
          <p:nvPr>
            <p:extLst>
              <p:ext uri="{D42A27DB-BD31-4B8C-83A1-F6EECF244321}">
                <p14:modId xmlns:p14="http://schemas.microsoft.com/office/powerpoint/2010/main" val="3370951614"/>
              </p:ext>
            </p:extLst>
          </p:nvPr>
        </p:nvGraphicFramePr>
        <p:xfrm>
          <a:off x="3288196" y="332656"/>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819888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457200" y="44624"/>
            <a:ext cx="7620000" cy="1143000"/>
          </a:xfrm>
        </p:spPr>
        <p:txBody>
          <a:bodyPr/>
          <a:lstStyle/>
          <a:p>
            <a:r>
              <a:rPr lang="es-EC" sz="4000" dirty="0" smtClean="0"/>
              <a:t>Control PID de Temperatura</a:t>
            </a:r>
            <a:endParaRPr lang="es-EC" sz="4000" dirty="0"/>
          </a:p>
        </p:txBody>
      </p:sp>
      <p:graphicFrame>
        <p:nvGraphicFramePr>
          <p:cNvPr id="5" name="4 Diagrama"/>
          <p:cNvGraphicFramePr/>
          <p:nvPr>
            <p:extLst>
              <p:ext uri="{D42A27DB-BD31-4B8C-83A1-F6EECF244321}">
                <p14:modId xmlns:p14="http://schemas.microsoft.com/office/powerpoint/2010/main" val="2563298181"/>
              </p:ext>
            </p:extLst>
          </p:nvPr>
        </p:nvGraphicFramePr>
        <p:xfrm>
          <a:off x="35496" y="2492896"/>
          <a:ext cx="8388424" cy="1351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8 Diagrama"/>
          <p:cNvGraphicFramePr/>
          <p:nvPr>
            <p:extLst>
              <p:ext uri="{D42A27DB-BD31-4B8C-83A1-F6EECF244321}">
                <p14:modId xmlns:p14="http://schemas.microsoft.com/office/powerpoint/2010/main" val="352052311"/>
              </p:ext>
            </p:extLst>
          </p:nvPr>
        </p:nvGraphicFramePr>
        <p:xfrm>
          <a:off x="0" y="4725144"/>
          <a:ext cx="8388424" cy="13512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6 Rectángulo redondeado"/>
          <p:cNvSpPr/>
          <p:nvPr/>
        </p:nvSpPr>
        <p:spPr>
          <a:xfrm>
            <a:off x="-180528" y="1412776"/>
            <a:ext cx="6840760" cy="576064"/>
          </a:xfrm>
          <a:prstGeom prst="roundRect">
            <a:avLst/>
          </a:prstGeom>
          <a:gradFill flip="none" rotWithShape="1">
            <a:gsLst>
              <a:gs pos="0">
                <a:schemeClr val="accent4">
                  <a:lumMod val="60000"/>
                  <a:lumOff val="40000"/>
                </a:schemeClr>
              </a:gs>
              <a:gs pos="100000">
                <a:schemeClr val="accent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200" b="1" i="1" dirty="0" smtClean="0">
                <a:solidFill>
                  <a:sysClr val="windowText" lastClr="000000"/>
                </a:solidFill>
                <a:latin typeface="Browallia New" pitchFamily="34" charset="-34"/>
                <a:cs typeface="Browallia New" pitchFamily="34" charset="-34"/>
              </a:rPr>
              <a:t>Control PID sintonizado</a:t>
            </a:r>
            <a:endParaRPr lang="es-EC" sz="3200" b="1" i="1" dirty="0">
              <a:solidFill>
                <a:sysClr val="windowText" lastClr="000000"/>
              </a:solidFill>
              <a:latin typeface="Browallia New" pitchFamily="34" charset="-34"/>
              <a:cs typeface="Browallia New" pitchFamily="34" charset="-34"/>
            </a:endParaRPr>
          </a:p>
        </p:txBody>
      </p:sp>
      <p:pic>
        <p:nvPicPr>
          <p:cNvPr id="10" name="9 Imagen"/>
          <p:cNvPicPr/>
          <p:nvPr/>
        </p:nvPicPr>
        <p:blipFill rotWithShape="1">
          <a:blip r:embed="rId12">
            <a:extLst>
              <a:ext uri="{28A0092B-C50C-407E-A947-70E740481C1C}">
                <a14:useLocalDpi xmlns:a14="http://schemas.microsoft.com/office/drawing/2010/main" val="0"/>
              </a:ext>
            </a:extLst>
          </a:blip>
          <a:srcRect l="7117" t="-4766" r="5444" b="-6911"/>
          <a:stretch/>
        </p:blipFill>
        <p:spPr bwMode="auto">
          <a:xfrm>
            <a:off x="1115616" y="1988840"/>
            <a:ext cx="6120680" cy="4653136"/>
          </a:xfrm>
          <a:prstGeom prst="rect">
            <a:avLst/>
          </a:prstGeom>
          <a:noFill/>
          <a:ln w="9525" cap="flat" cmpd="sng" algn="ctr">
            <a:noFill/>
            <a:prstDash val="solid"/>
            <a:round/>
            <a:headEnd type="none" w="med" len="med"/>
            <a:tailEnd type="none" w="med" len="med"/>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 name="1 CuadroTexto"/>
              <p:cNvSpPr txBox="1"/>
              <p:nvPr/>
            </p:nvSpPr>
            <p:spPr>
              <a:xfrm>
                <a:off x="3131840" y="3933056"/>
                <a:ext cx="3096344" cy="1474058"/>
              </a:xfrm>
              <a:prstGeom prst="rect">
                <a:avLst/>
              </a:prstGeom>
              <a:solidFill>
                <a:schemeClr val="bg1"/>
              </a:solid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s-EC" sz="2000" b="1" i="1" smtClean="0">
                              <a:solidFill>
                                <a:schemeClr val="tx1"/>
                              </a:solidFill>
                              <a:effectLst/>
                              <a:latin typeface="Cambria Math"/>
                            </a:rPr>
                          </m:ctrlPr>
                        </m:sSubPr>
                        <m:e>
                          <m:r>
                            <a:rPr lang="es-ES_tradnl" sz="2000" b="1" i="0">
                              <a:solidFill>
                                <a:schemeClr val="tx1"/>
                              </a:solidFill>
                              <a:effectLst/>
                              <a:latin typeface="Cambria Math"/>
                            </a:rPr>
                            <m:t>𝐊</m:t>
                          </m:r>
                        </m:e>
                        <m:sub>
                          <m:r>
                            <a:rPr lang="es-ES_tradnl" sz="2000" b="1" i="0">
                              <a:solidFill>
                                <a:schemeClr val="tx1"/>
                              </a:solidFill>
                              <a:effectLst/>
                              <a:latin typeface="Cambria Math"/>
                            </a:rPr>
                            <m:t>𝐩</m:t>
                          </m:r>
                          <m:r>
                            <a:rPr lang="es-ES_tradnl" sz="2000" b="1" i="0">
                              <a:solidFill>
                                <a:schemeClr val="tx1"/>
                              </a:solidFill>
                              <a:effectLst/>
                              <a:latin typeface="Cambria Math"/>
                            </a:rPr>
                            <m:t> </m:t>
                          </m:r>
                          <m:r>
                            <a:rPr lang="es-ES_tradnl" sz="2000" b="1" i="0">
                              <a:solidFill>
                                <a:schemeClr val="tx1"/>
                              </a:solidFill>
                              <a:effectLst/>
                              <a:latin typeface="Cambria Math"/>
                            </a:rPr>
                            <m:t>𝐬𝐢𝐧𝐭𝐨𝐧𝐢𝐳𝐚𝐝𝐨</m:t>
                          </m:r>
                        </m:sub>
                      </m:sSub>
                      <m:r>
                        <a:rPr lang="es-ES_tradnl" sz="2000" b="1" i="0">
                          <a:solidFill>
                            <a:schemeClr val="tx1"/>
                          </a:solidFill>
                          <a:effectLst/>
                          <a:latin typeface="Cambria Math"/>
                        </a:rPr>
                        <m:t> =  </m:t>
                      </m:r>
                      <m:r>
                        <a:rPr lang="es-ES_tradnl" sz="2000" b="1" i="0">
                          <a:solidFill>
                            <a:schemeClr val="tx1"/>
                          </a:solidFill>
                          <a:effectLst/>
                          <a:latin typeface="Cambria Math"/>
                        </a:rPr>
                        <m:t>𝟕</m:t>
                      </m:r>
                      <m:r>
                        <a:rPr lang="es-ES_tradnl" sz="2000" b="1" i="0">
                          <a:solidFill>
                            <a:schemeClr val="tx1"/>
                          </a:solidFill>
                          <a:effectLst/>
                          <a:latin typeface="Cambria Math"/>
                        </a:rPr>
                        <m:t>.</m:t>
                      </m:r>
                      <m:r>
                        <a:rPr lang="es-ES_tradnl" sz="2000" b="1" i="0">
                          <a:solidFill>
                            <a:schemeClr val="tx1"/>
                          </a:solidFill>
                          <a:effectLst/>
                          <a:latin typeface="Cambria Math"/>
                        </a:rPr>
                        <m:t>𝟐𝟔𝟔𝟐</m:t>
                      </m:r>
                    </m:oMath>
                  </m:oMathPara>
                </a14:m>
                <a:endParaRPr lang="es-EC" sz="2000" b="1" dirty="0">
                  <a:solidFill>
                    <a:schemeClr val="tx1"/>
                  </a:solidFill>
                  <a:effectLst/>
                  <a:latin typeface="Arial Black" pitchFamily="34" charset="0"/>
                </a:endParaRPr>
              </a:p>
              <a:p>
                <a:pPr>
                  <a:lnSpc>
                    <a:spcPct val="150000"/>
                  </a:lnSpc>
                </a:pPr>
                <a14:m>
                  <m:oMathPara xmlns:m="http://schemas.openxmlformats.org/officeDocument/2006/math">
                    <m:oMathParaPr>
                      <m:jc m:val="left"/>
                    </m:oMathParaPr>
                    <m:oMath xmlns:m="http://schemas.openxmlformats.org/officeDocument/2006/math">
                      <m:sSub>
                        <m:sSubPr>
                          <m:ctrlPr>
                            <a:rPr lang="es-EC" sz="2000" b="1" i="1">
                              <a:solidFill>
                                <a:schemeClr val="tx1"/>
                              </a:solidFill>
                              <a:effectLst/>
                              <a:latin typeface="Cambria Math"/>
                            </a:rPr>
                          </m:ctrlPr>
                        </m:sSubPr>
                        <m:e>
                          <m:r>
                            <a:rPr lang="es-ES_tradnl" sz="2000" b="1" i="0">
                              <a:solidFill>
                                <a:schemeClr val="tx1"/>
                              </a:solidFill>
                              <a:effectLst/>
                              <a:latin typeface="Cambria Math"/>
                            </a:rPr>
                            <m:t>𝐊</m:t>
                          </m:r>
                        </m:e>
                        <m:sub>
                          <m:r>
                            <a:rPr lang="es-ES_tradnl" sz="2000" b="1" i="0">
                              <a:solidFill>
                                <a:schemeClr val="tx1"/>
                              </a:solidFill>
                              <a:effectLst/>
                              <a:latin typeface="Cambria Math"/>
                            </a:rPr>
                            <m:t>𝐢</m:t>
                          </m:r>
                          <m:r>
                            <a:rPr lang="es-ES_tradnl" sz="2000" b="1" i="0">
                              <a:solidFill>
                                <a:schemeClr val="tx1"/>
                              </a:solidFill>
                              <a:effectLst/>
                              <a:latin typeface="Cambria Math"/>
                            </a:rPr>
                            <m:t> </m:t>
                          </m:r>
                          <m:r>
                            <a:rPr lang="es-ES_tradnl" sz="2000" b="1" i="0">
                              <a:solidFill>
                                <a:schemeClr val="tx1"/>
                              </a:solidFill>
                              <a:effectLst/>
                              <a:latin typeface="Cambria Math"/>
                            </a:rPr>
                            <m:t>𝐬𝐢𝐧𝐭𝐨𝐧𝐢𝐳𝐚𝐝𝐨</m:t>
                          </m:r>
                        </m:sub>
                      </m:sSub>
                      <m:r>
                        <a:rPr lang="es-ES_tradnl" sz="2000" b="1" i="0">
                          <a:solidFill>
                            <a:schemeClr val="tx1"/>
                          </a:solidFill>
                          <a:effectLst/>
                          <a:latin typeface="Cambria Math"/>
                        </a:rPr>
                        <m:t>  =  </m:t>
                      </m:r>
                      <m:r>
                        <a:rPr lang="es-ES_tradnl" sz="2000" b="1" i="0">
                          <a:solidFill>
                            <a:schemeClr val="tx1"/>
                          </a:solidFill>
                          <a:effectLst/>
                          <a:latin typeface="Cambria Math"/>
                        </a:rPr>
                        <m:t>𝟎</m:t>
                      </m:r>
                      <m:r>
                        <a:rPr lang="es-ES_tradnl" sz="2000" b="1" i="0">
                          <a:solidFill>
                            <a:schemeClr val="tx1"/>
                          </a:solidFill>
                          <a:effectLst/>
                          <a:latin typeface="Cambria Math"/>
                        </a:rPr>
                        <m:t>.</m:t>
                      </m:r>
                      <m:r>
                        <a:rPr lang="es-ES_tradnl" sz="2000" b="1" i="0">
                          <a:solidFill>
                            <a:schemeClr val="tx1"/>
                          </a:solidFill>
                          <a:effectLst/>
                          <a:latin typeface="Cambria Math"/>
                        </a:rPr>
                        <m:t>𝟎𝟑𝟐𝟖</m:t>
                      </m:r>
                    </m:oMath>
                  </m:oMathPara>
                </a14:m>
                <a:endParaRPr lang="es-EC" sz="2000" b="1" dirty="0">
                  <a:solidFill>
                    <a:schemeClr val="tx1"/>
                  </a:solidFill>
                  <a:effectLst/>
                  <a:latin typeface="Arial Black" pitchFamily="34" charset="0"/>
                </a:endParaRPr>
              </a:p>
              <a:p>
                <a:pPr/>
                <a14:m>
                  <m:oMathPara xmlns:m="http://schemas.openxmlformats.org/officeDocument/2006/math">
                    <m:oMathParaPr>
                      <m:jc m:val="left"/>
                    </m:oMathParaPr>
                    <m:oMath xmlns:m="http://schemas.openxmlformats.org/officeDocument/2006/math">
                      <m:sSub>
                        <m:sSubPr>
                          <m:ctrlPr>
                            <a:rPr lang="es-EC" sz="2000" b="1" i="1">
                              <a:solidFill>
                                <a:schemeClr val="tx1"/>
                              </a:solidFill>
                              <a:effectLst/>
                              <a:latin typeface="Cambria Math"/>
                            </a:rPr>
                          </m:ctrlPr>
                        </m:sSubPr>
                        <m:e>
                          <m:r>
                            <a:rPr lang="es-ES_tradnl" sz="2000" b="1" i="0">
                              <a:solidFill>
                                <a:schemeClr val="tx1"/>
                              </a:solidFill>
                              <a:effectLst/>
                              <a:latin typeface="Cambria Math"/>
                            </a:rPr>
                            <m:t>𝐊</m:t>
                          </m:r>
                        </m:e>
                        <m:sub>
                          <m:r>
                            <a:rPr lang="es-ES_tradnl" sz="2000" b="1" i="0">
                              <a:solidFill>
                                <a:schemeClr val="tx1"/>
                              </a:solidFill>
                              <a:effectLst/>
                              <a:latin typeface="Cambria Math"/>
                            </a:rPr>
                            <m:t>𝐝</m:t>
                          </m:r>
                          <m:r>
                            <a:rPr lang="es-ES_tradnl" sz="2000" b="1" i="0">
                              <a:solidFill>
                                <a:schemeClr val="tx1"/>
                              </a:solidFill>
                              <a:effectLst/>
                              <a:latin typeface="Cambria Math"/>
                            </a:rPr>
                            <m:t> </m:t>
                          </m:r>
                          <m:r>
                            <a:rPr lang="es-ES_tradnl" sz="2000" b="1" i="0">
                              <a:solidFill>
                                <a:schemeClr val="tx1"/>
                              </a:solidFill>
                              <a:effectLst/>
                              <a:latin typeface="Cambria Math"/>
                            </a:rPr>
                            <m:t>𝐬𝐢𝐧𝐭𝐨𝐧𝐢𝐳𝐚𝐝𝐨</m:t>
                          </m:r>
                        </m:sub>
                      </m:sSub>
                      <m:r>
                        <a:rPr lang="es-ES_tradnl" sz="2000" b="1" i="0">
                          <a:solidFill>
                            <a:schemeClr val="tx1"/>
                          </a:solidFill>
                          <a:effectLst/>
                          <a:latin typeface="Cambria Math"/>
                        </a:rPr>
                        <m:t> =  </m:t>
                      </m:r>
                      <m:r>
                        <a:rPr lang="es-ES_tradnl" sz="2000" b="1" i="0">
                          <a:solidFill>
                            <a:schemeClr val="tx1"/>
                          </a:solidFill>
                          <a:effectLst/>
                          <a:latin typeface="Cambria Math"/>
                        </a:rPr>
                        <m:t>𝟓𝟔</m:t>
                      </m:r>
                      <m:r>
                        <a:rPr lang="es-ES_tradnl" sz="2000" b="1" i="0">
                          <a:solidFill>
                            <a:schemeClr val="tx1"/>
                          </a:solidFill>
                          <a:effectLst/>
                          <a:latin typeface="Cambria Math"/>
                        </a:rPr>
                        <m:t>.</m:t>
                      </m:r>
                      <m:r>
                        <a:rPr lang="es-ES_tradnl" sz="2000" b="1" i="0">
                          <a:solidFill>
                            <a:schemeClr val="tx1"/>
                          </a:solidFill>
                          <a:effectLst/>
                          <a:latin typeface="Cambria Math"/>
                        </a:rPr>
                        <m:t>𝟕𝟖𝟐𝟖</m:t>
                      </m:r>
                    </m:oMath>
                  </m:oMathPara>
                </a14:m>
                <a:endParaRPr lang="es-EC" sz="3600" b="1" dirty="0">
                  <a:solidFill>
                    <a:schemeClr val="tx1"/>
                  </a:solidFill>
                  <a:effectLst/>
                  <a:latin typeface="Arial Black" pitchFamily="34" charset="0"/>
                </a:endParaRPr>
              </a:p>
              <a:p>
                <a:endParaRPr lang="es-EC" dirty="0"/>
              </a:p>
            </p:txBody>
          </p:sp>
        </mc:Choice>
        <mc:Fallback xmlns="">
          <p:sp>
            <p:nvSpPr>
              <p:cNvPr id="2" name="1 CuadroTexto"/>
              <p:cNvSpPr txBox="1">
                <a:spLocks noRot="1" noChangeAspect="1" noMove="1" noResize="1" noEditPoints="1" noAdjustHandles="1" noChangeArrowheads="1" noChangeShapeType="1" noTextEdit="1"/>
              </p:cNvSpPr>
              <p:nvPr/>
            </p:nvSpPr>
            <p:spPr>
              <a:xfrm>
                <a:off x="3131840" y="3933056"/>
                <a:ext cx="3096344" cy="1474058"/>
              </a:xfrm>
              <a:prstGeom prst="rect">
                <a:avLst/>
              </a:prstGeom>
              <a:blipFill rotWithShape="1">
                <a:blip r:embed="rId1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5071284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457200" y="44624"/>
            <a:ext cx="7620000" cy="1143000"/>
          </a:xfrm>
        </p:spPr>
        <p:txBody>
          <a:bodyPr/>
          <a:lstStyle/>
          <a:p>
            <a:r>
              <a:rPr lang="es-EC" sz="4000" dirty="0" smtClean="0"/>
              <a:t>Control PID de Temperatura</a:t>
            </a:r>
            <a:endParaRPr lang="es-EC" sz="4000" dirty="0"/>
          </a:p>
        </p:txBody>
      </p:sp>
      <p:pic>
        <p:nvPicPr>
          <p:cNvPr id="8" name="7 Imagen"/>
          <p:cNvPicPr/>
          <p:nvPr/>
        </p:nvPicPr>
        <p:blipFill rotWithShape="1">
          <a:blip r:embed="rId2">
            <a:extLst>
              <a:ext uri="{28A0092B-C50C-407E-A947-70E740481C1C}">
                <a14:useLocalDpi xmlns:a14="http://schemas.microsoft.com/office/drawing/2010/main" val="0"/>
              </a:ext>
            </a:extLst>
          </a:blip>
          <a:srcRect l="7984" t="1479" r="7256" b="3365"/>
          <a:stretch/>
        </p:blipFill>
        <p:spPr bwMode="auto">
          <a:xfrm>
            <a:off x="1404336" y="2276872"/>
            <a:ext cx="5759952" cy="4248472"/>
          </a:xfrm>
          <a:prstGeom prst="rect">
            <a:avLst/>
          </a:prstGeom>
          <a:noFill/>
          <a:ln>
            <a:noFill/>
          </a:ln>
          <a:extLst>
            <a:ext uri="{53640926-AAD7-44D8-BBD7-CCE9431645EC}">
              <a14:shadowObscured xmlns:a14="http://schemas.microsoft.com/office/drawing/2010/main"/>
            </a:ext>
          </a:extLst>
        </p:spPr>
      </p:pic>
      <p:graphicFrame>
        <p:nvGraphicFramePr>
          <p:cNvPr id="5" name="4 Diagrama"/>
          <p:cNvGraphicFramePr/>
          <p:nvPr>
            <p:extLst>
              <p:ext uri="{D42A27DB-BD31-4B8C-83A1-F6EECF244321}">
                <p14:modId xmlns:p14="http://schemas.microsoft.com/office/powerpoint/2010/main" val="818415356"/>
              </p:ext>
            </p:extLst>
          </p:nvPr>
        </p:nvGraphicFramePr>
        <p:xfrm>
          <a:off x="35496" y="2492896"/>
          <a:ext cx="8388424" cy="1351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8 Diagrama"/>
          <p:cNvGraphicFramePr/>
          <p:nvPr>
            <p:extLst>
              <p:ext uri="{D42A27DB-BD31-4B8C-83A1-F6EECF244321}">
                <p14:modId xmlns:p14="http://schemas.microsoft.com/office/powerpoint/2010/main" val="2615511726"/>
              </p:ext>
            </p:extLst>
          </p:nvPr>
        </p:nvGraphicFramePr>
        <p:xfrm>
          <a:off x="0" y="4725144"/>
          <a:ext cx="8388424" cy="13512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6 Rectángulo redondeado"/>
          <p:cNvSpPr/>
          <p:nvPr/>
        </p:nvSpPr>
        <p:spPr>
          <a:xfrm>
            <a:off x="-180528" y="1412776"/>
            <a:ext cx="6840760" cy="576064"/>
          </a:xfrm>
          <a:prstGeom prst="roundRect">
            <a:avLst/>
          </a:prstGeom>
          <a:gradFill flip="none" rotWithShape="1">
            <a:gsLst>
              <a:gs pos="0">
                <a:schemeClr val="accent4">
                  <a:lumMod val="60000"/>
                  <a:lumOff val="40000"/>
                </a:schemeClr>
              </a:gs>
              <a:gs pos="100000">
                <a:schemeClr val="accent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200" b="1" i="1" dirty="0" smtClean="0">
                <a:solidFill>
                  <a:sysClr val="windowText" lastClr="000000"/>
                </a:solidFill>
                <a:latin typeface="Browallia New" pitchFamily="34" charset="-34"/>
                <a:cs typeface="Browallia New" pitchFamily="34" charset="-34"/>
              </a:rPr>
              <a:t>Respuesta de la planta para un set point de 50 °C </a:t>
            </a:r>
            <a:endParaRPr lang="es-EC" sz="3200" b="1" i="1" dirty="0">
              <a:solidFill>
                <a:sysClr val="windowText" lastClr="000000"/>
              </a:solidFill>
              <a:latin typeface="Browallia New" pitchFamily="34" charset="-34"/>
              <a:cs typeface="Browallia New" pitchFamily="34" charset="-34"/>
            </a:endParaRPr>
          </a:p>
        </p:txBody>
      </p:sp>
      <mc:AlternateContent xmlns:mc="http://schemas.openxmlformats.org/markup-compatibility/2006" xmlns:a14="http://schemas.microsoft.com/office/drawing/2010/main">
        <mc:Choice Requires="a14">
          <p:sp>
            <p:nvSpPr>
              <p:cNvPr id="10" name="9 CuadroTexto"/>
              <p:cNvSpPr txBox="1"/>
              <p:nvPr/>
            </p:nvSpPr>
            <p:spPr>
              <a:xfrm>
                <a:off x="3635896" y="4713110"/>
                <a:ext cx="3312368" cy="1380186"/>
              </a:xfrm>
              <a:prstGeom prst="rect">
                <a:avLst/>
              </a:prstGeom>
              <a:solidFill>
                <a:schemeClr val="bg1"/>
              </a:solidFill>
            </p:spPr>
            <p:txBody>
              <a:bodyPr wrap="square" rtlCol="0" anchor="ctr">
                <a:spAutoFit/>
              </a:bodyPr>
              <a:lstStyle/>
              <a:p>
                <a:pPr algn="ctr"/>
                <a14:m>
                  <m:oMathPara xmlns:m="http://schemas.openxmlformats.org/officeDocument/2006/math">
                    <m:oMathParaPr>
                      <m:jc m:val="left"/>
                    </m:oMathParaPr>
                    <m:oMath xmlns:m="http://schemas.openxmlformats.org/officeDocument/2006/math">
                      <m:sSub>
                        <m:sSubPr>
                          <m:ctrlPr>
                            <a:rPr lang="es-EC" sz="2000" b="1" i="1">
                              <a:latin typeface="Cambria Math"/>
                            </a:rPr>
                          </m:ctrlPr>
                        </m:sSubPr>
                        <m:e>
                          <m:r>
                            <a:rPr lang="es-ES_tradnl" sz="2000" b="1">
                              <a:latin typeface="Cambria Math"/>
                            </a:rPr>
                            <m:t>𝐊</m:t>
                          </m:r>
                        </m:e>
                        <m:sub>
                          <m:r>
                            <a:rPr lang="es-ES_tradnl" sz="2000" b="1">
                              <a:latin typeface="Cambria Math"/>
                            </a:rPr>
                            <m:t>𝐩</m:t>
                          </m:r>
                          <m:r>
                            <a:rPr lang="es-ES_tradnl" sz="2000" b="1">
                              <a:latin typeface="Cambria Math"/>
                            </a:rPr>
                            <m:t> </m:t>
                          </m:r>
                          <m:r>
                            <a:rPr lang="es-EC" sz="2000" b="1">
                              <a:latin typeface="Cambria Math"/>
                            </a:rPr>
                            <m:t>𝐩𝐫𝐨𝐠𝐫𝐚𝐦𝐚𝐝𝐨</m:t>
                          </m:r>
                        </m:sub>
                      </m:sSub>
                      <m:r>
                        <a:rPr lang="es-ES_tradnl" sz="2000" b="1">
                          <a:latin typeface="Cambria Math"/>
                        </a:rPr>
                        <m:t> =  </m:t>
                      </m:r>
                      <m:r>
                        <a:rPr lang="es-EC" sz="2000" b="1" i="1">
                          <a:latin typeface="Cambria Math"/>
                        </a:rPr>
                        <m:t>𝟏𝟎</m:t>
                      </m:r>
                      <m:r>
                        <a:rPr lang="es-EC" sz="2000" b="1" i="1">
                          <a:latin typeface="Cambria Math"/>
                        </a:rPr>
                        <m:t>,</m:t>
                      </m:r>
                      <m:r>
                        <a:rPr lang="es-EC" sz="2000" b="1" i="1">
                          <a:latin typeface="Cambria Math"/>
                        </a:rPr>
                        <m:t>𝟐𝟑</m:t>
                      </m:r>
                    </m:oMath>
                  </m:oMathPara>
                </a14:m>
                <a:endParaRPr lang="es-EC" sz="2000" b="1" i="1" dirty="0">
                  <a:latin typeface="Cambria Math"/>
                </a:endParaRPr>
              </a:p>
              <a:p>
                <a:pPr algn="ctr"/>
                <a14:m>
                  <m:oMathPara xmlns:m="http://schemas.openxmlformats.org/officeDocument/2006/math">
                    <m:oMathParaPr>
                      <m:jc m:val="left"/>
                    </m:oMathParaPr>
                    <m:oMath xmlns:m="http://schemas.openxmlformats.org/officeDocument/2006/math">
                      <m:sSub>
                        <m:sSubPr>
                          <m:ctrlPr>
                            <a:rPr lang="es-EC" sz="2000" b="1" i="1">
                              <a:latin typeface="Cambria Math"/>
                            </a:rPr>
                          </m:ctrlPr>
                        </m:sSubPr>
                        <m:e>
                          <m:r>
                            <a:rPr lang="es-ES_tradnl" sz="2000" b="1">
                              <a:latin typeface="Cambria Math"/>
                            </a:rPr>
                            <m:t>𝐊</m:t>
                          </m:r>
                        </m:e>
                        <m:sub>
                          <m:r>
                            <a:rPr lang="es-ES_tradnl" sz="2000" b="1">
                              <a:latin typeface="Cambria Math"/>
                            </a:rPr>
                            <m:t>𝐢</m:t>
                          </m:r>
                          <m:r>
                            <a:rPr lang="es-ES_tradnl" sz="2000" b="1">
                              <a:latin typeface="Cambria Math"/>
                            </a:rPr>
                            <m:t> </m:t>
                          </m:r>
                          <m:r>
                            <a:rPr lang="es-EC" sz="2000" b="1">
                              <a:latin typeface="Cambria Math"/>
                            </a:rPr>
                            <m:t>𝐩𝐫𝐨𝐠𝐫𝐚𝐦𝐚</m:t>
                          </m:r>
                          <m:r>
                            <a:rPr lang="es-ES_tradnl" sz="2000" b="1">
                              <a:latin typeface="Cambria Math"/>
                            </a:rPr>
                            <m:t>𝐝𝐨</m:t>
                          </m:r>
                        </m:sub>
                      </m:sSub>
                      <m:r>
                        <a:rPr lang="es-ES_tradnl" sz="2000" b="1">
                          <a:latin typeface="Cambria Math"/>
                        </a:rPr>
                        <m:t>  =  </m:t>
                      </m:r>
                      <m:r>
                        <a:rPr lang="es-ES_tradnl" sz="2000" b="1">
                          <a:latin typeface="Cambria Math"/>
                        </a:rPr>
                        <m:t>𝟎</m:t>
                      </m:r>
                      <m:r>
                        <a:rPr lang="es-ES_tradnl" sz="2000" b="1">
                          <a:latin typeface="Cambria Math"/>
                        </a:rPr>
                        <m:t>.</m:t>
                      </m:r>
                      <m:r>
                        <a:rPr lang="es-ES_tradnl" sz="2000" b="1">
                          <a:latin typeface="Cambria Math"/>
                        </a:rPr>
                        <m:t>𝟎𝟑</m:t>
                      </m:r>
                    </m:oMath>
                  </m:oMathPara>
                </a14:m>
                <a:endParaRPr lang="es-EC" sz="2000" b="1" dirty="0">
                  <a:latin typeface="Arial Black" pitchFamily="34" charset="0"/>
                </a:endParaRPr>
              </a:p>
              <a:p>
                <a:pPr algn="ctr"/>
                <a14:m>
                  <m:oMathPara xmlns:m="http://schemas.openxmlformats.org/officeDocument/2006/math">
                    <m:oMathParaPr>
                      <m:jc m:val="left"/>
                    </m:oMathParaPr>
                    <m:oMath xmlns:m="http://schemas.openxmlformats.org/officeDocument/2006/math">
                      <m:sSub>
                        <m:sSubPr>
                          <m:ctrlPr>
                            <a:rPr lang="es-EC" sz="2000" b="1" i="1">
                              <a:latin typeface="Cambria Math"/>
                            </a:rPr>
                          </m:ctrlPr>
                        </m:sSubPr>
                        <m:e>
                          <m:r>
                            <a:rPr lang="es-ES_tradnl" sz="2000" b="1">
                              <a:latin typeface="Cambria Math"/>
                            </a:rPr>
                            <m:t>𝐊</m:t>
                          </m:r>
                        </m:e>
                        <m:sub>
                          <m:r>
                            <a:rPr lang="es-ES_tradnl" sz="2000" b="1">
                              <a:latin typeface="Cambria Math"/>
                            </a:rPr>
                            <m:t>𝐝</m:t>
                          </m:r>
                          <m:r>
                            <a:rPr lang="es-ES_tradnl" sz="2000" b="1">
                              <a:latin typeface="Cambria Math"/>
                            </a:rPr>
                            <m:t> </m:t>
                          </m:r>
                          <m:r>
                            <a:rPr lang="es-EC" sz="2000" b="1">
                              <a:latin typeface="Cambria Math"/>
                            </a:rPr>
                            <m:t>𝐩𝐫𝐨𝐠𝐫𝐚𝐦</m:t>
                          </m:r>
                          <m:r>
                            <a:rPr lang="es-ES_tradnl" sz="2000" b="1">
                              <a:latin typeface="Cambria Math"/>
                            </a:rPr>
                            <m:t>𝐚𝐝𝐨</m:t>
                          </m:r>
                        </m:sub>
                      </m:sSub>
                      <m:r>
                        <a:rPr lang="es-ES_tradnl" sz="2000" b="1">
                          <a:latin typeface="Cambria Math"/>
                        </a:rPr>
                        <m:t> =  </m:t>
                      </m:r>
                      <m:r>
                        <a:rPr lang="es-ES_tradnl" sz="2000" b="1">
                          <a:latin typeface="Cambria Math"/>
                        </a:rPr>
                        <m:t>𝟓𝟔</m:t>
                      </m:r>
                      <m:r>
                        <a:rPr lang="es-ES_tradnl" sz="2000" b="1">
                          <a:latin typeface="Cambria Math"/>
                        </a:rPr>
                        <m:t>.</m:t>
                      </m:r>
                      <m:r>
                        <a:rPr lang="es-ES_tradnl" sz="2000" b="1">
                          <a:latin typeface="Cambria Math"/>
                        </a:rPr>
                        <m:t>𝟕𝟖</m:t>
                      </m:r>
                    </m:oMath>
                  </m:oMathPara>
                </a14:m>
                <a:endParaRPr lang="es-EC" sz="2000" b="1" dirty="0">
                  <a:latin typeface="Arial Black" pitchFamily="34" charset="0"/>
                </a:endParaRPr>
              </a:p>
              <a:p>
                <a:endParaRPr lang="es-EC" dirty="0"/>
              </a:p>
            </p:txBody>
          </p:sp>
        </mc:Choice>
        <mc:Fallback xmlns="">
          <p:sp>
            <p:nvSpPr>
              <p:cNvPr id="10" name="9 CuadroTexto"/>
              <p:cNvSpPr txBox="1">
                <a:spLocks noRot="1" noChangeAspect="1" noMove="1" noResize="1" noEditPoints="1" noAdjustHandles="1" noChangeArrowheads="1" noChangeShapeType="1" noTextEdit="1"/>
              </p:cNvSpPr>
              <p:nvPr/>
            </p:nvSpPr>
            <p:spPr>
              <a:xfrm>
                <a:off x="3635896" y="4713110"/>
                <a:ext cx="3312368" cy="1380186"/>
              </a:xfrm>
              <a:prstGeom prst="rect">
                <a:avLst/>
              </a:prstGeom>
              <a:blipFill rotWithShape="1">
                <a:blip r:embed="rId1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6155409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457200" y="44624"/>
            <a:ext cx="7620000" cy="1143000"/>
          </a:xfrm>
        </p:spPr>
        <p:txBody>
          <a:bodyPr/>
          <a:lstStyle/>
          <a:p>
            <a:r>
              <a:rPr lang="es-EC" sz="4000" dirty="0" smtClean="0"/>
              <a:t>Control PID de Temperatura</a:t>
            </a:r>
            <a:endParaRPr lang="es-EC" sz="4000" dirty="0"/>
          </a:p>
        </p:txBody>
      </p:sp>
      <p:graphicFrame>
        <p:nvGraphicFramePr>
          <p:cNvPr id="5" name="4 Diagrama"/>
          <p:cNvGraphicFramePr/>
          <p:nvPr>
            <p:extLst>
              <p:ext uri="{D42A27DB-BD31-4B8C-83A1-F6EECF244321}">
                <p14:modId xmlns:p14="http://schemas.microsoft.com/office/powerpoint/2010/main" val="3374154222"/>
              </p:ext>
            </p:extLst>
          </p:nvPr>
        </p:nvGraphicFramePr>
        <p:xfrm>
          <a:off x="35496" y="2492896"/>
          <a:ext cx="8388424" cy="1351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8 Diagrama"/>
          <p:cNvGraphicFramePr/>
          <p:nvPr>
            <p:extLst>
              <p:ext uri="{D42A27DB-BD31-4B8C-83A1-F6EECF244321}">
                <p14:modId xmlns:p14="http://schemas.microsoft.com/office/powerpoint/2010/main" val="527720769"/>
              </p:ext>
            </p:extLst>
          </p:nvPr>
        </p:nvGraphicFramePr>
        <p:xfrm>
          <a:off x="0" y="4725144"/>
          <a:ext cx="8388424" cy="13512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9 Imagen"/>
          <p:cNvPicPr/>
          <p:nvPr/>
        </p:nvPicPr>
        <p:blipFill rotWithShape="1">
          <a:blip r:embed="rId12">
            <a:extLst>
              <a:ext uri="{28A0092B-C50C-407E-A947-70E740481C1C}">
                <a14:useLocalDpi xmlns:a14="http://schemas.microsoft.com/office/drawing/2010/main" val="0"/>
              </a:ext>
            </a:extLst>
          </a:blip>
          <a:srcRect l="7402" t="1479" r="7257" b="2626"/>
          <a:stretch/>
        </p:blipFill>
        <p:spPr bwMode="auto">
          <a:xfrm>
            <a:off x="1403648" y="2276872"/>
            <a:ext cx="5760640" cy="4248472"/>
          </a:xfrm>
          <a:prstGeom prst="rect">
            <a:avLst/>
          </a:prstGeom>
          <a:noFill/>
          <a:ln>
            <a:noFill/>
          </a:ln>
          <a:extLst>
            <a:ext uri="{53640926-AAD7-44D8-BBD7-CCE9431645EC}">
              <a14:shadowObscured xmlns:a14="http://schemas.microsoft.com/office/drawing/2010/main"/>
            </a:ext>
          </a:extLst>
        </p:spPr>
      </p:pic>
      <p:sp>
        <p:nvSpPr>
          <p:cNvPr id="11" name="10 Rectángulo redondeado"/>
          <p:cNvSpPr/>
          <p:nvPr/>
        </p:nvSpPr>
        <p:spPr>
          <a:xfrm>
            <a:off x="-180528" y="1412776"/>
            <a:ext cx="6840760" cy="576064"/>
          </a:xfrm>
          <a:prstGeom prst="roundRect">
            <a:avLst/>
          </a:prstGeom>
          <a:gradFill flip="none" rotWithShape="1">
            <a:gsLst>
              <a:gs pos="0">
                <a:schemeClr val="accent4">
                  <a:lumMod val="60000"/>
                  <a:lumOff val="40000"/>
                </a:schemeClr>
              </a:gs>
              <a:gs pos="100000">
                <a:schemeClr val="accent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200" b="1" i="1" dirty="0" smtClean="0">
                <a:solidFill>
                  <a:sysClr val="windowText" lastClr="000000"/>
                </a:solidFill>
                <a:latin typeface="Browallia New" pitchFamily="34" charset="-34"/>
                <a:cs typeface="Browallia New" pitchFamily="34" charset="-34"/>
              </a:rPr>
              <a:t>Respuesta de la planta para un set point de 60 °C </a:t>
            </a:r>
            <a:endParaRPr lang="es-EC" sz="3200" b="1" i="1" dirty="0">
              <a:solidFill>
                <a:sysClr val="windowText" lastClr="000000"/>
              </a:solidFill>
              <a:latin typeface="Browallia New" pitchFamily="34" charset="-34"/>
              <a:cs typeface="Browallia New" pitchFamily="34" charset="-34"/>
            </a:endParaRPr>
          </a:p>
        </p:txBody>
      </p:sp>
      <mc:AlternateContent xmlns:mc="http://schemas.openxmlformats.org/markup-compatibility/2006" xmlns:a14="http://schemas.microsoft.com/office/drawing/2010/main">
        <mc:Choice Requires="a14">
          <p:sp>
            <p:nvSpPr>
              <p:cNvPr id="14" name="13 CuadroTexto"/>
              <p:cNvSpPr txBox="1"/>
              <p:nvPr/>
            </p:nvSpPr>
            <p:spPr>
              <a:xfrm>
                <a:off x="3635896" y="4713110"/>
                <a:ext cx="3312368" cy="1380186"/>
              </a:xfrm>
              <a:prstGeom prst="rect">
                <a:avLst/>
              </a:prstGeom>
              <a:solidFill>
                <a:schemeClr val="bg1"/>
              </a:solidFill>
            </p:spPr>
            <p:txBody>
              <a:bodyPr wrap="square" rtlCol="0" anchor="ctr">
                <a:spAutoFit/>
              </a:bodyPr>
              <a:lstStyle/>
              <a:p>
                <a:pPr algn="ctr"/>
                <a14:m>
                  <m:oMathPara xmlns:m="http://schemas.openxmlformats.org/officeDocument/2006/math">
                    <m:oMathParaPr>
                      <m:jc m:val="left"/>
                    </m:oMathParaPr>
                    <m:oMath xmlns:m="http://schemas.openxmlformats.org/officeDocument/2006/math">
                      <m:sSub>
                        <m:sSubPr>
                          <m:ctrlPr>
                            <a:rPr lang="es-EC" sz="2000" b="1" i="1" smtClean="0">
                              <a:solidFill>
                                <a:schemeClr val="tx1"/>
                              </a:solidFill>
                              <a:effectLst/>
                              <a:latin typeface="Cambria Math"/>
                            </a:rPr>
                          </m:ctrlPr>
                        </m:sSubPr>
                        <m:e>
                          <m:r>
                            <a:rPr lang="es-ES_tradnl" sz="2000" b="1" i="0">
                              <a:solidFill>
                                <a:schemeClr val="tx1"/>
                              </a:solidFill>
                              <a:effectLst/>
                              <a:latin typeface="Cambria Math"/>
                            </a:rPr>
                            <m:t>𝐊</m:t>
                          </m:r>
                        </m:e>
                        <m:sub>
                          <m:r>
                            <a:rPr lang="es-ES_tradnl" sz="2000" b="1" i="0">
                              <a:solidFill>
                                <a:schemeClr val="tx1"/>
                              </a:solidFill>
                              <a:effectLst/>
                              <a:latin typeface="Cambria Math"/>
                            </a:rPr>
                            <m:t>𝐩</m:t>
                          </m:r>
                          <m:r>
                            <a:rPr lang="es-ES_tradnl" sz="2000" b="1" i="0">
                              <a:solidFill>
                                <a:schemeClr val="tx1"/>
                              </a:solidFill>
                              <a:effectLst/>
                              <a:latin typeface="Cambria Math"/>
                            </a:rPr>
                            <m:t> </m:t>
                          </m:r>
                          <m:r>
                            <a:rPr lang="es-EC" sz="2000" b="1" i="0" smtClean="0">
                              <a:solidFill>
                                <a:schemeClr val="tx1"/>
                              </a:solidFill>
                              <a:effectLst/>
                              <a:latin typeface="Cambria Math"/>
                            </a:rPr>
                            <m:t>𝐩𝐫𝐨𝐠𝐫𝐚𝐦𝐚𝐝𝐨</m:t>
                          </m:r>
                        </m:sub>
                      </m:sSub>
                      <m:r>
                        <a:rPr lang="es-ES_tradnl" sz="2000" b="1" i="0">
                          <a:solidFill>
                            <a:schemeClr val="tx1"/>
                          </a:solidFill>
                          <a:effectLst/>
                          <a:latin typeface="Cambria Math"/>
                        </a:rPr>
                        <m:t> =  </m:t>
                      </m:r>
                      <m:r>
                        <a:rPr lang="es-EC" sz="2000" b="1" i="1" smtClean="0">
                          <a:solidFill>
                            <a:schemeClr val="tx1"/>
                          </a:solidFill>
                          <a:effectLst/>
                          <a:latin typeface="Cambria Math"/>
                        </a:rPr>
                        <m:t>𝟏𝟎</m:t>
                      </m:r>
                      <m:r>
                        <a:rPr lang="es-EC" sz="2000" b="1" i="1" smtClean="0">
                          <a:solidFill>
                            <a:schemeClr val="tx1"/>
                          </a:solidFill>
                          <a:effectLst/>
                          <a:latin typeface="Cambria Math"/>
                        </a:rPr>
                        <m:t>,</m:t>
                      </m:r>
                      <m:r>
                        <a:rPr lang="es-EC" sz="2000" b="1" i="1" smtClean="0">
                          <a:solidFill>
                            <a:schemeClr val="tx1"/>
                          </a:solidFill>
                          <a:effectLst/>
                          <a:latin typeface="Cambria Math"/>
                        </a:rPr>
                        <m:t>𝟐𝟑</m:t>
                      </m:r>
                    </m:oMath>
                  </m:oMathPara>
                </a14:m>
                <a:endParaRPr lang="es-EC" sz="2000" b="1" i="1" dirty="0" smtClean="0">
                  <a:solidFill>
                    <a:schemeClr val="tx1"/>
                  </a:solidFill>
                  <a:effectLst/>
                  <a:latin typeface="Cambria Math"/>
                </a:endParaRPr>
              </a:p>
              <a:p>
                <a:pPr algn="ctr"/>
                <a14:m>
                  <m:oMathPara xmlns:m="http://schemas.openxmlformats.org/officeDocument/2006/math">
                    <m:oMathParaPr>
                      <m:jc m:val="left"/>
                    </m:oMathParaPr>
                    <m:oMath xmlns:m="http://schemas.openxmlformats.org/officeDocument/2006/math">
                      <m:sSub>
                        <m:sSubPr>
                          <m:ctrlPr>
                            <a:rPr lang="es-EC" sz="2000" b="1" i="1">
                              <a:solidFill>
                                <a:schemeClr val="tx1"/>
                              </a:solidFill>
                              <a:effectLst/>
                              <a:latin typeface="Cambria Math"/>
                            </a:rPr>
                          </m:ctrlPr>
                        </m:sSubPr>
                        <m:e>
                          <m:r>
                            <a:rPr lang="es-ES_tradnl" sz="2000" b="1" i="0">
                              <a:solidFill>
                                <a:schemeClr val="tx1"/>
                              </a:solidFill>
                              <a:effectLst/>
                              <a:latin typeface="Cambria Math"/>
                            </a:rPr>
                            <m:t>𝐊</m:t>
                          </m:r>
                        </m:e>
                        <m:sub>
                          <m:r>
                            <a:rPr lang="es-ES_tradnl" sz="2000" b="1" i="0">
                              <a:solidFill>
                                <a:schemeClr val="tx1"/>
                              </a:solidFill>
                              <a:effectLst/>
                              <a:latin typeface="Cambria Math"/>
                            </a:rPr>
                            <m:t>𝐢</m:t>
                          </m:r>
                          <m:r>
                            <a:rPr lang="es-ES_tradnl" sz="2000" b="1" i="0">
                              <a:solidFill>
                                <a:schemeClr val="tx1"/>
                              </a:solidFill>
                              <a:effectLst/>
                              <a:latin typeface="Cambria Math"/>
                            </a:rPr>
                            <m:t> </m:t>
                          </m:r>
                          <m:r>
                            <a:rPr lang="es-EC" sz="2000" b="1" i="0" smtClean="0">
                              <a:solidFill>
                                <a:schemeClr val="tx1"/>
                              </a:solidFill>
                              <a:effectLst/>
                              <a:latin typeface="Cambria Math"/>
                            </a:rPr>
                            <m:t>𝐩𝐫𝐨𝐠𝐫𝐚𝐦𝐚</m:t>
                          </m:r>
                          <m:r>
                            <a:rPr lang="es-ES_tradnl" sz="2000" b="1" i="0">
                              <a:solidFill>
                                <a:schemeClr val="tx1"/>
                              </a:solidFill>
                              <a:effectLst/>
                              <a:latin typeface="Cambria Math"/>
                            </a:rPr>
                            <m:t>𝐝𝐨</m:t>
                          </m:r>
                        </m:sub>
                      </m:sSub>
                      <m:r>
                        <a:rPr lang="es-ES_tradnl" sz="2000" b="1" i="0">
                          <a:solidFill>
                            <a:schemeClr val="tx1"/>
                          </a:solidFill>
                          <a:effectLst/>
                          <a:latin typeface="Cambria Math"/>
                        </a:rPr>
                        <m:t>  =  </m:t>
                      </m:r>
                      <m:r>
                        <a:rPr lang="es-ES_tradnl" sz="2000" b="1" i="0">
                          <a:solidFill>
                            <a:schemeClr val="tx1"/>
                          </a:solidFill>
                          <a:effectLst/>
                          <a:latin typeface="Cambria Math"/>
                        </a:rPr>
                        <m:t>𝟎</m:t>
                      </m:r>
                      <m:r>
                        <a:rPr lang="es-ES_tradnl" sz="2000" b="1" i="0">
                          <a:solidFill>
                            <a:schemeClr val="tx1"/>
                          </a:solidFill>
                          <a:effectLst/>
                          <a:latin typeface="Cambria Math"/>
                        </a:rPr>
                        <m:t>.</m:t>
                      </m:r>
                      <m:r>
                        <a:rPr lang="es-ES_tradnl" sz="2000" b="1" i="0">
                          <a:solidFill>
                            <a:schemeClr val="tx1"/>
                          </a:solidFill>
                          <a:effectLst/>
                          <a:latin typeface="Cambria Math"/>
                        </a:rPr>
                        <m:t>𝟎𝟑</m:t>
                      </m:r>
                    </m:oMath>
                  </m:oMathPara>
                </a14:m>
                <a:endParaRPr lang="es-EC" sz="2000" b="1" dirty="0">
                  <a:solidFill>
                    <a:schemeClr val="tx1"/>
                  </a:solidFill>
                  <a:effectLst/>
                  <a:latin typeface="Arial Black" pitchFamily="34" charset="0"/>
                </a:endParaRPr>
              </a:p>
              <a:p>
                <a:pPr algn="ctr"/>
                <a14:m>
                  <m:oMathPara xmlns:m="http://schemas.openxmlformats.org/officeDocument/2006/math">
                    <m:oMathParaPr>
                      <m:jc m:val="left"/>
                    </m:oMathParaPr>
                    <m:oMath xmlns:m="http://schemas.openxmlformats.org/officeDocument/2006/math">
                      <m:sSub>
                        <m:sSubPr>
                          <m:ctrlPr>
                            <a:rPr lang="es-EC" sz="2000" b="1" i="1">
                              <a:solidFill>
                                <a:schemeClr val="tx1"/>
                              </a:solidFill>
                              <a:effectLst/>
                              <a:latin typeface="Cambria Math"/>
                            </a:rPr>
                          </m:ctrlPr>
                        </m:sSubPr>
                        <m:e>
                          <m:r>
                            <a:rPr lang="es-ES_tradnl" sz="2000" b="1" i="0">
                              <a:solidFill>
                                <a:schemeClr val="tx1"/>
                              </a:solidFill>
                              <a:effectLst/>
                              <a:latin typeface="Cambria Math"/>
                            </a:rPr>
                            <m:t>𝐊</m:t>
                          </m:r>
                        </m:e>
                        <m:sub>
                          <m:r>
                            <a:rPr lang="es-ES_tradnl" sz="2000" b="1" i="0">
                              <a:solidFill>
                                <a:schemeClr val="tx1"/>
                              </a:solidFill>
                              <a:effectLst/>
                              <a:latin typeface="Cambria Math"/>
                            </a:rPr>
                            <m:t>𝐝</m:t>
                          </m:r>
                          <m:r>
                            <a:rPr lang="es-ES_tradnl" sz="2000" b="1" i="0">
                              <a:solidFill>
                                <a:schemeClr val="tx1"/>
                              </a:solidFill>
                              <a:effectLst/>
                              <a:latin typeface="Cambria Math"/>
                            </a:rPr>
                            <m:t> </m:t>
                          </m:r>
                          <m:r>
                            <a:rPr lang="es-EC" sz="2000" b="1" i="0" smtClean="0">
                              <a:solidFill>
                                <a:schemeClr val="tx1"/>
                              </a:solidFill>
                              <a:effectLst/>
                              <a:latin typeface="Cambria Math"/>
                            </a:rPr>
                            <m:t>𝐩𝐫𝐨𝐠𝐫𝐚𝐦</m:t>
                          </m:r>
                          <m:r>
                            <a:rPr lang="es-ES_tradnl" sz="2000" b="1" i="0">
                              <a:solidFill>
                                <a:schemeClr val="tx1"/>
                              </a:solidFill>
                              <a:effectLst/>
                              <a:latin typeface="Cambria Math"/>
                            </a:rPr>
                            <m:t>𝐚𝐝𝐨</m:t>
                          </m:r>
                        </m:sub>
                      </m:sSub>
                      <m:r>
                        <a:rPr lang="es-ES_tradnl" sz="2000" b="1" i="0">
                          <a:solidFill>
                            <a:schemeClr val="tx1"/>
                          </a:solidFill>
                          <a:effectLst/>
                          <a:latin typeface="Cambria Math"/>
                        </a:rPr>
                        <m:t> =  </m:t>
                      </m:r>
                      <m:r>
                        <a:rPr lang="es-ES_tradnl" sz="2000" b="1" i="0">
                          <a:solidFill>
                            <a:schemeClr val="tx1"/>
                          </a:solidFill>
                          <a:effectLst/>
                          <a:latin typeface="Cambria Math"/>
                        </a:rPr>
                        <m:t>𝟓𝟔</m:t>
                      </m:r>
                      <m:r>
                        <a:rPr lang="es-ES_tradnl" sz="2000" b="1" i="0">
                          <a:solidFill>
                            <a:schemeClr val="tx1"/>
                          </a:solidFill>
                          <a:effectLst/>
                          <a:latin typeface="Cambria Math"/>
                        </a:rPr>
                        <m:t>.</m:t>
                      </m:r>
                      <m:r>
                        <a:rPr lang="es-ES_tradnl" sz="2000" b="1" i="0">
                          <a:solidFill>
                            <a:schemeClr val="tx1"/>
                          </a:solidFill>
                          <a:effectLst/>
                          <a:latin typeface="Cambria Math"/>
                        </a:rPr>
                        <m:t>𝟕𝟖</m:t>
                      </m:r>
                    </m:oMath>
                  </m:oMathPara>
                </a14:m>
                <a:endParaRPr lang="es-EC" sz="2000" b="1" dirty="0">
                  <a:solidFill>
                    <a:schemeClr val="tx1"/>
                  </a:solidFill>
                  <a:effectLst/>
                  <a:latin typeface="Arial Black" pitchFamily="34" charset="0"/>
                </a:endParaRPr>
              </a:p>
              <a:p>
                <a:endParaRPr lang="es-EC" dirty="0"/>
              </a:p>
            </p:txBody>
          </p:sp>
        </mc:Choice>
        <mc:Fallback xmlns="">
          <p:sp>
            <p:nvSpPr>
              <p:cNvPr id="14" name="13 CuadroTexto"/>
              <p:cNvSpPr txBox="1">
                <a:spLocks noRot="1" noChangeAspect="1" noMove="1" noResize="1" noEditPoints="1" noAdjustHandles="1" noChangeArrowheads="1" noChangeShapeType="1" noTextEdit="1"/>
              </p:cNvSpPr>
              <p:nvPr/>
            </p:nvSpPr>
            <p:spPr>
              <a:xfrm>
                <a:off x="3635896" y="4713110"/>
                <a:ext cx="3312368" cy="1380186"/>
              </a:xfrm>
              <a:prstGeom prst="rect">
                <a:avLst/>
              </a:prstGeom>
              <a:blipFill rotWithShape="1">
                <a:blip r:embed="rId1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56515362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405447177"/>
              </p:ext>
            </p:extLst>
          </p:nvPr>
        </p:nvGraphicFramePr>
        <p:xfrm>
          <a:off x="-468560" y="-171400"/>
          <a:ext cx="9145016"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49773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457200" y="44624"/>
            <a:ext cx="7620000" cy="1143000"/>
          </a:xfrm>
        </p:spPr>
        <p:txBody>
          <a:bodyPr/>
          <a:lstStyle/>
          <a:p>
            <a:r>
              <a:rPr lang="es-EC" sz="4000" dirty="0" smtClean="0"/>
              <a:t>Control de Temperatura</a:t>
            </a:r>
            <a:endParaRPr lang="es-EC" sz="4000" dirty="0"/>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0" y="2177480"/>
            <a:ext cx="7056784" cy="4680520"/>
          </a:xfrm>
          <a:prstGeom prst="rect">
            <a:avLst/>
          </a:prstGeom>
          <a:noFill/>
          <a:ln>
            <a:noFill/>
          </a:ln>
        </p:spPr>
      </p:pic>
      <p:sp>
        <p:nvSpPr>
          <p:cNvPr id="5" name="4 Flecha curvada hacia la izquierda"/>
          <p:cNvSpPr/>
          <p:nvPr/>
        </p:nvSpPr>
        <p:spPr>
          <a:xfrm>
            <a:off x="4644008" y="1671221"/>
            <a:ext cx="1224136" cy="2477859"/>
          </a:xfrm>
          <a:prstGeom prst="curvedLeftArrow">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3" name="2 Rectángulo redondeado"/>
          <p:cNvSpPr/>
          <p:nvPr/>
        </p:nvSpPr>
        <p:spPr>
          <a:xfrm>
            <a:off x="395536" y="1275177"/>
            <a:ext cx="504056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Tiempo de establecimiento franja del 5 %</a:t>
            </a:r>
          </a:p>
          <a:p>
            <a:pPr algn="ctr"/>
            <a:r>
              <a:rPr lang="es-EC" dirty="0" smtClean="0"/>
              <a:t>244 (s)</a:t>
            </a:r>
            <a:endParaRPr lang="es-EC" dirty="0"/>
          </a:p>
        </p:txBody>
      </p:sp>
    </p:spTree>
    <p:extLst>
      <p:ext uri="{BB962C8B-B14F-4D97-AF65-F5344CB8AC3E}">
        <p14:creationId xmlns:p14="http://schemas.microsoft.com/office/powerpoint/2010/main" val="38717637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457200" y="44624"/>
            <a:ext cx="7620000" cy="1143000"/>
          </a:xfrm>
        </p:spPr>
        <p:txBody>
          <a:bodyPr/>
          <a:lstStyle/>
          <a:p>
            <a:r>
              <a:rPr lang="es-EC" sz="4000" dirty="0" smtClean="0"/>
              <a:t>Control del flujo másico de aire</a:t>
            </a:r>
            <a:endParaRPr lang="es-EC" sz="4000" dirty="0"/>
          </a:p>
        </p:txBody>
      </p:sp>
      <mc:AlternateContent xmlns:mc="http://schemas.openxmlformats.org/markup-compatibility/2006" xmlns:a14="http://schemas.microsoft.com/office/drawing/2010/main">
        <mc:Choice Requires="a14">
          <p:graphicFrame>
            <p:nvGraphicFramePr>
              <p:cNvPr id="2" name="1 Tabla"/>
              <p:cNvGraphicFramePr>
                <a:graphicFrameLocks noGrp="1"/>
              </p:cNvGraphicFramePr>
              <p:nvPr>
                <p:extLst>
                  <p:ext uri="{D42A27DB-BD31-4B8C-83A1-F6EECF244321}">
                    <p14:modId xmlns:p14="http://schemas.microsoft.com/office/powerpoint/2010/main" val="3484366802"/>
                  </p:ext>
                </p:extLst>
              </p:nvPr>
            </p:nvGraphicFramePr>
            <p:xfrm>
              <a:off x="409699" y="1375405"/>
              <a:ext cx="7620000" cy="2944368"/>
            </p:xfrm>
            <a:graphic>
              <a:graphicData uri="http://schemas.openxmlformats.org/drawingml/2006/table">
                <a:tbl>
                  <a:tblPr firstRow="1" firstCol="1" bandRow="1">
                    <a:tableStyleId>{5C22544A-7EE6-4342-B048-85BDC9FD1C3A}</a:tableStyleId>
                  </a:tblPr>
                  <a:tblGrid>
                    <a:gridCol w="1905000"/>
                    <a:gridCol w="1905000"/>
                    <a:gridCol w="1905000"/>
                    <a:gridCol w="1905000"/>
                  </a:tblGrid>
                  <a:tr h="215900">
                    <a:tc>
                      <a:txBody>
                        <a:bodyPr/>
                        <a:lstStyle/>
                        <a:p>
                          <a:pPr algn="ctr">
                            <a:lnSpc>
                              <a:spcPct val="115000"/>
                            </a:lnSpc>
                            <a:spcAft>
                              <a:spcPts val="0"/>
                            </a:spcAft>
                          </a:pPr>
                          <a:r>
                            <a:rPr lang="es-MX" sz="2800" dirty="0" smtClean="0">
                              <a:effectLst/>
                              <a:latin typeface="Arial" pitchFamily="34" charset="0"/>
                              <a:cs typeface="Arial" pitchFamily="34" charset="0"/>
                            </a:rPr>
                            <a:t>Ángulo</a:t>
                          </a:r>
                          <a:endParaRPr lang="es-EC" sz="2800" dirty="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800">
                              <a:effectLst/>
                              <a:latin typeface="Arial" pitchFamily="34" charset="0"/>
                              <a:cs typeface="Arial" pitchFamily="34" charset="0"/>
                            </a:rPr>
                            <a:t>Unidad</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2800" i="1">
                                        <a:effectLst/>
                                        <a:latin typeface="Cambria Math"/>
                                      </a:rPr>
                                    </m:ctrlPr>
                                  </m:sSubPr>
                                  <m:e>
                                    <m:r>
                                      <m:rPr>
                                        <m:sty m:val="p"/>
                                      </m:rPr>
                                      <a:rPr lang="es-MX" sz="2800">
                                        <a:effectLst/>
                                        <a:latin typeface="Cambria Math"/>
                                      </a:rPr>
                                      <m:t>V</m:t>
                                    </m:r>
                                  </m:e>
                                  <m:sub>
                                    <m:r>
                                      <m:rPr>
                                        <m:sty m:val="p"/>
                                      </m:rPr>
                                      <a:rPr lang="es-MX" sz="2800">
                                        <a:effectLst/>
                                        <a:latin typeface="Cambria Math"/>
                                      </a:rPr>
                                      <m:t>aire</m:t>
                                    </m:r>
                                    <m:r>
                                      <a:rPr lang="es-MX" sz="2800">
                                        <a:effectLst/>
                                        <a:latin typeface="Cambria Math"/>
                                      </a:rPr>
                                      <m:t> </m:t>
                                    </m:r>
                                    <m:r>
                                      <m:rPr>
                                        <m:sty m:val="p"/>
                                      </m:rPr>
                                      <a:rPr lang="es-MX" sz="2800">
                                        <a:effectLst/>
                                        <a:latin typeface="Cambria Math"/>
                                      </a:rPr>
                                      <m:t>CD</m:t>
                                    </m:r>
                                  </m:sub>
                                </m:sSub>
                              </m:oMath>
                            </m:oMathPara>
                          </a14:m>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800">
                              <a:effectLst/>
                              <a:latin typeface="Arial" pitchFamily="34" charset="0"/>
                              <a:cs typeface="Arial" pitchFamily="34" charset="0"/>
                            </a:rPr>
                            <a:t>Unidad</a:t>
                          </a:r>
                          <a:endParaRPr lang="es-EC" sz="2800">
                            <a:effectLst/>
                            <a:latin typeface="Arial" pitchFamily="34" charset="0"/>
                            <a:ea typeface="Times New Roman"/>
                            <a:cs typeface="Arial" pitchFamily="34" charset="0"/>
                          </a:endParaRPr>
                        </a:p>
                      </a:txBody>
                      <a:tcPr marL="44450" marR="44450" marT="0" marB="0" anchor="ctr"/>
                    </a:tc>
                  </a:tr>
                  <a:tr h="179705">
                    <a:tc>
                      <a:txBody>
                        <a:bodyPr/>
                        <a:lstStyle/>
                        <a:p>
                          <a:pPr marL="90170" algn="ctr">
                            <a:lnSpc>
                              <a:spcPct val="115000"/>
                            </a:lnSpc>
                            <a:spcAft>
                              <a:spcPts val="0"/>
                            </a:spcAft>
                          </a:pPr>
                          <a:r>
                            <a:rPr lang="es-MX" sz="2000" dirty="0">
                              <a:effectLst/>
                              <a:latin typeface="Arial" pitchFamily="34" charset="0"/>
                              <a:cs typeface="Arial" pitchFamily="34" charset="0"/>
                            </a:rPr>
                            <a:t>0</a:t>
                          </a:r>
                          <a:endParaRPr lang="es-EC" sz="2800" dirty="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a:effectLst/>
                              <a:latin typeface="Arial" pitchFamily="34" charset="0"/>
                              <a:cs typeface="Arial" pitchFamily="34" charset="0"/>
                            </a:rPr>
                            <a:t>grados</a:t>
                          </a:r>
                          <a:endParaRPr lang="es-EC" sz="2800" dirty="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a:effectLst/>
                              <a:latin typeface="Arial" pitchFamily="34" charset="0"/>
                              <a:cs typeface="Arial" pitchFamily="34" charset="0"/>
                            </a:rPr>
                            <a:t>0.0</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a:effectLst/>
                              <a:latin typeface="Arial" pitchFamily="34" charset="0"/>
                              <a:cs typeface="Arial" pitchFamily="34" charset="0"/>
                            </a:rPr>
                            <a:t>m/s</a:t>
                          </a:r>
                          <a:endParaRPr lang="es-EC" sz="2800">
                            <a:effectLst/>
                            <a:latin typeface="Arial" pitchFamily="34" charset="0"/>
                            <a:ea typeface="Times New Roman"/>
                            <a:cs typeface="Arial" pitchFamily="34" charset="0"/>
                          </a:endParaRPr>
                        </a:p>
                      </a:txBody>
                      <a:tcPr marL="44450" marR="44450" marT="0" marB="0" anchor="ctr"/>
                    </a:tc>
                  </a:tr>
                  <a:tr h="179705">
                    <a:tc>
                      <a:txBody>
                        <a:bodyPr/>
                        <a:lstStyle/>
                        <a:p>
                          <a:pPr marL="90170" algn="ctr">
                            <a:lnSpc>
                              <a:spcPct val="115000"/>
                            </a:lnSpc>
                            <a:spcAft>
                              <a:spcPts val="0"/>
                            </a:spcAft>
                          </a:pPr>
                          <a:r>
                            <a:rPr lang="es-MX" sz="2000" dirty="0">
                              <a:effectLst/>
                              <a:latin typeface="Arial" pitchFamily="34" charset="0"/>
                              <a:cs typeface="Arial" pitchFamily="34" charset="0"/>
                            </a:rPr>
                            <a:t>5</a:t>
                          </a:r>
                          <a:endParaRPr lang="es-EC" sz="2800" dirty="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a:effectLst/>
                              <a:latin typeface="Arial" pitchFamily="34" charset="0"/>
                              <a:cs typeface="Arial" pitchFamily="34" charset="0"/>
                            </a:rPr>
                            <a:t>grados</a:t>
                          </a:r>
                          <a:endParaRPr lang="es-EC" sz="2800" dirty="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a:effectLst/>
                              <a:latin typeface="Arial" pitchFamily="34" charset="0"/>
                              <a:cs typeface="Arial" pitchFamily="34" charset="0"/>
                            </a:rPr>
                            <a:t>0.3</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a:effectLst/>
                              <a:latin typeface="Arial" pitchFamily="34" charset="0"/>
                              <a:cs typeface="Arial" pitchFamily="34" charset="0"/>
                            </a:rPr>
                            <a:t>m/s</a:t>
                          </a:r>
                          <a:endParaRPr lang="es-EC" sz="2800">
                            <a:effectLst/>
                            <a:latin typeface="Arial" pitchFamily="34" charset="0"/>
                            <a:ea typeface="Times New Roman"/>
                            <a:cs typeface="Arial" pitchFamily="34" charset="0"/>
                          </a:endParaRPr>
                        </a:p>
                      </a:txBody>
                      <a:tcPr marL="44450" marR="44450" marT="0" marB="0" anchor="ctr"/>
                    </a:tc>
                  </a:tr>
                  <a:tr h="179705">
                    <a:tc>
                      <a:txBody>
                        <a:bodyPr/>
                        <a:lstStyle/>
                        <a:p>
                          <a:pPr marL="90170" algn="ctr">
                            <a:lnSpc>
                              <a:spcPct val="115000"/>
                            </a:lnSpc>
                            <a:spcAft>
                              <a:spcPts val="0"/>
                            </a:spcAft>
                          </a:pPr>
                          <a:r>
                            <a:rPr lang="es-MX" sz="2000">
                              <a:effectLst/>
                              <a:latin typeface="Arial" pitchFamily="34" charset="0"/>
                              <a:cs typeface="Arial" pitchFamily="34" charset="0"/>
                            </a:rPr>
                            <a:t>10</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a:effectLst/>
                              <a:latin typeface="Arial" pitchFamily="34" charset="0"/>
                              <a:cs typeface="Arial" pitchFamily="34" charset="0"/>
                            </a:rPr>
                            <a:t>grados</a:t>
                          </a:r>
                          <a:endParaRPr lang="es-EC" sz="2800" dirty="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a:effectLst/>
                              <a:latin typeface="Arial" pitchFamily="34" charset="0"/>
                              <a:cs typeface="Arial" pitchFamily="34" charset="0"/>
                            </a:rPr>
                            <a:t>0.5</a:t>
                          </a:r>
                          <a:endParaRPr lang="es-EC" sz="2800" dirty="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a:effectLst/>
                              <a:latin typeface="Arial" pitchFamily="34" charset="0"/>
                              <a:cs typeface="Arial" pitchFamily="34" charset="0"/>
                            </a:rPr>
                            <a:t>m/s</a:t>
                          </a:r>
                          <a:endParaRPr lang="es-EC" sz="2800">
                            <a:effectLst/>
                            <a:latin typeface="Arial" pitchFamily="34" charset="0"/>
                            <a:ea typeface="Times New Roman"/>
                            <a:cs typeface="Arial" pitchFamily="34" charset="0"/>
                          </a:endParaRPr>
                        </a:p>
                      </a:txBody>
                      <a:tcPr marL="44450" marR="44450" marT="0" marB="0" anchor="ctr"/>
                    </a:tc>
                  </a:tr>
                  <a:tr h="179705">
                    <a:tc>
                      <a:txBody>
                        <a:bodyPr/>
                        <a:lstStyle/>
                        <a:p>
                          <a:pPr marL="90170" algn="ctr">
                            <a:lnSpc>
                              <a:spcPct val="115000"/>
                            </a:lnSpc>
                            <a:spcAft>
                              <a:spcPts val="0"/>
                            </a:spcAft>
                          </a:pPr>
                          <a:r>
                            <a:rPr lang="es-MX" sz="2000">
                              <a:effectLst/>
                              <a:latin typeface="Arial" pitchFamily="34" charset="0"/>
                              <a:cs typeface="Arial" pitchFamily="34" charset="0"/>
                            </a:rPr>
                            <a:t>15</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a:effectLst/>
                              <a:latin typeface="Arial" pitchFamily="34" charset="0"/>
                              <a:cs typeface="Arial" pitchFamily="34" charset="0"/>
                            </a:rPr>
                            <a:t>grados</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a:effectLst/>
                              <a:latin typeface="Arial" pitchFamily="34" charset="0"/>
                              <a:cs typeface="Arial" pitchFamily="34" charset="0"/>
                            </a:rPr>
                            <a:t>0.8</a:t>
                          </a:r>
                          <a:endParaRPr lang="es-EC" sz="2800" dirty="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a:effectLst/>
                              <a:latin typeface="Arial" pitchFamily="34" charset="0"/>
                              <a:cs typeface="Arial" pitchFamily="34" charset="0"/>
                            </a:rPr>
                            <a:t>m/s</a:t>
                          </a:r>
                          <a:endParaRPr lang="es-EC" sz="2800" dirty="0">
                            <a:effectLst/>
                            <a:latin typeface="Arial" pitchFamily="34" charset="0"/>
                            <a:ea typeface="Times New Roman"/>
                            <a:cs typeface="Arial" pitchFamily="34" charset="0"/>
                          </a:endParaRPr>
                        </a:p>
                      </a:txBody>
                      <a:tcPr marL="44450" marR="44450" marT="0" marB="0" anchor="ctr"/>
                    </a:tc>
                  </a:tr>
                  <a:tr h="179705">
                    <a:tc>
                      <a:txBody>
                        <a:bodyPr/>
                        <a:lstStyle/>
                        <a:p>
                          <a:pPr marL="90170" algn="ctr">
                            <a:lnSpc>
                              <a:spcPct val="115000"/>
                            </a:lnSpc>
                            <a:spcAft>
                              <a:spcPts val="0"/>
                            </a:spcAft>
                          </a:pPr>
                          <a:r>
                            <a:rPr lang="es-MX" sz="2000">
                              <a:effectLst/>
                              <a:latin typeface="Arial" pitchFamily="34" charset="0"/>
                              <a:cs typeface="Arial" pitchFamily="34" charset="0"/>
                            </a:rPr>
                            <a:t>20</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a:effectLst/>
                              <a:latin typeface="Arial" pitchFamily="34" charset="0"/>
                              <a:cs typeface="Arial" pitchFamily="34" charset="0"/>
                            </a:rPr>
                            <a:t>grados</a:t>
                          </a:r>
                          <a:endParaRPr lang="es-EC" sz="2800" dirty="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a:effectLst/>
                              <a:latin typeface="Arial" pitchFamily="34" charset="0"/>
                              <a:cs typeface="Arial" pitchFamily="34" charset="0"/>
                            </a:rPr>
                            <a:t>1.0</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a:effectLst/>
                              <a:latin typeface="Arial" pitchFamily="34" charset="0"/>
                              <a:cs typeface="Arial" pitchFamily="34" charset="0"/>
                            </a:rPr>
                            <a:t>m/s</a:t>
                          </a:r>
                          <a:endParaRPr lang="es-EC" sz="2800" dirty="0">
                            <a:effectLst/>
                            <a:latin typeface="Arial" pitchFamily="34" charset="0"/>
                            <a:ea typeface="Times New Roman"/>
                            <a:cs typeface="Arial" pitchFamily="34" charset="0"/>
                          </a:endParaRPr>
                        </a:p>
                      </a:txBody>
                      <a:tcPr marL="44450" marR="44450" marT="0" marB="0" anchor="ctr"/>
                    </a:tc>
                  </a:tr>
                  <a:tr h="179705">
                    <a:tc>
                      <a:txBody>
                        <a:bodyPr/>
                        <a:lstStyle/>
                        <a:p>
                          <a:pPr marL="90170" algn="ctr">
                            <a:lnSpc>
                              <a:spcPct val="115000"/>
                            </a:lnSpc>
                            <a:spcAft>
                              <a:spcPts val="0"/>
                            </a:spcAft>
                          </a:pPr>
                          <a:r>
                            <a:rPr lang="es-MX" sz="2000">
                              <a:effectLst/>
                              <a:latin typeface="Arial" pitchFamily="34" charset="0"/>
                              <a:cs typeface="Arial" pitchFamily="34" charset="0"/>
                            </a:rPr>
                            <a:t>25</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a:effectLst/>
                              <a:latin typeface="Arial" pitchFamily="34" charset="0"/>
                              <a:cs typeface="Arial" pitchFamily="34" charset="0"/>
                            </a:rPr>
                            <a:t>grados</a:t>
                          </a:r>
                          <a:endParaRPr lang="es-EC" sz="2800" dirty="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a:effectLst/>
                              <a:latin typeface="Arial" pitchFamily="34" charset="0"/>
                              <a:cs typeface="Arial" pitchFamily="34" charset="0"/>
                            </a:rPr>
                            <a:t>1.2</a:t>
                          </a:r>
                          <a:endParaRPr lang="es-EC" sz="2800" dirty="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a:effectLst/>
                              <a:latin typeface="Arial" pitchFamily="34" charset="0"/>
                              <a:cs typeface="Arial" pitchFamily="34" charset="0"/>
                            </a:rPr>
                            <a:t>m/s</a:t>
                          </a:r>
                          <a:endParaRPr lang="es-EC" sz="2800" dirty="0">
                            <a:effectLst/>
                            <a:latin typeface="Arial" pitchFamily="34" charset="0"/>
                            <a:ea typeface="Times New Roman"/>
                            <a:cs typeface="Arial" pitchFamily="34" charset="0"/>
                          </a:endParaRPr>
                        </a:p>
                      </a:txBody>
                      <a:tcPr marL="44450" marR="44450" marT="0" marB="0" anchor="ctr"/>
                    </a:tc>
                  </a:tr>
                  <a:tr h="179705">
                    <a:tc>
                      <a:txBody>
                        <a:bodyPr/>
                        <a:lstStyle/>
                        <a:p>
                          <a:pPr marL="90170" algn="ctr">
                            <a:lnSpc>
                              <a:spcPct val="115000"/>
                            </a:lnSpc>
                            <a:spcAft>
                              <a:spcPts val="0"/>
                            </a:spcAft>
                          </a:pPr>
                          <a:r>
                            <a:rPr lang="es-MX" sz="2000">
                              <a:effectLst/>
                              <a:latin typeface="Arial" pitchFamily="34" charset="0"/>
                              <a:cs typeface="Arial" pitchFamily="34" charset="0"/>
                            </a:rPr>
                            <a:t>30</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a:effectLst/>
                              <a:latin typeface="Arial" pitchFamily="34" charset="0"/>
                              <a:cs typeface="Arial" pitchFamily="34" charset="0"/>
                            </a:rPr>
                            <a:t>grados</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a:effectLst/>
                              <a:latin typeface="Arial" pitchFamily="34" charset="0"/>
                              <a:cs typeface="Arial" pitchFamily="34" charset="0"/>
                            </a:rPr>
                            <a:t>1.5</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smtClean="0">
                              <a:effectLst/>
                              <a:latin typeface="Arial" pitchFamily="34" charset="0"/>
                              <a:cs typeface="Arial" pitchFamily="34" charset="0"/>
                            </a:rPr>
                            <a:t>m/s</a:t>
                          </a:r>
                          <a:endParaRPr lang="es-EC" sz="2800" dirty="0">
                            <a:effectLst/>
                            <a:latin typeface="Arial" pitchFamily="34" charset="0"/>
                            <a:ea typeface="Times New Roman"/>
                            <a:cs typeface="Arial" pitchFamily="34" charset="0"/>
                          </a:endParaRPr>
                        </a:p>
                      </a:txBody>
                      <a:tcPr marL="44450" marR="44450" marT="0" marB="0" anchor="ctr"/>
                    </a:tc>
                  </a:tr>
                </a:tbl>
              </a:graphicData>
            </a:graphic>
          </p:graphicFrame>
        </mc:Choice>
        <mc:Fallback xmlns="">
          <p:graphicFrame>
            <p:nvGraphicFramePr>
              <p:cNvPr id="2" name="1 Tabla"/>
              <p:cNvGraphicFramePr>
                <a:graphicFrameLocks noGrp="1"/>
              </p:cNvGraphicFramePr>
              <p:nvPr>
                <p:extLst>
                  <p:ext uri="{D42A27DB-BD31-4B8C-83A1-F6EECF244321}">
                    <p14:modId xmlns:p14="http://schemas.microsoft.com/office/powerpoint/2010/main" val="3484366802"/>
                  </p:ext>
                </p:extLst>
              </p:nvPr>
            </p:nvGraphicFramePr>
            <p:xfrm>
              <a:off x="409699" y="1375405"/>
              <a:ext cx="7620000" cy="2735901"/>
            </p:xfrm>
            <a:graphic>
              <a:graphicData uri="http://schemas.openxmlformats.org/drawingml/2006/table">
                <a:tbl>
                  <a:tblPr firstRow="1" firstCol="1" bandRow="1">
                    <a:tableStyleId>{5C22544A-7EE6-4342-B048-85BDC9FD1C3A}</a:tableStyleId>
                  </a:tblPr>
                  <a:tblGrid>
                    <a:gridCol w="1905000"/>
                    <a:gridCol w="1905000"/>
                    <a:gridCol w="1905000"/>
                    <a:gridCol w="1905000"/>
                  </a:tblGrid>
                  <a:tr h="490728">
                    <a:tc>
                      <a:txBody>
                        <a:bodyPr/>
                        <a:lstStyle/>
                        <a:p>
                          <a:pPr algn="ctr">
                            <a:lnSpc>
                              <a:spcPct val="115000"/>
                            </a:lnSpc>
                            <a:spcAft>
                              <a:spcPts val="0"/>
                            </a:spcAft>
                          </a:pPr>
                          <a:r>
                            <a:rPr lang="es-MX" sz="2800" dirty="0" smtClean="0">
                              <a:effectLst/>
                              <a:latin typeface="Arial" pitchFamily="34" charset="0"/>
                              <a:cs typeface="Arial" pitchFamily="34" charset="0"/>
                            </a:rPr>
                            <a:t>Ángulo</a:t>
                          </a:r>
                          <a:endParaRPr lang="es-EC" sz="2800" dirty="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800">
                              <a:effectLst/>
                              <a:latin typeface="Arial" pitchFamily="34" charset="0"/>
                              <a:cs typeface="Arial" pitchFamily="34" charset="0"/>
                            </a:rPr>
                            <a:t>Unidad</a:t>
                          </a:r>
                          <a:endParaRPr lang="es-EC" sz="2800">
                            <a:effectLst/>
                            <a:latin typeface="Arial" pitchFamily="34" charset="0"/>
                            <a:ea typeface="Times New Roman"/>
                            <a:cs typeface="Arial" pitchFamily="34" charset="0"/>
                          </a:endParaRPr>
                        </a:p>
                      </a:txBody>
                      <a:tcPr marL="44450" marR="44450" marT="0" marB="0" anchor="ctr"/>
                    </a:tc>
                    <a:tc>
                      <a:txBody>
                        <a:bodyPr/>
                        <a:lstStyle/>
                        <a:p>
                          <a:endParaRPr lang="es-EC"/>
                        </a:p>
                      </a:txBody>
                      <a:tcPr marL="44450" marR="44450" marT="0" marB="0" anchor="ctr">
                        <a:blipFill rotWithShape="1">
                          <a:blip r:embed="rId2"/>
                          <a:stretch>
                            <a:fillRect l="-199681" t="-13750" r="-100000" b="-492500"/>
                          </a:stretch>
                        </a:blipFill>
                      </a:tcPr>
                    </a:tc>
                    <a:tc>
                      <a:txBody>
                        <a:bodyPr/>
                        <a:lstStyle/>
                        <a:p>
                          <a:pPr algn="ctr">
                            <a:lnSpc>
                              <a:spcPct val="115000"/>
                            </a:lnSpc>
                            <a:spcAft>
                              <a:spcPts val="0"/>
                            </a:spcAft>
                          </a:pPr>
                          <a:r>
                            <a:rPr lang="es-MX" sz="2800">
                              <a:effectLst/>
                              <a:latin typeface="Arial" pitchFamily="34" charset="0"/>
                              <a:cs typeface="Arial" pitchFamily="34" charset="0"/>
                            </a:rPr>
                            <a:t>Unidad</a:t>
                          </a:r>
                          <a:endParaRPr lang="es-EC" sz="2800">
                            <a:effectLst/>
                            <a:latin typeface="Arial" pitchFamily="34" charset="0"/>
                            <a:ea typeface="Times New Roman"/>
                            <a:cs typeface="Arial" pitchFamily="34" charset="0"/>
                          </a:endParaRPr>
                        </a:p>
                      </a:txBody>
                      <a:tcPr marL="44450" marR="44450" marT="0" marB="0" anchor="ctr"/>
                    </a:tc>
                  </a:tr>
                  <a:tr h="320739">
                    <a:tc>
                      <a:txBody>
                        <a:bodyPr/>
                        <a:lstStyle/>
                        <a:p>
                          <a:pPr marL="90170" algn="ctr">
                            <a:lnSpc>
                              <a:spcPct val="115000"/>
                            </a:lnSpc>
                            <a:spcAft>
                              <a:spcPts val="0"/>
                            </a:spcAft>
                          </a:pPr>
                          <a:r>
                            <a:rPr lang="es-MX" sz="2000" dirty="0">
                              <a:effectLst/>
                              <a:latin typeface="Arial" pitchFamily="34" charset="0"/>
                              <a:cs typeface="Arial" pitchFamily="34" charset="0"/>
                            </a:rPr>
                            <a:t>0</a:t>
                          </a:r>
                          <a:endParaRPr lang="es-EC" sz="2800" dirty="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a:effectLst/>
                              <a:latin typeface="Arial" pitchFamily="34" charset="0"/>
                              <a:cs typeface="Arial" pitchFamily="34" charset="0"/>
                            </a:rPr>
                            <a:t>grados</a:t>
                          </a:r>
                          <a:endParaRPr lang="es-EC" sz="2800" dirty="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a:effectLst/>
                              <a:latin typeface="Arial" pitchFamily="34" charset="0"/>
                              <a:cs typeface="Arial" pitchFamily="34" charset="0"/>
                            </a:rPr>
                            <a:t>0.0</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a:effectLst/>
                              <a:latin typeface="Arial" pitchFamily="34" charset="0"/>
                              <a:cs typeface="Arial" pitchFamily="34" charset="0"/>
                            </a:rPr>
                            <a:t>m/s</a:t>
                          </a:r>
                          <a:endParaRPr lang="es-EC" sz="2800">
                            <a:effectLst/>
                            <a:latin typeface="Arial" pitchFamily="34" charset="0"/>
                            <a:ea typeface="Times New Roman"/>
                            <a:cs typeface="Arial" pitchFamily="34" charset="0"/>
                          </a:endParaRPr>
                        </a:p>
                      </a:txBody>
                      <a:tcPr marL="44450" marR="44450" marT="0" marB="0" anchor="ctr"/>
                    </a:tc>
                  </a:tr>
                  <a:tr h="320739">
                    <a:tc>
                      <a:txBody>
                        <a:bodyPr/>
                        <a:lstStyle/>
                        <a:p>
                          <a:pPr marL="90170" algn="ctr">
                            <a:lnSpc>
                              <a:spcPct val="115000"/>
                            </a:lnSpc>
                            <a:spcAft>
                              <a:spcPts val="0"/>
                            </a:spcAft>
                          </a:pPr>
                          <a:r>
                            <a:rPr lang="es-MX" sz="2000" dirty="0">
                              <a:effectLst/>
                              <a:latin typeface="Arial" pitchFamily="34" charset="0"/>
                              <a:cs typeface="Arial" pitchFamily="34" charset="0"/>
                            </a:rPr>
                            <a:t>5</a:t>
                          </a:r>
                          <a:endParaRPr lang="es-EC" sz="2800" dirty="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a:effectLst/>
                              <a:latin typeface="Arial" pitchFamily="34" charset="0"/>
                              <a:cs typeface="Arial" pitchFamily="34" charset="0"/>
                            </a:rPr>
                            <a:t>grados</a:t>
                          </a:r>
                          <a:endParaRPr lang="es-EC" sz="2800" dirty="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a:effectLst/>
                              <a:latin typeface="Arial" pitchFamily="34" charset="0"/>
                              <a:cs typeface="Arial" pitchFamily="34" charset="0"/>
                            </a:rPr>
                            <a:t>0.3</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a:effectLst/>
                              <a:latin typeface="Arial" pitchFamily="34" charset="0"/>
                              <a:cs typeface="Arial" pitchFamily="34" charset="0"/>
                            </a:rPr>
                            <a:t>m/s</a:t>
                          </a:r>
                          <a:endParaRPr lang="es-EC" sz="2800">
                            <a:effectLst/>
                            <a:latin typeface="Arial" pitchFamily="34" charset="0"/>
                            <a:ea typeface="Times New Roman"/>
                            <a:cs typeface="Arial" pitchFamily="34" charset="0"/>
                          </a:endParaRPr>
                        </a:p>
                      </a:txBody>
                      <a:tcPr marL="44450" marR="44450" marT="0" marB="0" anchor="ctr"/>
                    </a:tc>
                  </a:tr>
                  <a:tr h="320739">
                    <a:tc>
                      <a:txBody>
                        <a:bodyPr/>
                        <a:lstStyle/>
                        <a:p>
                          <a:pPr marL="90170" algn="ctr">
                            <a:lnSpc>
                              <a:spcPct val="115000"/>
                            </a:lnSpc>
                            <a:spcAft>
                              <a:spcPts val="0"/>
                            </a:spcAft>
                          </a:pPr>
                          <a:r>
                            <a:rPr lang="es-MX" sz="2000">
                              <a:effectLst/>
                              <a:latin typeface="Arial" pitchFamily="34" charset="0"/>
                              <a:cs typeface="Arial" pitchFamily="34" charset="0"/>
                            </a:rPr>
                            <a:t>10</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a:effectLst/>
                              <a:latin typeface="Arial" pitchFamily="34" charset="0"/>
                              <a:cs typeface="Arial" pitchFamily="34" charset="0"/>
                            </a:rPr>
                            <a:t>grados</a:t>
                          </a:r>
                          <a:endParaRPr lang="es-EC" sz="2800" dirty="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a:effectLst/>
                              <a:latin typeface="Arial" pitchFamily="34" charset="0"/>
                              <a:cs typeface="Arial" pitchFamily="34" charset="0"/>
                            </a:rPr>
                            <a:t>0.5</a:t>
                          </a:r>
                          <a:endParaRPr lang="es-EC" sz="2800" dirty="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a:effectLst/>
                              <a:latin typeface="Arial" pitchFamily="34" charset="0"/>
                              <a:cs typeface="Arial" pitchFamily="34" charset="0"/>
                            </a:rPr>
                            <a:t>m/s</a:t>
                          </a:r>
                          <a:endParaRPr lang="es-EC" sz="2800">
                            <a:effectLst/>
                            <a:latin typeface="Arial" pitchFamily="34" charset="0"/>
                            <a:ea typeface="Times New Roman"/>
                            <a:cs typeface="Arial" pitchFamily="34" charset="0"/>
                          </a:endParaRPr>
                        </a:p>
                      </a:txBody>
                      <a:tcPr marL="44450" marR="44450" marT="0" marB="0" anchor="ctr"/>
                    </a:tc>
                  </a:tr>
                  <a:tr h="320739">
                    <a:tc>
                      <a:txBody>
                        <a:bodyPr/>
                        <a:lstStyle/>
                        <a:p>
                          <a:pPr marL="90170" algn="ctr">
                            <a:lnSpc>
                              <a:spcPct val="115000"/>
                            </a:lnSpc>
                            <a:spcAft>
                              <a:spcPts val="0"/>
                            </a:spcAft>
                          </a:pPr>
                          <a:r>
                            <a:rPr lang="es-MX" sz="2000">
                              <a:effectLst/>
                              <a:latin typeface="Arial" pitchFamily="34" charset="0"/>
                              <a:cs typeface="Arial" pitchFamily="34" charset="0"/>
                            </a:rPr>
                            <a:t>15</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a:effectLst/>
                              <a:latin typeface="Arial" pitchFamily="34" charset="0"/>
                              <a:cs typeface="Arial" pitchFamily="34" charset="0"/>
                            </a:rPr>
                            <a:t>grados</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a:effectLst/>
                              <a:latin typeface="Arial" pitchFamily="34" charset="0"/>
                              <a:cs typeface="Arial" pitchFamily="34" charset="0"/>
                            </a:rPr>
                            <a:t>0.8</a:t>
                          </a:r>
                          <a:endParaRPr lang="es-EC" sz="2800" dirty="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a:effectLst/>
                              <a:latin typeface="Arial" pitchFamily="34" charset="0"/>
                              <a:cs typeface="Arial" pitchFamily="34" charset="0"/>
                            </a:rPr>
                            <a:t>m/s</a:t>
                          </a:r>
                          <a:endParaRPr lang="es-EC" sz="2800" dirty="0">
                            <a:effectLst/>
                            <a:latin typeface="Arial" pitchFamily="34" charset="0"/>
                            <a:ea typeface="Times New Roman"/>
                            <a:cs typeface="Arial" pitchFamily="34" charset="0"/>
                          </a:endParaRPr>
                        </a:p>
                      </a:txBody>
                      <a:tcPr marL="44450" marR="44450" marT="0" marB="0" anchor="ctr"/>
                    </a:tc>
                  </a:tr>
                  <a:tr h="320739">
                    <a:tc>
                      <a:txBody>
                        <a:bodyPr/>
                        <a:lstStyle/>
                        <a:p>
                          <a:pPr marL="90170" algn="ctr">
                            <a:lnSpc>
                              <a:spcPct val="115000"/>
                            </a:lnSpc>
                            <a:spcAft>
                              <a:spcPts val="0"/>
                            </a:spcAft>
                          </a:pPr>
                          <a:r>
                            <a:rPr lang="es-MX" sz="2000">
                              <a:effectLst/>
                              <a:latin typeface="Arial" pitchFamily="34" charset="0"/>
                              <a:cs typeface="Arial" pitchFamily="34" charset="0"/>
                            </a:rPr>
                            <a:t>20</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a:effectLst/>
                              <a:latin typeface="Arial" pitchFamily="34" charset="0"/>
                              <a:cs typeface="Arial" pitchFamily="34" charset="0"/>
                            </a:rPr>
                            <a:t>grados</a:t>
                          </a:r>
                          <a:endParaRPr lang="es-EC" sz="2800" dirty="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a:effectLst/>
                              <a:latin typeface="Arial" pitchFamily="34" charset="0"/>
                              <a:cs typeface="Arial" pitchFamily="34" charset="0"/>
                            </a:rPr>
                            <a:t>1.0</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a:effectLst/>
                              <a:latin typeface="Arial" pitchFamily="34" charset="0"/>
                              <a:cs typeface="Arial" pitchFamily="34" charset="0"/>
                            </a:rPr>
                            <a:t>m/s</a:t>
                          </a:r>
                          <a:endParaRPr lang="es-EC" sz="2800" dirty="0">
                            <a:effectLst/>
                            <a:latin typeface="Arial" pitchFamily="34" charset="0"/>
                            <a:ea typeface="Times New Roman"/>
                            <a:cs typeface="Arial" pitchFamily="34" charset="0"/>
                          </a:endParaRPr>
                        </a:p>
                      </a:txBody>
                      <a:tcPr marL="44450" marR="44450" marT="0" marB="0" anchor="ctr"/>
                    </a:tc>
                  </a:tr>
                  <a:tr h="320739">
                    <a:tc>
                      <a:txBody>
                        <a:bodyPr/>
                        <a:lstStyle/>
                        <a:p>
                          <a:pPr marL="90170" algn="ctr">
                            <a:lnSpc>
                              <a:spcPct val="115000"/>
                            </a:lnSpc>
                            <a:spcAft>
                              <a:spcPts val="0"/>
                            </a:spcAft>
                          </a:pPr>
                          <a:r>
                            <a:rPr lang="es-MX" sz="2000">
                              <a:effectLst/>
                              <a:latin typeface="Arial" pitchFamily="34" charset="0"/>
                              <a:cs typeface="Arial" pitchFamily="34" charset="0"/>
                            </a:rPr>
                            <a:t>25</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a:effectLst/>
                              <a:latin typeface="Arial" pitchFamily="34" charset="0"/>
                              <a:cs typeface="Arial" pitchFamily="34" charset="0"/>
                            </a:rPr>
                            <a:t>grados</a:t>
                          </a:r>
                          <a:endParaRPr lang="es-EC" sz="2800" dirty="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a:effectLst/>
                              <a:latin typeface="Arial" pitchFamily="34" charset="0"/>
                              <a:cs typeface="Arial" pitchFamily="34" charset="0"/>
                            </a:rPr>
                            <a:t>1.2</a:t>
                          </a:r>
                          <a:endParaRPr lang="es-EC" sz="2800" dirty="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a:effectLst/>
                              <a:latin typeface="Arial" pitchFamily="34" charset="0"/>
                              <a:cs typeface="Arial" pitchFamily="34" charset="0"/>
                            </a:rPr>
                            <a:t>m/s</a:t>
                          </a:r>
                          <a:endParaRPr lang="es-EC" sz="2800" dirty="0">
                            <a:effectLst/>
                            <a:latin typeface="Arial" pitchFamily="34" charset="0"/>
                            <a:ea typeface="Times New Roman"/>
                            <a:cs typeface="Arial" pitchFamily="34" charset="0"/>
                          </a:endParaRPr>
                        </a:p>
                      </a:txBody>
                      <a:tcPr marL="44450" marR="44450" marT="0" marB="0" anchor="ctr"/>
                    </a:tc>
                  </a:tr>
                  <a:tr h="320739">
                    <a:tc>
                      <a:txBody>
                        <a:bodyPr/>
                        <a:lstStyle/>
                        <a:p>
                          <a:pPr marL="90170" algn="ctr">
                            <a:lnSpc>
                              <a:spcPct val="115000"/>
                            </a:lnSpc>
                            <a:spcAft>
                              <a:spcPts val="0"/>
                            </a:spcAft>
                          </a:pPr>
                          <a:r>
                            <a:rPr lang="es-MX" sz="2000">
                              <a:effectLst/>
                              <a:latin typeface="Arial" pitchFamily="34" charset="0"/>
                              <a:cs typeface="Arial" pitchFamily="34" charset="0"/>
                            </a:rPr>
                            <a:t>30</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a:effectLst/>
                              <a:latin typeface="Arial" pitchFamily="34" charset="0"/>
                              <a:cs typeface="Arial" pitchFamily="34" charset="0"/>
                            </a:rPr>
                            <a:t>grados</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a:effectLst/>
                              <a:latin typeface="Arial" pitchFamily="34" charset="0"/>
                              <a:cs typeface="Arial" pitchFamily="34" charset="0"/>
                            </a:rPr>
                            <a:t>1.5</a:t>
                          </a:r>
                          <a:endParaRPr lang="es-EC" sz="2800">
                            <a:effectLst/>
                            <a:latin typeface="Arial" pitchFamily="34" charset="0"/>
                            <a:ea typeface="Times New Roman"/>
                            <a:cs typeface="Arial" pitchFamily="34" charset="0"/>
                          </a:endParaRPr>
                        </a:p>
                      </a:txBody>
                      <a:tcPr marL="44450" marR="44450" marT="0" marB="0" anchor="ctr"/>
                    </a:tc>
                    <a:tc>
                      <a:txBody>
                        <a:bodyPr/>
                        <a:lstStyle/>
                        <a:p>
                          <a:pPr algn="ctr">
                            <a:lnSpc>
                              <a:spcPct val="115000"/>
                            </a:lnSpc>
                            <a:spcAft>
                              <a:spcPts val="0"/>
                            </a:spcAft>
                          </a:pPr>
                          <a:r>
                            <a:rPr lang="es-MX" sz="2000" dirty="0" smtClean="0">
                              <a:effectLst/>
                              <a:latin typeface="Arial" pitchFamily="34" charset="0"/>
                              <a:cs typeface="Arial" pitchFamily="34" charset="0"/>
                            </a:rPr>
                            <a:t>m/s</a:t>
                          </a:r>
                          <a:endParaRPr lang="es-EC" sz="2800" dirty="0">
                            <a:effectLst/>
                            <a:latin typeface="Arial" pitchFamily="34" charset="0"/>
                            <a:ea typeface="Times New Roman"/>
                            <a:cs typeface="Arial" pitchFamily="34" charset="0"/>
                          </a:endParaRPr>
                        </a:p>
                      </a:txBody>
                      <a:tcPr marL="44450" marR="44450" marT="0" marB="0" anchor="ctr"/>
                    </a:tc>
                  </a:tr>
                </a:tbl>
              </a:graphicData>
            </a:graphic>
          </p:graphicFrame>
        </mc:Fallback>
      </mc:AlternateContent>
      <p:pic>
        <p:nvPicPr>
          <p:cNvPr id="5" name="4 Imagen"/>
          <p:cNvPicPr/>
          <p:nvPr/>
        </p:nvPicPr>
        <p:blipFill rotWithShape="1">
          <a:blip r:embed="rId3">
            <a:extLst>
              <a:ext uri="{28A0092B-C50C-407E-A947-70E740481C1C}">
                <a14:useLocalDpi xmlns:a14="http://schemas.microsoft.com/office/drawing/2010/main" val="0"/>
              </a:ext>
            </a:extLst>
          </a:blip>
          <a:srcRect r="1279"/>
          <a:stretch/>
        </p:blipFill>
        <p:spPr bwMode="auto">
          <a:xfrm>
            <a:off x="1403648" y="4437112"/>
            <a:ext cx="5760640" cy="2376264"/>
          </a:xfrm>
          <a:prstGeom prst="rect">
            <a:avLst/>
          </a:prstGeom>
          <a:noFill/>
          <a:ln w="9525" cap="flat" cmpd="sng" algn="ctr">
            <a:no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861329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457200" y="44624"/>
            <a:ext cx="7620000" cy="1143000"/>
          </a:xfrm>
        </p:spPr>
        <p:txBody>
          <a:bodyPr/>
          <a:lstStyle/>
          <a:p>
            <a:r>
              <a:rPr lang="es-EC" sz="4000" smtClean="0"/>
              <a:t>Conclusiones</a:t>
            </a:r>
            <a:endParaRPr lang="es-EC" sz="4000" dirty="0"/>
          </a:p>
        </p:txBody>
      </p:sp>
      <p:sp>
        <p:nvSpPr>
          <p:cNvPr id="3" name="2 Rectángulo"/>
          <p:cNvSpPr/>
          <p:nvPr/>
        </p:nvSpPr>
        <p:spPr>
          <a:xfrm>
            <a:off x="107504" y="1628800"/>
            <a:ext cx="8280920" cy="5078313"/>
          </a:xfrm>
          <a:prstGeom prst="rect">
            <a:avLst/>
          </a:prstGeom>
        </p:spPr>
        <p:txBody>
          <a:bodyPr wrap="square">
            <a:spAutoFit/>
          </a:bodyPr>
          <a:lstStyle/>
          <a:p>
            <a:pPr algn="just"/>
            <a:r>
              <a:rPr lang="es-ES_tradnl" dirty="0"/>
              <a:t>Mediante la investigación de la aplicabilidad, manejo y programación de nuevas tecnologías electrónicas se pudo desarrollar un controlador cuyas prestaciones en cuanto a funcionalidad, fiabilidad, costo y estética fueron satisfactorias en comparación con equipos comerciales dedicados a la misma actividad</a:t>
            </a:r>
            <a:r>
              <a:rPr lang="es-ES_tradnl" dirty="0" smtClean="0"/>
              <a:t>.</a:t>
            </a:r>
          </a:p>
          <a:p>
            <a:pPr algn="just"/>
            <a:endParaRPr lang="es-ES_tradnl" dirty="0"/>
          </a:p>
          <a:p>
            <a:pPr algn="just"/>
            <a:endParaRPr lang="es-EC" dirty="0"/>
          </a:p>
          <a:p>
            <a:pPr algn="just"/>
            <a:r>
              <a:rPr lang="es-ES_tradnl" dirty="0"/>
              <a:t> </a:t>
            </a:r>
            <a:endParaRPr lang="es-EC" dirty="0"/>
          </a:p>
          <a:p>
            <a:pPr algn="just"/>
            <a:r>
              <a:rPr lang="es-ES_tradnl" dirty="0"/>
              <a:t>En la práctica mediante realización de pruebas piloto en distintos vegetales se determinó la necesidad de un control del flujo másico del aire entrante al proceso de deshidratado debido a que si se requiere obtener una humedad relativa final en el producto aproximada a la utilizada en los cálculos teóricos  en seis horas de procesamiento: se deben utilizar los parámetros adecuados para cada vegetal; caso contrario la fruta o verdura tiende a secarse más de lo requerido perdiendo su sabor o su humedad final es demasiada alta requiriendo así de más horas máquina para su secado.</a:t>
            </a:r>
            <a:endParaRPr lang="es-EC" dirty="0"/>
          </a:p>
          <a:p>
            <a:pPr algn="just"/>
            <a:r>
              <a:rPr lang="es-ES_tradnl" dirty="0"/>
              <a:t> </a:t>
            </a:r>
            <a:endParaRPr lang="es-EC" dirty="0"/>
          </a:p>
          <a:p>
            <a:pPr algn="just"/>
            <a:r>
              <a:rPr lang="es-ES_tradnl" dirty="0"/>
              <a:t> </a:t>
            </a:r>
            <a:endParaRPr lang="es-EC" dirty="0"/>
          </a:p>
          <a:p>
            <a:pPr algn="just"/>
            <a:r>
              <a:rPr lang="es-ES_tradnl" dirty="0"/>
              <a:t> </a:t>
            </a:r>
            <a:endParaRPr lang="es-EC" dirty="0"/>
          </a:p>
        </p:txBody>
      </p:sp>
    </p:spTree>
    <p:extLst>
      <p:ext uri="{BB962C8B-B14F-4D97-AF65-F5344CB8AC3E}">
        <p14:creationId xmlns:p14="http://schemas.microsoft.com/office/powerpoint/2010/main" val="5153557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457200" y="44624"/>
            <a:ext cx="7620000" cy="1143000"/>
          </a:xfrm>
        </p:spPr>
        <p:txBody>
          <a:bodyPr/>
          <a:lstStyle/>
          <a:p>
            <a:r>
              <a:rPr lang="es-EC" sz="4000" smtClean="0"/>
              <a:t>Conclusiones</a:t>
            </a:r>
            <a:endParaRPr lang="es-EC" sz="4000" dirty="0"/>
          </a:p>
        </p:txBody>
      </p:sp>
      <p:sp>
        <p:nvSpPr>
          <p:cNvPr id="3" name="2 Rectángulo"/>
          <p:cNvSpPr/>
          <p:nvPr/>
        </p:nvSpPr>
        <p:spPr>
          <a:xfrm>
            <a:off x="179512" y="954008"/>
            <a:ext cx="8136904" cy="5632311"/>
          </a:xfrm>
          <a:prstGeom prst="rect">
            <a:avLst/>
          </a:prstGeom>
        </p:spPr>
        <p:txBody>
          <a:bodyPr wrap="square">
            <a:spAutoFit/>
          </a:bodyPr>
          <a:lstStyle/>
          <a:p>
            <a:r>
              <a:rPr lang="es-ES_tradnl" dirty="0"/>
              <a:t> </a:t>
            </a:r>
            <a:endParaRPr lang="es-EC" dirty="0"/>
          </a:p>
          <a:p>
            <a:r>
              <a:rPr lang="es-ES_tradnl" dirty="0"/>
              <a:t> </a:t>
            </a:r>
            <a:endParaRPr lang="es-EC" dirty="0"/>
          </a:p>
          <a:p>
            <a:pPr algn="just"/>
            <a:r>
              <a:rPr lang="es-ES_tradnl" dirty="0"/>
              <a:t>Se determinó que los parámetros a controlar de mayor grado de importancia en el proceso de deshidratado son la temperatura en primer lugar y el flujo másico de aire, la humedad se convirtió en una variable de carga producto del control de temperatura por lo que al examinar su comportamiento ante una entrada tipo escalón de ángulo de giro para apertura de la válvula que regula el caudal del combustible se determinó que su control no es indispensable debido a que se estabiliza en el tiempo y rangos requeridos por los objetivos</a:t>
            </a:r>
            <a:r>
              <a:rPr lang="es-ES_tradnl" dirty="0" smtClean="0"/>
              <a:t>.</a:t>
            </a:r>
          </a:p>
          <a:p>
            <a:pPr algn="just"/>
            <a:endParaRPr lang="es-EC" dirty="0"/>
          </a:p>
          <a:p>
            <a:pPr algn="just"/>
            <a:r>
              <a:rPr lang="es-ES_tradnl" dirty="0"/>
              <a:t> </a:t>
            </a:r>
            <a:endParaRPr lang="es-EC" dirty="0"/>
          </a:p>
          <a:p>
            <a:pPr algn="just"/>
            <a:r>
              <a:rPr lang="es-ES_tradnl" dirty="0"/>
              <a:t>La utilización de un control de temperatura mediante regulación de caudal de combustible y control del flujo del mismo permite ahorrar energía debido a que utiliza la inercia calorífica contenida en el intercambiador de calor  producto de la  trasferencia de este por conducción y convección entre los gases de combustión con los tubos, a diferencia del control por encendido y apagado comercial que se utiliza en este tipo de equipos cuyo flujo volumétrico de combustible es constante y la temperatura posee varios sobre picos debido a la variación abrupta de calor al momento de los arranques del quemador.</a:t>
            </a:r>
            <a:endParaRPr lang="es-EC" dirty="0"/>
          </a:p>
          <a:p>
            <a:r>
              <a:rPr lang="es-ES_tradnl" dirty="0"/>
              <a:t> </a:t>
            </a:r>
            <a:endParaRPr lang="es-EC" dirty="0"/>
          </a:p>
        </p:txBody>
      </p:sp>
    </p:spTree>
    <p:extLst>
      <p:ext uri="{BB962C8B-B14F-4D97-AF65-F5344CB8AC3E}">
        <p14:creationId xmlns:p14="http://schemas.microsoft.com/office/powerpoint/2010/main" val="68207672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457200" y="44624"/>
            <a:ext cx="7620000" cy="1143000"/>
          </a:xfrm>
        </p:spPr>
        <p:txBody>
          <a:bodyPr/>
          <a:lstStyle/>
          <a:p>
            <a:r>
              <a:rPr lang="es-EC" sz="4000" smtClean="0"/>
              <a:t>Conclusiones</a:t>
            </a:r>
            <a:endParaRPr lang="es-EC" sz="4000" dirty="0"/>
          </a:p>
        </p:txBody>
      </p:sp>
      <p:sp>
        <p:nvSpPr>
          <p:cNvPr id="3" name="2 Rectángulo"/>
          <p:cNvSpPr/>
          <p:nvPr/>
        </p:nvSpPr>
        <p:spPr>
          <a:xfrm>
            <a:off x="205622" y="1052736"/>
            <a:ext cx="8136904" cy="1754326"/>
          </a:xfrm>
          <a:prstGeom prst="rect">
            <a:avLst/>
          </a:prstGeom>
        </p:spPr>
        <p:txBody>
          <a:bodyPr wrap="square">
            <a:spAutoFit/>
          </a:bodyPr>
          <a:lstStyle/>
          <a:p>
            <a:r>
              <a:rPr lang="es-ES_tradnl" dirty="0" smtClean="0"/>
              <a:t>El </a:t>
            </a:r>
            <a:r>
              <a:rPr lang="es-ES_tradnl" dirty="0"/>
              <a:t>equipo de secado cumple su acometido satisfactoriamente debido a que en las pruebas realizadas para procesar 100 libras de manzana delicia a una temperatura de 50°C, una velocidad de aire promedio de 1.1 m/s y cinco horas de procesamiento: se logró reducir la humedad residual  y el peso de las mismas en un  67% y 79% respectivamente.</a:t>
            </a:r>
            <a:endParaRPr lang="es-EC" dirty="0"/>
          </a:p>
          <a:p>
            <a:r>
              <a:rPr lang="es-ES_tradnl" dirty="0"/>
              <a:t> </a:t>
            </a:r>
            <a:endParaRPr lang="es-EC" dirty="0"/>
          </a:p>
        </p:txBody>
      </p:sp>
      <p:pic>
        <p:nvPicPr>
          <p:cNvPr id="4" name="3 Imagen"/>
          <p:cNvPicPr/>
          <p:nvPr/>
        </p:nvPicPr>
        <p:blipFill rotWithShape="1">
          <a:blip r:embed="rId2">
            <a:extLst>
              <a:ext uri="{28A0092B-C50C-407E-A947-70E740481C1C}">
                <a14:useLocalDpi xmlns:a14="http://schemas.microsoft.com/office/drawing/2010/main" val="0"/>
              </a:ext>
            </a:extLst>
          </a:blip>
          <a:srcRect l="7140" t="5274" r="7784" b="2796"/>
          <a:stretch/>
        </p:blipFill>
        <p:spPr bwMode="auto">
          <a:xfrm>
            <a:off x="683568" y="2564904"/>
            <a:ext cx="7272000" cy="4212000"/>
          </a:xfrm>
          <a:prstGeom prst="rect">
            <a:avLst/>
          </a:prstGeom>
          <a:noFill/>
          <a:ln>
            <a:noFill/>
          </a:ln>
          <a:extLst>
            <a:ext uri="{53640926-AAD7-44D8-BBD7-CCE9431645EC}">
              <a14:shadowObscured xmlns:a14="http://schemas.microsoft.com/office/drawing/2010/main"/>
            </a:ext>
          </a:extLst>
        </p:spPr>
      </p:pic>
      <p:pic>
        <p:nvPicPr>
          <p:cNvPr id="5" name="4 Imagen"/>
          <p:cNvPicPr/>
          <p:nvPr/>
        </p:nvPicPr>
        <p:blipFill rotWithShape="1">
          <a:blip r:embed="rId3">
            <a:extLst>
              <a:ext uri="{28A0092B-C50C-407E-A947-70E740481C1C}">
                <a14:useLocalDpi xmlns:a14="http://schemas.microsoft.com/office/drawing/2010/main" val="0"/>
              </a:ext>
            </a:extLst>
          </a:blip>
          <a:srcRect l="7538" t="5807" r="7308" b="3663"/>
          <a:stretch/>
        </p:blipFill>
        <p:spPr bwMode="auto">
          <a:xfrm>
            <a:off x="708961" y="2564904"/>
            <a:ext cx="7272808" cy="42210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1106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457200" y="44624"/>
            <a:ext cx="7620000" cy="1143000"/>
          </a:xfrm>
        </p:spPr>
        <p:txBody>
          <a:bodyPr/>
          <a:lstStyle/>
          <a:p>
            <a:r>
              <a:rPr lang="es-EC" sz="4000" smtClean="0"/>
              <a:t>Conclusiones</a:t>
            </a:r>
            <a:endParaRPr lang="es-EC" sz="4000" dirty="0"/>
          </a:p>
        </p:txBody>
      </p:sp>
      <p:sp>
        <p:nvSpPr>
          <p:cNvPr id="3" name="2 Rectángulo"/>
          <p:cNvSpPr/>
          <p:nvPr/>
        </p:nvSpPr>
        <p:spPr>
          <a:xfrm>
            <a:off x="179512" y="1124744"/>
            <a:ext cx="8136904" cy="3139321"/>
          </a:xfrm>
          <a:prstGeom prst="rect">
            <a:avLst/>
          </a:prstGeom>
        </p:spPr>
        <p:txBody>
          <a:bodyPr wrap="square">
            <a:spAutoFit/>
          </a:bodyPr>
          <a:lstStyle/>
          <a:p>
            <a:r>
              <a:rPr lang="es-ES_tradnl" dirty="0"/>
              <a:t> </a:t>
            </a:r>
            <a:endParaRPr lang="es-EC" dirty="0"/>
          </a:p>
          <a:p>
            <a:pPr algn="just"/>
            <a:r>
              <a:rPr lang="es-ES_tradnl" dirty="0"/>
              <a:t> </a:t>
            </a:r>
            <a:r>
              <a:rPr lang="es-ES_tradnl" dirty="0" smtClean="0"/>
              <a:t>El </a:t>
            </a:r>
            <a:r>
              <a:rPr lang="es-ES_tradnl" dirty="0"/>
              <a:t>diseño mecánico para todos los componentes del sistema térmico posee un factor de seguridad mucho mayor que la unidad; es decir: sobredimensionado debido a la presencia de altas temperaturas, esto es un indicador para determinar que la durabilidad del equipo es alta y no representa un riesgo para la empresa asegurando así su vida útil según libros contables de diez años. </a:t>
            </a:r>
            <a:endParaRPr lang="es-EC" dirty="0"/>
          </a:p>
          <a:p>
            <a:pPr algn="just"/>
            <a:r>
              <a:rPr lang="es-ES_tradnl" dirty="0"/>
              <a:t> </a:t>
            </a:r>
            <a:endParaRPr lang="es-EC" dirty="0"/>
          </a:p>
          <a:p>
            <a:pPr algn="just"/>
            <a:r>
              <a:rPr lang="es-ES_tradnl" dirty="0"/>
              <a:t> </a:t>
            </a:r>
            <a:endParaRPr lang="es-EC" dirty="0"/>
          </a:p>
          <a:p>
            <a:pPr algn="just"/>
            <a:r>
              <a:rPr lang="es-ES_tradnl" dirty="0"/>
              <a:t>Debido a que el indicador financiero T.I.R. es mucho mayor la tasa de interés pagada por una entidad financiera y el V.A.N. es mayor que cero se puede afirmar que el proyecto es seguro y rentable para la empresa auspiciante AmbaFood´s.</a:t>
            </a:r>
            <a:endParaRPr lang="es-EC" dirty="0"/>
          </a:p>
        </p:txBody>
      </p:sp>
      <mc:AlternateContent xmlns:mc="http://schemas.openxmlformats.org/markup-compatibility/2006" xmlns:a14="http://schemas.microsoft.com/office/drawing/2010/main">
        <mc:Choice Requires="a14">
          <p:sp>
            <p:nvSpPr>
              <p:cNvPr id="2" name="1 Rectángulo"/>
              <p:cNvSpPr/>
              <p:nvPr/>
            </p:nvSpPr>
            <p:spPr>
              <a:xfrm>
                <a:off x="3046353" y="4725144"/>
                <a:ext cx="240322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a:rPr>
                        <m:t>V</m:t>
                      </m:r>
                      <m:r>
                        <a:rPr lang="es-EC">
                          <a:latin typeface="Cambria Math"/>
                        </a:rPr>
                        <m:t>.</m:t>
                      </m:r>
                      <m:r>
                        <m:rPr>
                          <m:sty m:val="p"/>
                        </m:rPr>
                        <a:rPr lang="es-EC">
                          <a:latin typeface="Cambria Math"/>
                        </a:rPr>
                        <m:t>A</m:t>
                      </m:r>
                      <m:r>
                        <a:rPr lang="es-EC">
                          <a:latin typeface="Cambria Math"/>
                        </a:rPr>
                        <m:t>.</m:t>
                      </m:r>
                      <m:r>
                        <m:rPr>
                          <m:sty m:val="p"/>
                        </m:rPr>
                        <a:rPr lang="es-EC">
                          <a:latin typeface="Cambria Math"/>
                        </a:rPr>
                        <m:t>N</m:t>
                      </m:r>
                      <m:r>
                        <a:rPr lang="es-EC">
                          <a:latin typeface="Cambria Math"/>
                        </a:rPr>
                        <m:t>.  =  118149.08</m:t>
                      </m:r>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3046353" y="4725144"/>
                <a:ext cx="2403222" cy="369332"/>
              </a:xfrm>
              <a:prstGeom prst="rect">
                <a:avLst/>
              </a:prstGeom>
              <a:blipFill rotWithShape="1">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2571668" y="5373216"/>
                <a:ext cx="351250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a:rPr>
                        <m:t>T</m:t>
                      </m:r>
                      <m:r>
                        <a:rPr lang="es-EC">
                          <a:latin typeface="Cambria Math"/>
                        </a:rPr>
                        <m:t>.</m:t>
                      </m:r>
                      <m:r>
                        <m:rPr>
                          <m:sty m:val="p"/>
                        </m:rPr>
                        <a:rPr lang="es-EC">
                          <a:latin typeface="Cambria Math"/>
                        </a:rPr>
                        <m:t>I</m:t>
                      </m:r>
                      <m:r>
                        <a:rPr lang="es-EC">
                          <a:latin typeface="Cambria Math"/>
                        </a:rPr>
                        <m:t>.</m:t>
                      </m:r>
                      <m:r>
                        <m:rPr>
                          <m:sty m:val="p"/>
                        </m:rPr>
                        <a:rPr lang="es-EC">
                          <a:latin typeface="Cambria Math"/>
                        </a:rPr>
                        <m:t>R</m:t>
                      </m:r>
                      <m:r>
                        <a:rPr lang="es-EC">
                          <a:latin typeface="Cambria Math"/>
                        </a:rPr>
                        <m:t>.    =   0.2763      =27.63 %</m:t>
                      </m:r>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2571668" y="5373216"/>
                <a:ext cx="3512500" cy="369332"/>
              </a:xfrm>
              <a:prstGeom prst="rect">
                <a:avLst/>
              </a:prstGeom>
              <a:blipFill rotWithShape="1">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8021384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457200" y="44624"/>
            <a:ext cx="7620000" cy="1143000"/>
          </a:xfrm>
        </p:spPr>
        <p:txBody>
          <a:bodyPr/>
          <a:lstStyle/>
          <a:p>
            <a:r>
              <a:rPr lang="es-EC" sz="4000" dirty="0" smtClean="0"/>
              <a:t>Recomendaciones</a:t>
            </a:r>
            <a:endParaRPr lang="es-EC" sz="4000" dirty="0"/>
          </a:p>
        </p:txBody>
      </p:sp>
      <p:sp>
        <p:nvSpPr>
          <p:cNvPr id="5" name="4 Rectángulo"/>
          <p:cNvSpPr/>
          <p:nvPr/>
        </p:nvSpPr>
        <p:spPr>
          <a:xfrm>
            <a:off x="107504" y="1192098"/>
            <a:ext cx="8280920" cy="5909310"/>
          </a:xfrm>
          <a:prstGeom prst="rect">
            <a:avLst/>
          </a:prstGeom>
        </p:spPr>
        <p:txBody>
          <a:bodyPr wrap="square">
            <a:spAutoFit/>
          </a:bodyPr>
          <a:lstStyle/>
          <a:p>
            <a:pPr algn="just"/>
            <a:r>
              <a:rPr lang="es-MX" dirty="0"/>
              <a:t>Se recomienda el empaque al vacío debido a que al no utilizarse ninguna clase de conservantes ni persevantes por experiencia se determinó que la durabilidad aproximada del producto es de dos semanas. </a:t>
            </a:r>
            <a:endParaRPr lang="es-EC" dirty="0"/>
          </a:p>
          <a:p>
            <a:pPr algn="just"/>
            <a:r>
              <a:rPr lang="es-MX" dirty="0"/>
              <a:t> </a:t>
            </a:r>
            <a:endParaRPr lang="es-EC" dirty="0"/>
          </a:p>
          <a:p>
            <a:pPr algn="just"/>
            <a:r>
              <a:rPr lang="es-MX" dirty="0"/>
              <a:t>Se recomienda secar únicamente un producto por jornada laboral aunque estos tengan parámetros de temperatura y flujo másico de aire similares debido a que si se mezclan materias primas la humedad que desprenden cada una de ellas es diferente y puede afectar el porcentaje de esta variable contenido en el producto final</a:t>
            </a:r>
            <a:r>
              <a:rPr lang="es-MX" dirty="0" smtClean="0"/>
              <a:t>.</a:t>
            </a:r>
          </a:p>
          <a:p>
            <a:pPr algn="just"/>
            <a:endParaRPr lang="es-MX" dirty="0"/>
          </a:p>
          <a:p>
            <a:pPr algn="just"/>
            <a:r>
              <a:rPr lang="es-MX" dirty="0"/>
              <a:t>Utilizar distintos tipos de bandejas para vegetales con características especiales como el ají cuyo sabor es altamente picante lo que ocasiona que al procesar otra fruta o verdura sobre la misma malla se generen variaciones de sabor aun si las bandejas han pasado por un riguroso proceso de lavado posterior.</a:t>
            </a:r>
            <a:endParaRPr lang="es-EC" dirty="0"/>
          </a:p>
          <a:p>
            <a:pPr algn="just"/>
            <a:r>
              <a:rPr lang="es-MX" dirty="0"/>
              <a:t> </a:t>
            </a:r>
            <a:endParaRPr lang="es-EC" dirty="0"/>
          </a:p>
          <a:p>
            <a:pPr algn="just"/>
            <a:r>
              <a:rPr lang="es-MX" dirty="0"/>
              <a:t>Se recomienda que el tamaño de las rebanadas de fruta o verduras tengan un espesor menor a siete milímetros para que su secado sea más uniforme, rápido y no se concentren líquidos en el núcleo de los mismos, reducir el espesor ayuda a que la superficie de contacto entre el aire y el vegetal a deshidratar aumente y el calor se transporte hacia el agua contenida en el producto con mayor facilidad para la evaporación del mismo.</a:t>
            </a:r>
            <a:endParaRPr lang="es-EC" dirty="0"/>
          </a:p>
          <a:p>
            <a:pPr algn="just"/>
            <a:endParaRPr lang="es-EC" dirty="0"/>
          </a:p>
        </p:txBody>
      </p:sp>
    </p:spTree>
    <p:extLst>
      <p:ext uri="{BB962C8B-B14F-4D97-AF65-F5344CB8AC3E}">
        <p14:creationId xmlns:p14="http://schemas.microsoft.com/office/powerpoint/2010/main" val="23246666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457200" y="44624"/>
            <a:ext cx="7620000" cy="1143000"/>
          </a:xfrm>
        </p:spPr>
        <p:txBody>
          <a:bodyPr/>
          <a:lstStyle/>
          <a:p>
            <a:r>
              <a:rPr lang="es-EC" sz="4000" dirty="0" smtClean="0"/>
              <a:t>Bibliografía</a:t>
            </a:r>
            <a:endParaRPr lang="es-EC" sz="4000" dirty="0"/>
          </a:p>
        </p:txBody>
      </p:sp>
      <p:sp>
        <p:nvSpPr>
          <p:cNvPr id="2" name="Rectangle 1"/>
          <p:cNvSpPr>
            <a:spLocks noChangeArrowheads="1"/>
          </p:cNvSpPr>
          <p:nvPr/>
        </p:nvSpPr>
        <p:spPr bwMode="auto">
          <a:xfrm>
            <a:off x="0" y="986527"/>
            <a:ext cx="8316416" cy="597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Censo Nacional Agropecuario. (2003). </a:t>
            </a:r>
            <a:r>
              <a:rPr kumimoji="0" lang="es-ES_tradnl"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Cámara de Agricultura de la Primera Zona</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Catálogo de Normas INEN. (2013).</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sz="1400" b="0" i="0" u="none" strike="noStrike" cap="none" normalizeH="0" baseline="0" dirty="0" err="1" smtClean="0">
                <a:ln>
                  <a:noFill/>
                </a:ln>
                <a:solidFill>
                  <a:schemeClr val="tx1"/>
                </a:solidFill>
                <a:effectLst/>
                <a:latin typeface="Cambria Math" pitchFamily="18" charset="0"/>
                <a:ea typeface="Times New Roman" pitchFamily="18" charset="0"/>
                <a:cs typeface="Times New Roman" pitchFamily="18" charset="0"/>
              </a:rPr>
              <a:t>Aguierre</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 J., &amp; </a:t>
            </a:r>
            <a:r>
              <a:rPr kumimoji="0" lang="es-ES_tradnl" sz="1400" b="0" i="0" u="none" strike="noStrike" cap="none" normalizeH="0" baseline="0" dirty="0" err="1" smtClean="0">
                <a:ln>
                  <a:noFill/>
                </a:ln>
                <a:solidFill>
                  <a:schemeClr val="tx1"/>
                </a:solidFill>
                <a:effectLst/>
                <a:latin typeface="Cambria Math" pitchFamily="18" charset="0"/>
                <a:ea typeface="Times New Roman" pitchFamily="18" charset="0"/>
                <a:cs typeface="Times New Roman" pitchFamily="18" charset="0"/>
              </a:rPr>
              <a:t>Llumiquingua</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E. (2009). </a:t>
            </a:r>
            <a:r>
              <a:rPr kumimoji="0" lang="es-ES_tradnl"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Sistema de secado para </a:t>
            </a:r>
            <a:r>
              <a:rPr kumimoji="0" lang="es-ES_tradnl" sz="1400" b="0" i="1" u="none" strike="noStrike" cap="none" normalizeH="0" baseline="0" dirty="0" err="1" smtClean="0">
                <a:ln>
                  <a:noFill/>
                </a:ln>
                <a:solidFill>
                  <a:schemeClr val="tx1"/>
                </a:solidFill>
                <a:effectLst/>
                <a:latin typeface="Cambria Math" pitchFamily="18" charset="0"/>
                <a:ea typeface="Times New Roman" pitchFamily="18" charset="0"/>
                <a:cs typeface="Times New Roman" pitchFamily="18" charset="0"/>
              </a:rPr>
              <a:t>gramineas</a:t>
            </a:r>
            <a:r>
              <a:rPr kumimoji="0" lang="es-ES_tradnl"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 Zea </a:t>
            </a:r>
            <a:r>
              <a:rPr kumimoji="0" lang="es-ES_tradnl" sz="1400" b="0" i="1" u="none" strike="noStrike" cap="none" normalizeH="0" baseline="0" dirty="0" err="1" smtClean="0">
                <a:ln>
                  <a:noFill/>
                </a:ln>
                <a:solidFill>
                  <a:schemeClr val="tx1"/>
                </a:solidFill>
                <a:effectLst/>
                <a:latin typeface="Cambria Math" pitchFamily="18" charset="0"/>
                <a:ea typeface="Times New Roman" pitchFamily="18" charset="0"/>
                <a:cs typeface="Times New Roman" pitchFamily="18" charset="0"/>
              </a:rPr>
              <a:t>Mays</a:t>
            </a:r>
            <a:r>
              <a:rPr kumimoji="0" lang="es-ES_tradnl"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con capacidad de 5 	quintales/día para la microempresa artesanal “Molino San José”.</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Sangolquí.</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Cengel, Y. (2003). </a:t>
            </a:r>
            <a:r>
              <a:rPr kumimoji="0" lang="es-ES_tradnl"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Transferencia de Calor.</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México: Mc Graw Hill.</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Chapman, A. (1984). </a:t>
            </a:r>
            <a:r>
              <a:rPr kumimoji="0" lang="es-ES_tradnl"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Transmisión de calor.</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Madrid: </a:t>
            </a:r>
            <a:r>
              <a:rPr kumimoji="0" lang="es-ES_tradnl" sz="1400" b="0" i="0" u="none" strike="noStrike" cap="none" normalizeH="0" baseline="0" dirty="0" err="1" smtClean="0">
                <a:ln>
                  <a:noFill/>
                </a:ln>
                <a:solidFill>
                  <a:schemeClr val="tx1"/>
                </a:solidFill>
                <a:effectLst/>
                <a:latin typeface="Cambria Math" pitchFamily="18" charset="0"/>
                <a:ea typeface="Times New Roman" pitchFamily="18" charset="0"/>
                <a:cs typeface="Times New Roman" pitchFamily="18" charset="0"/>
              </a:rPr>
              <a:t>Bellisco</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sz="1400" b="0" i="0" u="none" strike="noStrike" cap="none" normalizeH="0" baseline="0" dirty="0" err="1" smtClean="0">
                <a:ln>
                  <a:noFill/>
                </a:ln>
                <a:solidFill>
                  <a:schemeClr val="tx1"/>
                </a:solidFill>
                <a:effectLst/>
                <a:latin typeface="Cambria Math" pitchFamily="18" charset="0"/>
                <a:ea typeface="Times New Roman" pitchFamily="18" charset="0"/>
                <a:cs typeface="Times New Roman" pitchFamily="18" charset="0"/>
              </a:rPr>
              <a:t>Ciarrapicos</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Hermanos. (2009). </a:t>
            </a:r>
            <a:r>
              <a:rPr kumimoji="0" lang="es-ES_tradnl" sz="1400" b="0" i="1" u="none" strike="noStrike" cap="none" normalizeH="0" baseline="0" dirty="0" err="1" smtClean="0">
                <a:ln>
                  <a:noFill/>
                </a:ln>
                <a:solidFill>
                  <a:schemeClr val="tx1"/>
                </a:solidFill>
                <a:effectLst/>
                <a:latin typeface="Cambria Math" pitchFamily="18" charset="0"/>
                <a:ea typeface="Times New Roman" pitchFamily="18" charset="0"/>
                <a:cs typeface="Times New Roman" pitchFamily="18" charset="0"/>
              </a:rPr>
              <a:t>Termoaereomecánica</a:t>
            </a:r>
            <a:r>
              <a:rPr kumimoji="0" lang="es-ES_tradnl"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industrial</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Obtenido de 	http://www.ciarrapicohnos.com.ar/</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COSUDE. (2005). Manual de deshidratado. </a:t>
            </a:r>
            <a:r>
              <a:rPr kumimoji="0" lang="es-ES_tradnl"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Agencia Suiza para el desarrollo y cooperación</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42.</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sz="1400" b="0" i="0" u="none" strike="noStrike" cap="none" normalizeH="0" baseline="0" dirty="0" err="1" smtClean="0">
                <a:ln>
                  <a:noFill/>
                </a:ln>
                <a:solidFill>
                  <a:schemeClr val="tx1"/>
                </a:solidFill>
                <a:effectLst/>
                <a:latin typeface="Cambria Math" pitchFamily="18" charset="0"/>
                <a:ea typeface="Times New Roman" pitchFamily="18" charset="0"/>
                <a:cs typeface="Times New Roman" pitchFamily="18" charset="0"/>
              </a:rPr>
              <a:t>Cuvero</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E., &amp; </a:t>
            </a:r>
            <a:r>
              <a:rPr kumimoji="0" lang="es-ES_tradnl" sz="1400" b="0" i="0" u="none" strike="noStrike" cap="none" normalizeH="0" baseline="0" dirty="0" err="1" smtClean="0">
                <a:ln>
                  <a:noFill/>
                </a:ln>
                <a:solidFill>
                  <a:schemeClr val="tx1"/>
                </a:solidFill>
                <a:effectLst/>
                <a:latin typeface="Cambria Math" pitchFamily="18" charset="0"/>
                <a:ea typeface="Times New Roman" pitchFamily="18" charset="0"/>
                <a:cs typeface="Times New Roman" pitchFamily="18" charset="0"/>
              </a:rPr>
              <a:t>Villacis</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D. (2009). </a:t>
            </a:r>
            <a:r>
              <a:rPr kumimoji="0" lang="es-ES_tradnl"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Diseño y construcción de un sistema de combustión alternativo (biomasa) 	para secado de maíz pelado (mote), de la asociación de </a:t>
            </a:r>
            <a:r>
              <a:rPr kumimoji="0" lang="es-ES_tradnl" sz="1400" b="0" i="1" u="none" strike="noStrike" cap="none" normalizeH="0" baseline="0" dirty="0" err="1" smtClean="0">
                <a:ln>
                  <a:noFill/>
                </a:ln>
                <a:solidFill>
                  <a:schemeClr val="tx1"/>
                </a:solidFill>
                <a:effectLst/>
                <a:latin typeface="Cambria Math" pitchFamily="18" charset="0"/>
                <a:ea typeface="Times New Roman" pitchFamily="18" charset="0"/>
                <a:cs typeface="Times New Roman" pitchFamily="18" charset="0"/>
              </a:rPr>
              <a:t>trabajdores</a:t>
            </a:r>
            <a:r>
              <a:rPr kumimoji="0" lang="es-ES_tradnl"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autónomos "20 de Enero" 	de la comunidad de </a:t>
            </a:r>
            <a:r>
              <a:rPr kumimoji="0" lang="es-ES_tradnl" sz="1400" b="0" i="1" u="none" strike="noStrike" cap="none" normalizeH="0" baseline="0" dirty="0" err="1" smtClean="0">
                <a:ln>
                  <a:noFill/>
                </a:ln>
                <a:solidFill>
                  <a:schemeClr val="tx1"/>
                </a:solidFill>
                <a:effectLst/>
                <a:latin typeface="Cambria Math" pitchFamily="18" charset="0"/>
                <a:ea typeface="Times New Roman" pitchFamily="18" charset="0"/>
                <a:cs typeface="Times New Roman" pitchFamily="18" charset="0"/>
              </a:rPr>
              <a:t>Tumbiguan</a:t>
            </a:r>
            <a:r>
              <a:rPr kumimoji="0" lang="es-ES_tradnl"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en la provincia de </a:t>
            </a:r>
            <a:r>
              <a:rPr kumimoji="0" lang="es-ES_tradnl" sz="1400" b="0" i="1" u="none" strike="noStrike" cap="none" normalizeH="0" baseline="0" dirty="0" err="1" smtClean="0">
                <a:ln>
                  <a:noFill/>
                </a:ln>
                <a:solidFill>
                  <a:schemeClr val="tx1"/>
                </a:solidFill>
                <a:effectLst/>
                <a:latin typeface="Cambria Math" pitchFamily="18" charset="0"/>
                <a:ea typeface="Times New Roman" pitchFamily="18" charset="0"/>
                <a:cs typeface="Times New Roman" pitchFamily="18" charset="0"/>
              </a:rPr>
              <a:t>Bolivar</a:t>
            </a:r>
            <a:r>
              <a:rPr kumimoji="0" lang="es-ES_tradnl"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a:t>
            </a:r>
            <a:r>
              <a:rPr kumimoji="0" lang="en-US"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Sangolquí.</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FAO. (1985). Prevention of post-harvest food losses. En </a:t>
            </a:r>
            <a:r>
              <a:rPr kumimoji="0" lang="en-US"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A Training manual.</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Cambria Math" pitchFamily="18" charset="0"/>
                <a:ea typeface="Times New Roman" pitchFamily="18" charset="0"/>
                <a:cs typeface="Times New Roman" pitchFamily="18" charset="0"/>
              </a:rPr>
              <a:t>Fritzing</a:t>
            </a:r>
            <a:r>
              <a:rPr kumimoji="0" lang="en-US"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foundation. (2015). </a:t>
            </a:r>
            <a:r>
              <a:rPr kumimoji="0" lang="en-US" sz="1400" b="0" i="1" u="none" strike="noStrike" cap="none" normalizeH="0" baseline="0" dirty="0" err="1" smtClean="0">
                <a:ln>
                  <a:noFill/>
                </a:ln>
                <a:solidFill>
                  <a:schemeClr val="tx1"/>
                </a:solidFill>
                <a:effectLst/>
                <a:latin typeface="Cambria Math" pitchFamily="18" charset="0"/>
                <a:ea typeface="Times New Roman" pitchFamily="18" charset="0"/>
                <a:cs typeface="Times New Roman" pitchFamily="18" charset="0"/>
              </a:rPr>
              <a:t>Fritzing</a:t>
            </a:r>
            <a:r>
              <a:rPr kumimoji="0" lang="en-US"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a:t>
            </a:r>
            <a:r>
              <a:rPr kumimoji="0" lang="en-US" sz="1400" b="0" i="0" u="none" strike="noStrike" cap="none" normalizeH="0" baseline="0" dirty="0" err="1" smtClean="0">
                <a:ln>
                  <a:noFill/>
                </a:ln>
                <a:solidFill>
                  <a:schemeClr val="tx1"/>
                </a:solidFill>
                <a:effectLst/>
                <a:latin typeface="Cambria Math" pitchFamily="18" charset="0"/>
                <a:ea typeface="Times New Roman" pitchFamily="18" charset="0"/>
                <a:cs typeface="Times New Roman" pitchFamily="18" charset="0"/>
              </a:rPr>
              <a:t>Obtenido</a:t>
            </a:r>
            <a:r>
              <a:rPr kumimoji="0" lang="en-US"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de http://fritzing.org/home/</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Full Mecánica. (2014). </a:t>
            </a:r>
            <a:r>
              <a:rPr kumimoji="0" lang="es-ES_tradnl"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Full Mecánica</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Obtenido de http://www.fullmecanica.com/definiciones/q/272-	quemadores-</a:t>
            </a:r>
            <a:r>
              <a:rPr kumimoji="0" lang="es-ES_tradnl" sz="1400" b="0" i="0" u="none" strike="noStrike" cap="none" normalizeH="0" baseline="0" dirty="0" err="1" smtClean="0">
                <a:ln>
                  <a:noFill/>
                </a:ln>
                <a:solidFill>
                  <a:schemeClr val="tx1"/>
                </a:solidFill>
                <a:effectLst/>
                <a:latin typeface="Cambria Math" pitchFamily="18" charset="0"/>
                <a:ea typeface="Times New Roman" pitchFamily="18" charset="0"/>
                <a:cs typeface="Times New Roman" pitchFamily="18" charset="0"/>
              </a:rPr>
              <a:t>atmosfericos</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-de-gas</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Gálvez F., L. R. (1998). </a:t>
            </a:r>
            <a:r>
              <a:rPr kumimoji="0" lang="es-ES_tradnl"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Curso teórico práctico de fundamentos de la ingeniería.</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Tébar Flores.</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Goribar, E. (2009). </a:t>
            </a:r>
            <a:r>
              <a:rPr kumimoji="0" lang="es-ES_tradnl"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Fundamentos de aire acondicionado y refrigeración.</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a:t>
            </a:r>
            <a:r>
              <a:rPr kumimoji="0" lang="es-ES_tradnl" sz="1400" b="0" i="0" u="none" strike="noStrike" cap="none" normalizeH="0" baseline="0" dirty="0" err="1" smtClean="0">
                <a:ln>
                  <a:noFill/>
                </a:ln>
                <a:solidFill>
                  <a:schemeClr val="tx1"/>
                </a:solidFill>
                <a:effectLst/>
                <a:latin typeface="Cambria Math" pitchFamily="18" charset="0"/>
                <a:ea typeface="Times New Roman" pitchFamily="18" charset="0"/>
                <a:cs typeface="Times New Roman" pitchFamily="18" charset="0"/>
              </a:rPr>
              <a:t>Limusa</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Guasumba, J. (2003 - 2008). </a:t>
            </a:r>
            <a:r>
              <a:rPr kumimoji="0" lang="es-ES_tradnl"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Biocalefón.</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a:t>
            </a:r>
            <a:r>
              <a:rPr kumimoji="0" lang="es-ES_tradnl" sz="1400" b="0" i="0" u="none" strike="noStrike" cap="none" normalizeH="0" baseline="0" dirty="0" err="1" smtClean="0">
                <a:ln>
                  <a:noFill/>
                </a:ln>
                <a:solidFill>
                  <a:schemeClr val="tx1"/>
                </a:solidFill>
                <a:effectLst/>
                <a:latin typeface="Cambria Math" pitchFamily="18" charset="0"/>
                <a:ea typeface="Times New Roman" pitchFamily="18" charset="0"/>
                <a:cs typeface="Times New Roman" pitchFamily="18" charset="0"/>
              </a:rPr>
              <a:t>Sangolqui</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sz="1400" b="0" i="0" u="none" strike="noStrike" cap="none" normalizeH="0" baseline="0" dirty="0" err="1" smtClean="0">
                <a:ln>
                  <a:noFill/>
                </a:ln>
                <a:solidFill>
                  <a:schemeClr val="tx1"/>
                </a:solidFill>
                <a:effectLst/>
                <a:latin typeface="Cambria Math" pitchFamily="18" charset="0"/>
                <a:ea typeface="Times New Roman" pitchFamily="18" charset="0"/>
                <a:cs typeface="Times New Roman" pitchFamily="18" charset="0"/>
              </a:rPr>
              <a:t>Hipercom</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(2013). </a:t>
            </a:r>
            <a:r>
              <a:rPr kumimoji="0" lang="es-ES_tradnl"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Keelgas</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Obtenido de http://www.keelgas.com/index/productos.htm</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IEE electronic. (2015). </a:t>
            </a:r>
            <a:r>
              <a:rPr kumimoji="0" lang="en-US"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IEE electronic</a:t>
            </a:r>
            <a:r>
              <a:rPr kumimoji="0" lang="en-US"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a:t>
            </a:r>
            <a:r>
              <a:rPr kumimoji="0" lang="en-US" sz="1400" b="0" i="0" u="none" strike="noStrike" cap="none" normalizeH="0" baseline="0" dirty="0" err="1" smtClean="0">
                <a:ln>
                  <a:noFill/>
                </a:ln>
                <a:solidFill>
                  <a:schemeClr val="tx1"/>
                </a:solidFill>
                <a:effectLst/>
                <a:latin typeface="Cambria Math" pitchFamily="18" charset="0"/>
                <a:ea typeface="Times New Roman" pitchFamily="18" charset="0"/>
                <a:cs typeface="Times New Roman" pitchFamily="18" charset="0"/>
              </a:rPr>
              <a:t>Obtenido</a:t>
            </a:r>
            <a:r>
              <a:rPr kumimoji="0" lang="en-US"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de http://www.ieeelectronics.net/</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Incropera, F., &amp; Dewitt , D. (1996). </a:t>
            </a:r>
            <a:r>
              <a:rPr kumimoji="0" lang="en-US"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Fundamentals of heat and mass transfer.</a:t>
            </a:r>
            <a:r>
              <a:rPr kumimoji="0" lang="en-US"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New York: Wiley.</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Kader, A. a. (1992). Postharvest technology of horticultural crops. </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En A. </a:t>
            </a:r>
            <a:r>
              <a:rPr kumimoji="0" lang="es-ES_tradnl" sz="1400" b="0" i="0" u="none" strike="noStrike" cap="none" normalizeH="0" baseline="0" dirty="0" err="1" smtClean="0">
                <a:ln>
                  <a:noFill/>
                </a:ln>
                <a:solidFill>
                  <a:schemeClr val="tx1"/>
                </a:solidFill>
                <a:effectLst/>
                <a:latin typeface="Cambria Math" pitchFamily="18" charset="0"/>
                <a:ea typeface="Times New Roman" pitchFamily="18" charset="0"/>
                <a:cs typeface="Times New Roman" pitchFamily="18" charset="0"/>
              </a:rPr>
              <a:t>Kader</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Mott, R. L. (2006). </a:t>
            </a:r>
            <a:r>
              <a:rPr kumimoji="0" lang="es-ES_tradnl"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Mecánica de fluidos.</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Pearson.</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Orrego. (2003). </a:t>
            </a:r>
            <a:r>
              <a:rPr kumimoji="0" lang="es-ES_tradnl"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Procesamiento de Alimentos.</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Tonka S.A. (2015). </a:t>
            </a:r>
            <a:r>
              <a:rPr kumimoji="0" lang="es-ES_tradnl" sz="1400" b="0" i="1"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Tonka gas </a:t>
            </a:r>
            <a:r>
              <a:rPr kumimoji="0" lang="es-ES_tradnl" sz="1400" b="0" i="1" u="none" strike="noStrike" cap="none" normalizeH="0" baseline="0" dirty="0" err="1" smtClean="0">
                <a:ln>
                  <a:noFill/>
                </a:ln>
                <a:solidFill>
                  <a:schemeClr val="tx1"/>
                </a:solidFill>
                <a:effectLst/>
                <a:latin typeface="Cambria Math" pitchFamily="18" charset="0"/>
                <a:ea typeface="Times New Roman" pitchFamily="18" charset="0"/>
                <a:cs typeface="Times New Roman" pitchFamily="18" charset="0"/>
              </a:rPr>
              <a:t>controls</a:t>
            </a:r>
            <a:r>
              <a:rPr kumimoji="0" lang="es-ES_tradnl" sz="1400" b="0" i="0" u="none" strike="noStrike" cap="none" normalizeH="0" baseline="0" dirty="0" smtClean="0">
                <a:ln>
                  <a:noFill/>
                </a:ln>
                <a:solidFill>
                  <a:schemeClr val="tx1"/>
                </a:solidFill>
                <a:effectLst/>
                <a:latin typeface="Cambria Math" pitchFamily="18" charset="0"/>
                <a:ea typeface="Times New Roman" pitchFamily="18" charset="0"/>
                <a:cs typeface="Times New Roman" pitchFamily="18" charset="0"/>
              </a:rPr>
              <a:t>. Obtenido de http://www.tonkasa.com.ar/accesorios</a:t>
            </a:r>
            <a:endParaRPr kumimoji="0" 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590893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377280" y="894612"/>
            <a:ext cx="3546648" cy="2664296"/>
          </a:xfrm>
        </p:spPr>
        <p:txBody>
          <a:bodyPr/>
          <a:lstStyle/>
          <a:p>
            <a:pPr algn="ctr"/>
            <a:r>
              <a:rPr lang="es-EC" sz="8800" dirty="0" smtClean="0">
                <a:latin typeface="AR DECODE" pitchFamily="2" charset="0"/>
              </a:rPr>
              <a:t>Gracias </a:t>
            </a:r>
            <a:br>
              <a:rPr lang="es-EC" sz="8800" dirty="0" smtClean="0">
                <a:latin typeface="AR DECODE" pitchFamily="2" charset="0"/>
              </a:rPr>
            </a:br>
            <a:r>
              <a:rPr lang="es-EC" sz="8800" dirty="0" smtClean="0">
                <a:latin typeface="AR DECODE" pitchFamily="2" charset="0"/>
              </a:rPr>
              <a:t>les da</a:t>
            </a:r>
            <a:endParaRPr lang="es-EC" sz="8800" dirty="0">
              <a:latin typeface="AR DECODE" pitchFamily="2" charset="0"/>
            </a:endParaRPr>
          </a:p>
        </p:txBody>
      </p:sp>
      <p:pic>
        <p:nvPicPr>
          <p:cNvPr id="614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33039" t="26181" r="32987" b="10390"/>
          <a:stretch/>
        </p:blipFill>
        <p:spPr bwMode="auto">
          <a:xfrm>
            <a:off x="4362911" y="188640"/>
            <a:ext cx="3881497" cy="40762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descr="C:\Users\Luis\Desktop\AMBAFood's\Logo y Nombre - AMBAfood's.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4476023"/>
            <a:ext cx="8460432" cy="238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6858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Generalidades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873417100"/>
              </p:ext>
            </p:extLst>
          </p:nvPr>
        </p:nvGraphicFramePr>
        <p:xfrm>
          <a:off x="251520" y="1412776"/>
          <a:ext cx="7920880"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49210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Generalidades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07131798"/>
              </p:ext>
            </p:extLst>
          </p:nvPr>
        </p:nvGraphicFramePr>
        <p:xfrm>
          <a:off x="251520" y="908720"/>
          <a:ext cx="7920880"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643451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Generalidades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253031250"/>
              </p:ext>
            </p:extLst>
          </p:nvPr>
        </p:nvGraphicFramePr>
        <p:xfrm>
          <a:off x="251520" y="1484784"/>
          <a:ext cx="7920880"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83860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Generalidades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703999600"/>
              </p:ext>
            </p:extLst>
          </p:nvPr>
        </p:nvGraphicFramePr>
        <p:xfrm>
          <a:off x="467544" y="1052736"/>
          <a:ext cx="7920880"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22306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27 Conector recto"/>
          <p:cNvCxnSpPr/>
          <p:nvPr/>
        </p:nvCxnSpPr>
        <p:spPr>
          <a:xfrm flipH="1">
            <a:off x="2195736" y="3725416"/>
            <a:ext cx="2024753" cy="1143744"/>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17 Conector recto"/>
          <p:cNvCxnSpPr/>
          <p:nvPr/>
        </p:nvCxnSpPr>
        <p:spPr>
          <a:xfrm flipH="1">
            <a:off x="3471476" y="3797424"/>
            <a:ext cx="798842" cy="1143744"/>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14 Conector recto"/>
          <p:cNvCxnSpPr/>
          <p:nvPr/>
        </p:nvCxnSpPr>
        <p:spPr>
          <a:xfrm>
            <a:off x="4473902" y="3509392"/>
            <a:ext cx="1466250" cy="0"/>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12 Conector recto"/>
          <p:cNvCxnSpPr/>
          <p:nvPr/>
        </p:nvCxnSpPr>
        <p:spPr>
          <a:xfrm flipV="1">
            <a:off x="4473902" y="1988840"/>
            <a:ext cx="1610266" cy="1520552"/>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9 Conector recto"/>
          <p:cNvCxnSpPr/>
          <p:nvPr/>
        </p:nvCxnSpPr>
        <p:spPr>
          <a:xfrm flipH="1" flipV="1">
            <a:off x="2195736" y="2276872"/>
            <a:ext cx="1512168" cy="1080120"/>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10 Conector recto"/>
          <p:cNvCxnSpPr/>
          <p:nvPr/>
        </p:nvCxnSpPr>
        <p:spPr>
          <a:xfrm flipH="1" flipV="1">
            <a:off x="4220489" y="1988840"/>
            <a:ext cx="1" cy="1368152"/>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aphicFrame>
        <p:nvGraphicFramePr>
          <p:cNvPr id="4" name="3 Marcador de contenido"/>
          <p:cNvGraphicFramePr>
            <a:graphicFrameLocks noGrp="1"/>
          </p:cNvGraphicFramePr>
          <p:nvPr>
            <p:ph idx="1"/>
            <p:extLst>
              <p:ext uri="{D42A27DB-BD31-4B8C-83A1-F6EECF244321}">
                <p14:modId xmlns:p14="http://schemas.microsoft.com/office/powerpoint/2010/main" val="739370220"/>
              </p:ext>
            </p:extLst>
          </p:nvPr>
        </p:nvGraphicFramePr>
        <p:xfrm>
          <a:off x="0" y="1196752"/>
          <a:ext cx="838842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5 Imagen"/>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8299" t="21065" r="31871" b="9840"/>
          <a:stretch/>
        </p:blipFill>
        <p:spPr bwMode="auto">
          <a:xfrm>
            <a:off x="2880112" y="332656"/>
            <a:ext cx="2700000" cy="1980000"/>
          </a:xfrm>
          <a:prstGeom prst="roundRect">
            <a:avLst/>
          </a:prstGeom>
          <a:ln>
            <a:solidFill>
              <a:schemeClr val="bg1">
                <a:lumMod val="50000"/>
              </a:schemeClr>
            </a:solidFill>
          </a:ln>
          <a:extLst>
            <a:ext uri="{53640926-AAD7-44D8-BBD7-CCE9431645EC}">
              <a14:shadowObscured xmlns:a14="http://schemas.microsoft.com/office/drawing/2010/main"/>
            </a:ext>
          </a:extLst>
        </p:spPr>
      </p:pic>
      <p:pic>
        <p:nvPicPr>
          <p:cNvPr id="19" name="18 Imagen"/>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l="26664" t="8117" r="22565" b="28259"/>
          <a:stretch/>
        </p:blipFill>
        <p:spPr bwMode="auto">
          <a:xfrm>
            <a:off x="72008" y="332656"/>
            <a:ext cx="2699792" cy="1980000"/>
          </a:xfrm>
          <a:prstGeom prst="roundRect">
            <a:avLst/>
          </a:prstGeom>
          <a:ln w="9525" cap="flat" cmpd="sng" algn="ctr">
            <a:solidFill>
              <a:sysClr val="window" lastClr="FFFFFF">
                <a:lumMod val="50000"/>
              </a:sysClr>
            </a:solidFill>
            <a:prstDash val="solid"/>
            <a:round/>
            <a:headEnd type="none" w="med" len="med"/>
            <a:tailEnd type="none" w="med" len="med"/>
          </a:ln>
          <a:extLst>
            <a:ext uri="{53640926-AAD7-44D8-BBD7-CCE9431645EC}">
              <a14:shadowObscured xmlns:a14="http://schemas.microsoft.com/office/drawing/2010/main"/>
            </a:ext>
          </a:extLst>
        </p:spPr>
      </p:pic>
      <p:pic>
        <p:nvPicPr>
          <p:cNvPr id="20" name="19 Imagen"/>
          <p:cNvPicPr/>
          <p:nvPr/>
        </p:nvPicPr>
        <p:blipFill rotWithShape="1">
          <a:blip r:embed="rId11">
            <a:extLst>
              <a:ext uri="{BEBA8EAE-BF5A-486C-A8C5-ECC9F3942E4B}">
                <a14:imgProps xmlns:a14="http://schemas.microsoft.com/office/drawing/2010/main">
                  <a14:imgLayer r:embed="rId12">
                    <a14:imgEffect>
                      <a14:sharpenSoften amount="25000"/>
                    </a14:imgEffect>
                    <a14:imgEffect>
                      <a14:brightnessContrast contrast="20000"/>
                    </a14:imgEffect>
                  </a14:imgLayer>
                </a14:imgProps>
              </a:ext>
            </a:extLst>
          </a:blip>
          <a:srcRect l="32675" t="27419" r="32499" b="27419"/>
          <a:stretch/>
        </p:blipFill>
        <p:spPr bwMode="auto">
          <a:xfrm>
            <a:off x="5652120" y="332656"/>
            <a:ext cx="2700000" cy="1980000"/>
          </a:xfrm>
          <a:prstGeom prst="roundRect">
            <a:avLst/>
          </a:prstGeom>
          <a:ln w="9525" cap="flat" cmpd="sng" algn="ctr">
            <a:solidFill>
              <a:sysClr val="window" lastClr="FFFFFF">
                <a:lumMod val="50000"/>
              </a:sysClr>
            </a:solidFill>
            <a:prstDash val="solid"/>
            <a:round/>
            <a:headEnd type="none" w="med" len="med"/>
            <a:tailEnd type="none" w="med" len="med"/>
          </a:ln>
          <a:extLst>
            <a:ext uri="{53640926-AAD7-44D8-BBD7-CCE9431645EC}">
              <a14:shadowObscured xmlns:a14="http://schemas.microsoft.com/office/drawing/2010/main"/>
            </a:ext>
          </a:extLst>
        </p:spPr>
      </p:pic>
      <p:pic>
        <p:nvPicPr>
          <p:cNvPr id="25" name="24 Imagen"/>
          <p:cNvPicPr/>
          <p:nvPr/>
        </p:nvPicPr>
        <p:blipFill rotWithShape="1">
          <a:blip r:embed="rId13"/>
          <a:srcRect l="33249" t="32501" r="33274" b="24478"/>
          <a:stretch/>
        </p:blipFill>
        <p:spPr bwMode="auto">
          <a:xfrm>
            <a:off x="5632876" y="2492896"/>
            <a:ext cx="2700000" cy="1980000"/>
          </a:xfrm>
          <a:prstGeom prst="roundRect">
            <a:avLst/>
          </a:prstGeom>
          <a:ln>
            <a:solidFill>
              <a:schemeClr val="bg1">
                <a:lumMod val="50000"/>
              </a:schemeClr>
            </a:solidFill>
          </a:ln>
          <a:extLst>
            <a:ext uri="{53640926-AAD7-44D8-BBD7-CCE9431645EC}">
              <a14:shadowObscured xmlns:a14="http://schemas.microsoft.com/office/drawing/2010/main"/>
            </a:ext>
          </a:extLst>
        </p:spPr>
      </p:pic>
      <p:pic>
        <p:nvPicPr>
          <p:cNvPr id="26" name="25 Imagen"/>
          <p:cNvPicPr/>
          <p:nvPr/>
        </p:nvPicPr>
        <p:blipFill rotWithShape="1">
          <a:blip r:embed="rId14"/>
          <a:srcRect l="49433" t="26023" r="6570" b="21801"/>
          <a:stretch/>
        </p:blipFill>
        <p:spPr bwMode="auto">
          <a:xfrm>
            <a:off x="2880112" y="4609618"/>
            <a:ext cx="2680756" cy="1964781"/>
          </a:xfrm>
          <a:prstGeom prst="roundRect">
            <a:avLst/>
          </a:prstGeom>
          <a:ln w="9525" cap="flat" cmpd="sng" algn="ctr">
            <a:solidFill>
              <a:sysClr val="window" lastClr="FFFFFF">
                <a:lumMod val="50000"/>
              </a:sysClr>
            </a:solidFill>
            <a:prstDash val="solid"/>
            <a:round/>
            <a:headEnd type="none" w="med" len="med"/>
            <a:tailEnd type="none" w="med" len="med"/>
          </a:ln>
          <a:extLst>
            <a:ext uri="{53640926-AAD7-44D8-BBD7-CCE9431645EC}">
              <a14:shadowObscured xmlns:a14="http://schemas.microsoft.com/office/drawing/2010/main"/>
            </a:ext>
          </a:extLst>
        </p:spPr>
      </p:pic>
      <p:pic>
        <p:nvPicPr>
          <p:cNvPr id="27" name="26 Imagen"/>
          <p:cNvPicPr/>
          <p:nvPr/>
        </p:nvPicPr>
        <p:blipFill rotWithShape="1">
          <a:blip r:embed="rId15">
            <a:extLst>
              <a:ext uri="{BEBA8EAE-BF5A-486C-A8C5-ECC9F3942E4B}">
                <a14:imgProps xmlns:a14="http://schemas.microsoft.com/office/drawing/2010/main">
                  <a14:imgLayer r:embed="rId16">
                    <a14:imgEffect>
                      <a14:brightnessContrast bright="20000" contrast="40000"/>
                    </a14:imgEffect>
                  </a14:imgLayer>
                </a14:imgProps>
              </a:ext>
            </a:extLst>
          </a:blip>
          <a:srcRect l="29668" t="39855" r="29244" b="10508"/>
          <a:stretch/>
        </p:blipFill>
        <p:spPr bwMode="auto">
          <a:xfrm>
            <a:off x="71800" y="4594399"/>
            <a:ext cx="2700000" cy="1980000"/>
          </a:xfrm>
          <a:prstGeom prst="roundRect">
            <a:avLst/>
          </a:prstGeom>
          <a:ln w="9525" cap="flat" cmpd="sng" algn="ctr">
            <a:solidFill>
              <a:sysClr val="window" lastClr="FFFFFF">
                <a:lumMod val="50000"/>
              </a:sys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614187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yacencia">
  <a:themeElements>
    <a:clrScheme name="Adyacencia">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3208</TotalTime>
  <Words>2203</Words>
  <Application>Microsoft Office PowerPoint</Application>
  <PresentationFormat>Presentación en pantalla (4:3)</PresentationFormat>
  <Paragraphs>460</Paragraphs>
  <Slides>48</Slides>
  <Notes>2</Notes>
  <HiddenSlides>0</HiddenSlides>
  <MMClips>0</MMClips>
  <ScaleCrop>false</ScaleCrop>
  <HeadingPairs>
    <vt:vector size="4" baseType="variant">
      <vt:variant>
        <vt:lpstr>Tema</vt:lpstr>
      </vt:variant>
      <vt:variant>
        <vt:i4>1</vt:i4>
      </vt:variant>
      <vt:variant>
        <vt:lpstr>Títulos de diapositiva</vt:lpstr>
      </vt:variant>
      <vt:variant>
        <vt:i4>48</vt:i4>
      </vt:variant>
    </vt:vector>
  </HeadingPairs>
  <TitlesOfParts>
    <vt:vector size="49" baseType="lpstr">
      <vt:lpstr>Adyacencia</vt:lpstr>
      <vt:lpstr>“DISEÑO E IMPLEMENTACIÓN DE UNA LÍNEA SEMIAUTOMÁTICA DE LAVADO Y DESHIDRATADO DE VEGETALES MEDIANTE CONTROL MULTIVARIABLE PARA LA EMPRESA  AMBAFOOD´S”</vt:lpstr>
      <vt:lpstr>Presentación de PowerPoint</vt:lpstr>
      <vt:lpstr>Presentación de PowerPoint</vt:lpstr>
      <vt:lpstr>Presentación de PowerPoint</vt:lpstr>
      <vt:lpstr>Generalidades</vt:lpstr>
      <vt:lpstr>Generalidades</vt:lpstr>
      <vt:lpstr>Generalidades</vt:lpstr>
      <vt:lpstr>Generalidades</vt:lpstr>
      <vt:lpstr>Presentación de PowerPoint</vt:lpstr>
      <vt:lpstr>Marco Teórico</vt:lpstr>
      <vt:lpstr>Diseño Hidráulico</vt:lpstr>
      <vt:lpstr>Diseño Térmico</vt:lpstr>
      <vt:lpstr>Diseño Térmico</vt:lpstr>
      <vt:lpstr>Diseño Térmico</vt:lpstr>
      <vt:lpstr>Diseño Térmico</vt:lpstr>
      <vt:lpstr>Diseño Térmico</vt:lpstr>
      <vt:lpstr>Diseño Térmico</vt:lpstr>
      <vt:lpstr>Diseño Térmico</vt:lpstr>
      <vt:lpstr>Diseño Térmico</vt:lpstr>
      <vt:lpstr>Diseño Térmico</vt:lpstr>
      <vt:lpstr>Diseño Térmico</vt:lpstr>
      <vt:lpstr>Diseño Térmico</vt:lpstr>
      <vt:lpstr>Diseño Térmico</vt:lpstr>
      <vt:lpstr>Diseño Térmico</vt:lpstr>
      <vt:lpstr>Diseño Térmico</vt:lpstr>
      <vt:lpstr>Diseño Térmico</vt:lpstr>
      <vt:lpstr>Diseño Hidráulico</vt:lpstr>
      <vt:lpstr>Diseño Hidráulico</vt:lpstr>
      <vt:lpstr>Diseño Hidráulico</vt:lpstr>
      <vt:lpstr>Diseño Hidráulico</vt:lpstr>
      <vt:lpstr>Presentación de PowerPoint</vt:lpstr>
      <vt:lpstr>Implementación del Control</vt:lpstr>
      <vt:lpstr>Implementación del Control</vt:lpstr>
      <vt:lpstr>Control PID de Temperatura</vt:lpstr>
      <vt:lpstr>Control PID de Temperatura</vt:lpstr>
      <vt:lpstr>Diseño de controles P, PI y PID</vt:lpstr>
      <vt:lpstr>Control PID de Temperatura</vt:lpstr>
      <vt:lpstr>Control PID de Temperatura</vt:lpstr>
      <vt:lpstr>Control PID de Temperatura</vt:lpstr>
      <vt:lpstr>Control de Temperatura</vt:lpstr>
      <vt:lpstr>Control del flujo másico de aire</vt:lpstr>
      <vt:lpstr>Conclusiones</vt:lpstr>
      <vt:lpstr>Conclusiones</vt:lpstr>
      <vt:lpstr>Conclusiones</vt:lpstr>
      <vt:lpstr>Conclusiones</vt:lpstr>
      <vt:lpstr>Recomendaciones</vt:lpstr>
      <vt:lpstr>Bibliografía</vt:lpstr>
      <vt:lpstr>Gracias  les da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dc:creator>
  <cp:lastModifiedBy>Luis</cp:lastModifiedBy>
  <cp:revision>131</cp:revision>
  <dcterms:created xsi:type="dcterms:W3CDTF">2015-04-08T14:01:55Z</dcterms:created>
  <dcterms:modified xsi:type="dcterms:W3CDTF">2015-04-23T18:56:49Z</dcterms:modified>
</cp:coreProperties>
</file>