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1" r:id="rId5"/>
    <p:sldId id="259" r:id="rId6"/>
    <p:sldId id="260" r:id="rId7"/>
    <p:sldId id="263" r:id="rId8"/>
    <p:sldId id="264" r:id="rId9"/>
    <p:sldId id="266" r:id="rId10"/>
    <p:sldId id="265" r:id="rId11"/>
    <p:sldId id="269" r:id="rId12"/>
    <p:sldId id="267" r:id="rId13"/>
    <p:sldId id="268" r:id="rId14"/>
    <p:sldId id="270" r:id="rId15"/>
    <p:sldId id="271"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7" r:id="rId29"/>
    <p:sldId id="298" r:id="rId30"/>
    <p:sldId id="299" r:id="rId31"/>
    <p:sldId id="282" r:id="rId32"/>
    <p:sldId id="283" r:id="rId33"/>
    <p:sldId id="273" r:id="rId34"/>
    <p:sldId id="274" r:id="rId35"/>
    <p:sldId id="275" r:id="rId36"/>
    <p:sldId id="276" r:id="rId37"/>
    <p:sldId id="277" r:id="rId38"/>
    <p:sldId id="278" r:id="rId39"/>
    <p:sldId id="279" r:id="rId40"/>
    <p:sldId id="280" r:id="rId41"/>
    <p:sldId id="281" r:id="rId4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45" autoAdjust="0"/>
  </p:normalViewPr>
  <p:slideViewPr>
    <p:cSldViewPr>
      <p:cViewPr varScale="1">
        <p:scale>
          <a:sx n="86" d="100"/>
          <a:sy n="86" d="100"/>
        </p:scale>
        <p:origin x="-66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Gerardo\Desktop\TABLA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ES" dirty="0" smtClean="0"/>
              <a:t>Resumen de la inversión</a:t>
            </a:r>
            <a:endParaRPr lang="es-ES" dirty="0"/>
          </a:p>
        </c:rich>
      </c:tx>
      <c:layout/>
      <c:overlay val="0"/>
      <c:spPr>
        <a:noFill/>
        <a:ln>
          <a:noFill/>
        </a:ln>
        <a:effectLst/>
      </c:spPr>
    </c:title>
    <c:autoTitleDeleted val="0"/>
    <c:plotArea>
      <c:layout>
        <c:manualLayout>
          <c:layoutTarget val="inner"/>
          <c:xMode val="edge"/>
          <c:yMode val="edge"/>
          <c:x val="8.1166480116082518E-2"/>
          <c:y val="0.19715955968462517"/>
          <c:w val="0.43040072289974746"/>
          <c:h val="0.70418473539369941"/>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E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Hoja15!$G$3:$G$6</c:f>
              <c:strCache>
                <c:ptCount val="4"/>
                <c:pt idx="0">
                  <c:v>Sistema mecánico</c:v>
                </c:pt>
                <c:pt idx="1">
                  <c:v>Instrumentación y sensores</c:v>
                </c:pt>
                <c:pt idx="2">
                  <c:v>Equipos de protección y conexiones</c:v>
                </c:pt>
                <c:pt idx="3">
                  <c:v>Varios</c:v>
                </c:pt>
              </c:strCache>
            </c:strRef>
          </c:cat>
          <c:val>
            <c:numRef>
              <c:f>Hoja15!$H$3:$H$6</c:f>
              <c:numCache>
                <c:formatCode>General</c:formatCode>
                <c:ptCount val="4"/>
                <c:pt idx="0">
                  <c:v>1339.0600000000002</c:v>
                </c:pt>
                <c:pt idx="1">
                  <c:v>787.45</c:v>
                </c:pt>
                <c:pt idx="2">
                  <c:v>298.49</c:v>
                </c:pt>
                <c:pt idx="3">
                  <c:v>236</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8054170727458221"/>
          <c:y val="0.14900962734559547"/>
          <c:w val="0.40885524361131503"/>
          <c:h val="0.8059951444375033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D94701-404D-42CD-A36B-196C53F72B88}"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es-ES"/>
        </a:p>
      </dgm:t>
    </dgm:pt>
    <dgm:pt modelId="{4018A40E-7C90-48FA-9D5E-282E5C4DEACF}">
      <dgm:prSet phldrT="[Texto]" custT="1"/>
      <dgm:spPr/>
      <dgm:t>
        <a:bodyPr/>
        <a:lstStyle/>
        <a:p>
          <a:r>
            <a:rPr lang="en-US" sz="2000" b="1" dirty="0" smtClean="0"/>
            <a:t>SISTEMA MECÁNICO</a:t>
          </a:r>
          <a:endParaRPr lang="es-ES" sz="2000" b="1" dirty="0"/>
        </a:p>
      </dgm:t>
    </dgm:pt>
    <dgm:pt modelId="{531CC2EB-DB3B-46DB-9928-0E5C4075B7B5}" type="parTrans" cxnId="{E38332AE-154C-4A2B-A660-7BF9D21304FE}">
      <dgm:prSet/>
      <dgm:spPr/>
      <dgm:t>
        <a:bodyPr/>
        <a:lstStyle/>
        <a:p>
          <a:endParaRPr lang="es-ES"/>
        </a:p>
      </dgm:t>
    </dgm:pt>
    <dgm:pt modelId="{8F3201E9-FC97-4ED0-9AA2-6C676A262578}" type="sibTrans" cxnId="{E38332AE-154C-4A2B-A660-7BF9D21304FE}">
      <dgm:prSet/>
      <dgm:spPr/>
      <dgm:t>
        <a:bodyPr/>
        <a:lstStyle/>
        <a:p>
          <a:endParaRPr lang="es-ES"/>
        </a:p>
      </dgm:t>
    </dgm:pt>
    <dgm:pt modelId="{8038DEE3-C11C-44FE-8E03-CFC6926C9DB2}">
      <dgm:prSet phldrT="[Texto]" custT="1"/>
      <dgm:spPr/>
      <dgm:t>
        <a:bodyPr/>
        <a:lstStyle/>
        <a:p>
          <a:r>
            <a:rPr lang="es-ES" sz="1800" noProof="0" dirty="0" smtClean="0"/>
            <a:t>Sistema de digestión</a:t>
          </a:r>
          <a:endParaRPr lang="es-ES" sz="1800" noProof="0" dirty="0"/>
        </a:p>
      </dgm:t>
    </dgm:pt>
    <dgm:pt modelId="{55761EAC-2EFE-49B3-81AF-47AD55257F09}" type="parTrans" cxnId="{12EC81DB-8E2F-48B6-9980-F7070697DEAE}">
      <dgm:prSet/>
      <dgm:spPr/>
      <dgm:t>
        <a:bodyPr/>
        <a:lstStyle/>
        <a:p>
          <a:endParaRPr lang="es-ES" sz="1800"/>
        </a:p>
      </dgm:t>
    </dgm:pt>
    <dgm:pt modelId="{619FDB1C-05E3-4FEE-ACCE-ED6E4F4ECA2D}" type="sibTrans" cxnId="{12EC81DB-8E2F-48B6-9980-F7070697DEAE}">
      <dgm:prSet/>
      <dgm:spPr/>
      <dgm:t>
        <a:bodyPr/>
        <a:lstStyle/>
        <a:p>
          <a:endParaRPr lang="es-ES"/>
        </a:p>
      </dgm:t>
    </dgm:pt>
    <dgm:pt modelId="{61611F8D-8832-48B9-9470-169275D95462}">
      <dgm:prSet phldrT="[Texto]" custT="1"/>
      <dgm:spPr/>
      <dgm:t>
        <a:bodyPr/>
        <a:lstStyle/>
        <a:p>
          <a:r>
            <a:rPr lang="es-ES" sz="1800" noProof="0" dirty="0" smtClean="0"/>
            <a:t>Sistema de almacenamiento del biogás</a:t>
          </a:r>
          <a:endParaRPr lang="es-ES" sz="1800" noProof="0" dirty="0"/>
        </a:p>
      </dgm:t>
    </dgm:pt>
    <dgm:pt modelId="{5F2FFA1C-849E-4C70-9F7D-FA7B5A15E3BD}" type="parTrans" cxnId="{F369F880-9CC2-41FB-963D-575672F071D4}">
      <dgm:prSet/>
      <dgm:spPr/>
      <dgm:t>
        <a:bodyPr/>
        <a:lstStyle/>
        <a:p>
          <a:endParaRPr lang="es-ES" sz="1800"/>
        </a:p>
      </dgm:t>
    </dgm:pt>
    <dgm:pt modelId="{0F99D644-9CE4-4C2A-B5C6-D24559DDAE1D}" type="sibTrans" cxnId="{F369F880-9CC2-41FB-963D-575672F071D4}">
      <dgm:prSet/>
      <dgm:spPr/>
      <dgm:t>
        <a:bodyPr/>
        <a:lstStyle/>
        <a:p>
          <a:endParaRPr lang="es-ES"/>
        </a:p>
      </dgm:t>
    </dgm:pt>
    <dgm:pt modelId="{55F35B02-4DDC-4266-8358-B0B53AC766AA}">
      <dgm:prSet phldrT="[Texto]" custT="1"/>
      <dgm:spPr/>
      <dgm:t>
        <a:bodyPr/>
        <a:lstStyle/>
        <a:p>
          <a:r>
            <a:rPr lang="es-ES" sz="1800" noProof="0" dirty="0" smtClean="0"/>
            <a:t>Sistema de accesorios</a:t>
          </a:r>
          <a:endParaRPr lang="es-ES" sz="1800" noProof="0" dirty="0"/>
        </a:p>
      </dgm:t>
    </dgm:pt>
    <dgm:pt modelId="{0320007C-1EBE-4626-8A37-19B9FCC4AFD3}" type="parTrans" cxnId="{241007BF-7671-48C0-ADB6-DD0BA0906982}">
      <dgm:prSet/>
      <dgm:spPr/>
      <dgm:t>
        <a:bodyPr/>
        <a:lstStyle/>
        <a:p>
          <a:endParaRPr lang="es-ES" sz="1800"/>
        </a:p>
      </dgm:t>
    </dgm:pt>
    <dgm:pt modelId="{E4471B37-3684-4E0B-822D-00614819E206}" type="sibTrans" cxnId="{241007BF-7671-48C0-ADB6-DD0BA0906982}">
      <dgm:prSet/>
      <dgm:spPr/>
      <dgm:t>
        <a:bodyPr/>
        <a:lstStyle/>
        <a:p>
          <a:endParaRPr lang="es-ES"/>
        </a:p>
      </dgm:t>
    </dgm:pt>
    <dgm:pt modelId="{276812DE-174F-4B99-9567-DBEB07E540E1}">
      <dgm:prSet phldrT="[Texto]" custT="1"/>
      <dgm:spPr/>
      <dgm:t>
        <a:bodyPr/>
        <a:lstStyle/>
        <a:p>
          <a:r>
            <a:rPr lang="es-ES" sz="1800" noProof="0" dirty="0" smtClean="0"/>
            <a:t>Tapones Fusibles</a:t>
          </a:r>
          <a:endParaRPr lang="es-ES" sz="1800" noProof="0" dirty="0"/>
        </a:p>
      </dgm:t>
    </dgm:pt>
    <dgm:pt modelId="{25427F09-3247-41FE-A59F-A98BB75BC175}" type="parTrans" cxnId="{17C5DE00-6B92-4888-AF25-9C0927BA6B9F}">
      <dgm:prSet/>
      <dgm:spPr/>
      <dgm:t>
        <a:bodyPr/>
        <a:lstStyle/>
        <a:p>
          <a:endParaRPr lang="es-ES" sz="1800"/>
        </a:p>
      </dgm:t>
    </dgm:pt>
    <dgm:pt modelId="{F2C6E22B-FCBE-4032-8AF4-9F257EB616D7}" type="sibTrans" cxnId="{17C5DE00-6B92-4888-AF25-9C0927BA6B9F}">
      <dgm:prSet/>
      <dgm:spPr/>
      <dgm:t>
        <a:bodyPr/>
        <a:lstStyle/>
        <a:p>
          <a:endParaRPr lang="es-ES"/>
        </a:p>
      </dgm:t>
    </dgm:pt>
    <dgm:pt modelId="{001858D3-A9F1-45C2-94B8-0C94465F899A}">
      <dgm:prSet phldrT="[Texto]" custT="1"/>
      <dgm:spPr/>
      <dgm:t>
        <a:bodyPr/>
        <a:lstStyle/>
        <a:p>
          <a:r>
            <a:rPr lang="en-US" sz="1800" dirty="0" err="1" smtClean="0"/>
            <a:t>Racores</a:t>
          </a:r>
          <a:r>
            <a:rPr lang="en-US" sz="1800" dirty="0" smtClean="0"/>
            <a:t> para </a:t>
          </a:r>
          <a:r>
            <a:rPr lang="en-US" sz="1800" dirty="0" err="1" smtClean="0"/>
            <a:t>salida</a:t>
          </a:r>
          <a:r>
            <a:rPr lang="en-US" sz="1800" dirty="0" smtClean="0"/>
            <a:t> del </a:t>
          </a:r>
          <a:r>
            <a:rPr lang="en-US" sz="1800" dirty="0" err="1" smtClean="0"/>
            <a:t>biogás</a:t>
          </a:r>
          <a:endParaRPr lang="es-ES" sz="1800" dirty="0"/>
        </a:p>
      </dgm:t>
    </dgm:pt>
    <dgm:pt modelId="{D8C3AD01-F7C7-4290-BCE8-BD1C2779A8E3}" type="parTrans" cxnId="{F1B346AD-A4D8-43BD-8033-5AA9B017871F}">
      <dgm:prSet/>
      <dgm:spPr/>
      <dgm:t>
        <a:bodyPr/>
        <a:lstStyle/>
        <a:p>
          <a:endParaRPr lang="es-ES" sz="1800"/>
        </a:p>
      </dgm:t>
    </dgm:pt>
    <dgm:pt modelId="{1EA9B27D-41E8-4F12-B0FA-1BB888E79BD3}" type="sibTrans" cxnId="{F1B346AD-A4D8-43BD-8033-5AA9B017871F}">
      <dgm:prSet/>
      <dgm:spPr/>
      <dgm:t>
        <a:bodyPr/>
        <a:lstStyle/>
        <a:p>
          <a:endParaRPr lang="es-ES"/>
        </a:p>
      </dgm:t>
    </dgm:pt>
    <dgm:pt modelId="{25F55C4B-4578-459F-874B-AB86E18F75C1}">
      <dgm:prSet phldrT="[Texto]" custT="1"/>
      <dgm:spPr/>
      <dgm:t>
        <a:bodyPr/>
        <a:lstStyle/>
        <a:p>
          <a:r>
            <a:rPr lang="en-US" sz="1800" dirty="0" err="1" smtClean="0"/>
            <a:t>Ducto</a:t>
          </a:r>
          <a:r>
            <a:rPr lang="en-US" sz="1800" dirty="0" smtClean="0"/>
            <a:t> para control de PH</a:t>
          </a:r>
          <a:endParaRPr lang="es-ES" sz="1800" dirty="0"/>
        </a:p>
      </dgm:t>
    </dgm:pt>
    <dgm:pt modelId="{C636B600-126B-40A8-BB08-42E29F819E77}" type="parTrans" cxnId="{E526F0B5-3FBE-4386-88DE-31B747CDA5FE}">
      <dgm:prSet/>
      <dgm:spPr/>
      <dgm:t>
        <a:bodyPr/>
        <a:lstStyle/>
        <a:p>
          <a:endParaRPr lang="es-ES" sz="1800"/>
        </a:p>
      </dgm:t>
    </dgm:pt>
    <dgm:pt modelId="{9B87E365-07F4-4C83-A688-C63DFB152D26}" type="sibTrans" cxnId="{E526F0B5-3FBE-4386-88DE-31B747CDA5FE}">
      <dgm:prSet/>
      <dgm:spPr/>
      <dgm:t>
        <a:bodyPr/>
        <a:lstStyle/>
        <a:p>
          <a:endParaRPr lang="es-ES"/>
        </a:p>
      </dgm:t>
    </dgm:pt>
    <dgm:pt modelId="{CD1FFAD8-0B00-47E9-8DB8-0C50BCA8F191}">
      <dgm:prSet phldrT="[Texto]" custT="1"/>
      <dgm:spPr/>
      <dgm:t>
        <a:bodyPr/>
        <a:lstStyle/>
        <a:p>
          <a:pPr algn="ctr"/>
          <a:r>
            <a:rPr lang="en-US" sz="1800" dirty="0" err="1" smtClean="0"/>
            <a:t>Válvula</a:t>
          </a:r>
          <a:r>
            <a:rPr lang="en-US" sz="1800" dirty="0" smtClean="0"/>
            <a:t> </a:t>
          </a:r>
          <a:r>
            <a:rPr lang="en-US" sz="1800" dirty="0" smtClean="0"/>
            <a:t>de </a:t>
          </a:r>
          <a:r>
            <a:rPr lang="en-US" sz="1800" dirty="0" err="1" smtClean="0"/>
            <a:t>desfogue</a:t>
          </a:r>
          <a:endParaRPr lang="es-ES" sz="1800" dirty="0"/>
        </a:p>
      </dgm:t>
    </dgm:pt>
    <dgm:pt modelId="{36D347AD-6B75-45EC-8E1F-C6478D3F9A7A}" type="parTrans" cxnId="{E1288EDE-3565-4CE0-ABC2-792A3E75C896}">
      <dgm:prSet/>
      <dgm:spPr/>
      <dgm:t>
        <a:bodyPr/>
        <a:lstStyle/>
        <a:p>
          <a:endParaRPr lang="es-ES" sz="1800"/>
        </a:p>
      </dgm:t>
    </dgm:pt>
    <dgm:pt modelId="{92BC7634-4441-46F0-920F-04C317A28030}" type="sibTrans" cxnId="{E1288EDE-3565-4CE0-ABC2-792A3E75C896}">
      <dgm:prSet/>
      <dgm:spPr/>
      <dgm:t>
        <a:bodyPr/>
        <a:lstStyle/>
        <a:p>
          <a:endParaRPr lang="es-ES"/>
        </a:p>
      </dgm:t>
    </dgm:pt>
    <dgm:pt modelId="{B794789A-2865-40F0-8AE4-4A7D8AE4B8DB}">
      <dgm:prSet phldrT="[Texto]" custT="1"/>
      <dgm:spPr/>
      <dgm:t>
        <a:bodyPr/>
        <a:lstStyle/>
        <a:p>
          <a:r>
            <a:rPr lang="es-ES" sz="1800" noProof="0" dirty="0" smtClean="0"/>
            <a:t>Gasómetro</a:t>
          </a:r>
          <a:endParaRPr lang="es-ES" sz="1800" noProof="0" dirty="0"/>
        </a:p>
      </dgm:t>
    </dgm:pt>
    <dgm:pt modelId="{D4FE8169-48D1-4315-AE90-D3A2530A5705}" type="parTrans" cxnId="{845FEB22-7A92-4F30-BEDC-47D2D10B84F1}">
      <dgm:prSet/>
      <dgm:spPr/>
      <dgm:t>
        <a:bodyPr/>
        <a:lstStyle/>
        <a:p>
          <a:endParaRPr lang="es-ES" sz="1800"/>
        </a:p>
      </dgm:t>
    </dgm:pt>
    <dgm:pt modelId="{A44B0D54-2218-4469-B7E1-1428CE4089AA}" type="sibTrans" cxnId="{845FEB22-7A92-4F30-BEDC-47D2D10B84F1}">
      <dgm:prSet/>
      <dgm:spPr/>
      <dgm:t>
        <a:bodyPr/>
        <a:lstStyle/>
        <a:p>
          <a:endParaRPr lang="es-ES"/>
        </a:p>
      </dgm:t>
    </dgm:pt>
    <dgm:pt modelId="{094EE7CA-0C5D-4625-8785-9FDCE74F4FAE}">
      <dgm:prSet phldrT="[Texto]" custT="1"/>
      <dgm:spPr/>
      <dgm:t>
        <a:bodyPr/>
        <a:lstStyle/>
        <a:p>
          <a:r>
            <a:rPr lang="es-ES" sz="1800" noProof="0" dirty="0" smtClean="0"/>
            <a:t>Filtro desulfurizador</a:t>
          </a:r>
          <a:endParaRPr lang="es-ES" sz="1800" noProof="0" dirty="0"/>
        </a:p>
      </dgm:t>
    </dgm:pt>
    <dgm:pt modelId="{7778A5EF-EFF4-402E-B443-1F0AB78C6822}" type="parTrans" cxnId="{56CAA0A9-C038-4355-8738-C73539214946}">
      <dgm:prSet/>
      <dgm:spPr/>
      <dgm:t>
        <a:bodyPr/>
        <a:lstStyle/>
        <a:p>
          <a:endParaRPr lang="es-ES" sz="1800"/>
        </a:p>
      </dgm:t>
    </dgm:pt>
    <dgm:pt modelId="{3CC34D88-34A5-4E6A-8396-22A4C295B028}" type="sibTrans" cxnId="{56CAA0A9-C038-4355-8738-C73539214946}">
      <dgm:prSet/>
      <dgm:spPr/>
      <dgm:t>
        <a:bodyPr/>
        <a:lstStyle/>
        <a:p>
          <a:endParaRPr lang="es-ES"/>
        </a:p>
      </dgm:t>
    </dgm:pt>
    <dgm:pt modelId="{7DE4BDCC-FDAC-4AC2-A824-5C99FFED335A}">
      <dgm:prSet phldrT="[Texto]" custT="1"/>
      <dgm:spPr/>
      <dgm:t>
        <a:bodyPr/>
        <a:lstStyle/>
        <a:p>
          <a:r>
            <a:rPr lang="es-ES" sz="1800" noProof="0" dirty="0" smtClean="0"/>
            <a:t>Cámara de Fermentación</a:t>
          </a:r>
          <a:endParaRPr lang="es-ES" sz="1800" noProof="0" dirty="0"/>
        </a:p>
      </dgm:t>
    </dgm:pt>
    <dgm:pt modelId="{52F15B43-3EAA-44E8-844D-5DFC0DC8E31E}" type="parTrans" cxnId="{0AF2167B-735D-416D-BD80-B88F4D9AB2AA}">
      <dgm:prSet/>
      <dgm:spPr/>
      <dgm:t>
        <a:bodyPr/>
        <a:lstStyle/>
        <a:p>
          <a:endParaRPr lang="es-ES" sz="1800"/>
        </a:p>
      </dgm:t>
    </dgm:pt>
    <dgm:pt modelId="{332F9F51-E6CC-49D3-A8C6-3A09D7B375E6}" type="sibTrans" cxnId="{0AF2167B-735D-416D-BD80-B88F4D9AB2AA}">
      <dgm:prSet/>
      <dgm:spPr/>
      <dgm:t>
        <a:bodyPr/>
        <a:lstStyle/>
        <a:p>
          <a:endParaRPr lang="es-ES"/>
        </a:p>
      </dgm:t>
    </dgm:pt>
    <dgm:pt modelId="{ADB18B0E-1E4D-489B-B867-C8DD3BF1A85E}">
      <dgm:prSet phldrT="[Texto]" custT="1"/>
      <dgm:spPr/>
      <dgm:t>
        <a:bodyPr/>
        <a:lstStyle/>
        <a:p>
          <a:r>
            <a:rPr lang="es-ES" sz="1800" noProof="0" dirty="0" smtClean="0"/>
            <a:t>Tapa del Digestor</a:t>
          </a:r>
          <a:endParaRPr lang="es-ES" sz="1800" noProof="0" dirty="0"/>
        </a:p>
      </dgm:t>
    </dgm:pt>
    <dgm:pt modelId="{3A657580-93AB-4F34-8D24-59C0BD51C2E9}" type="parTrans" cxnId="{27E1014C-4B14-4DB3-942B-215E73443D1F}">
      <dgm:prSet/>
      <dgm:spPr/>
      <dgm:t>
        <a:bodyPr/>
        <a:lstStyle/>
        <a:p>
          <a:endParaRPr lang="es-ES" sz="1800"/>
        </a:p>
      </dgm:t>
    </dgm:pt>
    <dgm:pt modelId="{C7B5E6EA-A93E-474E-9211-3502B439E27E}" type="sibTrans" cxnId="{27E1014C-4B14-4DB3-942B-215E73443D1F}">
      <dgm:prSet/>
      <dgm:spPr/>
      <dgm:t>
        <a:bodyPr/>
        <a:lstStyle/>
        <a:p>
          <a:endParaRPr lang="es-ES"/>
        </a:p>
      </dgm:t>
    </dgm:pt>
    <dgm:pt modelId="{E63253E7-8D78-4E14-90E6-FFA634C2D340}">
      <dgm:prSet phldrT="[Texto]" custT="1"/>
      <dgm:spPr/>
      <dgm:t>
        <a:bodyPr/>
        <a:lstStyle/>
        <a:p>
          <a:r>
            <a:rPr lang="es-ES" sz="1800" noProof="0" dirty="0" smtClean="0"/>
            <a:t>Cámara de Agua</a:t>
          </a:r>
          <a:endParaRPr lang="es-ES" sz="1800" noProof="0" dirty="0"/>
        </a:p>
      </dgm:t>
    </dgm:pt>
    <dgm:pt modelId="{5695B6F2-50A6-4352-A40C-0FEDE970D08C}" type="parTrans" cxnId="{B48C0849-B830-4C6B-AFC9-97742968DF2E}">
      <dgm:prSet/>
      <dgm:spPr/>
      <dgm:t>
        <a:bodyPr/>
        <a:lstStyle/>
        <a:p>
          <a:endParaRPr lang="es-ES" sz="1800"/>
        </a:p>
      </dgm:t>
    </dgm:pt>
    <dgm:pt modelId="{FB1A9446-1219-4AA4-812F-B5640459646B}" type="sibTrans" cxnId="{B48C0849-B830-4C6B-AFC9-97742968DF2E}">
      <dgm:prSet/>
      <dgm:spPr/>
      <dgm:t>
        <a:bodyPr/>
        <a:lstStyle/>
        <a:p>
          <a:endParaRPr lang="es-ES"/>
        </a:p>
      </dgm:t>
    </dgm:pt>
    <dgm:pt modelId="{947AAA2A-9D61-4CF8-8DD2-8A10F1C27713}">
      <dgm:prSet phldrT="[Texto]" custT="1"/>
      <dgm:spPr/>
      <dgm:t>
        <a:bodyPr/>
        <a:lstStyle/>
        <a:p>
          <a:r>
            <a:rPr lang="es-ES" sz="1800" noProof="0" dirty="0" smtClean="0"/>
            <a:t>Agitador mecánico</a:t>
          </a:r>
          <a:endParaRPr lang="es-ES" sz="1800" noProof="0" dirty="0"/>
        </a:p>
      </dgm:t>
    </dgm:pt>
    <dgm:pt modelId="{9CCC100E-FDF3-4AD1-9C76-222100DEC7FE}" type="parTrans" cxnId="{BBEE4B96-6D0C-4055-8DFE-A998AB4B367C}">
      <dgm:prSet/>
      <dgm:spPr/>
      <dgm:t>
        <a:bodyPr/>
        <a:lstStyle/>
        <a:p>
          <a:endParaRPr lang="es-ES" sz="1800"/>
        </a:p>
      </dgm:t>
    </dgm:pt>
    <dgm:pt modelId="{83279D95-AE6F-4F0A-894C-5CCAC70118E4}" type="sibTrans" cxnId="{BBEE4B96-6D0C-4055-8DFE-A998AB4B367C}">
      <dgm:prSet/>
      <dgm:spPr/>
      <dgm:t>
        <a:bodyPr/>
        <a:lstStyle/>
        <a:p>
          <a:endParaRPr lang="es-ES"/>
        </a:p>
      </dgm:t>
    </dgm:pt>
    <dgm:pt modelId="{D845E440-B619-4F8E-B553-EBCE13AB4388}">
      <dgm:prSet phldrT="[Texto]" custT="1"/>
      <dgm:spPr/>
      <dgm:t>
        <a:bodyPr/>
        <a:lstStyle/>
        <a:p>
          <a:r>
            <a:rPr lang="en-US" sz="1800" dirty="0" err="1" smtClean="0"/>
            <a:t>Prensaestopa</a:t>
          </a:r>
          <a:endParaRPr lang="es-ES" sz="1800" dirty="0"/>
        </a:p>
      </dgm:t>
    </dgm:pt>
    <dgm:pt modelId="{D689503A-BBC0-4BC3-9E7F-CFA7A5FC0EB8}" type="parTrans" cxnId="{FDAF1FBA-978C-4B7B-86FF-4625BF643BF3}">
      <dgm:prSet/>
      <dgm:spPr/>
      <dgm:t>
        <a:bodyPr/>
        <a:lstStyle/>
        <a:p>
          <a:endParaRPr lang="es-ES"/>
        </a:p>
      </dgm:t>
    </dgm:pt>
    <dgm:pt modelId="{0715BA27-194E-49B5-9C42-E879BE59E604}" type="sibTrans" cxnId="{FDAF1FBA-978C-4B7B-86FF-4625BF643BF3}">
      <dgm:prSet/>
      <dgm:spPr/>
      <dgm:t>
        <a:bodyPr/>
        <a:lstStyle/>
        <a:p>
          <a:endParaRPr lang="es-ES"/>
        </a:p>
      </dgm:t>
    </dgm:pt>
    <dgm:pt modelId="{D1888654-33B9-462A-B7DE-D44D5A8C48D2}" type="pres">
      <dgm:prSet presAssocID="{3FD94701-404D-42CD-A36B-196C53F72B88}" presName="hierChild1" presStyleCnt="0">
        <dgm:presLayoutVars>
          <dgm:orgChart val="1"/>
          <dgm:chPref val="1"/>
          <dgm:dir/>
          <dgm:animOne val="branch"/>
          <dgm:animLvl val="lvl"/>
          <dgm:resizeHandles/>
        </dgm:presLayoutVars>
      </dgm:prSet>
      <dgm:spPr/>
      <dgm:t>
        <a:bodyPr/>
        <a:lstStyle/>
        <a:p>
          <a:endParaRPr lang="es-ES"/>
        </a:p>
      </dgm:t>
    </dgm:pt>
    <dgm:pt modelId="{D61ABDDE-EB80-4234-A9EE-B658DBF95743}" type="pres">
      <dgm:prSet presAssocID="{4018A40E-7C90-48FA-9D5E-282E5C4DEACF}" presName="hierRoot1" presStyleCnt="0">
        <dgm:presLayoutVars>
          <dgm:hierBranch val="init"/>
        </dgm:presLayoutVars>
      </dgm:prSet>
      <dgm:spPr/>
      <dgm:t>
        <a:bodyPr/>
        <a:lstStyle/>
        <a:p>
          <a:endParaRPr lang="es-ES"/>
        </a:p>
      </dgm:t>
    </dgm:pt>
    <dgm:pt modelId="{E3799677-9D6A-42BC-94DE-9CF525B298D6}" type="pres">
      <dgm:prSet presAssocID="{4018A40E-7C90-48FA-9D5E-282E5C4DEACF}" presName="rootComposite1" presStyleCnt="0"/>
      <dgm:spPr/>
      <dgm:t>
        <a:bodyPr/>
        <a:lstStyle/>
        <a:p>
          <a:endParaRPr lang="es-ES"/>
        </a:p>
      </dgm:t>
    </dgm:pt>
    <dgm:pt modelId="{2010F470-D56E-4B87-8842-45833E3EE15B}" type="pres">
      <dgm:prSet presAssocID="{4018A40E-7C90-48FA-9D5E-282E5C4DEACF}" presName="rootText1" presStyleLbl="node0" presStyleIdx="0" presStyleCnt="1" custScaleX="294306">
        <dgm:presLayoutVars>
          <dgm:chPref val="3"/>
        </dgm:presLayoutVars>
      </dgm:prSet>
      <dgm:spPr/>
      <dgm:t>
        <a:bodyPr/>
        <a:lstStyle/>
        <a:p>
          <a:endParaRPr lang="es-ES"/>
        </a:p>
      </dgm:t>
    </dgm:pt>
    <dgm:pt modelId="{F093C126-E95B-409B-A3C6-EEDA0A5997FE}" type="pres">
      <dgm:prSet presAssocID="{4018A40E-7C90-48FA-9D5E-282E5C4DEACF}" presName="rootConnector1" presStyleLbl="node1" presStyleIdx="0" presStyleCnt="0"/>
      <dgm:spPr/>
      <dgm:t>
        <a:bodyPr/>
        <a:lstStyle/>
        <a:p>
          <a:endParaRPr lang="es-ES"/>
        </a:p>
      </dgm:t>
    </dgm:pt>
    <dgm:pt modelId="{F18C26CD-875A-4B55-A69A-C83A8BCD621E}" type="pres">
      <dgm:prSet presAssocID="{4018A40E-7C90-48FA-9D5E-282E5C4DEACF}" presName="hierChild2" presStyleCnt="0"/>
      <dgm:spPr/>
      <dgm:t>
        <a:bodyPr/>
        <a:lstStyle/>
        <a:p>
          <a:endParaRPr lang="es-ES"/>
        </a:p>
      </dgm:t>
    </dgm:pt>
    <dgm:pt modelId="{9280328F-8227-4053-A78E-08E12EE7E5AD}" type="pres">
      <dgm:prSet presAssocID="{55761EAC-2EFE-49B3-81AF-47AD55257F09}" presName="Name37" presStyleLbl="parChTrans1D2" presStyleIdx="0" presStyleCnt="3"/>
      <dgm:spPr/>
      <dgm:t>
        <a:bodyPr/>
        <a:lstStyle/>
        <a:p>
          <a:endParaRPr lang="es-ES"/>
        </a:p>
      </dgm:t>
    </dgm:pt>
    <dgm:pt modelId="{341BB962-702C-40AC-A5A7-60E46B76F0EE}" type="pres">
      <dgm:prSet presAssocID="{8038DEE3-C11C-44FE-8E03-CFC6926C9DB2}" presName="hierRoot2" presStyleCnt="0">
        <dgm:presLayoutVars>
          <dgm:hierBranch val="init"/>
        </dgm:presLayoutVars>
      </dgm:prSet>
      <dgm:spPr/>
      <dgm:t>
        <a:bodyPr/>
        <a:lstStyle/>
        <a:p>
          <a:endParaRPr lang="es-ES"/>
        </a:p>
      </dgm:t>
    </dgm:pt>
    <dgm:pt modelId="{0D905F82-0FCF-4332-9106-5AFB1EC51B06}" type="pres">
      <dgm:prSet presAssocID="{8038DEE3-C11C-44FE-8E03-CFC6926C9DB2}" presName="rootComposite" presStyleCnt="0"/>
      <dgm:spPr/>
      <dgm:t>
        <a:bodyPr/>
        <a:lstStyle/>
        <a:p>
          <a:endParaRPr lang="es-ES"/>
        </a:p>
      </dgm:t>
    </dgm:pt>
    <dgm:pt modelId="{9AB4786D-6356-4183-9B08-3EC46A5E0D0A}" type="pres">
      <dgm:prSet presAssocID="{8038DEE3-C11C-44FE-8E03-CFC6926C9DB2}" presName="rootText" presStyleLbl="node2" presStyleIdx="0" presStyleCnt="3" custScaleX="266968" custLinFactNeighborX="-70816">
        <dgm:presLayoutVars>
          <dgm:chPref val="3"/>
        </dgm:presLayoutVars>
      </dgm:prSet>
      <dgm:spPr/>
      <dgm:t>
        <a:bodyPr/>
        <a:lstStyle/>
        <a:p>
          <a:endParaRPr lang="es-ES"/>
        </a:p>
      </dgm:t>
    </dgm:pt>
    <dgm:pt modelId="{325164BF-9FCA-40B5-A2A3-B4303C8FE347}" type="pres">
      <dgm:prSet presAssocID="{8038DEE3-C11C-44FE-8E03-CFC6926C9DB2}" presName="rootConnector" presStyleLbl="node2" presStyleIdx="0" presStyleCnt="3"/>
      <dgm:spPr/>
      <dgm:t>
        <a:bodyPr/>
        <a:lstStyle/>
        <a:p>
          <a:endParaRPr lang="es-ES"/>
        </a:p>
      </dgm:t>
    </dgm:pt>
    <dgm:pt modelId="{677AB8C5-109D-4851-8135-68EF05174584}" type="pres">
      <dgm:prSet presAssocID="{8038DEE3-C11C-44FE-8E03-CFC6926C9DB2}" presName="hierChild4" presStyleCnt="0"/>
      <dgm:spPr/>
      <dgm:t>
        <a:bodyPr/>
        <a:lstStyle/>
        <a:p>
          <a:endParaRPr lang="es-ES"/>
        </a:p>
      </dgm:t>
    </dgm:pt>
    <dgm:pt modelId="{1D8C88D3-E124-47CA-9924-7053760CDA06}" type="pres">
      <dgm:prSet presAssocID="{52F15B43-3EAA-44E8-844D-5DFC0DC8E31E}" presName="Name37" presStyleLbl="parChTrans1D3" presStyleIdx="0" presStyleCnt="11"/>
      <dgm:spPr/>
      <dgm:t>
        <a:bodyPr/>
        <a:lstStyle/>
        <a:p>
          <a:endParaRPr lang="es-ES"/>
        </a:p>
      </dgm:t>
    </dgm:pt>
    <dgm:pt modelId="{A8809F10-D417-45E4-98F7-7CAB9218CDF2}" type="pres">
      <dgm:prSet presAssocID="{7DE4BDCC-FDAC-4AC2-A824-5C99FFED335A}" presName="hierRoot2" presStyleCnt="0">
        <dgm:presLayoutVars>
          <dgm:hierBranch val="init"/>
        </dgm:presLayoutVars>
      </dgm:prSet>
      <dgm:spPr/>
      <dgm:t>
        <a:bodyPr/>
        <a:lstStyle/>
        <a:p>
          <a:endParaRPr lang="es-ES"/>
        </a:p>
      </dgm:t>
    </dgm:pt>
    <dgm:pt modelId="{43B92582-7310-4450-99E7-E990749502D8}" type="pres">
      <dgm:prSet presAssocID="{7DE4BDCC-FDAC-4AC2-A824-5C99FFED335A}" presName="rootComposite" presStyleCnt="0"/>
      <dgm:spPr/>
      <dgm:t>
        <a:bodyPr/>
        <a:lstStyle/>
        <a:p>
          <a:endParaRPr lang="es-ES"/>
        </a:p>
      </dgm:t>
    </dgm:pt>
    <dgm:pt modelId="{C13C140F-FEBF-4ACD-872F-CB5C3E34379A}" type="pres">
      <dgm:prSet presAssocID="{7DE4BDCC-FDAC-4AC2-A824-5C99FFED335A}" presName="rootText" presStyleLbl="node3" presStyleIdx="0" presStyleCnt="11" custScaleX="266968" custLinFactNeighborX="-70816">
        <dgm:presLayoutVars>
          <dgm:chPref val="3"/>
        </dgm:presLayoutVars>
      </dgm:prSet>
      <dgm:spPr/>
      <dgm:t>
        <a:bodyPr/>
        <a:lstStyle/>
        <a:p>
          <a:endParaRPr lang="es-ES"/>
        </a:p>
      </dgm:t>
    </dgm:pt>
    <dgm:pt modelId="{BC309DB4-E295-4620-83DD-72761A858D75}" type="pres">
      <dgm:prSet presAssocID="{7DE4BDCC-FDAC-4AC2-A824-5C99FFED335A}" presName="rootConnector" presStyleLbl="node3" presStyleIdx="0" presStyleCnt="11"/>
      <dgm:spPr/>
      <dgm:t>
        <a:bodyPr/>
        <a:lstStyle/>
        <a:p>
          <a:endParaRPr lang="es-ES"/>
        </a:p>
      </dgm:t>
    </dgm:pt>
    <dgm:pt modelId="{6929EBFB-DC9E-486D-9302-A9383BF17EBA}" type="pres">
      <dgm:prSet presAssocID="{7DE4BDCC-FDAC-4AC2-A824-5C99FFED335A}" presName="hierChild4" presStyleCnt="0"/>
      <dgm:spPr/>
      <dgm:t>
        <a:bodyPr/>
        <a:lstStyle/>
        <a:p>
          <a:endParaRPr lang="es-ES"/>
        </a:p>
      </dgm:t>
    </dgm:pt>
    <dgm:pt modelId="{F7B50541-8D1A-4548-860D-5C6C182A301C}" type="pres">
      <dgm:prSet presAssocID="{7DE4BDCC-FDAC-4AC2-A824-5C99FFED335A}" presName="hierChild5" presStyleCnt="0"/>
      <dgm:spPr/>
      <dgm:t>
        <a:bodyPr/>
        <a:lstStyle/>
        <a:p>
          <a:endParaRPr lang="es-ES"/>
        </a:p>
      </dgm:t>
    </dgm:pt>
    <dgm:pt modelId="{DC812FAD-E04F-4A95-8416-41A39679FBF6}" type="pres">
      <dgm:prSet presAssocID="{3A657580-93AB-4F34-8D24-59C0BD51C2E9}" presName="Name37" presStyleLbl="parChTrans1D3" presStyleIdx="1" presStyleCnt="11"/>
      <dgm:spPr/>
      <dgm:t>
        <a:bodyPr/>
        <a:lstStyle/>
        <a:p>
          <a:endParaRPr lang="es-ES"/>
        </a:p>
      </dgm:t>
    </dgm:pt>
    <dgm:pt modelId="{8E98C899-ED6B-4CDA-A6DB-32528E85DD07}" type="pres">
      <dgm:prSet presAssocID="{ADB18B0E-1E4D-489B-B867-C8DD3BF1A85E}" presName="hierRoot2" presStyleCnt="0">
        <dgm:presLayoutVars>
          <dgm:hierBranch val="init"/>
        </dgm:presLayoutVars>
      </dgm:prSet>
      <dgm:spPr/>
      <dgm:t>
        <a:bodyPr/>
        <a:lstStyle/>
        <a:p>
          <a:endParaRPr lang="es-ES"/>
        </a:p>
      </dgm:t>
    </dgm:pt>
    <dgm:pt modelId="{56B7FAA3-5F6F-49D0-B605-06BABF11C520}" type="pres">
      <dgm:prSet presAssocID="{ADB18B0E-1E4D-489B-B867-C8DD3BF1A85E}" presName="rootComposite" presStyleCnt="0"/>
      <dgm:spPr/>
      <dgm:t>
        <a:bodyPr/>
        <a:lstStyle/>
        <a:p>
          <a:endParaRPr lang="es-ES"/>
        </a:p>
      </dgm:t>
    </dgm:pt>
    <dgm:pt modelId="{30BCF73A-9381-487F-A168-A399DB76B78E}" type="pres">
      <dgm:prSet presAssocID="{ADB18B0E-1E4D-489B-B867-C8DD3BF1A85E}" presName="rootText" presStyleLbl="node3" presStyleIdx="1" presStyleCnt="11" custScaleX="266968" custLinFactNeighborX="-70816">
        <dgm:presLayoutVars>
          <dgm:chPref val="3"/>
        </dgm:presLayoutVars>
      </dgm:prSet>
      <dgm:spPr/>
      <dgm:t>
        <a:bodyPr/>
        <a:lstStyle/>
        <a:p>
          <a:endParaRPr lang="es-ES"/>
        </a:p>
      </dgm:t>
    </dgm:pt>
    <dgm:pt modelId="{70C97810-59D1-4F94-B0F9-07769906FCD7}" type="pres">
      <dgm:prSet presAssocID="{ADB18B0E-1E4D-489B-B867-C8DD3BF1A85E}" presName="rootConnector" presStyleLbl="node3" presStyleIdx="1" presStyleCnt="11"/>
      <dgm:spPr/>
      <dgm:t>
        <a:bodyPr/>
        <a:lstStyle/>
        <a:p>
          <a:endParaRPr lang="es-ES"/>
        </a:p>
      </dgm:t>
    </dgm:pt>
    <dgm:pt modelId="{CB0470F0-A8DE-4503-9004-4C08BA5C1CFF}" type="pres">
      <dgm:prSet presAssocID="{ADB18B0E-1E4D-489B-B867-C8DD3BF1A85E}" presName="hierChild4" presStyleCnt="0"/>
      <dgm:spPr/>
      <dgm:t>
        <a:bodyPr/>
        <a:lstStyle/>
        <a:p>
          <a:endParaRPr lang="es-ES"/>
        </a:p>
      </dgm:t>
    </dgm:pt>
    <dgm:pt modelId="{FA5EF22D-00B0-4D5C-A1FD-063892A5528B}" type="pres">
      <dgm:prSet presAssocID="{ADB18B0E-1E4D-489B-B867-C8DD3BF1A85E}" presName="hierChild5" presStyleCnt="0"/>
      <dgm:spPr/>
      <dgm:t>
        <a:bodyPr/>
        <a:lstStyle/>
        <a:p>
          <a:endParaRPr lang="es-ES"/>
        </a:p>
      </dgm:t>
    </dgm:pt>
    <dgm:pt modelId="{A0F995B6-577B-4C77-98A1-866B13263193}" type="pres">
      <dgm:prSet presAssocID="{5695B6F2-50A6-4352-A40C-0FEDE970D08C}" presName="Name37" presStyleLbl="parChTrans1D3" presStyleIdx="2" presStyleCnt="11"/>
      <dgm:spPr/>
      <dgm:t>
        <a:bodyPr/>
        <a:lstStyle/>
        <a:p>
          <a:endParaRPr lang="es-ES"/>
        </a:p>
      </dgm:t>
    </dgm:pt>
    <dgm:pt modelId="{62B5FF8D-52F4-41F9-938C-80E35BDD2DFA}" type="pres">
      <dgm:prSet presAssocID="{E63253E7-8D78-4E14-90E6-FFA634C2D340}" presName="hierRoot2" presStyleCnt="0">
        <dgm:presLayoutVars>
          <dgm:hierBranch val="init"/>
        </dgm:presLayoutVars>
      </dgm:prSet>
      <dgm:spPr/>
      <dgm:t>
        <a:bodyPr/>
        <a:lstStyle/>
        <a:p>
          <a:endParaRPr lang="es-ES"/>
        </a:p>
      </dgm:t>
    </dgm:pt>
    <dgm:pt modelId="{8E74A4C1-72D1-40E2-87D4-1500421DED9D}" type="pres">
      <dgm:prSet presAssocID="{E63253E7-8D78-4E14-90E6-FFA634C2D340}" presName="rootComposite" presStyleCnt="0"/>
      <dgm:spPr/>
      <dgm:t>
        <a:bodyPr/>
        <a:lstStyle/>
        <a:p>
          <a:endParaRPr lang="es-ES"/>
        </a:p>
      </dgm:t>
    </dgm:pt>
    <dgm:pt modelId="{A2E68C92-4356-4418-9DE3-2D2ED4D23CD7}" type="pres">
      <dgm:prSet presAssocID="{E63253E7-8D78-4E14-90E6-FFA634C2D340}" presName="rootText" presStyleLbl="node3" presStyleIdx="2" presStyleCnt="11" custScaleX="266968" custLinFactNeighborX="-70816">
        <dgm:presLayoutVars>
          <dgm:chPref val="3"/>
        </dgm:presLayoutVars>
      </dgm:prSet>
      <dgm:spPr/>
      <dgm:t>
        <a:bodyPr/>
        <a:lstStyle/>
        <a:p>
          <a:endParaRPr lang="es-ES"/>
        </a:p>
      </dgm:t>
    </dgm:pt>
    <dgm:pt modelId="{7F946300-E48D-4562-BB07-025BED8DB492}" type="pres">
      <dgm:prSet presAssocID="{E63253E7-8D78-4E14-90E6-FFA634C2D340}" presName="rootConnector" presStyleLbl="node3" presStyleIdx="2" presStyleCnt="11"/>
      <dgm:spPr/>
      <dgm:t>
        <a:bodyPr/>
        <a:lstStyle/>
        <a:p>
          <a:endParaRPr lang="es-ES"/>
        </a:p>
      </dgm:t>
    </dgm:pt>
    <dgm:pt modelId="{C3D658AE-6957-472A-8AAC-4A0ED76E6FB2}" type="pres">
      <dgm:prSet presAssocID="{E63253E7-8D78-4E14-90E6-FFA634C2D340}" presName="hierChild4" presStyleCnt="0"/>
      <dgm:spPr/>
      <dgm:t>
        <a:bodyPr/>
        <a:lstStyle/>
        <a:p>
          <a:endParaRPr lang="es-ES"/>
        </a:p>
      </dgm:t>
    </dgm:pt>
    <dgm:pt modelId="{32289935-35A0-4707-966F-96BAFC03BBFC}" type="pres">
      <dgm:prSet presAssocID="{E63253E7-8D78-4E14-90E6-FFA634C2D340}" presName="hierChild5" presStyleCnt="0"/>
      <dgm:spPr/>
      <dgm:t>
        <a:bodyPr/>
        <a:lstStyle/>
        <a:p>
          <a:endParaRPr lang="es-ES"/>
        </a:p>
      </dgm:t>
    </dgm:pt>
    <dgm:pt modelId="{F3E1E8CB-BDD1-4462-BDDA-9609D23D4D83}" type="pres">
      <dgm:prSet presAssocID="{9CCC100E-FDF3-4AD1-9C76-222100DEC7FE}" presName="Name37" presStyleLbl="parChTrans1D3" presStyleIdx="3" presStyleCnt="11"/>
      <dgm:spPr/>
      <dgm:t>
        <a:bodyPr/>
        <a:lstStyle/>
        <a:p>
          <a:endParaRPr lang="es-ES"/>
        </a:p>
      </dgm:t>
    </dgm:pt>
    <dgm:pt modelId="{F441A2C0-2594-409E-9719-D7C0DF9EC659}" type="pres">
      <dgm:prSet presAssocID="{947AAA2A-9D61-4CF8-8DD2-8A10F1C27713}" presName="hierRoot2" presStyleCnt="0">
        <dgm:presLayoutVars>
          <dgm:hierBranch val="init"/>
        </dgm:presLayoutVars>
      </dgm:prSet>
      <dgm:spPr/>
      <dgm:t>
        <a:bodyPr/>
        <a:lstStyle/>
        <a:p>
          <a:endParaRPr lang="es-ES"/>
        </a:p>
      </dgm:t>
    </dgm:pt>
    <dgm:pt modelId="{3BEA290B-F5ED-42F5-A8D3-636F116A8F54}" type="pres">
      <dgm:prSet presAssocID="{947AAA2A-9D61-4CF8-8DD2-8A10F1C27713}" presName="rootComposite" presStyleCnt="0"/>
      <dgm:spPr/>
      <dgm:t>
        <a:bodyPr/>
        <a:lstStyle/>
        <a:p>
          <a:endParaRPr lang="es-ES"/>
        </a:p>
      </dgm:t>
    </dgm:pt>
    <dgm:pt modelId="{F650CE48-F210-4796-B0FA-5EA98E357B9A}" type="pres">
      <dgm:prSet presAssocID="{947AAA2A-9D61-4CF8-8DD2-8A10F1C27713}" presName="rootText" presStyleLbl="node3" presStyleIdx="3" presStyleCnt="11" custScaleX="266968" custLinFactNeighborX="-70816">
        <dgm:presLayoutVars>
          <dgm:chPref val="3"/>
        </dgm:presLayoutVars>
      </dgm:prSet>
      <dgm:spPr/>
      <dgm:t>
        <a:bodyPr/>
        <a:lstStyle/>
        <a:p>
          <a:endParaRPr lang="es-ES"/>
        </a:p>
      </dgm:t>
    </dgm:pt>
    <dgm:pt modelId="{341A6012-097E-49E8-9EB0-D01E4DD84F90}" type="pres">
      <dgm:prSet presAssocID="{947AAA2A-9D61-4CF8-8DD2-8A10F1C27713}" presName="rootConnector" presStyleLbl="node3" presStyleIdx="3" presStyleCnt="11"/>
      <dgm:spPr/>
      <dgm:t>
        <a:bodyPr/>
        <a:lstStyle/>
        <a:p>
          <a:endParaRPr lang="es-ES"/>
        </a:p>
      </dgm:t>
    </dgm:pt>
    <dgm:pt modelId="{46B694E2-D941-477F-BE4C-FCA38C606E01}" type="pres">
      <dgm:prSet presAssocID="{947AAA2A-9D61-4CF8-8DD2-8A10F1C27713}" presName="hierChild4" presStyleCnt="0"/>
      <dgm:spPr/>
      <dgm:t>
        <a:bodyPr/>
        <a:lstStyle/>
        <a:p>
          <a:endParaRPr lang="es-ES"/>
        </a:p>
      </dgm:t>
    </dgm:pt>
    <dgm:pt modelId="{92BAB460-F670-491C-AE4B-421EBD22E408}" type="pres">
      <dgm:prSet presAssocID="{947AAA2A-9D61-4CF8-8DD2-8A10F1C27713}" presName="hierChild5" presStyleCnt="0"/>
      <dgm:spPr/>
      <dgm:t>
        <a:bodyPr/>
        <a:lstStyle/>
        <a:p>
          <a:endParaRPr lang="es-ES"/>
        </a:p>
      </dgm:t>
    </dgm:pt>
    <dgm:pt modelId="{3FFB556F-A8F2-4FA4-86D8-DEC8A4F868D6}" type="pres">
      <dgm:prSet presAssocID="{8038DEE3-C11C-44FE-8E03-CFC6926C9DB2}" presName="hierChild5" presStyleCnt="0"/>
      <dgm:spPr/>
      <dgm:t>
        <a:bodyPr/>
        <a:lstStyle/>
        <a:p>
          <a:endParaRPr lang="es-ES"/>
        </a:p>
      </dgm:t>
    </dgm:pt>
    <dgm:pt modelId="{D0FF6F27-13FF-4AEF-8808-F0BC4B6A1F8C}" type="pres">
      <dgm:prSet presAssocID="{5F2FFA1C-849E-4C70-9F7D-FA7B5A15E3BD}" presName="Name37" presStyleLbl="parChTrans1D2" presStyleIdx="1" presStyleCnt="3"/>
      <dgm:spPr/>
      <dgm:t>
        <a:bodyPr/>
        <a:lstStyle/>
        <a:p>
          <a:endParaRPr lang="es-ES"/>
        </a:p>
      </dgm:t>
    </dgm:pt>
    <dgm:pt modelId="{A3FFC2AD-A9E4-48E8-A981-FAFF9B2070DF}" type="pres">
      <dgm:prSet presAssocID="{61611F8D-8832-48B9-9470-169275D95462}" presName="hierRoot2" presStyleCnt="0">
        <dgm:presLayoutVars>
          <dgm:hierBranch val="init"/>
        </dgm:presLayoutVars>
      </dgm:prSet>
      <dgm:spPr/>
      <dgm:t>
        <a:bodyPr/>
        <a:lstStyle/>
        <a:p>
          <a:endParaRPr lang="es-ES"/>
        </a:p>
      </dgm:t>
    </dgm:pt>
    <dgm:pt modelId="{E8B236F7-F046-4D44-8C8D-38C7C11BD87F}" type="pres">
      <dgm:prSet presAssocID="{61611F8D-8832-48B9-9470-169275D95462}" presName="rootComposite" presStyleCnt="0"/>
      <dgm:spPr/>
      <dgm:t>
        <a:bodyPr/>
        <a:lstStyle/>
        <a:p>
          <a:endParaRPr lang="es-ES"/>
        </a:p>
      </dgm:t>
    </dgm:pt>
    <dgm:pt modelId="{A58957C8-3667-4BBD-B3A0-04136C67B3AA}" type="pres">
      <dgm:prSet presAssocID="{61611F8D-8832-48B9-9470-169275D95462}" presName="rootText" presStyleLbl="node2" presStyleIdx="1" presStyleCnt="3" custScaleX="379653">
        <dgm:presLayoutVars>
          <dgm:chPref val="3"/>
        </dgm:presLayoutVars>
      </dgm:prSet>
      <dgm:spPr/>
      <dgm:t>
        <a:bodyPr/>
        <a:lstStyle/>
        <a:p>
          <a:endParaRPr lang="es-ES"/>
        </a:p>
      </dgm:t>
    </dgm:pt>
    <dgm:pt modelId="{6F153977-D366-4AC3-A086-4D057D66F468}" type="pres">
      <dgm:prSet presAssocID="{61611F8D-8832-48B9-9470-169275D95462}" presName="rootConnector" presStyleLbl="node2" presStyleIdx="1" presStyleCnt="3"/>
      <dgm:spPr/>
      <dgm:t>
        <a:bodyPr/>
        <a:lstStyle/>
        <a:p>
          <a:endParaRPr lang="es-ES"/>
        </a:p>
      </dgm:t>
    </dgm:pt>
    <dgm:pt modelId="{473E892F-A9E2-4126-86B7-80E6C2773805}" type="pres">
      <dgm:prSet presAssocID="{61611F8D-8832-48B9-9470-169275D95462}" presName="hierChild4" presStyleCnt="0"/>
      <dgm:spPr/>
      <dgm:t>
        <a:bodyPr/>
        <a:lstStyle/>
        <a:p>
          <a:endParaRPr lang="es-ES"/>
        </a:p>
      </dgm:t>
    </dgm:pt>
    <dgm:pt modelId="{428BA172-A8C6-4757-91EE-5202CA365506}" type="pres">
      <dgm:prSet presAssocID="{D4FE8169-48D1-4315-AE90-D3A2530A5705}" presName="Name37" presStyleLbl="parChTrans1D3" presStyleIdx="4" presStyleCnt="11"/>
      <dgm:spPr/>
      <dgm:t>
        <a:bodyPr/>
        <a:lstStyle/>
        <a:p>
          <a:endParaRPr lang="es-ES"/>
        </a:p>
      </dgm:t>
    </dgm:pt>
    <dgm:pt modelId="{EA13AA54-578C-41D0-B808-B3FADC4E48E1}" type="pres">
      <dgm:prSet presAssocID="{B794789A-2865-40F0-8AE4-4A7D8AE4B8DB}" presName="hierRoot2" presStyleCnt="0">
        <dgm:presLayoutVars>
          <dgm:hierBranch val="init"/>
        </dgm:presLayoutVars>
      </dgm:prSet>
      <dgm:spPr/>
      <dgm:t>
        <a:bodyPr/>
        <a:lstStyle/>
        <a:p>
          <a:endParaRPr lang="es-ES"/>
        </a:p>
      </dgm:t>
    </dgm:pt>
    <dgm:pt modelId="{01AA7CEC-49FD-4597-82C8-6F7EE36A2D92}" type="pres">
      <dgm:prSet presAssocID="{B794789A-2865-40F0-8AE4-4A7D8AE4B8DB}" presName="rootComposite" presStyleCnt="0"/>
      <dgm:spPr/>
      <dgm:t>
        <a:bodyPr/>
        <a:lstStyle/>
        <a:p>
          <a:endParaRPr lang="es-ES"/>
        </a:p>
      </dgm:t>
    </dgm:pt>
    <dgm:pt modelId="{2488CCF2-FD9B-4322-A754-A365BA755C06}" type="pres">
      <dgm:prSet presAssocID="{B794789A-2865-40F0-8AE4-4A7D8AE4B8DB}" presName="rootText" presStyleLbl="node3" presStyleIdx="4" presStyleCnt="11" custScaleX="229783">
        <dgm:presLayoutVars>
          <dgm:chPref val="3"/>
        </dgm:presLayoutVars>
      </dgm:prSet>
      <dgm:spPr/>
      <dgm:t>
        <a:bodyPr/>
        <a:lstStyle/>
        <a:p>
          <a:endParaRPr lang="es-ES"/>
        </a:p>
      </dgm:t>
    </dgm:pt>
    <dgm:pt modelId="{0C67C744-76BD-4ABB-966D-5AFC7D81A85D}" type="pres">
      <dgm:prSet presAssocID="{B794789A-2865-40F0-8AE4-4A7D8AE4B8DB}" presName="rootConnector" presStyleLbl="node3" presStyleIdx="4" presStyleCnt="11"/>
      <dgm:spPr/>
      <dgm:t>
        <a:bodyPr/>
        <a:lstStyle/>
        <a:p>
          <a:endParaRPr lang="es-ES"/>
        </a:p>
      </dgm:t>
    </dgm:pt>
    <dgm:pt modelId="{99D14B9A-3587-403F-8F45-4C4FF466821C}" type="pres">
      <dgm:prSet presAssocID="{B794789A-2865-40F0-8AE4-4A7D8AE4B8DB}" presName="hierChild4" presStyleCnt="0"/>
      <dgm:spPr/>
      <dgm:t>
        <a:bodyPr/>
        <a:lstStyle/>
        <a:p>
          <a:endParaRPr lang="es-ES"/>
        </a:p>
      </dgm:t>
    </dgm:pt>
    <dgm:pt modelId="{764725FB-E351-49BD-B141-591737961B8A}" type="pres">
      <dgm:prSet presAssocID="{B794789A-2865-40F0-8AE4-4A7D8AE4B8DB}" presName="hierChild5" presStyleCnt="0"/>
      <dgm:spPr/>
      <dgm:t>
        <a:bodyPr/>
        <a:lstStyle/>
        <a:p>
          <a:endParaRPr lang="es-ES"/>
        </a:p>
      </dgm:t>
    </dgm:pt>
    <dgm:pt modelId="{F5D4DBBA-8A37-442D-AD4E-280B83F80EDC}" type="pres">
      <dgm:prSet presAssocID="{7778A5EF-EFF4-402E-B443-1F0AB78C6822}" presName="Name37" presStyleLbl="parChTrans1D3" presStyleIdx="5" presStyleCnt="11"/>
      <dgm:spPr/>
      <dgm:t>
        <a:bodyPr/>
        <a:lstStyle/>
        <a:p>
          <a:endParaRPr lang="es-ES"/>
        </a:p>
      </dgm:t>
    </dgm:pt>
    <dgm:pt modelId="{FD0DA95D-4EFD-40C0-966A-F78AA169773F}" type="pres">
      <dgm:prSet presAssocID="{094EE7CA-0C5D-4625-8785-9FDCE74F4FAE}" presName="hierRoot2" presStyleCnt="0">
        <dgm:presLayoutVars>
          <dgm:hierBranch val="init"/>
        </dgm:presLayoutVars>
      </dgm:prSet>
      <dgm:spPr/>
      <dgm:t>
        <a:bodyPr/>
        <a:lstStyle/>
        <a:p>
          <a:endParaRPr lang="es-ES"/>
        </a:p>
      </dgm:t>
    </dgm:pt>
    <dgm:pt modelId="{139FC38C-38A4-49E2-89A0-15DB5409A56E}" type="pres">
      <dgm:prSet presAssocID="{094EE7CA-0C5D-4625-8785-9FDCE74F4FAE}" presName="rootComposite" presStyleCnt="0"/>
      <dgm:spPr/>
      <dgm:t>
        <a:bodyPr/>
        <a:lstStyle/>
        <a:p>
          <a:endParaRPr lang="es-ES"/>
        </a:p>
      </dgm:t>
    </dgm:pt>
    <dgm:pt modelId="{2E48E8B9-54AF-46B3-83FA-1654D973CC8F}" type="pres">
      <dgm:prSet presAssocID="{094EE7CA-0C5D-4625-8785-9FDCE74F4FAE}" presName="rootText" presStyleLbl="node3" presStyleIdx="5" presStyleCnt="11" custScaleX="229783">
        <dgm:presLayoutVars>
          <dgm:chPref val="3"/>
        </dgm:presLayoutVars>
      </dgm:prSet>
      <dgm:spPr/>
      <dgm:t>
        <a:bodyPr/>
        <a:lstStyle/>
        <a:p>
          <a:endParaRPr lang="es-ES"/>
        </a:p>
      </dgm:t>
    </dgm:pt>
    <dgm:pt modelId="{F4A4765F-C8A1-49F1-BFF6-95FAD83EA575}" type="pres">
      <dgm:prSet presAssocID="{094EE7CA-0C5D-4625-8785-9FDCE74F4FAE}" presName="rootConnector" presStyleLbl="node3" presStyleIdx="5" presStyleCnt="11"/>
      <dgm:spPr/>
      <dgm:t>
        <a:bodyPr/>
        <a:lstStyle/>
        <a:p>
          <a:endParaRPr lang="es-ES"/>
        </a:p>
      </dgm:t>
    </dgm:pt>
    <dgm:pt modelId="{FEDB8B9B-68F7-49A0-8B2C-FB1D24A23066}" type="pres">
      <dgm:prSet presAssocID="{094EE7CA-0C5D-4625-8785-9FDCE74F4FAE}" presName="hierChild4" presStyleCnt="0"/>
      <dgm:spPr/>
      <dgm:t>
        <a:bodyPr/>
        <a:lstStyle/>
        <a:p>
          <a:endParaRPr lang="es-ES"/>
        </a:p>
      </dgm:t>
    </dgm:pt>
    <dgm:pt modelId="{A7EE5EE9-8512-47CB-A721-599A02B926E3}" type="pres">
      <dgm:prSet presAssocID="{094EE7CA-0C5D-4625-8785-9FDCE74F4FAE}" presName="hierChild5" presStyleCnt="0"/>
      <dgm:spPr/>
      <dgm:t>
        <a:bodyPr/>
        <a:lstStyle/>
        <a:p>
          <a:endParaRPr lang="es-ES"/>
        </a:p>
      </dgm:t>
    </dgm:pt>
    <dgm:pt modelId="{3B1757A7-86B7-4244-A7DD-A14E8592A85F}" type="pres">
      <dgm:prSet presAssocID="{61611F8D-8832-48B9-9470-169275D95462}" presName="hierChild5" presStyleCnt="0"/>
      <dgm:spPr/>
      <dgm:t>
        <a:bodyPr/>
        <a:lstStyle/>
        <a:p>
          <a:endParaRPr lang="es-ES"/>
        </a:p>
      </dgm:t>
    </dgm:pt>
    <dgm:pt modelId="{0C86577B-EEF6-4862-8DFB-60F09152B7AE}" type="pres">
      <dgm:prSet presAssocID="{0320007C-1EBE-4626-8A37-19B9FCC4AFD3}" presName="Name37" presStyleLbl="parChTrans1D2" presStyleIdx="2" presStyleCnt="3"/>
      <dgm:spPr/>
      <dgm:t>
        <a:bodyPr/>
        <a:lstStyle/>
        <a:p>
          <a:endParaRPr lang="es-ES"/>
        </a:p>
      </dgm:t>
    </dgm:pt>
    <dgm:pt modelId="{FDDAC2D1-6ED3-4421-A74F-A6C05F856EBD}" type="pres">
      <dgm:prSet presAssocID="{55F35B02-4DDC-4266-8358-B0B53AC766AA}" presName="hierRoot2" presStyleCnt="0">
        <dgm:presLayoutVars>
          <dgm:hierBranch val="init"/>
        </dgm:presLayoutVars>
      </dgm:prSet>
      <dgm:spPr/>
      <dgm:t>
        <a:bodyPr/>
        <a:lstStyle/>
        <a:p>
          <a:endParaRPr lang="es-ES"/>
        </a:p>
      </dgm:t>
    </dgm:pt>
    <dgm:pt modelId="{DDFB73C2-6D93-45F2-99DF-D11135D0FFE1}" type="pres">
      <dgm:prSet presAssocID="{55F35B02-4DDC-4266-8358-B0B53AC766AA}" presName="rootComposite" presStyleCnt="0"/>
      <dgm:spPr/>
      <dgm:t>
        <a:bodyPr/>
        <a:lstStyle/>
        <a:p>
          <a:endParaRPr lang="es-ES"/>
        </a:p>
      </dgm:t>
    </dgm:pt>
    <dgm:pt modelId="{AC122B86-7D5C-44C5-BEAD-4252C9D7ACFD}" type="pres">
      <dgm:prSet presAssocID="{55F35B02-4DDC-4266-8358-B0B53AC766AA}" presName="rootText" presStyleLbl="node2" presStyleIdx="2" presStyleCnt="3" custScaleX="223567" custScaleY="95758" custLinFactNeighborX="58221">
        <dgm:presLayoutVars>
          <dgm:chPref val="3"/>
        </dgm:presLayoutVars>
      </dgm:prSet>
      <dgm:spPr/>
      <dgm:t>
        <a:bodyPr/>
        <a:lstStyle/>
        <a:p>
          <a:endParaRPr lang="es-ES"/>
        </a:p>
      </dgm:t>
    </dgm:pt>
    <dgm:pt modelId="{CAE6327A-8A3D-4E3C-B4A3-8BB7036C9248}" type="pres">
      <dgm:prSet presAssocID="{55F35B02-4DDC-4266-8358-B0B53AC766AA}" presName="rootConnector" presStyleLbl="node2" presStyleIdx="2" presStyleCnt="3"/>
      <dgm:spPr/>
      <dgm:t>
        <a:bodyPr/>
        <a:lstStyle/>
        <a:p>
          <a:endParaRPr lang="es-ES"/>
        </a:p>
      </dgm:t>
    </dgm:pt>
    <dgm:pt modelId="{D72DA68D-D320-4012-A037-9BB7D53B6C1D}" type="pres">
      <dgm:prSet presAssocID="{55F35B02-4DDC-4266-8358-B0B53AC766AA}" presName="hierChild4" presStyleCnt="0"/>
      <dgm:spPr/>
      <dgm:t>
        <a:bodyPr/>
        <a:lstStyle/>
        <a:p>
          <a:endParaRPr lang="es-ES"/>
        </a:p>
      </dgm:t>
    </dgm:pt>
    <dgm:pt modelId="{796904B6-EC15-40A3-9451-8FA56EBA728A}" type="pres">
      <dgm:prSet presAssocID="{25427F09-3247-41FE-A59F-A98BB75BC175}" presName="Name37" presStyleLbl="parChTrans1D3" presStyleIdx="6" presStyleCnt="11"/>
      <dgm:spPr/>
      <dgm:t>
        <a:bodyPr/>
        <a:lstStyle/>
        <a:p>
          <a:endParaRPr lang="es-ES"/>
        </a:p>
      </dgm:t>
    </dgm:pt>
    <dgm:pt modelId="{57EF6933-3F79-4F6F-B4FD-C7D24CF58D62}" type="pres">
      <dgm:prSet presAssocID="{276812DE-174F-4B99-9567-DBEB07E540E1}" presName="hierRoot2" presStyleCnt="0">
        <dgm:presLayoutVars>
          <dgm:hierBranch val="init"/>
        </dgm:presLayoutVars>
      </dgm:prSet>
      <dgm:spPr/>
      <dgm:t>
        <a:bodyPr/>
        <a:lstStyle/>
        <a:p>
          <a:endParaRPr lang="es-ES"/>
        </a:p>
      </dgm:t>
    </dgm:pt>
    <dgm:pt modelId="{2982BE4E-698D-4DC0-BB40-F766DB853ACD}" type="pres">
      <dgm:prSet presAssocID="{276812DE-174F-4B99-9567-DBEB07E540E1}" presName="rootComposite" presStyleCnt="0"/>
      <dgm:spPr/>
      <dgm:t>
        <a:bodyPr/>
        <a:lstStyle/>
        <a:p>
          <a:endParaRPr lang="es-ES"/>
        </a:p>
      </dgm:t>
    </dgm:pt>
    <dgm:pt modelId="{37B42822-1C00-4B73-9247-42AA53EF0C4E}" type="pres">
      <dgm:prSet presAssocID="{276812DE-174F-4B99-9567-DBEB07E540E1}" presName="rootText" presStyleLbl="node3" presStyleIdx="6" presStyleCnt="11" custScaleX="229783" custLinFactNeighborX="58221">
        <dgm:presLayoutVars>
          <dgm:chPref val="3"/>
        </dgm:presLayoutVars>
      </dgm:prSet>
      <dgm:spPr/>
      <dgm:t>
        <a:bodyPr/>
        <a:lstStyle/>
        <a:p>
          <a:endParaRPr lang="es-ES"/>
        </a:p>
      </dgm:t>
    </dgm:pt>
    <dgm:pt modelId="{AB516DC4-E9D3-4A20-A920-3E563FD09749}" type="pres">
      <dgm:prSet presAssocID="{276812DE-174F-4B99-9567-DBEB07E540E1}" presName="rootConnector" presStyleLbl="node3" presStyleIdx="6" presStyleCnt="11"/>
      <dgm:spPr/>
      <dgm:t>
        <a:bodyPr/>
        <a:lstStyle/>
        <a:p>
          <a:endParaRPr lang="es-ES"/>
        </a:p>
      </dgm:t>
    </dgm:pt>
    <dgm:pt modelId="{94649DB6-FE0B-4FC5-8AE4-E1009CAA81EF}" type="pres">
      <dgm:prSet presAssocID="{276812DE-174F-4B99-9567-DBEB07E540E1}" presName="hierChild4" presStyleCnt="0"/>
      <dgm:spPr/>
      <dgm:t>
        <a:bodyPr/>
        <a:lstStyle/>
        <a:p>
          <a:endParaRPr lang="es-ES"/>
        </a:p>
      </dgm:t>
    </dgm:pt>
    <dgm:pt modelId="{E7467AA0-BCD9-4203-9F14-753E8E5B9645}" type="pres">
      <dgm:prSet presAssocID="{276812DE-174F-4B99-9567-DBEB07E540E1}" presName="hierChild5" presStyleCnt="0"/>
      <dgm:spPr/>
      <dgm:t>
        <a:bodyPr/>
        <a:lstStyle/>
        <a:p>
          <a:endParaRPr lang="es-ES"/>
        </a:p>
      </dgm:t>
    </dgm:pt>
    <dgm:pt modelId="{29593FFF-DD8C-46AE-A489-75B920CED86D}" type="pres">
      <dgm:prSet presAssocID="{D8C3AD01-F7C7-4290-BCE8-BD1C2779A8E3}" presName="Name37" presStyleLbl="parChTrans1D3" presStyleIdx="7" presStyleCnt="11"/>
      <dgm:spPr/>
      <dgm:t>
        <a:bodyPr/>
        <a:lstStyle/>
        <a:p>
          <a:endParaRPr lang="es-ES"/>
        </a:p>
      </dgm:t>
    </dgm:pt>
    <dgm:pt modelId="{6AC9AD57-6B2C-43C8-999B-18F8F68DF976}" type="pres">
      <dgm:prSet presAssocID="{001858D3-A9F1-45C2-94B8-0C94465F899A}" presName="hierRoot2" presStyleCnt="0">
        <dgm:presLayoutVars>
          <dgm:hierBranch val="init"/>
        </dgm:presLayoutVars>
      </dgm:prSet>
      <dgm:spPr/>
      <dgm:t>
        <a:bodyPr/>
        <a:lstStyle/>
        <a:p>
          <a:endParaRPr lang="es-ES"/>
        </a:p>
      </dgm:t>
    </dgm:pt>
    <dgm:pt modelId="{43A4BFBD-1D6D-483B-A1A0-2A316E56A6CB}" type="pres">
      <dgm:prSet presAssocID="{001858D3-A9F1-45C2-94B8-0C94465F899A}" presName="rootComposite" presStyleCnt="0"/>
      <dgm:spPr/>
      <dgm:t>
        <a:bodyPr/>
        <a:lstStyle/>
        <a:p>
          <a:endParaRPr lang="es-ES"/>
        </a:p>
      </dgm:t>
    </dgm:pt>
    <dgm:pt modelId="{D3843C98-E5C8-4DC3-9D55-5E07F4027B67}" type="pres">
      <dgm:prSet presAssocID="{001858D3-A9F1-45C2-94B8-0C94465F899A}" presName="rootText" presStyleLbl="node3" presStyleIdx="7" presStyleCnt="11" custScaleX="229783" custLinFactNeighborX="58221">
        <dgm:presLayoutVars>
          <dgm:chPref val="3"/>
        </dgm:presLayoutVars>
      </dgm:prSet>
      <dgm:spPr/>
      <dgm:t>
        <a:bodyPr/>
        <a:lstStyle/>
        <a:p>
          <a:endParaRPr lang="es-ES"/>
        </a:p>
      </dgm:t>
    </dgm:pt>
    <dgm:pt modelId="{CAEBFEAE-7A89-4871-90B3-7BF0DF3020F9}" type="pres">
      <dgm:prSet presAssocID="{001858D3-A9F1-45C2-94B8-0C94465F899A}" presName="rootConnector" presStyleLbl="node3" presStyleIdx="7" presStyleCnt="11"/>
      <dgm:spPr/>
      <dgm:t>
        <a:bodyPr/>
        <a:lstStyle/>
        <a:p>
          <a:endParaRPr lang="es-ES"/>
        </a:p>
      </dgm:t>
    </dgm:pt>
    <dgm:pt modelId="{3A5881C5-14B3-4014-AB05-980B75B9608F}" type="pres">
      <dgm:prSet presAssocID="{001858D3-A9F1-45C2-94B8-0C94465F899A}" presName="hierChild4" presStyleCnt="0"/>
      <dgm:spPr/>
      <dgm:t>
        <a:bodyPr/>
        <a:lstStyle/>
        <a:p>
          <a:endParaRPr lang="es-ES"/>
        </a:p>
      </dgm:t>
    </dgm:pt>
    <dgm:pt modelId="{20214115-792D-4018-8820-D8D205F656CD}" type="pres">
      <dgm:prSet presAssocID="{001858D3-A9F1-45C2-94B8-0C94465F899A}" presName="hierChild5" presStyleCnt="0"/>
      <dgm:spPr/>
      <dgm:t>
        <a:bodyPr/>
        <a:lstStyle/>
        <a:p>
          <a:endParaRPr lang="es-ES"/>
        </a:p>
      </dgm:t>
    </dgm:pt>
    <dgm:pt modelId="{DCCC8324-0925-4851-8547-EC9BCF0187A3}" type="pres">
      <dgm:prSet presAssocID="{D689503A-BBC0-4BC3-9E7F-CFA7A5FC0EB8}" presName="Name37" presStyleLbl="parChTrans1D3" presStyleIdx="8" presStyleCnt="11"/>
      <dgm:spPr/>
      <dgm:t>
        <a:bodyPr/>
        <a:lstStyle/>
        <a:p>
          <a:endParaRPr lang="es-ES"/>
        </a:p>
      </dgm:t>
    </dgm:pt>
    <dgm:pt modelId="{A79145FE-8088-4C10-8B80-CEEAC57F32C7}" type="pres">
      <dgm:prSet presAssocID="{D845E440-B619-4F8E-B553-EBCE13AB4388}" presName="hierRoot2" presStyleCnt="0">
        <dgm:presLayoutVars>
          <dgm:hierBranch val="init"/>
        </dgm:presLayoutVars>
      </dgm:prSet>
      <dgm:spPr/>
      <dgm:t>
        <a:bodyPr/>
        <a:lstStyle/>
        <a:p>
          <a:endParaRPr lang="es-ES"/>
        </a:p>
      </dgm:t>
    </dgm:pt>
    <dgm:pt modelId="{4DBB2CD3-E88C-4C23-A17C-8F32D76F49F8}" type="pres">
      <dgm:prSet presAssocID="{D845E440-B619-4F8E-B553-EBCE13AB4388}" presName="rootComposite" presStyleCnt="0"/>
      <dgm:spPr/>
      <dgm:t>
        <a:bodyPr/>
        <a:lstStyle/>
        <a:p>
          <a:endParaRPr lang="es-ES"/>
        </a:p>
      </dgm:t>
    </dgm:pt>
    <dgm:pt modelId="{EE9F9019-E622-460C-AEE2-B4C0A3438D8E}" type="pres">
      <dgm:prSet presAssocID="{D845E440-B619-4F8E-B553-EBCE13AB4388}" presName="rootText" presStyleLbl="node3" presStyleIdx="8" presStyleCnt="11" custScaleX="227450" custLinFactNeighborX="55348" custLinFactNeighborY="3494">
        <dgm:presLayoutVars>
          <dgm:chPref val="3"/>
        </dgm:presLayoutVars>
      </dgm:prSet>
      <dgm:spPr/>
      <dgm:t>
        <a:bodyPr/>
        <a:lstStyle/>
        <a:p>
          <a:endParaRPr lang="es-ES"/>
        </a:p>
      </dgm:t>
    </dgm:pt>
    <dgm:pt modelId="{4C8E34DB-56B7-4DB5-A413-DB4022996B71}" type="pres">
      <dgm:prSet presAssocID="{D845E440-B619-4F8E-B553-EBCE13AB4388}" presName="rootConnector" presStyleLbl="node3" presStyleIdx="8" presStyleCnt="11"/>
      <dgm:spPr/>
      <dgm:t>
        <a:bodyPr/>
        <a:lstStyle/>
        <a:p>
          <a:endParaRPr lang="es-ES"/>
        </a:p>
      </dgm:t>
    </dgm:pt>
    <dgm:pt modelId="{DB70F62C-EA7B-4923-ADEB-40EFC6916928}" type="pres">
      <dgm:prSet presAssocID="{D845E440-B619-4F8E-B553-EBCE13AB4388}" presName="hierChild4" presStyleCnt="0"/>
      <dgm:spPr/>
      <dgm:t>
        <a:bodyPr/>
        <a:lstStyle/>
        <a:p>
          <a:endParaRPr lang="es-ES"/>
        </a:p>
      </dgm:t>
    </dgm:pt>
    <dgm:pt modelId="{481F5218-F15A-4D01-8A8E-145C3D09B256}" type="pres">
      <dgm:prSet presAssocID="{D845E440-B619-4F8E-B553-EBCE13AB4388}" presName="hierChild5" presStyleCnt="0"/>
      <dgm:spPr/>
      <dgm:t>
        <a:bodyPr/>
        <a:lstStyle/>
        <a:p>
          <a:endParaRPr lang="es-ES"/>
        </a:p>
      </dgm:t>
    </dgm:pt>
    <dgm:pt modelId="{25536E62-568D-44B9-AFB1-756305A4F835}" type="pres">
      <dgm:prSet presAssocID="{C636B600-126B-40A8-BB08-42E29F819E77}" presName="Name37" presStyleLbl="parChTrans1D3" presStyleIdx="9" presStyleCnt="11"/>
      <dgm:spPr/>
      <dgm:t>
        <a:bodyPr/>
        <a:lstStyle/>
        <a:p>
          <a:endParaRPr lang="es-ES"/>
        </a:p>
      </dgm:t>
    </dgm:pt>
    <dgm:pt modelId="{EE21F756-846E-4992-9375-7AC41DC74878}" type="pres">
      <dgm:prSet presAssocID="{25F55C4B-4578-459F-874B-AB86E18F75C1}" presName="hierRoot2" presStyleCnt="0">
        <dgm:presLayoutVars>
          <dgm:hierBranch val="init"/>
        </dgm:presLayoutVars>
      </dgm:prSet>
      <dgm:spPr/>
      <dgm:t>
        <a:bodyPr/>
        <a:lstStyle/>
        <a:p>
          <a:endParaRPr lang="es-ES"/>
        </a:p>
      </dgm:t>
    </dgm:pt>
    <dgm:pt modelId="{EBFCB29A-2C07-4A7F-9747-7C2D11FFCC59}" type="pres">
      <dgm:prSet presAssocID="{25F55C4B-4578-459F-874B-AB86E18F75C1}" presName="rootComposite" presStyleCnt="0"/>
      <dgm:spPr/>
      <dgm:t>
        <a:bodyPr/>
        <a:lstStyle/>
        <a:p>
          <a:endParaRPr lang="es-ES"/>
        </a:p>
      </dgm:t>
    </dgm:pt>
    <dgm:pt modelId="{3AC47344-CA57-48C3-9AE1-D4B6D41D80F2}" type="pres">
      <dgm:prSet presAssocID="{25F55C4B-4578-459F-874B-AB86E18F75C1}" presName="rootText" presStyleLbl="node3" presStyleIdx="9" presStyleCnt="11" custScaleX="229783" custLinFactNeighborX="58221">
        <dgm:presLayoutVars>
          <dgm:chPref val="3"/>
        </dgm:presLayoutVars>
      </dgm:prSet>
      <dgm:spPr/>
      <dgm:t>
        <a:bodyPr/>
        <a:lstStyle/>
        <a:p>
          <a:endParaRPr lang="es-ES"/>
        </a:p>
      </dgm:t>
    </dgm:pt>
    <dgm:pt modelId="{B8BED054-C2DC-405D-BCD0-A20F65EC1059}" type="pres">
      <dgm:prSet presAssocID="{25F55C4B-4578-459F-874B-AB86E18F75C1}" presName="rootConnector" presStyleLbl="node3" presStyleIdx="9" presStyleCnt="11"/>
      <dgm:spPr/>
      <dgm:t>
        <a:bodyPr/>
        <a:lstStyle/>
        <a:p>
          <a:endParaRPr lang="es-ES"/>
        </a:p>
      </dgm:t>
    </dgm:pt>
    <dgm:pt modelId="{F949F20B-AE9D-42E5-A6BF-26CC9B62A4C1}" type="pres">
      <dgm:prSet presAssocID="{25F55C4B-4578-459F-874B-AB86E18F75C1}" presName="hierChild4" presStyleCnt="0"/>
      <dgm:spPr/>
      <dgm:t>
        <a:bodyPr/>
        <a:lstStyle/>
        <a:p>
          <a:endParaRPr lang="es-ES"/>
        </a:p>
      </dgm:t>
    </dgm:pt>
    <dgm:pt modelId="{97BA2DA4-0ACC-4B4A-96DD-2B3424EFF062}" type="pres">
      <dgm:prSet presAssocID="{25F55C4B-4578-459F-874B-AB86E18F75C1}" presName="hierChild5" presStyleCnt="0"/>
      <dgm:spPr/>
      <dgm:t>
        <a:bodyPr/>
        <a:lstStyle/>
        <a:p>
          <a:endParaRPr lang="es-ES"/>
        </a:p>
      </dgm:t>
    </dgm:pt>
    <dgm:pt modelId="{0D8EDEBF-8570-4166-BBC5-74D393E99353}" type="pres">
      <dgm:prSet presAssocID="{36D347AD-6B75-45EC-8E1F-C6478D3F9A7A}" presName="Name37" presStyleLbl="parChTrans1D3" presStyleIdx="10" presStyleCnt="11"/>
      <dgm:spPr/>
      <dgm:t>
        <a:bodyPr/>
        <a:lstStyle/>
        <a:p>
          <a:endParaRPr lang="es-ES"/>
        </a:p>
      </dgm:t>
    </dgm:pt>
    <dgm:pt modelId="{BCA5DE63-05DB-4EDD-BD57-31BC78ED6215}" type="pres">
      <dgm:prSet presAssocID="{CD1FFAD8-0B00-47E9-8DB8-0C50BCA8F191}" presName="hierRoot2" presStyleCnt="0">
        <dgm:presLayoutVars>
          <dgm:hierBranch val="init"/>
        </dgm:presLayoutVars>
      </dgm:prSet>
      <dgm:spPr/>
      <dgm:t>
        <a:bodyPr/>
        <a:lstStyle/>
        <a:p>
          <a:endParaRPr lang="es-ES"/>
        </a:p>
      </dgm:t>
    </dgm:pt>
    <dgm:pt modelId="{5FF043DD-BF7E-44AB-AD18-2961D7A69E91}" type="pres">
      <dgm:prSet presAssocID="{CD1FFAD8-0B00-47E9-8DB8-0C50BCA8F191}" presName="rootComposite" presStyleCnt="0"/>
      <dgm:spPr/>
      <dgm:t>
        <a:bodyPr/>
        <a:lstStyle/>
        <a:p>
          <a:endParaRPr lang="es-ES"/>
        </a:p>
      </dgm:t>
    </dgm:pt>
    <dgm:pt modelId="{26CE1939-DB45-4A75-915B-8CDA7BFBF92C}" type="pres">
      <dgm:prSet presAssocID="{CD1FFAD8-0B00-47E9-8DB8-0C50BCA8F191}" presName="rootText" presStyleLbl="node3" presStyleIdx="10" presStyleCnt="11" custScaleX="229783" custLinFactNeighborX="58221">
        <dgm:presLayoutVars>
          <dgm:chPref val="3"/>
        </dgm:presLayoutVars>
      </dgm:prSet>
      <dgm:spPr/>
      <dgm:t>
        <a:bodyPr/>
        <a:lstStyle/>
        <a:p>
          <a:endParaRPr lang="es-ES"/>
        </a:p>
      </dgm:t>
    </dgm:pt>
    <dgm:pt modelId="{8722DF0F-3D5C-4790-BB16-1559A00B6358}" type="pres">
      <dgm:prSet presAssocID="{CD1FFAD8-0B00-47E9-8DB8-0C50BCA8F191}" presName="rootConnector" presStyleLbl="node3" presStyleIdx="10" presStyleCnt="11"/>
      <dgm:spPr/>
      <dgm:t>
        <a:bodyPr/>
        <a:lstStyle/>
        <a:p>
          <a:endParaRPr lang="es-ES"/>
        </a:p>
      </dgm:t>
    </dgm:pt>
    <dgm:pt modelId="{35ABD1F1-6132-4133-A164-DFA19B0EB7EC}" type="pres">
      <dgm:prSet presAssocID="{CD1FFAD8-0B00-47E9-8DB8-0C50BCA8F191}" presName="hierChild4" presStyleCnt="0"/>
      <dgm:spPr/>
      <dgm:t>
        <a:bodyPr/>
        <a:lstStyle/>
        <a:p>
          <a:endParaRPr lang="es-ES"/>
        </a:p>
      </dgm:t>
    </dgm:pt>
    <dgm:pt modelId="{41925EFE-3B73-4E78-A47D-7311C69FBEB4}" type="pres">
      <dgm:prSet presAssocID="{CD1FFAD8-0B00-47E9-8DB8-0C50BCA8F191}" presName="hierChild5" presStyleCnt="0"/>
      <dgm:spPr/>
      <dgm:t>
        <a:bodyPr/>
        <a:lstStyle/>
        <a:p>
          <a:endParaRPr lang="es-ES"/>
        </a:p>
      </dgm:t>
    </dgm:pt>
    <dgm:pt modelId="{3BB5891B-7A49-4516-AE25-02EB6B4F7A38}" type="pres">
      <dgm:prSet presAssocID="{55F35B02-4DDC-4266-8358-B0B53AC766AA}" presName="hierChild5" presStyleCnt="0"/>
      <dgm:spPr/>
      <dgm:t>
        <a:bodyPr/>
        <a:lstStyle/>
        <a:p>
          <a:endParaRPr lang="es-ES"/>
        </a:p>
      </dgm:t>
    </dgm:pt>
    <dgm:pt modelId="{86DDE012-10E5-4595-8898-3ED15E424133}" type="pres">
      <dgm:prSet presAssocID="{4018A40E-7C90-48FA-9D5E-282E5C4DEACF}" presName="hierChild3" presStyleCnt="0"/>
      <dgm:spPr/>
      <dgm:t>
        <a:bodyPr/>
        <a:lstStyle/>
        <a:p>
          <a:endParaRPr lang="es-ES"/>
        </a:p>
      </dgm:t>
    </dgm:pt>
  </dgm:ptLst>
  <dgm:cxnLst>
    <dgm:cxn modelId="{F1B346AD-A4D8-43BD-8033-5AA9B017871F}" srcId="{55F35B02-4DDC-4266-8358-B0B53AC766AA}" destId="{001858D3-A9F1-45C2-94B8-0C94465F899A}" srcOrd="1" destOrd="0" parTransId="{D8C3AD01-F7C7-4290-BCE8-BD1C2779A8E3}" sibTransId="{1EA9B27D-41E8-4F12-B0FA-1BB888E79BD3}"/>
    <dgm:cxn modelId="{43E578A8-253A-4D46-B469-BF2D111B413A}" type="presOf" srcId="{094EE7CA-0C5D-4625-8785-9FDCE74F4FAE}" destId="{2E48E8B9-54AF-46B3-83FA-1654D973CC8F}" srcOrd="0" destOrd="0" presId="urn:microsoft.com/office/officeart/2005/8/layout/orgChart1"/>
    <dgm:cxn modelId="{CA5B5A75-1567-4AF8-8FB5-51387A89BFF6}" type="presOf" srcId="{ADB18B0E-1E4D-489B-B867-C8DD3BF1A85E}" destId="{30BCF73A-9381-487F-A168-A399DB76B78E}" srcOrd="0" destOrd="0" presId="urn:microsoft.com/office/officeart/2005/8/layout/orgChart1"/>
    <dgm:cxn modelId="{D79E8B18-5A91-406A-9128-04C10D38A26B}" type="presOf" srcId="{001858D3-A9F1-45C2-94B8-0C94465F899A}" destId="{CAEBFEAE-7A89-4871-90B3-7BF0DF3020F9}" srcOrd="1" destOrd="0" presId="urn:microsoft.com/office/officeart/2005/8/layout/orgChart1"/>
    <dgm:cxn modelId="{F369F880-9CC2-41FB-963D-575672F071D4}" srcId="{4018A40E-7C90-48FA-9D5E-282E5C4DEACF}" destId="{61611F8D-8832-48B9-9470-169275D95462}" srcOrd="1" destOrd="0" parTransId="{5F2FFA1C-849E-4C70-9F7D-FA7B5A15E3BD}" sibTransId="{0F99D644-9CE4-4C2A-B5C6-D24559DDAE1D}"/>
    <dgm:cxn modelId="{523F9E7A-9076-4CA6-9694-098B68C96FDC}" type="presOf" srcId="{4018A40E-7C90-48FA-9D5E-282E5C4DEACF}" destId="{F093C126-E95B-409B-A3C6-EEDA0A5997FE}" srcOrd="1" destOrd="0" presId="urn:microsoft.com/office/officeart/2005/8/layout/orgChart1"/>
    <dgm:cxn modelId="{67FE9A31-B5C4-4C94-833D-357B9B28920F}" type="presOf" srcId="{3FD94701-404D-42CD-A36B-196C53F72B88}" destId="{D1888654-33B9-462A-B7DE-D44D5A8C48D2}" srcOrd="0" destOrd="0" presId="urn:microsoft.com/office/officeart/2005/8/layout/orgChart1"/>
    <dgm:cxn modelId="{0AF2167B-735D-416D-BD80-B88F4D9AB2AA}" srcId="{8038DEE3-C11C-44FE-8E03-CFC6926C9DB2}" destId="{7DE4BDCC-FDAC-4AC2-A824-5C99FFED335A}" srcOrd="0" destOrd="0" parTransId="{52F15B43-3EAA-44E8-844D-5DFC0DC8E31E}" sibTransId="{332F9F51-E6CC-49D3-A8C6-3A09D7B375E6}"/>
    <dgm:cxn modelId="{354093A9-24CA-4D34-AE45-2291269B410F}" type="presOf" srcId="{E63253E7-8D78-4E14-90E6-FFA634C2D340}" destId="{A2E68C92-4356-4418-9DE3-2D2ED4D23CD7}" srcOrd="0" destOrd="0" presId="urn:microsoft.com/office/officeart/2005/8/layout/orgChart1"/>
    <dgm:cxn modelId="{B3AD72FF-4184-4E53-8DE1-4FA6B992FF16}" type="presOf" srcId="{001858D3-A9F1-45C2-94B8-0C94465F899A}" destId="{D3843C98-E5C8-4DC3-9D55-5E07F4027B67}" srcOrd="0" destOrd="0" presId="urn:microsoft.com/office/officeart/2005/8/layout/orgChart1"/>
    <dgm:cxn modelId="{2F4A49B7-23D4-4867-827F-19B58274FDC2}" type="presOf" srcId="{8038DEE3-C11C-44FE-8E03-CFC6926C9DB2}" destId="{325164BF-9FCA-40B5-A2A3-B4303C8FE347}" srcOrd="1" destOrd="0" presId="urn:microsoft.com/office/officeart/2005/8/layout/orgChart1"/>
    <dgm:cxn modelId="{27E1014C-4B14-4DB3-942B-215E73443D1F}" srcId="{8038DEE3-C11C-44FE-8E03-CFC6926C9DB2}" destId="{ADB18B0E-1E4D-489B-B867-C8DD3BF1A85E}" srcOrd="1" destOrd="0" parTransId="{3A657580-93AB-4F34-8D24-59C0BD51C2E9}" sibTransId="{C7B5E6EA-A93E-474E-9211-3502B439E27E}"/>
    <dgm:cxn modelId="{EEC1C45C-8B4F-43AA-8EB7-33C3F53A06D6}" type="presOf" srcId="{ADB18B0E-1E4D-489B-B867-C8DD3BF1A85E}" destId="{70C97810-59D1-4F94-B0F9-07769906FCD7}" srcOrd="1" destOrd="0" presId="urn:microsoft.com/office/officeart/2005/8/layout/orgChart1"/>
    <dgm:cxn modelId="{9F102EE5-BABF-4D08-9265-466C21D951ED}" type="presOf" srcId="{61611F8D-8832-48B9-9470-169275D95462}" destId="{6F153977-D366-4AC3-A086-4D057D66F468}" srcOrd="1" destOrd="0" presId="urn:microsoft.com/office/officeart/2005/8/layout/orgChart1"/>
    <dgm:cxn modelId="{07B7DE92-6D48-4B33-8DF1-A6F92076DF82}" type="presOf" srcId="{B794789A-2865-40F0-8AE4-4A7D8AE4B8DB}" destId="{2488CCF2-FD9B-4322-A754-A365BA755C06}" srcOrd="0" destOrd="0" presId="urn:microsoft.com/office/officeart/2005/8/layout/orgChart1"/>
    <dgm:cxn modelId="{A3A188E8-E317-4F45-92FA-45DFEFA5E9BF}" type="presOf" srcId="{3A657580-93AB-4F34-8D24-59C0BD51C2E9}" destId="{DC812FAD-E04F-4A95-8416-41A39679FBF6}" srcOrd="0" destOrd="0" presId="urn:microsoft.com/office/officeart/2005/8/layout/orgChart1"/>
    <dgm:cxn modelId="{FF3ABFC3-48F3-48A4-8367-CA49A2E5E953}" type="presOf" srcId="{094EE7CA-0C5D-4625-8785-9FDCE74F4FAE}" destId="{F4A4765F-C8A1-49F1-BFF6-95FAD83EA575}" srcOrd="1" destOrd="0" presId="urn:microsoft.com/office/officeart/2005/8/layout/orgChart1"/>
    <dgm:cxn modelId="{C546788F-4D91-499B-B2AE-91B7DDFD3EBF}" type="presOf" srcId="{9CCC100E-FDF3-4AD1-9C76-222100DEC7FE}" destId="{F3E1E8CB-BDD1-4462-BDDA-9609D23D4D83}" srcOrd="0" destOrd="0" presId="urn:microsoft.com/office/officeart/2005/8/layout/orgChart1"/>
    <dgm:cxn modelId="{B0582532-96CB-4F71-A512-AFE85F32C83A}" type="presOf" srcId="{7DE4BDCC-FDAC-4AC2-A824-5C99FFED335A}" destId="{C13C140F-FEBF-4ACD-872F-CB5C3E34379A}" srcOrd="0" destOrd="0" presId="urn:microsoft.com/office/officeart/2005/8/layout/orgChart1"/>
    <dgm:cxn modelId="{12EC81DB-8E2F-48B6-9980-F7070697DEAE}" srcId="{4018A40E-7C90-48FA-9D5E-282E5C4DEACF}" destId="{8038DEE3-C11C-44FE-8E03-CFC6926C9DB2}" srcOrd="0" destOrd="0" parTransId="{55761EAC-2EFE-49B3-81AF-47AD55257F09}" sibTransId="{619FDB1C-05E3-4FEE-ACCE-ED6E4F4ECA2D}"/>
    <dgm:cxn modelId="{5B0E2E3F-D4D3-49AF-A937-2B9D39385D22}" type="presOf" srcId="{947AAA2A-9D61-4CF8-8DD2-8A10F1C27713}" destId="{341A6012-097E-49E8-9EB0-D01E4DD84F90}" srcOrd="1" destOrd="0" presId="urn:microsoft.com/office/officeart/2005/8/layout/orgChart1"/>
    <dgm:cxn modelId="{749C93F6-59CE-4174-8B71-AE24AFD3E7A1}" type="presOf" srcId="{7778A5EF-EFF4-402E-B443-1F0AB78C6822}" destId="{F5D4DBBA-8A37-442D-AD4E-280B83F80EDC}" srcOrd="0" destOrd="0" presId="urn:microsoft.com/office/officeart/2005/8/layout/orgChart1"/>
    <dgm:cxn modelId="{9E4576BF-57FE-41EB-9E1A-A8FA0C307313}" type="presOf" srcId="{25F55C4B-4578-459F-874B-AB86E18F75C1}" destId="{3AC47344-CA57-48C3-9AE1-D4B6D41D80F2}" srcOrd="0" destOrd="0" presId="urn:microsoft.com/office/officeart/2005/8/layout/orgChart1"/>
    <dgm:cxn modelId="{42DC264D-56C4-4E7E-BACA-8F07ABF8520B}" type="presOf" srcId="{276812DE-174F-4B99-9567-DBEB07E540E1}" destId="{AB516DC4-E9D3-4A20-A920-3E563FD09749}" srcOrd="1" destOrd="0" presId="urn:microsoft.com/office/officeart/2005/8/layout/orgChart1"/>
    <dgm:cxn modelId="{17C5DE00-6B92-4888-AF25-9C0927BA6B9F}" srcId="{55F35B02-4DDC-4266-8358-B0B53AC766AA}" destId="{276812DE-174F-4B99-9567-DBEB07E540E1}" srcOrd="0" destOrd="0" parTransId="{25427F09-3247-41FE-A59F-A98BB75BC175}" sibTransId="{F2C6E22B-FCBE-4032-8AF4-9F257EB616D7}"/>
    <dgm:cxn modelId="{2E18F174-0859-4D0B-A6CD-4A84D862F514}" type="presOf" srcId="{C636B600-126B-40A8-BB08-42E29F819E77}" destId="{25536E62-568D-44B9-AFB1-756305A4F835}" srcOrd="0" destOrd="0" presId="urn:microsoft.com/office/officeart/2005/8/layout/orgChart1"/>
    <dgm:cxn modelId="{D4B892DB-3826-4994-BD3E-FD484094765F}" type="presOf" srcId="{D845E440-B619-4F8E-B553-EBCE13AB4388}" destId="{EE9F9019-E622-460C-AEE2-B4C0A3438D8E}" srcOrd="0" destOrd="0" presId="urn:microsoft.com/office/officeart/2005/8/layout/orgChart1"/>
    <dgm:cxn modelId="{26F91822-2101-4B5B-A820-032C9E5E35C8}" type="presOf" srcId="{61611F8D-8832-48B9-9470-169275D95462}" destId="{A58957C8-3667-4BBD-B3A0-04136C67B3AA}" srcOrd="0" destOrd="0" presId="urn:microsoft.com/office/officeart/2005/8/layout/orgChart1"/>
    <dgm:cxn modelId="{1DAF19AA-7F9C-45A4-9B10-B089AAB4D0F7}" type="presOf" srcId="{D845E440-B619-4F8E-B553-EBCE13AB4388}" destId="{4C8E34DB-56B7-4DB5-A413-DB4022996B71}" srcOrd="1" destOrd="0" presId="urn:microsoft.com/office/officeart/2005/8/layout/orgChart1"/>
    <dgm:cxn modelId="{7555A43F-D161-45A9-969C-39BE430F18DC}" type="presOf" srcId="{7DE4BDCC-FDAC-4AC2-A824-5C99FFED335A}" destId="{BC309DB4-E295-4620-83DD-72761A858D75}" srcOrd="1" destOrd="0" presId="urn:microsoft.com/office/officeart/2005/8/layout/orgChart1"/>
    <dgm:cxn modelId="{62D5EC66-47C0-4940-B178-C4485D641B12}" type="presOf" srcId="{8038DEE3-C11C-44FE-8E03-CFC6926C9DB2}" destId="{9AB4786D-6356-4183-9B08-3EC46A5E0D0A}" srcOrd="0" destOrd="0" presId="urn:microsoft.com/office/officeart/2005/8/layout/orgChart1"/>
    <dgm:cxn modelId="{A45BD663-822A-4C30-9884-CAFE866DDA46}" type="presOf" srcId="{4018A40E-7C90-48FA-9D5E-282E5C4DEACF}" destId="{2010F470-D56E-4B87-8842-45833E3EE15B}" srcOrd="0" destOrd="0" presId="urn:microsoft.com/office/officeart/2005/8/layout/orgChart1"/>
    <dgm:cxn modelId="{E38332AE-154C-4A2B-A660-7BF9D21304FE}" srcId="{3FD94701-404D-42CD-A36B-196C53F72B88}" destId="{4018A40E-7C90-48FA-9D5E-282E5C4DEACF}" srcOrd="0" destOrd="0" parTransId="{531CC2EB-DB3B-46DB-9928-0E5C4075B7B5}" sibTransId="{8F3201E9-FC97-4ED0-9AA2-6C676A262578}"/>
    <dgm:cxn modelId="{241007BF-7671-48C0-ADB6-DD0BA0906982}" srcId="{4018A40E-7C90-48FA-9D5E-282E5C4DEACF}" destId="{55F35B02-4DDC-4266-8358-B0B53AC766AA}" srcOrd="2" destOrd="0" parTransId="{0320007C-1EBE-4626-8A37-19B9FCC4AFD3}" sibTransId="{E4471B37-3684-4E0B-822D-00614819E206}"/>
    <dgm:cxn modelId="{BBEE4B96-6D0C-4055-8DFE-A998AB4B367C}" srcId="{8038DEE3-C11C-44FE-8E03-CFC6926C9DB2}" destId="{947AAA2A-9D61-4CF8-8DD2-8A10F1C27713}" srcOrd="3" destOrd="0" parTransId="{9CCC100E-FDF3-4AD1-9C76-222100DEC7FE}" sibTransId="{83279D95-AE6F-4F0A-894C-5CCAC70118E4}"/>
    <dgm:cxn modelId="{B9C5A4EB-E086-433F-92F4-BEFF45A03AE6}" type="presOf" srcId="{276812DE-174F-4B99-9567-DBEB07E540E1}" destId="{37B42822-1C00-4B73-9247-42AA53EF0C4E}" srcOrd="0" destOrd="0" presId="urn:microsoft.com/office/officeart/2005/8/layout/orgChart1"/>
    <dgm:cxn modelId="{0E146855-B3D3-4B69-8852-C1A6F7E58799}" type="presOf" srcId="{D4FE8169-48D1-4315-AE90-D3A2530A5705}" destId="{428BA172-A8C6-4757-91EE-5202CA365506}" srcOrd="0" destOrd="0" presId="urn:microsoft.com/office/officeart/2005/8/layout/orgChart1"/>
    <dgm:cxn modelId="{FD51312C-DA9B-412F-BA70-2CC11020E543}" type="presOf" srcId="{CD1FFAD8-0B00-47E9-8DB8-0C50BCA8F191}" destId="{26CE1939-DB45-4A75-915B-8CDA7BFBF92C}" srcOrd="0" destOrd="0" presId="urn:microsoft.com/office/officeart/2005/8/layout/orgChart1"/>
    <dgm:cxn modelId="{C8A4D916-7688-4BA4-852E-55877D1FBC56}" type="presOf" srcId="{55761EAC-2EFE-49B3-81AF-47AD55257F09}" destId="{9280328F-8227-4053-A78E-08E12EE7E5AD}" srcOrd="0" destOrd="0" presId="urn:microsoft.com/office/officeart/2005/8/layout/orgChart1"/>
    <dgm:cxn modelId="{40FA501E-9470-4E71-91AA-6AF85E6D8DF4}" type="presOf" srcId="{B794789A-2865-40F0-8AE4-4A7D8AE4B8DB}" destId="{0C67C744-76BD-4ABB-966D-5AFC7D81A85D}" srcOrd="1" destOrd="0" presId="urn:microsoft.com/office/officeart/2005/8/layout/orgChart1"/>
    <dgm:cxn modelId="{C00A26BF-76D3-4ED1-AABC-7E88EDA02040}" type="presOf" srcId="{36D347AD-6B75-45EC-8E1F-C6478D3F9A7A}" destId="{0D8EDEBF-8570-4166-BBC5-74D393E99353}" srcOrd="0" destOrd="0" presId="urn:microsoft.com/office/officeart/2005/8/layout/orgChart1"/>
    <dgm:cxn modelId="{FDAF1FBA-978C-4B7B-86FF-4625BF643BF3}" srcId="{55F35B02-4DDC-4266-8358-B0B53AC766AA}" destId="{D845E440-B619-4F8E-B553-EBCE13AB4388}" srcOrd="2" destOrd="0" parTransId="{D689503A-BBC0-4BC3-9E7F-CFA7A5FC0EB8}" sibTransId="{0715BA27-194E-49B5-9C42-E879BE59E604}"/>
    <dgm:cxn modelId="{68530755-A725-4296-91BF-E56FB0D149F3}" type="presOf" srcId="{55F35B02-4DDC-4266-8358-B0B53AC766AA}" destId="{CAE6327A-8A3D-4E3C-B4A3-8BB7036C9248}" srcOrd="1" destOrd="0" presId="urn:microsoft.com/office/officeart/2005/8/layout/orgChart1"/>
    <dgm:cxn modelId="{9F8C6A01-D8DB-4DA9-BDFB-AD7EC64B19A4}" type="presOf" srcId="{25427F09-3247-41FE-A59F-A98BB75BC175}" destId="{796904B6-EC15-40A3-9451-8FA56EBA728A}" srcOrd="0" destOrd="0" presId="urn:microsoft.com/office/officeart/2005/8/layout/orgChart1"/>
    <dgm:cxn modelId="{6742A986-FF28-4A99-A8D4-B00682306F2A}" type="presOf" srcId="{5F2FFA1C-849E-4C70-9F7D-FA7B5A15E3BD}" destId="{D0FF6F27-13FF-4AEF-8808-F0BC4B6A1F8C}" srcOrd="0" destOrd="0" presId="urn:microsoft.com/office/officeart/2005/8/layout/orgChart1"/>
    <dgm:cxn modelId="{B48C0849-B830-4C6B-AFC9-97742968DF2E}" srcId="{8038DEE3-C11C-44FE-8E03-CFC6926C9DB2}" destId="{E63253E7-8D78-4E14-90E6-FFA634C2D340}" srcOrd="2" destOrd="0" parTransId="{5695B6F2-50A6-4352-A40C-0FEDE970D08C}" sibTransId="{FB1A9446-1219-4AA4-812F-B5640459646B}"/>
    <dgm:cxn modelId="{E1288EDE-3565-4CE0-ABC2-792A3E75C896}" srcId="{55F35B02-4DDC-4266-8358-B0B53AC766AA}" destId="{CD1FFAD8-0B00-47E9-8DB8-0C50BCA8F191}" srcOrd="4" destOrd="0" parTransId="{36D347AD-6B75-45EC-8E1F-C6478D3F9A7A}" sibTransId="{92BC7634-4441-46F0-920F-04C317A28030}"/>
    <dgm:cxn modelId="{63CB4C08-11DB-4DA1-9A60-934AF9395B89}" type="presOf" srcId="{E63253E7-8D78-4E14-90E6-FFA634C2D340}" destId="{7F946300-E48D-4562-BB07-025BED8DB492}" srcOrd="1" destOrd="0" presId="urn:microsoft.com/office/officeart/2005/8/layout/orgChart1"/>
    <dgm:cxn modelId="{87B3941A-76ED-415A-A63B-3317099C8D71}" type="presOf" srcId="{0320007C-1EBE-4626-8A37-19B9FCC4AFD3}" destId="{0C86577B-EEF6-4862-8DFB-60F09152B7AE}" srcOrd="0" destOrd="0" presId="urn:microsoft.com/office/officeart/2005/8/layout/orgChart1"/>
    <dgm:cxn modelId="{531FBE88-F24F-4635-AF17-B76407EA606A}" type="presOf" srcId="{5695B6F2-50A6-4352-A40C-0FEDE970D08C}" destId="{A0F995B6-577B-4C77-98A1-866B13263193}" srcOrd="0" destOrd="0" presId="urn:microsoft.com/office/officeart/2005/8/layout/orgChart1"/>
    <dgm:cxn modelId="{E526F0B5-3FBE-4386-88DE-31B747CDA5FE}" srcId="{55F35B02-4DDC-4266-8358-B0B53AC766AA}" destId="{25F55C4B-4578-459F-874B-AB86E18F75C1}" srcOrd="3" destOrd="0" parTransId="{C636B600-126B-40A8-BB08-42E29F819E77}" sibTransId="{9B87E365-07F4-4C83-A688-C63DFB152D26}"/>
    <dgm:cxn modelId="{6F2C1CC3-13BA-401F-BA7B-B2149859E1BA}" type="presOf" srcId="{52F15B43-3EAA-44E8-844D-5DFC0DC8E31E}" destId="{1D8C88D3-E124-47CA-9924-7053760CDA06}" srcOrd="0" destOrd="0" presId="urn:microsoft.com/office/officeart/2005/8/layout/orgChart1"/>
    <dgm:cxn modelId="{F7E910D4-5C93-4D59-832E-01A1F7ADD802}" type="presOf" srcId="{CD1FFAD8-0B00-47E9-8DB8-0C50BCA8F191}" destId="{8722DF0F-3D5C-4790-BB16-1559A00B6358}" srcOrd="1" destOrd="0" presId="urn:microsoft.com/office/officeart/2005/8/layout/orgChart1"/>
    <dgm:cxn modelId="{3125410E-5C5D-4D8E-B90A-C5BD44ECBE46}" type="presOf" srcId="{947AAA2A-9D61-4CF8-8DD2-8A10F1C27713}" destId="{F650CE48-F210-4796-B0FA-5EA98E357B9A}" srcOrd="0" destOrd="0" presId="urn:microsoft.com/office/officeart/2005/8/layout/orgChart1"/>
    <dgm:cxn modelId="{A7FE696E-7D94-40F4-A1BB-43E1A6E4D29C}" type="presOf" srcId="{D8C3AD01-F7C7-4290-BCE8-BD1C2779A8E3}" destId="{29593FFF-DD8C-46AE-A489-75B920CED86D}" srcOrd="0" destOrd="0" presId="urn:microsoft.com/office/officeart/2005/8/layout/orgChart1"/>
    <dgm:cxn modelId="{B726F604-B8EC-4C9B-852A-6BC9382D2F00}" type="presOf" srcId="{D689503A-BBC0-4BC3-9E7F-CFA7A5FC0EB8}" destId="{DCCC8324-0925-4851-8547-EC9BCF0187A3}" srcOrd="0" destOrd="0" presId="urn:microsoft.com/office/officeart/2005/8/layout/orgChart1"/>
    <dgm:cxn modelId="{170529CA-E07D-469E-85E8-2FE8DDBE4740}" type="presOf" srcId="{55F35B02-4DDC-4266-8358-B0B53AC766AA}" destId="{AC122B86-7D5C-44C5-BEAD-4252C9D7ACFD}" srcOrd="0" destOrd="0" presId="urn:microsoft.com/office/officeart/2005/8/layout/orgChart1"/>
    <dgm:cxn modelId="{CC5D009B-432A-48EB-95BA-35721CC988BC}" type="presOf" srcId="{25F55C4B-4578-459F-874B-AB86E18F75C1}" destId="{B8BED054-C2DC-405D-BCD0-A20F65EC1059}" srcOrd="1" destOrd="0" presId="urn:microsoft.com/office/officeart/2005/8/layout/orgChart1"/>
    <dgm:cxn modelId="{845FEB22-7A92-4F30-BEDC-47D2D10B84F1}" srcId="{61611F8D-8832-48B9-9470-169275D95462}" destId="{B794789A-2865-40F0-8AE4-4A7D8AE4B8DB}" srcOrd="0" destOrd="0" parTransId="{D4FE8169-48D1-4315-AE90-D3A2530A5705}" sibTransId="{A44B0D54-2218-4469-B7E1-1428CE4089AA}"/>
    <dgm:cxn modelId="{56CAA0A9-C038-4355-8738-C73539214946}" srcId="{61611F8D-8832-48B9-9470-169275D95462}" destId="{094EE7CA-0C5D-4625-8785-9FDCE74F4FAE}" srcOrd="1" destOrd="0" parTransId="{7778A5EF-EFF4-402E-B443-1F0AB78C6822}" sibTransId="{3CC34D88-34A5-4E6A-8396-22A4C295B028}"/>
    <dgm:cxn modelId="{8DE2C44D-3818-47F0-A9A2-4C2A0CAD17D3}" type="presParOf" srcId="{D1888654-33B9-462A-B7DE-D44D5A8C48D2}" destId="{D61ABDDE-EB80-4234-A9EE-B658DBF95743}" srcOrd="0" destOrd="0" presId="urn:microsoft.com/office/officeart/2005/8/layout/orgChart1"/>
    <dgm:cxn modelId="{CE77A0E6-F4AA-486F-9ABA-DF93D107ACCB}" type="presParOf" srcId="{D61ABDDE-EB80-4234-A9EE-B658DBF95743}" destId="{E3799677-9D6A-42BC-94DE-9CF525B298D6}" srcOrd="0" destOrd="0" presId="urn:microsoft.com/office/officeart/2005/8/layout/orgChart1"/>
    <dgm:cxn modelId="{B3924DDB-B05A-4057-9B10-444370D8771A}" type="presParOf" srcId="{E3799677-9D6A-42BC-94DE-9CF525B298D6}" destId="{2010F470-D56E-4B87-8842-45833E3EE15B}" srcOrd="0" destOrd="0" presId="urn:microsoft.com/office/officeart/2005/8/layout/orgChart1"/>
    <dgm:cxn modelId="{691A857F-9F52-4E3B-A16E-1341B7E4133E}" type="presParOf" srcId="{E3799677-9D6A-42BC-94DE-9CF525B298D6}" destId="{F093C126-E95B-409B-A3C6-EEDA0A5997FE}" srcOrd="1" destOrd="0" presId="urn:microsoft.com/office/officeart/2005/8/layout/orgChart1"/>
    <dgm:cxn modelId="{006BBC88-E85E-42D5-A3ED-B3E67648A16A}" type="presParOf" srcId="{D61ABDDE-EB80-4234-A9EE-B658DBF95743}" destId="{F18C26CD-875A-4B55-A69A-C83A8BCD621E}" srcOrd="1" destOrd="0" presId="urn:microsoft.com/office/officeart/2005/8/layout/orgChart1"/>
    <dgm:cxn modelId="{8482AAB6-B76A-4E3B-99A2-9BE7CA60E9A3}" type="presParOf" srcId="{F18C26CD-875A-4B55-A69A-C83A8BCD621E}" destId="{9280328F-8227-4053-A78E-08E12EE7E5AD}" srcOrd="0" destOrd="0" presId="urn:microsoft.com/office/officeart/2005/8/layout/orgChart1"/>
    <dgm:cxn modelId="{92365702-15CA-45FA-9141-AB93A65B3D71}" type="presParOf" srcId="{F18C26CD-875A-4B55-A69A-C83A8BCD621E}" destId="{341BB962-702C-40AC-A5A7-60E46B76F0EE}" srcOrd="1" destOrd="0" presId="urn:microsoft.com/office/officeart/2005/8/layout/orgChart1"/>
    <dgm:cxn modelId="{51C5309E-DAAD-46CD-BBF8-9B4FD074BDFC}" type="presParOf" srcId="{341BB962-702C-40AC-A5A7-60E46B76F0EE}" destId="{0D905F82-0FCF-4332-9106-5AFB1EC51B06}" srcOrd="0" destOrd="0" presId="urn:microsoft.com/office/officeart/2005/8/layout/orgChart1"/>
    <dgm:cxn modelId="{1D4B74B5-240D-444A-94E9-5CB23479393C}" type="presParOf" srcId="{0D905F82-0FCF-4332-9106-5AFB1EC51B06}" destId="{9AB4786D-6356-4183-9B08-3EC46A5E0D0A}" srcOrd="0" destOrd="0" presId="urn:microsoft.com/office/officeart/2005/8/layout/orgChart1"/>
    <dgm:cxn modelId="{94AB940C-477E-4958-9EAB-15A83C2D0826}" type="presParOf" srcId="{0D905F82-0FCF-4332-9106-5AFB1EC51B06}" destId="{325164BF-9FCA-40B5-A2A3-B4303C8FE347}" srcOrd="1" destOrd="0" presId="urn:microsoft.com/office/officeart/2005/8/layout/orgChart1"/>
    <dgm:cxn modelId="{2E90D352-DAE8-454C-8B9F-2A060AF83CDB}" type="presParOf" srcId="{341BB962-702C-40AC-A5A7-60E46B76F0EE}" destId="{677AB8C5-109D-4851-8135-68EF05174584}" srcOrd="1" destOrd="0" presId="urn:microsoft.com/office/officeart/2005/8/layout/orgChart1"/>
    <dgm:cxn modelId="{FDDF31D9-E1D5-4557-A044-24F914DA9951}" type="presParOf" srcId="{677AB8C5-109D-4851-8135-68EF05174584}" destId="{1D8C88D3-E124-47CA-9924-7053760CDA06}" srcOrd="0" destOrd="0" presId="urn:microsoft.com/office/officeart/2005/8/layout/orgChart1"/>
    <dgm:cxn modelId="{73C4F794-2600-46CE-9E20-9A2550D45E78}" type="presParOf" srcId="{677AB8C5-109D-4851-8135-68EF05174584}" destId="{A8809F10-D417-45E4-98F7-7CAB9218CDF2}" srcOrd="1" destOrd="0" presId="urn:microsoft.com/office/officeart/2005/8/layout/orgChart1"/>
    <dgm:cxn modelId="{4B57D202-6DE8-4229-B109-A259B304788C}" type="presParOf" srcId="{A8809F10-D417-45E4-98F7-7CAB9218CDF2}" destId="{43B92582-7310-4450-99E7-E990749502D8}" srcOrd="0" destOrd="0" presId="urn:microsoft.com/office/officeart/2005/8/layout/orgChart1"/>
    <dgm:cxn modelId="{47C3DDE2-8FC9-4C2F-A177-CB8D56B03F7C}" type="presParOf" srcId="{43B92582-7310-4450-99E7-E990749502D8}" destId="{C13C140F-FEBF-4ACD-872F-CB5C3E34379A}" srcOrd="0" destOrd="0" presId="urn:microsoft.com/office/officeart/2005/8/layout/orgChart1"/>
    <dgm:cxn modelId="{9A112BDF-999F-47FE-86F6-B5E2CDD39788}" type="presParOf" srcId="{43B92582-7310-4450-99E7-E990749502D8}" destId="{BC309DB4-E295-4620-83DD-72761A858D75}" srcOrd="1" destOrd="0" presId="urn:microsoft.com/office/officeart/2005/8/layout/orgChart1"/>
    <dgm:cxn modelId="{5C8CB509-E67D-47D0-A2F9-3632F3CB63E7}" type="presParOf" srcId="{A8809F10-D417-45E4-98F7-7CAB9218CDF2}" destId="{6929EBFB-DC9E-486D-9302-A9383BF17EBA}" srcOrd="1" destOrd="0" presId="urn:microsoft.com/office/officeart/2005/8/layout/orgChart1"/>
    <dgm:cxn modelId="{7D28DFFF-EFCB-4B7F-8597-A931A28D5015}" type="presParOf" srcId="{A8809F10-D417-45E4-98F7-7CAB9218CDF2}" destId="{F7B50541-8D1A-4548-860D-5C6C182A301C}" srcOrd="2" destOrd="0" presId="urn:microsoft.com/office/officeart/2005/8/layout/orgChart1"/>
    <dgm:cxn modelId="{108668D4-489D-40B5-966E-411C7B94443B}" type="presParOf" srcId="{677AB8C5-109D-4851-8135-68EF05174584}" destId="{DC812FAD-E04F-4A95-8416-41A39679FBF6}" srcOrd="2" destOrd="0" presId="urn:microsoft.com/office/officeart/2005/8/layout/orgChart1"/>
    <dgm:cxn modelId="{E6FB92E9-3E2B-41AF-AF1E-AB077F1582D4}" type="presParOf" srcId="{677AB8C5-109D-4851-8135-68EF05174584}" destId="{8E98C899-ED6B-4CDA-A6DB-32528E85DD07}" srcOrd="3" destOrd="0" presId="urn:microsoft.com/office/officeart/2005/8/layout/orgChart1"/>
    <dgm:cxn modelId="{55F861BD-E78F-4099-91E4-35B1762EADCD}" type="presParOf" srcId="{8E98C899-ED6B-4CDA-A6DB-32528E85DD07}" destId="{56B7FAA3-5F6F-49D0-B605-06BABF11C520}" srcOrd="0" destOrd="0" presId="urn:microsoft.com/office/officeart/2005/8/layout/orgChart1"/>
    <dgm:cxn modelId="{94EACEEF-AF5B-4AEE-AB52-F790E704A818}" type="presParOf" srcId="{56B7FAA3-5F6F-49D0-B605-06BABF11C520}" destId="{30BCF73A-9381-487F-A168-A399DB76B78E}" srcOrd="0" destOrd="0" presId="urn:microsoft.com/office/officeart/2005/8/layout/orgChart1"/>
    <dgm:cxn modelId="{14C53288-0CBC-4524-8EC0-355A708C866B}" type="presParOf" srcId="{56B7FAA3-5F6F-49D0-B605-06BABF11C520}" destId="{70C97810-59D1-4F94-B0F9-07769906FCD7}" srcOrd="1" destOrd="0" presId="urn:microsoft.com/office/officeart/2005/8/layout/orgChart1"/>
    <dgm:cxn modelId="{569DA368-9D4C-44EA-B005-787B5D03659C}" type="presParOf" srcId="{8E98C899-ED6B-4CDA-A6DB-32528E85DD07}" destId="{CB0470F0-A8DE-4503-9004-4C08BA5C1CFF}" srcOrd="1" destOrd="0" presId="urn:microsoft.com/office/officeart/2005/8/layout/orgChart1"/>
    <dgm:cxn modelId="{2B529EEF-5ED5-412E-8E25-77E90BEEFDA4}" type="presParOf" srcId="{8E98C899-ED6B-4CDA-A6DB-32528E85DD07}" destId="{FA5EF22D-00B0-4D5C-A1FD-063892A5528B}" srcOrd="2" destOrd="0" presId="urn:microsoft.com/office/officeart/2005/8/layout/orgChart1"/>
    <dgm:cxn modelId="{56A54B61-8D16-4C90-B156-35F044E8EB33}" type="presParOf" srcId="{677AB8C5-109D-4851-8135-68EF05174584}" destId="{A0F995B6-577B-4C77-98A1-866B13263193}" srcOrd="4" destOrd="0" presId="urn:microsoft.com/office/officeart/2005/8/layout/orgChart1"/>
    <dgm:cxn modelId="{9D0E9880-553A-46B0-8AB5-72607DC008F4}" type="presParOf" srcId="{677AB8C5-109D-4851-8135-68EF05174584}" destId="{62B5FF8D-52F4-41F9-938C-80E35BDD2DFA}" srcOrd="5" destOrd="0" presId="urn:microsoft.com/office/officeart/2005/8/layout/orgChart1"/>
    <dgm:cxn modelId="{8331F882-0629-41AF-A37E-FC2112BB12F5}" type="presParOf" srcId="{62B5FF8D-52F4-41F9-938C-80E35BDD2DFA}" destId="{8E74A4C1-72D1-40E2-87D4-1500421DED9D}" srcOrd="0" destOrd="0" presId="urn:microsoft.com/office/officeart/2005/8/layout/orgChart1"/>
    <dgm:cxn modelId="{69D4B27E-F8CD-4D00-987E-C7A172805F6B}" type="presParOf" srcId="{8E74A4C1-72D1-40E2-87D4-1500421DED9D}" destId="{A2E68C92-4356-4418-9DE3-2D2ED4D23CD7}" srcOrd="0" destOrd="0" presId="urn:microsoft.com/office/officeart/2005/8/layout/orgChart1"/>
    <dgm:cxn modelId="{4DF55E97-0A49-4B1A-917E-C83C2457990E}" type="presParOf" srcId="{8E74A4C1-72D1-40E2-87D4-1500421DED9D}" destId="{7F946300-E48D-4562-BB07-025BED8DB492}" srcOrd="1" destOrd="0" presId="urn:microsoft.com/office/officeart/2005/8/layout/orgChart1"/>
    <dgm:cxn modelId="{8996DBEF-6C24-44DB-8F0B-D5CDE3761783}" type="presParOf" srcId="{62B5FF8D-52F4-41F9-938C-80E35BDD2DFA}" destId="{C3D658AE-6957-472A-8AAC-4A0ED76E6FB2}" srcOrd="1" destOrd="0" presId="urn:microsoft.com/office/officeart/2005/8/layout/orgChart1"/>
    <dgm:cxn modelId="{646FBCCE-4A5E-4032-B92B-22DDF19052F6}" type="presParOf" srcId="{62B5FF8D-52F4-41F9-938C-80E35BDD2DFA}" destId="{32289935-35A0-4707-966F-96BAFC03BBFC}" srcOrd="2" destOrd="0" presId="urn:microsoft.com/office/officeart/2005/8/layout/orgChart1"/>
    <dgm:cxn modelId="{4817EB77-0C71-40F5-AEE0-D2DBEEF291E9}" type="presParOf" srcId="{677AB8C5-109D-4851-8135-68EF05174584}" destId="{F3E1E8CB-BDD1-4462-BDDA-9609D23D4D83}" srcOrd="6" destOrd="0" presId="urn:microsoft.com/office/officeart/2005/8/layout/orgChart1"/>
    <dgm:cxn modelId="{E6D4FC3A-1625-4277-84AB-73FEC845EEBE}" type="presParOf" srcId="{677AB8C5-109D-4851-8135-68EF05174584}" destId="{F441A2C0-2594-409E-9719-D7C0DF9EC659}" srcOrd="7" destOrd="0" presId="urn:microsoft.com/office/officeart/2005/8/layout/orgChart1"/>
    <dgm:cxn modelId="{F0DD5AD9-9611-4BCD-A0F7-06D9F97570D7}" type="presParOf" srcId="{F441A2C0-2594-409E-9719-D7C0DF9EC659}" destId="{3BEA290B-F5ED-42F5-A8D3-636F116A8F54}" srcOrd="0" destOrd="0" presId="urn:microsoft.com/office/officeart/2005/8/layout/orgChart1"/>
    <dgm:cxn modelId="{6662BF34-EAB6-4B30-B567-0F2B5BA80824}" type="presParOf" srcId="{3BEA290B-F5ED-42F5-A8D3-636F116A8F54}" destId="{F650CE48-F210-4796-B0FA-5EA98E357B9A}" srcOrd="0" destOrd="0" presId="urn:microsoft.com/office/officeart/2005/8/layout/orgChart1"/>
    <dgm:cxn modelId="{9A6FEE90-3C12-40BB-A669-7B1A5EAD841E}" type="presParOf" srcId="{3BEA290B-F5ED-42F5-A8D3-636F116A8F54}" destId="{341A6012-097E-49E8-9EB0-D01E4DD84F90}" srcOrd="1" destOrd="0" presId="urn:microsoft.com/office/officeart/2005/8/layout/orgChart1"/>
    <dgm:cxn modelId="{4414A94C-B9E9-45A1-9766-D6154221692B}" type="presParOf" srcId="{F441A2C0-2594-409E-9719-D7C0DF9EC659}" destId="{46B694E2-D941-477F-BE4C-FCA38C606E01}" srcOrd="1" destOrd="0" presId="urn:microsoft.com/office/officeart/2005/8/layout/orgChart1"/>
    <dgm:cxn modelId="{0998625C-9848-4304-BE2C-FA2D5974692E}" type="presParOf" srcId="{F441A2C0-2594-409E-9719-D7C0DF9EC659}" destId="{92BAB460-F670-491C-AE4B-421EBD22E408}" srcOrd="2" destOrd="0" presId="urn:microsoft.com/office/officeart/2005/8/layout/orgChart1"/>
    <dgm:cxn modelId="{0A315DAD-7BF5-4C94-8E7A-3BDE501A8DDE}" type="presParOf" srcId="{341BB962-702C-40AC-A5A7-60E46B76F0EE}" destId="{3FFB556F-A8F2-4FA4-86D8-DEC8A4F868D6}" srcOrd="2" destOrd="0" presId="urn:microsoft.com/office/officeart/2005/8/layout/orgChart1"/>
    <dgm:cxn modelId="{B456425E-9ACA-4175-8139-C81AC0457B6A}" type="presParOf" srcId="{F18C26CD-875A-4B55-A69A-C83A8BCD621E}" destId="{D0FF6F27-13FF-4AEF-8808-F0BC4B6A1F8C}" srcOrd="2" destOrd="0" presId="urn:microsoft.com/office/officeart/2005/8/layout/orgChart1"/>
    <dgm:cxn modelId="{B854B7C5-8598-4CD2-A8A9-1693C4055A99}" type="presParOf" srcId="{F18C26CD-875A-4B55-A69A-C83A8BCD621E}" destId="{A3FFC2AD-A9E4-48E8-A981-FAFF9B2070DF}" srcOrd="3" destOrd="0" presId="urn:microsoft.com/office/officeart/2005/8/layout/orgChart1"/>
    <dgm:cxn modelId="{5A207B7B-A391-409D-807B-BE18546E05AE}" type="presParOf" srcId="{A3FFC2AD-A9E4-48E8-A981-FAFF9B2070DF}" destId="{E8B236F7-F046-4D44-8C8D-38C7C11BD87F}" srcOrd="0" destOrd="0" presId="urn:microsoft.com/office/officeart/2005/8/layout/orgChart1"/>
    <dgm:cxn modelId="{7F508B1C-1C9B-4D77-B550-8998881144E9}" type="presParOf" srcId="{E8B236F7-F046-4D44-8C8D-38C7C11BD87F}" destId="{A58957C8-3667-4BBD-B3A0-04136C67B3AA}" srcOrd="0" destOrd="0" presId="urn:microsoft.com/office/officeart/2005/8/layout/orgChart1"/>
    <dgm:cxn modelId="{6E07835B-AABA-4806-9EAA-5AE015CCBADE}" type="presParOf" srcId="{E8B236F7-F046-4D44-8C8D-38C7C11BD87F}" destId="{6F153977-D366-4AC3-A086-4D057D66F468}" srcOrd="1" destOrd="0" presId="urn:microsoft.com/office/officeart/2005/8/layout/orgChart1"/>
    <dgm:cxn modelId="{766D782F-1850-4422-9E8A-CA8FE844DD12}" type="presParOf" srcId="{A3FFC2AD-A9E4-48E8-A981-FAFF9B2070DF}" destId="{473E892F-A9E2-4126-86B7-80E6C2773805}" srcOrd="1" destOrd="0" presId="urn:microsoft.com/office/officeart/2005/8/layout/orgChart1"/>
    <dgm:cxn modelId="{3F312494-258B-4D97-A3CD-1D8016544604}" type="presParOf" srcId="{473E892F-A9E2-4126-86B7-80E6C2773805}" destId="{428BA172-A8C6-4757-91EE-5202CA365506}" srcOrd="0" destOrd="0" presId="urn:microsoft.com/office/officeart/2005/8/layout/orgChart1"/>
    <dgm:cxn modelId="{71947B21-8627-4F4D-BB46-E3E1731934A9}" type="presParOf" srcId="{473E892F-A9E2-4126-86B7-80E6C2773805}" destId="{EA13AA54-578C-41D0-B808-B3FADC4E48E1}" srcOrd="1" destOrd="0" presId="urn:microsoft.com/office/officeart/2005/8/layout/orgChart1"/>
    <dgm:cxn modelId="{D2749D47-63B2-428A-95AD-2C770E572F7D}" type="presParOf" srcId="{EA13AA54-578C-41D0-B808-B3FADC4E48E1}" destId="{01AA7CEC-49FD-4597-82C8-6F7EE36A2D92}" srcOrd="0" destOrd="0" presId="urn:microsoft.com/office/officeart/2005/8/layout/orgChart1"/>
    <dgm:cxn modelId="{66D14D5D-3BB2-4E9A-8D73-4282DAC3195E}" type="presParOf" srcId="{01AA7CEC-49FD-4597-82C8-6F7EE36A2D92}" destId="{2488CCF2-FD9B-4322-A754-A365BA755C06}" srcOrd="0" destOrd="0" presId="urn:microsoft.com/office/officeart/2005/8/layout/orgChart1"/>
    <dgm:cxn modelId="{0708A100-B902-424F-8B5C-EE069C7B365D}" type="presParOf" srcId="{01AA7CEC-49FD-4597-82C8-6F7EE36A2D92}" destId="{0C67C744-76BD-4ABB-966D-5AFC7D81A85D}" srcOrd="1" destOrd="0" presId="urn:microsoft.com/office/officeart/2005/8/layout/orgChart1"/>
    <dgm:cxn modelId="{FFEE1441-3000-4966-AF5B-102756457248}" type="presParOf" srcId="{EA13AA54-578C-41D0-B808-B3FADC4E48E1}" destId="{99D14B9A-3587-403F-8F45-4C4FF466821C}" srcOrd="1" destOrd="0" presId="urn:microsoft.com/office/officeart/2005/8/layout/orgChart1"/>
    <dgm:cxn modelId="{EC707EA8-F8DC-4FB7-8308-0165753EE56B}" type="presParOf" srcId="{EA13AA54-578C-41D0-B808-B3FADC4E48E1}" destId="{764725FB-E351-49BD-B141-591737961B8A}" srcOrd="2" destOrd="0" presId="urn:microsoft.com/office/officeart/2005/8/layout/orgChart1"/>
    <dgm:cxn modelId="{F7347360-2162-4223-9405-F186FB1D62C8}" type="presParOf" srcId="{473E892F-A9E2-4126-86B7-80E6C2773805}" destId="{F5D4DBBA-8A37-442D-AD4E-280B83F80EDC}" srcOrd="2" destOrd="0" presId="urn:microsoft.com/office/officeart/2005/8/layout/orgChart1"/>
    <dgm:cxn modelId="{09FF885C-CB97-4868-AA31-430FA63017EB}" type="presParOf" srcId="{473E892F-A9E2-4126-86B7-80E6C2773805}" destId="{FD0DA95D-4EFD-40C0-966A-F78AA169773F}" srcOrd="3" destOrd="0" presId="urn:microsoft.com/office/officeart/2005/8/layout/orgChart1"/>
    <dgm:cxn modelId="{C60A0E2A-45D0-42F6-BFEC-3141EE69CDC5}" type="presParOf" srcId="{FD0DA95D-4EFD-40C0-966A-F78AA169773F}" destId="{139FC38C-38A4-49E2-89A0-15DB5409A56E}" srcOrd="0" destOrd="0" presId="urn:microsoft.com/office/officeart/2005/8/layout/orgChart1"/>
    <dgm:cxn modelId="{4A6E215E-31E1-49FA-82D0-B3B80743764E}" type="presParOf" srcId="{139FC38C-38A4-49E2-89A0-15DB5409A56E}" destId="{2E48E8B9-54AF-46B3-83FA-1654D973CC8F}" srcOrd="0" destOrd="0" presId="urn:microsoft.com/office/officeart/2005/8/layout/orgChart1"/>
    <dgm:cxn modelId="{BC6357AD-F769-498F-89F9-3CBFE51E5BF3}" type="presParOf" srcId="{139FC38C-38A4-49E2-89A0-15DB5409A56E}" destId="{F4A4765F-C8A1-49F1-BFF6-95FAD83EA575}" srcOrd="1" destOrd="0" presId="urn:microsoft.com/office/officeart/2005/8/layout/orgChart1"/>
    <dgm:cxn modelId="{CE4C7F36-3BE1-42A6-A32E-A679B8BE827D}" type="presParOf" srcId="{FD0DA95D-4EFD-40C0-966A-F78AA169773F}" destId="{FEDB8B9B-68F7-49A0-8B2C-FB1D24A23066}" srcOrd="1" destOrd="0" presId="urn:microsoft.com/office/officeart/2005/8/layout/orgChart1"/>
    <dgm:cxn modelId="{46DF6B71-AC8D-4E19-A6CB-E03A0D6A7A20}" type="presParOf" srcId="{FD0DA95D-4EFD-40C0-966A-F78AA169773F}" destId="{A7EE5EE9-8512-47CB-A721-599A02B926E3}" srcOrd="2" destOrd="0" presId="urn:microsoft.com/office/officeart/2005/8/layout/orgChart1"/>
    <dgm:cxn modelId="{DDB88C4C-8011-446D-96C1-5C55FE0FCC68}" type="presParOf" srcId="{A3FFC2AD-A9E4-48E8-A981-FAFF9B2070DF}" destId="{3B1757A7-86B7-4244-A7DD-A14E8592A85F}" srcOrd="2" destOrd="0" presId="urn:microsoft.com/office/officeart/2005/8/layout/orgChart1"/>
    <dgm:cxn modelId="{478CD94C-1DDD-4194-9E94-1551F0FB380A}" type="presParOf" srcId="{F18C26CD-875A-4B55-A69A-C83A8BCD621E}" destId="{0C86577B-EEF6-4862-8DFB-60F09152B7AE}" srcOrd="4" destOrd="0" presId="urn:microsoft.com/office/officeart/2005/8/layout/orgChart1"/>
    <dgm:cxn modelId="{3E668C8E-1C72-4607-BD61-8ADDEE7760CC}" type="presParOf" srcId="{F18C26CD-875A-4B55-A69A-C83A8BCD621E}" destId="{FDDAC2D1-6ED3-4421-A74F-A6C05F856EBD}" srcOrd="5" destOrd="0" presId="urn:microsoft.com/office/officeart/2005/8/layout/orgChart1"/>
    <dgm:cxn modelId="{77886EF3-D890-4F1D-AB79-54B909C4FEC0}" type="presParOf" srcId="{FDDAC2D1-6ED3-4421-A74F-A6C05F856EBD}" destId="{DDFB73C2-6D93-45F2-99DF-D11135D0FFE1}" srcOrd="0" destOrd="0" presId="urn:microsoft.com/office/officeart/2005/8/layout/orgChart1"/>
    <dgm:cxn modelId="{4E4B6E3F-9591-4788-A850-6E46C81E5BBD}" type="presParOf" srcId="{DDFB73C2-6D93-45F2-99DF-D11135D0FFE1}" destId="{AC122B86-7D5C-44C5-BEAD-4252C9D7ACFD}" srcOrd="0" destOrd="0" presId="urn:microsoft.com/office/officeart/2005/8/layout/orgChart1"/>
    <dgm:cxn modelId="{1E680433-4579-40E8-8C36-BA30442C70D5}" type="presParOf" srcId="{DDFB73C2-6D93-45F2-99DF-D11135D0FFE1}" destId="{CAE6327A-8A3D-4E3C-B4A3-8BB7036C9248}" srcOrd="1" destOrd="0" presId="urn:microsoft.com/office/officeart/2005/8/layout/orgChart1"/>
    <dgm:cxn modelId="{17B9C849-C163-4EFA-8FC6-23A4DAA3447B}" type="presParOf" srcId="{FDDAC2D1-6ED3-4421-A74F-A6C05F856EBD}" destId="{D72DA68D-D320-4012-A037-9BB7D53B6C1D}" srcOrd="1" destOrd="0" presId="urn:microsoft.com/office/officeart/2005/8/layout/orgChart1"/>
    <dgm:cxn modelId="{30105D77-235E-486F-AA38-50D14B5C415F}" type="presParOf" srcId="{D72DA68D-D320-4012-A037-9BB7D53B6C1D}" destId="{796904B6-EC15-40A3-9451-8FA56EBA728A}" srcOrd="0" destOrd="0" presId="urn:microsoft.com/office/officeart/2005/8/layout/orgChart1"/>
    <dgm:cxn modelId="{10BD26DD-C80E-4AF7-BE3F-04AAAB52983F}" type="presParOf" srcId="{D72DA68D-D320-4012-A037-9BB7D53B6C1D}" destId="{57EF6933-3F79-4F6F-B4FD-C7D24CF58D62}" srcOrd="1" destOrd="0" presId="urn:microsoft.com/office/officeart/2005/8/layout/orgChart1"/>
    <dgm:cxn modelId="{302D56E6-958C-46D7-BA9B-F89F65E233EE}" type="presParOf" srcId="{57EF6933-3F79-4F6F-B4FD-C7D24CF58D62}" destId="{2982BE4E-698D-4DC0-BB40-F766DB853ACD}" srcOrd="0" destOrd="0" presId="urn:microsoft.com/office/officeart/2005/8/layout/orgChart1"/>
    <dgm:cxn modelId="{8F9E4599-CD51-4B23-B269-BD5E3FCF0753}" type="presParOf" srcId="{2982BE4E-698D-4DC0-BB40-F766DB853ACD}" destId="{37B42822-1C00-4B73-9247-42AA53EF0C4E}" srcOrd="0" destOrd="0" presId="urn:microsoft.com/office/officeart/2005/8/layout/orgChart1"/>
    <dgm:cxn modelId="{3E2AEB9C-D5EC-4D5A-ADC3-A79A71EC03E6}" type="presParOf" srcId="{2982BE4E-698D-4DC0-BB40-F766DB853ACD}" destId="{AB516DC4-E9D3-4A20-A920-3E563FD09749}" srcOrd="1" destOrd="0" presId="urn:microsoft.com/office/officeart/2005/8/layout/orgChart1"/>
    <dgm:cxn modelId="{098298B9-B260-4AE9-AA23-931DAA11EE15}" type="presParOf" srcId="{57EF6933-3F79-4F6F-B4FD-C7D24CF58D62}" destId="{94649DB6-FE0B-4FC5-8AE4-E1009CAA81EF}" srcOrd="1" destOrd="0" presId="urn:microsoft.com/office/officeart/2005/8/layout/orgChart1"/>
    <dgm:cxn modelId="{CC672C32-9712-4E68-A246-2623159BBC91}" type="presParOf" srcId="{57EF6933-3F79-4F6F-B4FD-C7D24CF58D62}" destId="{E7467AA0-BCD9-4203-9F14-753E8E5B9645}" srcOrd="2" destOrd="0" presId="urn:microsoft.com/office/officeart/2005/8/layout/orgChart1"/>
    <dgm:cxn modelId="{7E537C34-DB70-4ED0-8CBA-DCED5B392B40}" type="presParOf" srcId="{D72DA68D-D320-4012-A037-9BB7D53B6C1D}" destId="{29593FFF-DD8C-46AE-A489-75B920CED86D}" srcOrd="2" destOrd="0" presId="urn:microsoft.com/office/officeart/2005/8/layout/orgChart1"/>
    <dgm:cxn modelId="{5ABD83CF-7674-48B9-AE0F-4D80DD0A0242}" type="presParOf" srcId="{D72DA68D-D320-4012-A037-9BB7D53B6C1D}" destId="{6AC9AD57-6B2C-43C8-999B-18F8F68DF976}" srcOrd="3" destOrd="0" presId="urn:microsoft.com/office/officeart/2005/8/layout/orgChart1"/>
    <dgm:cxn modelId="{0EEFECB4-6A4C-4F73-A3F9-D7EFA12AE136}" type="presParOf" srcId="{6AC9AD57-6B2C-43C8-999B-18F8F68DF976}" destId="{43A4BFBD-1D6D-483B-A1A0-2A316E56A6CB}" srcOrd="0" destOrd="0" presId="urn:microsoft.com/office/officeart/2005/8/layout/orgChart1"/>
    <dgm:cxn modelId="{1E37A6E3-9835-45D8-8FDB-F9A6FD8D1625}" type="presParOf" srcId="{43A4BFBD-1D6D-483B-A1A0-2A316E56A6CB}" destId="{D3843C98-E5C8-4DC3-9D55-5E07F4027B67}" srcOrd="0" destOrd="0" presId="urn:microsoft.com/office/officeart/2005/8/layout/orgChart1"/>
    <dgm:cxn modelId="{AB87B12A-5E45-478F-8C7D-BC5B298125A8}" type="presParOf" srcId="{43A4BFBD-1D6D-483B-A1A0-2A316E56A6CB}" destId="{CAEBFEAE-7A89-4871-90B3-7BF0DF3020F9}" srcOrd="1" destOrd="0" presId="urn:microsoft.com/office/officeart/2005/8/layout/orgChart1"/>
    <dgm:cxn modelId="{BA97EA51-6329-4F79-8D50-5867F98540BF}" type="presParOf" srcId="{6AC9AD57-6B2C-43C8-999B-18F8F68DF976}" destId="{3A5881C5-14B3-4014-AB05-980B75B9608F}" srcOrd="1" destOrd="0" presId="urn:microsoft.com/office/officeart/2005/8/layout/orgChart1"/>
    <dgm:cxn modelId="{18916B2F-2E4C-42C9-A9EB-D7741E3FDC0E}" type="presParOf" srcId="{6AC9AD57-6B2C-43C8-999B-18F8F68DF976}" destId="{20214115-792D-4018-8820-D8D205F656CD}" srcOrd="2" destOrd="0" presId="urn:microsoft.com/office/officeart/2005/8/layout/orgChart1"/>
    <dgm:cxn modelId="{1C0B0BA4-0D73-4672-88AC-78D867E65A5E}" type="presParOf" srcId="{D72DA68D-D320-4012-A037-9BB7D53B6C1D}" destId="{DCCC8324-0925-4851-8547-EC9BCF0187A3}" srcOrd="4" destOrd="0" presId="urn:microsoft.com/office/officeart/2005/8/layout/orgChart1"/>
    <dgm:cxn modelId="{C4FED568-8646-4228-8315-50C0CFF6559C}" type="presParOf" srcId="{D72DA68D-D320-4012-A037-9BB7D53B6C1D}" destId="{A79145FE-8088-4C10-8B80-CEEAC57F32C7}" srcOrd="5" destOrd="0" presId="urn:microsoft.com/office/officeart/2005/8/layout/orgChart1"/>
    <dgm:cxn modelId="{E7B66909-F431-4EED-B11D-E014842849D9}" type="presParOf" srcId="{A79145FE-8088-4C10-8B80-CEEAC57F32C7}" destId="{4DBB2CD3-E88C-4C23-A17C-8F32D76F49F8}" srcOrd="0" destOrd="0" presId="urn:microsoft.com/office/officeart/2005/8/layout/orgChart1"/>
    <dgm:cxn modelId="{4F4EB5EB-574D-4F82-9875-3D78474FBAA6}" type="presParOf" srcId="{4DBB2CD3-E88C-4C23-A17C-8F32D76F49F8}" destId="{EE9F9019-E622-460C-AEE2-B4C0A3438D8E}" srcOrd="0" destOrd="0" presId="urn:microsoft.com/office/officeart/2005/8/layout/orgChart1"/>
    <dgm:cxn modelId="{CD8D0527-AE03-411A-9BEC-B051BB08BF40}" type="presParOf" srcId="{4DBB2CD3-E88C-4C23-A17C-8F32D76F49F8}" destId="{4C8E34DB-56B7-4DB5-A413-DB4022996B71}" srcOrd="1" destOrd="0" presId="urn:microsoft.com/office/officeart/2005/8/layout/orgChart1"/>
    <dgm:cxn modelId="{9D6C7EE1-4389-4D5E-B5EC-19FC048B581F}" type="presParOf" srcId="{A79145FE-8088-4C10-8B80-CEEAC57F32C7}" destId="{DB70F62C-EA7B-4923-ADEB-40EFC6916928}" srcOrd="1" destOrd="0" presId="urn:microsoft.com/office/officeart/2005/8/layout/orgChart1"/>
    <dgm:cxn modelId="{49E23595-DA77-4E37-8686-E06F9518AA80}" type="presParOf" srcId="{A79145FE-8088-4C10-8B80-CEEAC57F32C7}" destId="{481F5218-F15A-4D01-8A8E-145C3D09B256}" srcOrd="2" destOrd="0" presId="urn:microsoft.com/office/officeart/2005/8/layout/orgChart1"/>
    <dgm:cxn modelId="{303195C5-341C-4920-86DB-D8796D37A170}" type="presParOf" srcId="{D72DA68D-D320-4012-A037-9BB7D53B6C1D}" destId="{25536E62-568D-44B9-AFB1-756305A4F835}" srcOrd="6" destOrd="0" presId="urn:microsoft.com/office/officeart/2005/8/layout/orgChart1"/>
    <dgm:cxn modelId="{EFCDF109-C578-4BF7-AAA1-A886CE52C0B3}" type="presParOf" srcId="{D72DA68D-D320-4012-A037-9BB7D53B6C1D}" destId="{EE21F756-846E-4992-9375-7AC41DC74878}" srcOrd="7" destOrd="0" presId="urn:microsoft.com/office/officeart/2005/8/layout/orgChart1"/>
    <dgm:cxn modelId="{F0971072-362E-4672-ABC0-1FC680052393}" type="presParOf" srcId="{EE21F756-846E-4992-9375-7AC41DC74878}" destId="{EBFCB29A-2C07-4A7F-9747-7C2D11FFCC59}" srcOrd="0" destOrd="0" presId="urn:microsoft.com/office/officeart/2005/8/layout/orgChart1"/>
    <dgm:cxn modelId="{ADB5B1C3-AF0C-4EF6-8491-073726FD604A}" type="presParOf" srcId="{EBFCB29A-2C07-4A7F-9747-7C2D11FFCC59}" destId="{3AC47344-CA57-48C3-9AE1-D4B6D41D80F2}" srcOrd="0" destOrd="0" presId="urn:microsoft.com/office/officeart/2005/8/layout/orgChart1"/>
    <dgm:cxn modelId="{B140C4F5-E6D0-4C7F-BBB2-B8287B7709D7}" type="presParOf" srcId="{EBFCB29A-2C07-4A7F-9747-7C2D11FFCC59}" destId="{B8BED054-C2DC-405D-BCD0-A20F65EC1059}" srcOrd="1" destOrd="0" presId="urn:microsoft.com/office/officeart/2005/8/layout/orgChart1"/>
    <dgm:cxn modelId="{3DBB5CF6-3301-4DA9-BC1B-3704683286F7}" type="presParOf" srcId="{EE21F756-846E-4992-9375-7AC41DC74878}" destId="{F949F20B-AE9D-42E5-A6BF-26CC9B62A4C1}" srcOrd="1" destOrd="0" presId="urn:microsoft.com/office/officeart/2005/8/layout/orgChart1"/>
    <dgm:cxn modelId="{9F956116-EB09-4D32-A8C3-F57AC2A0DC45}" type="presParOf" srcId="{EE21F756-846E-4992-9375-7AC41DC74878}" destId="{97BA2DA4-0ACC-4B4A-96DD-2B3424EFF062}" srcOrd="2" destOrd="0" presId="urn:microsoft.com/office/officeart/2005/8/layout/orgChart1"/>
    <dgm:cxn modelId="{97D167C8-96FA-455A-906B-AFD9F8190491}" type="presParOf" srcId="{D72DA68D-D320-4012-A037-9BB7D53B6C1D}" destId="{0D8EDEBF-8570-4166-BBC5-74D393E99353}" srcOrd="8" destOrd="0" presId="urn:microsoft.com/office/officeart/2005/8/layout/orgChart1"/>
    <dgm:cxn modelId="{66EE9C02-898D-4FB7-AA9C-0BB39E54CE3D}" type="presParOf" srcId="{D72DA68D-D320-4012-A037-9BB7D53B6C1D}" destId="{BCA5DE63-05DB-4EDD-BD57-31BC78ED6215}" srcOrd="9" destOrd="0" presId="urn:microsoft.com/office/officeart/2005/8/layout/orgChart1"/>
    <dgm:cxn modelId="{278D193D-1100-43EB-9054-E9D592465E88}" type="presParOf" srcId="{BCA5DE63-05DB-4EDD-BD57-31BC78ED6215}" destId="{5FF043DD-BF7E-44AB-AD18-2961D7A69E91}" srcOrd="0" destOrd="0" presId="urn:microsoft.com/office/officeart/2005/8/layout/orgChart1"/>
    <dgm:cxn modelId="{BB1EAC58-D5B0-4F32-94E0-89419D54BA70}" type="presParOf" srcId="{5FF043DD-BF7E-44AB-AD18-2961D7A69E91}" destId="{26CE1939-DB45-4A75-915B-8CDA7BFBF92C}" srcOrd="0" destOrd="0" presId="urn:microsoft.com/office/officeart/2005/8/layout/orgChart1"/>
    <dgm:cxn modelId="{6C5749BC-B9C1-46A4-B06F-59528F4B6E84}" type="presParOf" srcId="{5FF043DD-BF7E-44AB-AD18-2961D7A69E91}" destId="{8722DF0F-3D5C-4790-BB16-1559A00B6358}" srcOrd="1" destOrd="0" presId="urn:microsoft.com/office/officeart/2005/8/layout/orgChart1"/>
    <dgm:cxn modelId="{173DB894-F51B-415D-9C6D-0041B8D22053}" type="presParOf" srcId="{BCA5DE63-05DB-4EDD-BD57-31BC78ED6215}" destId="{35ABD1F1-6132-4133-A164-DFA19B0EB7EC}" srcOrd="1" destOrd="0" presId="urn:microsoft.com/office/officeart/2005/8/layout/orgChart1"/>
    <dgm:cxn modelId="{881346A5-E955-4985-9D39-7A72A8372E05}" type="presParOf" srcId="{BCA5DE63-05DB-4EDD-BD57-31BC78ED6215}" destId="{41925EFE-3B73-4E78-A47D-7311C69FBEB4}" srcOrd="2" destOrd="0" presId="urn:microsoft.com/office/officeart/2005/8/layout/orgChart1"/>
    <dgm:cxn modelId="{E526DDC4-7477-4095-81A4-5EE61322DA2C}" type="presParOf" srcId="{FDDAC2D1-6ED3-4421-A74F-A6C05F856EBD}" destId="{3BB5891B-7A49-4516-AE25-02EB6B4F7A38}" srcOrd="2" destOrd="0" presId="urn:microsoft.com/office/officeart/2005/8/layout/orgChart1"/>
    <dgm:cxn modelId="{5AAA20B5-8240-4AF9-88A2-A13B0AFC6BBD}" type="presParOf" srcId="{D61ABDDE-EB80-4234-A9EE-B658DBF95743}" destId="{86DDE012-10E5-4595-8898-3ED15E42413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8D6ADB-2C9F-4A94-B760-C742CE92237A}"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es-ES"/>
        </a:p>
      </dgm:t>
    </dgm:pt>
    <dgm:pt modelId="{084F87CA-433F-4F12-8FFB-62B107A15FA4}">
      <dgm:prSet phldrT="[Texto]" custT="1"/>
      <dgm:spPr/>
      <dgm:t>
        <a:bodyPr/>
        <a:lstStyle/>
        <a:p>
          <a:r>
            <a:rPr lang="en-US" sz="2000" dirty="0" smtClean="0"/>
            <a:t>SISTEMA </a:t>
          </a:r>
          <a:r>
            <a:rPr lang="en-US" sz="2000" dirty="0" smtClean="0"/>
            <a:t>ELECTRÓNICO</a:t>
          </a:r>
          <a:endParaRPr lang="es-ES" sz="2000" dirty="0"/>
        </a:p>
      </dgm:t>
    </dgm:pt>
    <dgm:pt modelId="{6B4FAD15-CC85-48CD-AEA4-3D4EEAD4B1F5}" type="parTrans" cxnId="{F3E7BBEC-CBAD-49D0-B790-7A208DDA9A30}">
      <dgm:prSet/>
      <dgm:spPr/>
      <dgm:t>
        <a:bodyPr/>
        <a:lstStyle/>
        <a:p>
          <a:endParaRPr lang="es-ES"/>
        </a:p>
      </dgm:t>
    </dgm:pt>
    <dgm:pt modelId="{245D86A5-4792-4823-9AEC-0E857B6F95B4}" type="sibTrans" cxnId="{F3E7BBEC-CBAD-49D0-B790-7A208DDA9A30}">
      <dgm:prSet/>
      <dgm:spPr/>
      <dgm:t>
        <a:bodyPr/>
        <a:lstStyle/>
        <a:p>
          <a:endParaRPr lang="es-ES"/>
        </a:p>
      </dgm:t>
    </dgm:pt>
    <dgm:pt modelId="{40AE2687-FC26-4406-9A1E-349FF15D1EC1}">
      <dgm:prSet phldrT="[Texto]" custT="1"/>
      <dgm:spPr/>
      <dgm:t>
        <a:bodyPr/>
        <a:lstStyle/>
        <a:p>
          <a:r>
            <a:rPr lang="en-US" sz="1800" dirty="0" smtClean="0"/>
            <a:t>Sistema de </a:t>
          </a:r>
          <a:r>
            <a:rPr lang="en-US" sz="1800" dirty="0" err="1" smtClean="0"/>
            <a:t>Sensores</a:t>
          </a:r>
          <a:endParaRPr lang="es-ES" sz="1800" dirty="0"/>
        </a:p>
      </dgm:t>
    </dgm:pt>
    <dgm:pt modelId="{964D22E2-5AE1-44DA-B7A0-3600DC3A1389}" type="parTrans" cxnId="{9ED44141-2B5F-4F54-B5A6-DD4F11245B00}">
      <dgm:prSet/>
      <dgm:spPr/>
      <dgm:t>
        <a:bodyPr/>
        <a:lstStyle/>
        <a:p>
          <a:endParaRPr lang="es-ES"/>
        </a:p>
      </dgm:t>
    </dgm:pt>
    <dgm:pt modelId="{26EAC130-D3E7-45B2-9BAA-0A694D0C8334}" type="sibTrans" cxnId="{9ED44141-2B5F-4F54-B5A6-DD4F11245B00}">
      <dgm:prSet/>
      <dgm:spPr/>
      <dgm:t>
        <a:bodyPr/>
        <a:lstStyle/>
        <a:p>
          <a:endParaRPr lang="es-ES"/>
        </a:p>
      </dgm:t>
    </dgm:pt>
    <dgm:pt modelId="{426153FA-53A3-4BD1-BC6D-B2D6BEE33004}">
      <dgm:prSet phldrT="[Texto]" custT="1"/>
      <dgm:spPr/>
      <dgm:t>
        <a:bodyPr/>
        <a:lstStyle/>
        <a:p>
          <a:r>
            <a:rPr lang="en-US" sz="1800" dirty="0" smtClean="0"/>
            <a:t>Sistema de Control</a:t>
          </a:r>
          <a:endParaRPr lang="es-ES" sz="1800" dirty="0"/>
        </a:p>
      </dgm:t>
    </dgm:pt>
    <dgm:pt modelId="{9F75C04D-8B3F-4441-8250-13A54BF21811}" type="parTrans" cxnId="{A1A7D2C1-7A43-4A6D-AEC6-C0A8A49D2A6C}">
      <dgm:prSet/>
      <dgm:spPr/>
      <dgm:t>
        <a:bodyPr/>
        <a:lstStyle/>
        <a:p>
          <a:endParaRPr lang="es-ES"/>
        </a:p>
      </dgm:t>
    </dgm:pt>
    <dgm:pt modelId="{5FF1A223-8B3D-4FAE-9A04-4CDDDD5DF945}" type="sibTrans" cxnId="{A1A7D2C1-7A43-4A6D-AEC6-C0A8A49D2A6C}">
      <dgm:prSet/>
      <dgm:spPr/>
      <dgm:t>
        <a:bodyPr/>
        <a:lstStyle/>
        <a:p>
          <a:endParaRPr lang="es-ES"/>
        </a:p>
      </dgm:t>
    </dgm:pt>
    <dgm:pt modelId="{2FD206DF-40BE-40B6-A232-A6A415E0CBB6}">
      <dgm:prSet phldrT="[Texto]" custT="1"/>
      <dgm:spPr/>
      <dgm:t>
        <a:bodyPr/>
        <a:lstStyle/>
        <a:p>
          <a:r>
            <a:rPr lang="en-US" sz="1800" dirty="0" err="1" smtClean="0"/>
            <a:t>Temperatura</a:t>
          </a:r>
          <a:endParaRPr lang="es-ES" sz="1800" dirty="0"/>
        </a:p>
      </dgm:t>
    </dgm:pt>
    <dgm:pt modelId="{13B535E3-D79D-4066-9AA7-3EC10868333F}" type="parTrans" cxnId="{94F2F67D-BA83-4B33-9478-2CDB67EC8BE5}">
      <dgm:prSet/>
      <dgm:spPr/>
      <dgm:t>
        <a:bodyPr/>
        <a:lstStyle/>
        <a:p>
          <a:endParaRPr lang="es-ES"/>
        </a:p>
      </dgm:t>
    </dgm:pt>
    <dgm:pt modelId="{FDF6BE74-CD3B-4403-A211-DE653D304776}" type="sibTrans" cxnId="{94F2F67D-BA83-4B33-9478-2CDB67EC8BE5}">
      <dgm:prSet/>
      <dgm:spPr/>
      <dgm:t>
        <a:bodyPr/>
        <a:lstStyle/>
        <a:p>
          <a:endParaRPr lang="es-ES"/>
        </a:p>
      </dgm:t>
    </dgm:pt>
    <dgm:pt modelId="{EFD78C42-EE0E-4C34-9CCB-E688FFD59129}">
      <dgm:prSet phldrT="[Texto]" custT="1"/>
      <dgm:spPr/>
      <dgm:t>
        <a:bodyPr/>
        <a:lstStyle/>
        <a:p>
          <a:r>
            <a:rPr lang="en-US" sz="1800" dirty="0" smtClean="0"/>
            <a:t>PH</a:t>
          </a:r>
          <a:endParaRPr lang="es-ES" sz="1800" dirty="0"/>
        </a:p>
      </dgm:t>
    </dgm:pt>
    <dgm:pt modelId="{93F11E82-D2AC-468E-80A1-89BA867581ED}" type="parTrans" cxnId="{C0E30280-A774-4331-82CD-6AD89530FA7C}">
      <dgm:prSet/>
      <dgm:spPr/>
      <dgm:t>
        <a:bodyPr/>
        <a:lstStyle/>
        <a:p>
          <a:endParaRPr lang="es-ES"/>
        </a:p>
      </dgm:t>
    </dgm:pt>
    <dgm:pt modelId="{81C57C98-985E-406D-B5DA-FDF8EB1E6081}" type="sibTrans" cxnId="{C0E30280-A774-4331-82CD-6AD89530FA7C}">
      <dgm:prSet/>
      <dgm:spPr/>
      <dgm:t>
        <a:bodyPr/>
        <a:lstStyle/>
        <a:p>
          <a:endParaRPr lang="es-ES"/>
        </a:p>
      </dgm:t>
    </dgm:pt>
    <dgm:pt modelId="{43B04665-7126-4F0A-A39A-F4B23531642E}">
      <dgm:prSet phldrT="[Texto]" custT="1"/>
      <dgm:spPr/>
      <dgm:t>
        <a:bodyPr/>
        <a:lstStyle/>
        <a:p>
          <a:r>
            <a:rPr lang="es-ES" sz="1800" noProof="0" dirty="0" smtClean="0"/>
            <a:t>Presión</a:t>
          </a:r>
          <a:endParaRPr lang="es-ES" sz="1800" noProof="0" dirty="0"/>
        </a:p>
      </dgm:t>
    </dgm:pt>
    <dgm:pt modelId="{46B3F716-701A-48F9-B6B3-EADE61A491C3}" type="parTrans" cxnId="{EE8A6356-70E7-42B5-9312-49B88A81208C}">
      <dgm:prSet/>
      <dgm:spPr/>
      <dgm:t>
        <a:bodyPr/>
        <a:lstStyle/>
        <a:p>
          <a:endParaRPr lang="es-ES"/>
        </a:p>
      </dgm:t>
    </dgm:pt>
    <dgm:pt modelId="{F432F56C-6E51-4D04-9F50-F8791067D954}" type="sibTrans" cxnId="{EE8A6356-70E7-42B5-9312-49B88A81208C}">
      <dgm:prSet/>
      <dgm:spPr/>
      <dgm:t>
        <a:bodyPr/>
        <a:lstStyle/>
        <a:p>
          <a:endParaRPr lang="es-ES"/>
        </a:p>
      </dgm:t>
    </dgm:pt>
    <dgm:pt modelId="{35FC48CF-59C9-46FC-8069-6FCFA85A6E84}">
      <dgm:prSet phldrT="[Texto]" custT="1"/>
      <dgm:spPr/>
      <dgm:t>
        <a:bodyPr/>
        <a:lstStyle/>
        <a:p>
          <a:r>
            <a:rPr lang="en-US" sz="1800" dirty="0" err="1" smtClean="0"/>
            <a:t>Microcontrolador</a:t>
          </a:r>
          <a:endParaRPr lang="es-ES" sz="1800" dirty="0"/>
        </a:p>
      </dgm:t>
    </dgm:pt>
    <dgm:pt modelId="{CE927AE8-A940-4633-9C6A-14725DB8CFB2}" type="parTrans" cxnId="{A9BC8ECB-2DB4-4B5A-82E4-3D1BDAE195E6}">
      <dgm:prSet/>
      <dgm:spPr/>
      <dgm:t>
        <a:bodyPr/>
        <a:lstStyle/>
        <a:p>
          <a:endParaRPr lang="es-ES"/>
        </a:p>
      </dgm:t>
    </dgm:pt>
    <dgm:pt modelId="{A6A24FDB-966C-4933-B0A9-C27D1FEDF05E}" type="sibTrans" cxnId="{A9BC8ECB-2DB4-4B5A-82E4-3D1BDAE195E6}">
      <dgm:prSet/>
      <dgm:spPr/>
      <dgm:t>
        <a:bodyPr/>
        <a:lstStyle/>
        <a:p>
          <a:endParaRPr lang="es-ES"/>
        </a:p>
      </dgm:t>
    </dgm:pt>
    <dgm:pt modelId="{00E84C19-9DBD-4E70-BE37-C452D5C177C4}">
      <dgm:prSet phldrT="[Texto]" custT="1"/>
      <dgm:spPr/>
      <dgm:t>
        <a:bodyPr/>
        <a:lstStyle/>
        <a:p>
          <a:r>
            <a:rPr lang="en-US" sz="1800" dirty="0" err="1" smtClean="0"/>
            <a:t>Reloj</a:t>
          </a:r>
          <a:endParaRPr lang="es-ES" sz="1800" dirty="0"/>
        </a:p>
      </dgm:t>
    </dgm:pt>
    <dgm:pt modelId="{1E4C4446-4EA9-4BF6-B4EA-7E62A5813FC1}" type="parTrans" cxnId="{FD137675-16D6-4929-812A-274DF5A61EB1}">
      <dgm:prSet/>
      <dgm:spPr/>
      <dgm:t>
        <a:bodyPr/>
        <a:lstStyle/>
        <a:p>
          <a:endParaRPr lang="es-ES"/>
        </a:p>
      </dgm:t>
    </dgm:pt>
    <dgm:pt modelId="{74DF4469-032E-4E10-B491-E9DD7BB23922}" type="sibTrans" cxnId="{FD137675-16D6-4929-812A-274DF5A61EB1}">
      <dgm:prSet/>
      <dgm:spPr/>
      <dgm:t>
        <a:bodyPr/>
        <a:lstStyle/>
        <a:p>
          <a:endParaRPr lang="es-ES"/>
        </a:p>
      </dgm:t>
    </dgm:pt>
    <dgm:pt modelId="{02D1DB16-23E3-4ADB-8059-3F20FCBE5FC1}">
      <dgm:prSet phldrT="[Texto]" custT="1"/>
      <dgm:spPr/>
      <dgm:t>
        <a:bodyPr/>
        <a:lstStyle/>
        <a:p>
          <a:r>
            <a:rPr lang="en-US" sz="1800" dirty="0" err="1" smtClean="0"/>
            <a:t>Pantalla</a:t>
          </a:r>
          <a:r>
            <a:rPr lang="en-US" sz="1800" dirty="0" smtClean="0"/>
            <a:t> SD</a:t>
          </a:r>
          <a:endParaRPr lang="es-ES" sz="1800" dirty="0"/>
        </a:p>
      </dgm:t>
    </dgm:pt>
    <dgm:pt modelId="{01D1DDD8-E267-457D-B07E-B5A1F2C4782B}" type="parTrans" cxnId="{58F24D7D-C97F-4BAB-B139-8271C4CBA19F}">
      <dgm:prSet/>
      <dgm:spPr/>
      <dgm:t>
        <a:bodyPr/>
        <a:lstStyle/>
        <a:p>
          <a:endParaRPr lang="es-ES"/>
        </a:p>
      </dgm:t>
    </dgm:pt>
    <dgm:pt modelId="{38F744B8-10FF-474C-91A7-1E7699F7A565}" type="sibTrans" cxnId="{58F24D7D-C97F-4BAB-B139-8271C4CBA19F}">
      <dgm:prSet/>
      <dgm:spPr/>
      <dgm:t>
        <a:bodyPr/>
        <a:lstStyle/>
        <a:p>
          <a:endParaRPr lang="es-ES"/>
        </a:p>
      </dgm:t>
    </dgm:pt>
    <dgm:pt modelId="{42E14950-9B4D-498D-B14B-830624483314}">
      <dgm:prSet phldrT="[Texto]" custT="1"/>
      <dgm:spPr/>
      <dgm:t>
        <a:bodyPr/>
        <a:lstStyle/>
        <a:p>
          <a:r>
            <a:rPr lang="es-ES" sz="1800" noProof="0" dirty="0" smtClean="0"/>
            <a:t>Módulo de almacenamiento</a:t>
          </a:r>
          <a:endParaRPr lang="es-ES" sz="1800" noProof="0" dirty="0"/>
        </a:p>
      </dgm:t>
    </dgm:pt>
    <dgm:pt modelId="{2AC8737A-E0AC-468C-ABEF-07A8BC1E33E9}" type="parTrans" cxnId="{66E1D2A6-3EDF-4176-B5BE-758C2A5EC064}">
      <dgm:prSet/>
      <dgm:spPr/>
      <dgm:t>
        <a:bodyPr/>
        <a:lstStyle/>
        <a:p>
          <a:endParaRPr lang="es-ES"/>
        </a:p>
      </dgm:t>
    </dgm:pt>
    <dgm:pt modelId="{11CE376F-0C22-4B73-A87B-014793C01A7E}" type="sibTrans" cxnId="{66E1D2A6-3EDF-4176-B5BE-758C2A5EC064}">
      <dgm:prSet/>
      <dgm:spPr/>
      <dgm:t>
        <a:bodyPr/>
        <a:lstStyle/>
        <a:p>
          <a:endParaRPr lang="es-ES"/>
        </a:p>
      </dgm:t>
    </dgm:pt>
    <dgm:pt modelId="{8F7A60B6-6A24-4F4C-9F2D-787CB7FDE0F5}">
      <dgm:prSet phldrT="[Texto]" custT="1"/>
      <dgm:spPr/>
      <dgm:t>
        <a:bodyPr/>
        <a:lstStyle/>
        <a:p>
          <a:r>
            <a:rPr lang="en-US" sz="1800" dirty="0" smtClean="0"/>
            <a:t>Sistema de </a:t>
          </a:r>
          <a:r>
            <a:rPr lang="en-US" sz="1800" dirty="0" err="1" smtClean="0"/>
            <a:t>Actuadores</a:t>
          </a:r>
          <a:endParaRPr lang="es-ES" sz="1800" dirty="0"/>
        </a:p>
      </dgm:t>
    </dgm:pt>
    <dgm:pt modelId="{9F1F8002-5A5B-4982-847F-AB04277BA88C}" type="parTrans" cxnId="{A3696315-4805-4BB5-9E3C-EB6D75D9EA69}">
      <dgm:prSet/>
      <dgm:spPr/>
      <dgm:t>
        <a:bodyPr/>
        <a:lstStyle/>
        <a:p>
          <a:endParaRPr lang="es-ES"/>
        </a:p>
      </dgm:t>
    </dgm:pt>
    <dgm:pt modelId="{97A8E7B6-CA30-4897-B80C-A71DBFF576E5}" type="sibTrans" cxnId="{A3696315-4805-4BB5-9E3C-EB6D75D9EA69}">
      <dgm:prSet/>
      <dgm:spPr/>
      <dgm:t>
        <a:bodyPr/>
        <a:lstStyle/>
        <a:p>
          <a:endParaRPr lang="es-ES"/>
        </a:p>
      </dgm:t>
    </dgm:pt>
    <dgm:pt modelId="{7456BC47-56AF-42C9-B6B8-DFF24E312965}">
      <dgm:prSet phldrT="[Texto]" custT="1"/>
      <dgm:spPr/>
      <dgm:t>
        <a:bodyPr/>
        <a:lstStyle/>
        <a:p>
          <a:r>
            <a:rPr lang="es-ES" sz="1800" noProof="0" dirty="0" smtClean="0"/>
            <a:t>Resistencias de inmersión</a:t>
          </a:r>
          <a:endParaRPr lang="es-ES" sz="1800" noProof="0" dirty="0"/>
        </a:p>
      </dgm:t>
    </dgm:pt>
    <dgm:pt modelId="{1C42B5A0-F9F0-4162-AA70-B38DF487C87B}" type="parTrans" cxnId="{116E64D2-26D4-4C60-9F42-10DD264ECB84}">
      <dgm:prSet/>
      <dgm:spPr/>
      <dgm:t>
        <a:bodyPr/>
        <a:lstStyle/>
        <a:p>
          <a:endParaRPr lang="es-ES"/>
        </a:p>
      </dgm:t>
    </dgm:pt>
    <dgm:pt modelId="{2ECCDA82-B8EB-4249-A545-A3C01AEC7E68}" type="sibTrans" cxnId="{116E64D2-26D4-4C60-9F42-10DD264ECB84}">
      <dgm:prSet/>
      <dgm:spPr/>
      <dgm:t>
        <a:bodyPr/>
        <a:lstStyle/>
        <a:p>
          <a:endParaRPr lang="es-ES"/>
        </a:p>
      </dgm:t>
    </dgm:pt>
    <dgm:pt modelId="{5382A38D-3275-40DD-8DE5-7D3708B18EC8}" type="pres">
      <dgm:prSet presAssocID="{738D6ADB-2C9F-4A94-B760-C742CE92237A}" presName="hierChild1" presStyleCnt="0">
        <dgm:presLayoutVars>
          <dgm:orgChart val="1"/>
          <dgm:chPref val="1"/>
          <dgm:dir/>
          <dgm:animOne val="branch"/>
          <dgm:animLvl val="lvl"/>
          <dgm:resizeHandles/>
        </dgm:presLayoutVars>
      </dgm:prSet>
      <dgm:spPr/>
      <dgm:t>
        <a:bodyPr/>
        <a:lstStyle/>
        <a:p>
          <a:endParaRPr lang="es-ES"/>
        </a:p>
      </dgm:t>
    </dgm:pt>
    <dgm:pt modelId="{74462E0C-81BA-4B24-90A7-959DBF062D4E}" type="pres">
      <dgm:prSet presAssocID="{084F87CA-433F-4F12-8FFB-62B107A15FA4}" presName="hierRoot1" presStyleCnt="0">
        <dgm:presLayoutVars>
          <dgm:hierBranch val="init"/>
        </dgm:presLayoutVars>
      </dgm:prSet>
      <dgm:spPr/>
      <dgm:t>
        <a:bodyPr/>
        <a:lstStyle/>
        <a:p>
          <a:endParaRPr lang="es-ES"/>
        </a:p>
      </dgm:t>
    </dgm:pt>
    <dgm:pt modelId="{AB7D966A-B849-4178-B115-52017E84ED82}" type="pres">
      <dgm:prSet presAssocID="{084F87CA-433F-4F12-8FFB-62B107A15FA4}" presName="rootComposite1" presStyleCnt="0"/>
      <dgm:spPr/>
      <dgm:t>
        <a:bodyPr/>
        <a:lstStyle/>
        <a:p>
          <a:endParaRPr lang="es-ES"/>
        </a:p>
      </dgm:t>
    </dgm:pt>
    <dgm:pt modelId="{63CBC346-4726-4D58-A932-517729DD76A2}" type="pres">
      <dgm:prSet presAssocID="{084F87CA-433F-4F12-8FFB-62B107A15FA4}" presName="rootText1" presStyleLbl="node0" presStyleIdx="0" presStyleCnt="1" custScaleX="341554">
        <dgm:presLayoutVars>
          <dgm:chPref val="3"/>
        </dgm:presLayoutVars>
      </dgm:prSet>
      <dgm:spPr/>
      <dgm:t>
        <a:bodyPr/>
        <a:lstStyle/>
        <a:p>
          <a:endParaRPr lang="es-ES"/>
        </a:p>
      </dgm:t>
    </dgm:pt>
    <dgm:pt modelId="{98756385-F6B4-46B6-A9E9-E4FB5344BBF6}" type="pres">
      <dgm:prSet presAssocID="{084F87CA-433F-4F12-8FFB-62B107A15FA4}" presName="rootConnector1" presStyleLbl="node1" presStyleIdx="0" presStyleCnt="0"/>
      <dgm:spPr/>
      <dgm:t>
        <a:bodyPr/>
        <a:lstStyle/>
        <a:p>
          <a:endParaRPr lang="es-ES"/>
        </a:p>
      </dgm:t>
    </dgm:pt>
    <dgm:pt modelId="{46602356-A695-4E43-95EA-E3BB3BD628D1}" type="pres">
      <dgm:prSet presAssocID="{084F87CA-433F-4F12-8FFB-62B107A15FA4}" presName="hierChild2" presStyleCnt="0"/>
      <dgm:spPr/>
      <dgm:t>
        <a:bodyPr/>
        <a:lstStyle/>
        <a:p>
          <a:endParaRPr lang="es-ES"/>
        </a:p>
      </dgm:t>
    </dgm:pt>
    <dgm:pt modelId="{7E1EBD9D-D518-491E-A02E-A568B86DBD56}" type="pres">
      <dgm:prSet presAssocID="{964D22E2-5AE1-44DA-B7A0-3600DC3A1389}" presName="Name37" presStyleLbl="parChTrans1D2" presStyleIdx="0" presStyleCnt="3"/>
      <dgm:spPr/>
      <dgm:t>
        <a:bodyPr/>
        <a:lstStyle/>
        <a:p>
          <a:endParaRPr lang="es-ES"/>
        </a:p>
      </dgm:t>
    </dgm:pt>
    <dgm:pt modelId="{0E1FDE0A-C454-4F4B-B977-4B26AD724DBB}" type="pres">
      <dgm:prSet presAssocID="{40AE2687-FC26-4406-9A1E-349FF15D1EC1}" presName="hierRoot2" presStyleCnt="0">
        <dgm:presLayoutVars>
          <dgm:hierBranch val="init"/>
        </dgm:presLayoutVars>
      </dgm:prSet>
      <dgm:spPr/>
      <dgm:t>
        <a:bodyPr/>
        <a:lstStyle/>
        <a:p>
          <a:endParaRPr lang="es-ES"/>
        </a:p>
      </dgm:t>
    </dgm:pt>
    <dgm:pt modelId="{65D4197F-2D38-4841-81D7-8EAE8904DB89}" type="pres">
      <dgm:prSet presAssocID="{40AE2687-FC26-4406-9A1E-349FF15D1EC1}" presName="rootComposite" presStyleCnt="0"/>
      <dgm:spPr/>
      <dgm:t>
        <a:bodyPr/>
        <a:lstStyle/>
        <a:p>
          <a:endParaRPr lang="es-ES"/>
        </a:p>
      </dgm:t>
    </dgm:pt>
    <dgm:pt modelId="{3A113074-CDC4-412D-858A-10D77C8019E7}" type="pres">
      <dgm:prSet presAssocID="{40AE2687-FC26-4406-9A1E-349FF15D1EC1}" presName="rootText" presStyleLbl="node2" presStyleIdx="0" presStyleCnt="3" custScaleX="243347" custLinFactNeighborX="-55728">
        <dgm:presLayoutVars>
          <dgm:chPref val="3"/>
        </dgm:presLayoutVars>
      </dgm:prSet>
      <dgm:spPr/>
      <dgm:t>
        <a:bodyPr/>
        <a:lstStyle/>
        <a:p>
          <a:endParaRPr lang="es-ES"/>
        </a:p>
      </dgm:t>
    </dgm:pt>
    <dgm:pt modelId="{CDC7BBBD-A7A9-4999-A596-80E7BB6D0F34}" type="pres">
      <dgm:prSet presAssocID="{40AE2687-FC26-4406-9A1E-349FF15D1EC1}" presName="rootConnector" presStyleLbl="node2" presStyleIdx="0" presStyleCnt="3"/>
      <dgm:spPr/>
      <dgm:t>
        <a:bodyPr/>
        <a:lstStyle/>
        <a:p>
          <a:endParaRPr lang="es-ES"/>
        </a:p>
      </dgm:t>
    </dgm:pt>
    <dgm:pt modelId="{E888FD26-2F74-47E9-B32F-0C5A020247FE}" type="pres">
      <dgm:prSet presAssocID="{40AE2687-FC26-4406-9A1E-349FF15D1EC1}" presName="hierChild4" presStyleCnt="0"/>
      <dgm:spPr/>
      <dgm:t>
        <a:bodyPr/>
        <a:lstStyle/>
        <a:p>
          <a:endParaRPr lang="es-ES"/>
        </a:p>
      </dgm:t>
    </dgm:pt>
    <dgm:pt modelId="{D727627F-B611-4BF8-BD02-541E3030F40A}" type="pres">
      <dgm:prSet presAssocID="{13B535E3-D79D-4066-9AA7-3EC10868333F}" presName="Name37" presStyleLbl="parChTrans1D3" presStyleIdx="0" presStyleCnt="8"/>
      <dgm:spPr/>
      <dgm:t>
        <a:bodyPr/>
        <a:lstStyle/>
        <a:p>
          <a:endParaRPr lang="es-ES"/>
        </a:p>
      </dgm:t>
    </dgm:pt>
    <dgm:pt modelId="{CD937956-2AC2-41C4-8800-D363EC6E1880}" type="pres">
      <dgm:prSet presAssocID="{2FD206DF-40BE-40B6-A232-A6A415E0CBB6}" presName="hierRoot2" presStyleCnt="0">
        <dgm:presLayoutVars>
          <dgm:hierBranch val="init"/>
        </dgm:presLayoutVars>
      </dgm:prSet>
      <dgm:spPr/>
      <dgm:t>
        <a:bodyPr/>
        <a:lstStyle/>
        <a:p>
          <a:endParaRPr lang="es-ES"/>
        </a:p>
      </dgm:t>
    </dgm:pt>
    <dgm:pt modelId="{BB0BCEBB-A3BF-4160-9BEF-A5A170CC3458}" type="pres">
      <dgm:prSet presAssocID="{2FD206DF-40BE-40B6-A232-A6A415E0CBB6}" presName="rootComposite" presStyleCnt="0"/>
      <dgm:spPr/>
      <dgm:t>
        <a:bodyPr/>
        <a:lstStyle/>
        <a:p>
          <a:endParaRPr lang="es-ES"/>
        </a:p>
      </dgm:t>
    </dgm:pt>
    <dgm:pt modelId="{783CCACE-E22D-4212-A6CD-F816B9727885}" type="pres">
      <dgm:prSet presAssocID="{2FD206DF-40BE-40B6-A232-A6A415E0CBB6}" presName="rootText" presStyleLbl="node3" presStyleIdx="0" presStyleCnt="8" custScaleX="243347" custLinFactNeighborX="-55728">
        <dgm:presLayoutVars>
          <dgm:chPref val="3"/>
        </dgm:presLayoutVars>
      </dgm:prSet>
      <dgm:spPr/>
      <dgm:t>
        <a:bodyPr/>
        <a:lstStyle/>
        <a:p>
          <a:endParaRPr lang="es-ES"/>
        </a:p>
      </dgm:t>
    </dgm:pt>
    <dgm:pt modelId="{1B09F605-12FC-43E9-A215-89191E06C5CD}" type="pres">
      <dgm:prSet presAssocID="{2FD206DF-40BE-40B6-A232-A6A415E0CBB6}" presName="rootConnector" presStyleLbl="node3" presStyleIdx="0" presStyleCnt="8"/>
      <dgm:spPr/>
      <dgm:t>
        <a:bodyPr/>
        <a:lstStyle/>
        <a:p>
          <a:endParaRPr lang="es-ES"/>
        </a:p>
      </dgm:t>
    </dgm:pt>
    <dgm:pt modelId="{6FC01B08-454D-435A-8320-E28D9552D261}" type="pres">
      <dgm:prSet presAssocID="{2FD206DF-40BE-40B6-A232-A6A415E0CBB6}" presName="hierChild4" presStyleCnt="0"/>
      <dgm:spPr/>
      <dgm:t>
        <a:bodyPr/>
        <a:lstStyle/>
        <a:p>
          <a:endParaRPr lang="es-ES"/>
        </a:p>
      </dgm:t>
    </dgm:pt>
    <dgm:pt modelId="{57FD9014-FD2F-4E72-9478-7C50A79E524B}" type="pres">
      <dgm:prSet presAssocID="{2FD206DF-40BE-40B6-A232-A6A415E0CBB6}" presName="hierChild5" presStyleCnt="0"/>
      <dgm:spPr/>
      <dgm:t>
        <a:bodyPr/>
        <a:lstStyle/>
        <a:p>
          <a:endParaRPr lang="es-ES"/>
        </a:p>
      </dgm:t>
    </dgm:pt>
    <dgm:pt modelId="{E39653EC-AB5B-44C0-93E6-D06E351E6C8C}" type="pres">
      <dgm:prSet presAssocID="{93F11E82-D2AC-468E-80A1-89BA867581ED}" presName="Name37" presStyleLbl="parChTrans1D3" presStyleIdx="1" presStyleCnt="8"/>
      <dgm:spPr/>
      <dgm:t>
        <a:bodyPr/>
        <a:lstStyle/>
        <a:p>
          <a:endParaRPr lang="es-ES"/>
        </a:p>
      </dgm:t>
    </dgm:pt>
    <dgm:pt modelId="{6EF5D63E-C9B2-41F7-BC3A-3E75DA362657}" type="pres">
      <dgm:prSet presAssocID="{EFD78C42-EE0E-4C34-9CCB-E688FFD59129}" presName="hierRoot2" presStyleCnt="0">
        <dgm:presLayoutVars>
          <dgm:hierBranch val="init"/>
        </dgm:presLayoutVars>
      </dgm:prSet>
      <dgm:spPr/>
      <dgm:t>
        <a:bodyPr/>
        <a:lstStyle/>
        <a:p>
          <a:endParaRPr lang="es-ES"/>
        </a:p>
      </dgm:t>
    </dgm:pt>
    <dgm:pt modelId="{E020AF2E-5F10-4FC0-A633-E67453D3391C}" type="pres">
      <dgm:prSet presAssocID="{EFD78C42-EE0E-4C34-9CCB-E688FFD59129}" presName="rootComposite" presStyleCnt="0"/>
      <dgm:spPr/>
      <dgm:t>
        <a:bodyPr/>
        <a:lstStyle/>
        <a:p>
          <a:endParaRPr lang="es-ES"/>
        </a:p>
      </dgm:t>
    </dgm:pt>
    <dgm:pt modelId="{10FAA699-DB82-4B50-A514-CFC2466515CF}" type="pres">
      <dgm:prSet presAssocID="{EFD78C42-EE0E-4C34-9CCB-E688FFD59129}" presName="rootText" presStyleLbl="node3" presStyleIdx="1" presStyleCnt="8" custScaleX="243347" custLinFactNeighborX="-55728">
        <dgm:presLayoutVars>
          <dgm:chPref val="3"/>
        </dgm:presLayoutVars>
      </dgm:prSet>
      <dgm:spPr/>
      <dgm:t>
        <a:bodyPr/>
        <a:lstStyle/>
        <a:p>
          <a:endParaRPr lang="es-ES"/>
        </a:p>
      </dgm:t>
    </dgm:pt>
    <dgm:pt modelId="{78008562-8A31-4FE8-B463-687489D364E7}" type="pres">
      <dgm:prSet presAssocID="{EFD78C42-EE0E-4C34-9CCB-E688FFD59129}" presName="rootConnector" presStyleLbl="node3" presStyleIdx="1" presStyleCnt="8"/>
      <dgm:spPr/>
      <dgm:t>
        <a:bodyPr/>
        <a:lstStyle/>
        <a:p>
          <a:endParaRPr lang="es-ES"/>
        </a:p>
      </dgm:t>
    </dgm:pt>
    <dgm:pt modelId="{266E6BDF-40D7-4643-8A4B-785B1F5E3D9F}" type="pres">
      <dgm:prSet presAssocID="{EFD78C42-EE0E-4C34-9CCB-E688FFD59129}" presName="hierChild4" presStyleCnt="0"/>
      <dgm:spPr/>
      <dgm:t>
        <a:bodyPr/>
        <a:lstStyle/>
        <a:p>
          <a:endParaRPr lang="es-ES"/>
        </a:p>
      </dgm:t>
    </dgm:pt>
    <dgm:pt modelId="{7263E7F1-F428-4FE8-8570-F796DCDC8E5E}" type="pres">
      <dgm:prSet presAssocID="{EFD78C42-EE0E-4C34-9CCB-E688FFD59129}" presName="hierChild5" presStyleCnt="0"/>
      <dgm:spPr/>
      <dgm:t>
        <a:bodyPr/>
        <a:lstStyle/>
        <a:p>
          <a:endParaRPr lang="es-ES"/>
        </a:p>
      </dgm:t>
    </dgm:pt>
    <dgm:pt modelId="{85C896A8-E162-4E38-A1BD-E62B976EF34C}" type="pres">
      <dgm:prSet presAssocID="{46B3F716-701A-48F9-B6B3-EADE61A491C3}" presName="Name37" presStyleLbl="parChTrans1D3" presStyleIdx="2" presStyleCnt="8"/>
      <dgm:spPr/>
      <dgm:t>
        <a:bodyPr/>
        <a:lstStyle/>
        <a:p>
          <a:endParaRPr lang="es-ES"/>
        </a:p>
      </dgm:t>
    </dgm:pt>
    <dgm:pt modelId="{777E6E3F-F0EE-4AC6-85FE-12D0E97EDD27}" type="pres">
      <dgm:prSet presAssocID="{43B04665-7126-4F0A-A39A-F4B23531642E}" presName="hierRoot2" presStyleCnt="0">
        <dgm:presLayoutVars>
          <dgm:hierBranch val="init"/>
        </dgm:presLayoutVars>
      </dgm:prSet>
      <dgm:spPr/>
      <dgm:t>
        <a:bodyPr/>
        <a:lstStyle/>
        <a:p>
          <a:endParaRPr lang="es-ES"/>
        </a:p>
      </dgm:t>
    </dgm:pt>
    <dgm:pt modelId="{0034D12C-4C0C-4865-8170-5C541788B413}" type="pres">
      <dgm:prSet presAssocID="{43B04665-7126-4F0A-A39A-F4B23531642E}" presName="rootComposite" presStyleCnt="0"/>
      <dgm:spPr/>
      <dgm:t>
        <a:bodyPr/>
        <a:lstStyle/>
        <a:p>
          <a:endParaRPr lang="es-ES"/>
        </a:p>
      </dgm:t>
    </dgm:pt>
    <dgm:pt modelId="{DE06CB96-0728-4A05-A18C-A836C327CDF9}" type="pres">
      <dgm:prSet presAssocID="{43B04665-7126-4F0A-A39A-F4B23531642E}" presName="rootText" presStyleLbl="node3" presStyleIdx="2" presStyleCnt="8" custScaleX="243347" custLinFactNeighborX="-55728">
        <dgm:presLayoutVars>
          <dgm:chPref val="3"/>
        </dgm:presLayoutVars>
      </dgm:prSet>
      <dgm:spPr/>
      <dgm:t>
        <a:bodyPr/>
        <a:lstStyle/>
        <a:p>
          <a:endParaRPr lang="es-ES"/>
        </a:p>
      </dgm:t>
    </dgm:pt>
    <dgm:pt modelId="{B5B33176-BA3B-47B4-8716-3C927FFA5D39}" type="pres">
      <dgm:prSet presAssocID="{43B04665-7126-4F0A-A39A-F4B23531642E}" presName="rootConnector" presStyleLbl="node3" presStyleIdx="2" presStyleCnt="8"/>
      <dgm:spPr/>
      <dgm:t>
        <a:bodyPr/>
        <a:lstStyle/>
        <a:p>
          <a:endParaRPr lang="es-ES"/>
        </a:p>
      </dgm:t>
    </dgm:pt>
    <dgm:pt modelId="{B714A54A-DF53-4786-A575-41157E03CB70}" type="pres">
      <dgm:prSet presAssocID="{43B04665-7126-4F0A-A39A-F4B23531642E}" presName="hierChild4" presStyleCnt="0"/>
      <dgm:spPr/>
      <dgm:t>
        <a:bodyPr/>
        <a:lstStyle/>
        <a:p>
          <a:endParaRPr lang="es-ES"/>
        </a:p>
      </dgm:t>
    </dgm:pt>
    <dgm:pt modelId="{433CCF0C-9078-4A95-B0CC-4D5B5DDA564B}" type="pres">
      <dgm:prSet presAssocID="{43B04665-7126-4F0A-A39A-F4B23531642E}" presName="hierChild5" presStyleCnt="0"/>
      <dgm:spPr/>
      <dgm:t>
        <a:bodyPr/>
        <a:lstStyle/>
        <a:p>
          <a:endParaRPr lang="es-ES"/>
        </a:p>
      </dgm:t>
    </dgm:pt>
    <dgm:pt modelId="{D8AF1A1C-C25F-46AF-A508-F9C58779B19D}" type="pres">
      <dgm:prSet presAssocID="{40AE2687-FC26-4406-9A1E-349FF15D1EC1}" presName="hierChild5" presStyleCnt="0"/>
      <dgm:spPr/>
      <dgm:t>
        <a:bodyPr/>
        <a:lstStyle/>
        <a:p>
          <a:endParaRPr lang="es-ES"/>
        </a:p>
      </dgm:t>
    </dgm:pt>
    <dgm:pt modelId="{EAB11D37-AF74-4106-9890-28AC90C9E5E4}" type="pres">
      <dgm:prSet presAssocID="{9F75C04D-8B3F-4441-8250-13A54BF21811}" presName="Name37" presStyleLbl="parChTrans1D2" presStyleIdx="1" presStyleCnt="3"/>
      <dgm:spPr/>
      <dgm:t>
        <a:bodyPr/>
        <a:lstStyle/>
        <a:p>
          <a:endParaRPr lang="es-ES"/>
        </a:p>
      </dgm:t>
    </dgm:pt>
    <dgm:pt modelId="{1219C40F-D099-433A-A1D4-DA93C3C26EA0}" type="pres">
      <dgm:prSet presAssocID="{426153FA-53A3-4BD1-BC6D-B2D6BEE33004}" presName="hierRoot2" presStyleCnt="0">
        <dgm:presLayoutVars>
          <dgm:hierBranch val="init"/>
        </dgm:presLayoutVars>
      </dgm:prSet>
      <dgm:spPr/>
      <dgm:t>
        <a:bodyPr/>
        <a:lstStyle/>
        <a:p>
          <a:endParaRPr lang="es-ES"/>
        </a:p>
      </dgm:t>
    </dgm:pt>
    <dgm:pt modelId="{9644E062-4EBF-44BC-855C-3E1F540EA864}" type="pres">
      <dgm:prSet presAssocID="{426153FA-53A3-4BD1-BC6D-B2D6BEE33004}" presName="rootComposite" presStyleCnt="0"/>
      <dgm:spPr/>
      <dgm:t>
        <a:bodyPr/>
        <a:lstStyle/>
        <a:p>
          <a:endParaRPr lang="es-ES"/>
        </a:p>
      </dgm:t>
    </dgm:pt>
    <dgm:pt modelId="{46A6B23D-2F52-4C99-AEBC-13CC44CBC111}" type="pres">
      <dgm:prSet presAssocID="{426153FA-53A3-4BD1-BC6D-B2D6BEE33004}" presName="rootText" presStyleLbl="node2" presStyleIdx="1" presStyleCnt="3" custScaleX="243347">
        <dgm:presLayoutVars>
          <dgm:chPref val="3"/>
        </dgm:presLayoutVars>
      </dgm:prSet>
      <dgm:spPr/>
      <dgm:t>
        <a:bodyPr/>
        <a:lstStyle/>
        <a:p>
          <a:endParaRPr lang="es-ES"/>
        </a:p>
      </dgm:t>
    </dgm:pt>
    <dgm:pt modelId="{94E3A808-6D47-459C-A5D5-A756C280CA78}" type="pres">
      <dgm:prSet presAssocID="{426153FA-53A3-4BD1-BC6D-B2D6BEE33004}" presName="rootConnector" presStyleLbl="node2" presStyleIdx="1" presStyleCnt="3"/>
      <dgm:spPr/>
      <dgm:t>
        <a:bodyPr/>
        <a:lstStyle/>
        <a:p>
          <a:endParaRPr lang="es-ES"/>
        </a:p>
      </dgm:t>
    </dgm:pt>
    <dgm:pt modelId="{EF17C046-3F14-4717-B065-E1AF810D8DA8}" type="pres">
      <dgm:prSet presAssocID="{426153FA-53A3-4BD1-BC6D-B2D6BEE33004}" presName="hierChild4" presStyleCnt="0"/>
      <dgm:spPr/>
      <dgm:t>
        <a:bodyPr/>
        <a:lstStyle/>
        <a:p>
          <a:endParaRPr lang="es-ES"/>
        </a:p>
      </dgm:t>
    </dgm:pt>
    <dgm:pt modelId="{6D22ECF7-98EF-40C8-8D85-E886EA5DE2A8}" type="pres">
      <dgm:prSet presAssocID="{CE927AE8-A940-4633-9C6A-14725DB8CFB2}" presName="Name37" presStyleLbl="parChTrans1D3" presStyleIdx="3" presStyleCnt="8"/>
      <dgm:spPr/>
      <dgm:t>
        <a:bodyPr/>
        <a:lstStyle/>
        <a:p>
          <a:endParaRPr lang="es-ES"/>
        </a:p>
      </dgm:t>
    </dgm:pt>
    <dgm:pt modelId="{9728D033-CF6C-4382-AD02-4FECDA3BF04B}" type="pres">
      <dgm:prSet presAssocID="{35FC48CF-59C9-46FC-8069-6FCFA85A6E84}" presName="hierRoot2" presStyleCnt="0">
        <dgm:presLayoutVars>
          <dgm:hierBranch val="init"/>
        </dgm:presLayoutVars>
      </dgm:prSet>
      <dgm:spPr/>
      <dgm:t>
        <a:bodyPr/>
        <a:lstStyle/>
        <a:p>
          <a:endParaRPr lang="es-ES"/>
        </a:p>
      </dgm:t>
    </dgm:pt>
    <dgm:pt modelId="{62228ED6-F700-4D3D-A92D-ED27D2BF8B65}" type="pres">
      <dgm:prSet presAssocID="{35FC48CF-59C9-46FC-8069-6FCFA85A6E84}" presName="rootComposite" presStyleCnt="0"/>
      <dgm:spPr/>
      <dgm:t>
        <a:bodyPr/>
        <a:lstStyle/>
        <a:p>
          <a:endParaRPr lang="es-ES"/>
        </a:p>
      </dgm:t>
    </dgm:pt>
    <dgm:pt modelId="{1AD9FC31-FA7F-44B8-9BA3-7935377B84A8}" type="pres">
      <dgm:prSet presAssocID="{35FC48CF-59C9-46FC-8069-6FCFA85A6E84}" presName="rootText" presStyleLbl="node3" presStyleIdx="3" presStyleCnt="8" custScaleX="243347">
        <dgm:presLayoutVars>
          <dgm:chPref val="3"/>
        </dgm:presLayoutVars>
      </dgm:prSet>
      <dgm:spPr/>
      <dgm:t>
        <a:bodyPr/>
        <a:lstStyle/>
        <a:p>
          <a:endParaRPr lang="es-ES"/>
        </a:p>
      </dgm:t>
    </dgm:pt>
    <dgm:pt modelId="{B74D07AB-73FB-4E0A-BD8B-7B77333F3024}" type="pres">
      <dgm:prSet presAssocID="{35FC48CF-59C9-46FC-8069-6FCFA85A6E84}" presName="rootConnector" presStyleLbl="node3" presStyleIdx="3" presStyleCnt="8"/>
      <dgm:spPr/>
      <dgm:t>
        <a:bodyPr/>
        <a:lstStyle/>
        <a:p>
          <a:endParaRPr lang="es-ES"/>
        </a:p>
      </dgm:t>
    </dgm:pt>
    <dgm:pt modelId="{C25FFDD1-13F1-4162-BCB0-BBC7C223CE2A}" type="pres">
      <dgm:prSet presAssocID="{35FC48CF-59C9-46FC-8069-6FCFA85A6E84}" presName="hierChild4" presStyleCnt="0"/>
      <dgm:spPr/>
      <dgm:t>
        <a:bodyPr/>
        <a:lstStyle/>
        <a:p>
          <a:endParaRPr lang="es-ES"/>
        </a:p>
      </dgm:t>
    </dgm:pt>
    <dgm:pt modelId="{B34ACDD8-5B66-4ED6-B591-D1F0BF0C5238}" type="pres">
      <dgm:prSet presAssocID="{35FC48CF-59C9-46FC-8069-6FCFA85A6E84}" presName="hierChild5" presStyleCnt="0"/>
      <dgm:spPr/>
      <dgm:t>
        <a:bodyPr/>
        <a:lstStyle/>
        <a:p>
          <a:endParaRPr lang="es-ES"/>
        </a:p>
      </dgm:t>
    </dgm:pt>
    <dgm:pt modelId="{8D874636-BCFB-43CE-A690-9F0EF029849D}" type="pres">
      <dgm:prSet presAssocID="{1E4C4446-4EA9-4BF6-B4EA-7E62A5813FC1}" presName="Name37" presStyleLbl="parChTrans1D3" presStyleIdx="4" presStyleCnt="8"/>
      <dgm:spPr/>
      <dgm:t>
        <a:bodyPr/>
        <a:lstStyle/>
        <a:p>
          <a:endParaRPr lang="es-ES"/>
        </a:p>
      </dgm:t>
    </dgm:pt>
    <dgm:pt modelId="{494856C7-7FE5-40C2-9C85-2C7EBD2D3AB7}" type="pres">
      <dgm:prSet presAssocID="{00E84C19-9DBD-4E70-BE37-C452D5C177C4}" presName="hierRoot2" presStyleCnt="0">
        <dgm:presLayoutVars>
          <dgm:hierBranch val="init"/>
        </dgm:presLayoutVars>
      </dgm:prSet>
      <dgm:spPr/>
      <dgm:t>
        <a:bodyPr/>
        <a:lstStyle/>
        <a:p>
          <a:endParaRPr lang="es-ES"/>
        </a:p>
      </dgm:t>
    </dgm:pt>
    <dgm:pt modelId="{54F45E65-D2EC-4CF9-8BA9-C69F12115525}" type="pres">
      <dgm:prSet presAssocID="{00E84C19-9DBD-4E70-BE37-C452D5C177C4}" presName="rootComposite" presStyleCnt="0"/>
      <dgm:spPr/>
      <dgm:t>
        <a:bodyPr/>
        <a:lstStyle/>
        <a:p>
          <a:endParaRPr lang="es-ES"/>
        </a:p>
      </dgm:t>
    </dgm:pt>
    <dgm:pt modelId="{DDCE7431-067C-4D2D-B710-56B47120D803}" type="pres">
      <dgm:prSet presAssocID="{00E84C19-9DBD-4E70-BE37-C452D5C177C4}" presName="rootText" presStyleLbl="node3" presStyleIdx="4" presStyleCnt="8" custScaleX="243347">
        <dgm:presLayoutVars>
          <dgm:chPref val="3"/>
        </dgm:presLayoutVars>
      </dgm:prSet>
      <dgm:spPr/>
      <dgm:t>
        <a:bodyPr/>
        <a:lstStyle/>
        <a:p>
          <a:endParaRPr lang="es-ES"/>
        </a:p>
      </dgm:t>
    </dgm:pt>
    <dgm:pt modelId="{5B7AB532-0E9A-4017-BA0D-279CC96045D8}" type="pres">
      <dgm:prSet presAssocID="{00E84C19-9DBD-4E70-BE37-C452D5C177C4}" presName="rootConnector" presStyleLbl="node3" presStyleIdx="4" presStyleCnt="8"/>
      <dgm:spPr/>
      <dgm:t>
        <a:bodyPr/>
        <a:lstStyle/>
        <a:p>
          <a:endParaRPr lang="es-ES"/>
        </a:p>
      </dgm:t>
    </dgm:pt>
    <dgm:pt modelId="{5BE59D7F-E061-4D4B-BF30-FA7F05C8E470}" type="pres">
      <dgm:prSet presAssocID="{00E84C19-9DBD-4E70-BE37-C452D5C177C4}" presName="hierChild4" presStyleCnt="0"/>
      <dgm:spPr/>
      <dgm:t>
        <a:bodyPr/>
        <a:lstStyle/>
        <a:p>
          <a:endParaRPr lang="es-ES"/>
        </a:p>
      </dgm:t>
    </dgm:pt>
    <dgm:pt modelId="{E65907F8-94C9-4F8C-B74D-F8EB0E842FFC}" type="pres">
      <dgm:prSet presAssocID="{00E84C19-9DBD-4E70-BE37-C452D5C177C4}" presName="hierChild5" presStyleCnt="0"/>
      <dgm:spPr/>
      <dgm:t>
        <a:bodyPr/>
        <a:lstStyle/>
        <a:p>
          <a:endParaRPr lang="es-ES"/>
        </a:p>
      </dgm:t>
    </dgm:pt>
    <dgm:pt modelId="{D3690C8C-982D-40EA-B1F7-10AE3D5287FE}" type="pres">
      <dgm:prSet presAssocID="{01D1DDD8-E267-457D-B07E-B5A1F2C4782B}" presName="Name37" presStyleLbl="parChTrans1D3" presStyleIdx="5" presStyleCnt="8"/>
      <dgm:spPr/>
      <dgm:t>
        <a:bodyPr/>
        <a:lstStyle/>
        <a:p>
          <a:endParaRPr lang="es-ES"/>
        </a:p>
      </dgm:t>
    </dgm:pt>
    <dgm:pt modelId="{D04456D1-F601-4117-BE88-DCAA565BD3D6}" type="pres">
      <dgm:prSet presAssocID="{02D1DB16-23E3-4ADB-8059-3F20FCBE5FC1}" presName="hierRoot2" presStyleCnt="0">
        <dgm:presLayoutVars>
          <dgm:hierBranch val="init"/>
        </dgm:presLayoutVars>
      </dgm:prSet>
      <dgm:spPr/>
      <dgm:t>
        <a:bodyPr/>
        <a:lstStyle/>
        <a:p>
          <a:endParaRPr lang="es-ES"/>
        </a:p>
      </dgm:t>
    </dgm:pt>
    <dgm:pt modelId="{DE5216A7-4918-473B-A99F-11C9444BBD98}" type="pres">
      <dgm:prSet presAssocID="{02D1DB16-23E3-4ADB-8059-3F20FCBE5FC1}" presName="rootComposite" presStyleCnt="0"/>
      <dgm:spPr/>
      <dgm:t>
        <a:bodyPr/>
        <a:lstStyle/>
        <a:p>
          <a:endParaRPr lang="es-ES"/>
        </a:p>
      </dgm:t>
    </dgm:pt>
    <dgm:pt modelId="{BE244421-C792-42C2-93DD-9F94C622ABA9}" type="pres">
      <dgm:prSet presAssocID="{02D1DB16-23E3-4ADB-8059-3F20FCBE5FC1}" presName="rootText" presStyleLbl="node3" presStyleIdx="5" presStyleCnt="8" custScaleX="243347">
        <dgm:presLayoutVars>
          <dgm:chPref val="3"/>
        </dgm:presLayoutVars>
      </dgm:prSet>
      <dgm:spPr/>
      <dgm:t>
        <a:bodyPr/>
        <a:lstStyle/>
        <a:p>
          <a:endParaRPr lang="es-ES"/>
        </a:p>
      </dgm:t>
    </dgm:pt>
    <dgm:pt modelId="{F970B47D-3D13-4CD9-83EB-9C665C778C52}" type="pres">
      <dgm:prSet presAssocID="{02D1DB16-23E3-4ADB-8059-3F20FCBE5FC1}" presName="rootConnector" presStyleLbl="node3" presStyleIdx="5" presStyleCnt="8"/>
      <dgm:spPr/>
      <dgm:t>
        <a:bodyPr/>
        <a:lstStyle/>
        <a:p>
          <a:endParaRPr lang="es-ES"/>
        </a:p>
      </dgm:t>
    </dgm:pt>
    <dgm:pt modelId="{0EA6E829-FAEF-4C1D-A688-4628E9EBA82A}" type="pres">
      <dgm:prSet presAssocID="{02D1DB16-23E3-4ADB-8059-3F20FCBE5FC1}" presName="hierChild4" presStyleCnt="0"/>
      <dgm:spPr/>
      <dgm:t>
        <a:bodyPr/>
        <a:lstStyle/>
        <a:p>
          <a:endParaRPr lang="es-ES"/>
        </a:p>
      </dgm:t>
    </dgm:pt>
    <dgm:pt modelId="{09C8EED5-6F03-4B20-8B17-958F1396B00E}" type="pres">
      <dgm:prSet presAssocID="{02D1DB16-23E3-4ADB-8059-3F20FCBE5FC1}" presName="hierChild5" presStyleCnt="0"/>
      <dgm:spPr/>
      <dgm:t>
        <a:bodyPr/>
        <a:lstStyle/>
        <a:p>
          <a:endParaRPr lang="es-ES"/>
        </a:p>
      </dgm:t>
    </dgm:pt>
    <dgm:pt modelId="{31B8F083-048E-40ED-BD39-4ED18B3CEEC3}" type="pres">
      <dgm:prSet presAssocID="{2AC8737A-E0AC-468C-ABEF-07A8BC1E33E9}" presName="Name37" presStyleLbl="parChTrans1D3" presStyleIdx="6" presStyleCnt="8"/>
      <dgm:spPr/>
      <dgm:t>
        <a:bodyPr/>
        <a:lstStyle/>
        <a:p>
          <a:endParaRPr lang="es-ES"/>
        </a:p>
      </dgm:t>
    </dgm:pt>
    <dgm:pt modelId="{38D49A43-8972-4154-A3F8-44007B32497D}" type="pres">
      <dgm:prSet presAssocID="{42E14950-9B4D-498D-B14B-830624483314}" presName="hierRoot2" presStyleCnt="0">
        <dgm:presLayoutVars>
          <dgm:hierBranch val="init"/>
        </dgm:presLayoutVars>
      </dgm:prSet>
      <dgm:spPr/>
      <dgm:t>
        <a:bodyPr/>
        <a:lstStyle/>
        <a:p>
          <a:endParaRPr lang="es-ES"/>
        </a:p>
      </dgm:t>
    </dgm:pt>
    <dgm:pt modelId="{CA39B9C4-A7F1-44B9-91D0-FC4776E91358}" type="pres">
      <dgm:prSet presAssocID="{42E14950-9B4D-498D-B14B-830624483314}" presName="rootComposite" presStyleCnt="0"/>
      <dgm:spPr/>
      <dgm:t>
        <a:bodyPr/>
        <a:lstStyle/>
        <a:p>
          <a:endParaRPr lang="es-ES"/>
        </a:p>
      </dgm:t>
    </dgm:pt>
    <dgm:pt modelId="{DAF71AA9-02D5-4272-BF61-9590DE66E391}" type="pres">
      <dgm:prSet presAssocID="{42E14950-9B4D-498D-B14B-830624483314}" presName="rootText" presStyleLbl="node3" presStyleIdx="6" presStyleCnt="8" custScaleX="243347">
        <dgm:presLayoutVars>
          <dgm:chPref val="3"/>
        </dgm:presLayoutVars>
      </dgm:prSet>
      <dgm:spPr/>
      <dgm:t>
        <a:bodyPr/>
        <a:lstStyle/>
        <a:p>
          <a:endParaRPr lang="es-ES"/>
        </a:p>
      </dgm:t>
    </dgm:pt>
    <dgm:pt modelId="{D40EE8E2-A287-4C67-A9A9-7D3F006DEC1B}" type="pres">
      <dgm:prSet presAssocID="{42E14950-9B4D-498D-B14B-830624483314}" presName="rootConnector" presStyleLbl="node3" presStyleIdx="6" presStyleCnt="8"/>
      <dgm:spPr/>
      <dgm:t>
        <a:bodyPr/>
        <a:lstStyle/>
        <a:p>
          <a:endParaRPr lang="es-ES"/>
        </a:p>
      </dgm:t>
    </dgm:pt>
    <dgm:pt modelId="{D0AAD341-BBAE-41E3-980B-B0FDB61FBA19}" type="pres">
      <dgm:prSet presAssocID="{42E14950-9B4D-498D-B14B-830624483314}" presName="hierChild4" presStyleCnt="0"/>
      <dgm:spPr/>
      <dgm:t>
        <a:bodyPr/>
        <a:lstStyle/>
        <a:p>
          <a:endParaRPr lang="es-ES"/>
        </a:p>
      </dgm:t>
    </dgm:pt>
    <dgm:pt modelId="{E4D237EF-E2FE-431F-8F13-399C93DC237B}" type="pres">
      <dgm:prSet presAssocID="{42E14950-9B4D-498D-B14B-830624483314}" presName="hierChild5" presStyleCnt="0"/>
      <dgm:spPr/>
      <dgm:t>
        <a:bodyPr/>
        <a:lstStyle/>
        <a:p>
          <a:endParaRPr lang="es-ES"/>
        </a:p>
      </dgm:t>
    </dgm:pt>
    <dgm:pt modelId="{2C9E657C-D988-4CEB-BBF7-375C157CF094}" type="pres">
      <dgm:prSet presAssocID="{426153FA-53A3-4BD1-BC6D-B2D6BEE33004}" presName="hierChild5" presStyleCnt="0"/>
      <dgm:spPr/>
      <dgm:t>
        <a:bodyPr/>
        <a:lstStyle/>
        <a:p>
          <a:endParaRPr lang="es-ES"/>
        </a:p>
      </dgm:t>
    </dgm:pt>
    <dgm:pt modelId="{19588A7F-19E5-497F-B1F3-D07C818D79E7}" type="pres">
      <dgm:prSet presAssocID="{9F1F8002-5A5B-4982-847F-AB04277BA88C}" presName="Name37" presStyleLbl="parChTrans1D2" presStyleIdx="2" presStyleCnt="3"/>
      <dgm:spPr/>
      <dgm:t>
        <a:bodyPr/>
        <a:lstStyle/>
        <a:p>
          <a:endParaRPr lang="es-ES"/>
        </a:p>
      </dgm:t>
    </dgm:pt>
    <dgm:pt modelId="{6859C885-8774-4F96-95EB-18F77828B02E}" type="pres">
      <dgm:prSet presAssocID="{8F7A60B6-6A24-4F4C-9F2D-787CB7FDE0F5}" presName="hierRoot2" presStyleCnt="0">
        <dgm:presLayoutVars>
          <dgm:hierBranch val="init"/>
        </dgm:presLayoutVars>
      </dgm:prSet>
      <dgm:spPr/>
      <dgm:t>
        <a:bodyPr/>
        <a:lstStyle/>
        <a:p>
          <a:endParaRPr lang="es-ES"/>
        </a:p>
      </dgm:t>
    </dgm:pt>
    <dgm:pt modelId="{35188539-632C-4C2E-BFA3-B0827B2C29B5}" type="pres">
      <dgm:prSet presAssocID="{8F7A60B6-6A24-4F4C-9F2D-787CB7FDE0F5}" presName="rootComposite" presStyleCnt="0"/>
      <dgm:spPr/>
      <dgm:t>
        <a:bodyPr/>
        <a:lstStyle/>
        <a:p>
          <a:endParaRPr lang="es-ES"/>
        </a:p>
      </dgm:t>
    </dgm:pt>
    <dgm:pt modelId="{2018C8C6-9380-42F2-A49C-247FE5359CD9}" type="pres">
      <dgm:prSet presAssocID="{8F7A60B6-6A24-4F4C-9F2D-787CB7FDE0F5}" presName="rootText" presStyleLbl="node2" presStyleIdx="2" presStyleCnt="3" custScaleX="243347" custLinFactNeighborX="55408">
        <dgm:presLayoutVars>
          <dgm:chPref val="3"/>
        </dgm:presLayoutVars>
      </dgm:prSet>
      <dgm:spPr/>
      <dgm:t>
        <a:bodyPr/>
        <a:lstStyle/>
        <a:p>
          <a:endParaRPr lang="es-ES"/>
        </a:p>
      </dgm:t>
    </dgm:pt>
    <dgm:pt modelId="{D907E7A2-46D7-4178-A445-4EEA7D61E443}" type="pres">
      <dgm:prSet presAssocID="{8F7A60B6-6A24-4F4C-9F2D-787CB7FDE0F5}" presName="rootConnector" presStyleLbl="node2" presStyleIdx="2" presStyleCnt="3"/>
      <dgm:spPr/>
      <dgm:t>
        <a:bodyPr/>
        <a:lstStyle/>
        <a:p>
          <a:endParaRPr lang="es-ES"/>
        </a:p>
      </dgm:t>
    </dgm:pt>
    <dgm:pt modelId="{1656B9BB-713B-4E1E-A091-361B75448D98}" type="pres">
      <dgm:prSet presAssocID="{8F7A60B6-6A24-4F4C-9F2D-787CB7FDE0F5}" presName="hierChild4" presStyleCnt="0"/>
      <dgm:spPr/>
      <dgm:t>
        <a:bodyPr/>
        <a:lstStyle/>
        <a:p>
          <a:endParaRPr lang="es-ES"/>
        </a:p>
      </dgm:t>
    </dgm:pt>
    <dgm:pt modelId="{C5C9B9A8-0804-43A0-A987-0A0D90EAE8EF}" type="pres">
      <dgm:prSet presAssocID="{1C42B5A0-F9F0-4162-AA70-B38DF487C87B}" presName="Name37" presStyleLbl="parChTrans1D3" presStyleIdx="7" presStyleCnt="8"/>
      <dgm:spPr/>
      <dgm:t>
        <a:bodyPr/>
        <a:lstStyle/>
        <a:p>
          <a:endParaRPr lang="es-ES"/>
        </a:p>
      </dgm:t>
    </dgm:pt>
    <dgm:pt modelId="{D6D05EB4-094B-4DCF-99E9-AA250DF679EA}" type="pres">
      <dgm:prSet presAssocID="{7456BC47-56AF-42C9-B6B8-DFF24E312965}" presName="hierRoot2" presStyleCnt="0">
        <dgm:presLayoutVars>
          <dgm:hierBranch val="init"/>
        </dgm:presLayoutVars>
      </dgm:prSet>
      <dgm:spPr/>
      <dgm:t>
        <a:bodyPr/>
        <a:lstStyle/>
        <a:p>
          <a:endParaRPr lang="es-ES"/>
        </a:p>
      </dgm:t>
    </dgm:pt>
    <dgm:pt modelId="{6494EBB2-77E2-4990-AF43-F7EBC247D989}" type="pres">
      <dgm:prSet presAssocID="{7456BC47-56AF-42C9-B6B8-DFF24E312965}" presName="rootComposite" presStyleCnt="0"/>
      <dgm:spPr/>
      <dgm:t>
        <a:bodyPr/>
        <a:lstStyle/>
        <a:p>
          <a:endParaRPr lang="es-ES"/>
        </a:p>
      </dgm:t>
    </dgm:pt>
    <dgm:pt modelId="{E7EA0569-FC3C-4BEE-9887-91068C51AECF}" type="pres">
      <dgm:prSet presAssocID="{7456BC47-56AF-42C9-B6B8-DFF24E312965}" presName="rootText" presStyleLbl="node3" presStyleIdx="7" presStyleCnt="8" custScaleX="243347" custLinFactNeighborX="55408">
        <dgm:presLayoutVars>
          <dgm:chPref val="3"/>
        </dgm:presLayoutVars>
      </dgm:prSet>
      <dgm:spPr/>
      <dgm:t>
        <a:bodyPr/>
        <a:lstStyle/>
        <a:p>
          <a:endParaRPr lang="es-ES"/>
        </a:p>
      </dgm:t>
    </dgm:pt>
    <dgm:pt modelId="{CD25AAAA-464A-4825-A5DB-30FA0774D1DD}" type="pres">
      <dgm:prSet presAssocID="{7456BC47-56AF-42C9-B6B8-DFF24E312965}" presName="rootConnector" presStyleLbl="node3" presStyleIdx="7" presStyleCnt="8"/>
      <dgm:spPr/>
      <dgm:t>
        <a:bodyPr/>
        <a:lstStyle/>
        <a:p>
          <a:endParaRPr lang="es-ES"/>
        </a:p>
      </dgm:t>
    </dgm:pt>
    <dgm:pt modelId="{7BEADC2D-D684-4284-AE30-D1651FC2BD83}" type="pres">
      <dgm:prSet presAssocID="{7456BC47-56AF-42C9-B6B8-DFF24E312965}" presName="hierChild4" presStyleCnt="0"/>
      <dgm:spPr/>
      <dgm:t>
        <a:bodyPr/>
        <a:lstStyle/>
        <a:p>
          <a:endParaRPr lang="es-ES"/>
        </a:p>
      </dgm:t>
    </dgm:pt>
    <dgm:pt modelId="{17B91B0D-90CF-4607-8771-57B0EC14B475}" type="pres">
      <dgm:prSet presAssocID="{7456BC47-56AF-42C9-B6B8-DFF24E312965}" presName="hierChild5" presStyleCnt="0"/>
      <dgm:spPr/>
      <dgm:t>
        <a:bodyPr/>
        <a:lstStyle/>
        <a:p>
          <a:endParaRPr lang="es-ES"/>
        </a:p>
      </dgm:t>
    </dgm:pt>
    <dgm:pt modelId="{DD67A735-386F-4272-8561-0DE886A4142D}" type="pres">
      <dgm:prSet presAssocID="{8F7A60B6-6A24-4F4C-9F2D-787CB7FDE0F5}" presName="hierChild5" presStyleCnt="0"/>
      <dgm:spPr/>
      <dgm:t>
        <a:bodyPr/>
        <a:lstStyle/>
        <a:p>
          <a:endParaRPr lang="es-ES"/>
        </a:p>
      </dgm:t>
    </dgm:pt>
    <dgm:pt modelId="{DE3026EA-0F4B-4850-8D81-2507D08EA9B4}" type="pres">
      <dgm:prSet presAssocID="{084F87CA-433F-4F12-8FFB-62B107A15FA4}" presName="hierChild3" presStyleCnt="0"/>
      <dgm:spPr/>
      <dgm:t>
        <a:bodyPr/>
        <a:lstStyle/>
        <a:p>
          <a:endParaRPr lang="es-ES"/>
        </a:p>
      </dgm:t>
    </dgm:pt>
  </dgm:ptLst>
  <dgm:cxnLst>
    <dgm:cxn modelId="{0C12B479-3D6D-4C3A-B592-243673B07BB8}" type="presOf" srcId="{00E84C19-9DBD-4E70-BE37-C452D5C177C4}" destId="{5B7AB532-0E9A-4017-BA0D-279CC96045D8}" srcOrd="1" destOrd="0" presId="urn:microsoft.com/office/officeart/2005/8/layout/orgChart1"/>
    <dgm:cxn modelId="{A9BC8ECB-2DB4-4B5A-82E4-3D1BDAE195E6}" srcId="{426153FA-53A3-4BD1-BC6D-B2D6BEE33004}" destId="{35FC48CF-59C9-46FC-8069-6FCFA85A6E84}" srcOrd="0" destOrd="0" parTransId="{CE927AE8-A940-4633-9C6A-14725DB8CFB2}" sibTransId="{A6A24FDB-966C-4933-B0A9-C27D1FEDF05E}"/>
    <dgm:cxn modelId="{A3696315-4805-4BB5-9E3C-EB6D75D9EA69}" srcId="{084F87CA-433F-4F12-8FFB-62B107A15FA4}" destId="{8F7A60B6-6A24-4F4C-9F2D-787CB7FDE0F5}" srcOrd="2" destOrd="0" parTransId="{9F1F8002-5A5B-4982-847F-AB04277BA88C}" sibTransId="{97A8E7B6-CA30-4897-B80C-A71DBFF576E5}"/>
    <dgm:cxn modelId="{867E7796-2870-44D8-80A7-FA1FEE13A6BB}" type="presOf" srcId="{02D1DB16-23E3-4ADB-8059-3F20FCBE5FC1}" destId="{BE244421-C792-42C2-93DD-9F94C622ABA9}" srcOrd="0" destOrd="0" presId="urn:microsoft.com/office/officeart/2005/8/layout/orgChart1"/>
    <dgm:cxn modelId="{116E64D2-26D4-4C60-9F42-10DD264ECB84}" srcId="{8F7A60B6-6A24-4F4C-9F2D-787CB7FDE0F5}" destId="{7456BC47-56AF-42C9-B6B8-DFF24E312965}" srcOrd="0" destOrd="0" parTransId="{1C42B5A0-F9F0-4162-AA70-B38DF487C87B}" sibTransId="{2ECCDA82-B8EB-4249-A545-A3C01AEC7E68}"/>
    <dgm:cxn modelId="{A210DC39-155D-4DC4-B50C-7B7C386D5445}" type="presOf" srcId="{43B04665-7126-4F0A-A39A-F4B23531642E}" destId="{DE06CB96-0728-4A05-A18C-A836C327CDF9}" srcOrd="0" destOrd="0" presId="urn:microsoft.com/office/officeart/2005/8/layout/orgChart1"/>
    <dgm:cxn modelId="{DB4EC737-E3E4-4671-9582-8384147EE77F}" type="presOf" srcId="{9F1F8002-5A5B-4982-847F-AB04277BA88C}" destId="{19588A7F-19E5-497F-B1F3-D07C818D79E7}" srcOrd="0" destOrd="0" presId="urn:microsoft.com/office/officeart/2005/8/layout/orgChart1"/>
    <dgm:cxn modelId="{35C9CACA-2AA1-437A-BAC8-8D5A1BD8784C}" type="presOf" srcId="{42E14950-9B4D-498D-B14B-830624483314}" destId="{D40EE8E2-A287-4C67-A9A9-7D3F006DEC1B}" srcOrd="1" destOrd="0" presId="urn:microsoft.com/office/officeart/2005/8/layout/orgChart1"/>
    <dgm:cxn modelId="{8D5731EF-220E-4D13-BD74-A4456A235759}" type="presOf" srcId="{1E4C4446-4EA9-4BF6-B4EA-7E62A5813FC1}" destId="{8D874636-BCFB-43CE-A690-9F0EF029849D}" srcOrd="0" destOrd="0" presId="urn:microsoft.com/office/officeart/2005/8/layout/orgChart1"/>
    <dgm:cxn modelId="{5B8C12C0-1B1E-422D-B130-5C94EF834078}" type="presOf" srcId="{964D22E2-5AE1-44DA-B7A0-3600DC3A1389}" destId="{7E1EBD9D-D518-491E-A02E-A568B86DBD56}" srcOrd="0" destOrd="0" presId="urn:microsoft.com/office/officeart/2005/8/layout/orgChart1"/>
    <dgm:cxn modelId="{C69D54A2-8F7F-45E4-B375-898237134CFE}" type="presOf" srcId="{01D1DDD8-E267-457D-B07E-B5A1F2C4782B}" destId="{D3690C8C-982D-40EA-B1F7-10AE3D5287FE}" srcOrd="0" destOrd="0" presId="urn:microsoft.com/office/officeart/2005/8/layout/orgChart1"/>
    <dgm:cxn modelId="{EB64A3DA-3469-4F91-99DB-D967048F9EA4}" type="presOf" srcId="{2FD206DF-40BE-40B6-A232-A6A415E0CBB6}" destId="{783CCACE-E22D-4212-A6CD-F816B9727885}" srcOrd="0" destOrd="0" presId="urn:microsoft.com/office/officeart/2005/8/layout/orgChart1"/>
    <dgm:cxn modelId="{2DF9886C-193E-4709-98CC-B8BF7D973A94}" type="presOf" srcId="{40AE2687-FC26-4406-9A1E-349FF15D1EC1}" destId="{3A113074-CDC4-412D-858A-10D77C8019E7}" srcOrd="0" destOrd="0" presId="urn:microsoft.com/office/officeart/2005/8/layout/orgChart1"/>
    <dgm:cxn modelId="{EB8B6021-C448-44AE-BF05-B51C0E559892}" type="presOf" srcId="{43B04665-7126-4F0A-A39A-F4B23531642E}" destId="{B5B33176-BA3B-47B4-8716-3C927FFA5D39}" srcOrd="1" destOrd="0" presId="urn:microsoft.com/office/officeart/2005/8/layout/orgChart1"/>
    <dgm:cxn modelId="{C0E30280-A774-4331-82CD-6AD89530FA7C}" srcId="{40AE2687-FC26-4406-9A1E-349FF15D1EC1}" destId="{EFD78C42-EE0E-4C34-9CCB-E688FFD59129}" srcOrd="1" destOrd="0" parTransId="{93F11E82-D2AC-468E-80A1-89BA867581ED}" sibTransId="{81C57C98-985E-406D-B5DA-FDF8EB1E6081}"/>
    <dgm:cxn modelId="{BFA9BB58-59D9-4F84-8008-D3C40B268784}" type="presOf" srcId="{42E14950-9B4D-498D-B14B-830624483314}" destId="{DAF71AA9-02D5-4272-BF61-9590DE66E391}" srcOrd="0" destOrd="0" presId="urn:microsoft.com/office/officeart/2005/8/layout/orgChart1"/>
    <dgm:cxn modelId="{74EF78E3-99D8-4EDE-B3BA-26F4245AA3F2}" type="presOf" srcId="{02D1DB16-23E3-4ADB-8059-3F20FCBE5FC1}" destId="{F970B47D-3D13-4CD9-83EB-9C665C778C52}" srcOrd="1" destOrd="0" presId="urn:microsoft.com/office/officeart/2005/8/layout/orgChart1"/>
    <dgm:cxn modelId="{94F2F67D-BA83-4B33-9478-2CDB67EC8BE5}" srcId="{40AE2687-FC26-4406-9A1E-349FF15D1EC1}" destId="{2FD206DF-40BE-40B6-A232-A6A415E0CBB6}" srcOrd="0" destOrd="0" parTransId="{13B535E3-D79D-4066-9AA7-3EC10868333F}" sibTransId="{FDF6BE74-CD3B-4403-A211-DE653D304776}"/>
    <dgm:cxn modelId="{EE8A6356-70E7-42B5-9312-49B88A81208C}" srcId="{40AE2687-FC26-4406-9A1E-349FF15D1EC1}" destId="{43B04665-7126-4F0A-A39A-F4B23531642E}" srcOrd="2" destOrd="0" parTransId="{46B3F716-701A-48F9-B6B3-EADE61A491C3}" sibTransId="{F432F56C-6E51-4D04-9F50-F8791067D954}"/>
    <dgm:cxn modelId="{0D0D9ED1-404A-46ED-9BFF-79B3C2AE6B6A}" type="presOf" srcId="{EFD78C42-EE0E-4C34-9CCB-E688FFD59129}" destId="{10FAA699-DB82-4B50-A514-CFC2466515CF}" srcOrd="0" destOrd="0" presId="urn:microsoft.com/office/officeart/2005/8/layout/orgChart1"/>
    <dgm:cxn modelId="{A40FB043-F1CC-49E9-ACFB-960928CFB883}" type="presOf" srcId="{084F87CA-433F-4F12-8FFB-62B107A15FA4}" destId="{98756385-F6B4-46B6-A9E9-E4FB5344BBF6}" srcOrd="1" destOrd="0" presId="urn:microsoft.com/office/officeart/2005/8/layout/orgChart1"/>
    <dgm:cxn modelId="{D435598E-66BC-4E18-B052-D9538B720765}" type="presOf" srcId="{00E84C19-9DBD-4E70-BE37-C452D5C177C4}" destId="{DDCE7431-067C-4D2D-B710-56B47120D803}" srcOrd="0" destOrd="0" presId="urn:microsoft.com/office/officeart/2005/8/layout/orgChart1"/>
    <dgm:cxn modelId="{A36E1F07-8B6E-469F-A610-2B87BE1BDC53}" type="presOf" srcId="{EFD78C42-EE0E-4C34-9CCB-E688FFD59129}" destId="{78008562-8A31-4FE8-B463-687489D364E7}" srcOrd="1" destOrd="0" presId="urn:microsoft.com/office/officeart/2005/8/layout/orgChart1"/>
    <dgm:cxn modelId="{DD3C8790-AA51-4BB3-B1EB-A6A0CCE5B303}" type="presOf" srcId="{40AE2687-FC26-4406-9A1E-349FF15D1EC1}" destId="{CDC7BBBD-A7A9-4999-A596-80E7BB6D0F34}" srcOrd="1" destOrd="0" presId="urn:microsoft.com/office/officeart/2005/8/layout/orgChart1"/>
    <dgm:cxn modelId="{173DB904-51B4-42FF-9106-9D8EEE17D0ED}" type="presOf" srcId="{084F87CA-433F-4F12-8FFB-62B107A15FA4}" destId="{63CBC346-4726-4D58-A932-517729DD76A2}" srcOrd="0" destOrd="0" presId="urn:microsoft.com/office/officeart/2005/8/layout/orgChart1"/>
    <dgm:cxn modelId="{4D1ECF31-E5B3-436F-9649-ACBF2EF34641}" type="presOf" srcId="{426153FA-53A3-4BD1-BC6D-B2D6BEE33004}" destId="{46A6B23D-2F52-4C99-AEBC-13CC44CBC111}" srcOrd="0" destOrd="0" presId="urn:microsoft.com/office/officeart/2005/8/layout/orgChart1"/>
    <dgm:cxn modelId="{775C08E7-9DA1-4E86-90F2-C38AF12067D7}" type="presOf" srcId="{2FD206DF-40BE-40B6-A232-A6A415E0CBB6}" destId="{1B09F605-12FC-43E9-A215-89191E06C5CD}" srcOrd="1" destOrd="0" presId="urn:microsoft.com/office/officeart/2005/8/layout/orgChart1"/>
    <dgm:cxn modelId="{66E1D2A6-3EDF-4176-B5BE-758C2A5EC064}" srcId="{426153FA-53A3-4BD1-BC6D-B2D6BEE33004}" destId="{42E14950-9B4D-498D-B14B-830624483314}" srcOrd="3" destOrd="0" parTransId="{2AC8737A-E0AC-468C-ABEF-07A8BC1E33E9}" sibTransId="{11CE376F-0C22-4B73-A87B-014793C01A7E}"/>
    <dgm:cxn modelId="{3C09A88D-602F-47B6-AB32-3DFEA55F7C34}" type="presOf" srcId="{13B535E3-D79D-4066-9AA7-3EC10868333F}" destId="{D727627F-B611-4BF8-BD02-541E3030F40A}" srcOrd="0" destOrd="0" presId="urn:microsoft.com/office/officeart/2005/8/layout/orgChart1"/>
    <dgm:cxn modelId="{84B23D7A-9087-49E8-9984-721A3217F32D}" type="presOf" srcId="{2AC8737A-E0AC-468C-ABEF-07A8BC1E33E9}" destId="{31B8F083-048E-40ED-BD39-4ED18B3CEEC3}" srcOrd="0" destOrd="0" presId="urn:microsoft.com/office/officeart/2005/8/layout/orgChart1"/>
    <dgm:cxn modelId="{68166E15-AEC9-4215-A7D2-23A4FFD5D055}" type="presOf" srcId="{46B3F716-701A-48F9-B6B3-EADE61A491C3}" destId="{85C896A8-E162-4E38-A1BD-E62B976EF34C}" srcOrd="0" destOrd="0" presId="urn:microsoft.com/office/officeart/2005/8/layout/orgChart1"/>
    <dgm:cxn modelId="{58F24D7D-C97F-4BAB-B139-8271C4CBA19F}" srcId="{426153FA-53A3-4BD1-BC6D-B2D6BEE33004}" destId="{02D1DB16-23E3-4ADB-8059-3F20FCBE5FC1}" srcOrd="2" destOrd="0" parTransId="{01D1DDD8-E267-457D-B07E-B5A1F2C4782B}" sibTransId="{38F744B8-10FF-474C-91A7-1E7699F7A565}"/>
    <dgm:cxn modelId="{32DD2D17-714E-4F2E-B24E-9FDBE133229C}" type="presOf" srcId="{738D6ADB-2C9F-4A94-B760-C742CE92237A}" destId="{5382A38D-3275-40DD-8DE5-7D3708B18EC8}" srcOrd="0" destOrd="0" presId="urn:microsoft.com/office/officeart/2005/8/layout/orgChart1"/>
    <dgm:cxn modelId="{09380A1A-8BE1-4C21-84F2-725144CF36A3}" type="presOf" srcId="{8F7A60B6-6A24-4F4C-9F2D-787CB7FDE0F5}" destId="{D907E7A2-46D7-4178-A445-4EEA7D61E443}" srcOrd="1" destOrd="0" presId="urn:microsoft.com/office/officeart/2005/8/layout/orgChart1"/>
    <dgm:cxn modelId="{1EE8E566-3561-4268-BBFF-B39DB21D3F33}" type="presOf" srcId="{8F7A60B6-6A24-4F4C-9F2D-787CB7FDE0F5}" destId="{2018C8C6-9380-42F2-A49C-247FE5359CD9}" srcOrd="0" destOrd="0" presId="urn:microsoft.com/office/officeart/2005/8/layout/orgChart1"/>
    <dgm:cxn modelId="{BB5619C6-328A-444F-8CCF-401530C6EF81}" type="presOf" srcId="{CE927AE8-A940-4633-9C6A-14725DB8CFB2}" destId="{6D22ECF7-98EF-40C8-8D85-E886EA5DE2A8}" srcOrd="0" destOrd="0" presId="urn:microsoft.com/office/officeart/2005/8/layout/orgChart1"/>
    <dgm:cxn modelId="{FD137675-16D6-4929-812A-274DF5A61EB1}" srcId="{426153FA-53A3-4BD1-BC6D-B2D6BEE33004}" destId="{00E84C19-9DBD-4E70-BE37-C452D5C177C4}" srcOrd="1" destOrd="0" parTransId="{1E4C4446-4EA9-4BF6-B4EA-7E62A5813FC1}" sibTransId="{74DF4469-032E-4E10-B491-E9DD7BB23922}"/>
    <dgm:cxn modelId="{2C576E5D-8AA5-4F9D-BB15-E05F722FF119}" type="presOf" srcId="{35FC48CF-59C9-46FC-8069-6FCFA85A6E84}" destId="{B74D07AB-73FB-4E0A-BD8B-7B77333F3024}" srcOrd="1" destOrd="0" presId="urn:microsoft.com/office/officeart/2005/8/layout/orgChart1"/>
    <dgm:cxn modelId="{B7C1A196-33B3-486F-812F-993A7774A08E}" type="presOf" srcId="{35FC48CF-59C9-46FC-8069-6FCFA85A6E84}" destId="{1AD9FC31-FA7F-44B8-9BA3-7935377B84A8}" srcOrd="0" destOrd="0" presId="urn:microsoft.com/office/officeart/2005/8/layout/orgChart1"/>
    <dgm:cxn modelId="{402D12FF-55C6-493D-B504-57A2E4838305}" type="presOf" srcId="{1C42B5A0-F9F0-4162-AA70-B38DF487C87B}" destId="{C5C9B9A8-0804-43A0-A987-0A0D90EAE8EF}" srcOrd="0" destOrd="0" presId="urn:microsoft.com/office/officeart/2005/8/layout/orgChart1"/>
    <dgm:cxn modelId="{F3E7BBEC-CBAD-49D0-B790-7A208DDA9A30}" srcId="{738D6ADB-2C9F-4A94-B760-C742CE92237A}" destId="{084F87CA-433F-4F12-8FFB-62B107A15FA4}" srcOrd="0" destOrd="0" parTransId="{6B4FAD15-CC85-48CD-AEA4-3D4EEAD4B1F5}" sibTransId="{245D86A5-4792-4823-9AEC-0E857B6F95B4}"/>
    <dgm:cxn modelId="{78070F1A-D20E-48A0-856B-6761EFC470B6}" type="presOf" srcId="{9F75C04D-8B3F-4441-8250-13A54BF21811}" destId="{EAB11D37-AF74-4106-9890-28AC90C9E5E4}" srcOrd="0" destOrd="0" presId="urn:microsoft.com/office/officeart/2005/8/layout/orgChart1"/>
    <dgm:cxn modelId="{A1A7D2C1-7A43-4A6D-AEC6-C0A8A49D2A6C}" srcId="{084F87CA-433F-4F12-8FFB-62B107A15FA4}" destId="{426153FA-53A3-4BD1-BC6D-B2D6BEE33004}" srcOrd="1" destOrd="0" parTransId="{9F75C04D-8B3F-4441-8250-13A54BF21811}" sibTransId="{5FF1A223-8B3D-4FAE-9A04-4CDDDD5DF945}"/>
    <dgm:cxn modelId="{90180310-9660-4919-ABC3-24FFE8EEB641}" type="presOf" srcId="{7456BC47-56AF-42C9-B6B8-DFF24E312965}" destId="{E7EA0569-FC3C-4BEE-9887-91068C51AECF}" srcOrd="0" destOrd="0" presId="urn:microsoft.com/office/officeart/2005/8/layout/orgChart1"/>
    <dgm:cxn modelId="{5DC190D4-1268-449F-A56A-4D82626B683B}" type="presOf" srcId="{7456BC47-56AF-42C9-B6B8-DFF24E312965}" destId="{CD25AAAA-464A-4825-A5DB-30FA0774D1DD}" srcOrd="1" destOrd="0" presId="urn:microsoft.com/office/officeart/2005/8/layout/orgChart1"/>
    <dgm:cxn modelId="{B14C4B63-A4F1-4BEE-8E72-81813D542929}" type="presOf" srcId="{426153FA-53A3-4BD1-BC6D-B2D6BEE33004}" destId="{94E3A808-6D47-459C-A5D5-A756C280CA78}" srcOrd="1" destOrd="0" presId="urn:microsoft.com/office/officeart/2005/8/layout/orgChart1"/>
    <dgm:cxn modelId="{9ED44141-2B5F-4F54-B5A6-DD4F11245B00}" srcId="{084F87CA-433F-4F12-8FFB-62B107A15FA4}" destId="{40AE2687-FC26-4406-9A1E-349FF15D1EC1}" srcOrd="0" destOrd="0" parTransId="{964D22E2-5AE1-44DA-B7A0-3600DC3A1389}" sibTransId="{26EAC130-D3E7-45B2-9BAA-0A694D0C8334}"/>
    <dgm:cxn modelId="{2B63414E-A4AB-4CA0-8909-C11D831F03B2}" type="presOf" srcId="{93F11E82-D2AC-468E-80A1-89BA867581ED}" destId="{E39653EC-AB5B-44C0-93E6-D06E351E6C8C}" srcOrd="0" destOrd="0" presId="urn:microsoft.com/office/officeart/2005/8/layout/orgChart1"/>
    <dgm:cxn modelId="{297AABDC-D727-44C6-A463-44EA84DAF4B6}" type="presParOf" srcId="{5382A38D-3275-40DD-8DE5-7D3708B18EC8}" destId="{74462E0C-81BA-4B24-90A7-959DBF062D4E}" srcOrd="0" destOrd="0" presId="urn:microsoft.com/office/officeart/2005/8/layout/orgChart1"/>
    <dgm:cxn modelId="{B2DAFB82-D4C7-408A-848E-F7DF2585BA5E}" type="presParOf" srcId="{74462E0C-81BA-4B24-90A7-959DBF062D4E}" destId="{AB7D966A-B849-4178-B115-52017E84ED82}" srcOrd="0" destOrd="0" presId="urn:microsoft.com/office/officeart/2005/8/layout/orgChart1"/>
    <dgm:cxn modelId="{5E80A7E7-4BA2-4FDD-ABEA-57E73F5281D3}" type="presParOf" srcId="{AB7D966A-B849-4178-B115-52017E84ED82}" destId="{63CBC346-4726-4D58-A932-517729DD76A2}" srcOrd="0" destOrd="0" presId="urn:microsoft.com/office/officeart/2005/8/layout/orgChart1"/>
    <dgm:cxn modelId="{0197978E-FBAD-42A4-A8B3-3EEDF81B674D}" type="presParOf" srcId="{AB7D966A-B849-4178-B115-52017E84ED82}" destId="{98756385-F6B4-46B6-A9E9-E4FB5344BBF6}" srcOrd="1" destOrd="0" presId="urn:microsoft.com/office/officeart/2005/8/layout/orgChart1"/>
    <dgm:cxn modelId="{A596C7FD-D9C8-4930-84A3-6AA102E4BD16}" type="presParOf" srcId="{74462E0C-81BA-4B24-90A7-959DBF062D4E}" destId="{46602356-A695-4E43-95EA-E3BB3BD628D1}" srcOrd="1" destOrd="0" presId="urn:microsoft.com/office/officeart/2005/8/layout/orgChart1"/>
    <dgm:cxn modelId="{8B38E6D7-6551-4F38-9398-3FC60964C245}" type="presParOf" srcId="{46602356-A695-4E43-95EA-E3BB3BD628D1}" destId="{7E1EBD9D-D518-491E-A02E-A568B86DBD56}" srcOrd="0" destOrd="0" presId="urn:microsoft.com/office/officeart/2005/8/layout/orgChart1"/>
    <dgm:cxn modelId="{211E06B0-28C2-4ECF-839D-317F167C3DFE}" type="presParOf" srcId="{46602356-A695-4E43-95EA-E3BB3BD628D1}" destId="{0E1FDE0A-C454-4F4B-B977-4B26AD724DBB}" srcOrd="1" destOrd="0" presId="urn:microsoft.com/office/officeart/2005/8/layout/orgChart1"/>
    <dgm:cxn modelId="{1FF731A9-DC85-4DE5-AD7F-3406F0B57C2C}" type="presParOf" srcId="{0E1FDE0A-C454-4F4B-B977-4B26AD724DBB}" destId="{65D4197F-2D38-4841-81D7-8EAE8904DB89}" srcOrd="0" destOrd="0" presId="urn:microsoft.com/office/officeart/2005/8/layout/orgChart1"/>
    <dgm:cxn modelId="{D63C878A-50DA-428D-9B1E-48D9A4FA95AB}" type="presParOf" srcId="{65D4197F-2D38-4841-81D7-8EAE8904DB89}" destId="{3A113074-CDC4-412D-858A-10D77C8019E7}" srcOrd="0" destOrd="0" presId="urn:microsoft.com/office/officeart/2005/8/layout/orgChart1"/>
    <dgm:cxn modelId="{6E62DB13-F38E-4B07-9E5B-087B1E2887D3}" type="presParOf" srcId="{65D4197F-2D38-4841-81D7-8EAE8904DB89}" destId="{CDC7BBBD-A7A9-4999-A596-80E7BB6D0F34}" srcOrd="1" destOrd="0" presId="urn:microsoft.com/office/officeart/2005/8/layout/orgChart1"/>
    <dgm:cxn modelId="{4C7C4BE1-9CCE-449E-AEC1-B7C569D98AB5}" type="presParOf" srcId="{0E1FDE0A-C454-4F4B-B977-4B26AD724DBB}" destId="{E888FD26-2F74-47E9-B32F-0C5A020247FE}" srcOrd="1" destOrd="0" presId="urn:microsoft.com/office/officeart/2005/8/layout/orgChart1"/>
    <dgm:cxn modelId="{FF590051-8955-4820-BCB0-566A3512F050}" type="presParOf" srcId="{E888FD26-2F74-47E9-B32F-0C5A020247FE}" destId="{D727627F-B611-4BF8-BD02-541E3030F40A}" srcOrd="0" destOrd="0" presId="urn:microsoft.com/office/officeart/2005/8/layout/orgChart1"/>
    <dgm:cxn modelId="{CC02FF43-5116-4B9C-A7BD-A05617476349}" type="presParOf" srcId="{E888FD26-2F74-47E9-B32F-0C5A020247FE}" destId="{CD937956-2AC2-41C4-8800-D363EC6E1880}" srcOrd="1" destOrd="0" presId="urn:microsoft.com/office/officeart/2005/8/layout/orgChart1"/>
    <dgm:cxn modelId="{4953741D-0392-44F1-83C7-D5FB4FCA97B9}" type="presParOf" srcId="{CD937956-2AC2-41C4-8800-D363EC6E1880}" destId="{BB0BCEBB-A3BF-4160-9BEF-A5A170CC3458}" srcOrd="0" destOrd="0" presId="urn:microsoft.com/office/officeart/2005/8/layout/orgChart1"/>
    <dgm:cxn modelId="{956123EE-F7D9-4C7E-BEE2-EBA412DA6518}" type="presParOf" srcId="{BB0BCEBB-A3BF-4160-9BEF-A5A170CC3458}" destId="{783CCACE-E22D-4212-A6CD-F816B9727885}" srcOrd="0" destOrd="0" presId="urn:microsoft.com/office/officeart/2005/8/layout/orgChart1"/>
    <dgm:cxn modelId="{D707BF85-A986-426C-BA55-463B0A486F28}" type="presParOf" srcId="{BB0BCEBB-A3BF-4160-9BEF-A5A170CC3458}" destId="{1B09F605-12FC-43E9-A215-89191E06C5CD}" srcOrd="1" destOrd="0" presId="urn:microsoft.com/office/officeart/2005/8/layout/orgChart1"/>
    <dgm:cxn modelId="{56EB0E98-424B-43D8-8596-0D2AE9B87350}" type="presParOf" srcId="{CD937956-2AC2-41C4-8800-D363EC6E1880}" destId="{6FC01B08-454D-435A-8320-E28D9552D261}" srcOrd="1" destOrd="0" presId="urn:microsoft.com/office/officeart/2005/8/layout/orgChart1"/>
    <dgm:cxn modelId="{8A967356-F624-45D9-B374-05665699E53B}" type="presParOf" srcId="{CD937956-2AC2-41C4-8800-D363EC6E1880}" destId="{57FD9014-FD2F-4E72-9478-7C50A79E524B}" srcOrd="2" destOrd="0" presId="urn:microsoft.com/office/officeart/2005/8/layout/orgChart1"/>
    <dgm:cxn modelId="{A2A71EC7-0EEF-4BC9-9EEA-28856451D169}" type="presParOf" srcId="{E888FD26-2F74-47E9-B32F-0C5A020247FE}" destId="{E39653EC-AB5B-44C0-93E6-D06E351E6C8C}" srcOrd="2" destOrd="0" presId="urn:microsoft.com/office/officeart/2005/8/layout/orgChart1"/>
    <dgm:cxn modelId="{1474CBBA-FEB1-4D8F-A6A5-3B763DC6DAF1}" type="presParOf" srcId="{E888FD26-2F74-47E9-B32F-0C5A020247FE}" destId="{6EF5D63E-C9B2-41F7-BC3A-3E75DA362657}" srcOrd="3" destOrd="0" presId="urn:microsoft.com/office/officeart/2005/8/layout/orgChart1"/>
    <dgm:cxn modelId="{8DE28703-7EC3-4464-A446-E9DA2FE8F400}" type="presParOf" srcId="{6EF5D63E-C9B2-41F7-BC3A-3E75DA362657}" destId="{E020AF2E-5F10-4FC0-A633-E67453D3391C}" srcOrd="0" destOrd="0" presId="urn:microsoft.com/office/officeart/2005/8/layout/orgChart1"/>
    <dgm:cxn modelId="{869FF6C2-B51A-40F9-9841-4321FA8FF30F}" type="presParOf" srcId="{E020AF2E-5F10-4FC0-A633-E67453D3391C}" destId="{10FAA699-DB82-4B50-A514-CFC2466515CF}" srcOrd="0" destOrd="0" presId="urn:microsoft.com/office/officeart/2005/8/layout/orgChart1"/>
    <dgm:cxn modelId="{6B4EA458-8334-4D05-844F-DC344BD96E0B}" type="presParOf" srcId="{E020AF2E-5F10-4FC0-A633-E67453D3391C}" destId="{78008562-8A31-4FE8-B463-687489D364E7}" srcOrd="1" destOrd="0" presId="urn:microsoft.com/office/officeart/2005/8/layout/orgChart1"/>
    <dgm:cxn modelId="{9D90BBD2-C8BF-4ED8-89BF-0D74E993521A}" type="presParOf" srcId="{6EF5D63E-C9B2-41F7-BC3A-3E75DA362657}" destId="{266E6BDF-40D7-4643-8A4B-785B1F5E3D9F}" srcOrd="1" destOrd="0" presId="urn:microsoft.com/office/officeart/2005/8/layout/orgChart1"/>
    <dgm:cxn modelId="{F068293E-3C8D-4532-B4D4-7E4C60FF37AA}" type="presParOf" srcId="{6EF5D63E-C9B2-41F7-BC3A-3E75DA362657}" destId="{7263E7F1-F428-4FE8-8570-F796DCDC8E5E}" srcOrd="2" destOrd="0" presId="urn:microsoft.com/office/officeart/2005/8/layout/orgChart1"/>
    <dgm:cxn modelId="{4DE616B3-9346-4EF6-90FE-B21FF4E591F7}" type="presParOf" srcId="{E888FD26-2F74-47E9-B32F-0C5A020247FE}" destId="{85C896A8-E162-4E38-A1BD-E62B976EF34C}" srcOrd="4" destOrd="0" presId="urn:microsoft.com/office/officeart/2005/8/layout/orgChart1"/>
    <dgm:cxn modelId="{75BA79F0-623A-4263-B336-F644F4EB4590}" type="presParOf" srcId="{E888FD26-2F74-47E9-B32F-0C5A020247FE}" destId="{777E6E3F-F0EE-4AC6-85FE-12D0E97EDD27}" srcOrd="5" destOrd="0" presId="urn:microsoft.com/office/officeart/2005/8/layout/orgChart1"/>
    <dgm:cxn modelId="{0611D72A-E7FA-4D19-A4FA-C9FE1F93EDFE}" type="presParOf" srcId="{777E6E3F-F0EE-4AC6-85FE-12D0E97EDD27}" destId="{0034D12C-4C0C-4865-8170-5C541788B413}" srcOrd="0" destOrd="0" presId="urn:microsoft.com/office/officeart/2005/8/layout/orgChart1"/>
    <dgm:cxn modelId="{733D129F-6B9D-4668-A5C0-8DDD4385BC46}" type="presParOf" srcId="{0034D12C-4C0C-4865-8170-5C541788B413}" destId="{DE06CB96-0728-4A05-A18C-A836C327CDF9}" srcOrd="0" destOrd="0" presId="urn:microsoft.com/office/officeart/2005/8/layout/orgChart1"/>
    <dgm:cxn modelId="{21F0B2DC-7DFB-4A8A-9A80-3E1D05379E84}" type="presParOf" srcId="{0034D12C-4C0C-4865-8170-5C541788B413}" destId="{B5B33176-BA3B-47B4-8716-3C927FFA5D39}" srcOrd="1" destOrd="0" presId="urn:microsoft.com/office/officeart/2005/8/layout/orgChart1"/>
    <dgm:cxn modelId="{18A43002-2284-445E-B6B8-9AA893190B61}" type="presParOf" srcId="{777E6E3F-F0EE-4AC6-85FE-12D0E97EDD27}" destId="{B714A54A-DF53-4786-A575-41157E03CB70}" srcOrd="1" destOrd="0" presId="urn:microsoft.com/office/officeart/2005/8/layout/orgChart1"/>
    <dgm:cxn modelId="{F88E7834-90E6-4BA4-AAC1-F43BD3D50776}" type="presParOf" srcId="{777E6E3F-F0EE-4AC6-85FE-12D0E97EDD27}" destId="{433CCF0C-9078-4A95-B0CC-4D5B5DDA564B}" srcOrd="2" destOrd="0" presId="urn:microsoft.com/office/officeart/2005/8/layout/orgChart1"/>
    <dgm:cxn modelId="{E3D577EC-0532-45B1-9E79-FFA295EB0F46}" type="presParOf" srcId="{0E1FDE0A-C454-4F4B-B977-4B26AD724DBB}" destId="{D8AF1A1C-C25F-46AF-A508-F9C58779B19D}" srcOrd="2" destOrd="0" presId="urn:microsoft.com/office/officeart/2005/8/layout/orgChart1"/>
    <dgm:cxn modelId="{6922CEAF-DF6B-4CFD-87A8-9036549E02F2}" type="presParOf" srcId="{46602356-A695-4E43-95EA-E3BB3BD628D1}" destId="{EAB11D37-AF74-4106-9890-28AC90C9E5E4}" srcOrd="2" destOrd="0" presId="urn:microsoft.com/office/officeart/2005/8/layout/orgChart1"/>
    <dgm:cxn modelId="{745C99A1-FE34-4BCA-ABDB-87521D9B428A}" type="presParOf" srcId="{46602356-A695-4E43-95EA-E3BB3BD628D1}" destId="{1219C40F-D099-433A-A1D4-DA93C3C26EA0}" srcOrd="3" destOrd="0" presId="urn:microsoft.com/office/officeart/2005/8/layout/orgChart1"/>
    <dgm:cxn modelId="{FF11C916-DAA4-47F8-AEE8-608E73B71BA2}" type="presParOf" srcId="{1219C40F-D099-433A-A1D4-DA93C3C26EA0}" destId="{9644E062-4EBF-44BC-855C-3E1F540EA864}" srcOrd="0" destOrd="0" presId="urn:microsoft.com/office/officeart/2005/8/layout/orgChart1"/>
    <dgm:cxn modelId="{25417E88-2968-47ED-9586-D23ED05FA205}" type="presParOf" srcId="{9644E062-4EBF-44BC-855C-3E1F540EA864}" destId="{46A6B23D-2F52-4C99-AEBC-13CC44CBC111}" srcOrd="0" destOrd="0" presId="urn:microsoft.com/office/officeart/2005/8/layout/orgChart1"/>
    <dgm:cxn modelId="{A2A874D1-9C2E-4835-8E66-309F68B960A5}" type="presParOf" srcId="{9644E062-4EBF-44BC-855C-3E1F540EA864}" destId="{94E3A808-6D47-459C-A5D5-A756C280CA78}" srcOrd="1" destOrd="0" presId="urn:microsoft.com/office/officeart/2005/8/layout/orgChart1"/>
    <dgm:cxn modelId="{DAB03729-903D-46FA-AAED-AA2FAE55B0CC}" type="presParOf" srcId="{1219C40F-D099-433A-A1D4-DA93C3C26EA0}" destId="{EF17C046-3F14-4717-B065-E1AF810D8DA8}" srcOrd="1" destOrd="0" presId="urn:microsoft.com/office/officeart/2005/8/layout/orgChart1"/>
    <dgm:cxn modelId="{F8018187-0CEE-407D-89FD-BA2FAD96D7E4}" type="presParOf" srcId="{EF17C046-3F14-4717-B065-E1AF810D8DA8}" destId="{6D22ECF7-98EF-40C8-8D85-E886EA5DE2A8}" srcOrd="0" destOrd="0" presId="urn:microsoft.com/office/officeart/2005/8/layout/orgChart1"/>
    <dgm:cxn modelId="{DEE08131-1D04-4DB5-80A0-553CF478DE2B}" type="presParOf" srcId="{EF17C046-3F14-4717-B065-E1AF810D8DA8}" destId="{9728D033-CF6C-4382-AD02-4FECDA3BF04B}" srcOrd="1" destOrd="0" presId="urn:microsoft.com/office/officeart/2005/8/layout/orgChart1"/>
    <dgm:cxn modelId="{2399D62C-1DDD-4C57-97C7-D096A98F216E}" type="presParOf" srcId="{9728D033-CF6C-4382-AD02-4FECDA3BF04B}" destId="{62228ED6-F700-4D3D-A92D-ED27D2BF8B65}" srcOrd="0" destOrd="0" presId="urn:microsoft.com/office/officeart/2005/8/layout/orgChart1"/>
    <dgm:cxn modelId="{C6FEDCCA-0792-4BA2-9D81-AC0BC677421A}" type="presParOf" srcId="{62228ED6-F700-4D3D-A92D-ED27D2BF8B65}" destId="{1AD9FC31-FA7F-44B8-9BA3-7935377B84A8}" srcOrd="0" destOrd="0" presId="urn:microsoft.com/office/officeart/2005/8/layout/orgChart1"/>
    <dgm:cxn modelId="{0633F690-E1DD-4343-9561-8282D1F308E5}" type="presParOf" srcId="{62228ED6-F700-4D3D-A92D-ED27D2BF8B65}" destId="{B74D07AB-73FB-4E0A-BD8B-7B77333F3024}" srcOrd="1" destOrd="0" presId="urn:microsoft.com/office/officeart/2005/8/layout/orgChart1"/>
    <dgm:cxn modelId="{79C193E1-D7BE-4E6A-827B-AFA254DDA218}" type="presParOf" srcId="{9728D033-CF6C-4382-AD02-4FECDA3BF04B}" destId="{C25FFDD1-13F1-4162-BCB0-BBC7C223CE2A}" srcOrd="1" destOrd="0" presId="urn:microsoft.com/office/officeart/2005/8/layout/orgChart1"/>
    <dgm:cxn modelId="{DFBD73F4-AFFE-4150-B0BB-2A15E614BF74}" type="presParOf" srcId="{9728D033-CF6C-4382-AD02-4FECDA3BF04B}" destId="{B34ACDD8-5B66-4ED6-B591-D1F0BF0C5238}" srcOrd="2" destOrd="0" presId="urn:microsoft.com/office/officeart/2005/8/layout/orgChart1"/>
    <dgm:cxn modelId="{69064BEC-D69C-45DE-B697-1D75CE5AA00D}" type="presParOf" srcId="{EF17C046-3F14-4717-B065-E1AF810D8DA8}" destId="{8D874636-BCFB-43CE-A690-9F0EF029849D}" srcOrd="2" destOrd="0" presId="urn:microsoft.com/office/officeart/2005/8/layout/orgChart1"/>
    <dgm:cxn modelId="{2E5512C9-6751-4EAE-937E-E6F876E3DFCD}" type="presParOf" srcId="{EF17C046-3F14-4717-B065-E1AF810D8DA8}" destId="{494856C7-7FE5-40C2-9C85-2C7EBD2D3AB7}" srcOrd="3" destOrd="0" presId="urn:microsoft.com/office/officeart/2005/8/layout/orgChart1"/>
    <dgm:cxn modelId="{374A06DA-834C-49ED-91E1-284D29D78DCB}" type="presParOf" srcId="{494856C7-7FE5-40C2-9C85-2C7EBD2D3AB7}" destId="{54F45E65-D2EC-4CF9-8BA9-C69F12115525}" srcOrd="0" destOrd="0" presId="urn:microsoft.com/office/officeart/2005/8/layout/orgChart1"/>
    <dgm:cxn modelId="{F7C9CE38-E995-4D98-8F11-95000329D5B8}" type="presParOf" srcId="{54F45E65-D2EC-4CF9-8BA9-C69F12115525}" destId="{DDCE7431-067C-4D2D-B710-56B47120D803}" srcOrd="0" destOrd="0" presId="urn:microsoft.com/office/officeart/2005/8/layout/orgChart1"/>
    <dgm:cxn modelId="{ECF3138A-AD0D-4908-AB1B-A11B31CC4D8F}" type="presParOf" srcId="{54F45E65-D2EC-4CF9-8BA9-C69F12115525}" destId="{5B7AB532-0E9A-4017-BA0D-279CC96045D8}" srcOrd="1" destOrd="0" presId="urn:microsoft.com/office/officeart/2005/8/layout/orgChart1"/>
    <dgm:cxn modelId="{85EE036E-827E-4FFD-8F22-73301692DB8C}" type="presParOf" srcId="{494856C7-7FE5-40C2-9C85-2C7EBD2D3AB7}" destId="{5BE59D7F-E061-4D4B-BF30-FA7F05C8E470}" srcOrd="1" destOrd="0" presId="urn:microsoft.com/office/officeart/2005/8/layout/orgChart1"/>
    <dgm:cxn modelId="{2A563976-7E10-43FD-8584-534F90BF2D22}" type="presParOf" srcId="{494856C7-7FE5-40C2-9C85-2C7EBD2D3AB7}" destId="{E65907F8-94C9-4F8C-B74D-F8EB0E842FFC}" srcOrd="2" destOrd="0" presId="urn:microsoft.com/office/officeart/2005/8/layout/orgChart1"/>
    <dgm:cxn modelId="{8447F88A-82F2-43CC-AE01-38CBEFFF6B5B}" type="presParOf" srcId="{EF17C046-3F14-4717-B065-E1AF810D8DA8}" destId="{D3690C8C-982D-40EA-B1F7-10AE3D5287FE}" srcOrd="4" destOrd="0" presId="urn:microsoft.com/office/officeart/2005/8/layout/orgChart1"/>
    <dgm:cxn modelId="{14FF2F04-66B2-41FB-908F-2A074F9BA175}" type="presParOf" srcId="{EF17C046-3F14-4717-B065-E1AF810D8DA8}" destId="{D04456D1-F601-4117-BE88-DCAA565BD3D6}" srcOrd="5" destOrd="0" presId="urn:microsoft.com/office/officeart/2005/8/layout/orgChart1"/>
    <dgm:cxn modelId="{C4D357AA-3943-4299-A823-A340F6460C7E}" type="presParOf" srcId="{D04456D1-F601-4117-BE88-DCAA565BD3D6}" destId="{DE5216A7-4918-473B-A99F-11C9444BBD98}" srcOrd="0" destOrd="0" presId="urn:microsoft.com/office/officeart/2005/8/layout/orgChart1"/>
    <dgm:cxn modelId="{64D2876D-962F-4AE3-82BA-F13AC23C97B5}" type="presParOf" srcId="{DE5216A7-4918-473B-A99F-11C9444BBD98}" destId="{BE244421-C792-42C2-93DD-9F94C622ABA9}" srcOrd="0" destOrd="0" presId="urn:microsoft.com/office/officeart/2005/8/layout/orgChart1"/>
    <dgm:cxn modelId="{4B29CBC1-0E2D-41D7-8818-3883A0188B15}" type="presParOf" srcId="{DE5216A7-4918-473B-A99F-11C9444BBD98}" destId="{F970B47D-3D13-4CD9-83EB-9C665C778C52}" srcOrd="1" destOrd="0" presId="urn:microsoft.com/office/officeart/2005/8/layout/orgChart1"/>
    <dgm:cxn modelId="{60A7946B-D5AB-47BC-BB25-7B9F1CEF549D}" type="presParOf" srcId="{D04456D1-F601-4117-BE88-DCAA565BD3D6}" destId="{0EA6E829-FAEF-4C1D-A688-4628E9EBA82A}" srcOrd="1" destOrd="0" presId="urn:microsoft.com/office/officeart/2005/8/layout/orgChart1"/>
    <dgm:cxn modelId="{1E9DA0EB-6B7B-49D2-906F-EE4E65702F54}" type="presParOf" srcId="{D04456D1-F601-4117-BE88-DCAA565BD3D6}" destId="{09C8EED5-6F03-4B20-8B17-958F1396B00E}" srcOrd="2" destOrd="0" presId="urn:microsoft.com/office/officeart/2005/8/layout/orgChart1"/>
    <dgm:cxn modelId="{EC4406B7-52BB-4BEA-870A-27DB192CAC34}" type="presParOf" srcId="{EF17C046-3F14-4717-B065-E1AF810D8DA8}" destId="{31B8F083-048E-40ED-BD39-4ED18B3CEEC3}" srcOrd="6" destOrd="0" presId="urn:microsoft.com/office/officeart/2005/8/layout/orgChart1"/>
    <dgm:cxn modelId="{1EC33B92-E26C-4E08-9438-A28B84D75C8F}" type="presParOf" srcId="{EF17C046-3F14-4717-B065-E1AF810D8DA8}" destId="{38D49A43-8972-4154-A3F8-44007B32497D}" srcOrd="7" destOrd="0" presId="urn:microsoft.com/office/officeart/2005/8/layout/orgChart1"/>
    <dgm:cxn modelId="{613DFD51-5CB5-4CFC-A754-21D2697A1C78}" type="presParOf" srcId="{38D49A43-8972-4154-A3F8-44007B32497D}" destId="{CA39B9C4-A7F1-44B9-91D0-FC4776E91358}" srcOrd="0" destOrd="0" presId="urn:microsoft.com/office/officeart/2005/8/layout/orgChart1"/>
    <dgm:cxn modelId="{4BE0CB4B-F1BF-4B4E-8490-A0F74E725B0C}" type="presParOf" srcId="{CA39B9C4-A7F1-44B9-91D0-FC4776E91358}" destId="{DAF71AA9-02D5-4272-BF61-9590DE66E391}" srcOrd="0" destOrd="0" presId="urn:microsoft.com/office/officeart/2005/8/layout/orgChart1"/>
    <dgm:cxn modelId="{81E7AE54-33D9-4542-861F-029185B934F6}" type="presParOf" srcId="{CA39B9C4-A7F1-44B9-91D0-FC4776E91358}" destId="{D40EE8E2-A287-4C67-A9A9-7D3F006DEC1B}" srcOrd="1" destOrd="0" presId="urn:microsoft.com/office/officeart/2005/8/layout/orgChart1"/>
    <dgm:cxn modelId="{6BE00EAD-F7A7-408C-8EA2-054695DF5C5C}" type="presParOf" srcId="{38D49A43-8972-4154-A3F8-44007B32497D}" destId="{D0AAD341-BBAE-41E3-980B-B0FDB61FBA19}" srcOrd="1" destOrd="0" presId="urn:microsoft.com/office/officeart/2005/8/layout/orgChart1"/>
    <dgm:cxn modelId="{729F28F7-C303-4D6A-9E1C-7B636D54B112}" type="presParOf" srcId="{38D49A43-8972-4154-A3F8-44007B32497D}" destId="{E4D237EF-E2FE-431F-8F13-399C93DC237B}" srcOrd="2" destOrd="0" presId="urn:microsoft.com/office/officeart/2005/8/layout/orgChart1"/>
    <dgm:cxn modelId="{F5949F71-C1D8-4551-B052-A3EE86ECE0D8}" type="presParOf" srcId="{1219C40F-D099-433A-A1D4-DA93C3C26EA0}" destId="{2C9E657C-D988-4CEB-BBF7-375C157CF094}" srcOrd="2" destOrd="0" presId="urn:microsoft.com/office/officeart/2005/8/layout/orgChart1"/>
    <dgm:cxn modelId="{0AA2155D-7C12-4897-9E97-CBA76FB678B8}" type="presParOf" srcId="{46602356-A695-4E43-95EA-E3BB3BD628D1}" destId="{19588A7F-19E5-497F-B1F3-D07C818D79E7}" srcOrd="4" destOrd="0" presId="urn:microsoft.com/office/officeart/2005/8/layout/orgChart1"/>
    <dgm:cxn modelId="{9E18E9E2-623B-4DCD-B66B-DA9F0286FF84}" type="presParOf" srcId="{46602356-A695-4E43-95EA-E3BB3BD628D1}" destId="{6859C885-8774-4F96-95EB-18F77828B02E}" srcOrd="5" destOrd="0" presId="urn:microsoft.com/office/officeart/2005/8/layout/orgChart1"/>
    <dgm:cxn modelId="{0216EB6B-2317-49B0-83BF-A33A56F87CCB}" type="presParOf" srcId="{6859C885-8774-4F96-95EB-18F77828B02E}" destId="{35188539-632C-4C2E-BFA3-B0827B2C29B5}" srcOrd="0" destOrd="0" presId="urn:microsoft.com/office/officeart/2005/8/layout/orgChart1"/>
    <dgm:cxn modelId="{36426C96-8181-4ADD-9522-23D390CF5E4E}" type="presParOf" srcId="{35188539-632C-4C2E-BFA3-B0827B2C29B5}" destId="{2018C8C6-9380-42F2-A49C-247FE5359CD9}" srcOrd="0" destOrd="0" presId="urn:microsoft.com/office/officeart/2005/8/layout/orgChart1"/>
    <dgm:cxn modelId="{CFFC2788-49CC-4CB0-8396-EB6F1C032EC5}" type="presParOf" srcId="{35188539-632C-4C2E-BFA3-B0827B2C29B5}" destId="{D907E7A2-46D7-4178-A445-4EEA7D61E443}" srcOrd="1" destOrd="0" presId="urn:microsoft.com/office/officeart/2005/8/layout/orgChart1"/>
    <dgm:cxn modelId="{9BAD2E17-E2CD-4651-A2E5-7922066C876B}" type="presParOf" srcId="{6859C885-8774-4F96-95EB-18F77828B02E}" destId="{1656B9BB-713B-4E1E-A091-361B75448D98}" srcOrd="1" destOrd="0" presId="urn:microsoft.com/office/officeart/2005/8/layout/orgChart1"/>
    <dgm:cxn modelId="{F679FC03-6DC9-4A26-ACA4-954FB258CD03}" type="presParOf" srcId="{1656B9BB-713B-4E1E-A091-361B75448D98}" destId="{C5C9B9A8-0804-43A0-A987-0A0D90EAE8EF}" srcOrd="0" destOrd="0" presId="urn:microsoft.com/office/officeart/2005/8/layout/orgChart1"/>
    <dgm:cxn modelId="{3510DB41-FD03-410A-9244-147F56ECFB5B}" type="presParOf" srcId="{1656B9BB-713B-4E1E-A091-361B75448D98}" destId="{D6D05EB4-094B-4DCF-99E9-AA250DF679EA}" srcOrd="1" destOrd="0" presId="urn:microsoft.com/office/officeart/2005/8/layout/orgChart1"/>
    <dgm:cxn modelId="{DC9CF02B-2E48-4FA3-A23C-ED35064C5D5E}" type="presParOf" srcId="{D6D05EB4-094B-4DCF-99E9-AA250DF679EA}" destId="{6494EBB2-77E2-4990-AF43-F7EBC247D989}" srcOrd="0" destOrd="0" presId="urn:microsoft.com/office/officeart/2005/8/layout/orgChart1"/>
    <dgm:cxn modelId="{893B42F2-E5AF-4F04-A930-A179184DE27E}" type="presParOf" srcId="{6494EBB2-77E2-4990-AF43-F7EBC247D989}" destId="{E7EA0569-FC3C-4BEE-9887-91068C51AECF}" srcOrd="0" destOrd="0" presId="urn:microsoft.com/office/officeart/2005/8/layout/orgChart1"/>
    <dgm:cxn modelId="{339F0378-7B03-46D1-80C4-262556BDC809}" type="presParOf" srcId="{6494EBB2-77E2-4990-AF43-F7EBC247D989}" destId="{CD25AAAA-464A-4825-A5DB-30FA0774D1DD}" srcOrd="1" destOrd="0" presId="urn:microsoft.com/office/officeart/2005/8/layout/orgChart1"/>
    <dgm:cxn modelId="{6D979C89-B023-4B2F-A990-EFE44BC533F7}" type="presParOf" srcId="{D6D05EB4-094B-4DCF-99E9-AA250DF679EA}" destId="{7BEADC2D-D684-4284-AE30-D1651FC2BD83}" srcOrd="1" destOrd="0" presId="urn:microsoft.com/office/officeart/2005/8/layout/orgChart1"/>
    <dgm:cxn modelId="{A62C004E-2221-4ED6-8EBB-CD01C435F6A6}" type="presParOf" srcId="{D6D05EB4-094B-4DCF-99E9-AA250DF679EA}" destId="{17B91B0D-90CF-4607-8771-57B0EC14B475}" srcOrd="2" destOrd="0" presId="urn:microsoft.com/office/officeart/2005/8/layout/orgChart1"/>
    <dgm:cxn modelId="{56B7A878-E991-4261-AA82-35757974B7FD}" type="presParOf" srcId="{6859C885-8774-4F96-95EB-18F77828B02E}" destId="{DD67A735-386F-4272-8561-0DE886A4142D}" srcOrd="2" destOrd="0" presId="urn:microsoft.com/office/officeart/2005/8/layout/orgChart1"/>
    <dgm:cxn modelId="{E12934E8-8261-42A4-86DD-E70A295438CD}" type="presParOf" srcId="{74462E0C-81BA-4B24-90A7-959DBF062D4E}" destId="{DE3026EA-0F4B-4850-8D81-2507D08EA9B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0451D-3293-4DAA-B126-86F7B8918DFC}" type="doc">
      <dgm:prSet loTypeId="urn:microsoft.com/office/officeart/2005/8/layout/orgChart1" loCatId="hierarchy" qsTypeId="urn:microsoft.com/office/officeart/2005/8/quickstyle/3d4" qsCatId="3D" csTypeId="urn:microsoft.com/office/officeart/2005/8/colors/colorful5" csCatId="colorful" phldr="1"/>
      <dgm:spPr/>
      <dgm:t>
        <a:bodyPr/>
        <a:lstStyle/>
        <a:p>
          <a:endParaRPr lang="es-ES"/>
        </a:p>
      </dgm:t>
    </dgm:pt>
    <dgm:pt modelId="{4F87E591-4F2C-4FA5-ACFB-DEAE8F09FD70}">
      <dgm:prSet phldrT="[Texto]" custT="1"/>
      <dgm:spPr/>
      <dgm:t>
        <a:bodyPr/>
        <a:lstStyle/>
        <a:p>
          <a:r>
            <a:rPr lang="es-ES" sz="2000" noProof="0" dirty="0" smtClean="0"/>
            <a:t>SOFTWARE</a:t>
          </a:r>
          <a:endParaRPr lang="es-ES" sz="2000" noProof="0" dirty="0"/>
        </a:p>
      </dgm:t>
    </dgm:pt>
    <dgm:pt modelId="{AE9AE69A-5A86-48DE-8296-8F4FEF80AAAF}" type="parTrans" cxnId="{B624C2B4-07B9-404D-AC23-3930F700FF58}">
      <dgm:prSet/>
      <dgm:spPr/>
      <dgm:t>
        <a:bodyPr/>
        <a:lstStyle/>
        <a:p>
          <a:endParaRPr lang="es-ES"/>
        </a:p>
      </dgm:t>
    </dgm:pt>
    <dgm:pt modelId="{52C6CCB3-EE37-4045-983F-7638CA44ACDB}" type="sibTrans" cxnId="{B624C2B4-07B9-404D-AC23-3930F700FF58}">
      <dgm:prSet/>
      <dgm:spPr/>
      <dgm:t>
        <a:bodyPr/>
        <a:lstStyle/>
        <a:p>
          <a:endParaRPr lang="es-ES"/>
        </a:p>
      </dgm:t>
    </dgm:pt>
    <dgm:pt modelId="{7AD07231-7EDC-4355-B2E0-01A43BD93BD6}">
      <dgm:prSet phldrT="[Texto]" custT="1"/>
      <dgm:spPr/>
      <dgm:t>
        <a:bodyPr/>
        <a:lstStyle/>
        <a:p>
          <a:r>
            <a:rPr lang="es-ES" sz="1800" noProof="0" dirty="0" smtClean="0"/>
            <a:t>Software </a:t>
          </a:r>
          <a:r>
            <a:rPr lang="es-ES" sz="1800" noProof="0" dirty="0" err="1" smtClean="0"/>
            <a:t>datalogger</a:t>
          </a:r>
          <a:endParaRPr lang="es-ES" sz="1800" noProof="0" dirty="0"/>
        </a:p>
      </dgm:t>
    </dgm:pt>
    <dgm:pt modelId="{6D204D26-4CCA-4D7E-85F9-23A2F01F089E}" type="parTrans" cxnId="{17E8A092-A53C-40DC-8565-BC01BFCC30B5}">
      <dgm:prSet/>
      <dgm:spPr/>
      <dgm:t>
        <a:bodyPr/>
        <a:lstStyle/>
        <a:p>
          <a:endParaRPr lang="es-ES"/>
        </a:p>
      </dgm:t>
    </dgm:pt>
    <dgm:pt modelId="{862EE6F8-6088-4B81-92CD-DA0C0EBA42F7}" type="sibTrans" cxnId="{17E8A092-A53C-40DC-8565-BC01BFCC30B5}">
      <dgm:prSet/>
      <dgm:spPr/>
      <dgm:t>
        <a:bodyPr/>
        <a:lstStyle/>
        <a:p>
          <a:endParaRPr lang="es-ES"/>
        </a:p>
      </dgm:t>
    </dgm:pt>
    <dgm:pt modelId="{CB8101B7-22FD-4D8C-8179-34D6E70B7BBB}">
      <dgm:prSet phldrT="[Texto]" custT="1"/>
      <dgm:spPr/>
      <dgm:t>
        <a:bodyPr/>
        <a:lstStyle/>
        <a:p>
          <a:r>
            <a:rPr lang="es-ES" sz="1800" noProof="0" dirty="0" smtClean="0"/>
            <a:t>Procesamiento de datos</a:t>
          </a:r>
          <a:endParaRPr lang="es-ES" sz="1800" noProof="0" dirty="0"/>
        </a:p>
      </dgm:t>
    </dgm:pt>
    <dgm:pt modelId="{AA82A621-DEDB-4369-89D7-22038AB3BFEC}" type="parTrans" cxnId="{594D7F6E-1C5F-4AA1-A4C5-B3BAC5893FBC}">
      <dgm:prSet/>
      <dgm:spPr/>
      <dgm:t>
        <a:bodyPr/>
        <a:lstStyle/>
        <a:p>
          <a:endParaRPr lang="es-ES"/>
        </a:p>
      </dgm:t>
    </dgm:pt>
    <dgm:pt modelId="{93F813A0-ECEF-442B-A48A-D788333C537B}" type="sibTrans" cxnId="{594D7F6E-1C5F-4AA1-A4C5-B3BAC5893FBC}">
      <dgm:prSet/>
      <dgm:spPr/>
      <dgm:t>
        <a:bodyPr/>
        <a:lstStyle/>
        <a:p>
          <a:endParaRPr lang="es-ES"/>
        </a:p>
      </dgm:t>
    </dgm:pt>
    <dgm:pt modelId="{8FC7A335-6EF5-406C-9368-1766C906960C}">
      <dgm:prSet phldrT="[Texto]" custT="1"/>
      <dgm:spPr/>
      <dgm:t>
        <a:bodyPr/>
        <a:lstStyle/>
        <a:p>
          <a:r>
            <a:rPr lang="es-ES" sz="1800" noProof="0" dirty="0" smtClean="0"/>
            <a:t>HMI: Ingreso de Parámetros</a:t>
          </a:r>
          <a:endParaRPr lang="es-ES" sz="1800" noProof="0" dirty="0"/>
        </a:p>
      </dgm:t>
    </dgm:pt>
    <dgm:pt modelId="{6A58C7B1-8E7C-41D1-81D5-2BAD24A1B003}" type="parTrans" cxnId="{F0AA6769-7AC7-4A64-A149-703D42B4B2E6}">
      <dgm:prSet/>
      <dgm:spPr/>
      <dgm:t>
        <a:bodyPr/>
        <a:lstStyle/>
        <a:p>
          <a:endParaRPr lang="es-ES"/>
        </a:p>
      </dgm:t>
    </dgm:pt>
    <dgm:pt modelId="{CF00AA69-955F-4AFB-8276-78CA90C9283E}" type="sibTrans" cxnId="{F0AA6769-7AC7-4A64-A149-703D42B4B2E6}">
      <dgm:prSet/>
      <dgm:spPr/>
      <dgm:t>
        <a:bodyPr/>
        <a:lstStyle/>
        <a:p>
          <a:endParaRPr lang="es-ES"/>
        </a:p>
      </dgm:t>
    </dgm:pt>
    <dgm:pt modelId="{B8F27A1E-873A-4521-9BCD-51B5684238EB}">
      <dgm:prSet phldrT="[Texto]" custT="1"/>
      <dgm:spPr/>
      <dgm:t>
        <a:bodyPr/>
        <a:lstStyle/>
        <a:p>
          <a:r>
            <a:rPr lang="es-ES" sz="1800" noProof="0" dirty="0" smtClean="0"/>
            <a:t>Controlador</a:t>
          </a:r>
          <a:endParaRPr lang="es-ES" sz="1800" noProof="0" dirty="0"/>
        </a:p>
      </dgm:t>
    </dgm:pt>
    <dgm:pt modelId="{BB878F9C-D41A-4F61-BA90-65A62FA5394E}" type="parTrans" cxnId="{54EFD2BD-6975-4FED-B26C-1F28EB1F2A84}">
      <dgm:prSet/>
      <dgm:spPr/>
      <dgm:t>
        <a:bodyPr/>
        <a:lstStyle/>
        <a:p>
          <a:endParaRPr lang="es-ES"/>
        </a:p>
      </dgm:t>
    </dgm:pt>
    <dgm:pt modelId="{385FF22B-9AF4-43B1-8911-FD633E4AAB2C}" type="sibTrans" cxnId="{54EFD2BD-6975-4FED-B26C-1F28EB1F2A84}">
      <dgm:prSet/>
      <dgm:spPr/>
      <dgm:t>
        <a:bodyPr/>
        <a:lstStyle/>
        <a:p>
          <a:endParaRPr lang="es-ES"/>
        </a:p>
      </dgm:t>
    </dgm:pt>
    <dgm:pt modelId="{236A40EA-31CF-4B05-B0E0-5C98C4DB15F3}">
      <dgm:prSet phldrT="[Texto]" custT="1"/>
      <dgm:spPr/>
      <dgm:t>
        <a:bodyPr/>
        <a:lstStyle/>
        <a:p>
          <a:r>
            <a:rPr lang="es-ES" sz="1800" noProof="0" dirty="0" smtClean="0"/>
            <a:t>HMI: Visualización de Variables</a:t>
          </a:r>
        </a:p>
      </dgm:t>
    </dgm:pt>
    <dgm:pt modelId="{FA00233B-FA7E-4E03-B54C-CD3BE52A111F}" type="parTrans" cxnId="{79E75915-21AE-42E0-AD2A-1C9E0B76192A}">
      <dgm:prSet/>
      <dgm:spPr/>
      <dgm:t>
        <a:bodyPr/>
        <a:lstStyle/>
        <a:p>
          <a:endParaRPr lang="es-ES"/>
        </a:p>
      </dgm:t>
    </dgm:pt>
    <dgm:pt modelId="{920B458D-841B-4FA5-925D-0C3502173280}" type="sibTrans" cxnId="{79E75915-21AE-42E0-AD2A-1C9E0B76192A}">
      <dgm:prSet/>
      <dgm:spPr/>
      <dgm:t>
        <a:bodyPr/>
        <a:lstStyle/>
        <a:p>
          <a:endParaRPr lang="es-ES"/>
        </a:p>
      </dgm:t>
    </dgm:pt>
    <dgm:pt modelId="{3040E7AD-8D88-4950-A44D-242538BD845B}">
      <dgm:prSet phldrT="[Texto]" custT="1"/>
      <dgm:spPr/>
      <dgm:t>
        <a:bodyPr/>
        <a:lstStyle/>
        <a:p>
          <a:r>
            <a:rPr lang="es-ES" sz="1800" noProof="0" dirty="0" smtClean="0"/>
            <a:t>Archivo de datos</a:t>
          </a:r>
          <a:endParaRPr lang="es-ES" sz="1800" noProof="0" dirty="0"/>
        </a:p>
      </dgm:t>
    </dgm:pt>
    <dgm:pt modelId="{AF674F28-3AB6-4A5C-AD49-4961A0AB10AF}" type="parTrans" cxnId="{5181B727-E3F8-4110-9DF2-82647C37F87D}">
      <dgm:prSet/>
      <dgm:spPr/>
      <dgm:t>
        <a:bodyPr/>
        <a:lstStyle/>
        <a:p>
          <a:endParaRPr lang="es-ES"/>
        </a:p>
      </dgm:t>
    </dgm:pt>
    <dgm:pt modelId="{7E42203C-676E-4746-9A42-EA588E67EAAB}" type="sibTrans" cxnId="{5181B727-E3F8-4110-9DF2-82647C37F87D}">
      <dgm:prSet/>
      <dgm:spPr/>
      <dgm:t>
        <a:bodyPr/>
        <a:lstStyle/>
        <a:p>
          <a:endParaRPr lang="es-ES"/>
        </a:p>
      </dgm:t>
    </dgm:pt>
    <dgm:pt modelId="{72F94BE1-7D07-4CF7-B683-34F758DDB378}">
      <dgm:prSet phldrT="[Texto]" custT="1"/>
      <dgm:spPr/>
      <dgm:t>
        <a:bodyPr/>
        <a:lstStyle/>
        <a:p>
          <a:r>
            <a:rPr lang="es-ES" sz="1800" noProof="0" dirty="0" smtClean="0"/>
            <a:t>HMI: Gráficas de comportamiento</a:t>
          </a:r>
          <a:endParaRPr lang="es-ES" sz="1800" noProof="0" dirty="0"/>
        </a:p>
      </dgm:t>
    </dgm:pt>
    <dgm:pt modelId="{2D15AA51-4B82-434F-AECF-BFEDCA7A7BE3}" type="parTrans" cxnId="{F09623B2-8A0B-4383-9F09-DE6DA3378B07}">
      <dgm:prSet/>
      <dgm:spPr/>
      <dgm:t>
        <a:bodyPr/>
        <a:lstStyle/>
        <a:p>
          <a:endParaRPr lang="es-ES"/>
        </a:p>
      </dgm:t>
    </dgm:pt>
    <dgm:pt modelId="{85DC7D69-8B0C-415B-8C0F-B62737BDF4EA}" type="sibTrans" cxnId="{F09623B2-8A0B-4383-9F09-DE6DA3378B07}">
      <dgm:prSet/>
      <dgm:spPr/>
      <dgm:t>
        <a:bodyPr/>
        <a:lstStyle/>
        <a:p>
          <a:endParaRPr lang="es-ES"/>
        </a:p>
      </dgm:t>
    </dgm:pt>
    <dgm:pt modelId="{61E370BA-1942-4946-89F8-8808B0300E96}">
      <dgm:prSet phldrT="[Texto]" custT="1"/>
      <dgm:spPr/>
      <dgm:t>
        <a:bodyPr/>
        <a:lstStyle/>
        <a:p>
          <a:r>
            <a:rPr lang="es-ES" sz="1800" noProof="0" dirty="0" smtClean="0"/>
            <a:t>Generar archivo de datos</a:t>
          </a:r>
        </a:p>
      </dgm:t>
    </dgm:pt>
    <dgm:pt modelId="{3B4AAD89-373D-422E-B1B8-3C1B7ACF44BD}" type="parTrans" cxnId="{17FB78DE-8B7F-4254-B4C1-1C88B8F94370}">
      <dgm:prSet/>
      <dgm:spPr/>
      <dgm:t>
        <a:bodyPr/>
        <a:lstStyle/>
        <a:p>
          <a:endParaRPr lang="es-ES"/>
        </a:p>
      </dgm:t>
    </dgm:pt>
    <dgm:pt modelId="{E95E1A09-3394-41E7-90CD-3A702E0C815A}" type="sibTrans" cxnId="{17FB78DE-8B7F-4254-B4C1-1C88B8F94370}">
      <dgm:prSet/>
      <dgm:spPr/>
      <dgm:t>
        <a:bodyPr/>
        <a:lstStyle/>
        <a:p>
          <a:endParaRPr lang="es-ES"/>
        </a:p>
      </dgm:t>
    </dgm:pt>
    <dgm:pt modelId="{9E6C73E5-00FE-434F-86B1-18F66E97CA7D}" type="pres">
      <dgm:prSet presAssocID="{9FB0451D-3293-4DAA-B126-86F7B8918DFC}" presName="hierChild1" presStyleCnt="0">
        <dgm:presLayoutVars>
          <dgm:orgChart val="1"/>
          <dgm:chPref val="1"/>
          <dgm:dir/>
          <dgm:animOne val="branch"/>
          <dgm:animLvl val="lvl"/>
          <dgm:resizeHandles/>
        </dgm:presLayoutVars>
      </dgm:prSet>
      <dgm:spPr/>
      <dgm:t>
        <a:bodyPr/>
        <a:lstStyle/>
        <a:p>
          <a:endParaRPr lang="es-ES"/>
        </a:p>
      </dgm:t>
    </dgm:pt>
    <dgm:pt modelId="{EEDDB478-B25D-47B4-AB83-89CF8DF3BD9C}" type="pres">
      <dgm:prSet presAssocID="{4F87E591-4F2C-4FA5-ACFB-DEAE8F09FD70}" presName="hierRoot1" presStyleCnt="0">
        <dgm:presLayoutVars>
          <dgm:hierBranch val="init"/>
        </dgm:presLayoutVars>
      </dgm:prSet>
      <dgm:spPr/>
      <dgm:t>
        <a:bodyPr/>
        <a:lstStyle/>
        <a:p>
          <a:endParaRPr lang="es-ES"/>
        </a:p>
      </dgm:t>
    </dgm:pt>
    <dgm:pt modelId="{B130F10E-A21B-4BD4-976B-52B7F9E8C2C1}" type="pres">
      <dgm:prSet presAssocID="{4F87E591-4F2C-4FA5-ACFB-DEAE8F09FD70}" presName="rootComposite1" presStyleCnt="0"/>
      <dgm:spPr/>
      <dgm:t>
        <a:bodyPr/>
        <a:lstStyle/>
        <a:p>
          <a:endParaRPr lang="es-ES"/>
        </a:p>
      </dgm:t>
    </dgm:pt>
    <dgm:pt modelId="{82078386-DFF7-453E-934F-5098F2706D61}" type="pres">
      <dgm:prSet presAssocID="{4F87E591-4F2C-4FA5-ACFB-DEAE8F09FD70}" presName="rootText1" presStyleLbl="node0" presStyleIdx="0" presStyleCnt="1" custScaleX="319640">
        <dgm:presLayoutVars>
          <dgm:chPref val="3"/>
        </dgm:presLayoutVars>
      </dgm:prSet>
      <dgm:spPr/>
      <dgm:t>
        <a:bodyPr/>
        <a:lstStyle/>
        <a:p>
          <a:endParaRPr lang="es-ES"/>
        </a:p>
      </dgm:t>
    </dgm:pt>
    <dgm:pt modelId="{1226AF07-951E-415E-9479-6A5373A4121B}" type="pres">
      <dgm:prSet presAssocID="{4F87E591-4F2C-4FA5-ACFB-DEAE8F09FD70}" presName="rootConnector1" presStyleLbl="node1" presStyleIdx="0" presStyleCnt="0"/>
      <dgm:spPr/>
      <dgm:t>
        <a:bodyPr/>
        <a:lstStyle/>
        <a:p>
          <a:endParaRPr lang="es-ES"/>
        </a:p>
      </dgm:t>
    </dgm:pt>
    <dgm:pt modelId="{82D13968-A70E-4C5D-89A5-F45097C82472}" type="pres">
      <dgm:prSet presAssocID="{4F87E591-4F2C-4FA5-ACFB-DEAE8F09FD70}" presName="hierChild2" presStyleCnt="0"/>
      <dgm:spPr/>
      <dgm:t>
        <a:bodyPr/>
        <a:lstStyle/>
        <a:p>
          <a:endParaRPr lang="es-ES"/>
        </a:p>
      </dgm:t>
    </dgm:pt>
    <dgm:pt modelId="{9178DD60-94A8-49B2-9037-09550C85A6C2}" type="pres">
      <dgm:prSet presAssocID="{6D204D26-4CCA-4D7E-85F9-23A2F01F089E}" presName="Name37" presStyleLbl="parChTrans1D2" presStyleIdx="0" presStyleCnt="2"/>
      <dgm:spPr/>
      <dgm:t>
        <a:bodyPr/>
        <a:lstStyle/>
        <a:p>
          <a:endParaRPr lang="es-ES"/>
        </a:p>
      </dgm:t>
    </dgm:pt>
    <dgm:pt modelId="{5046201B-63AB-4E9E-8A5E-41C6E7DF1849}" type="pres">
      <dgm:prSet presAssocID="{7AD07231-7EDC-4355-B2E0-01A43BD93BD6}" presName="hierRoot2" presStyleCnt="0">
        <dgm:presLayoutVars>
          <dgm:hierBranch val="init"/>
        </dgm:presLayoutVars>
      </dgm:prSet>
      <dgm:spPr/>
      <dgm:t>
        <a:bodyPr/>
        <a:lstStyle/>
        <a:p>
          <a:endParaRPr lang="es-ES"/>
        </a:p>
      </dgm:t>
    </dgm:pt>
    <dgm:pt modelId="{2C42CB59-F2EC-4DE9-8813-62D01B7728FA}" type="pres">
      <dgm:prSet presAssocID="{7AD07231-7EDC-4355-B2E0-01A43BD93BD6}" presName="rootComposite" presStyleCnt="0"/>
      <dgm:spPr/>
      <dgm:t>
        <a:bodyPr/>
        <a:lstStyle/>
        <a:p>
          <a:endParaRPr lang="es-ES"/>
        </a:p>
      </dgm:t>
    </dgm:pt>
    <dgm:pt modelId="{4510F994-073A-4503-9705-5DB6B531BF80}" type="pres">
      <dgm:prSet presAssocID="{7AD07231-7EDC-4355-B2E0-01A43BD93BD6}" presName="rootText" presStyleLbl="node2" presStyleIdx="0" presStyleCnt="2" custScaleX="319640" custLinFactNeighborX="-79130">
        <dgm:presLayoutVars>
          <dgm:chPref val="3"/>
        </dgm:presLayoutVars>
      </dgm:prSet>
      <dgm:spPr/>
      <dgm:t>
        <a:bodyPr/>
        <a:lstStyle/>
        <a:p>
          <a:endParaRPr lang="es-ES"/>
        </a:p>
      </dgm:t>
    </dgm:pt>
    <dgm:pt modelId="{B56D3611-5469-499C-A039-0816974BBBDC}" type="pres">
      <dgm:prSet presAssocID="{7AD07231-7EDC-4355-B2E0-01A43BD93BD6}" presName="rootConnector" presStyleLbl="node2" presStyleIdx="0" presStyleCnt="2"/>
      <dgm:spPr/>
      <dgm:t>
        <a:bodyPr/>
        <a:lstStyle/>
        <a:p>
          <a:endParaRPr lang="es-ES"/>
        </a:p>
      </dgm:t>
    </dgm:pt>
    <dgm:pt modelId="{161C9FA0-4184-4D60-8ADB-8E7B4339A6EB}" type="pres">
      <dgm:prSet presAssocID="{7AD07231-7EDC-4355-B2E0-01A43BD93BD6}" presName="hierChild4" presStyleCnt="0"/>
      <dgm:spPr/>
      <dgm:t>
        <a:bodyPr/>
        <a:lstStyle/>
        <a:p>
          <a:endParaRPr lang="es-ES"/>
        </a:p>
      </dgm:t>
    </dgm:pt>
    <dgm:pt modelId="{90C46554-450D-4B92-B3D4-245D49C20634}" type="pres">
      <dgm:prSet presAssocID="{6A58C7B1-8E7C-41D1-81D5-2BAD24A1B003}" presName="Name37" presStyleLbl="parChTrans1D3" presStyleIdx="0" presStyleCnt="6"/>
      <dgm:spPr/>
      <dgm:t>
        <a:bodyPr/>
        <a:lstStyle/>
        <a:p>
          <a:endParaRPr lang="es-ES"/>
        </a:p>
      </dgm:t>
    </dgm:pt>
    <dgm:pt modelId="{C931E93D-7EC6-4869-A34C-35D284919F73}" type="pres">
      <dgm:prSet presAssocID="{8FC7A335-6EF5-406C-9368-1766C906960C}" presName="hierRoot2" presStyleCnt="0">
        <dgm:presLayoutVars>
          <dgm:hierBranch val="init"/>
        </dgm:presLayoutVars>
      </dgm:prSet>
      <dgm:spPr/>
      <dgm:t>
        <a:bodyPr/>
        <a:lstStyle/>
        <a:p>
          <a:endParaRPr lang="es-ES"/>
        </a:p>
      </dgm:t>
    </dgm:pt>
    <dgm:pt modelId="{41B991A4-A44F-4ED6-AA78-8EE0BAAEB8E8}" type="pres">
      <dgm:prSet presAssocID="{8FC7A335-6EF5-406C-9368-1766C906960C}" presName="rootComposite" presStyleCnt="0"/>
      <dgm:spPr/>
      <dgm:t>
        <a:bodyPr/>
        <a:lstStyle/>
        <a:p>
          <a:endParaRPr lang="es-ES"/>
        </a:p>
      </dgm:t>
    </dgm:pt>
    <dgm:pt modelId="{4CF1AEAE-5E1E-4538-80D5-9D4562B46129}" type="pres">
      <dgm:prSet presAssocID="{8FC7A335-6EF5-406C-9368-1766C906960C}" presName="rootText" presStyleLbl="node3" presStyleIdx="0" presStyleCnt="6" custScaleX="319640" custLinFactNeighborX="-79130">
        <dgm:presLayoutVars>
          <dgm:chPref val="3"/>
        </dgm:presLayoutVars>
      </dgm:prSet>
      <dgm:spPr/>
      <dgm:t>
        <a:bodyPr/>
        <a:lstStyle/>
        <a:p>
          <a:endParaRPr lang="es-ES"/>
        </a:p>
      </dgm:t>
    </dgm:pt>
    <dgm:pt modelId="{1219CEE0-719F-4D46-A3FA-A3AB70D51E4B}" type="pres">
      <dgm:prSet presAssocID="{8FC7A335-6EF5-406C-9368-1766C906960C}" presName="rootConnector" presStyleLbl="node3" presStyleIdx="0" presStyleCnt="6"/>
      <dgm:spPr/>
      <dgm:t>
        <a:bodyPr/>
        <a:lstStyle/>
        <a:p>
          <a:endParaRPr lang="es-ES"/>
        </a:p>
      </dgm:t>
    </dgm:pt>
    <dgm:pt modelId="{1D8994D1-1839-47EC-B58D-0762E58F4C1B}" type="pres">
      <dgm:prSet presAssocID="{8FC7A335-6EF5-406C-9368-1766C906960C}" presName="hierChild4" presStyleCnt="0"/>
      <dgm:spPr/>
      <dgm:t>
        <a:bodyPr/>
        <a:lstStyle/>
        <a:p>
          <a:endParaRPr lang="es-ES"/>
        </a:p>
      </dgm:t>
    </dgm:pt>
    <dgm:pt modelId="{599B5E9C-2C70-443D-B630-A2FE10AB8AAF}" type="pres">
      <dgm:prSet presAssocID="{8FC7A335-6EF5-406C-9368-1766C906960C}" presName="hierChild5" presStyleCnt="0"/>
      <dgm:spPr/>
      <dgm:t>
        <a:bodyPr/>
        <a:lstStyle/>
        <a:p>
          <a:endParaRPr lang="es-ES"/>
        </a:p>
      </dgm:t>
    </dgm:pt>
    <dgm:pt modelId="{FB961704-F72C-4943-8CA2-28726CC98202}" type="pres">
      <dgm:prSet presAssocID="{BB878F9C-D41A-4F61-BA90-65A62FA5394E}" presName="Name37" presStyleLbl="parChTrans1D3" presStyleIdx="1" presStyleCnt="6"/>
      <dgm:spPr/>
      <dgm:t>
        <a:bodyPr/>
        <a:lstStyle/>
        <a:p>
          <a:endParaRPr lang="es-ES"/>
        </a:p>
      </dgm:t>
    </dgm:pt>
    <dgm:pt modelId="{70ED7A86-6F0C-40F3-B660-FF4F06F29A28}" type="pres">
      <dgm:prSet presAssocID="{B8F27A1E-873A-4521-9BCD-51B5684238EB}" presName="hierRoot2" presStyleCnt="0">
        <dgm:presLayoutVars>
          <dgm:hierBranch val="init"/>
        </dgm:presLayoutVars>
      </dgm:prSet>
      <dgm:spPr/>
      <dgm:t>
        <a:bodyPr/>
        <a:lstStyle/>
        <a:p>
          <a:endParaRPr lang="es-ES"/>
        </a:p>
      </dgm:t>
    </dgm:pt>
    <dgm:pt modelId="{5CA37603-5386-4ECA-BE5A-2B61A292E638}" type="pres">
      <dgm:prSet presAssocID="{B8F27A1E-873A-4521-9BCD-51B5684238EB}" presName="rootComposite" presStyleCnt="0"/>
      <dgm:spPr/>
      <dgm:t>
        <a:bodyPr/>
        <a:lstStyle/>
        <a:p>
          <a:endParaRPr lang="es-ES"/>
        </a:p>
      </dgm:t>
    </dgm:pt>
    <dgm:pt modelId="{6291F7D3-9D1C-4D56-88D8-07C6E87A9845}" type="pres">
      <dgm:prSet presAssocID="{B8F27A1E-873A-4521-9BCD-51B5684238EB}" presName="rootText" presStyleLbl="node3" presStyleIdx="1" presStyleCnt="6" custScaleX="319640" custLinFactNeighborX="-79130">
        <dgm:presLayoutVars>
          <dgm:chPref val="3"/>
        </dgm:presLayoutVars>
      </dgm:prSet>
      <dgm:spPr/>
      <dgm:t>
        <a:bodyPr/>
        <a:lstStyle/>
        <a:p>
          <a:endParaRPr lang="es-ES"/>
        </a:p>
      </dgm:t>
    </dgm:pt>
    <dgm:pt modelId="{A57174DC-5FA6-492D-99A2-A059B2C5B6E2}" type="pres">
      <dgm:prSet presAssocID="{B8F27A1E-873A-4521-9BCD-51B5684238EB}" presName="rootConnector" presStyleLbl="node3" presStyleIdx="1" presStyleCnt="6"/>
      <dgm:spPr/>
      <dgm:t>
        <a:bodyPr/>
        <a:lstStyle/>
        <a:p>
          <a:endParaRPr lang="es-ES"/>
        </a:p>
      </dgm:t>
    </dgm:pt>
    <dgm:pt modelId="{2360604C-C755-4C10-9960-F2D8DA026108}" type="pres">
      <dgm:prSet presAssocID="{B8F27A1E-873A-4521-9BCD-51B5684238EB}" presName="hierChild4" presStyleCnt="0"/>
      <dgm:spPr/>
      <dgm:t>
        <a:bodyPr/>
        <a:lstStyle/>
        <a:p>
          <a:endParaRPr lang="es-ES"/>
        </a:p>
      </dgm:t>
    </dgm:pt>
    <dgm:pt modelId="{815539C9-6C48-4F3B-AB9E-1B834330E2EB}" type="pres">
      <dgm:prSet presAssocID="{B8F27A1E-873A-4521-9BCD-51B5684238EB}" presName="hierChild5" presStyleCnt="0"/>
      <dgm:spPr/>
      <dgm:t>
        <a:bodyPr/>
        <a:lstStyle/>
        <a:p>
          <a:endParaRPr lang="es-ES"/>
        </a:p>
      </dgm:t>
    </dgm:pt>
    <dgm:pt modelId="{7B16D684-69C7-44BB-B81B-8CC71D2CD7CA}" type="pres">
      <dgm:prSet presAssocID="{FA00233B-FA7E-4E03-B54C-CD3BE52A111F}" presName="Name37" presStyleLbl="parChTrans1D3" presStyleIdx="2" presStyleCnt="6"/>
      <dgm:spPr/>
      <dgm:t>
        <a:bodyPr/>
        <a:lstStyle/>
        <a:p>
          <a:endParaRPr lang="es-ES"/>
        </a:p>
      </dgm:t>
    </dgm:pt>
    <dgm:pt modelId="{A5B2B472-12F5-43A3-AD33-8046DC44BB4E}" type="pres">
      <dgm:prSet presAssocID="{236A40EA-31CF-4B05-B0E0-5C98C4DB15F3}" presName="hierRoot2" presStyleCnt="0">
        <dgm:presLayoutVars>
          <dgm:hierBranch val="init"/>
        </dgm:presLayoutVars>
      </dgm:prSet>
      <dgm:spPr/>
      <dgm:t>
        <a:bodyPr/>
        <a:lstStyle/>
        <a:p>
          <a:endParaRPr lang="es-ES"/>
        </a:p>
      </dgm:t>
    </dgm:pt>
    <dgm:pt modelId="{0E464C0F-F101-4BEE-A6BC-55C4CA29932A}" type="pres">
      <dgm:prSet presAssocID="{236A40EA-31CF-4B05-B0E0-5C98C4DB15F3}" presName="rootComposite" presStyleCnt="0"/>
      <dgm:spPr/>
      <dgm:t>
        <a:bodyPr/>
        <a:lstStyle/>
        <a:p>
          <a:endParaRPr lang="es-ES"/>
        </a:p>
      </dgm:t>
    </dgm:pt>
    <dgm:pt modelId="{2B077B34-C11B-48A9-B382-7DBFFFA324D4}" type="pres">
      <dgm:prSet presAssocID="{236A40EA-31CF-4B05-B0E0-5C98C4DB15F3}" presName="rootText" presStyleLbl="node3" presStyleIdx="2" presStyleCnt="6" custScaleX="319640" custLinFactNeighborX="-79130">
        <dgm:presLayoutVars>
          <dgm:chPref val="3"/>
        </dgm:presLayoutVars>
      </dgm:prSet>
      <dgm:spPr/>
      <dgm:t>
        <a:bodyPr/>
        <a:lstStyle/>
        <a:p>
          <a:endParaRPr lang="es-ES"/>
        </a:p>
      </dgm:t>
    </dgm:pt>
    <dgm:pt modelId="{98DC6999-A003-4AAB-A9FA-7723699F1EC2}" type="pres">
      <dgm:prSet presAssocID="{236A40EA-31CF-4B05-B0E0-5C98C4DB15F3}" presName="rootConnector" presStyleLbl="node3" presStyleIdx="2" presStyleCnt="6"/>
      <dgm:spPr/>
      <dgm:t>
        <a:bodyPr/>
        <a:lstStyle/>
        <a:p>
          <a:endParaRPr lang="es-ES"/>
        </a:p>
      </dgm:t>
    </dgm:pt>
    <dgm:pt modelId="{489157A3-2D4B-4F34-A9DC-8D4F2A6156B6}" type="pres">
      <dgm:prSet presAssocID="{236A40EA-31CF-4B05-B0E0-5C98C4DB15F3}" presName="hierChild4" presStyleCnt="0"/>
      <dgm:spPr/>
      <dgm:t>
        <a:bodyPr/>
        <a:lstStyle/>
        <a:p>
          <a:endParaRPr lang="es-ES"/>
        </a:p>
      </dgm:t>
    </dgm:pt>
    <dgm:pt modelId="{10B127CD-2725-4355-A05B-2DBEEC61F9FD}" type="pres">
      <dgm:prSet presAssocID="{236A40EA-31CF-4B05-B0E0-5C98C4DB15F3}" presName="hierChild5" presStyleCnt="0"/>
      <dgm:spPr/>
      <dgm:t>
        <a:bodyPr/>
        <a:lstStyle/>
        <a:p>
          <a:endParaRPr lang="es-ES"/>
        </a:p>
      </dgm:t>
    </dgm:pt>
    <dgm:pt modelId="{C1775AAC-0D51-4C54-B8CE-728ED757878A}" type="pres">
      <dgm:prSet presAssocID="{3B4AAD89-373D-422E-B1B8-3C1B7ACF44BD}" presName="Name37" presStyleLbl="parChTrans1D3" presStyleIdx="3" presStyleCnt="6"/>
      <dgm:spPr/>
      <dgm:t>
        <a:bodyPr/>
        <a:lstStyle/>
        <a:p>
          <a:endParaRPr lang="es-ES"/>
        </a:p>
      </dgm:t>
    </dgm:pt>
    <dgm:pt modelId="{8251605A-FCCA-4783-8518-1DC8269E5FC3}" type="pres">
      <dgm:prSet presAssocID="{61E370BA-1942-4946-89F8-8808B0300E96}" presName="hierRoot2" presStyleCnt="0">
        <dgm:presLayoutVars>
          <dgm:hierBranch val="init"/>
        </dgm:presLayoutVars>
      </dgm:prSet>
      <dgm:spPr/>
      <dgm:t>
        <a:bodyPr/>
        <a:lstStyle/>
        <a:p>
          <a:endParaRPr lang="es-ES"/>
        </a:p>
      </dgm:t>
    </dgm:pt>
    <dgm:pt modelId="{A242FDB3-E2C6-476D-B7AF-B04CD8B588DC}" type="pres">
      <dgm:prSet presAssocID="{61E370BA-1942-4946-89F8-8808B0300E96}" presName="rootComposite" presStyleCnt="0"/>
      <dgm:spPr/>
      <dgm:t>
        <a:bodyPr/>
        <a:lstStyle/>
        <a:p>
          <a:endParaRPr lang="es-ES"/>
        </a:p>
      </dgm:t>
    </dgm:pt>
    <dgm:pt modelId="{E44F4B12-4A85-4461-8B70-92F18411CB2A}" type="pres">
      <dgm:prSet presAssocID="{61E370BA-1942-4946-89F8-8808B0300E96}" presName="rootText" presStyleLbl="node3" presStyleIdx="3" presStyleCnt="6" custScaleX="319640" custLinFactNeighborX="-79130">
        <dgm:presLayoutVars>
          <dgm:chPref val="3"/>
        </dgm:presLayoutVars>
      </dgm:prSet>
      <dgm:spPr/>
      <dgm:t>
        <a:bodyPr/>
        <a:lstStyle/>
        <a:p>
          <a:endParaRPr lang="es-ES"/>
        </a:p>
      </dgm:t>
    </dgm:pt>
    <dgm:pt modelId="{40E40CBF-21B9-4D54-A0A7-07C65562529A}" type="pres">
      <dgm:prSet presAssocID="{61E370BA-1942-4946-89F8-8808B0300E96}" presName="rootConnector" presStyleLbl="node3" presStyleIdx="3" presStyleCnt="6"/>
      <dgm:spPr/>
      <dgm:t>
        <a:bodyPr/>
        <a:lstStyle/>
        <a:p>
          <a:endParaRPr lang="es-ES"/>
        </a:p>
      </dgm:t>
    </dgm:pt>
    <dgm:pt modelId="{C4188A1B-C8FB-4F72-B015-F500074BB943}" type="pres">
      <dgm:prSet presAssocID="{61E370BA-1942-4946-89F8-8808B0300E96}" presName="hierChild4" presStyleCnt="0"/>
      <dgm:spPr/>
      <dgm:t>
        <a:bodyPr/>
        <a:lstStyle/>
        <a:p>
          <a:endParaRPr lang="es-ES"/>
        </a:p>
      </dgm:t>
    </dgm:pt>
    <dgm:pt modelId="{24F0AD46-2F56-41FD-AFCF-142829670973}" type="pres">
      <dgm:prSet presAssocID="{61E370BA-1942-4946-89F8-8808B0300E96}" presName="hierChild5" presStyleCnt="0"/>
      <dgm:spPr/>
      <dgm:t>
        <a:bodyPr/>
        <a:lstStyle/>
        <a:p>
          <a:endParaRPr lang="es-ES"/>
        </a:p>
      </dgm:t>
    </dgm:pt>
    <dgm:pt modelId="{5BFC4CCF-559D-440B-B541-4F44E748E740}" type="pres">
      <dgm:prSet presAssocID="{7AD07231-7EDC-4355-B2E0-01A43BD93BD6}" presName="hierChild5" presStyleCnt="0"/>
      <dgm:spPr/>
      <dgm:t>
        <a:bodyPr/>
        <a:lstStyle/>
        <a:p>
          <a:endParaRPr lang="es-ES"/>
        </a:p>
      </dgm:t>
    </dgm:pt>
    <dgm:pt modelId="{89FBC454-431E-45E9-9CE3-64538A604B46}" type="pres">
      <dgm:prSet presAssocID="{AA82A621-DEDB-4369-89D7-22038AB3BFEC}" presName="Name37" presStyleLbl="parChTrans1D2" presStyleIdx="1" presStyleCnt="2"/>
      <dgm:spPr/>
      <dgm:t>
        <a:bodyPr/>
        <a:lstStyle/>
        <a:p>
          <a:endParaRPr lang="es-ES"/>
        </a:p>
      </dgm:t>
    </dgm:pt>
    <dgm:pt modelId="{BF6A022C-EDBD-4549-90F5-07FBDC7B68C5}" type="pres">
      <dgm:prSet presAssocID="{CB8101B7-22FD-4D8C-8179-34D6E70B7BBB}" presName="hierRoot2" presStyleCnt="0">
        <dgm:presLayoutVars>
          <dgm:hierBranch val="init"/>
        </dgm:presLayoutVars>
      </dgm:prSet>
      <dgm:spPr/>
      <dgm:t>
        <a:bodyPr/>
        <a:lstStyle/>
        <a:p>
          <a:endParaRPr lang="es-ES"/>
        </a:p>
      </dgm:t>
    </dgm:pt>
    <dgm:pt modelId="{36F64CEA-B45F-40AE-9813-D86E77E35604}" type="pres">
      <dgm:prSet presAssocID="{CB8101B7-22FD-4D8C-8179-34D6E70B7BBB}" presName="rootComposite" presStyleCnt="0"/>
      <dgm:spPr/>
      <dgm:t>
        <a:bodyPr/>
        <a:lstStyle/>
        <a:p>
          <a:endParaRPr lang="es-ES"/>
        </a:p>
      </dgm:t>
    </dgm:pt>
    <dgm:pt modelId="{333458C5-D486-4401-BD61-AB4F66B195CD}" type="pres">
      <dgm:prSet presAssocID="{CB8101B7-22FD-4D8C-8179-34D6E70B7BBB}" presName="rootText" presStyleLbl="node2" presStyleIdx="1" presStyleCnt="2" custScaleX="319640" custLinFactNeighborX="56893">
        <dgm:presLayoutVars>
          <dgm:chPref val="3"/>
        </dgm:presLayoutVars>
      </dgm:prSet>
      <dgm:spPr/>
      <dgm:t>
        <a:bodyPr/>
        <a:lstStyle/>
        <a:p>
          <a:endParaRPr lang="es-ES"/>
        </a:p>
      </dgm:t>
    </dgm:pt>
    <dgm:pt modelId="{2C08E0DE-25BE-44D1-9643-F931963C4901}" type="pres">
      <dgm:prSet presAssocID="{CB8101B7-22FD-4D8C-8179-34D6E70B7BBB}" presName="rootConnector" presStyleLbl="node2" presStyleIdx="1" presStyleCnt="2"/>
      <dgm:spPr/>
      <dgm:t>
        <a:bodyPr/>
        <a:lstStyle/>
        <a:p>
          <a:endParaRPr lang="es-ES"/>
        </a:p>
      </dgm:t>
    </dgm:pt>
    <dgm:pt modelId="{DC97A610-B47C-4D00-86DB-61796030CAD3}" type="pres">
      <dgm:prSet presAssocID="{CB8101B7-22FD-4D8C-8179-34D6E70B7BBB}" presName="hierChild4" presStyleCnt="0"/>
      <dgm:spPr/>
      <dgm:t>
        <a:bodyPr/>
        <a:lstStyle/>
        <a:p>
          <a:endParaRPr lang="es-ES"/>
        </a:p>
      </dgm:t>
    </dgm:pt>
    <dgm:pt modelId="{3A07103F-EDD1-4766-8BDA-B17432D972FC}" type="pres">
      <dgm:prSet presAssocID="{AF674F28-3AB6-4A5C-AD49-4961A0AB10AF}" presName="Name37" presStyleLbl="parChTrans1D3" presStyleIdx="4" presStyleCnt="6"/>
      <dgm:spPr/>
      <dgm:t>
        <a:bodyPr/>
        <a:lstStyle/>
        <a:p>
          <a:endParaRPr lang="es-ES"/>
        </a:p>
      </dgm:t>
    </dgm:pt>
    <dgm:pt modelId="{7412EEA1-9399-4A61-B45E-F35B87C43084}" type="pres">
      <dgm:prSet presAssocID="{3040E7AD-8D88-4950-A44D-242538BD845B}" presName="hierRoot2" presStyleCnt="0">
        <dgm:presLayoutVars>
          <dgm:hierBranch val="init"/>
        </dgm:presLayoutVars>
      </dgm:prSet>
      <dgm:spPr/>
      <dgm:t>
        <a:bodyPr/>
        <a:lstStyle/>
        <a:p>
          <a:endParaRPr lang="es-ES"/>
        </a:p>
      </dgm:t>
    </dgm:pt>
    <dgm:pt modelId="{2283A9D4-614B-4E39-B640-FFD3439F11DC}" type="pres">
      <dgm:prSet presAssocID="{3040E7AD-8D88-4950-A44D-242538BD845B}" presName="rootComposite" presStyleCnt="0"/>
      <dgm:spPr/>
      <dgm:t>
        <a:bodyPr/>
        <a:lstStyle/>
        <a:p>
          <a:endParaRPr lang="es-ES"/>
        </a:p>
      </dgm:t>
    </dgm:pt>
    <dgm:pt modelId="{B1402C64-DEA3-4379-8C37-C91BB6DE4BDE}" type="pres">
      <dgm:prSet presAssocID="{3040E7AD-8D88-4950-A44D-242538BD845B}" presName="rootText" presStyleLbl="node3" presStyleIdx="4" presStyleCnt="6" custScaleX="319640" custLinFactNeighborX="56893">
        <dgm:presLayoutVars>
          <dgm:chPref val="3"/>
        </dgm:presLayoutVars>
      </dgm:prSet>
      <dgm:spPr/>
      <dgm:t>
        <a:bodyPr/>
        <a:lstStyle/>
        <a:p>
          <a:endParaRPr lang="es-ES"/>
        </a:p>
      </dgm:t>
    </dgm:pt>
    <dgm:pt modelId="{68176F6C-F580-4B86-B732-1963B95E8E39}" type="pres">
      <dgm:prSet presAssocID="{3040E7AD-8D88-4950-A44D-242538BD845B}" presName="rootConnector" presStyleLbl="node3" presStyleIdx="4" presStyleCnt="6"/>
      <dgm:spPr/>
      <dgm:t>
        <a:bodyPr/>
        <a:lstStyle/>
        <a:p>
          <a:endParaRPr lang="es-ES"/>
        </a:p>
      </dgm:t>
    </dgm:pt>
    <dgm:pt modelId="{17E68523-195C-4B9F-B8FE-02F2BD0083D3}" type="pres">
      <dgm:prSet presAssocID="{3040E7AD-8D88-4950-A44D-242538BD845B}" presName="hierChild4" presStyleCnt="0"/>
      <dgm:spPr/>
      <dgm:t>
        <a:bodyPr/>
        <a:lstStyle/>
        <a:p>
          <a:endParaRPr lang="es-ES"/>
        </a:p>
      </dgm:t>
    </dgm:pt>
    <dgm:pt modelId="{93CD0962-A6DD-45D6-BDD6-76234B0464EE}" type="pres">
      <dgm:prSet presAssocID="{3040E7AD-8D88-4950-A44D-242538BD845B}" presName="hierChild5" presStyleCnt="0"/>
      <dgm:spPr/>
      <dgm:t>
        <a:bodyPr/>
        <a:lstStyle/>
        <a:p>
          <a:endParaRPr lang="es-ES"/>
        </a:p>
      </dgm:t>
    </dgm:pt>
    <dgm:pt modelId="{FAF0E12B-34F9-4631-BE90-4A9100E5C638}" type="pres">
      <dgm:prSet presAssocID="{2D15AA51-4B82-434F-AECF-BFEDCA7A7BE3}" presName="Name37" presStyleLbl="parChTrans1D3" presStyleIdx="5" presStyleCnt="6"/>
      <dgm:spPr/>
      <dgm:t>
        <a:bodyPr/>
        <a:lstStyle/>
        <a:p>
          <a:endParaRPr lang="es-ES"/>
        </a:p>
      </dgm:t>
    </dgm:pt>
    <dgm:pt modelId="{26F1AC18-7DE9-4BEB-BB56-E0BBFFD8D03C}" type="pres">
      <dgm:prSet presAssocID="{72F94BE1-7D07-4CF7-B683-34F758DDB378}" presName="hierRoot2" presStyleCnt="0">
        <dgm:presLayoutVars>
          <dgm:hierBranch val="init"/>
        </dgm:presLayoutVars>
      </dgm:prSet>
      <dgm:spPr/>
      <dgm:t>
        <a:bodyPr/>
        <a:lstStyle/>
        <a:p>
          <a:endParaRPr lang="es-ES"/>
        </a:p>
      </dgm:t>
    </dgm:pt>
    <dgm:pt modelId="{99A6A3B3-45A9-41EC-A0E4-5E5B931E9DD5}" type="pres">
      <dgm:prSet presAssocID="{72F94BE1-7D07-4CF7-B683-34F758DDB378}" presName="rootComposite" presStyleCnt="0"/>
      <dgm:spPr/>
      <dgm:t>
        <a:bodyPr/>
        <a:lstStyle/>
        <a:p>
          <a:endParaRPr lang="es-ES"/>
        </a:p>
      </dgm:t>
    </dgm:pt>
    <dgm:pt modelId="{05A56AD5-8435-47AE-A333-240D05B2FBD0}" type="pres">
      <dgm:prSet presAssocID="{72F94BE1-7D07-4CF7-B683-34F758DDB378}" presName="rootText" presStyleLbl="node3" presStyleIdx="5" presStyleCnt="6" custScaleX="319640" custLinFactNeighborX="56893">
        <dgm:presLayoutVars>
          <dgm:chPref val="3"/>
        </dgm:presLayoutVars>
      </dgm:prSet>
      <dgm:spPr/>
      <dgm:t>
        <a:bodyPr/>
        <a:lstStyle/>
        <a:p>
          <a:endParaRPr lang="es-ES"/>
        </a:p>
      </dgm:t>
    </dgm:pt>
    <dgm:pt modelId="{240F37FE-8FE7-4D3A-89FC-4ECA7E7567B1}" type="pres">
      <dgm:prSet presAssocID="{72F94BE1-7D07-4CF7-B683-34F758DDB378}" presName="rootConnector" presStyleLbl="node3" presStyleIdx="5" presStyleCnt="6"/>
      <dgm:spPr/>
      <dgm:t>
        <a:bodyPr/>
        <a:lstStyle/>
        <a:p>
          <a:endParaRPr lang="es-ES"/>
        </a:p>
      </dgm:t>
    </dgm:pt>
    <dgm:pt modelId="{EC9D2020-DECE-4B84-8A16-07E2381D28D6}" type="pres">
      <dgm:prSet presAssocID="{72F94BE1-7D07-4CF7-B683-34F758DDB378}" presName="hierChild4" presStyleCnt="0"/>
      <dgm:spPr/>
      <dgm:t>
        <a:bodyPr/>
        <a:lstStyle/>
        <a:p>
          <a:endParaRPr lang="es-ES"/>
        </a:p>
      </dgm:t>
    </dgm:pt>
    <dgm:pt modelId="{4F18A9CE-D328-4234-A8E2-48203A89BFE8}" type="pres">
      <dgm:prSet presAssocID="{72F94BE1-7D07-4CF7-B683-34F758DDB378}" presName="hierChild5" presStyleCnt="0"/>
      <dgm:spPr/>
      <dgm:t>
        <a:bodyPr/>
        <a:lstStyle/>
        <a:p>
          <a:endParaRPr lang="es-ES"/>
        </a:p>
      </dgm:t>
    </dgm:pt>
    <dgm:pt modelId="{9967D7D4-AB2E-416F-84D4-5D4B7615BBF1}" type="pres">
      <dgm:prSet presAssocID="{CB8101B7-22FD-4D8C-8179-34D6E70B7BBB}" presName="hierChild5" presStyleCnt="0"/>
      <dgm:spPr/>
      <dgm:t>
        <a:bodyPr/>
        <a:lstStyle/>
        <a:p>
          <a:endParaRPr lang="es-ES"/>
        </a:p>
      </dgm:t>
    </dgm:pt>
    <dgm:pt modelId="{063EFA2C-6161-4280-8C7A-EE4A7511E784}" type="pres">
      <dgm:prSet presAssocID="{4F87E591-4F2C-4FA5-ACFB-DEAE8F09FD70}" presName="hierChild3" presStyleCnt="0"/>
      <dgm:spPr/>
      <dgm:t>
        <a:bodyPr/>
        <a:lstStyle/>
        <a:p>
          <a:endParaRPr lang="es-ES"/>
        </a:p>
      </dgm:t>
    </dgm:pt>
  </dgm:ptLst>
  <dgm:cxnLst>
    <dgm:cxn modelId="{F57110FF-0078-45ED-A229-654ABC270C96}" type="presOf" srcId="{8FC7A335-6EF5-406C-9368-1766C906960C}" destId="{4CF1AEAE-5E1E-4538-80D5-9D4562B46129}" srcOrd="0" destOrd="0" presId="urn:microsoft.com/office/officeart/2005/8/layout/orgChart1"/>
    <dgm:cxn modelId="{30674627-9DFF-423D-8C12-D870CE52EDF1}" type="presOf" srcId="{7AD07231-7EDC-4355-B2E0-01A43BD93BD6}" destId="{B56D3611-5469-499C-A039-0816974BBBDC}" srcOrd="1" destOrd="0" presId="urn:microsoft.com/office/officeart/2005/8/layout/orgChart1"/>
    <dgm:cxn modelId="{C31565CD-E49A-43DE-8B23-9191BC028C03}" type="presOf" srcId="{6D204D26-4CCA-4D7E-85F9-23A2F01F089E}" destId="{9178DD60-94A8-49B2-9037-09550C85A6C2}" srcOrd="0" destOrd="0" presId="urn:microsoft.com/office/officeart/2005/8/layout/orgChart1"/>
    <dgm:cxn modelId="{D5E55279-37AF-4F68-92FE-4174D60FD4F3}" type="presOf" srcId="{8FC7A335-6EF5-406C-9368-1766C906960C}" destId="{1219CEE0-719F-4D46-A3FA-A3AB70D51E4B}" srcOrd="1" destOrd="0" presId="urn:microsoft.com/office/officeart/2005/8/layout/orgChart1"/>
    <dgm:cxn modelId="{3248A461-6043-4063-8FAC-6B78CB6E5538}" type="presOf" srcId="{61E370BA-1942-4946-89F8-8808B0300E96}" destId="{40E40CBF-21B9-4D54-A0A7-07C65562529A}" srcOrd="1" destOrd="0" presId="urn:microsoft.com/office/officeart/2005/8/layout/orgChart1"/>
    <dgm:cxn modelId="{B2F28624-2EE9-419F-9FCE-B8EA2AB8D8C3}" type="presOf" srcId="{7AD07231-7EDC-4355-B2E0-01A43BD93BD6}" destId="{4510F994-073A-4503-9705-5DB6B531BF80}" srcOrd="0" destOrd="0" presId="urn:microsoft.com/office/officeart/2005/8/layout/orgChart1"/>
    <dgm:cxn modelId="{24875522-D5D4-4D3C-BCC0-0B3E5EB8EE4A}" type="presOf" srcId="{3B4AAD89-373D-422E-B1B8-3C1B7ACF44BD}" destId="{C1775AAC-0D51-4C54-B8CE-728ED757878A}" srcOrd="0" destOrd="0" presId="urn:microsoft.com/office/officeart/2005/8/layout/orgChart1"/>
    <dgm:cxn modelId="{6B18D62A-8144-4F02-90BA-D81EF2AF49FF}" type="presOf" srcId="{4F87E591-4F2C-4FA5-ACFB-DEAE8F09FD70}" destId="{1226AF07-951E-415E-9479-6A5373A4121B}" srcOrd="1" destOrd="0" presId="urn:microsoft.com/office/officeart/2005/8/layout/orgChart1"/>
    <dgm:cxn modelId="{17FB78DE-8B7F-4254-B4C1-1C88B8F94370}" srcId="{7AD07231-7EDC-4355-B2E0-01A43BD93BD6}" destId="{61E370BA-1942-4946-89F8-8808B0300E96}" srcOrd="3" destOrd="0" parTransId="{3B4AAD89-373D-422E-B1B8-3C1B7ACF44BD}" sibTransId="{E95E1A09-3394-41E7-90CD-3A702E0C815A}"/>
    <dgm:cxn modelId="{AF5A6D88-EC38-49BD-895C-243AFD88C3E6}" type="presOf" srcId="{3040E7AD-8D88-4950-A44D-242538BD845B}" destId="{B1402C64-DEA3-4379-8C37-C91BB6DE4BDE}" srcOrd="0" destOrd="0" presId="urn:microsoft.com/office/officeart/2005/8/layout/orgChart1"/>
    <dgm:cxn modelId="{54EFD2BD-6975-4FED-B26C-1F28EB1F2A84}" srcId="{7AD07231-7EDC-4355-B2E0-01A43BD93BD6}" destId="{B8F27A1E-873A-4521-9BCD-51B5684238EB}" srcOrd="1" destOrd="0" parTransId="{BB878F9C-D41A-4F61-BA90-65A62FA5394E}" sibTransId="{385FF22B-9AF4-43B1-8911-FD633E4AAB2C}"/>
    <dgm:cxn modelId="{5E89B162-4046-4DF4-966B-422B65856A74}" type="presOf" srcId="{B8F27A1E-873A-4521-9BCD-51B5684238EB}" destId="{A57174DC-5FA6-492D-99A2-A059B2C5B6E2}" srcOrd="1" destOrd="0" presId="urn:microsoft.com/office/officeart/2005/8/layout/orgChart1"/>
    <dgm:cxn modelId="{F09623B2-8A0B-4383-9F09-DE6DA3378B07}" srcId="{CB8101B7-22FD-4D8C-8179-34D6E70B7BBB}" destId="{72F94BE1-7D07-4CF7-B683-34F758DDB378}" srcOrd="1" destOrd="0" parTransId="{2D15AA51-4B82-434F-AECF-BFEDCA7A7BE3}" sibTransId="{85DC7D69-8B0C-415B-8C0F-B62737BDF4EA}"/>
    <dgm:cxn modelId="{17E8A092-A53C-40DC-8565-BC01BFCC30B5}" srcId="{4F87E591-4F2C-4FA5-ACFB-DEAE8F09FD70}" destId="{7AD07231-7EDC-4355-B2E0-01A43BD93BD6}" srcOrd="0" destOrd="0" parTransId="{6D204D26-4CCA-4D7E-85F9-23A2F01F089E}" sibTransId="{862EE6F8-6088-4B81-92CD-DA0C0EBA42F7}"/>
    <dgm:cxn modelId="{C2FA4B06-C289-4E91-9982-E7295E028CCB}" type="presOf" srcId="{236A40EA-31CF-4B05-B0E0-5C98C4DB15F3}" destId="{98DC6999-A003-4AAB-A9FA-7723699F1EC2}" srcOrd="1" destOrd="0" presId="urn:microsoft.com/office/officeart/2005/8/layout/orgChart1"/>
    <dgm:cxn modelId="{5E684C35-64F5-43BF-9B63-CD1617F14FFA}" type="presOf" srcId="{AA82A621-DEDB-4369-89D7-22038AB3BFEC}" destId="{89FBC454-431E-45E9-9CE3-64538A604B46}" srcOrd="0" destOrd="0" presId="urn:microsoft.com/office/officeart/2005/8/layout/orgChart1"/>
    <dgm:cxn modelId="{16B11154-9749-4252-AA98-2351831D21C4}" type="presOf" srcId="{FA00233B-FA7E-4E03-B54C-CD3BE52A111F}" destId="{7B16D684-69C7-44BB-B81B-8CC71D2CD7CA}" srcOrd="0" destOrd="0" presId="urn:microsoft.com/office/officeart/2005/8/layout/orgChart1"/>
    <dgm:cxn modelId="{F0AA6769-7AC7-4A64-A149-703D42B4B2E6}" srcId="{7AD07231-7EDC-4355-B2E0-01A43BD93BD6}" destId="{8FC7A335-6EF5-406C-9368-1766C906960C}" srcOrd="0" destOrd="0" parTransId="{6A58C7B1-8E7C-41D1-81D5-2BAD24A1B003}" sibTransId="{CF00AA69-955F-4AFB-8276-78CA90C9283E}"/>
    <dgm:cxn modelId="{79E75915-21AE-42E0-AD2A-1C9E0B76192A}" srcId="{7AD07231-7EDC-4355-B2E0-01A43BD93BD6}" destId="{236A40EA-31CF-4B05-B0E0-5C98C4DB15F3}" srcOrd="2" destOrd="0" parTransId="{FA00233B-FA7E-4E03-B54C-CD3BE52A111F}" sibTransId="{920B458D-841B-4FA5-925D-0C3502173280}"/>
    <dgm:cxn modelId="{4DAAD9B7-7FD8-438E-AEFF-793608092945}" type="presOf" srcId="{CB8101B7-22FD-4D8C-8179-34D6E70B7BBB}" destId="{2C08E0DE-25BE-44D1-9643-F931963C4901}" srcOrd="1" destOrd="0" presId="urn:microsoft.com/office/officeart/2005/8/layout/orgChart1"/>
    <dgm:cxn modelId="{D1AA03E4-E173-43E4-A3FA-5C89E69D934D}" type="presOf" srcId="{B8F27A1E-873A-4521-9BCD-51B5684238EB}" destId="{6291F7D3-9D1C-4D56-88D8-07C6E87A9845}" srcOrd="0" destOrd="0" presId="urn:microsoft.com/office/officeart/2005/8/layout/orgChart1"/>
    <dgm:cxn modelId="{38A21299-F2BF-448E-9E81-E4B77760D814}" type="presOf" srcId="{72F94BE1-7D07-4CF7-B683-34F758DDB378}" destId="{240F37FE-8FE7-4D3A-89FC-4ECA7E7567B1}" srcOrd="1" destOrd="0" presId="urn:microsoft.com/office/officeart/2005/8/layout/orgChart1"/>
    <dgm:cxn modelId="{94EF6CDD-F73E-4C92-9E80-22AC47666B7D}" type="presOf" srcId="{AF674F28-3AB6-4A5C-AD49-4961A0AB10AF}" destId="{3A07103F-EDD1-4766-8BDA-B17432D972FC}" srcOrd="0" destOrd="0" presId="urn:microsoft.com/office/officeart/2005/8/layout/orgChart1"/>
    <dgm:cxn modelId="{F6F81684-13FD-4733-BB56-7C4502194741}" type="presOf" srcId="{9FB0451D-3293-4DAA-B126-86F7B8918DFC}" destId="{9E6C73E5-00FE-434F-86B1-18F66E97CA7D}" srcOrd="0" destOrd="0" presId="urn:microsoft.com/office/officeart/2005/8/layout/orgChart1"/>
    <dgm:cxn modelId="{D81DBADD-610A-4790-84CE-D5142EC66FAB}" type="presOf" srcId="{61E370BA-1942-4946-89F8-8808B0300E96}" destId="{E44F4B12-4A85-4461-8B70-92F18411CB2A}" srcOrd="0" destOrd="0" presId="urn:microsoft.com/office/officeart/2005/8/layout/orgChart1"/>
    <dgm:cxn modelId="{9D6E09F3-F135-4DBB-BBA2-050AA590A7BA}" type="presOf" srcId="{4F87E591-4F2C-4FA5-ACFB-DEAE8F09FD70}" destId="{82078386-DFF7-453E-934F-5098F2706D61}" srcOrd="0" destOrd="0" presId="urn:microsoft.com/office/officeart/2005/8/layout/orgChart1"/>
    <dgm:cxn modelId="{ABA87073-F4C2-4380-9D40-17EB0FB9CC6C}" type="presOf" srcId="{6A58C7B1-8E7C-41D1-81D5-2BAD24A1B003}" destId="{90C46554-450D-4B92-B3D4-245D49C20634}" srcOrd="0" destOrd="0" presId="urn:microsoft.com/office/officeart/2005/8/layout/orgChart1"/>
    <dgm:cxn modelId="{E789C55E-97DF-42EA-912A-8B59FA55F8B8}" type="presOf" srcId="{BB878F9C-D41A-4F61-BA90-65A62FA5394E}" destId="{FB961704-F72C-4943-8CA2-28726CC98202}" srcOrd="0" destOrd="0" presId="urn:microsoft.com/office/officeart/2005/8/layout/orgChart1"/>
    <dgm:cxn modelId="{B624C2B4-07B9-404D-AC23-3930F700FF58}" srcId="{9FB0451D-3293-4DAA-B126-86F7B8918DFC}" destId="{4F87E591-4F2C-4FA5-ACFB-DEAE8F09FD70}" srcOrd="0" destOrd="0" parTransId="{AE9AE69A-5A86-48DE-8296-8F4FEF80AAAF}" sibTransId="{52C6CCB3-EE37-4045-983F-7638CA44ACDB}"/>
    <dgm:cxn modelId="{4923AA4A-6EAF-4A3C-82A2-C02C896729B1}" type="presOf" srcId="{236A40EA-31CF-4B05-B0E0-5C98C4DB15F3}" destId="{2B077B34-C11B-48A9-B382-7DBFFFA324D4}" srcOrd="0" destOrd="0" presId="urn:microsoft.com/office/officeart/2005/8/layout/orgChart1"/>
    <dgm:cxn modelId="{1EC10B77-39F9-442C-8567-C5781EAEA5D3}" type="presOf" srcId="{CB8101B7-22FD-4D8C-8179-34D6E70B7BBB}" destId="{333458C5-D486-4401-BD61-AB4F66B195CD}" srcOrd="0" destOrd="0" presId="urn:microsoft.com/office/officeart/2005/8/layout/orgChart1"/>
    <dgm:cxn modelId="{D6875B0C-E59E-4813-860C-090AFE0ED449}" type="presOf" srcId="{72F94BE1-7D07-4CF7-B683-34F758DDB378}" destId="{05A56AD5-8435-47AE-A333-240D05B2FBD0}" srcOrd="0" destOrd="0" presId="urn:microsoft.com/office/officeart/2005/8/layout/orgChart1"/>
    <dgm:cxn modelId="{594D7F6E-1C5F-4AA1-A4C5-B3BAC5893FBC}" srcId="{4F87E591-4F2C-4FA5-ACFB-DEAE8F09FD70}" destId="{CB8101B7-22FD-4D8C-8179-34D6E70B7BBB}" srcOrd="1" destOrd="0" parTransId="{AA82A621-DEDB-4369-89D7-22038AB3BFEC}" sibTransId="{93F813A0-ECEF-442B-A48A-D788333C537B}"/>
    <dgm:cxn modelId="{5181B727-E3F8-4110-9DF2-82647C37F87D}" srcId="{CB8101B7-22FD-4D8C-8179-34D6E70B7BBB}" destId="{3040E7AD-8D88-4950-A44D-242538BD845B}" srcOrd="0" destOrd="0" parTransId="{AF674F28-3AB6-4A5C-AD49-4961A0AB10AF}" sibTransId="{7E42203C-676E-4746-9A42-EA588E67EAAB}"/>
    <dgm:cxn modelId="{092D0664-BE46-4515-9829-057B1B9B08D6}" type="presOf" srcId="{3040E7AD-8D88-4950-A44D-242538BD845B}" destId="{68176F6C-F580-4B86-B732-1963B95E8E39}" srcOrd="1" destOrd="0" presId="urn:microsoft.com/office/officeart/2005/8/layout/orgChart1"/>
    <dgm:cxn modelId="{7ABA4BFC-E2CE-45D9-B6A1-7DB94728CCD7}" type="presOf" srcId="{2D15AA51-4B82-434F-AECF-BFEDCA7A7BE3}" destId="{FAF0E12B-34F9-4631-BE90-4A9100E5C638}" srcOrd="0" destOrd="0" presId="urn:microsoft.com/office/officeart/2005/8/layout/orgChart1"/>
    <dgm:cxn modelId="{2C264B74-7A16-41E1-A14D-FB900ED43AAE}" type="presParOf" srcId="{9E6C73E5-00FE-434F-86B1-18F66E97CA7D}" destId="{EEDDB478-B25D-47B4-AB83-89CF8DF3BD9C}" srcOrd="0" destOrd="0" presId="urn:microsoft.com/office/officeart/2005/8/layout/orgChart1"/>
    <dgm:cxn modelId="{35DA1EC9-5F8D-4009-98E9-3C196E850EEA}" type="presParOf" srcId="{EEDDB478-B25D-47B4-AB83-89CF8DF3BD9C}" destId="{B130F10E-A21B-4BD4-976B-52B7F9E8C2C1}" srcOrd="0" destOrd="0" presId="urn:microsoft.com/office/officeart/2005/8/layout/orgChart1"/>
    <dgm:cxn modelId="{13633A9D-7E15-4972-BB67-79C4085FF49E}" type="presParOf" srcId="{B130F10E-A21B-4BD4-976B-52B7F9E8C2C1}" destId="{82078386-DFF7-453E-934F-5098F2706D61}" srcOrd="0" destOrd="0" presId="urn:microsoft.com/office/officeart/2005/8/layout/orgChart1"/>
    <dgm:cxn modelId="{69FDD67A-3569-47BB-A467-6DCEEFB81A04}" type="presParOf" srcId="{B130F10E-A21B-4BD4-976B-52B7F9E8C2C1}" destId="{1226AF07-951E-415E-9479-6A5373A4121B}" srcOrd="1" destOrd="0" presId="urn:microsoft.com/office/officeart/2005/8/layout/orgChart1"/>
    <dgm:cxn modelId="{AE5FD0F7-7694-4F40-BC4B-085BB9FBB225}" type="presParOf" srcId="{EEDDB478-B25D-47B4-AB83-89CF8DF3BD9C}" destId="{82D13968-A70E-4C5D-89A5-F45097C82472}" srcOrd="1" destOrd="0" presId="urn:microsoft.com/office/officeart/2005/8/layout/orgChart1"/>
    <dgm:cxn modelId="{BC710243-6D23-4303-8D7B-EA1659835BB2}" type="presParOf" srcId="{82D13968-A70E-4C5D-89A5-F45097C82472}" destId="{9178DD60-94A8-49B2-9037-09550C85A6C2}" srcOrd="0" destOrd="0" presId="urn:microsoft.com/office/officeart/2005/8/layout/orgChart1"/>
    <dgm:cxn modelId="{A4629005-8C56-4791-9F86-8838CE20C6B2}" type="presParOf" srcId="{82D13968-A70E-4C5D-89A5-F45097C82472}" destId="{5046201B-63AB-4E9E-8A5E-41C6E7DF1849}" srcOrd="1" destOrd="0" presId="urn:microsoft.com/office/officeart/2005/8/layout/orgChart1"/>
    <dgm:cxn modelId="{922FEC1D-4260-4582-80AD-4F2E643C2363}" type="presParOf" srcId="{5046201B-63AB-4E9E-8A5E-41C6E7DF1849}" destId="{2C42CB59-F2EC-4DE9-8813-62D01B7728FA}" srcOrd="0" destOrd="0" presId="urn:microsoft.com/office/officeart/2005/8/layout/orgChart1"/>
    <dgm:cxn modelId="{BB7CA88F-59E8-40C6-9DE7-B761049D1E28}" type="presParOf" srcId="{2C42CB59-F2EC-4DE9-8813-62D01B7728FA}" destId="{4510F994-073A-4503-9705-5DB6B531BF80}" srcOrd="0" destOrd="0" presId="urn:microsoft.com/office/officeart/2005/8/layout/orgChart1"/>
    <dgm:cxn modelId="{D3384C4F-C0AF-485E-8337-54DA83AA4FB3}" type="presParOf" srcId="{2C42CB59-F2EC-4DE9-8813-62D01B7728FA}" destId="{B56D3611-5469-499C-A039-0816974BBBDC}" srcOrd="1" destOrd="0" presId="urn:microsoft.com/office/officeart/2005/8/layout/orgChart1"/>
    <dgm:cxn modelId="{DFB145D3-923D-4DA1-9297-9263CFE9E677}" type="presParOf" srcId="{5046201B-63AB-4E9E-8A5E-41C6E7DF1849}" destId="{161C9FA0-4184-4D60-8ADB-8E7B4339A6EB}" srcOrd="1" destOrd="0" presId="urn:microsoft.com/office/officeart/2005/8/layout/orgChart1"/>
    <dgm:cxn modelId="{6385EB8E-D1CC-4EE8-96C5-FEEB6D5609BA}" type="presParOf" srcId="{161C9FA0-4184-4D60-8ADB-8E7B4339A6EB}" destId="{90C46554-450D-4B92-B3D4-245D49C20634}" srcOrd="0" destOrd="0" presId="urn:microsoft.com/office/officeart/2005/8/layout/orgChart1"/>
    <dgm:cxn modelId="{38CB55E5-27F2-4E4D-BAD5-893E345A7A7E}" type="presParOf" srcId="{161C9FA0-4184-4D60-8ADB-8E7B4339A6EB}" destId="{C931E93D-7EC6-4869-A34C-35D284919F73}" srcOrd="1" destOrd="0" presId="urn:microsoft.com/office/officeart/2005/8/layout/orgChart1"/>
    <dgm:cxn modelId="{BC51F56C-3067-49A9-B6E4-C1AD2D07D1AD}" type="presParOf" srcId="{C931E93D-7EC6-4869-A34C-35D284919F73}" destId="{41B991A4-A44F-4ED6-AA78-8EE0BAAEB8E8}" srcOrd="0" destOrd="0" presId="urn:microsoft.com/office/officeart/2005/8/layout/orgChart1"/>
    <dgm:cxn modelId="{6F8F2C72-DAE9-4323-ACDE-FDB1ABDC8007}" type="presParOf" srcId="{41B991A4-A44F-4ED6-AA78-8EE0BAAEB8E8}" destId="{4CF1AEAE-5E1E-4538-80D5-9D4562B46129}" srcOrd="0" destOrd="0" presId="urn:microsoft.com/office/officeart/2005/8/layout/orgChart1"/>
    <dgm:cxn modelId="{8AD76A29-57F8-423B-873C-D5E88690009B}" type="presParOf" srcId="{41B991A4-A44F-4ED6-AA78-8EE0BAAEB8E8}" destId="{1219CEE0-719F-4D46-A3FA-A3AB70D51E4B}" srcOrd="1" destOrd="0" presId="urn:microsoft.com/office/officeart/2005/8/layout/orgChart1"/>
    <dgm:cxn modelId="{83848A78-7B53-44DC-8661-683EECF4A621}" type="presParOf" srcId="{C931E93D-7EC6-4869-A34C-35D284919F73}" destId="{1D8994D1-1839-47EC-B58D-0762E58F4C1B}" srcOrd="1" destOrd="0" presId="urn:microsoft.com/office/officeart/2005/8/layout/orgChart1"/>
    <dgm:cxn modelId="{93299DE7-660F-4592-8B21-F9739A309150}" type="presParOf" srcId="{C931E93D-7EC6-4869-A34C-35D284919F73}" destId="{599B5E9C-2C70-443D-B630-A2FE10AB8AAF}" srcOrd="2" destOrd="0" presId="urn:microsoft.com/office/officeart/2005/8/layout/orgChart1"/>
    <dgm:cxn modelId="{7917A102-F7A5-4AA7-956B-D4980F579336}" type="presParOf" srcId="{161C9FA0-4184-4D60-8ADB-8E7B4339A6EB}" destId="{FB961704-F72C-4943-8CA2-28726CC98202}" srcOrd="2" destOrd="0" presId="urn:microsoft.com/office/officeart/2005/8/layout/orgChart1"/>
    <dgm:cxn modelId="{193BF12D-587D-4E63-BF70-C1C8FF2DCFC4}" type="presParOf" srcId="{161C9FA0-4184-4D60-8ADB-8E7B4339A6EB}" destId="{70ED7A86-6F0C-40F3-B660-FF4F06F29A28}" srcOrd="3" destOrd="0" presId="urn:microsoft.com/office/officeart/2005/8/layout/orgChart1"/>
    <dgm:cxn modelId="{5656C1EE-DEBE-41B8-854C-A21A64F20929}" type="presParOf" srcId="{70ED7A86-6F0C-40F3-B660-FF4F06F29A28}" destId="{5CA37603-5386-4ECA-BE5A-2B61A292E638}" srcOrd="0" destOrd="0" presId="urn:microsoft.com/office/officeart/2005/8/layout/orgChart1"/>
    <dgm:cxn modelId="{0694D9BA-8070-4C14-A1A6-C455BE24B7EE}" type="presParOf" srcId="{5CA37603-5386-4ECA-BE5A-2B61A292E638}" destId="{6291F7D3-9D1C-4D56-88D8-07C6E87A9845}" srcOrd="0" destOrd="0" presId="urn:microsoft.com/office/officeart/2005/8/layout/orgChart1"/>
    <dgm:cxn modelId="{37E435B0-0042-478E-81B1-C35D1088B0ED}" type="presParOf" srcId="{5CA37603-5386-4ECA-BE5A-2B61A292E638}" destId="{A57174DC-5FA6-492D-99A2-A059B2C5B6E2}" srcOrd="1" destOrd="0" presId="urn:microsoft.com/office/officeart/2005/8/layout/orgChart1"/>
    <dgm:cxn modelId="{FCDBD7D9-4153-42BA-830F-20CDCDEAE686}" type="presParOf" srcId="{70ED7A86-6F0C-40F3-B660-FF4F06F29A28}" destId="{2360604C-C755-4C10-9960-F2D8DA026108}" srcOrd="1" destOrd="0" presId="urn:microsoft.com/office/officeart/2005/8/layout/orgChart1"/>
    <dgm:cxn modelId="{8675550E-744F-499E-8678-685B5E7B9EC3}" type="presParOf" srcId="{70ED7A86-6F0C-40F3-B660-FF4F06F29A28}" destId="{815539C9-6C48-4F3B-AB9E-1B834330E2EB}" srcOrd="2" destOrd="0" presId="urn:microsoft.com/office/officeart/2005/8/layout/orgChart1"/>
    <dgm:cxn modelId="{50D71850-802E-4E0C-A4D7-5BFA10AD54E5}" type="presParOf" srcId="{161C9FA0-4184-4D60-8ADB-8E7B4339A6EB}" destId="{7B16D684-69C7-44BB-B81B-8CC71D2CD7CA}" srcOrd="4" destOrd="0" presId="urn:microsoft.com/office/officeart/2005/8/layout/orgChart1"/>
    <dgm:cxn modelId="{61FE00AB-34FA-46A9-BE57-D3B17687A782}" type="presParOf" srcId="{161C9FA0-4184-4D60-8ADB-8E7B4339A6EB}" destId="{A5B2B472-12F5-43A3-AD33-8046DC44BB4E}" srcOrd="5" destOrd="0" presId="urn:microsoft.com/office/officeart/2005/8/layout/orgChart1"/>
    <dgm:cxn modelId="{99269E06-3ECD-4A80-A9BD-515D1FCE7595}" type="presParOf" srcId="{A5B2B472-12F5-43A3-AD33-8046DC44BB4E}" destId="{0E464C0F-F101-4BEE-A6BC-55C4CA29932A}" srcOrd="0" destOrd="0" presId="urn:microsoft.com/office/officeart/2005/8/layout/orgChart1"/>
    <dgm:cxn modelId="{1EC20BCB-C22A-48FE-8752-8BECF7DB2A25}" type="presParOf" srcId="{0E464C0F-F101-4BEE-A6BC-55C4CA29932A}" destId="{2B077B34-C11B-48A9-B382-7DBFFFA324D4}" srcOrd="0" destOrd="0" presId="urn:microsoft.com/office/officeart/2005/8/layout/orgChart1"/>
    <dgm:cxn modelId="{60FCA6A2-383B-4B99-9F9E-C9FD9C39EC7D}" type="presParOf" srcId="{0E464C0F-F101-4BEE-A6BC-55C4CA29932A}" destId="{98DC6999-A003-4AAB-A9FA-7723699F1EC2}" srcOrd="1" destOrd="0" presId="urn:microsoft.com/office/officeart/2005/8/layout/orgChart1"/>
    <dgm:cxn modelId="{2C04EAA8-81CB-4F8E-BAE0-260A8A3983B5}" type="presParOf" srcId="{A5B2B472-12F5-43A3-AD33-8046DC44BB4E}" destId="{489157A3-2D4B-4F34-A9DC-8D4F2A6156B6}" srcOrd="1" destOrd="0" presId="urn:microsoft.com/office/officeart/2005/8/layout/orgChart1"/>
    <dgm:cxn modelId="{8685F2DD-E9F8-4602-91F5-4A07230E79E0}" type="presParOf" srcId="{A5B2B472-12F5-43A3-AD33-8046DC44BB4E}" destId="{10B127CD-2725-4355-A05B-2DBEEC61F9FD}" srcOrd="2" destOrd="0" presId="urn:microsoft.com/office/officeart/2005/8/layout/orgChart1"/>
    <dgm:cxn modelId="{20373ED6-C585-4354-B6E7-243B33E27612}" type="presParOf" srcId="{161C9FA0-4184-4D60-8ADB-8E7B4339A6EB}" destId="{C1775AAC-0D51-4C54-B8CE-728ED757878A}" srcOrd="6" destOrd="0" presId="urn:microsoft.com/office/officeart/2005/8/layout/orgChart1"/>
    <dgm:cxn modelId="{57DF24F1-7DDF-4799-BCFC-CF521AFB42A0}" type="presParOf" srcId="{161C9FA0-4184-4D60-8ADB-8E7B4339A6EB}" destId="{8251605A-FCCA-4783-8518-1DC8269E5FC3}" srcOrd="7" destOrd="0" presId="urn:microsoft.com/office/officeart/2005/8/layout/orgChart1"/>
    <dgm:cxn modelId="{6A9BF180-D3A0-4619-8403-C9D4CE2142C9}" type="presParOf" srcId="{8251605A-FCCA-4783-8518-1DC8269E5FC3}" destId="{A242FDB3-E2C6-476D-B7AF-B04CD8B588DC}" srcOrd="0" destOrd="0" presId="urn:microsoft.com/office/officeart/2005/8/layout/orgChart1"/>
    <dgm:cxn modelId="{09A9299F-DDDC-476B-9792-89BAEC132C88}" type="presParOf" srcId="{A242FDB3-E2C6-476D-B7AF-B04CD8B588DC}" destId="{E44F4B12-4A85-4461-8B70-92F18411CB2A}" srcOrd="0" destOrd="0" presId="urn:microsoft.com/office/officeart/2005/8/layout/orgChart1"/>
    <dgm:cxn modelId="{0846D0C1-C9E0-43C5-B09C-FD2AEA6D0E05}" type="presParOf" srcId="{A242FDB3-E2C6-476D-B7AF-B04CD8B588DC}" destId="{40E40CBF-21B9-4D54-A0A7-07C65562529A}" srcOrd="1" destOrd="0" presId="urn:microsoft.com/office/officeart/2005/8/layout/orgChart1"/>
    <dgm:cxn modelId="{4BA04A4E-CC1A-4F30-B76D-D386BB9F1A22}" type="presParOf" srcId="{8251605A-FCCA-4783-8518-1DC8269E5FC3}" destId="{C4188A1B-C8FB-4F72-B015-F500074BB943}" srcOrd="1" destOrd="0" presId="urn:microsoft.com/office/officeart/2005/8/layout/orgChart1"/>
    <dgm:cxn modelId="{0612F18C-45F1-473A-9149-EB31EA0ECE80}" type="presParOf" srcId="{8251605A-FCCA-4783-8518-1DC8269E5FC3}" destId="{24F0AD46-2F56-41FD-AFCF-142829670973}" srcOrd="2" destOrd="0" presId="urn:microsoft.com/office/officeart/2005/8/layout/orgChart1"/>
    <dgm:cxn modelId="{F174564C-D12C-45FF-83D3-DE9F948058BB}" type="presParOf" srcId="{5046201B-63AB-4E9E-8A5E-41C6E7DF1849}" destId="{5BFC4CCF-559D-440B-B541-4F44E748E740}" srcOrd="2" destOrd="0" presId="urn:microsoft.com/office/officeart/2005/8/layout/orgChart1"/>
    <dgm:cxn modelId="{393EB57C-00CF-4A6D-8610-D2F9E19A6F21}" type="presParOf" srcId="{82D13968-A70E-4C5D-89A5-F45097C82472}" destId="{89FBC454-431E-45E9-9CE3-64538A604B46}" srcOrd="2" destOrd="0" presId="urn:microsoft.com/office/officeart/2005/8/layout/orgChart1"/>
    <dgm:cxn modelId="{DD645871-F01F-43D1-A303-215A17571448}" type="presParOf" srcId="{82D13968-A70E-4C5D-89A5-F45097C82472}" destId="{BF6A022C-EDBD-4549-90F5-07FBDC7B68C5}" srcOrd="3" destOrd="0" presId="urn:microsoft.com/office/officeart/2005/8/layout/orgChart1"/>
    <dgm:cxn modelId="{22D87E6C-DEE2-4033-A680-DCED98659E69}" type="presParOf" srcId="{BF6A022C-EDBD-4549-90F5-07FBDC7B68C5}" destId="{36F64CEA-B45F-40AE-9813-D86E77E35604}" srcOrd="0" destOrd="0" presId="urn:microsoft.com/office/officeart/2005/8/layout/orgChart1"/>
    <dgm:cxn modelId="{30FE0B83-B41E-46A8-B397-32F1F0315439}" type="presParOf" srcId="{36F64CEA-B45F-40AE-9813-D86E77E35604}" destId="{333458C5-D486-4401-BD61-AB4F66B195CD}" srcOrd="0" destOrd="0" presId="urn:microsoft.com/office/officeart/2005/8/layout/orgChart1"/>
    <dgm:cxn modelId="{F31C72DF-0F51-4F21-99FB-02BE5E4C46D0}" type="presParOf" srcId="{36F64CEA-B45F-40AE-9813-D86E77E35604}" destId="{2C08E0DE-25BE-44D1-9643-F931963C4901}" srcOrd="1" destOrd="0" presId="urn:microsoft.com/office/officeart/2005/8/layout/orgChart1"/>
    <dgm:cxn modelId="{447B7CA5-9516-41FD-89FF-35AD93169859}" type="presParOf" srcId="{BF6A022C-EDBD-4549-90F5-07FBDC7B68C5}" destId="{DC97A610-B47C-4D00-86DB-61796030CAD3}" srcOrd="1" destOrd="0" presId="urn:microsoft.com/office/officeart/2005/8/layout/orgChart1"/>
    <dgm:cxn modelId="{B548961D-0A7D-4F26-951E-73D14DD8DDC9}" type="presParOf" srcId="{DC97A610-B47C-4D00-86DB-61796030CAD3}" destId="{3A07103F-EDD1-4766-8BDA-B17432D972FC}" srcOrd="0" destOrd="0" presId="urn:microsoft.com/office/officeart/2005/8/layout/orgChart1"/>
    <dgm:cxn modelId="{13033BF9-684B-483A-95EE-F08E80D0FDBE}" type="presParOf" srcId="{DC97A610-B47C-4D00-86DB-61796030CAD3}" destId="{7412EEA1-9399-4A61-B45E-F35B87C43084}" srcOrd="1" destOrd="0" presId="urn:microsoft.com/office/officeart/2005/8/layout/orgChart1"/>
    <dgm:cxn modelId="{A850B2E8-530C-4B73-8D7D-DF6A4195E7AB}" type="presParOf" srcId="{7412EEA1-9399-4A61-B45E-F35B87C43084}" destId="{2283A9D4-614B-4E39-B640-FFD3439F11DC}" srcOrd="0" destOrd="0" presId="urn:microsoft.com/office/officeart/2005/8/layout/orgChart1"/>
    <dgm:cxn modelId="{37305210-8850-4FA7-90DD-7F5564732D0E}" type="presParOf" srcId="{2283A9D4-614B-4E39-B640-FFD3439F11DC}" destId="{B1402C64-DEA3-4379-8C37-C91BB6DE4BDE}" srcOrd="0" destOrd="0" presId="urn:microsoft.com/office/officeart/2005/8/layout/orgChart1"/>
    <dgm:cxn modelId="{6752674F-BC62-44AF-ABE3-E8F6B138CB82}" type="presParOf" srcId="{2283A9D4-614B-4E39-B640-FFD3439F11DC}" destId="{68176F6C-F580-4B86-B732-1963B95E8E39}" srcOrd="1" destOrd="0" presId="urn:microsoft.com/office/officeart/2005/8/layout/orgChart1"/>
    <dgm:cxn modelId="{2F43CEE1-166E-46B1-AFFC-7D1E74BFF81C}" type="presParOf" srcId="{7412EEA1-9399-4A61-B45E-F35B87C43084}" destId="{17E68523-195C-4B9F-B8FE-02F2BD0083D3}" srcOrd="1" destOrd="0" presId="urn:microsoft.com/office/officeart/2005/8/layout/orgChart1"/>
    <dgm:cxn modelId="{4BED54F2-F412-49B2-9AEF-5A76BAE379D1}" type="presParOf" srcId="{7412EEA1-9399-4A61-B45E-F35B87C43084}" destId="{93CD0962-A6DD-45D6-BDD6-76234B0464EE}" srcOrd="2" destOrd="0" presId="urn:microsoft.com/office/officeart/2005/8/layout/orgChart1"/>
    <dgm:cxn modelId="{06A47C55-60A2-4C12-8EA9-45079797CD9B}" type="presParOf" srcId="{DC97A610-B47C-4D00-86DB-61796030CAD3}" destId="{FAF0E12B-34F9-4631-BE90-4A9100E5C638}" srcOrd="2" destOrd="0" presId="urn:microsoft.com/office/officeart/2005/8/layout/orgChart1"/>
    <dgm:cxn modelId="{51D6B8A2-029C-456F-AF5A-BDF162EDA382}" type="presParOf" srcId="{DC97A610-B47C-4D00-86DB-61796030CAD3}" destId="{26F1AC18-7DE9-4BEB-BB56-E0BBFFD8D03C}" srcOrd="3" destOrd="0" presId="urn:microsoft.com/office/officeart/2005/8/layout/orgChart1"/>
    <dgm:cxn modelId="{548E89D8-045C-4D05-A758-334D7FE21A90}" type="presParOf" srcId="{26F1AC18-7DE9-4BEB-BB56-E0BBFFD8D03C}" destId="{99A6A3B3-45A9-41EC-A0E4-5E5B931E9DD5}" srcOrd="0" destOrd="0" presId="urn:microsoft.com/office/officeart/2005/8/layout/orgChart1"/>
    <dgm:cxn modelId="{8D0A52F0-FE1A-4B0C-B7B4-81F12B85FCD8}" type="presParOf" srcId="{99A6A3B3-45A9-41EC-A0E4-5E5B931E9DD5}" destId="{05A56AD5-8435-47AE-A333-240D05B2FBD0}" srcOrd="0" destOrd="0" presId="urn:microsoft.com/office/officeart/2005/8/layout/orgChart1"/>
    <dgm:cxn modelId="{7DD6D5F0-82DA-4126-8ECA-BD6B8BBE9C71}" type="presParOf" srcId="{99A6A3B3-45A9-41EC-A0E4-5E5B931E9DD5}" destId="{240F37FE-8FE7-4D3A-89FC-4ECA7E7567B1}" srcOrd="1" destOrd="0" presId="urn:microsoft.com/office/officeart/2005/8/layout/orgChart1"/>
    <dgm:cxn modelId="{B10253BA-9B63-4472-B6B7-FCF047FDDAA1}" type="presParOf" srcId="{26F1AC18-7DE9-4BEB-BB56-E0BBFFD8D03C}" destId="{EC9D2020-DECE-4B84-8A16-07E2381D28D6}" srcOrd="1" destOrd="0" presId="urn:microsoft.com/office/officeart/2005/8/layout/orgChart1"/>
    <dgm:cxn modelId="{E24CF4CF-072E-4C1B-A660-E2DC126BC53C}" type="presParOf" srcId="{26F1AC18-7DE9-4BEB-BB56-E0BBFFD8D03C}" destId="{4F18A9CE-D328-4234-A8E2-48203A89BFE8}" srcOrd="2" destOrd="0" presId="urn:microsoft.com/office/officeart/2005/8/layout/orgChart1"/>
    <dgm:cxn modelId="{9CAC77C9-54A4-429D-8902-2A75C5D273EC}" type="presParOf" srcId="{BF6A022C-EDBD-4549-90F5-07FBDC7B68C5}" destId="{9967D7D4-AB2E-416F-84D4-5D4B7615BBF1}" srcOrd="2" destOrd="0" presId="urn:microsoft.com/office/officeart/2005/8/layout/orgChart1"/>
    <dgm:cxn modelId="{545C9F85-C6B7-40D5-AB75-E03C343B43FE}" type="presParOf" srcId="{EEDDB478-B25D-47B4-AB83-89CF8DF3BD9C}" destId="{063EFA2C-6161-4280-8C7A-EE4A7511E78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EDEBF-8570-4166-BBC5-74D393E99353}">
      <dsp:nvSpPr>
        <dsp:cNvPr id="0" name=""/>
        <dsp:cNvSpPr/>
      </dsp:nvSpPr>
      <dsp:spPr>
        <a:xfrm>
          <a:off x="8422798" y="1266255"/>
          <a:ext cx="91440" cy="3505221"/>
        </a:xfrm>
        <a:custGeom>
          <a:avLst/>
          <a:gdLst/>
          <a:ahLst/>
          <a:cxnLst/>
          <a:rect l="0" t="0" r="0" b="0"/>
          <a:pathLst>
            <a:path>
              <a:moveTo>
                <a:pt x="45720" y="0"/>
              </a:moveTo>
              <a:lnTo>
                <a:pt x="45720" y="3505221"/>
              </a:lnTo>
              <a:lnTo>
                <a:pt x="81688" y="3505221"/>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5536E62-568D-44B9-AFB1-756305A4F835}">
      <dsp:nvSpPr>
        <dsp:cNvPr id="0" name=""/>
        <dsp:cNvSpPr/>
      </dsp:nvSpPr>
      <dsp:spPr>
        <a:xfrm>
          <a:off x="8422798" y="1266255"/>
          <a:ext cx="91440" cy="2751067"/>
        </a:xfrm>
        <a:custGeom>
          <a:avLst/>
          <a:gdLst/>
          <a:ahLst/>
          <a:cxnLst/>
          <a:rect l="0" t="0" r="0" b="0"/>
          <a:pathLst>
            <a:path>
              <a:moveTo>
                <a:pt x="45720" y="0"/>
              </a:moveTo>
              <a:lnTo>
                <a:pt x="45720" y="2751067"/>
              </a:lnTo>
              <a:lnTo>
                <a:pt x="81688" y="2751067"/>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CCC8324-0925-4851-8547-EC9BCF0187A3}">
      <dsp:nvSpPr>
        <dsp:cNvPr id="0" name=""/>
        <dsp:cNvSpPr/>
      </dsp:nvSpPr>
      <dsp:spPr>
        <a:xfrm>
          <a:off x="8422798" y="1266255"/>
          <a:ext cx="91440" cy="2015470"/>
        </a:xfrm>
        <a:custGeom>
          <a:avLst/>
          <a:gdLst/>
          <a:ahLst/>
          <a:cxnLst/>
          <a:rect l="0" t="0" r="0" b="0"/>
          <a:pathLst>
            <a:path>
              <a:moveTo>
                <a:pt x="45720" y="0"/>
              </a:moveTo>
              <a:lnTo>
                <a:pt x="45720" y="2015470"/>
              </a:lnTo>
              <a:lnTo>
                <a:pt x="106469" y="201547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29593FFF-DD8C-46AE-A489-75B920CED86D}">
      <dsp:nvSpPr>
        <dsp:cNvPr id="0" name=""/>
        <dsp:cNvSpPr/>
      </dsp:nvSpPr>
      <dsp:spPr>
        <a:xfrm>
          <a:off x="8422798" y="1266255"/>
          <a:ext cx="91440" cy="1242760"/>
        </a:xfrm>
        <a:custGeom>
          <a:avLst/>
          <a:gdLst/>
          <a:ahLst/>
          <a:cxnLst/>
          <a:rect l="0" t="0" r="0" b="0"/>
          <a:pathLst>
            <a:path>
              <a:moveTo>
                <a:pt x="45720" y="0"/>
              </a:moveTo>
              <a:lnTo>
                <a:pt x="45720" y="1242760"/>
              </a:lnTo>
              <a:lnTo>
                <a:pt x="81688" y="124276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96904B6-EC15-40A3-9451-8FA56EBA728A}">
      <dsp:nvSpPr>
        <dsp:cNvPr id="0" name=""/>
        <dsp:cNvSpPr/>
      </dsp:nvSpPr>
      <dsp:spPr>
        <a:xfrm>
          <a:off x="8422798" y="1266255"/>
          <a:ext cx="91440" cy="488606"/>
        </a:xfrm>
        <a:custGeom>
          <a:avLst/>
          <a:gdLst/>
          <a:ahLst/>
          <a:cxnLst/>
          <a:rect l="0" t="0" r="0" b="0"/>
          <a:pathLst>
            <a:path>
              <a:moveTo>
                <a:pt x="45720" y="0"/>
              </a:moveTo>
              <a:lnTo>
                <a:pt x="45720" y="488606"/>
              </a:lnTo>
              <a:lnTo>
                <a:pt x="81688" y="488606"/>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0C86577B-EEF6-4862-8DFB-60F09152B7AE}">
      <dsp:nvSpPr>
        <dsp:cNvPr id="0" name=""/>
        <dsp:cNvSpPr/>
      </dsp:nvSpPr>
      <dsp:spPr>
        <a:xfrm>
          <a:off x="5142757" y="534630"/>
          <a:ext cx="4275642" cy="223059"/>
        </a:xfrm>
        <a:custGeom>
          <a:avLst/>
          <a:gdLst/>
          <a:ahLst/>
          <a:cxnLst/>
          <a:rect l="0" t="0" r="0" b="0"/>
          <a:pathLst>
            <a:path>
              <a:moveTo>
                <a:pt x="0" y="0"/>
              </a:moveTo>
              <a:lnTo>
                <a:pt x="0" y="111529"/>
              </a:lnTo>
              <a:lnTo>
                <a:pt x="4275642" y="111529"/>
              </a:lnTo>
              <a:lnTo>
                <a:pt x="4275642" y="223059"/>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D4DBBA-8A37-442D-AD4E-280B83F80EDC}">
      <dsp:nvSpPr>
        <dsp:cNvPr id="0" name=""/>
        <dsp:cNvSpPr/>
      </dsp:nvSpPr>
      <dsp:spPr>
        <a:xfrm>
          <a:off x="3760205" y="1288784"/>
          <a:ext cx="604894" cy="1242760"/>
        </a:xfrm>
        <a:custGeom>
          <a:avLst/>
          <a:gdLst/>
          <a:ahLst/>
          <a:cxnLst/>
          <a:rect l="0" t="0" r="0" b="0"/>
          <a:pathLst>
            <a:path>
              <a:moveTo>
                <a:pt x="0" y="0"/>
              </a:moveTo>
              <a:lnTo>
                <a:pt x="0" y="1242760"/>
              </a:lnTo>
              <a:lnTo>
                <a:pt x="604894" y="124276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28BA172-A8C6-4757-91EE-5202CA365506}">
      <dsp:nvSpPr>
        <dsp:cNvPr id="0" name=""/>
        <dsp:cNvSpPr/>
      </dsp:nvSpPr>
      <dsp:spPr>
        <a:xfrm>
          <a:off x="3760205" y="1288784"/>
          <a:ext cx="604894" cy="488606"/>
        </a:xfrm>
        <a:custGeom>
          <a:avLst/>
          <a:gdLst/>
          <a:ahLst/>
          <a:cxnLst/>
          <a:rect l="0" t="0" r="0" b="0"/>
          <a:pathLst>
            <a:path>
              <a:moveTo>
                <a:pt x="0" y="0"/>
              </a:moveTo>
              <a:lnTo>
                <a:pt x="0" y="488606"/>
              </a:lnTo>
              <a:lnTo>
                <a:pt x="604894" y="488606"/>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0FF6F27-13FF-4AEF-8808-F0BC4B6A1F8C}">
      <dsp:nvSpPr>
        <dsp:cNvPr id="0" name=""/>
        <dsp:cNvSpPr/>
      </dsp:nvSpPr>
      <dsp:spPr>
        <a:xfrm>
          <a:off x="5142757" y="534630"/>
          <a:ext cx="230500" cy="223059"/>
        </a:xfrm>
        <a:custGeom>
          <a:avLst/>
          <a:gdLst/>
          <a:ahLst/>
          <a:cxnLst/>
          <a:rect l="0" t="0" r="0" b="0"/>
          <a:pathLst>
            <a:path>
              <a:moveTo>
                <a:pt x="0" y="0"/>
              </a:moveTo>
              <a:lnTo>
                <a:pt x="0" y="111529"/>
              </a:lnTo>
              <a:lnTo>
                <a:pt x="230500" y="111529"/>
              </a:lnTo>
              <a:lnTo>
                <a:pt x="230500" y="223059"/>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3E1E8CB-BDD1-4462-BDDA-9609D23D4D83}">
      <dsp:nvSpPr>
        <dsp:cNvPr id="0" name=""/>
        <dsp:cNvSpPr/>
      </dsp:nvSpPr>
      <dsp:spPr>
        <a:xfrm>
          <a:off x="209186" y="1288784"/>
          <a:ext cx="91440" cy="2751067"/>
        </a:xfrm>
        <a:custGeom>
          <a:avLst/>
          <a:gdLst/>
          <a:ahLst/>
          <a:cxnLst/>
          <a:rect l="0" t="0" r="0" b="0"/>
          <a:pathLst>
            <a:path>
              <a:moveTo>
                <a:pt x="74383" y="0"/>
              </a:moveTo>
              <a:lnTo>
                <a:pt x="45720" y="2751067"/>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0F995B6-577B-4C77-98A1-866B13263193}">
      <dsp:nvSpPr>
        <dsp:cNvPr id="0" name=""/>
        <dsp:cNvSpPr/>
      </dsp:nvSpPr>
      <dsp:spPr>
        <a:xfrm>
          <a:off x="209186" y="1288784"/>
          <a:ext cx="91440" cy="1996914"/>
        </a:xfrm>
        <a:custGeom>
          <a:avLst/>
          <a:gdLst/>
          <a:ahLst/>
          <a:cxnLst/>
          <a:rect l="0" t="0" r="0" b="0"/>
          <a:pathLst>
            <a:path>
              <a:moveTo>
                <a:pt x="74383" y="0"/>
              </a:moveTo>
              <a:lnTo>
                <a:pt x="45720" y="1996914"/>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C812FAD-E04F-4A95-8416-41A39679FBF6}">
      <dsp:nvSpPr>
        <dsp:cNvPr id="0" name=""/>
        <dsp:cNvSpPr/>
      </dsp:nvSpPr>
      <dsp:spPr>
        <a:xfrm>
          <a:off x="209186" y="1288784"/>
          <a:ext cx="91440" cy="1242760"/>
        </a:xfrm>
        <a:custGeom>
          <a:avLst/>
          <a:gdLst/>
          <a:ahLst/>
          <a:cxnLst/>
          <a:rect l="0" t="0" r="0" b="0"/>
          <a:pathLst>
            <a:path>
              <a:moveTo>
                <a:pt x="74383" y="0"/>
              </a:moveTo>
              <a:lnTo>
                <a:pt x="45720" y="124276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D8C88D3-E124-47CA-9924-7053760CDA06}">
      <dsp:nvSpPr>
        <dsp:cNvPr id="0" name=""/>
        <dsp:cNvSpPr/>
      </dsp:nvSpPr>
      <dsp:spPr>
        <a:xfrm>
          <a:off x="209186" y="1288784"/>
          <a:ext cx="91440" cy="488606"/>
        </a:xfrm>
        <a:custGeom>
          <a:avLst/>
          <a:gdLst/>
          <a:ahLst/>
          <a:cxnLst/>
          <a:rect l="0" t="0" r="0" b="0"/>
          <a:pathLst>
            <a:path>
              <a:moveTo>
                <a:pt x="74383" y="0"/>
              </a:moveTo>
              <a:lnTo>
                <a:pt x="45720" y="488606"/>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280328F-8227-4053-A78E-08E12EE7E5AD}">
      <dsp:nvSpPr>
        <dsp:cNvPr id="0" name=""/>
        <dsp:cNvSpPr/>
      </dsp:nvSpPr>
      <dsp:spPr>
        <a:xfrm>
          <a:off x="1417851" y="534630"/>
          <a:ext cx="3724905" cy="223059"/>
        </a:xfrm>
        <a:custGeom>
          <a:avLst/>
          <a:gdLst/>
          <a:ahLst/>
          <a:cxnLst/>
          <a:rect l="0" t="0" r="0" b="0"/>
          <a:pathLst>
            <a:path>
              <a:moveTo>
                <a:pt x="3724905" y="0"/>
              </a:moveTo>
              <a:lnTo>
                <a:pt x="3724905" y="111529"/>
              </a:lnTo>
              <a:lnTo>
                <a:pt x="0" y="111529"/>
              </a:lnTo>
              <a:lnTo>
                <a:pt x="0" y="223059"/>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010F470-D56E-4B87-8842-45833E3EE15B}">
      <dsp:nvSpPr>
        <dsp:cNvPr id="0" name=""/>
        <dsp:cNvSpPr/>
      </dsp:nvSpPr>
      <dsp:spPr>
        <a:xfrm>
          <a:off x="3579715" y="3536"/>
          <a:ext cx="3126083" cy="53109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SISTEMA MECÁNICO</a:t>
          </a:r>
          <a:endParaRPr lang="es-ES" sz="2000" b="1" kern="1200" dirty="0"/>
        </a:p>
      </dsp:txBody>
      <dsp:txXfrm>
        <a:off x="3579715" y="3536"/>
        <a:ext cx="3126083" cy="531094"/>
      </dsp:txXfrm>
    </dsp:sp>
    <dsp:sp modelId="{9AB4786D-6356-4183-9B08-3EC46A5E0D0A}">
      <dsp:nvSpPr>
        <dsp:cNvPr id="0" name=""/>
        <dsp:cNvSpPr/>
      </dsp:nvSpPr>
      <dsp:spPr>
        <a:xfrm>
          <a:off x="0" y="757690"/>
          <a:ext cx="2835702" cy="531094"/>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Sistema de digestión</a:t>
          </a:r>
          <a:endParaRPr lang="es-ES" sz="1800" kern="1200" noProof="0" dirty="0"/>
        </a:p>
      </dsp:txBody>
      <dsp:txXfrm>
        <a:off x="0" y="757690"/>
        <a:ext cx="2835702" cy="531094"/>
      </dsp:txXfrm>
    </dsp:sp>
    <dsp:sp modelId="{C13C140F-FEBF-4ACD-872F-CB5C3E34379A}">
      <dsp:nvSpPr>
        <dsp:cNvPr id="0" name=""/>
        <dsp:cNvSpPr/>
      </dsp:nvSpPr>
      <dsp:spPr>
        <a:xfrm>
          <a:off x="254906" y="1511843"/>
          <a:ext cx="2835702"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Cámara de Fermentación</a:t>
          </a:r>
          <a:endParaRPr lang="es-ES" sz="1800" kern="1200" noProof="0" dirty="0"/>
        </a:p>
      </dsp:txBody>
      <dsp:txXfrm>
        <a:off x="254906" y="1511843"/>
        <a:ext cx="2835702" cy="531094"/>
      </dsp:txXfrm>
    </dsp:sp>
    <dsp:sp modelId="{30BCF73A-9381-487F-A168-A399DB76B78E}">
      <dsp:nvSpPr>
        <dsp:cNvPr id="0" name=""/>
        <dsp:cNvSpPr/>
      </dsp:nvSpPr>
      <dsp:spPr>
        <a:xfrm>
          <a:off x="254906" y="2265997"/>
          <a:ext cx="2835702"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Tapa del Digestor</a:t>
          </a:r>
          <a:endParaRPr lang="es-ES" sz="1800" kern="1200" noProof="0" dirty="0"/>
        </a:p>
      </dsp:txBody>
      <dsp:txXfrm>
        <a:off x="254906" y="2265997"/>
        <a:ext cx="2835702" cy="531094"/>
      </dsp:txXfrm>
    </dsp:sp>
    <dsp:sp modelId="{A2E68C92-4356-4418-9DE3-2D2ED4D23CD7}">
      <dsp:nvSpPr>
        <dsp:cNvPr id="0" name=""/>
        <dsp:cNvSpPr/>
      </dsp:nvSpPr>
      <dsp:spPr>
        <a:xfrm>
          <a:off x="254906" y="3020151"/>
          <a:ext cx="2835702"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Cámara de Agua</a:t>
          </a:r>
          <a:endParaRPr lang="es-ES" sz="1800" kern="1200" noProof="0" dirty="0"/>
        </a:p>
      </dsp:txBody>
      <dsp:txXfrm>
        <a:off x="254906" y="3020151"/>
        <a:ext cx="2835702" cy="531094"/>
      </dsp:txXfrm>
    </dsp:sp>
    <dsp:sp modelId="{F650CE48-F210-4796-B0FA-5EA98E357B9A}">
      <dsp:nvSpPr>
        <dsp:cNvPr id="0" name=""/>
        <dsp:cNvSpPr/>
      </dsp:nvSpPr>
      <dsp:spPr>
        <a:xfrm>
          <a:off x="254906" y="3774304"/>
          <a:ext cx="2835702"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Agitador mecánico</a:t>
          </a:r>
          <a:endParaRPr lang="es-ES" sz="1800" kern="1200" noProof="0" dirty="0"/>
        </a:p>
      </dsp:txBody>
      <dsp:txXfrm>
        <a:off x="254906" y="3774304"/>
        <a:ext cx="2835702" cy="531094"/>
      </dsp:txXfrm>
    </dsp:sp>
    <dsp:sp modelId="{A58957C8-3667-4BBD-B3A0-04136C67B3AA}">
      <dsp:nvSpPr>
        <dsp:cNvPr id="0" name=""/>
        <dsp:cNvSpPr/>
      </dsp:nvSpPr>
      <dsp:spPr>
        <a:xfrm>
          <a:off x="3356942" y="757690"/>
          <a:ext cx="4032629" cy="531094"/>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Sistema de almacenamiento del biogás</a:t>
          </a:r>
          <a:endParaRPr lang="es-ES" sz="1800" kern="1200" noProof="0" dirty="0"/>
        </a:p>
      </dsp:txBody>
      <dsp:txXfrm>
        <a:off x="3356942" y="757690"/>
        <a:ext cx="4032629" cy="531094"/>
      </dsp:txXfrm>
    </dsp:sp>
    <dsp:sp modelId="{2488CCF2-FD9B-4322-A754-A365BA755C06}">
      <dsp:nvSpPr>
        <dsp:cNvPr id="0" name=""/>
        <dsp:cNvSpPr/>
      </dsp:nvSpPr>
      <dsp:spPr>
        <a:xfrm>
          <a:off x="4365100" y="1511843"/>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Gasómetro</a:t>
          </a:r>
          <a:endParaRPr lang="es-ES" sz="1800" kern="1200" noProof="0" dirty="0"/>
        </a:p>
      </dsp:txBody>
      <dsp:txXfrm>
        <a:off x="4365100" y="1511843"/>
        <a:ext cx="2440728" cy="531094"/>
      </dsp:txXfrm>
    </dsp:sp>
    <dsp:sp modelId="{2E48E8B9-54AF-46B3-83FA-1654D973CC8F}">
      <dsp:nvSpPr>
        <dsp:cNvPr id="0" name=""/>
        <dsp:cNvSpPr/>
      </dsp:nvSpPr>
      <dsp:spPr>
        <a:xfrm>
          <a:off x="4365100" y="2265997"/>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Filtro desulfurizador</a:t>
          </a:r>
          <a:endParaRPr lang="es-ES" sz="1800" kern="1200" noProof="0" dirty="0"/>
        </a:p>
      </dsp:txBody>
      <dsp:txXfrm>
        <a:off x="4365100" y="2265997"/>
        <a:ext cx="2440728" cy="531094"/>
      </dsp:txXfrm>
    </dsp:sp>
    <dsp:sp modelId="{AC122B86-7D5C-44C5-BEAD-4252C9D7ACFD}">
      <dsp:nvSpPr>
        <dsp:cNvPr id="0" name=""/>
        <dsp:cNvSpPr/>
      </dsp:nvSpPr>
      <dsp:spPr>
        <a:xfrm>
          <a:off x="8231048" y="757690"/>
          <a:ext cx="2374702" cy="50856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Sistema de accesorios</a:t>
          </a:r>
          <a:endParaRPr lang="es-ES" sz="1800" kern="1200" noProof="0" dirty="0"/>
        </a:p>
      </dsp:txBody>
      <dsp:txXfrm>
        <a:off x="8231048" y="757690"/>
        <a:ext cx="2374702" cy="508565"/>
      </dsp:txXfrm>
    </dsp:sp>
    <dsp:sp modelId="{37B42822-1C00-4B73-9247-42AA53EF0C4E}">
      <dsp:nvSpPr>
        <dsp:cNvPr id="0" name=""/>
        <dsp:cNvSpPr/>
      </dsp:nvSpPr>
      <dsp:spPr>
        <a:xfrm>
          <a:off x="8504487" y="1489314"/>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Tapones Fusibles</a:t>
          </a:r>
          <a:endParaRPr lang="es-ES" sz="1800" kern="1200" noProof="0" dirty="0"/>
        </a:p>
      </dsp:txBody>
      <dsp:txXfrm>
        <a:off x="8504487" y="1489314"/>
        <a:ext cx="2440728" cy="531094"/>
      </dsp:txXfrm>
    </dsp:sp>
    <dsp:sp modelId="{D3843C98-E5C8-4DC3-9D55-5E07F4027B67}">
      <dsp:nvSpPr>
        <dsp:cNvPr id="0" name=""/>
        <dsp:cNvSpPr/>
      </dsp:nvSpPr>
      <dsp:spPr>
        <a:xfrm>
          <a:off x="8504487" y="2243468"/>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Racores</a:t>
          </a:r>
          <a:r>
            <a:rPr lang="en-US" sz="1800" kern="1200" dirty="0" smtClean="0"/>
            <a:t> para </a:t>
          </a:r>
          <a:r>
            <a:rPr lang="en-US" sz="1800" kern="1200" dirty="0" err="1" smtClean="0"/>
            <a:t>salida</a:t>
          </a:r>
          <a:r>
            <a:rPr lang="en-US" sz="1800" kern="1200" dirty="0" smtClean="0"/>
            <a:t> del </a:t>
          </a:r>
          <a:r>
            <a:rPr lang="en-US" sz="1800" kern="1200" dirty="0" err="1" smtClean="0"/>
            <a:t>biogás</a:t>
          </a:r>
          <a:endParaRPr lang="es-ES" sz="1800" kern="1200" dirty="0"/>
        </a:p>
      </dsp:txBody>
      <dsp:txXfrm>
        <a:off x="8504487" y="2243468"/>
        <a:ext cx="2440728" cy="531094"/>
      </dsp:txXfrm>
    </dsp:sp>
    <dsp:sp modelId="{EE9F9019-E622-460C-AEE2-B4C0A3438D8E}">
      <dsp:nvSpPr>
        <dsp:cNvPr id="0" name=""/>
        <dsp:cNvSpPr/>
      </dsp:nvSpPr>
      <dsp:spPr>
        <a:xfrm>
          <a:off x="8529268" y="3016178"/>
          <a:ext cx="2415947"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Prensaestopa</a:t>
          </a:r>
          <a:endParaRPr lang="es-ES" sz="1800" kern="1200" dirty="0"/>
        </a:p>
      </dsp:txBody>
      <dsp:txXfrm>
        <a:off x="8529268" y="3016178"/>
        <a:ext cx="2415947" cy="531094"/>
      </dsp:txXfrm>
    </dsp:sp>
    <dsp:sp modelId="{3AC47344-CA57-48C3-9AE1-D4B6D41D80F2}">
      <dsp:nvSpPr>
        <dsp:cNvPr id="0" name=""/>
        <dsp:cNvSpPr/>
      </dsp:nvSpPr>
      <dsp:spPr>
        <a:xfrm>
          <a:off x="8504487" y="3751775"/>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Ducto</a:t>
          </a:r>
          <a:r>
            <a:rPr lang="en-US" sz="1800" kern="1200" dirty="0" smtClean="0"/>
            <a:t> para control de PH</a:t>
          </a:r>
          <a:endParaRPr lang="es-ES" sz="1800" kern="1200" dirty="0"/>
        </a:p>
      </dsp:txBody>
      <dsp:txXfrm>
        <a:off x="8504487" y="3751775"/>
        <a:ext cx="2440728" cy="531094"/>
      </dsp:txXfrm>
    </dsp:sp>
    <dsp:sp modelId="{26CE1939-DB45-4A75-915B-8CDA7BFBF92C}">
      <dsp:nvSpPr>
        <dsp:cNvPr id="0" name=""/>
        <dsp:cNvSpPr/>
      </dsp:nvSpPr>
      <dsp:spPr>
        <a:xfrm>
          <a:off x="8504487" y="4505929"/>
          <a:ext cx="2440728" cy="5310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Válvula</a:t>
          </a:r>
          <a:r>
            <a:rPr lang="en-US" sz="1800" kern="1200" dirty="0" smtClean="0"/>
            <a:t> </a:t>
          </a:r>
          <a:r>
            <a:rPr lang="en-US" sz="1800" kern="1200" dirty="0" smtClean="0"/>
            <a:t>de </a:t>
          </a:r>
          <a:r>
            <a:rPr lang="en-US" sz="1800" kern="1200" dirty="0" err="1" smtClean="0"/>
            <a:t>desfogue</a:t>
          </a:r>
          <a:endParaRPr lang="es-ES" sz="1800" kern="1200" dirty="0"/>
        </a:p>
      </dsp:txBody>
      <dsp:txXfrm>
        <a:off x="8504487" y="4505929"/>
        <a:ext cx="2440728" cy="531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9B9A8-0804-43A0-A987-0A0D90EAE8EF}">
      <dsp:nvSpPr>
        <dsp:cNvPr id="0" name=""/>
        <dsp:cNvSpPr/>
      </dsp:nvSpPr>
      <dsp:spPr>
        <a:xfrm>
          <a:off x="7223137" y="1377786"/>
          <a:ext cx="91682" cy="522915"/>
        </a:xfrm>
        <a:custGeom>
          <a:avLst/>
          <a:gdLst/>
          <a:ahLst/>
          <a:cxnLst/>
          <a:rect l="0" t="0" r="0" b="0"/>
          <a:pathLst>
            <a:path>
              <a:moveTo>
                <a:pt x="0" y="0"/>
              </a:moveTo>
              <a:lnTo>
                <a:pt x="0" y="522915"/>
              </a:lnTo>
              <a:lnTo>
                <a:pt x="91682" y="522915"/>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9588A7F-19E5-497F-B1F3-D07C818D79E7}">
      <dsp:nvSpPr>
        <dsp:cNvPr id="0" name=""/>
        <dsp:cNvSpPr/>
      </dsp:nvSpPr>
      <dsp:spPr>
        <a:xfrm>
          <a:off x="4694772" y="570679"/>
          <a:ext cx="3634884" cy="238722"/>
        </a:xfrm>
        <a:custGeom>
          <a:avLst/>
          <a:gdLst/>
          <a:ahLst/>
          <a:cxnLst/>
          <a:rect l="0" t="0" r="0" b="0"/>
          <a:pathLst>
            <a:path>
              <a:moveTo>
                <a:pt x="0" y="0"/>
              </a:moveTo>
              <a:lnTo>
                <a:pt x="0" y="119361"/>
              </a:lnTo>
              <a:lnTo>
                <a:pt x="3634884" y="119361"/>
              </a:lnTo>
              <a:lnTo>
                <a:pt x="3634884" y="238722"/>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1B8F083-048E-40ED-BD39-4ED18B3CEEC3}">
      <dsp:nvSpPr>
        <dsp:cNvPr id="0" name=""/>
        <dsp:cNvSpPr/>
      </dsp:nvSpPr>
      <dsp:spPr>
        <a:xfrm>
          <a:off x="3588252" y="1377786"/>
          <a:ext cx="414945" cy="2944238"/>
        </a:xfrm>
        <a:custGeom>
          <a:avLst/>
          <a:gdLst/>
          <a:ahLst/>
          <a:cxnLst/>
          <a:rect l="0" t="0" r="0" b="0"/>
          <a:pathLst>
            <a:path>
              <a:moveTo>
                <a:pt x="0" y="0"/>
              </a:moveTo>
              <a:lnTo>
                <a:pt x="0" y="2944238"/>
              </a:lnTo>
              <a:lnTo>
                <a:pt x="414945" y="2944238"/>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3690C8C-982D-40EA-B1F7-10AE3D5287FE}">
      <dsp:nvSpPr>
        <dsp:cNvPr id="0" name=""/>
        <dsp:cNvSpPr/>
      </dsp:nvSpPr>
      <dsp:spPr>
        <a:xfrm>
          <a:off x="3588252" y="1377786"/>
          <a:ext cx="414945" cy="2137130"/>
        </a:xfrm>
        <a:custGeom>
          <a:avLst/>
          <a:gdLst/>
          <a:ahLst/>
          <a:cxnLst/>
          <a:rect l="0" t="0" r="0" b="0"/>
          <a:pathLst>
            <a:path>
              <a:moveTo>
                <a:pt x="0" y="0"/>
              </a:moveTo>
              <a:lnTo>
                <a:pt x="0" y="2137130"/>
              </a:lnTo>
              <a:lnTo>
                <a:pt x="414945" y="213713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D874636-BCFB-43CE-A690-9F0EF029849D}">
      <dsp:nvSpPr>
        <dsp:cNvPr id="0" name=""/>
        <dsp:cNvSpPr/>
      </dsp:nvSpPr>
      <dsp:spPr>
        <a:xfrm>
          <a:off x="3588252" y="1377786"/>
          <a:ext cx="414945" cy="1330023"/>
        </a:xfrm>
        <a:custGeom>
          <a:avLst/>
          <a:gdLst/>
          <a:ahLst/>
          <a:cxnLst/>
          <a:rect l="0" t="0" r="0" b="0"/>
          <a:pathLst>
            <a:path>
              <a:moveTo>
                <a:pt x="0" y="0"/>
              </a:moveTo>
              <a:lnTo>
                <a:pt x="0" y="1330023"/>
              </a:lnTo>
              <a:lnTo>
                <a:pt x="414945" y="1330023"/>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D22ECF7-98EF-40C8-8D85-E886EA5DE2A8}">
      <dsp:nvSpPr>
        <dsp:cNvPr id="0" name=""/>
        <dsp:cNvSpPr/>
      </dsp:nvSpPr>
      <dsp:spPr>
        <a:xfrm>
          <a:off x="3588252" y="1377786"/>
          <a:ext cx="414945" cy="522915"/>
        </a:xfrm>
        <a:custGeom>
          <a:avLst/>
          <a:gdLst/>
          <a:ahLst/>
          <a:cxnLst/>
          <a:rect l="0" t="0" r="0" b="0"/>
          <a:pathLst>
            <a:path>
              <a:moveTo>
                <a:pt x="0" y="0"/>
              </a:moveTo>
              <a:lnTo>
                <a:pt x="0" y="522915"/>
              </a:lnTo>
              <a:lnTo>
                <a:pt x="414945" y="522915"/>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AB11D37-AF74-4106-9890-28AC90C9E5E4}">
      <dsp:nvSpPr>
        <dsp:cNvPr id="0" name=""/>
        <dsp:cNvSpPr/>
      </dsp:nvSpPr>
      <dsp:spPr>
        <a:xfrm>
          <a:off x="4649052" y="570679"/>
          <a:ext cx="91440" cy="238722"/>
        </a:xfrm>
        <a:custGeom>
          <a:avLst/>
          <a:gdLst/>
          <a:ahLst/>
          <a:cxnLst/>
          <a:rect l="0" t="0" r="0" b="0"/>
          <a:pathLst>
            <a:path>
              <a:moveTo>
                <a:pt x="45720" y="0"/>
              </a:moveTo>
              <a:lnTo>
                <a:pt x="45720" y="238722"/>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5C896A8-E162-4E38-A1BD-E62B976EF34C}">
      <dsp:nvSpPr>
        <dsp:cNvPr id="0" name=""/>
        <dsp:cNvSpPr/>
      </dsp:nvSpPr>
      <dsp:spPr>
        <a:xfrm>
          <a:off x="230910" y="1377786"/>
          <a:ext cx="91440" cy="2137130"/>
        </a:xfrm>
        <a:custGeom>
          <a:avLst/>
          <a:gdLst/>
          <a:ahLst/>
          <a:cxnLst/>
          <a:rect l="0" t="0" r="0" b="0"/>
          <a:pathLst>
            <a:path>
              <a:moveTo>
                <a:pt x="45720" y="0"/>
              </a:moveTo>
              <a:lnTo>
                <a:pt x="45720" y="2137130"/>
              </a:lnTo>
              <a:lnTo>
                <a:pt x="133765" y="2137130"/>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39653EC-AB5B-44C0-93E6-D06E351E6C8C}">
      <dsp:nvSpPr>
        <dsp:cNvPr id="0" name=""/>
        <dsp:cNvSpPr/>
      </dsp:nvSpPr>
      <dsp:spPr>
        <a:xfrm>
          <a:off x="230910" y="1377786"/>
          <a:ext cx="91440" cy="1330023"/>
        </a:xfrm>
        <a:custGeom>
          <a:avLst/>
          <a:gdLst/>
          <a:ahLst/>
          <a:cxnLst/>
          <a:rect l="0" t="0" r="0" b="0"/>
          <a:pathLst>
            <a:path>
              <a:moveTo>
                <a:pt x="45720" y="0"/>
              </a:moveTo>
              <a:lnTo>
                <a:pt x="45720" y="1330023"/>
              </a:lnTo>
              <a:lnTo>
                <a:pt x="133765" y="1330023"/>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727627F-B611-4BF8-BD02-541E3030F40A}">
      <dsp:nvSpPr>
        <dsp:cNvPr id="0" name=""/>
        <dsp:cNvSpPr/>
      </dsp:nvSpPr>
      <dsp:spPr>
        <a:xfrm>
          <a:off x="230910" y="1377786"/>
          <a:ext cx="91440" cy="522915"/>
        </a:xfrm>
        <a:custGeom>
          <a:avLst/>
          <a:gdLst/>
          <a:ahLst/>
          <a:cxnLst/>
          <a:rect l="0" t="0" r="0" b="0"/>
          <a:pathLst>
            <a:path>
              <a:moveTo>
                <a:pt x="45720" y="0"/>
              </a:moveTo>
              <a:lnTo>
                <a:pt x="45720" y="522915"/>
              </a:lnTo>
              <a:lnTo>
                <a:pt x="133765" y="522915"/>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E1EBD9D-D518-491E-A02E-A568B86DBD56}">
      <dsp:nvSpPr>
        <dsp:cNvPr id="0" name=""/>
        <dsp:cNvSpPr/>
      </dsp:nvSpPr>
      <dsp:spPr>
        <a:xfrm>
          <a:off x="1383150" y="570679"/>
          <a:ext cx="3311622" cy="238722"/>
        </a:xfrm>
        <a:custGeom>
          <a:avLst/>
          <a:gdLst/>
          <a:ahLst/>
          <a:cxnLst/>
          <a:rect l="0" t="0" r="0" b="0"/>
          <a:pathLst>
            <a:path>
              <a:moveTo>
                <a:pt x="3311622" y="0"/>
              </a:moveTo>
              <a:lnTo>
                <a:pt x="3311622" y="119361"/>
              </a:lnTo>
              <a:lnTo>
                <a:pt x="0" y="119361"/>
              </a:lnTo>
              <a:lnTo>
                <a:pt x="0" y="238722"/>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3CBC346-4726-4D58-A932-517729DD76A2}">
      <dsp:nvSpPr>
        <dsp:cNvPr id="0" name=""/>
        <dsp:cNvSpPr/>
      </dsp:nvSpPr>
      <dsp:spPr>
        <a:xfrm>
          <a:off x="2753427" y="2293"/>
          <a:ext cx="3882689" cy="568385"/>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SISTEMA </a:t>
          </a:r>
          <a:r>
            <a:rPr lang="en-US" sz="2000" kern="1200" dirty="0" smtClean="0"/>
            <a:t>ELECTRÓNICO</a:t>
          </a:r>
          <a:endParaRPr lang="es-ES" sz="2000" kern="1200" dirty="0"/>
        </a:p>
      </dsp:txBody>
      <dsp:txXfrm>
        <a:off x="2753427" y="2293"/>
        <a:ext cx="3882689" cy="568385"/>
      </dsp:txXfrm>
    </dsp:sp>
    <dsp:sp modelId="{3A113074-CDC4-412D-858A-10D77C8019E7}">
      <dsp:nvSpPr>
        <dsp:cNvPr id="0" name=""/>
        <dsp:cNvSpPr/>
      </dsp:nvSpPr>
      <dsp:spPr>
        <a:xfrm>
          <a:off x="0" y="809401"/>
          <a:ext cx="2766300" cy="56838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Sistema de </a:t>
          </a:r>
          <a:r>
            <a:rPr lang="en-US" sz="1800" kern="1200" dirty="0" err="1" smtClean="0"/>
            <a:t>Sensores</a:t>
          </a:r>
          <a:endParaRPr lang="es-ES" sz="1800" kern="1200" dirty="0"/>
        </a:p>
      </dsp:txBody>
      <dsp:txXfrm>
        <a:off x="0" y="809401"/>
        <a:ext cx="2766300" cy="568385"/>
      </dsp:txXfrm>
    </dsp:sp>
    <dsp:sp modelId="{783CCACE-E22D-4212-A6CD-F816B9727885}">
      <dsp:nvSpPr>
        <dsp:cNvPr id="0" name=""/>
        <dsp:cNvSpPr/>
      </dsp:nvSpPr>
      <dsp:spPr>
        <a:xfrm>
          <a:off x="364675" y="1616509"/>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Temperatura</a:t>
          </a:r>
          <a:endParaRPr lang="es-ES" sz="1800" kern="1200" dirty="0"/>
        </a:p>
      </dsp:txBody>
      <dsp:txXfrm>
        <a:off x="364675" y="1616509"/>
        <a:ext cx="2766300" cy="568385"/>
      </dsp:txXfrm>
    </dsp:sp>
    <dsp:sp modelId="{10FAA699-DB82-4B50-A514-CFC2466515CF}">
      <dsp:nvSpPr>
        <dsp:cNvPr id="0" name=""/>
        <dsp:cNvSpPr/>
      </dsp:nvSpPr>
      <dsp:spPr>
        <a:xfrm>
          <a:off x="364675" y="2423617"/>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PH</a:t>
          </a:r>
          <a:endParaRPr lang="es-ES" sz="1800" kern="1200" dirty="0"/>
        </a:p>
      </dsp:txBody>
      <dsp:txXfrm>
        <a:off x="364675" y="2423617"/>
        <a:ext cx="2766300" cy="568385"/>
      </dsp:txXfrm>
    </dsp:sp>
    <dsp:sp modelId="{DE06CB96-0728-4A05-A18C-A836C327CDF9}">
      <dsp:nvSpPr>
        <dsp:cNvPr id="0" name=""/>
        <dsp:cNvSpPr/>
      </dsp:nvSpPr>
      <dsp:spPr>
        <a:xfrm>
          <a:off x="364675" y="3230725"/>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Presión</a:t>
          </a:r>
          <a:endParaRPr lang="es-ES" sz="1800" kern="1200" noProof="0" dirty="0"/>
        </a:p>
      </dsp:txBody>
      <dsp:txXfrm>
        <a:off x="364675" y="3230725"/>
        <a:ext cx="2766300" cy="568385"/>
      </dsp:txXfrm>
    </dsp:sp>
    <dsp:sp modelId="{46A6B23D-2F52-4C99-AEBC-13CC44CBC111}">
      <dsp:nvSpPr>
        <dsp:cNvPr id="0" name=""/>
        <dsp:cNvSpPr/>
      </dsp:nvSpPr>
      <dsp:spPr>
        <a:xfrm>
          <a:off x="3311622" y="809401"/>
          <a:ext cx="2766300" cy="56838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Sistema de Control</a:t>
          </a:r>
          <a:endParaRPr lang="es-ES" sz="1800" kern="1200" dirty="0"/>
        </a:p>
      </dsp:txBody>
      <dsp:txXfrm>
        <a:off x="3311622" y="809401"/>
        <a:ext cx="2766300" cy="568385"/>
      </dsp:txXfrm>
    </dsp:sp>
    <dsp:sp modelId="{1AD9FC31-FA7F-44B8-9BA3-7935377B84A8}">
      <dsp:nvSpPr>
        <dsp:cNvPr id="0" name=""/>
        <dsp:cNvSpPr/>
      </dsp:nvSpPr>
      <dsp:spPr>
        <a:xfrm>
          <a:off x="4003197" y="1616509"/>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Microcontrolador</a:t>
          </a:r>
          <a:endParaRPr lang="es-ES" sz="1800" kern="1200" dirty="0"/>
        </a:p>
      </dsp:txBody>
      <dsp:txXfrm>
        <a:off x="4003197" y="1616509"/>
        <a:ext cx="2766300" cy="568385"/>
      </dsp:txXfrm>
    </dsp:sp>
    <dsp:sp modelId="{DDCE7431-067C-4D2D-B710-56B47120D803}">
      <dsp:nvSpPr>
        <dsp:cNvPr id="0" name=""/>
        <dsp:cNvSpPr/>
      </dsp:nvSpPr>
      <dsp:spPr>
        <a:xfrm>
          <a:off x="4003197" y="2423617"/>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Reloj</a:t>
          </a:r>
          <a:endParaRPr lang="es-ES" sz="1800" kern="1200" dirty="0"/>
        </a:p>
      </dsp:txBody>
      <dsp:txXfrm>
        <a:off x="4003197" y="2423617"/>
        <a:ext cx="2766300" cy="568385"/>
      </dsp:txXfrm>
    </dsp:sp>
    <dsp:sp modelId="{BE244421-C792-42C2-93DD-9F94C622ABA9}">
      <dsp:nvSpPr>
        <dsp:cNvPr id="0" name=""/>
        <dsp:cNvSpPr/>
      </dsp:nvSpPr>
      <dsp:spPr>
        <a:xfrm>
          <a:off x="4003197" y="3230725"/>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t>Pantalla</a:t>
          </a:r>
          <a:r>
            <a:rPr lang="en-US" sz="1800" kern="1200" dirty="0" smtClean="0"/>
            <a:t> SD</a:t>
          </a:r>
          <a:endParaRPr lang="es-ES" sz="1800" kern="1200" dirty="0"/>
        </a:p>
      </dsp:txBody>
      <dsp:txXfrm>
        <a:off x="4003197" y="3230725"/>
        <a:ext cx="2766300" cy="568385"/>
      </dsp:txXfrm>
    </dsp:sp>
    <dsp:sp modelId="{DAF71AA9-02D5-4272-BF61-9590DE66E391}">
      <dsp:nvSpPr>
        <dsp:cNvPr id="0" name=""/>
        <dsp:cNvSpPr/>
      </dsp:nvSpPr>
      <dsp:spPr>
        <a:xfrm>
          <a:off x="4003197" y="4037832"/>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Módulo de almacenamiento</a:t>
          </a:r>
          <a:endParaRPr lang="es-ES" sz="1800" kern="1200" noProof="0" dirty="0"/>
        </a:p>
      </dsp:txBody>
      <dsp:txXfrm>
        <a:off x="4003197" y="4037832"/>
        <a:ext cx="2766300" cy="568385"/>
      </dsp:txXfrm>
    </dsp:sp>
    <dsp:sp modelId="{2018C8C6-9380-42F2-A49C-247FE5359CD9}">
      <dsp:nvSpPr>
        <dsp:cNvPr id="0" name=""/>
        <dsp:cNvSpPr/>
      </dsp:nvSpPr>
      <dsp:spPr>
        <a:xfrm>
          <a:off x="6946507" y="809401"/>
          <a:ext cx="2766300" cy="568385"/>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Sistema de </a:t>
          </a:r>
          <a:r>
            <a:rPr lang="en-US" sz="1800" kern="1200" dirty="0" err="1" smtClean="0"/>
            <a:t>Actuadores</a:t>
          </a:r>
          <a:endParaRPr lang="es-ES" sz="1800" kern="1200" dirty="0"/>
        </a:p>
      </dsp:txBody>
      <dsp:txXfrm>
        <a:off x="6946507" y="809401"/>
        <a:ext cx="2766300" cy="568385"/>
      </dsp:txXfrm>
    </dsp:sp>
    <dsp:sp modelId="{E7EA0569-FC3C-4BEE-9887-91068C51AECF}">
      <dsp:nvSpPr>
        <dsp:cNvPr id="0" name=""/>
        <dsp:cNvSpPr/>
      </dsp:nvSpPr>
      <dsp:spPr>
        <a:xfrm>
          <a:off x="7314819" y="1616509"/>
          <a:ext cx="2766300" cy="56838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Resistencias de inmersión</a:t>
          </a:r>
          <a:endParaRPr lang="es-ES" sz="1800" kern="1200" noProof="0" dirty="0"/>
        </a:p>
      </dsp:txBody>
      <dsp:txXfrm>
        <a:off x="7314819" y="1616509"/>
        <a:ext cx="2766300" cy="568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0E12B-34F9-4631-BE90-4A9100E5C638}">
      <dsp:nvSpPr>
        <dsp:cNvPr id="0" name=""/>
        <dsp:cNvSpPr/>
      </dsp:nvSpPr>
      <dsp:spPr>
        <a:xfrm>
          <a:off x="5679045" y="1300495"/>
          <a:ext cx="514859" cy="1256384"/>
        </a:xfrm>
        <a:custGeom>
          <a:avLst/>
          <a:gdLst/>
          <a:ahLst/>
          <a:cxnLst/>
          <a:rect l="0" t="0" r="0" b="0"/>
          <a:pathLst>
            <a:path>
              <a:moveTo>
                <a:pt x="0" y="0"/>
              </a:moveTo>
              <a:lnTo>
                <a:pt x="0" y="1256384"/>
              </a:lnTo>
              <a:lnTo>
                <a:pt x="514859" y="1256384"/>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A07103F-EDD1-4766-8BDA-B17432D972FC}">
      <dsp:nvSpPr>
        <dsp:cNvPr id="0" name=""/>
        <dsp:cNvSpPr/>
      </dsp:nvSpPr>
      <dsp:spPr>
        <a:xfrm>
          <a:off x="5679045" y="1300495"/>
          <a:ext cx="514859" cy="493963"/>
        </a:xfrm>
        <a:custGeom>
          <a:avLst/>
          <a:gdLst/>
          <a:ahLst/>
          <a:cxnLst/>
          <a:rect l="0" t="0" r="0" b="0"/>
          <a:pathLst>
            <a:path>
              <a:moveTo>
                <a:pt x="0" y="0"/>
              </a:moveTo>
              <a:lnTo>
                <a:pt x="0" y="493963"/>
              </a:lnTo>
              <a:lnTo>
                <a:pt x="514859" y="493963"/>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9FBC454-431E-45E9-9CE3-64538A604B46}">
      <dsp:nvSpPr>
        <dsp:cNvPr id="0" name=""/>
        <dsp:cNvSpPr/>
      </dsp:nvSpPr>
      <dsp:spPr>
        <a:xfrm>
          <a:off x="4612117" y="538074"/>
          <a:ext cx="2439887" cy="225504"/>
        </a:xfrm>
        <a:custGeom>
          <a:avLst/>
          <a:gdLst/>
          <a:ahLst/>
          <a:cxnLst/>
          <a:rect l="0" t="0" r="0" b="0"/>
          <a:pathLst>
            <a:path>
              <a:moveTo>
                <a:pt x="0" y="0"/>
              </a:moveTo>
              <a:lnTo>
                <a:pt x="0" y="112752"/>
              </a:lnTo>
              <a:lnTo>
                <a:pt x="2439887" y="112752"/>
              </a:lnTo>
              <a:lnTo>
                <a:pt x="2439887" y="225504"/>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1775AAC-0D51-4C54-B8CE-728ED757878A}">
      <dsp:nvSpPr>
        <dsp:cNvPr id="0" name=""/>
        <dsp:cNvSpPr/>
      </dsp:nvSpPr>
      <dsp:spPr>
        <a:xfrm>
          <a:off x="560482" y="1300495"/>
          <a:ext cx="514859" cy="2781226"/>
        </a:xfrm>
        <a:custGeom>
          <a:avLst/>
          <a:gdLst/>
          <a:ahLst/>
          <a:cxnLst/>
          <a:rect l="0" t="0" r="0" b="0"/>
          <a:pathLst>
            <a:path>
              <a:moveTo>
                <a:pt x="0" y="0"/>
              </a:moveTo>
              <a:lnTo>
                <a:pt x="0" y="2781226"/>
              </a:lnTo>
              <a:lnTo>
                <a:pt x="514859" y="2781226"/>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B16D684-69C7-44BB-B81B-8CC71D2CD7CA}">
      <dsp:nvSpPr>
        <dsp:cNvPr id="0" name=""/>
        <dsp:cNvSpPr/>
      </dsp:nvSpPr>
      <dsp:spPr>
        <a:xfrm>
          <a:off x="560482" y="1300495"/>
          <a:ext cx="514859" cy="2018805"/>
        </a:xfrm>
        <a:custGeom>
          <a:avLst/>
          <a:gdLst/>
          <a:ahLst/>
          <a:cxnLst/>
          <a:rect l="0" t="0" r="0" b="0"/>
          <a:pathLst>
            <a:path>
              <a:moveTo>
                <a:pt x="0" y="0"/>
              </a:moveTo>
              <a:lnTo>
                <a:pt x="0" y="2018805"/>
              </a:lnTo>
              <a:lnTo>
                <a:pt x="514859" y="2018805"/>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B961704-F72C-4943-8CA2-28726CC98202}">
      <dsp:nvSpPr>
        <dsp:cNvPr id="0" name=""/>
        <dsp:cNvSpPr/>
      </dsp:nvSpPr>
      <dsp:spPr>
        <a:xfrm>
          <a:off x="560482" y="1300495"/>
          <a:ext cx="514859" cy="1256384"/>
        </a:xfrm>
        <a:custGeom>
          <a:avLst/>
          <a:gdLst/>
          <a:ahLst/>
          <a:cxnLst/>
          <a:rect l="0" t="0" r="0" b="0"/>
          <a:pathLst>
            <a:path>
              <a:moveTo>
                <a:pt x="0" y="0"/>
              </a:moveTo>
              <a:lnTo>
                <a:pt x="0" y="1256384"/>
              </a:lnTo>
              <a:lnTo>
                <a:pt x="514859" y="1256384"/>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0C46554-450D-4B92-B3D4-245D49C20634}">
      <dsp:nvSpPr>
        <dsp:cNvPr id="0" name=""/>
        <dsp:cNvSpPr/>
      </dsp:nvSpPr>
      <dsp:spPr>
        <a:xfrm>
          <a:off x="560482" y="1300495"/>
          <a:ext cx="514859" cy="493963"/>
        </a:xfrm>
        <a:custGeom>
          <a:avLst/>
          <a:gdLst/>
          <a:ahLst/>
          <a:cxnLst/>
          <a:rect l="0" t="0" r="0" b="0"/>
          <a:pathLst>
            <a:path>
              <a:moveTo>
                <a:pt x="0" y="0"/>
              </a:moveTo>
              <a:lnTo>
                <a:pt x="0" y="493963"/>
              </a:lnTo>
              <a:lnTo>
                <a:pt x="514859" y="493963"/>
              </a:lnTo>
            </a:path>
          </a:pathLst>
        </a:custGeom>
        <a:noFill/>
        <a:ln w="19050"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9178DD60-94A8-49B2-9037-09550C85A6C2}">
      <dsp:nvSpPr>
        <dsp:cNvPr id="0" name=""/>
        <dsp:cNvSpPr/>
      </dsp:nvSpPr>
      <dsp:spPr>
        <a:xfrm>
          <a:off x="1933442" y="538074"/>
          <a:ext cx="2678675" cy="225504"/>
        </a:xfrm>
        <a:custGeom>
          <a:avLst/>
          <a:gdLst/>
          <a:ahLst/>
          <a:cxnLst/>
          <a:rect l="0" t="0" r="0" b="0"/>
          <a:pathLst>
            <a:path>
              <a:moveTo>
                <a:pt x="2678675" y="0"/>
              </a:moveTo>
              <a:lnTo>
                <a:pt x="2678675" y="112752"/>
              </a:lnTo>
              <a:lnTo>
                <a:pt x="0" y="112752"/>
              </a:lnTo>
              <a:lnTo>
                <a:pt x="0" y="225504"/>
              </a:lnTo>
            </a:path>
          </a:pathLst>
        </a:custGeom>
        <a:noFill/>
        <a:ln w="19050"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2078386-DFF7-453E-934F-5098F2706D61}">
      <dsp:nvSpPr>
        <dsp:cNvPr id="0" name=""/>
        <dsp:cNvSpPr/>
      </dsp:nvSpPr>
      <dsp:spPr>
        <a:xfrm>
          <a:off x="2895918" y="1157"/>
          <a:ext cx="3432398" cy="536916"/>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noProof="0" dirty="0" smtClean="0"/>
            <a:t>SOFTWARE</a:t>
          </a:r>
          <a:endParaRPr lang="es-ES" sz="2000" kern="1200" noProof="0" dirty="0"/>
        </a:p>
      </dsp:txBody>
      <dsp:txXfrm>
        <a:off x="2895918" y="1157"/>
        <a:ext cx="3432398" cy="536916"/>
      </dsp:txXfrm>
    </dsp:sp>
    <dsp:sp modelId="{4510F994-073A-4503-9705-5DB6B531BF80}">
      <dsp:nvSpPr>
        <dsp:cNvPr id="0" name=""/>
        <dsp:cNvSpPr/>
      </dsp:nvSpPr>
      <dsp:spPr>
        <a:xfrm>
          <a:off x="217242" y="763579"/>
          <a:ext cx="3432398" cy="53691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Software </a:t>
          </a:r>
          <a:r>
            <a:rPr lang="es-ES" sz="1800" kern="1200" noProof="0" dirty="0" err="1" smtClean="0"/>
            <a:t>datalogger</a:t>
          </a:r>
          <a:endParaRPr lang="es-ES" sz="1800" kern="1200" noProof="0" dirty="0"/>
        </a:p>
      </dsp:txBody>
      <dsp:txXfrm>
        <a:off x="217242" y="763579"/>
        <a:ext cx="3432398" cy="536916"/>
      </dsp:txXfrm>
    </dsp:sp>
    <dsp:sp modelId="{4CF1AEAE-5E1E-4538-80D5-9D4562B46129}">
      <dsp:nvSpPr>
        <dsp:cNvPr id="0" name=""/>
        <dsp:cNvSpPr/>
      </dsp:nvSpPr>
      <dsp:spPr>
        <a:xfrm>
          <a:off x="1075342" y="1526000"/>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HMI: Ingreso de Parámetros</a:t>
          </a:r>
          <a:endParaRPr lang="es-ES" sz="1800" kern="1200" noProof="0" dirty="0"/>
        </a:p>
      </dsp:txBody>
      <dsp:txXfrm>
        <a:off x="1075342" y="1526000"/>
        <a:ext cx="3432398" cy="536916"/>
      </dsp:txXfrm>
    </dsp:sp>
    <dsp:sp modelId="{6291F7D3-9D1C-4D56-88D8-07C6E87A9845}">
      <dsp:nvSpPr>
        <dsp:cNvPr id="0" name=""/>
        <dsp:cNvSpPr/>
      </dsp:nvSpPr>
      <dsp:spPr>
        <a:xfrm>
          <a:off x="1075342" y="2288421"/>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Controlador</a:t>
          </a:r>
          <a:endParaRPr lang="es-ES" sz="1800" kern="1200" noProof="0" dirty="0"/>
        </a:p>
      </dsp:txBody>
      <dsp:txXfrm>
        <a:off x="1075342" y="2288421"/>
        <a:ext cx="3432398" cy="536916"/>
      </dsp:txXfrm>
    </dsp:sp>
    <dsp:sp modelId="{2B077B34-C11B-48A9-B382-7DBFFFA324D4}">
      <dsp:nvSpPr>
        <dsp:cNvPr id="0" name=""/>
        <dsp:cNvSpPr/>
      </dsp:nvSpPr>
      <dsp:spPr>
        <a:xfrm>
          <a:off x="1075342" y="3050842"/>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HMI: Visualización de Variables</a:t>
          </a:r>
        </a:p>
      </dsp:txBody>
      <dsp:txXfrm>
        <a:off x="1075342" y="3050842"/>
        <a:ext cx="3432398" cy="536916"/>
      </dsp:txXfrm>
    </dsp:sp>
    <dsp:sp modelId="{E44F4B12-4A85-4461-8B70-92F18411CB2A}">
      <dsp:nvSpPr>
        <dsp:cNvPr id="0" name=""/>
        <dsp:cNvSpPr/>
      </dsp:nvSpPr>
      <dsp:spPr>
        <a:xfrm>
          <a:off x="1075342" y="3813263"/>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Generar archivo de datos</a:t>
          </a:r>
        </a:p>
      </dsp:txBody>
      <dsp:txXfrm>
        <a:off x="1075342" y="3813263"/>
        <a:ext cx="3432398" cy="536916"/>
      </dsp:txXfrm>
    </dsp:sp>
    <dsp:sp modelId="{333458C5-D486-4401-BD61-AB4F66B195CD}">
      <dsp:nvSpPr>
        <dsp:cNvPr id="0" name=""/>
        <dsp:cNvSpPr/>
      </dsp:nvSpPr>
      <dsp:spPr>
        <a:xfrm>
          <a:off x="5335805" y="763579"/>
          <a:ext cx="3432398" cy="536916"/>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Procesamiento de datos</a:t>
          </a:r>
          <a:endParaRPr lang="es-ES" sz="1800" kern="1200" noProof="0" dirty="0"/>
        </a:p>
      </dsp:txBody>
      <dsp:txXfrm>
        <a:off x="5335805" y="763579"/>
        <a:ext cx="3432398" cy="536916"/>
      </dsp:txXfrm>
    </dsp:sp>
    <dsp:sp modelId="{B1402C64-DEA3-4379-8C37-C91BB6DE4BDE}">
      <dsp:nvSpPr>
        <dsp:cNvPr id="0" name=""/>
        <dsp:cNvSpPr/>
      </dsp:nvSpPr>
      <dsp:spPr>
        <a:xfrm>
          <a:off x="6193905" y="1526000"/>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Archivo de datos</a:t>
          </a:r>
          <a:endParaRPr lang="es-ES" sz="1800" kern="1200" noProof="0" dirty="0"/>
        </a:p>
      </dsp:txBody>
      <dsp:txXfrm>
        <a:off x="6193905" y="1526000"/>
        <a:ext cx="3432398" cy="536916"/>
      </dsp:txXfrm>
    </dsp:sp>
    <dsp:sp modelId="{05A56AD5-8435-47AE-A333-240D05B2FBD0}">
      <dsp:nvSpPr>
        <dsp:cNvPr id="0" name=""/>
        <dsp:cNvSpPr/>
      </dsp:nvSpPr>
      <dsp:spPr>
        <a:xfrm>
          <a:off x="6193905" y="2288421"/>
          <a:ext cx="3432398" cy="536916"/>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noProof="0" dirty="0" smtClean="0"/>
            <a:t>HMI: Gráficas de comportamiento</a:t>
          </a:r>
          <a:endParaRPr lang="es-ES" sz="1800" kern="1200" noProof="0" dirty="0"/>
        </a:p>
      </dsp:txBody>
      <dsp:txXfrm>
        <a:off x="6193905" y="2288421"/>
        <a:ext cx="3432398" cy="5369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14857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6A8129-DAA1-4DA8-B2AF-77D9C50FB187}" type="datetimeFigureOut">
              <a:rPr lang="es-ES" smtClean="0"/>
              <a:t>13/05/2015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29096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8932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11143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410937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408214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4"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254642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260372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42529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54272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83249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B6A8129-DAA1-4DA8-B2AF-77D9C50FB187}" type="datetimeFigureOut">
              <a:rPr lang="es-ES" smtClean="0"/>
              <a:t>13/05/2015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3835967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B6A8129-DAA1-4DA8-B2AF-77D9C50FB187}" type="datetimeFigureOut">
              <a:rPr lang="es-ES" smtClean="0"/>
              <a:t>13/05/2015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2648411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3"/>
          <p:cNvSpPr>
            <a:spLocks noGrp="1"/>
          </p:cNvSpPr>
          <p:nvPr>
            <p:ph type="ftr" sz="quarter" idx="11"/>
          </p:nvPr>
        </p:nvSpPr>
        <p:spPr/>
        <p:txBody>
          <a:bodyPr/>
          <a:lstStyle/>
          <a:p>
            <a:endParaRPr lang="es-ES"/>
          </a:p>
        </p:txBody>
      </p:sp>
      <p:sp>
        <p:nvSpPr>
          <p:cNvPr id="6" name="Slide Number Placeholder 4"/>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380359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2"/>
          <p:cNvSpPr>
            <a:spLocks noGrp="1"/>
          </p:cNvSpPr>
          <p:nvPr>
            <p:ph type="ftr" sz="quarter" idx="11"/>
          </p:nvPr>
        </p:nvSpPr>
        <p:spPr/>
        <p:txBody>
          <a:bodyPr/>
          <a:lstStyle/>
          <a:p>
            <a:endParaRPr lang="es-ES"/>
          </a:p>
        </p:txBody>
      </p:sp>
      <p:sp>
        <p:nvSpPr>
          <p:cNvPr id="6" name="Slide Number Placeholder 3"/>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83442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AB6A8129-DAA1-4DA8-B2AF-77D9C50FB187}" type="datetimeFigureOut">
              <a:rPr lang="es-ES" smtClean="0"/>
              <a:t>13/05/2015</a:t>
            </a:fld>
            <a:endParaRPr lang="es-ES"/>
          </a:p>
        </p:txBody>
      </p:sp>
      <p:sp>
        <p:nvSpPr>
          <p:cNvPr id="5" name="Footer Placeholder 5"/>
          <p:cNvSpPr>
            <a:spLocks noGrp="1"/>
          </p:cNvSpPr>
          <p:nvPr>
            <p:ph type="ftr" sz="quarter" idx="11"/>
          </p:nvPr>
        </p:nvSpPr>
        <p:spPr/>
        <p:txBody>
          <a:bodyPr/>
          <a:lstStyle/>
          <a:p>
            <a:endParaRPr lang="es-ES"/>
          </a:p>
        </p:txBody>
      </p:sp>
      <p:sp>
        <p:nvSpPr>
          <p:cNvPr id="6" name="Slide Number Placeholder 6"/>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308018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B6A8129-DAA1-4DA8-B2AF-77D9C50FB187}" type="datetimeFigureOut">
              <a:rPr lang="es-ES" smtClean="0"/>
              <a:t>13/05/2015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66EAC1-BF40-4FD7-A6CD-1DD158209873}" type="slidenum">
              <a:rPr lang="es-ES" smtClean="0"/>
              <a:t>‹Nº›</a:t>
            </a:fld>
            <a:endParaRPr lang="es-ES"/>
          </a:p>
        </p:txBody>
      </p:sp>
    </p:spTree>
    <p:extLst>
      <p:ext uri="{BB962C8B-B14F-4D97-AF65-F5344CB8AC3E}">
        <p14:creationId xmlns:p14="http://schemas.microsoft.com/office/powerpoint/2010/main" val="749782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B6A8129-DAA1-4DA8-B2AF-77D9C50FB187}" type="datetimeFigureOut">
              <a:rPr lang="es-ES" smtClean="0"/>
              <a:t>13/05/2015</a:t>
            </a:fld>
            <a:endParaRPr lang="es-E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166EAC1-BF40-4FD7-A6CD-1DD158209873}" type="slidenum">
              <a:rPr lang="es-ES" smtClean="0"/>
              <a:t>‹Nº›</a:t>
            </a:fld>
            <a:endParaRPr lang="es-ES"/>
          </a:p>
        </p:txBody>
      </p:sp>
    </p:spTree>
    <p:extLst>
      <p:ext uri="{BB962C8B-B14F-4D97-AF65-F5344CB8AC3E}">
        <p14:creationId xmlns:p14="http://schemas.microsoft.com/office/powerpoint/2010/main" val="30550142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240.png"/><Relationship Id="rId4" Type="http://schemas.openxmlformats.org/officeDocument/2006/relationships/image" Target="../media/image2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1424" y="1124744"/>
            <a:ext cx="10297144" cy="3456384"/>
          </a:xfrm>
        </p:spPr>
        <p:txBody>
          <a:bodyPr>
            <a:normAutofit/>
          </a:bodyPr>
          <a:lstStyle/>
          <a:p>
            <a:pPr algn="ctr"/>
            <a:r>
              <a:rPr lang="es-ES" sz="2000" dirty="0"/>
              <a:t>Proyecto de titulación Previo a la obtención del título de Ingenieros Mecatrónicos:</a:t>
            </a:r>
            <a:r>
              <a:rPr lang="es-ES" sz="3200" dirty="0"/>
              <a:t/>
            </a:r>
            <a:br>
              <a:rPr lang="es-ES" sz="3200" dirty="0"/>
            </a:br>
            <a:r>
              <a:rPr lang="es-ES" sz="3200" dirty="0"/>
              <a:t/>
            </a:r>
            <a:br>
              <a:rPr lang="es-ES" sz="3200" dirty="0"/>
            </a:br>
            <a:r>
              <a:rPr lang="es-ES" sz="3200" dirty="0" smtClean="0"/>
              <a:t>“Modelación</a:t>
            </a:r>
            <a:r>
              <a:rPr lang="es-ES" sz="3200" dirty="0"/>
              <a:t>, Implementación y Automatización de una microplanta generadora de Biogás a partir de biomasa </a:t>
            </a:r>
            <a:r>
              <a:rPr lang="es-ES" sz="3200" dirty="0" smtClean="0"/>
              <a:t>residual”</a:t>
            </a:r>
            <a:r>
              <a:rPr lang="es-ES" sz="2400" dirty="0"/>
              <a:t/>
            </a:r>
            <a:br>
              <a:rPr lang="es-ES" sz="2400" dirty="0"/>
            </a:br>
            <a:endParaRPr lang="es-ES" sz="2400" dirty="0"/>
          </a:p>
        </p:txBody>
      </p:sp>
      <p:sp>
        <p:nvSpPr>
          <p:cNvPr id="3" name="2 Subtítulo"/>
          <p:cNvSpPr>
            <a:spLocks noGrp="1"/>
          </p:cNvSpPr>
          <p:nvPr>
            <p:ph type="subTitle" idx="1"/>
          </p:nvPr>
        </p:nvSpPr>
        <p:spPr>
          <a:xfrm>
            <a:off x="2783284" y="4653136"/>
            <a:ext cx="6620968" cy="1633736"/>
          </a:xfrm>
        </p:spPr>
        <p:txBody>
          <a:bodyPr>
            <a:noAutofit/>
          </a:bodyPr>
          <a:lstStyle/>
          <a:p>
            <a:pPr algn="ctr"/>
            <a:r>
              <a:rPr lang="es-ES" sz="1600" dirty="0" smtClean="0"/>
              <a:t>Félix Chávez</a:t>
            </a:r>
          </a:p>
          <a:p>
            <a:pPr algn="ctr"/>
            <a:r>
              <a:rPr lang="es-ES" sz="1600" dirty="0" smtClean="0"/>
              <a:t>Elizabeth Velasco</a:t>
            </a:r>
          </a:p>
          <a:p>
            <a:pPr algn="ctr"/>
            <a:endParaRPr lang="es-ES" sz="1600" dirty="0" smtClean="0"/>
          </a:p>
          <a:p>
            <a:pPr algn="ctr"/>
            <a:r>
              <a:rPr lang="es-ES" sz="1600" dirty="0" smtClean="0"/>
              <a:t>Director: Reinaldo Delgado, PhD</a:t>
            </a:r>
          </a:p>
          <a:p>
            <a:pPr algn="ctr"/>
            <a:r>
              <a:rPr lang="es-ES" sz="1600" dirty="0" smtClean="0"/>
              <a:t>Codirector </a:t>
            </a:r>
            <a:r>
              <a:rPr lang="es-ES" sz="1600" dirty="0" err="1" smtClean="0"/>
              <a:t>MSc</a:t>
            </a:r>
            <a:r>
              <a:rPr lang="es-ES" sz="1600" dirty="0" smtClean="0"/>
              <a:t>. José Guasumba</a:t>
            </a:r>
            <a:endParaRPr lang="es-ES" sz="1600" dirty="0"/>
          </a:p>
        </p:txBody>
      </p:sp>
    </p:spTree>
    <p:extLst>
      <p:ext uri="{BB962C8B-B14F-4D97-AF65-F5344CB8AC3E}">
        <p14:creationId xmlns:p14="http://schemas.microsoft.com/office/powerpoint/2010/main" val="2437713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9404723" cy="816042"/>
          </a:xfrm>
        </p:spPr>
        <p:txBody>
          <a:bodyPr/>
          <a:lstStyle/>
          <a:p>
            <a:r>
              <a:rPr lang="en-US" dirty="0" err="1"/>
              <a:t>Diseño</a:t>
            </a:r>
            <a:r>
              <a:rPr lang="en-US" dirty="0"/>
              <a:t> </a:t>
            </a:r>
            <a:r>
              <a:rPr lang="en-US" dirty="0" err="1" smtClean="0"/>
              <a:t>mecánico</a:t>
            </a:r>
            <a:r>
              <a:rPr lang="en-US" dirty="0" smtClean="0"/>
              <a:t/>
            </a:r>
            <a:br>
              <a:rPr lang="en-US" dirty="0" smtClean="0"/>
            </a:br>
            <a:endParaRPr lang="es-ES" sz="28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1242231"/>
            <a:ext cx="6912768" cy="5571145"/>
          </a:xfrm>
          <a:prstGeom prst="rect">
            <a:avLst/>
          </a:prstGeom>
        </p:spPr>
      </p:pic>
    </p:spTree>
    <p:extLst>
      <p:ext uri="{BB962C8B-B14F-4D97-AF65-F5344CB8AC3E}">
        <p14:creationId xmlns:p14="http://schemas.microsoft.com/office/powerpoint/2010/main" val="370201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a:t>
            </a:r>
            <a:r>
              <a:rPr lang="en-US" dirty="0" err="1" smtClean="0"/>
              <a:t>electrónico</a:t>
            </a:r>
            <a:endParaRPr lang="es-ES" dirty="0"/>
          </a:p>
        </p:txBody>
      </p:sp>
      <p:graphicFrame>
        <p:nvGraphicFramePr>
          <p:cNvPr id="4" name="Marcador de contenido 5"/>
          <p:cNvGraphicFramePr>
            <a:graphicFrameLocks/>
          </p:cNvGraphicFramePr>
          <p:nvPr>
            <p:extLst>
              <p:ext uri="{D42A27DB-BD31-4B8C-83A1-F6EECF244321}">
                <p14:modId xmlns:p14="http://schemas.microsoft.com/office/powerpoint/2010/main" val="2613972431"/>
              </p:ext>
            </p:extLst>
          </p:nvPr>
        </p:nvGraphicFramePr>
        <p:xfrm>
          <a:off x="1127448" y="1340768"/>
          <a:ext cx="100811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82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a:t>
            </a:r>
            <a:r>
              <a:rPr lang="en-US" dirty="0" err="1" smtClean="0"/>
              <a:t>Electrónico</a:t>
            </a:r>
            <a:r>
              <a:rPr lang="en-US" dirty="0" smtClean="0"/>
              <a:t/>
            </a:r>
            <a:br>
              <a:rPr lang="en-US" dirty="0" smtClean="0"/>
            </a:br>
            <a:r>
              <a:rPr lang="en-US" sz="2800" dirty="0" err="1" smtClean="0"/>
              <a:t>Circuito</a:t>
            </a:r>
            <a:r>
              <a:rPr lang="en-US" sz="2800" dirty="0" smtClean="0"/>
              <a:t> de Control</a:t>
            </a:r>
            <a:endParaRPr lang="es-ES" sz="2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296" y="2155618"/>
            <a:ext cx="4900156" cy="3675117"/>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6942" y="1849254"/>
            <a:ext cx="2385602" cy="4065261"/>
          </a:xfrm>
          <a:prstGeom prst="rect">
            <a:avLst/>
          </a:prstGeom>
        </p:spPr>
      </p:pic>
      <p:sp>
        <p:nvSpPr>
          <p:cNvPr id="8" name="Rectángulo 7"/>
          <p:cNvSpPr/>
          <p:nvPr/>
        </p:nvSpPr>
        <p:spPr>
          <a:xfrm>
            <a:off x="8790694" y="6039735"/>
            <a:ext cx="2520280" cy="369332"/>
          </a:xfrm>
          <a:prstGeom prst="rect">
            <a:avLst/>
          </a:prstGeom>
        </p:spPr>
        <p:txBody>
          <a:bodyPr wrap="square">
            <a:spAutoFit/>
          </a:bodyPr>
          <a:lstStyle/>
          <a:p>
            <a:r>
              <a:rPr lang="es-ES" dirty="0" smtClean="0"/>
              <a:t>Caja de protección</a:t>
            </a:r>
            <a:endParaRPr lang="es-ES" dirty="0"/>
          </a:p>
        </p:txBody>
      </p:sp>
      <p:sp>
        <p:nvSpPr>
          <p:cNvPr id="9" name="Rectángulo 8"/>
          <p:cNvSpPr/>
          <p:nvPr/>
        </p:nvSpPr>
        <p:spPr>
          <a:xfrm>
            <a:off x="4583832" y="6039735"/>
            <a:ext cx="2593483" cy="369332"/>
          </a:xfrm>
          <a:prstGeom prst="rect">
            <a:avLst/>
          </a:prstGeom>
        </p:spPr>
        <p:txBody>
          <a:bodyPr wrap="square">
            <a:spAutoFit/>
          </a:bodyPr>
          <a:lstStyle/>
          <a:p>
            <a:pPr algn="ctr"/>
            <a:r>
              <a:rPr lang="en-US" dirty="0" err="1" smtClean="0"/>
              <a:t>Placa</a:t>
            </a:r>
            <a:r>
              <a:rPr lang="en-US" dirty="0" smtClean="0"/>
              <a:t> de control</a:t>
            </a:r>
            <a:endParaRPr lang="es-ES" dirty="0"/>
          </a:p>
        </p:txBody>
      </p:sp>
      <p:pic>
        <p:nvPicPr>
          <p:cNvPr id="10" name="Imagen 9" descr="http://blog.alvarolopez.net/wp-content/uploads/2012/09/ArduinoMega2560_R3_Fro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80972" y="3273754"/>
            <a:ext cx="3317647" cy="1611916"/>
          </a:xfrm>
          <a:prstGeom prst="rect">
            <a:avLst/>
          </a:prstGeom>
          <a:noFill/>
          <a:ln>
            <a:noFill/>
          </a:ln>
        </p:spPr>
      </p:pic>
      <p:sp>
        <p:nvSpPr>
          <p:cNvPr id="11" name="Rectángulo 10"/>
          <p:cNvSpPr/>
          <p:nvPr/>
        </p:nvSpPr>
        <p:spPr>
          <a:xfrm>
            <a:off x="1025302" y="6040038"/>
            <a:ext cx="2175245" cy="369332"/>
          </a:xfrm>
          <a:prstGeom prst="rect">
            <a:avLst/>
          </a:prstGeom>
        </p:spPr>
        <p:txBody>
          <a:bodyPr wrap="square">
            <a:spAutoFit/>
          </a:bodyPr>
          <a:lstStyle/>
          <a:p>
            <a:r>
              <a:rPr lang="en-US" dirty="0" err="1" smtClean="0"/>
              <a:t>Microcontrolador</a:t>
            </a:r>
            <a:endParaRPr lang="es-ES" dirty="0"/>
          </a:p>
        </p:txBody>
      </p:sp>
    </p:spTree>
    <p:extLst>
      <p:ext uri="{BB962C8B-B14F-4D97-AF65-F5344CB8AC3E}">
        <p14:creationId xmlns:p14="http://schemas.microsoft.com/office/powerpoint/2010/main" val="1176163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a:t>
            </a:r>
            <a:r>
              <a:rPr lang="en-US" dirty="0" err="1" smtClean="0"/>
              <a:t>Electrónico</a:t>
            </a:r>
            <a:r>
              <a:rPr lang="en-US" dirty="0" smtClean="0"/>
              <a:t/>
            </a:r>
            <a:br>
              <a:rPr lang="en-US" dirty="0" smtClean="0"/>
            </a:br>
            <a:r>
              <a:rPr lang="en-US" sz="2800" dirty="0" err="1" smtClean="0"/>
              <a:t>Circuito</a:t>
            </a:r>
            <a:r>
              <a:rPr lang="en-US" sz="2800" dirty="0" smtClean="0"/>
              <a:t> de </a:t>
            </a:r>
            <a:r>
              <a:rPr lang="en-US" sz="2800" dirty="0" err="1" smtClean="0"/>
              <a:t>Potencia</a:t>
            </a:r>
            <a:endParaRPr lang="es-ES" sz="2800" dirty="0"/>
          </a:p>
        </p:txBody>
      </p:sp>
      <p:pic>
        <p:nvPicPr>
          <p:cNvPr id="3" name="Imagen 2"/>
          <p:cNvPicPr/>
          <p:nvPr/>
        </p:nvPicPr>
        <p:blipFill rotWithShape="1">
          <a:blip r:embed="rId2"/>
          <a:srcRect l="6702" t="21950" r="46737" b="11261"/>
          <a:stretch/>
        </p:blipFill>
        <p:spPr bwMode="auto">
          <a:xfrm>
            <a:off x="1229620" y="2058625"/>
            <a:ext cx="3829050" cy="3089275"/>
          </a:xfrm>
          <a:prstGeom prst="rect">
            <a:avLst/>
          </a:prstGeom>
          <a:ln>
            <a:noFill/>
          </a:ln>
          <a:extLst>
            <a:ext uri="{53640926-AAD7-44D8-BBD7-CCE9431645EC}">
              <a14:shadowObscured xmlns:a14="http://schemas.microsoft.com/office/drawing/2010/main"/>
            </a:ext>
          </a:extLst>
        </p:spPr>
      </p:pic>
      <p:pic>
        <p:nvPicPr>
          <p:cNvPr id="4" name="Imagen 3" descr="http://resistencias-electricas.com/wp-content/uploads/2010/06/Boiler-Heating-Element-+-Thermostat-RT-type2.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650231" y="977751"/>
            <a:ext cx="1706245" cy="3246755"/>
          </a:xfrm>
          <a:prstGeom prst="rect">
            <a:avLst/>
          </a:prstGeom>
          <a:noFill/>
          <a:ln>
            <a:noFill/>
          </a:ln>
        </p:spPr>
      </p:pic>
      <p:sp>
        <p:nvSpPr>
          <p:cNvPr id="5" name="Rectángulo 4"/>
          <p:cNvSpPr/>
          <p:nvPr/>
        </p:nvSpPr>
        <p:spPr>
          <a:xfrm>
            <a:off x="5906285" y="3458112"/>
            <a:ext cx="2375971" cy="369332"/>
          </a:xfrm>
          <a:prstGeom prst="rect">
            <a:avLst/>
          </a:prstGeom>
        </p:spPr>
        <p:txBody>
          <a:bodyPr wrap="none">
            <a:spAutoFit/>
          </a:bodyPr>
          <a:lstStyle/>
          <a:p>
            <a:r>
              <a:rPr lang="es-ES" dirty="0" smtClean="0"/>
              <a:t>Resistencias 1500 W</a:t>
            </a:r>
            <a:endParaRPr lang="es-ES" dirty="0"/>
          </a:p>
        </p:txBody>
      </p:sp>
      <p:sp>
        <p:nvSpPr>
          <p:cNvPr id="6" name="Rectángulo 5"/>
          <p:cNvSpPr/>
          <p:nvPr/>
        </p:nvSpPr>
        <p:spPr>
          <a:xfrm>
            <a:off x="1199456" y="5147900"/>
            <a:ext cx="1645002" cy="369332"/>
          </a:xfrm>
          <a:prstGeom prst="rect">
            <a:avLst/>
          </a:prstGeom>
        </p:spPr>
        <p:txBody>
          <a:bodyPr wrap="none">
            <a:spAutoFit/>
          </a:bodyPr>
          <a:lstStyle/>
          <a:p>
            <a:r>
              <a:rPr lang="en-US" dirty="0" err="1" smtClean="0"/>
              <a:t>Esquemático</a:t>
            </a:r>
            <a:endParaRPr lang="es-ES" dirty="0"/>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5910477" y="4124270"/>
            <a:ext cx="1271905" cy="1743710"/>
          </a:xfrm>
          <a:prstGeom prst="rect">
            <a:avLst/>
          </a:prstGeom>
          <a:noFill/>
          <a:ln>
            <a:noFill/>
          </a:ln>
        </p:spPr>
      </p:pic>
      <p:sp>
        <p:nvSpPr>
          <p:cNvPr id="9" name="Rectángulo 8"/>
          <p:cNvSpPr/>
          <p:nvPr/>
        </p:nvSpPr>
        <p:spPr>
          <a:xfrm>
            <a:off x="5879976" y="5867980"/>
            <a:ext cx="2601994" cy="369332"/>
          </a:xfrm>
          <a:prstGeom prst="rect">
            <a:avLst/>
          </a:prstGeom>
        </p:spPr>
        <p:txBody>
          <a:bodyPr wrap="none">
            <a:spAutoFit/>
          </a:bodyPr>
          <a:lstStyle/>
          <a:p>
            <a:r>
              <a:rPr lang="en-US" dirty="0" err="1" smtClean="0"/>
              <a:t>Relé</a:t>
            </a:r>
            <a:r>
              <a:rPr lang="en-US" dirty="0" smtClean="0"/>
              <a:t> de </a:t>
            </a:r>
            <a:r>
              <a:rPr lang="en-US" dirty="0" err="1" smtClean="0"/>
              <a:t>estado</a:t>
            </a:r>
            <a:r>
              <a:rPr lang="en-US" dirty="0" smtClean="0"/>
              <a:t> </a:t>
            </a:r>
            <a:r>
              <a:rPr lang="en-US" dirty="0" err="1" smtClean="0"/>
              <a:t>sólido</a:t>
            </a:r>
            <a:endParaRPr lang="es-ES" dirty="0"/>
          </a:p>
        </p:txBody>
      </p:sp>
    </p:spTree>
    <p:extLst>
      <p:ext uri="{BB962C8B-B14F-4D97-AF65-F5344CB8AC3E}">
        <p14:creationId xmlns:p14="http://schemas.microsoft.com/office/powerpoint/2010/main" val="94848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de Software</a:t>
            </a:r>
            <a:endParaRPr lang="es-ES" dirty="0"/>
          </a:p>
        </p:txBody>
      </p:sp>
      <p:graphicFrame>
        <p:nvGraphicFramePr>
          <p:cNvPr id="3" name="Marcador de contenido 3"/>
          <p:cNvGraphicFramePr>
            <a:graphicFrameLocks/>
          </p:cNvGraphicFramePr>
          <p:nvPr>
            <p:extLst>
              <p:ext uri="{D42A27DB-BD31-4B8C-83A1-F6EECF244321}">
                <p14:modId xmlns:p14="http://schemas.microsoft.com/office/powerpoint/2010/main" val="1133283678"/>
              </p:ext>
            </p:extLst>
          </p:nvPr>
        </p:nvGraphicFramePr>
        <p:xfrm>
          <a:off x="838200" y="1825625"/>
          <a:ext cx="1008233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360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del HMI</a:t>
            </a:r>
            <a:endParaRPr lang="es-ES" dirty="0"/>
          </a:p>
        </p:txBody>
      </p:sp>
      <p:pic>
        <p:nvPicPr>
          <p:cNvPr id="3" name="Imagen 2"/>
          <p:cNvPicPr/>
          <p:nvPr/>
        </p:nvPicPr>
        <p:blipFill>
          <a:blip r:embed="rId2" cstate="print">
            <a:extLst>
              <a:ext uri="{28A0092B-C50C-407E-A947-70E740481C1C}">
                <a14:useLocalDpi xmlns:a14="http://schemas.microsoft.com/office/drawing/2010/main" val="0"/>
              </a:ext>
            </a:extLst>
          </a:blip>
          <a:stretch>
            <a:fillRect/>
          </a:stretch>
        </p:blipFill>
        <p:spPr>
          <a:xfrm>
            <a:off x="1775520" y="1859747"/>
            <a:ext cx="2248535" cy="1684020"/>
          </a:xfrm>
          <a:prstGeom prst="rect">
            <a:avLst/>
          </a:prstGeom>
        </p:spPr>
      </p:pic>
      <p:pic>
        <p:nvPicPr>
          <p:cNvPr id="5" name="Imagen 4"/>
          <p:cNvPicPr/>
          <p:nvPr/>
        </p:nvPicPr>
        <p:blipFill rotWithShape="1">
          <a:blip r:embed="rId3" cstate="print">
            <a:extLst>
              <a:ext uri="{28A0092B-C50C-407E-A947-70E740481C1C}">
                <a14:useLocalDpi xmlns:a14="http://schemas.microsoft.com/office/drawing/2010/main" val="0"/>
              </a:ext>
            </a:extLst>
          </a:blip>
          <a:srcRect l="18388" t="15956" r="8645" b="10686"/>
          <a:stretch/>
        </p:blipFill>
        <p:spPr bwMode="auto">
          <a:xfrm>
            <a:off x="4667531" y="4144004"/>
            <a:ext cx="2278380" cy="1717675"/>
          </a:xfrm>
          <a:prstGeom prst="rect">
            <a:avLst/>
          </a:prstGeom>
          <a:ln>
            <a:noFill/>
          </a:ln>
          <a:extLst>
            <a:ext uri="{53640926-AAD7-44D8-BBD7-CCE9431645EC}">
              <a14:shadowObscured xmlns:a14="http://schemas.microsoft.com/office/drawing/2010/main"/>
            </a:ext>
          </a:extLst>
        </p:spPr>
      </p:pic>
      <p:pic>
        <p:nvPicPr>
          <p:cNvPr id="6" name="Imagen 5"/>
          <p:cNvPicPr/>
          <p:nvPr/>
        </p:nvPicPr>
        <p:blipFill rotWithShape="1">
          <a:blip r:embed="rId4" cstate="print">
            <a:extLst>
              <a:ext uri="{28A0092B-C50C-407E-A947-70E740481C1C}">
                <a14:useLocalDpi xmlns:a14="http://schemas.microsoft.com/office/drawing/2010/main" val="0"/>
              </a:ext>
            </a:extLst>
          </a:blip>
          <a:srcRect l="16345" t="13621" r="9668" b="10297"/>
          <a:stretch/>
        </p:blipFill>
        <p:spPr bwMode="auto">
          <a:xfrm>
            <a:off x="1808540" y="4144004"/>
            <a:ext cx="2215515" cy="1708785"/>
          </a:xfrm>
          <a:prstGeom prst="rect">
            <a:avLst/>
          </a:prstGeom>
          <a:ln>
            <a:noFill/>
          </a:ln>
          <a:extLst>
            <a:ext uri="{53640926-AAD7-44D8-BBD7-CCE9431645EC}">
              <a14:shadowObscured xmlns:a14="http://schemas.microsoft.com/office/drawing/2010/main"/>
            </a:ext>
          </a:extLst>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l="15750" t="10747" r="10625" b="16401"/>
          <a:stretch/>
        </p:blipFill>
        <p:spPr>
          <a:xfrm>
            <a:off x="7761559" y="1844824"/>
            <a:ext cx="2289275" cy="1698943"/>
          </a:xfrm>
          <a:prstGeom prst="rect">
            <a:avLst/>
          </a:prstGeom>
        </p:spPr>
      </p:pic>
      <p:sp>
        <p:nvSpPr>
          <p:cNvPr id="8" name="18 Flecha derecha"/>
          <p:cNvSpPr/>
          <p:nvPr/>
        </p:nvSpPr>
        <p:spPr>
          <a:xfrm>
            <a:off x="4147423" y="2595992"/>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18 Flecha derecha"/>
          <p:cNvSpPr/>
          <p:nvPr/>
        </p:nvSpPr>
        <p:spPr>
          <a:xfrm>
            <a:off x="7148259" y="2078192"/>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rotWithShape="1">
          <a:blip r:embed="rId6" cstate="print">
            <a:extLst>
              <a:ext uri="{28A0092B-C50C-407E-A947-70E740481C1C}">
                <a14:useLocalDpi xmlns:a14="http://schemas.microsoft.com/office/drawing/2010/main" val="0"/>
              </a:ext>
            </a:extLst>
          </a:blip>
          <a:srcRect l="14563" t="14300" r="9838" b="9051"/>
          <a:stretch/>
        </p:blipFill>
        <p:spPr>
          <a:xfrm>
            <a:off x="7799960" y="4124053"/>
            <a:ext cx="2212472" cy="1682400"/>
          </a:xfrm>
          <a:prstGeom prst="rect">
            <a:avLst/>
          </a:prstGeom>
        </p:spPr>
      </p:pic>
      <p:sp>
        <p:nvSpPr>
          <p:cNvPr id="11" name="18 Flecha derecha"/>
          <p:cNvSpPr/>
          <p:nvPr/>
        </p:nvSpPr>
        <p:spPr>
          <a:xfrm rot="5400000">
            <a:off x="8654168" y="3652703"/>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8 Flecha derecha"/>
          <p:cNvSpPr/>
          <p:nvPr/>
        </p:nvSpPr>
        <p:spPr>
          <a:xfrm rot="10800000">
            <a:off x="7148259" y="4338919"/>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8 Flecha derecha"/>
          <p:cNvSpPr/>
          <p:nvPr/>
        </p:nvSpPr>
        <p:spPr>
          <a:xfrm rot="10800000">
            <a:off x="4093765" y="4817189"/>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8 Flecha derecha"/>
          <p:cNvSpPr/>
          <p:nvPr/>
        </p:nvSpPr>
        <p:spPr>
          <a:xfrm rot="10800000">
            <a:off x="7108231" y="3056761"/>
            <a:ext cx="504056" cy="3624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5" name="18 Flecha derecha"/>
          <p:cNvSpPr/>
          <p:nvPr/>
        </p:nvSpPr>
        <p:spPr>
          <a:xfrm>
            <a:off x="7148258" y="5258664"/>
            <a:ext cx="504056" cy="362414"/>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6" name="Imagen 15"/>
          <p:cNvPicPr>
            <a:picLocks noChangeAspect="1"/>
          </p:cNvPicPr>
          <p:nvPr/>
        </p:nvPicPr>
        <p:blipFill rotWithShape="1">
          <a:blip r:embed="rId7" cstate="print">
            <a:extLst>
              <a:ext uri="{28A0092B-C50C-407E-A947-70E740481C1C}">
                <a14:useLocalDpi xmlns:a14="http://schemas.microsoft.com/office/drawing/2010/main" val="0"/>
              </a:ext>
            </a:extLst>
          </a:blip>
          <a:srcRect l="17713" t="16401" r="14563" b="15351"/>
          <a:stretch/>
        </p:blipFill>
        <p:spPr>
          <a:xfrm>
            <a:off x="4737663" y="1881886"/>
            <a:ext cx="2198796" cy="1661881"/>
          </a:xfrm>
          <a:prstGeom prst="rect">
            <a:avLst/>
          </a:prstGeom>
        </p:spPr>
      </p:pic>
      <p:sp>
        <p:nvSpPr>
          <p:cNvPr id="17" name="18 Flecha derecha"/>
          <p:cNvSpPr/>
          <p:nvPr/>
        </p:nvSpPr>
        <p:spPr>
          <a:xfrm rot="5400000">
            <a:off x="2664269" y="3662678"/>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53126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90310" y="733232"/>
            <a:ext cx="5311069" cy="461665"/>
          </a:xfrm>
          <a:prstGeom prst="rect">
            <a:avLst/>
          </a:prstGeom>
          <a:noFill/>
        </p:spPr>
        <p:txBody>
          <a:bodyPr wrap="none" rtlCol="0">
            <a:spAutoFit/>
          </a:bodyPr>
          <a:lstStyle/>
          <a:p>
            <a:pPr algn="ctr"/>
            <a:r>
              <a:rPr lang="es-ES" sz="2400" dirty="0" smtClean="0"/>
              <a:t>Selección de Material del Digestor</a:t>
            </a:r>
            <a:endParaRPr lang="es-ES" sz="2400" dirty="0"/>
          </a:p>
        </p:txBody>
      </p:sp>
      <p:sp>
        <p:nvSpPr>
          <p:cNvPr id="7" name="6 CuadroTexto"/>
          <p:cNvSpPr txBox="1"/>
          <p:nvPr/>
        </p:nvSpPr>
        <p:spPr>
          <a:xfrm>
            <a:off x="592172" y="148457"/>
            <a:ext cx="4087979" cy="584775"/>
          </a:xfrm>
          <a:prstGeom prst="rect">
            <a:avLst/>
          </a:prstGeom>
          <a:noFill/>
        </p:spPr>
        <p:txBody>
          <a:bodyPr wrap="none" rtlCol="0">
            <a:spAutoFit/>
          </a:bodyPr>
          <a:lstStyle/>
          <a:p>
            <a:pPr algn="ctr"/>
            <a:r>
              <a:rPr lang="es-ES" sz="3200" dirty="0" smtClean="0"/>
              <a:t>Montaje del Equipo</a:t>
            </a:r>
            <a:endParaRPr lang="es-ES" sz="3200" dirty="0"/>
          </a:p>
        </p:txBody>
      </p:sp>
      <p:graphicFrame>
        <p:nvGraphicFramePr>
          <p:cNvPr id="2" name="1 Tabla"/>
          <p:cNvGraphicFramePr>
            <a:graphicFrameLocks noGrp="1"/>
          </p:cNvGraphicFramePr>
          <p:nvPr>
            <p:extLst>
              <p:ext uri="{D42A27DB-BD31-4B8C-83A1-F6EECF244321}">
                <p14:modId xmlns:p14="http://schemas.microsoft.com/office/powerpoint/2010/main" val="1524575481"/>
              </p:ext>
            </p:extLst>
          </p:nvPr>
        </p:nvGraphicFramePr>
        <p:xfrm>
          <a:off x="1967541" y="1194896"/>
          <a:ext cx="8640961" cy="1908939"/>
        </p:xfrm>
        <a:graphic>
          <a:graphicData uri="http://schemas.openxmlformats.org/drawingml/2006/table">
            <a:tbl>
              <a:tblPr>
                <a:tableStyleId>{5C22544A-7EE6-4342-B048-85BDC9FD1C3A}</a:tableStyleId>
              </a:tblPr>
              <a:tblGrid>
                <a:gridCol w="1248139"/>
                <a:gridCol w="2304256"/>
                <a:gridCol w="1368152"/>
                <a:gridCol w="1896211"/>
                <a:gridCol w="1824203"/>
              </a:tblGrid>
              <a:tr h="235664">
                <a:tc>
                  <a:txBody>
                    <a:bodyPr/>
                    <a:lstStyle/>
                    <a:p>
                      <a:pPr algn="l" fontAlgn="b"/>
                      <a:r>
                        <a:rPr lang="es-ES" sz="1100" b="1" u="none" strike="noStrike" dirty="0">
                          <a:effectLst/>
                        </a:rPr>
                        <a:t>Material</a:t>
                      </a:r>
                      <a:endParaRPr lang="es-ES" sz="1100" b="1" i="0" u="none" strike="noStrike" dirty="0">
                        <a:solidFill>
                          <a:srgbClr val="141414"/>
                        </a:solidFill>
                        <a:effectLst/>
                        <a:latin typeface="Calibri"/>
                      </a:endParaRPr>
                    </a:p>
                  </a:txBody>
                  <a:tcPr marL="12700" marR="12700" marT="9525" marB="0" anchor="b"/>
                </a:tc>
                <a:tc>
                  <a:txBody>
                    <a:bodyPr/>
                    <a:lstStyle/>
                    <a:p>
                      <a:pPr algn="l" fontAlgn="b"/>
                      <a:r>
                        <a:rPr lang="es-ES" sz="1100" b="1" u="none" strike="noStrike">
                          <a:effectLst/>
                        </a:rPr>
                        <a:t>Facilidad de Construcción</a:t>
                      </a:r>
                      <a:endParaRPr lang="es-ES" sz="1100" b="1" i="0" u="none" strike="noStrike">
                        <a:solidFill>
                          <a:srgbClr val="141414"/>
                        </a:solidFill>
                        <a:effectLst/>
                        <a:latin typeface="Calibri"/>
                      </a:endParaRPr>
                    </a:p>
                  </a:txBody>
                  <a:tcPr marL="12700" marR="12700" marT="9525" marB="0" anchor="b"/>
                </a:tc>
                <a:tc>
                  <a:txBody>
                    <a:bodyPr/>
                    <a:lstStyle/>
                    <a:p>
                      <a:pPr algn="l" fontAlgn="b"/>
                      <a:r>
                        <a:rPr lang="es-ES" sz="1100" b="1" u="none" strike="noStrike">
                          <a:effectLst/>
                        </a:rPr>
                        <a:t>Durabilidad</a:t>
                      </a:r>
                      <a:endParaRPr lang="es-ES" sz="1100" b="1" i="0" u="none" strike="noStrike">
                        <a:solidFill>
                          <a:srgbClr val="141414"/>
                        </a:solidFill>
                        <a:effectLst/>
                        <a:latin typeface="Calibri"/>
                      </a:endParaRPr>
                    </a:p>
                  </a:txBody>
                  <a:tcPr marL="12700" marR="12700" marT="9525" marB="0" anchor="b"/>
                </a:tc>
                <a:tc>
                  <a:txBody>
                    <a:bodyPr/>
                    <a:lstStyle/>
                    <a:p>
                      <a:pPr algn="l" fontAlgn="b"/>
                      <a:r>
                        <a:rPr lang="es-ES" sz="1100" b="1" u="none" strike="noStrike" dirty="0" err="1">
                          <a:effectLst/>
                        </a:rPr>
                        <a:t>Transf</a:t>
                      </a:r>
                      <a:r>
                        <a:rPr lang="es-ES" sz="1100" b="1" u="none" strike="noStrike" dirty="0">
                          <a:effectLst/>
                        </a:rPr>
                        <a:t>. de Calor k, W/</a:t>
                      </a:r>
                      <a:r>
                        <a:rPr lang="es-ES" sz="1100" b="1" u="none" strike="noStrike" dirty="0" err="1">
                          <a:effectLst/>
                        </a:rPr>
                        <a:t>mºK</a:t>
                      </a:r>
                      <a:endParaRPr lang="es-ES" sz="1100" b="1" i="0" u="none" strike="noStrike" dirty="0">
                        <a:solidFill>
                          <a:srgbClr val="141414"/>
                        </a:solidFill>
                        <a:effectLst/>
                        <a:latin typeface="Calibri"/>
                      </a:endParaRPr>
                    </a:p>
                  </a:txBody>
                  <a:tcPr marL="12700" marR="12700" marT="9525" marB="0" anchor="b"/>
                </a:tc>
                <a:tc>
                  <a:txBody>
                    <a:bodyPr/>
                    <a:lstStyle/>
                    <a:p>
                      <a:pPr algn="l" fontAlgn="b"/>
                      <a:r>
                        <a:rPr lang="es-ES" sz="1100" b="1" u="none" strike="noStrike" dirty="0">
                          <a:effectLst/>
                        </a:rPr>
                        <a:t>Costo</a:t>
                      </a:r>
                      <a:endParaRPr lang="es-ES" sz="1100" b="1" i="0" u="none" strike="noStrike" dirty="0">
                        <a:solidFill>
                          <a:srgbClr val="141414"/>
                        </a:solidFill>
                        <a:effectLst/>
                        <a:latin typeface="Calibri"/>
                      </a:endParaRPr>
                    </a:p>
                  </a:txBody>
                  <a:tcPr marL="12700" marR="12700" marT="9525" marB="0" anchor="b"/>
                </a:tc>
              </a:tr>
              <a:tr h="593155">
                <a:tc>
                  <a:txBody>
                    <a:bodyPr/>
                    <a:lstStyle/>
                    <a:p>
                      <a:pPr algn="l" fontAlgn="ctr"/>
                      <a:r>
                        <a:rPr lang="es-ES" sz="1100" b="1" u="none" strike="noStrike">
                          <a:effectLst/>
                        </a:rPr>
                        <a:t>PVC</a:t>
                      </a:r>
                      <a:endParaRPr lang="es-ES" sz="1100" b="1"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Uso de moldes</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dirty="0" smtClean="0">
                          <a:effectLst/>
                        </a:rPr>
                        <a:t>Alta</a:t>
                      </a:r>
                      <a:endParaRPr lang="es-ES" sz="1100" b="0" i="0" u="none" strike="noStrike" dirty="0">
                        <a:solidFill>
                          <a:srgbClr val="141414"/>
                        </a:solidFill>
                        <a:effectLst/>
                        <a:latin typeface="Calibri"/>
                      </a:endParaRPr>
                    </a:p>
                  </a:txBody>
                  <a:tcPr marL="12700" marR="12700" marT="9525" marB="0" anchor="ctr"/>
                </a:tc>
                <a:tc>
                  <a:txBody>
                    <a:bodyPr/>
                    <a:lstStyle/>
                    <a:p>
                      <a:pPr algn="l" fontAlgn="ctr"/>
                      <a:r>
                        <a:rPr lang="es-ES" sz="1100" u="none" strike="noStrike">
                          <a:effectLst/>
                        </a:rPr>
                        <a:t>Baja 1,0</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Costo de Material y Molde</a:t>
                      </a:r>
                      <a:endParaRPr lang="es-ES" sz="1100" b="0" i="0" u="none" strike="noStrike">
                        <a:solidFill>
                          <a:srgbClr val="141414"/>
                        </a:solidFill>
                        <a:effectLst/>
                        <a:latin typeface="Calibri"/>
                      </a:endParaRPr>
                    </a:p>
                  </a:txBody>
                  <a:tcPr marL="12700" marR="12700" marT="9525" marB="0" anchor="ctr"/>
                </a:tc>
              </a:tr>
              <a:tr h="576064">
                <a:tc>
                  <a:txBody>
                    <a:bodyPr/>
                    <a:lstStyle/>
                    <a:p>
                      <a:pPr algn="l" fontAlgn="ctr"/>
                      <a:r>
                        <a:rPr lang="es-ES" sz="1100" b="1" u="none" strike="noStrike">
                          <a:effectLst/>
                        </a:rPr>
                        <a:t>Acero Inoxidable</a:t>
                      </a:r>
                      <a:endParaRPr lang="es-ES" sz="1100" b="1"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Posee mayor versatilidad</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Alta </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Alta 15,6</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Costo de Material y Manufacturado</a:t>
                      </a:r>
                      <a:endParaRPr lang="es-ES" sz="1100" b="0" i="0" u="none" strike="noStrike">
                        <a:solidFill>
                          <a:srgbClr val="141414"/>
                        </a:solidFill>
                        <a:effectLst/>
                        <a:latin typeface="Calibri"/>
                      </a:endParaRPr>
                    </a:p>
                  </a:txBody>
                  <a:tcPr marL="12700" marR="12700" marT="9525" marB="0" anchor="ctr"/>
                </a:tc>
              </a:tr>
              <a:tr h="504056">
                <a:tc>
                  <a:txBody>
                    <a:bodyPr/>
                    <a:lstStyle/>
                    <a:p>
                      <a:pPr algn="l" fontAlgn="ctr"/>
                      <a:r>
                        <a:rPr lang="es-ES" sz="1100" b="1" u="none" strike="noStrike" dirty="0">
                          <a:effectLst/>
                        </a:rPr>
                        <a:t>Vidrio</a:t>
                      </a:r>
                      <a:endParaRPr lang="es-ES" sz="1100" b="1" i="0" u="none" strike="noStrike" dirty="0">
                        <a:solidFill>
                          <a:srgbClr val="141414"/>
                        </a:solidFill>
                        <a:effectLst/>
                        <a:latin typeface="Calibri"/>
                      </a:endParaRPr>
                    </a:p>
                  </a:txBody>
                  <a:tcPr marL="12700" marR="12700" marT="9525" marB="0" anchor="ctr"/>
                </a:tc>
                <a:tc>
                  <a:txBody>
                    <a:bodyPr/>
                    <a:lstStyle/>
                    <a:p>
                      <a:pPr algn="l" fontAlgn="ctr"/>
                      <a:r>
                        <a:rPr lang="es-ES" sz="1100" u="none" strike="noStrike">
                          <a:effectLst/>
                        </a:rPr>
                        <a:t>Uso de moldes</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a:effectLst/>
                        </a:rPr>
                        <a:t>Alta </a:t>
                      </a:r>
                      <a:endParaRPr lang="es-ES" sz="1100" b="0" i="0" u="none" strike="noStrike">
                        <a:solidFill>
                          <a:srgbClr val="141414"/>
                        </a:solidFill>
                        <a:effectLst/>
                        <a:latin typeface="Calibri"/>
                      </a:endParaRPr>
                    </a:p>
                  </a:txBody>
                  <a:tcPr marL="12700" marR="12700" marT="9525" marB="0" anchor="ctr"/>
                </a:tc>
                <a:tc>
                  <a:txBody>
                    <a:bodyPr/>
                    <a:lstStyle/>
                    <a:p>
                      <a:pPr algn="l" fontAlgn="ctr"/>
                      <a:r>
                        <a:rPr lang="es-ES" sz="1100" u="none" strike="noStrike" dirty="0">
                          <a:effectLst/>
                        </a:rPr>
                        <a:t>Baja 0,1</a:t>
                      </a:r>
                      <a:endParaRPr lang="es-ES" sz="1100" b="0" i="0" u="none" strike="noStrike" dirty="0">
                        <a:solidFill>
                          <a:srgbClr val="141414"/>
                        </a:solidFill>
                        <a:effectLst/>
                        <a:latin typeface="Calibri"/>
                      </a:endParaRPr>
                    </a:p>
                  </a:txBody>
                  <a:tcPr marL="12700" marR="12700" marT="9525" marB="0" anchor="ctr"/>
                </a:tc>
                <a:tc>
                  <a:txBody>
                    <a:bodyPr/>
                    <a:lstStyle/>
                    <a:p>
                      <a:pPr algn="l" fontAlgn="ctr"/>
                      <a:r>
                        <a:rPr lang="es-ES" sz="1100" u="none" strike="noStrike" dirty="0">
                          <a:effectLst/>
                        </a:rPr>
                        <a:t>Costo de Material y Molde</a:t>
                      </a:r>
                      <a:endParaRPr lang="es-ES" sz="1100" b="0" i="0" u="none" strike="noStrike" dirty="0">
                        <a:solidFill>
                          <a:srgbClr val="141414"/>
                        </a:solidFill>
                        <a:effectLst/>
                        <a:latin typeface="Calibri"/>
                      </a:endParaRPr>
                    </a:p>
                  </a:txBody>
                  <a:tcPr marL="12700" marR="12700" marT="9525" marB="0" anchor="ctr"/>
                </a:tc>
              </a:tr>
            </a:tbl>
          </a:graphicData>
        </a:graphic>
      </p:graphicFrame>
      <p:sp>
        <p:nvSpPr>
          <p:cNvPr id="3" name="2 CuadroTexto"/>
          <p:cNvSpPr txBox="1"/>
          <p:nvPr/>
        </p:nvSpPr>
        <p:spPr>
          <a:xfrm>
            <a:off x="1775521" y="3284985"/>
            <a:ext cx="5368777" cy="276999"/>
          </a:xfrm>
          <a:prstGeom prst="rect">
            <a:avLst/>
          </a:prstGeom>
          <a:noFill/>
        </p:spPr>
        <p:txBody>
          <a:bodyPr wrap="none" rtlCol="0">
            <a:spAutoFit/>
          </a:bodyPr>
          <a:lstStyle/>
          <a:p>
            <a:r>
              <a:rPr lang="es-ES" sz="1200" dirty="0" smtClean="0"/>
              <a:t>Fuente: Transferencia de Calor y Masa, </a:t>
            </a:r>
            <a:r>
              <a:rPr lang="es-ES" sz="1200" dirty="0" err="1" smtClean="0"/>
              <a:t>Yunus</a:t>
            </a:r>
            <a:r>
              <a:rPr lang="es-ES" sz="1200" dirty="0" smtClean="0"/>
              <a:t> </a:t>
            </a:r>
            <a:r>
              <a:rPr lang="es-ES" sz="1200" dirty="0" err="1" smtClean="0"/>
              <a:t>Cengel</a:t>
            </a:r>
            <a:r>
              <a:rPr lang="es-ES" sz="1200" dirty="0" smtClean="0"/>
              <a:t> Tercera Edición</a:t>
            </a:r>
            <a:endParaRPr lang="es-ES" sz="1200" dirty="0"/>
          </a:p>
        </p:txBody>
      </p:sp>
      <p:sp>
        <p:nvSpPr>
          <p:cNvPr id="9" name="8 CuadroTexto"/>
          <p:cNvSpPr txBox="1"/>
          <p:nvPr/>
        </p:nvSpPr>
        <p:spPr>
          <a:xfrm>
            <a:off x="2214711" y="3576239"/>
            <a:ext cx="2751073" cy="461665"/>
          </a:xfrm>
          <a:prstGeom prst="rect">
            <a:avLst/>
          </a:prstGeom>
          <a:noFill/>
        </p:spPr>
        <p:txBody>
          <a:bodyPr wrap="none" rtlCol="0">
            <a:spAutoFit/>
          </a:bodyPr>
          <a:lstStyle/>
          <a:p>
            <a:pPr algn="ctr"/>
            <a:r>
              <a:rPr lang="es-ES" sz="2400" dirty="0" smtClean="0"/>
              <a:t>Base del Digestor</a:t>
            </a:r>
            <a:endParaRPr lang="es-ES" sz="2400" dirty="0"/>
          </a:p>
        </p:txBody>
      </p:sp>
      <p:pic>
        <p:nvPicPr>
          <p:cNvPr id="10" name="9 Imagen"/>
          <p:cNvPicPr/>
          <p:nvPr/>
        </p:nvPicPr>
        <p:blipFill rotWithShape="1">
          <a:blip r:embed="rId2"/>
          <a:srcRect l="36684" t="12229" r="25750" b="10634"/>
          <a:stretch/>
        </p:blipFill>
        <p:spPr bwMode="auto">
          <a:xfrm>
            <a:off x="5327915" y="3807070"/>
            <a:ext cx="2705100" cy="2343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2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969516" y="739350"/>
            <a:ext cx="4910319" cy="461665"/>
          </a:xfrm>
          <a:prstGeom prst="rect">
            <a:avLst/>
          </a:prstGeom>
          <a:noFill/>
        </p:spPr>
        <p:txBody>
          <a:bodyPr wrap="none" rtlCol="0">
            <a:spAutoFit/>
          </a:bodyPr>
          <a:lstStyle/>
          <a:p>
            <a:pPr algn="ctr"/>
            <a:r>
              <a:rPr lang="es-ES" sz="2400" dirty="0" smtClean="0"/>
              <a:t>Cableado Circuito de Potencia</a:t>
            </a:r>
            <a:endParaRPr lang="es-ES" sz="2400" dirty="0"/>
          </a:p>
        </p:txBody>
      </p:sp>
      <p:sp>
        <p:nvSpPr>
          <p:cNvPr id="7" name="6 CuadroTexto"/>
          <p:cNvSpPr txBox="1"/>
          <p:nvPr/>
        </p:nvSpPr>
        <p:spPr>
          <a:xfrm>
            <a:off x="592172" y="148457"/>
            <a:ext cx="4087979" cy="584775"/>
          </a:xfrm>
          <a:prstGeom prst="rect">
            <a:avLst/>
          </a:prstGeom>
          <a:noFill/>
        </p:spPr>
        <p:txBody>
          <a:bodyPr wrap="none" rtlCol="0">
            <a:spAutoFit/>
          </a:bodyPr>
          <a:lstStyle/>
          <a:p>
            <a:pPr algn="ctr"/>
            <a:r>
              <a:rPr lang="es-ES" sz="3200" dirty="0" smtClean="0"/>
              <a:t>Montaje del Equipo</a:t>
            </a:r>
            <a:endParaRPr lang="es-ES" sz="3200" dirty="0"/>
          </a:p>
        </p:txBody>
      </p:sp>
      <mc:AlternateContent xmlns:mc="http://schemas.openxmlformats.org/markup-compatibility/2006">
        <mc:Choice xmlns:a14="http://schemas.microsoft.com/office/drawing/2010/main" Requires="a14">
          <p:sp>
            <p:nvSpPr>
              <p:cNvPr id="4" name="3 Rectángulo"/>
              <p:cNvSpPr/>
              <p:nvPr/>
            </p:nvSpPr>
            <p:spPr>
              <a:xfrm>
                <a:off x="1935342" y="1201014"/>
                <a:ext cx="4901022"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𝐼</m:t>
                      </m:r>
                      <m:r>
                        <a:rPr lang="es-ES" i="1">
                          <a:latin typeface="Cambria Math"/>
                        </a:rPr>
                        <m:t>=</m:t>
                      </m:r>
                      <m:f>
                        <m:fPr>
                          <m:ctrlPr>
                            <a:rPr lang="es-ES" i="1">
                              <a:latin typeface="Cambria Math"/>
                            </a:rPr>
                          </m:ctrlPr>
                        </m:fPr>
                        <m:num>
                          <m:r>
                            <a:rPr lang="en-US" i="1">
                              <a:latin typeface="Cambria Math"/>
                            </a:rPr>
                            <m:t>𝑃</m:t>
                          </m:r>
                        </m:num>
                        <m:den>
                          <m:r>
                            <a:rPr lang="en-US" i="1">
                              <a:latin typeface="Cambria Math"/>
                            </a:rPr>
                            <m:t>𝑉</m:t>
                          </m:r>
                        </m:den>
                      </m:f>
                      <m:r>
                        <a:rPr lang="es-ES" i="1">
                          <a:latin typeface="Cambria Math"/>
                        </a:rPr>
                        <m:t>=</m:t>
                      </m:r>
                      <m:f>
                        <m:fPr>
                          <m:ctrlPr>
                            <a:rPr lang="es-ES" i="1">
                              <a:latin typeface="Cambria Math"/>
                            </a:rPr>
                          </m:ctrlPr>
                        </m:fPr>
                        <m:num>
                          <m:r>
                            <a:rPr lang="es-ES" i="1">
                              <a:latin typeface="Cambria Math"/>
                            </a:rPr>
                            <m:t>1500</m:t>
                          </m:r>
                        </m:num>
                        <m:den>
                          <m:r>
                            <a:rPr lang="es-ES" i="1">
                              <a:latin typeface="Cambria Math"/>
                            </a:rPr>
                            <m:t>110</m:t>
                          </m:r>
                        </m:den>
                      </m:f>
                      <m:r>
                        <a:rPr lang="es-ES" i="1">
                          <a:latin typeface="Cambria Math"/>
                        </a:rPr>
                        <m:t>=1</m:t>
                      </m:r>
                      <m:r>
                        <a:rPr lang="en-US" i="1">
                          <a:latin typeface="Cambria Math"/>
                        </a:rPr>
                        <m:t>3.64=14 </m:t>
                      </m:r>
                      <m:r>
                        <a:rPr lang="en-US" i="1">
                          <a:latin typeface="Cambria Math"/>
                        </a:rPr>
                        <m:t>𝐴</m:t>
                      </m:r>
                      <m:r>
                        <a:rPr lang="es-ES" b="0" i="1" smtClean="0">
                          <a:latin typeface="Cambria Math"/>
                        </a:rPr>
                        <m:t> </m:t>
                      </m:r>
                      <m:r>
                        <a:rPr lang="es-ES" b="0" i="1" smtClean="0">
                          <a:latin typeface="Cambria Math"/>
                        </a:rPr>
                        <m:t>𝑝𝑜𝑟</m:t>
                      </m:r>
                      <m:r>
                        <a:rPr lang="es-ES" b="0" i="1" smtClean="0">
                          <a:latin typeface="Cambria Math"/>
                        </a:rPr>
                        <m:t> </m:t>
                      </m:r>
                      <m:r>
                        <a:rPr lang="es-ES" b="0" i="1" smtClean="0">
                          <a:latin typeface="Cambria Math"/>
                        </a:rPr>
                        <m:t>𝑅𝑒𝑠𝑖𝑠𝑡𝑒𝑛𝑐𝑖𝑎</m:t>
                      </m:r>
                    </m:oMath>
                  </m:oMathPara>
                </a14:m>
                <a:endParaRPr lang="es-ES" dirty="0"/>
              </a:p>
            </p:txBody>
          </p:sp>
        </mc:Choice>
        <mc:Fallback>
          <p:sp>
            <p:nvSpPr>
              <p:cNvPr id="4" name="3 Rectángulo"/>
              <p:cNvSpPr>
                <a:spLocks noRot="1" noChangeAspect="1" noMove="1" noResize="1" noEditPoints="1" noAdjustHandles="1" noChangeArrowheads="1" noChangeShapeType="1" noTextEdit="1"/>
              </p:cNvSpPr>
              <p:nvPr/>
            </p:nvSpPr>
            <p:spPr>
              <a:xfrm>
                <a:off x="1935342" y="1201014"/>
                <a:ext cx="4901022" cy="618374"/>
              </a:xfrm>
              <a:prstGeom prst="rect">
                <a:avLst/>
              </a:prstGeom>
              <a:blipFill rotWithShape="1">
                <a:blip r:embed="rId2"/>
                <a:stretch>
                  <a:fillRect/>
                </a:stretch>
              </a:blipFill>
            </p:spPr>
            <p:txBody>
              <a:bodyPr/>
              <a:lstStyle/>
              <a:p>
                <a:r>
                  <a:rPr lang="es-ES">
                    <a:noFill/>
                  </a:rPr>
                  <a:t> </a:t>
                </a:r>
              </a:p>
            </p:txBody>
          </p:sp>
        </mc:Fallback>
      </mc:AlternateContent>
      <p:graphicFrame>
        <p:nvGraphicFramePr>
          <p:cNvPr id="11" name="10 Tabla"/>
          <p:cNvGraphicFramePr>
            <a:graphicFrameLocks noGrp="1"/>
          </p:cNvGraphicFramePr>
          <p:nvPr>
            <p:extLst>
              <p:ext uri="{D42A27DB-BD31-4B8C-83A1-F6EECF244321}">
                <p14:modId xmlns:p14="http://schemas.microsoft.com/office/powerpoint/2010/main" val="2993055456"/>
              </p:ext>
            </p:extLst>
          </p:nvPr>
        </p:nvGraphicFramePr>
        <p:xfrm>
          <a:off x="363494" y="1855183"/>
          <a:ext cx="5088565" cy="2682240"/>
        </p:xfrm>
        <a:graphic>
          <a:graphicData uri="http://schemas.openxmlformats.org/drawingml/2006/table">
            <a:tbl>
              <a:tblPr firstRow="1" firstCol="1" bandRow="1">
                <a:tableStyleId>{5C22544A-7EE6-4342-B048-85BDC9FD1C3A}</a:tableStyleId>
              </a:tblPr>
              <a:tblGrid>
                <a:gridCol w="1440160"/>
                <a:gridCol w="1632181"/>
                <a:gridCol w="2016224"/>
              </a:tblGrid>
              <a:tr h="457484">
                <a:tc>
                  <a:txBody>
                    <a:bodyPr/>
                    <a:lstStyle/>
                    <a:p>
                      <a:pPr indent="255905" algn="l">
                        <a:lnSpc>
                          <a:spcPct val="200000"/>
                        </a:lnSpc>
                        <a:spcAft>
                          <a:spcPts val="0"/>
                        </a:spcAft>
                      </a:pPr>
                      <a:r>
                        <a:rPr lang="es-ES" sz="1400" dirty="0" smtClean="0">
                          <a:effectLst/>
                        </a:rPr>
                        <a:t>Calibre AWG-MCM</a:t>
                      </a:r>
                      <a:endParaRPr lang="es-ES" sz="1400" dirty="0">
                        <a:effectLst/>
                        <a:latin typeface="Times New Roman"/>
                        <a:ea typeface="Batang"/>
                        <a:cs typeface="Times New Roman"/>
                      </a:endParaRPr>
                    </a:p>
                  </a:txBody>
                  <a:tcPr marL="59267" marR="59267" marT="0" marB="0"/>
                </a:tc>
                <a:tc>
                  <a:txBody>
                    <a:bodyPr/>
                    <a:lstStyle/>
                    <a:p>
                      <a:pPr indent="255905" algn="l">
                        <a:lnSpc>
                          <a:spcPct val="200000"/>
                        </a:lnSpc>
                        <a:spcAft>
                          <a:spcPts val="0"/>
                        </a:spcAft>
                      </a:pPr>
                      <a:r>
                        <a:rPr lang="es-ES" sz="1400" dirty="0">
                          <a:effectLst/>
                        </a:rPr>
                        <a:t>Sección real [mm2]</a:t>
                      </a:r>
                      <a:endParaRPr lang="es-ES" sz="1400" dirty="0">
                        <a:effectLst/>
                        <a:latin typeface="Times New Roman"/>
                        <a:ea typeface="Batang"/>
                        <a:cs typeface="Times New Roman"/>
                      </a:endParaRPr>
                    </a:p>
                  </a:txBody>
                  <a:tcPr marL="59267" marR="59267" marT="0" marB="0"/>
                </a:tc>
                <a:tc>
                  <a:txBody>
                    <a:bodyPr/>
                    <a:lstStyle/>
                    <a:p>
                      <a:pPr indent="255905" algn="l">
                        <a:lnSpc>
                          <a:spcPct val="200000"/>
                        </a:lnSpc>
                        <a:spcAft>
                          <a:spcPts val="0"/>
                        </a:spcAft>
                      </a:pPr>
                      <a:r>
                        <a:rPr lang="es-ES" sz="1400" dirty="0">
                          <a:effectLst/>
                        </a:rPr>
                        <a:t>Corriente Admisible [A]</a:t>
                      </a:r>
                      <a:endParaRPr lang="es-ES" sz="1400" dirty="0">
                        <a:effectLst/>
                        <a:latin typeface="Times New Roman"/>
                        <a:ea typeface="Batang"/>
                        <a:cs typeface="Times New Roman"/>
                      </a:endParaRPr>
                    </a:p>
                  </a:txBody>
                  <a:tcPr marL="59267" marR="59267" marT="0" marB="0"/>
                </a:tc>
              </a:tr>
              <a:tr h="284896">
                <a:tc>
                  <a:txBody>
                    <a:bodyPr/>
                    <a:lstStyle/>
                    <a:p>
                      <a:pPr indent="255905" algn="ctr">
                        <a:lnSpc>
                          <a:spcPct val="200000"/>
                        </a:lnSpc>
                        <a:spcAft>
                          <a:spcPts val="0"/>
                        </a:spcAft>
                      </a:pPr>
                      <a:r>
                        <a:rPr lang="es-ES" sz="1200" dirty="0">
                          <a:effectLst/>
                        </a:rPr>
                        <a:t>14</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2,081</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a:effectLst/>
                        </a:rPr>
                        <a:t>30</a:t>
                      </a:r>
                      <a:endParaRPr lang="es-ES" sz="1200">
                        <a:effectLst/>
                        <a:latin typeface="Times New Roman"/>
                        <a:ea typeface="Batang"/>
                        <a:cs typeface="Times New Roman"/>
                      </a:endParaRPr>
                    </a:p>
                  </a:txBody>
                  <a:tcPr marL="59267" marR="59267" marT="0" marB="0" anchor="b"/>
                </a:tc>
              </a:tr>
              <a:tr h="284896">
                <a:tc>
                  <a:txBody>
                    <a:bodyPr/>
                    <a:lstStyle/>
                    <a:p>
                      <a:pPr indent="255905" algn="ctr">
                        <a:lnSpc>
                          <a:spcPct val="200000"/>
                        </a:lnSpc>
                        <a:spcAft>
                          <a:spcPts val="0"/>
                        </a:spcAft>
                      </a:pPr>
                      <a:r>
                        <a:rPr lang="es-ES" sz="1200" dirty="0">
                          <a:effectLst/>
                        </a:rPr>
                        <a:t>12</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3,309</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a:effectLst/>
                        </a:rPr>
                        <a:t>40</a:t>
                      </a:r>
                      <a:endParaRPr lang="es-ES" sz="1200">
                        <a:effectLst/>
                        <a:latin typeface="Times New Roman"/>
                        <a:ea typeface="Batang"/>
                        <a:cs typeface="Times New Roman"/>
                      </a:endParaRPr>
                    </a:p>
                  </a:txBody>
                  <a:tcPr marL="59267" marR="59267" marT="0" marB="0" anchor="b"/>
                </a:tc>
              </a:tr>
              <a:tr h="284896">
                <a:tc>
                  <a:txBody>
                    <a:bodyPr/>
                    <a:lstStyle/>
                    <a:p>
                      <a:pPr indent="255905" algn="ctr">
                        <a:lnSpc>
                          <a:spcPct val="200000"/>
                        </a:lnSpc>
                        <a:spcAft>
                          <a:spcPts val="0"/>
                        </a:spcAft>
                      </a:pPr>
                      <a:r>
                        <a:rPr lang="es-ES" sz="1200" dirty="0">
                          <a:effectLst/>
                        </a:rPr>
                        <a:t>10</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5,261</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55</a:t>
                      </a:r>
                      <a:endParaRPr lang="es-ES" sz="1200" dirty="0">
                        <a:effectLst/>
                        <a:latin typeface="Times New Roman"/>
                        <a:ea typeface="Batang"/>
                        <a:cs typeface="Times New Roman"/>
                      </a:endParaRPr>
                    </a:p>
                  </a:txBody>
                  <a:tcPr marL="59267" marR="59267" marT="0" marB="0" anchor="b"/>
                </a:tc>
              </a:tr>
              <a:tr h="284896">
                <a:tc>
                  <a:txBody>
                    <a:bodyPr/>
                    <a:lstStyle/>
                    <a:p>
                      <a:pPr indent="255905" algn="ctr">
                        <a:lnSpc>
                          <a:spcPct val="200000"/>
                        </a:lnSpc>
                        <a:spcAft>
                          <a:spcPts val="0"/>
                        </a:spcAft>
                      </a:pPr>
                      <a:r>
                        <a:rPr lang="es-ES" sz="1200" dirty="0">
                          <a:effectLst/>
                        </a:rPr>
                        <a:t>8</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a:effectLst/>
                        </a:rPr>
                        <a:t>8,366</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70</a:t>
                      </a:r>
                      <a:endParaRPr lang="es-ES" sz="1200" dirty="0">
                        <a:effectLst/>
                        <a:latin typeface="Times New Roman"/>
                        <a:ea typeface="Batang"/>
                        <a:cs typeface="Times New Roman"/>
                      </a:endParaRPr>
                    </a:p>
                  </a:txBody>
                  <a:tcPr marL="59267" marR="59267" marT="0" marB="0" anchor="b"/>
                </a:tc>
              </a:tr>
              <a:tr h="284896">
                <a:tc>
                  <a:txBody>
                    <a:bodyPr/>
                    <a:lstStyle/>
                    <a:p>
                      <a:pPr indent="255905" algn="ctr">
                        <a:lnSpc>
                          <a:spcPct val="200000"/>
                        </a:lnSpc>
                        <a:spcAft>
                          <a:spcPts val="0"/>
                        </a:spcAft>
                      </a:pPr>
                      <a:r>
                        <a:rPr lang="es-ES" sz="1200" dirty="0">
                          <a:effectLst/>
                        </a:rPr>
                        <a:t>6</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a:effectLst/>
                        </a:rPr>
                        <a:t>13,3</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S" sz="1200" dirty="0">
                          <a:effectLst/>
                        </a:rPr>
                        <a:t>100</a:t>
                      </a:r>
                      <a:endParaRPr lang="es-ES" sz="1200" dirty="0">
                        <a:effectLst/>
                        <a:latin typeface="Times New Roman"/>
                        <a:ea typeface="Batang"/>
                        <a:cs typeface="Times New Roman"/>
                      </a:endParaRPr>
                    </a:p>
                  </a:txBody>
                  <a:tcPr marL="59267" marR="59267" marT="0" marB="0" anchor="b"/>
                </a:tc>
              </a:tr>
            </a:tbl>
          </a:graphicData>
        </a:graphic>
      </p:graphicFrame>
      <p:pic>
        <p:nvPicPr>
          <p:cNvPr id="12" name="11 Imagen"/>
          <p:cNvPicPr/>
          <p:nvPr/>
        </p:nvPicPr>
        <p:blipFill rotWithShape="1">
          <a:blip r:embed="rId3"/>
          <a:srcRect l="6702" t="21950" r="46737" b="11261"/>
          <a:stretch/>
        </p:blipFill>
        <p:spPr bwMode="auto">
          <a:xfrm>
            <a:off x="6073939" y="2276872"/>
            <a:ext cx="5852960" cy="3744416"/>
          </a:xfrm>
          <a:prstGeom prst="rect">
            <a:avLst/>
          </a:prstGeom>
          <a:ln>
            <a:noFill/>
          </a:ln>
          <a:extLst>
            <a:ext uri="{53640926-AAD7-44D8-BBD7-CCE9431645EC}">
              <a14:shadowObscured xmlns:a14="http://schemas.microsoft.com/office/drawing/2010/main"/>
            </a:ext>
          </a:extLst>
        </p:spPr>
      </p:pic>
      <p:sp>
        <p:nvSpPr>
          <p:cNvPr id="14" name="13 Rectángulo"/>
          <p:cNvSpPr/>
          <p:nvPr/>
        </p:nvSpPr>
        <p:spPr>
          <a:xfrm>
            <a:off x="623392" y="4941168"/>
            <a:ext cx="6096000" cy="1477328"/>
          </a:xfrm>
          <a:prstGeom prst="rect">
            <a:avLst/>
          </a:prstGeom>
        </p:spPr>
        <p:txBody>
          <a:bodyPr>
            <a:spAutoFit/>
          </a:bodyPr>
          <a:lstStyle/>
          <a:p>
            <a:r>
              <a:rPr lang="es-ES" dirty="0"/>
              <a:t>Dónde:</a:t>
            </a:r>
          </a:p>
          <a:p>
            <a:r>
              <a:rPr lang="es-ES" dirty="0"/>
              <a:t>F1, F2 Fusibles de protección, limitador de corriente tipo D, tamaño 25 A (2 – 25 Amperios) </a:t>
            </a:r>
          </a:p>
          <a:p>
            <a:r>
              <a:rPr lang="es-ES" dirty="0"/>
              <a:t>RS1, RS2 Relés de Estado Solido</a:t>
            </a:r>
          </a:p>
          <a:p>
            <a:r>
              <a:rPr lang="es-ES" dirty="0"/>
              <a:t>R1, R2, R3, R4 Resistencias de Inmersión</a:t>
            </a:r>
          </a:p>
        </p:txBody>
      </p:sp>
    </p:spTree>
    <p:extLst>
      <p:ext uri="{BB962C8B-B14F-4D97-AF65-F5344CB8AC3E}">
        <p14:creationId xmlns:p14="http://schemas.microsoft.com/office/powerpoint/2010/main" val="178275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37278" y="739350"/>
            <a:ext cx="5174814" cy="461665"/>
          </a:xfrm>
          <a:prstGeom prst="rect">
            <a:avLst/>
          </a:prstGeom>
          <a:noFill/>
        </p:spPr>
        <p:txBody>
          <a:bodyPr wrap="none" rtlCol="0">
            <a:spAutoFit/>
          </a:bodyPr>
          <a:lstStyle/>
          <a:p>
            <a:pPr algn="ctr"/>
            <a:r>
              <a:rPr lang="es-ES" sz="2400" dirty="0" smtClean="0"/>
              <a:t>Diagrama del Circuito de Control</a:t>
            </a:r>
            <a:endParaRPr lang="es-ES" sz="2400" dirty="0"/>
          </a:p>
        </p:txBody>
      </p:sp>
      <p:sp>
        <p:nvSpPr>
          <p:cNvPr id="7" name="6 CuadroTexto"/>
          <p:cNvSpPr txBox="1"/>
          <p:nvPr/>
        </p:nvSpPr>
        <p:spPr>
          <a:xfrm>
            <a:off x="592172" y="148457"/>
            <a:ext cx="4087979" cy="584775"/>
          </a:xfrm>
          <a:prstGeom prst="rect">
            <a:avLst/>
          </a:prstGeom>
          <a:noFill/>
        </p:spPr>
        <p:txBody>
          <a:bodyPr wrap="none" rtlCol="0">
            <a:spAutoFit/>
          </a:bodyPr>
          <a:lstStyle/>
          <a:p>
            <a:pPr algn="ctr"/>
            <a:r>
              <a:rPr lang="es-ES" sz="3200" dirty="0" smtClean="0"/>
              <a:t>Montaje del Equipo</a:t>
            </a:r>
            <a:endParaRPr lang="es-ES" sz="3200" dirty="0"/>
          </a:p>
        </p:txBody>
      </p:sp>
      <p:pic>
        <p:nvPicPr>
          <p:cNvPr id="8" name="7 Imagen"/>
          <p:cNvPicPr/>
          <p:nvPr/>
        </p:nvPicPr>
        <p:blipFill rotWithShape="1">
          <a:blip r:embed="rId2"/>
          <a:srcRect l="26103" t="11288" r="26279" b="15024"/>
          <a:stretch/>
        </p:blipFill>
        <p:spPr bwMode="auto">
          <a:xfrm>
            <a:off x="1967541" y="1201014"/>
            <a:ext cx="8327203" cy="47875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33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11425" y="855876"/>
            <a:ext cx="3648404" cy="400110"/>
          </a:xfrm>
          <a:prstGeom prst="rect">
            <a:avLst/>
          </a:prstGeom>
          <a:noFill/>
        </p:spPr>
        <p:txBody>
          <a:bodyPr wrap="square" rtlCol="0">
            <a:spAutoFit/>
          </a:bodyPr>
          <a:lstStyle/>
          <a:p>
            <a:r>
              <a:rPr lang="es-ES" sz="2000" dirty="0" smtClean="0"/>
              <a:t>Parámetros de ensayo</a:t>
            </a:r>
            <a:endParaRPr lang="es-ES" sz="2000" dirty="0"/>
          </a:p>
        </p:txBody>
      </p:sp>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2" name="1 CuadroTexto"/>
          <p:cNvSpPr txBox="1"/>
          <p:nvPr/>
        </p:nvSpPr>
        <p:spPr>
          <a:xfrm>
            <a:off x="1441522" y="1300118"/>
            <a:ext cx="1628972" cy="369332"/>
          </a:xfrm>
          <a:prstGeom prst="rect">
            <a:avLst/>
          </a:prstGeom>
          <a:noFill/>
        </p:spPr>
        <p:txBody>
          <a:bodyPr wrap="none" rtlCol="0">
            <a:spAutoFit/>
          </a:bodyPr>
          <a:lstStyle/>
          <a:p>
            <a:r>
              <a:rPr lang="es-ES" dirty="0" smtClean="0"/>
              <a:t>Temperatura</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266475518"/>
              </p:ext>
            </p:extLst>
          </p:nvPr>
        </p:nvGraphicFramePr>
        <p:xfrm>
          <a:off x="1948089" y="1772816"/>
          <a:ext cx="8534400" cy="841248"/>
        </p:xfrm>
        <a:graphic>
          <a:graphicData uri="http://schemas.openxmlformats.org/drawingml/2006/table">
            <a:tbl>
              <a:tblPr firstRow="1" firstCol="1" bandRow="1">
                <a:tableStyleId>{5C22544A-7EE6-4342-B048-85BDC9FD1C3A}</a:tableStyleId>
              </a:tblPr>
              <a:tblGrid>
                <a:gridCol w="2133600"/>
                <a:gridCol w="2133600"/>
                <a:gridCol w="2133600"/>
                <a:gridCol w="2133600"/>
              </a:tblGrid>
              <a:tr h="0">
                <a:tc>
                  <a:txBody>
                    <a:bodyPr/>
                    <a:lstStyle/>
                    <a:p>
                      <a:pPr marL="457200" algn="ctr">
                        <a:lnSpc>
                          <a:spcPct val="115000"/>
                        </a:lnSpc>
                        <a:spcAft>
                          <a:spcPts val="0"/>
                        </a:spcAft>
                      </a:pPr>
                      <a:r>
                        <a:rPr lang="es-ES" sz="1200" dirty="0">
                          <a:effectLst/>
                        </a:rPr>
                        <a:t>Fermentación</a:t>
                      </a:r>
                      <a:endParaRPr lang="es-ES" sz="1100" dirty="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Mínimo</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Optimo</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Máximo</a:t>
                      </a:r>
                      <a:endParaRPr lang="es-ES" sz="1100">
                        <a:effectLst/>
                        <a:latin typeface="Calibri"/>
                        <a:ea typeface="Calibri"/>
                        <a:cs typeface="Times New Roman"/>
                      </a:endParaRPr>
                    </a:p>
                  </a:txBody>
                  <a:tcPr marT="0" marB="0"/>
                </a:tc>
              </a:tr>
              <a:tr h="0">
                <a:tc>
                  <a:txBody>
                    <a:bodyPr/>
                    <a:lstStyle/>
                    <a:p>
                      <a:pPr marL="457200" algn="ctr">
                        <a:lnSpc>
                          <a:spcPct val="115000"/>
                        </a:lnSpc>
                        <a:spcAft>
                          <a:spcPts val="0"/>
                        </a:spcAft>
                      </a:pPr>
                      <a:r>
                        <a:rPr lang="es-ES" sz="1200">
                          <a:effectLst/>
                        </a:rPr>
                        <a:t>Psycrophílica</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4-10ºC</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15-18ºC</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dirty="0">
                          <a:effectLst/>
                        </a:rPr>
                        <a:t>20-25ºC</a:t>
                      </a:r>
                      <a:endParaRPr lang="es-ES" sz="1100" dirty="0">
                        <a:effectLst/>
                        <a:latin typeface="Calibri"/>
                        <a:ea typeface="Calibri"/>
                        <a:cs typeface="Times New Roman"/>
                      </a:endParaRPr>
                    </a:p>
                  </a:txBody>
                  <a:tcPr marT="0" marB="0"/>
                </a:tc>
              </a:tr>
              <a:tr h="0">
                <a:tc>
                  <a:txBody>
                    <a:bodyPr/>
                    <a:lstStyle/>
                    <a:p>
                      <a:pPr marL="457200" algn="ctr">
                        <a:lnSpc>
                          <a:spcPct val="115000"/>
                        </a:lnSpc>
                        <a:spcAft>
                          <a:spcPts val="0"/>
                        </a:spcAft>
                      </a:pPr>
                      <a:r>
                        <a:rPr lang="es-ES" sz="1200">
                          <a:effectLst/>
                        </a:rPr>
                        <a:t>Mesophílica</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15-20ºC</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25-35ºC</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35-45ºC</a:t>
                      </a:r>
                      <a:endParaRPr lang="es-ES" sz="1100">
                        <a:effectLst/>
                        <a:latin typeface="Calibri"/>
                        <a:ea typeface="Calibri"/>
                        <a:cs typeface="Times New Roman"/>
                      </a:endParaRPr>
                    </a:p>
                  </a:txBody>
                  <a:tcPr marT="0" marB="0"/>
                </a:tc>
              </a:tr>
              <a:tr h="0">
                <a:tc>
                  <a:txBody>
                    <a:bodyPr/>
                    <a:lstStyle/>
                    <a:p>
                      <a:pPr marL="457200" algn="ctr">
                        <a:lnSpc>
                          <a:spcPct val="115000"/>
                        </a:lnSpc>
                        <a:spcAft>
                          <a:spcPts val="0"/>
                        </a:spcAft>
                      </a:pPr>
                      <a:r>
                        <a:rPr lang="es-ES" sz="1200" dirty="0">
                          <a:effectLst/>
                        </a:rPr>
                        <a:t>Thermophílica</a:t>
                      </a:r>
                      <a:endParaRPr lang="es-ES" sz="1100" dirty="0">
                        <a:effectLst/>
                        <a:latin typeface="Calibri"/>
                        <a:ea typeface="Calibri"/>
                        <a:cs typeface="Times New Roman"/>
                      </a:endParaRPr>
                    </a:p>
                  </a:txBody>
                  <a:tcPr marT="0" marB="0"/>
                </a:tc>
                <a:tc>
                  <a:txBody>
                    <a:bodyPr/>
                    <a:lstStyle/>
                    <a:p>
                      <a:pPr marL="457200" algn="ctr">
                        <a:lnSpc>
                          <a:spcPct val="115000"/>
                        </a:lnSpc>
                        <a:spcAft>
                          <a:spcPts val="0"/>
                        </a:spcAft>
                      </a:pPr>
                      <a:r>
                        <a:rPr lang="es-ES" sz="1200" dirty="0">
                          <a:effectLst/>
                        </a:rPr>
                        <a:t>25-45ºC</a:t>
                      </a:r>
                      <a:endParaRPr lang="es-ES" sz="1100" dirty="0">
                        <a:effectLst/>
                        <a:latin typeface="Calibri"/>
                        <a:ea typeface="Calibri"/>
                        <a:cs typeface="Times New Roman"/>
                      </a:endParaRPr>
                    </a:p>
                  </a:txBody>
                  <a:tcPr marT="0" marB="0"/>
                </a:tc>
                <a:tc>
                  <a:txBody>
                    <a:bodyPr/>
                    <a:lstStyle/>
                    <a:p>
                      <a:pPr marL="457200" algn="ctr">
                        <a:lnSpc>
                          <a:spcPct val="115000"/>
                        </a:lnSpc>
                        <a:spcAft>
                          <a:spcPts val="0"/>
                        </a:spcAft>
                      </a:pPr>
                      <a:r>
                        <a:rPr lang="es-ES" sz="1200">
                          <a:effectLst/>
                        </a:rPr>
                        <a:t>50-60ºC</a:t>
                      </a:r>
                      <a:endParaRPr lang="es-ES" sz="1100">
                        <a:effectLst/>
                        <a:latin typeface="Calibri"/>
                        <a:ea typeface="Calibri"/>
                        <a:cs typeface="Times New Roman"/>
                      </a:endParaRPr>
                    </a:p>
                  </a:txBody>
                  <a:tcPr marT="0" marB="0"/>
                </a:tc>
                <a:tc>
                  <a:txBody>
                    <a:bodyPr/>
                    <a:lstStyle/>
                    <a:p>
                      <a:pPr marL="457200" algn="ctr">
                        <a:lnSpc>
                          <a:spcPct val="115000"/>
                        </a:lnSpc>
                        <a:spcAft>
                          <a:spcPts val="0"/>
                        </a:spcAft>
                      </a:pPr>
                      <a:r>
                        <a:rPr lang="es-ES" sz="1200" dirty="0">
                          <a:effectLst/>
                        </a:rPr>
                        <a:t>75-80ºC</a:t>
                      </a:r>
                      <a:endParaRPr lang="es-ES" sz="1100" dirty="0">
                        <a:effectLst/>
                        <a:latin typeface="Calibri"/>
                        <a:ea typeface="Calibri"/>
                        <a:cs typeface="Times New Roman"/>
                      </a:endParaRPr>
                    </a:p>
                  </a:txBody>
                  <a:tcPr marT="0" marB="0"/>
                </a:tc>
              </a:tr>
            </a:tbl>
          </a:graphicData>
        </a:graphic>
      </p:graphicFrame>
      <p:sp>
        <p:nvSpPr>
          <p:cNvPr id="6" name="5 CuadroTexto"/>
          <p:cNvSpPr txBox="1"/>
          <p:nvPr/>
        </p:nvSpPr>
        <p:spPr>
          <a:xfrm>
            <a:off x="1583499" y="2780929"/>
            <a:ext cx="8736971" cy="584775"/>
          </a:xfrm>
          <a:prstGeom prst="rect">
            <a:avLst/>
          </a:prstGeom>
          <a:noFill/>
        </p:spPr>
        <p:txBody>
          <a:bodyPr wrap="square" rtlCol="0">
            <a:spAutoFit/>
          </a:bodyPr>
          <a:lstStyle/>
          <a:p>
            <a:pPr algn="just"/>
            <a:r>
              <a:rPr lang="es-ES" sz="1600" dirty="0" smtClean="0"/>
              <a:t>Se empleará </a:t>
            </a:r>
            <a:r>
              <a:rPr lang="es-ES" sz="1600" dirty="0"/>
              <a:t>un control de temperatura con una banda de ± </a:t>
            </a:r>
            <a:r>
              <a:rPr lang="es-ES" sz="1600" dirty="0" smtClean="0"/>
              <a:t>2ºC</a:t>
            </a:r>
            <a:r>
              <a:rPr lang="es-ES" sz="1600" dirty="0"/>
              <a:t>, adicionalmente nos enfatizaremos en el comportamiento </a:t>
            </a:r>
            <a:r>
              <a:rPr lang="es-ES" sz="1600" dirty="0" smtClean="0"/>
              <a:t>de las variables a 20 y 35ºC</a:t>
            </a:r>
            <a:r>
              <a:rPr lang="es-ES" sz="1600" dirty="0"/>
              <a:t>.</a:t>
            </a:r>
            <a:endParaRPr lang="es-ES" sz="1600" dirty="0"/>
          </a:p>
        </p:txBody>
      </p:sp>
      <p:sp>
        <p:nvSpPr>
          <p:cNvPr id="8" name="7 CuadroTexto"/>
          <p:cNvSpPr txBox="1"/>
          <p:nvPr/>
        </p:nvSpPr>
        <p:spPr>
          <a:xfrm>
            <a:off x="1441397" y="3861978"/>
            <a:ext cx="498855" cy="369332"/>
          </a:xfrm>
          <a:prstGeom prst="rect">
            <a:avLst/>
          </a:prstGeom>
          <a:noFill/>
        </p:spPr>
        <p:txBody>
          <a:bodyPr wrap="none" rtlCol="0">
            <a:spAutoFit/>
          </a:bodyPr>
          <a:lstStyle/>
          <a:p>
            <a:r>
              <a:rPr lang="es-ES" dirty="0" smtClean="0"/>
              <a:t>pH</a:t>
            </a:r>
            <a:endParaRPr lang="es-ES" dirty="0"/>
          </a:p>
        </p:txBody>
      </p:sp>
      <p:sp>
        <p:nvSpPr>
          <p:cNvPr id="9" name="8 CuadroTexto"/>
          <p:cNvSpPr txBox="1"/>
          <p:nvPr/>
        </p:nvSpPr>
        <p:spPr>
          <a:xfrm>
            <a:off x="1549885" y="4365104"/>
            <a:ext cx="8770584" cy="830997"/>
          </a:xfrm>
          <a:prstGeom prst="rect">
            <a:avLst/>
          </a:prstGeom>
          <a:noFill/>
        </p:spPr>
        <p:txBody>
          <a:bodyPr wrap="square" rtlCol="0">
            <a:spAutoFit/>
          </a:bodyPr>
          <a:lstStyle/>
          <a:p>
            <a:pPr algn="just"/>
            <a:r>
              <a:rPr lang="es-ES" sz="1600" dirty="0"/>
              <a:t>El valor optimo para el digestión metanogénica es de 6.5 – 7.5, menor que 5 o mayor que 8 puede inhibir el proceso de fermentación, normalmente cuando se trabaja con residuos domésticos y agropecuarios la dinámica del proceso ajusta el PH</a:t>
            </a:r>
          </a:p>
        </p:txBody>
      </p:sp>
    </p:spTree>
    <p:extLst>
      <p:ext uri="{BB962C8B-B14F-4D97-AF65-F5344CB8AC3E}">
        <p14:creationId xmlns:p14="http://schemas.microsoft.com/office/powerpoint/2010/main" val="364549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 al Problema</a:t>
            </a:r>
            <a:endParaRPr lang="es-ES" dirty="0"/>
          </a:p>
        </p:txBody>
      </p:sp>
      <p:sp>
        <p:nvSpPr>
          <p:cNvPr id="4" name="3 Elipse"/>
          <p:cNvSpPr/>
          <p:nvPr/>
        </p:nvSpPr>
        <p:spPr>
          <a:xfrm>
            <a:off x="1487488" y="2063033"/>
            <a:ext cx="1872208"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Biomasa</a:t>
            </a:r>
          </a:p>
        </p:txBody>
      </p:sp>
      <p:sp>
        <p:nvSpPr>
          <p:cNvPr id="6" name="5 Elipse"/>
          <p:cNvSpPr/>
          <p:nvPr/>
        </p:nvSpPr>
        <p:spPr>
          <a:xfrm>
            <a:off x="4105396" y="1415655"/>
            <a:ext cx="2736304" cy="10074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Energía renovable rentable</a:t>
            </a:r>
          </a:p>
        </p:txBody>
      </p:sp>
      <p:sp>
        <p:nvSpPr>
          <p:cNvPr id="8" name="7 Elipse"/>
          <p:cNvSpPr/>
          <p:nvPr/>
        </p:nvSpPr>
        <p:spPr>
          <a:xfrm>
            <a:off x="7608168" y="1413470"/>
            <a:ext cx="3188366"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Biocombustibles</a:t>
            </a:r>
          </a:p>
        </p:txBody>
      </p:sp>
      <p:sp>
        <p:nvSpPr>
          <p:cNvPr id="10" name="9 Elipse"/>
          <p:cNvSpPr/>
          <p:nvPr/>
        </p:nvSpPr>
        <p:spPr>
          <a:xfrm>
            <a:off x="8400256" y="2990215"/>
            <a:ext cx="158417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Biogás</a:t>
            </a:r>
          </a:p>
        </p:txBody>
      </p:sp>
      <p:sp>
        <p:nvSpPr>
          <p:cNvPr id="12" name="11 Elipse"/>
          <p:cNvSpPr/>
          <p:nvPr/>
        </p:nvSpPr>
        <p:spPr>
          <a:xfrm>
            <a:off x="7968208" y="4506385"/>
            <a:ext cx="2448272" cy="746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Proceso Anaeróbico</a:t>
            </a:r>
          </a:p>
        </p:txBody>
      </p:sp>
      <p:sp>
        <p:nvSpPr>
          <p:cNvPr id="14" name="13 CuadroTexto"/>
          <p:cNvSpPr txBox="1"/>
          <p:nvPr/>
        </p:nvSpPr>
        <p:spPr>
          <a:xfrm>
            <a:off x="4943872" y="4506385"/>
            <a:ext cx="2448272" cy="1477328"/>
          </a:xfrm>
          <a:prstGeom prst="rect">
            <a:avLst/>
          </a:prstGeom>
          <a:noFill/>
        </p:spPr>
        <p:txBody>
          <a:bodyPr wrap="square" rtlCol="0">
            <a:spAutoFit/>
          </a:bodyPr>
          <a:lstStyle/>
          <a:p>
            <a:pPr marL="285750" indent="-285750">
              <a:buFont typeface="Arial" panose="020B0604020202090204" pitchFamily="34" charset="0"/>
              <a:buChar char="•"/>
            </a:pPr>
            <a:r>
              <a:rPr lang="es-ES" dirty="0"/>
              <a:t>Factores Físico</a:t>
            </a:r>
          </a:p>
          <a:p>
            <a:pPr marL="285750" indent="-285750">
              <a:buFont typeface="Arial" panose="020B0604020202090204" pitchFamily="34" charset="0"/>
              <a:buChar char="•"/>
            </a:pPr>
            <a:r>
              <a:rPr lang="es-ES" dirty="0"/>
              <a:t>Factores Químicos</a:t>
            </a:r>
          </a:p>
          <a:p>
            <a:pPr marL="285750" indent="-285750">
              <a:buFont typeface="Arial" panose="020B0604020202090204" pitchFamily="34" charset="0"/>
              <a:buChar char="•"/>
            </a:pPr>
            <a:r>
              <a:rPr lang="es-ES" dirty="0"/>
              <a:t>Factores Biológicos</a:t>
            </a:r>
          </a:p>
        </p:txBody>
      </p:sp>
      <p:sp>
        <p:nvSpPr>
          <p:cNvPr id="16" name="15 Cerrar llave"/>
          <p:cNvSpPr/>
          <p:nvPr/>
        </p:nvSpPr>
        <p:spPr>
          <a:xfrm>
            <a:off x="7320136" y="4394721"/>
            <a:ext cx="432048" cy="15889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Abrir llave"/>
          <p:cNvSpPr/>
          <p:nvPr/>
        </p:nvSpPr>
        <p:spPr>
          <a:xfrm>
            <a:off x="4655840" y="4394721"/>
            <a:ext cx="360040" cy="15889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Flecha derecha"/>
          <p:cNvSpPr/>
          <p:nvPr/>
        </p:nvSpPr>
        <p:spPr>
          <a:xfrm rot="20699187">
            <a:off x="3404594" y="1847009"/>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a:off x="6939326" y="1701210"/>
            <a:ext cx="504056" cy="362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Flecha abajo"/>
          <p:cNvSpPr/>
          <p:nvPr/>
        </p:nvSpPr>
        <p:spPr>
          <a:xfrm>
            <a:off x="8976320" y="2492896"/>
            <a:ext cx="360040" cy="426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abajo"/>
          <p:cNvSpPr/>
          <p:nvPr/>
        </p:nvSpPr>
        <p:spPr>
          <a:xfrm>
            <a:off x="9048328" y="3861049"/>
            <a:ext cx="288032" cy="533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xplosión 1"/>
          <p:cNvSpPr/>
          <p:nvPr/>
        </p:nvSpPr>
        <p:spPr>
          <a:xfrm>
            <a:off x="1867034" y="3710295"/>
            <a:ext cx="2788806" cy="24846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Falta de estudio detallado</a:t>
            </a:r>
          </a:p>
        </p:txBody>
      </p:sp>
      <p:sp>
        <p:nvSpPr>
          <p:cNvPr id="24" name="AutoShape 2" descr="data:image/jpeg;base64,/9j/4AAQSkZJRgABAQAAAQABAAD/2wCEAAkGBxMTEhUUExQUFhUWFxwXFxgYGB0XGhgaFSMdGhcZHxgYHyggGBolHBwbIjEhJSsrLi4uGCAzODMsNygtLisBCgoKDg0OGxAQGzAkICQ4LCwrLiw3LCwsLCwrNywsLCwsLCwsLC8sLCwsLzQsLCwsLCwsLCwsLCwsLCwsLCwsLP/AABEIALABHgMBIgACEQEDEQH/xAAcAAACAgMBAQAAAAAAAAAAAAAABgMFAgQHAQj/xABREAACAAMEAwkKDAYBAgUFAAABAgADEQQFEiExUWEGExciMkFxkdEHUlNUcnOTsbLBCBQjNDVigZKho9LwFjNCgpTCJHThFUNjouIlJjZk8f/EABkBAQADAQEAAAAAAAAAAAAAAAABAgMEBf/EADQRAAIBAgMFBwMDBAMAAAAAAAABAgMRBBJRFCExUqETM1NhcYGRQbHwMkLBImJy8YLC0f/aAAwDAQACEQMRAD8Al7l3c6sFtu9J9olu0xncEiYyiisQMgaaIbeB26vBTPSv2x53DPomV5yZ7Rh+dwBU7B15D8Y6q9aoqkkpPiyqSsIXA7dXgpnpX7YOB26vBTPSv2w97+NvUdmzaI838beo7dmyMtoq8zLZRF4Hbq8FM9K/bBwO3V4KZ6V+2Hvfht6j0ao839dvUdmzbDaKvMyMoi8Dt1eCmelftg4Hbq8FM9K/bD3v429R27Nhg34beo9GrbDaKvMxlETgdurwUz0r9sHA7dXgpnpX7Yet/Xb909OqJFNcxohtFXmYyoQeB26vBTPSv2wcDt1eCmelfth6WeppSuejI8/2Qb+u37p7NsNoq8zJyiLwO3V4KZ6V+2DgdurwUz0r9sPe/jb1Hbs2GDfht6js2bYbRV5mRlETgdurwUz0r9sHA7dXgpnpX7Yet/Xb909OqPd+G3qO3ZshtFXmYyiJwO3V4KZ6V+2DgdurwUz0r9sPe/jb1HZs2iMkmA6P3zw2irzMZRC4Hbq8FM9K/bBwO3V4KZ6V+2HtpwBpz6dBOmtNHQYN+G3qOzZthtFXmYyiJwO3V4KZ6V+2DgdurwUz0r9sPW/rt+6enVHu/Db1Hbs2Q2irzMZRE4Hbq8FM9K/bBwO3V4KZ6V+2Hvfxt6js2bRHm/jb1Hp1bIbRV5mTlEXgdurwUz0r9sHA7dXgpnpX7Ye9+G3qPRqgWcCaa9YI1Hn6YbRV5mRlETgdurwUz0r9sHA7dXgpnpX7YfJk0LSvPo59AJ5tgMeb8NvUezZDaKvMxlETgdurwUz0r9sHA7dXgpnpX7Ye9/G3qOzZtH7EG/jb1HadWyG0VeZk5RE4Hbq8FM9K/bBwO3V4KZ6V+2Hvfht6j0ao838beo7Nm2G0VeZkZRF4Hbq8FM9K/bBwO3V4KZ6V+2Hrfxt6jt2bD+zAZ67eo9kNoq8z+Scoi8Dt1eCmelftjlXdk3J2a751nSzKyiYjM1WLVIIA06I+lI4P8I75xZPNP7QjqwdWcqqTbKySsPHcM+iZXnJntGHy0aP7l9Y1Qh9wz6Jlecme0Ye7ToHlL7Q1xy4jvZerLRJGYDMxik0GPJ6VEYS0jy6lauq6jFf0/cskrE8EEEd5UIIIjmTlUgMygsaKCQKnUK6TAEkRWbkL5I9XSfWYliOzchfJHq+yACz8hfJHq2xJEVm5C+SPVsyiWACCCCACCCCACI5elun3Db2RJEcvS3T7hAAvKPQPfEkRryz0D/aJIAIIIIAIIIIAIjmcpek+o7e2JIjmcpek+owATdK+V7jEkRTdKeV/q0SwAQQQQAQQqXxbZpnOotKSgrKoU0Boygluip/CMtz9tmmcqtPWaGV6gUJXAcj9scKx0e07Oz42vu9Nb8fI37B5c1/uNMRWnkN5J9XSPWIliK08hvJPq6DHcYIljg/wjvnFk80/tCO8Rwf4R3ziyeaf2hHXge+XuVlwHjuGfRMrzkz2jD5aNH9y+sbR+9eiEPuGfRMrzkz2jD3aNA8pfaGw/vVpjHEd7L1ZMT20T1RWdyFVQSxOQAGkxoXLf9ntQbeXxYTmCCpGo0OdDrhZ7q94FJEuSD/NareTLoafeK9UI2428jZ7ZKevFZt7far5fgaH+2Odzs7FJTtKx3KCKO8d00qWxVQXIyNMgDqrzmJLr3Qy5zYaFGOgHQeg64osRTcst95e6LiOXbpbwM60O1eKpwpsC846TnD/AG2+JaO8rF8ospptNi1/HZqjlQjnxk9yii8LM6vuftu/WeW50kUbylyP4iv2xt2XkL5I9WzKFzufTKyHXVMP4gQyWbkL5I9W2OqlLNBMhlTfaTHkypUqaZUyYVAmAVICDG2Vc6haaf6o9vK3rYrMCxMxhxRU5uxzJJ5ucmNufYVmy0DFlK0ZWU4WU0pUGmokUI59EJG76xb20njzHLB6s7V0YaAAUVdPMBpjHETlTjKSN6MIzkosklbv5teNKlkagSp6zX1QWnd9NPIlIvlEv6sMKEEeVtdbm+x6OzUtBmsu7e0q1XwOvOtMPURo+2sWV2buHdwkxZaAk0YE0GoEH11+yEePGFcoRxVVfuDw9N/Q6nat0e9uksyZjlueWK89NFaxdStLdPuEVG58cZmIIZpcvTsxVHSCc+kRby9LdPuEexh3KUc0nc8ysoqVkgXlHoHv2/v1SRGvKPQPfs9//eBbyklwgmoXJIwhgTUaagaPtjcxNuIbZaVlS3mOaIilmOmgUVJoMzlE0Uu7RqWC1H/0JnsmAIJu6TDZpM1hLDWl0SQtWKkzv5eJsFRlmcqZRuPe/wDyksq4TM3vfZlSwwpyRh4tGJbaKAQhXtN/4Nyefs5+6KReSpn/ANwOP/0qf+9T74Adoimcpek+oxFaLQ6H+WWTWpFRrqpOf2V6ImfSvSfVABN0r5XuO3t94kiObpTyvc2zs9xWt2e6V7MN7koWmYN8LEVWWlcOI6zXLV6opUqRpxcpFoxcnZBuptMzfMKPgCIHyYqWxHDTI5834xDcs+ck8BpmMM5lkF2bkjFiFebmr0xWzr0NoLs8sS5iy1R0fIhgwPErnmCD0ExvXf8AOE/lfz35Hk831NW2scOfNPMn9Tsy2hZkt42gLPmjfZafKoaMmI8hONWujZGF1WxBOllpsrCBNqQMGGpFKknOvNE1utGGfNG+FflUNBKL/wBCZ1A/CF++3LmzKKTjvj0luhlqakmhJoCDp2RxOVqvH6/9v8v49iVG8fb+PT+R+/8AGLP4eT6Re2JZs1WlMylWUqaEEEHLXopHLksrb2v/ABZJb4660LChIDfI18GOY4qZCHDcYCLLOBUIROmjApqE1qpB0A10GPWp1nJ2aOedJRV0xpjg/wAI75xZPNP7QjvEcH+Ed84snmn9oR6eB75e5zS4Dx3DPomV5yZ7Rh7tOgeUvtDXCJ3DPomV5yZ7Rh8tGj+5desaoxxHey9WTE5j3W2PxiSObeiets/UITbuQGagOjEI6d3TrjedKSdLUs0qoZQKko1MwOehHUTCRuNuB7VPXIiUjBpj6BQZ4Qe+P4VrHFUi22kYTTzFzHqsQQQaEZg6iNBi2vu4nkYnBBlA6ecVNACPwqIha53FnmT3oqCWWXOpYkcTRoFSNsePs9TNlsWaaVxYt96vMtDz65sSP7SMGH7uUSRVxfG7nCSWAxLOACEc7aCnTUGOqom95ng53bT9Rw7ni/JTTzFwOoDthns3IXyR6ugeoRpbnbu3iQqHlcpvKbsyH2Ru2XkL5I9XSfWY9KjFxgkzrZgs5UlqzEBQoz5s6AQubsWlT5e9gkzENVYckHQQTqOyudIvrTZxMkYSoaqZBhXOmR43PCWIpW3xyvgzvwNGM5OTfAXJl1zBzA0Fcj20jCZYmVMbUGdKE0OoZQyTFy1ZHTo+0c4iz3JFzNxcpTLpiA4tag4q6jopUxwrBwk9x6FZqnFyESXZXZWdUYqvKamQ6TojpW5K5pSWdHwgvNQOzEZ0cVCjUADFLYrE/wASt0vEC6zWqPIws33gDSLSwboJNnl2SVMY/KSVIc0CDLIEk5aKQw1ONOSctPrrex5+IqSnG0df4uXllsIRi2JjUUoaUHUInlaW6fcNnbCxuav6ZabXPG+IZCj5NVWuggYseRPPlTn2Zs8rS3T7ht7I9ClKDj/Rw3nJVjJS/qd3uNC+7w3iVOm0DYEBpWlakgZ/9o0tzl1yGlybQqMGZA9DMZgCwz4tcOXNRRTmpEe7xqWK0eTLHW4ELVx3nalkSgkyYFCigFmxgCrDlYuNydPTqjUyOkwnd0C8SLNa5ZyXeaaOdyoFSTzlgAADzkmOUHdBbCgdrUGy+PFt6mVZjK342SlKb1pGKuWmgAjotssItEoq0paTFGYOYrmprh0giv8AbAC3fF4p8QujjDiTMTbBJIDdUMEi2p/ETDEM5G9ja2FXp1AmOSzZjUCMxISoUVJVanjYQclqczTTHTNzl21krP8AlGmPgxTC4ZiSFHKc4tDUHNo2wA/7qVrZnzIoVOXPmBQ7M/wguFKSJOZOROfNWuQy0QsWmTMpMJM3KmKrqRnhbMYs9IOWyGm5f5Mjo9x29sAb83Snlf6tHP8AuhqTPf8AmZWSpwEAfzP6wTxk2CudI6DN0r5XuP7zjnd/WcNbp1ZavWbJQ4ppl1DJUoaDNTQEnmwiOTGb4W1f/pvh/wBVyCxjC1qBxA1GU8h5miX/AFAkFuvKLC1XmtnLTiZbCXMmPRBm3FGEDTxSaAbaxTXTkSTgUvZkJqxmGYcemp5DZaM8l2xY3vOyqGRiLQGARc2IKYaZ8liAAOmOOm911+bzraOX2jdDbHd3M+eC7liFmOoxbADlQZDUAIYLhvhrQkmTOEyeyTGKoScTo2Zo1K1xVqSTzRaWK1OJiFVckWu1uBg0zJkthNl8v+hSWrz0irlzlDWDGZolpZiqugCOyBsnWpNDUkUOrbF50t12/wA3BSvut+by5SzLvaj4rNP/AC3XDjNCAG+R5VcY52w82nmhz3EpSyTgEKATZoCNmVpTikkGpGjRzQjLbJG9qDMtOVpZyAeMJZBAevJ33RU9MPG4dlNjnFSxUzZpBemKlBQsagYqacxGuHtnMq18o2Rwf4R3ziyeaf2hHeI4P8I75xZPNP7Qj2sD3y9zglwHjuGfRMrzkz2jD3aNA8pfaGw/vVCJ3DPomV5yZ7Rh7tGgeUvtDaP3r0RjiO9l6stElhE7mNoVJE7Fpa1soHOSQtIc7wkF5bKrFSRpEI9l3D2qW+JbQgyAyDVrmC3lEGlY4qrmpJxVyk6koq0Ve4w7sZymyzVBFRgNP7l/f2jXGdjmSZlllSpgqplS6g1oaYRT7xXrEUFs3F2lyPl1pRq8qpJIINdgA11IBjH+CrVWvxhKYhQUamCgBX8K9IGqKOdW98hR1amW2UknXVYxbVTel3veHYqK8tWUA6dNNGuo1xt32kqWbEkrCES0rkDkMQxnTzcYH7Y033F2gzd839OSwpnWrUodFKCgypzc8YStxFo4oaejBXxDlaBoWv2n8NUVvU32gRGpKMrqH2HwGMLPyF8kerbnBZ5eFQK16AAB0AaBHll5C+SPVsyjsRv9As44i+SPV0U/CFWVcNoLUZUCiYVLb4atKIqJgGAgOGywnLnrra7NyF8kerpPrMSQcU+JpCrOF8rsIdq3Hzn3yU7GYhlgBi+9JMJYllYS6zEIWgqDQgnLPJyuu75dnlJJkrhly1CotS1ANAqxJP2mNqCCSXAVKsp/qZyixbnL9lvbSZlmZZyTAi1piZ2qhyQUopZcyOV9sQjcreMyxA2wSkmWcsZaSziLJMoWViCQCpBI08rmjrsEZyowatb8/wBiFWUWncSe5lce8pMmtXfHOGlGACjMUxAYq1rUVGgaaw5S9LdPuESRHK0t5XuEWhBQiooipNzk5Mq90d1taZMySrBSwTMivJbFzZ80L1n3GT0UKGsrUFKskypzY50cd9+Ah1XlnoH+233f9pIuUOU8EP8A9P8Ai++p8YpTfsJ0YtHfU3viadGWjKHORck5QoxJkANJ5gR3m0wxwQByN+5JPJJ+MSszXkNz/bDndW5yfJkJJEyWQuE1wtmVw7dHFENMEAL86557BwZkukymLit/SABTP6oizsNmMtJSE1wihIrTQY3Yimcpek+owATdKeV7m2dkc8veSZl4z0VJLFQk4mapaolIAUy5jizGwR0ObpTyvc23t940JlwSTOefRhMdcDEMc1IAIochkBHPiKTqJJfR3+5rTmo3EC5rK4tb2X5NSEElmVcmwnHiNdLHIV2Rt7tXezq2NsdCLRVQEOLEAKYgw0oNIMOMrc7IWcZ4Db6xqWxHTo0aPwgvbc5ItIInBmquE8YjIGtOLTnjGOGlGLXnu9Dbt43Tf4znG5W759rlifJYqBaJzDHNSu+TUImtQWYihViAOaFGTeAmNKQBwsmUZa4mVqKGBAqqLzk6ax3O6NzUmyy97kGYiYi9MWLjEUJq1Toiqkdze70OJZb1P/qudP2xedCbjZP1Ea8U237GFt+hR5iX61j3uefMX8t/UNWcXr3JLMneCX3rCFw4uZdArp5tce2O65VnkPLlAhKM2ZrmRnm1dUaKm1JPRWMnNZWvO5ZRwf4R3ziyeaf2hHeI4P8ACO+cWTzT+0I9LA98vc55cB47hn0TK85M9ow+T9H9y+sbP3shD7hn0TK85M9ow92nQPKXV3w1xjiO9l6stEymBuYgdIr7xGGF++X7p2/W6Oo68poWN0VwPOtMmeuD5Le6VoG4sxWej0LJxQdB43JORqMWWik3vGLC/fL93/5aoxo+XHXVydJ+90wsybBeFAWm1YT1YitEZBix5hsQUgggClCo4pFawrcls32TVl3uWcQowAVj8YxHAE4zHHKoaimFv7ouXyLVDbhfvl+6dv1ujqOvL3C/fL93o+tqr1jVmoNYL0MpuOFmHkgTAcLCTLRGLFeMgnLMcrTMONOYhguazz0efvzYlaZWWSakKa5UBwhRkBQA00gkYmm5DjZcUWMsH+ognYKe8x5ZuQvkj1dJ9cSRFZuQvkj1dA9QiTMJIOBeY0GkV1V1fvmjzA/fL90/q1x7ZuQtO9Hq2ZRqX5eyWWVvswEriRMiozmMEBJchQATmSdECUm3ZG1hfvl+70/W6Oo68vcL98v3ej62qvWNWdVK3U2UqjM+945W/UcEFVws+ZFVBwKzUrmFJFQKwT900hKliw4iMoKsGbfN8KgS6YwaS3OYyAJ0AxF0WyS0LTA/fL90/q1x7hfvl+70/W1U6orpG6GzsuIuFouJga8WiJNYE0pkkxD/AHRLY77kTWVUcszBjTA4K4CVbGCvyZDAijUNRSG4jLLQ3UVq5kEbBTVtO3rGrMl6W6fcIkiOXpbp9w2dsSVBeUege+PML98v3ej63T1jVn6vLboX/b7YzMCSLA/fL90/q1x6Vfvl+70/W1U6oRLr3L22zWcS5LorEyjMKUB4spkcADCCwm4GxkguOVWlGtp92W1ppIdCFm45bOakfJTkyWhUAO0simEkFga0q1bmjgr7pIZAH75fu9H1unrGrMwv3y/dO362unVtyTLJct4S1mlGo01nJDTakFpdnRJhfDmVMqZkBocRt2i77wO/0mZksU4+R+ULSgAADLUSqI1CCTUipFSuMi1Q04X75fu//LVHszlL0n1HbGSVoK6aZxjM5S9J9R2dkWMwm6V8r3HZ2QOrVyIA2ivTzx5O0p5X+rfvKJYAhwv3y/dOz63T1jVmYX75funb9bXTqOvJWvHc7PNse1SjLDEFUJpUfIsikkCrKJhFZZOE1xaVzyS7bcVlhnxZTQ6seKA60TQxLEPoxYhRjkCBFbl8q1GejV5S9GHm+9qgwv3y/dOz62uvXszUTctu31nDDiSWSTxwAMQs9FChOJxpcwE58odA2pdivDFLLPT5QsQHBCqZzOVYYflP+OVlrTkkV2wuTkWqGTC/fL93p+t0dR15E+uBq5nCdGWvb740dzsieknDaGxOGPGJqWXmLZkBtYXLUBoG/aeQ3kn1dB9RiSj42JY4P8I75xZPNP7QjvEcH+Ed84snmn9oR2YHvl7mcuA8dwz6Jlecme0YfLRo/uX1jVCH3DPomV5yZ7Rh7tGgeUvtDYf3q0xjiO9l6smJIYXv4imfJ/IUxuUOJgoDJgV1q9KnGzgUrXeiQCDWL21WhZaM7miqKsaVoBpOXNGpab1UCWVBbfJplDJgBhxY2PFOQwNQ6DlnQ1jFl4+hTzN1EwKzLKVuPhUb4qZUcgsXIChioUE6zppQ7E+/HlmjBWbfigUVBCVFKkmmLCwamk8wpUjZsVvsq03pcJmEDiymSuWMMeKKLhJOI5aefKMrHuhs82m9vjxEgUVtKqrkaNOF1NNuw0j3Lv8AxNR78emLCDTfKoDySmgTOKSDz5cx/qyqWa+ZnF4gdcSqz1Jx45hlB1otKaG6NFdMTtujlb0swBgZkkzkRlKkgKXw1oQDRT+6RK26Czguu+DEhAYAE0JYJTRnxiBsJh7i39paRFZeQvkj1bKxLEdn5C+SPVtzixkFn5K9A9W2I7bYkmqFmCoDq4FSONLYOpy08YDLQYks3IXyR6ugeqIL0s7TJbIpUE05QBFAQSKEEZiozB06DAlcTQl7nbNK46hkCyt7qJjABFDAc+WFWIB5hTUKYjcnZaABGFAoBWY6kYd8pQqwIqJ00GmkPTmFIRuefe6b78pgwY8603retff0f7BqEStcBxh8fG3wuTxtG+iaBp5peKX0O3MSDW3kaZv7jyZuZsmI1VgZiFKb64BAREJC4qBsEtBiGfEBrGzZ9z0hGluAxaUzupZ2Y45uLGxqcycTadmoU0Je56dgYGcAxxEFRQKXRUNBzVILc542knM7l33S8t5bYhRVZWBOKuJmYBeKAgFf6aCgApkuF7Bt2/UXERytLdPuESRHL0t0+4RYyBeUege+JIjXlnoH+2yJIAXJF9TgqFpeMYAWpUOWKzXoFC0/8sDbj2Z4WfdA4LYgrqzMEZScJKiRhRTTjVxzD/Y3MMri03tKluUZiGC46YWNVBUZUGebKKDXsMQC/pRpgxEnezmjqPlX3tKsVyJNctOWdBnFfc1/4mob7mV0JRWmqRpxGWoaWFYGlSK1GkUIpUGMbwvyZJRmZMTDDxQcjVWcqpIBrlTOpJ0DmixW+5JCtVqPmpwPQqMIx6ORx142jOPbNe8tmVDxXcuFFCQcBYHjUpWik0iSPYsIimcpek+oxLEczSvSfVEmYTdK+V7jEkRTdKeV7m2dnuMsAELrboWAJwoRjmBaMatveEBKUymuS2FecKDz5XNrtyS+WacVn0E8VKYjkOaojSm3/KVgOPh+UDPgeimSVVzyeQCTV+SMOmIZeK8jWn37MVZhaWowmiZnOjvLzJoBUIDppxgM8q7t13mZrupXDhVGGdcnWprTkkHKhAOVcwYJl+SVLKWbErYSoRya0ZtAGeSOa6OLBNv2QpIL5hQ/JOasVAINKEVdRsr0wJa8iyiK1chvJPq2kCJAYwtPIbyT6tmcSZkkcH+Ed84snmn9oR3iOD/CO+cWTzT+0I68D3y9ysuA8dwz6Jlecme0Ye7RydBNCDlnoIJ5x+9eiETuGfRMrzkz2jHQIyxHey9WSuBr2ijKykNRgVPFrpqOf96IhkWWWqS0CNhlABKg5UXAOnisfxjegjEtcrrNYZMumGW2WiuJv6cNOMTlhFANA+2PJdikjCgWYRLIZQWmMBzLyjQgYcgdGkUrFlEK/wAxvJX1ts956BzwTdlcLns+XyTUCYAKvTDQqBStMlmMBqBIGiJnsEohxhmYXqWUM4U1qW4oNBU1rTTXOtYsYIWGZkQmAZUbVoPRHtmFEUUpRRlqy+yJIIkqQSplFAIbIDm1D7dWsxnvuxuo9ESQQJIt+2N1HZ2/gY8a0AczZ/VOon3H8NcTRFO0p5X+rbOz3ED3fdjdRjzftjdR6YlggQR79sbqO3s/ER5J0saUqdVOYRLBAEJajHI5gaBXRXt/fNlv2xuo7ez8REkEAVFvumTNLkq4ZxQsMWtP6dGeBQTStF0xnZrvlogBDvTCcTVJ+TOOX90nLooaxaRi+g9ERYtmfAq0uuz4UAR8K8kVegBpxQK/y+IvE5OQyiVLBJEwTAjBhoPGpnizpWhPyj5kc5jds/IXyR6ugeoRJCwzMi37Y3UY8Jqy5HInSOkaomgiSCKdpU0Jo3NtBGvbt94N+2N1HpiWCBBo26yy5tN8RjSoyxLkciOKRVTTQctGyMJ13yXpiRsixyLAHfSGcGh4ysTUqajLRFjBAm7KuVYJAYsJbYsWI8s0JD6ATQZTXyGVXPPHgumQCSEcFlwGjOMuKCBRsqiWlSNIUVjfkcp/K/1XYPf08wmiLE5mQSmVVCqpAAAAwnIClB+P4GPLQ9VYYWNVI0awdY/dY2IIkgI4P8I75xZPNP7QjvEcH+Ed84snmn9oR14Hvl7lJcB47hn0TK85M9ox0COf9wz6Jlecme0Y6BGWI72XqyVwCCCCMSQjSlWitomJgcYZctsZAwNiMygDVqSKGoplUaxFBu8Ds1ilLNmyhNtOBzKcy2KlWNKjojL+CV8dvH/Jbsijk72SKZ3dpIaoIVf4JXx28f8AJbsg/glfHbx/yW7IXloRmnoNUEKv8Er47eP+S3ZB/BK+O3j/AJLdkLy0Gaeg1QQq/wAEr47eP+S3ZEU7cjKSmK8LetdFbWRXrEM0tBmlp1G+NO32jA0niO+KZh4oBw1VuM1SKKKac+bLOKBNxaEVFuvEjWLUT7ow/g+XiwfH7wxUrh+NGtNdKVptheWhKlLTqN0EKjbi1AqbdeIA0k2k9kQ2bcpJmV3u8bc9NOG1lqdNNEM0tCM0tOo4wQpTdxyKKtb7wUazaiB1kR6m4tCARbrxIOgi1Eg/hDNLQZpadRsghRlbkJbVw3hb2pppaiadNBlHs7cdLQFmt94Ko0k2ogD7SIZpaDNLTqNsR2h8KMaFqKThXSaDQKkCp6RCwm4tSARbrxIOYItRoR1RFadycqWKzLxt6A87Wsr64ZpaDNLTqNNgmYpUtqMtUU4WFGFQDQgE0I6TE8Ki7i1IqLdeJB0H4yeyI33IywwU3hbwzaFNqIJ6BSphmloHKWnUb4IVf4JXx28f8luyD+CV8dvH/JbsheWgzT0GqCFX+CV8dvH/ACW7IP4JXx28f8luyF5aDNPQaoIVf4JXx28f8luyD+CV8dvH/JbsheWgzT0L2wWjG84YHXBMw1YABuIhxKQTiWhGeWYIplG7CZeW5AS5MxxbbxqiMwraWpVQSOaLvcdOZ7DZWdizNJQlmJJJIFSScyYKTvZolTbdmrFxBBBFy4Rwf4R3ziyeaf2hHeI4P8I75xZPNP7QjrwPfL3Ky4Dx3DPomV5yZ7RjoEc/7hn0TK85M9ox0CMsR3svVkrgEEEEYkiruz/n3d/1Y9hoaoVd2f8APu7/AKsew0NGMax1xSPFlI/qZlBGOMax1wYxrHXFy5lBGOMax1wYxrHXAGUc57oKKbysIeQbQuCbWUACXy1MQMtP2R0TGNY64Wt0u517RaJFok2neJkgOFO9rM5eRyYgaKjQdMZ1FeO7yMqqco2XkU/cuKrMtsujSTvoYWVq1kqa0NTkcWWjUusRsr/+QH/of9xFruc3PCzzJs+ZPafaJ1A8xgqCi6AEXIDR1CJBcY/8Q+O76P5G873T62LFir+FIqovKl5lIwail5lDu7Xf7dYbE5IkTS7zFBIx72KqppzZf+7YI091V0ybDa7BPsiCSzz1kuqZB0cgGq6P/wCjUIZ91O51LXvTrNMmdJbFKmrQ4SaVBU8oZDq6QdGw7lZjWiXaLba/jLSa70oRZSKTpYhTmch1DVESi23u03kSg23u42s9CDuu/R5r4WX64o7PfDWGx2+xgnfZE0yrOOcrav5RGsirN1Q67rrkFts+876JfHVsVMXJNaUqI0b13Hyp9vk2wzKb3hxS6VDslSjYq5EEjmPJEJxlmuvziKkJZ3KPkvvcpe5jdgs1rt8gf+WLOpOs4WLH7xMbHdGny5s6yWKZMWXLmOZs5mYIAksHCKk/1NWm0CGG6blEm1Wq0b4G+MlDhpTBvYI0141a6hGq+5STMtk602gy54dVSXLdAVlKunSTiJOdaClTrhkahlX4h2bVPIl9elzR7ldvxWRpBYM1lmNKqDUMoJKMCNK0qBsWKvdtYHlW745OsvxyybzgK8oyaGrMEPXXRmakUhjufczLs1rmz5LqkqaiqZCoFUMlKMCDlz5U/qMYX3clqmzHMm8Gky5go0sy1mYcsJwMSCtR+JJhleSz+gcJdmotb16fyWe5ifZ3ssprKKScNEGfFAJBU15waj7I5buotizp9ptyzUEyyTpUuzoXAZlkn5Wi1qylmrUajHT7puhLNZBZpD4cKMFdqMcTVOMgUrxjWmUVV07hbFKs4kzJcqa9GDTWRcZLEmtTUilaDPKghOMpJImpCU4pflxksFrWdKSamazFDr0MKiNiKbcpdRslmSztO33BWjUw5EkgUqdFdcW+Max1xsnu3m0W7K5lBGOMax1wYxrHXEljKCMcY1jrgxjWOuANO/fm0/zT+yY0dw/0fZPMS/ZEbl+OPi0/Mfyn9kxp7h/o+yeYl+yIr+4p+/2LyCCCLFwjg/wjvnFk80/tCO8Rwf4R3ziyeaf2hHXge+XuVlwHjuGfRMrzkz2jHQI4h3MO6RYbFYEkT2mCYruThQsKMxIz6IbOGa6+/neiMK9Co6kmoviE1Y6HBHPOGa6+/neiMHDNdffzvRGMtnq8rJuhxvy4bPa1VLRLxqpxAYmWhpSvEI5jFNwcXZ4t+bN/XFPwzXX3870Rg4Zrr7+d6IxR4Sb3uHQpKFOTu0i44OLs8W/Nm/rg4OLs8W/Nm/rin4Zrr7+d6IwcM119/O9EYjY5eH0I7Klyr4RccHF2eLfmzf1wcHF2eLfmzf1xT8M119/O9EYOGa6+/neiMNjl4fQdlS5V8IuODi7PFvzZv64ODi7PFvzZv64p+Ga6+/neiMHDNdffzvRGGxy8PoOypcq+EXHBxdni35s39cHBxdni35s39cU/DNdffzvRGDhmuvv53ojDY5eH0HZUuVfCLjg4uzxb82b+uDg4uzxb82b+uKfhmuvv53ojBwzXX3870RhscvD6DsqXKvhFxwcXZ4t+bN/XBwcXZ4t+bN/XFPwzXX3870Rg4Zrr7+d6Iw2OXh9B2VLlXwi44OLs8W/Nm/rg4OLs8W/Nm/rin4Zrr7+d6IwcM119/O9EYbHLw+g7Klyr4RccHF2eLfmzf1wcHF2eLfmzf1xT8M119/O9EYOGa6+/neiMNjl4fQdlS5V8IuODi7PFvzZv64ODi7PFvzZv64p+Ga6+/neiMHDNdffzvRGGxy8PoOypcq+EXHBxdni35s39cHBxdni35s39cU/DNdffzvRGDhmuvv53ojDY5eH0HZUuVfCLjg4uzxb82b+uDg4uzxb82b+uKfhmuvv53ojBwzXX3870RhscvD6DsqXKvhFxwcXZ4t+bN/XBwcXZ4t+bN/XFPwzXX3870Rg4Zrr7+d6Iw2OXh9B2VLlXwi44OLs8W/Nm/rhksNkSVLSVLGFEUKoqTQDICpzP2wh8M119/O9EYOGa6+/neiMWWFnHhDoWjGEf0pI6HBHPOGa6+/neiMHDNdffzvRGLbPV5WWujoccH+Ed84snmn9oQ68M119/O9EY5Z3Yt1tmvCbIezFyJaMrYlw5kgjTpjpwdGpGqm0yJNWP/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2590800"/>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411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11425" y="855876"/>
            <a:ext cx="3648404" cy="400110"/>
          </a:xfrm>
          <a:prstGeom prst="rect">
            <a:avLst/>
          </a:prstGeom>
          <a:noFill/>
        </p:spPr>
        <p:txBody>
          <a:bodyPr wrap="square" rtlCol="0">
            <a:spAutoFit/>
          </a:bodyPr>
          <a:lstStyle/>
          <a:p>
            <a:r>
              <a:rPr lang="es-ES" sz="2000" dirty="0" smtClean="0"/>
              <a:t>Parámetros de ensayo</a:t>
            </a:r>
            <a:endParaRPr lang="es-ES" sz="2000" dirty="0"/>
          </a:p>
        </p:txBody>
      </p:sp>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2" name="1 CuadroTexto"/>
          <p:cNvSpPr txBox="1"/>
          <p:nvPr/>
        </p:nvSpPr>
        <p:spPr>
          <a:xfrm>
            <a:off x="1441521" y="1300118"/>
            <a:ext cx="1689886" cy="369332"/>
          </a:xfrm>
          <a:prstGeom prst="rect">
            <a:avLst/>
          </a:prstGeom>
          <a:noFill/>
        </p:spPr>
        <p:txBody>
          <a:bodyPr wrap="none" rtlCol="0">
            <a:spAutoFit/>
          </a:bodyPr>
          <a:lstStyle/>
          <a:p>
            <a:r>
              <a:rPr lang="es-ES" dirty="0" smtClean="0"/>
              <a:t>Relación C/N</a:t>
            </a:r>
            <a:endParaRPr lang="es-ES" dirty="0"/>
          </a:p>
        </p:txBody>
      </p:sp>
      <p:graphicFrame>
        <p:nvGraphicFramePr>
          <p:cNvPr id="12" name="11 Tabla"/>
          <p:cNvGraphicFramePr>
            <a:graphicFrameLocks noGrp="1"/>
          </p:cNvGraphicFramePr>
          <p:nvPr>
            <p:extLst>
              <p:ext uri="{D42A27DB-BD31-4B8C-83A1-F6EECF244321}">
                <p14:modId xmlns:p14="http://schemas.microsoft.com/office/powerpoint/2010/main" val="3443214928"/>
              </p:ext>
            </p:extLst>
          </p:nvPr>
        </p:nvGraphicFramePr>
        <p:xfrm>
          <a:off x="3503713" y="1317735"/>
          <a:ext cx="7056783" cy="5486400"/>
        </p:xfrm>
        <a:graphic>
          <a:graphicData uri="http://schemas.openxmlformats.org/drawingml/2006/table">
            <a:tbl>
              <a:tblPr firstRow="1" firstCol="1" bandRow="1">
                <a:tableStyleId>{5C22544A-7EE6-4342-B048-85BDC9FD1C3A}</a:tableStyleId>
              </a:tblPr>
              <a:tblGrid>
                <a:gridCol w="2592287"/>
                <a:gridCol w="1512168"/>
                <a:gridCol w="1656184"/>
                <a:gridCol w="1296144"/>
              </a:tblGrid>
              <a:tr h="273124">
                <a:tc>
                  <a:txBody>
                    <a:bodyPr/>
                    <a:lstStyle/>
                    <a:p>
                      <a:pPr indent="255905" algn="l">
                        <a:lnSpc>
                          <a:spcPct val="200000"/>
                        </a:lnSpc>
                        <a:spcAft>
                          <a:spcPts val="0"/>
                        </a:spcAft>
                      </a:pPr>
                      <a:r>
                        <a:rPr lang="es-ES" sz="1000" dirty="0">
                          <a:effectLst/>
                        </a:rPr>
                        <a:t>Tipos de Sustratos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Carbono % (seco)</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Nitrógeno % (seco)</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C/N</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Vacunos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1,5</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21,33</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Ovinos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60</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3,7</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16,22</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Equinos (caballos, mullas, bueyes)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47</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2,4</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19,58</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Porcino</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73</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2,6</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28,08</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Gallinaza</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70,2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5,9</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11,9</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Auquénidos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3,7</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11,35</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Cuyes</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37,2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2,22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16,76</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Conejos</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47,2</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2,02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23,37</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Chala de maíz</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39</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0,7</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55,71</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Paja de arroz</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41,2</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0,7</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58,86</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Paja de cebada</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42</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0,88</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47,73</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Paja de trigo</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46</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0,53</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86,79</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Totorales</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41</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0,23</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178,26</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Hojas de plátano</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42</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1,1</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38,18</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Pasto</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40</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2,52</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15,85</a:t>
                      </a:r>
                      <a:endParaRPr lang="es-ES" sz="100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a:effectLst/>
                        </a:rPr>
                        <a:t>Hierbas y hojas secas</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41</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1</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41</a:t>
                      </a:r>
                      <a:endParaRPr lang="es-ES" sz="1000" dirty="0">
                        <a:effectLst/>
                        <a:latin typeface="Times New Roman"/>
                        <a:ea typeface="Batang"/>
                        <a:cs typeface="Times New Roman"/>
                      </a:endParaRPr>
                    </a:p>
                  </a:txBody>
                  <a:tcPr marL="22859" marR="22859" marT="0" marB="0" anchor="b"/>
                </a:tc>
              </a:tr>
              <a:tr h="273124">
                <a:tc>
                  <a:txBody>
                    <a:bodyPr/>
                    <a:lstStyle/>
                    <a:p>
                      <a:pPr indent="255905" algn="l">
                        <a:lnSpc>
                          <a:spcPct val="200000"/>
                        </a:lnSpc>
                        <a:spcAft>
                          <a:spcPts val="0"/>
                        </a:spcAft>
                      </a:pPr>
                      <a:r>
                        <a:rPr lang="es-ES" sz="1000" dirty="0">
                          <a:effectLst/>
                        </a:rPr>
                        <a:t>Sangre de animal</a:t>
                      </a:r>
                      <a:endParaRPr lang="es-ES" sz="1000" dirty="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50,5</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a:effectLst/>
                        </a:rPr>
                        <a:t>13,8</a:t>
                      </a:r>
                      <a:endParaRPr lang="es-ES" sz="1000">
                        <a:effectLst/>
                        <a:latin typeface="Times New Roman"/>
                        <a:ea typeface="Batang"/>
                        <a:cs typeface="Times New Roman"/>
                      </a:endParaRPr>
                    </a:p>
                  </a:txBody>
                  <a:tcPr marL="22859" marR="22859" marT="0" marB="0" anchor="b"/>
                </a:tc>
                <a:tc>
                  <a:txBody>
                    <a:bodyPr/>
                    <a:lstStyle/>
                    <a:p>
                      <a:pPr indent="255905" algn="ctr">
                        <a:lnSpc>
                          <a:spcPct val="200000"/>
                        </a:lnSpc>
                        <a:spcAft>
                          <a:spcPts val="0"/>
                        </a:spcAft>
                      </a:pPr>
                      <a:r>
                        <a:rPr lang="es-ES" sz="1000" dirty="0">
                          <a:effectLst/>
                        </a:rPr>
                        <a:t>3,66</a:t>
                      </a:r>
                      <a:endParaRPr lang="es-ES" sz="1000" dirty="0">
                        <a:effectLst/>
                        <a:latin typeface="Times New Roman"/>
                        <a:ea typeface="Batang"/>
                        <a:cs typeface="Times New Roman"/>
                      </a:endParaRPr>
                    </a:p>
                  </a:txBody>
                  <a:tcPr marL="22859" marR="22859" marT="0" marB="0" anchor="b"/>
                </a:tc>
              </a:tr>
            </a:tbl>
          </a:graphicData>
        </a:graphic>
      </p:graphicFrame>
      <p:sp>
        <p:nvSpPr>
          <p:cNvPr id="13" name="12 Rectángulo"/>
          <p:cNvSpPr/>
          <p:nvPr/>
        </p:nvSpPr>
        <p:spPr>
          <a:xfrm>
            <a:off x="423200" y="3284984"/>
            <a:ext cx="2963064" cy="646331"/>
          </a:xfrm>
          <a:prstGeom prst="rect">
            <a:avLst/>
          </a:prstGeom>
        </p:spPr>
        <p:txBody>
          <a:bodyPr wrap="square">
            <a:spAutoFit/>
          </a:bodyPr>
          <a:lstStyle/>
          <a:p>
            <a:r>
              <a:rPr lang="en-US" sz="1200" dirty="0"/>
              <a:t>Fuente: (ININTAE, 1983)</a:t>
            </a:r>
            <a:r>
              <a:rPr lang="es-ES" sz="1200" dirty="0"/>
              <a:t> </a:t>
            </a:r>
            <a:r>
              <a:rPr lang="en-US" sz="1200" dirty="0"/>
              <a:t>(ECN Phyllis 2 Database for biomass and waste, 2012)</a:t>
            </a:r>
            <a:endParaRPr lang="es-ES" sz="1200" dirty="0"/>
          </a:p>
        </p:txBody>
      </p:sp>
      <p:sp>
        <p:nvSpPr>
          <p:cNvPr id="14" name="13 Rectángulo"/>
          <p:cNvSpPr/>
          <p:nvPr/>
        </p:nvSpPr>
        <p:spPr>
          <a:xfrm>
            <a:off x="4943872" y="794322"/>
            <a:ext cx="6096000" cy="461665"/>
          </a:xfrm>
          <a:prstGeom prst="rect">
            <a:avLst/>
          </a:prstGeom>
        </p:spPr>
        <p:txBody>
          <a:bodyPr>
            <a:spAutoFit/>
          </a:bodyPr>
          <a:lstStyle/>
          <a:p>
            <a:r>
              <a:rPr lang="es-ES" sz="1200" dirty="0"/>
              <a:t>Porcentaje de </a:t>
            </a:r>
            <a:r>
              <a:rPr lang="es-ES" sz="1200" dirty="0" smtClean="0"/>
              <a:t>carbono, </a:t>
            </a:r>
            <a:r>
              <a:rPr lang="es-ES" sz="1200" dirty="0"/>
              <a:t>nitrógeno, y relación carbono a nitrógeno de desechos utilizados en la fermentación anaeróbica </a:t>
            </a:r>
          </a:p>
        </p:txBody>
      </p:sp>
    </p:spTree>
    <p:extLst>
      <p:ext uri="{BB962C8B-B14F-4D97-AF65-F5344CB8AC3E}">
        <p14:creationId xmlns:p14="http://schemas.microsoft.com/office/powerpoint/2010/main" val="52194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11425" y="855876"/>
            <a:ext cx="3648404" cy="400110"/>
          </a:xfrm>
          <a:prstGeom prst="rect">
            <a:avLst/>
          </a:prstGeom>
          <a:noFill/>
        </p:spPr>
        <p:txBody>
          <a:bodyPr wrap="square" rtlCol="0">
            <a:spAutoFit/>
          </a:bodyPr>
          <a:lstStyle/>
          <a:p>
            <a:r>
              <a:rPr lang="es-ES" sz="2000" dirty="0" smtClean="0"/>
              <a:t>Parámetros de ensayo</a:t>
            </a:r>
            <a:endParaRPr lang="es-ES" sz="2000" dirty="0"/>
          </a:p>
        </p:txBody>
      </p:sp>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2" name="1 CuadroTexto"/>
          <p:cNvSpPr txBox="1"/>
          <p:nvPr/>
        </p:nvSpPr>
        <p:spPr>
          <a:xfrm>
            <a:off x="1441521" y="1300118"/>
            <a:ext cx="1689886" cy="369332"/>
          </a:xfrm>
          <a:prstGeom prst="rect">
            <a:avLst/>
          </a:prstGeom>
          <a:noFill/>
        </p:spPr>
        <p:txBody>
          <a:bodyPr wrap="none" rtlCol="0">
            <a:spAutoFit/>
          </a:bodyPr>
          <a:lstStyle/>
          <a:p>
            <a:r>
              <a:rPr lang="es-ES" dirty="0" smtClean="0"/>
              <a:t>Relación C/N</a:t>
            </a:r>
            <a:endParaRPr lang="es-ES" dirty="0"/>
          </a:p>
        </p:txBody>
      </p:sp>
      <mc:AlternateContent xmlns:mc="http://schemas.openxmlformats.org/markup-compatibility/2006" xmlns:a14="http://schemas.microsoft.com/office/drawing/2010/main">
        <mc:Choice Requires="a14">
          <p:sp>
            <p:nvSpPr>
              <p:cNvPr id="7" name="6 Rectángulo"/>
              <p:cNvSpPr/>
              <p:nvPr/>
            </p:nvSpPr>
            <p:spPr>
              <a:xfrm>
                <a:off x="4420409" y="2323197"/>
                <a:ext cx="3349196" cy="539700"/>
              </a:xfrm>
              <a:prstGeom prst="rect">
                <a:avLst/>
              </a:prstGeom>
            </p:spPr>
            <p:txBody>
              <a:bodyPr wrap="square">
                <a:spAutoFit/>
              </a:bodyPr>
              <a:lstStyle/>
              <a:p>
                <a14:m>
                  <m:oMath xmlns:m="http://schemas.openxmlformats.org/officeDocument/2006/math">
                    <m:r>
                      <a:rPr lang="en-US" i="1">
                        <a:latin typeface="Cambria Math"/>
                      </a:rPr>
                      <m:t>𝐾</m:t>
                    </m:r>
                    <m:r>
                      <a:rPr lang="es-ES">
                        <a:latin typeface="Cambria Math"/>
                      </a:rPr>
                      <m:t>=</m:t>
                    </m:r>
                    <m:f>
                      <m:fPr>
                        <m:ctrlPr>
                          <a:rPr lang="es-ES" i="1">
                            <a:latin typeface="Cambria Math"/>
                          </a:rPr>
                        </m:ctrlPr>
                      </m:fPr>
                      <m:num>
                        <m:sSub>
                          <m:sSubPr>
                            <m:ctrlPr>
                              <a:rPr lang="es-ES" i="1">
                                <a:latin typeface="Cambria Math"/>
                              </a:rPr>
                            </m:ctrlPr>
                          </m:sSubPr>
                          <m:e>
                            <m:r>
                              <a:rPr lang="en-US" i="1">
                                <a:latin typeface="Cambria Math"/>
                              </a:rPr>
                              <m:t>𝐶</m:t>
                            </m:r>
                          </m:e>
                          <m:sub>
                            <m:r>
                              <a:rPr lang="es-ES">
                                <a:latin typeface="Cambria Math"/>
                              </a:rPr>
                              <m:t>1</m:t>
                            </m:r>
                          </m:sub>
                        </m:sSub>
                        <m:sSub>
                          <m:sSubPr>
                            <m:ctrlPr>
                              <a:rPr lang="es-ES" i="1">
                                <a:latin typeface="Cambria Math"/>
                              </a:rPr>
                            </m:ctrlPr>
                          </m:sSubPr>
                          <m:e>
                            <m:r>
                              <a:rPr lang="en-US" i="1">
                                <a:latin typeface="Cambria Math"/>
                              </a:rPr>
                              <m:t>𝑋</m:t>
                            </m:r>
                          </m:e>
                          <m:sub>
                            <m:r>
                              <a:rPr lang="es-ES">
                                <a:latin typeface="Cambria Math"/>
                              </a:rPr>
                              <m:t>1</m:t>
                            </m:r>
                          </m:sub>
                        </m:sSub>
                        <m:r>
                          <a:rPr lang="es-ES">
                            <a:latin typeface="Cambria Math"/>
                          </a:rPr>
                          <m:t>+</m:t>
                        </m:r>
                        <m:sSub>
                          <m:sSubPr>
                            <m:ctrlPr>
                              <a:rPr lang="es-ES" i="1">
                                <a:latin typeface="Cambria Math"/>
                              </a:rPr>
                            </m:ctrlPr>
                          </m:sSubPr>
                          <m:e>
                            <m:r>
                              <a:rPr lang="en-US" i="1">
                                <a:latin typeface="Cambria Math"/>
                              </a:rPr>
                              <m:t>𝐶</m:t>
                            </m:r>
                          </m:e>
                          <m:sub>
                            <m:r>
                              <a:rPr lang="es-ES">
                                <a:latin typeface="Cambria Math"/>
                              </a:rPr>
                              <m:t>2</m:t>
                            </m:r>
                          </m:sub>
                        </m:sSub>
                        <m:sSub>
                          <m:sSubPr>
                            <m:ctrlPr>
                              <a:rPr lang="es-ES" i="1">
                                <a:latin typeface="Cambria Math"/>
                              </a:rPr>
                            </m:ctrlPr>
                          </m:sSubPr>
                          <m:e>
                            <m:r>
                              <a:rPr lang="en-US" i="1">
                                <a:latin typeface="Cambria Math"/>
                              </a:rPr>
                              <m:t>𝑋</m:t>
                            </m:r>
                          </m:e>
                          <m:sub>
                            <m:r>
                              <a:rPr lang="es-ES">
                                <a:latin typeface="Cambria Math"/>
                              </a:rPr>
                              <m:t>2</m:t>
                            </m:r>
                          </m:sub>
                        </m:sSub>
                      </m:num>
                      <m:den>
                        <m:sSub>
                          <m:sSubPr>
                            <m:ctrlPr>
                              <a:rPr lang="es-ES" i="1">
                                <a:latin typeface="Cambria Math"/>
                              </a:rPr>
                            </m:ctrlPr>
                          </m:sSubPr>
                          <m:e>
                            <m:r>
                              <a:rPr lang="en-US" i="1">
                                <a:latin typeface="Cambria Math"/>
                              </a:rPr>
                              <m:t>𝑁</m:t>
                            </m:r>
                          </m:e>
                          <m:sub>
                            <m:r>
                              <a:rPr lang="es-ES">
                                <a:latin typeface="Cambria Math"/>
                              </a:rPr>
                              <m:t>1</m:t>
                            </m:r>
                          </m:sub>
                        </m:sSub>
                        <m:sSub>
                          <m:sSubPr>
                            <m:ctrlPr>
                              <a:rPr lang="es-ES" i="1">
                                <a:latin typeface="Cambria Math"/>
                              </a:rPr>
                            </m:ctrlPr>
                          </m:sSubPr>
                          <m:e>
                            <m:r>
                              <a:rPr lang="en-US" i="1">
                                <a:latin typeface="Cambria Math"/>
                              </a:rPr>
                              <m:t>𝑋</m:t>
                            </m:r>
                          </m:e>
                          <m:sub>
                            <m:r>
                              <a:rPr lang="es-ES">
                                <a:latin typeface="Cambria Math"/>
                              </a:rPr>
                              <m:t>1</m:t>
                            </m:r>
                          </m:sub>
                        </m:sSub>
                        <m:r>
                          <a:rPr lang="es-ES">
                            <a:latin typeface="Cambria Math"/>
                          </a:rPr>
                          <m:t>+</m:t>
                        </m:r>
                        <m:sSub>
                          <m:sSubPr>
                            <m:ctrlPr>
                              <a:rPr lang="es-ES" i="1">
                                <a:latin typeface="Cambria Math"/>
                              </a:rPr>
                            </m:ctrlPr>
                          </m:sSubPr>
                          <m:e>
                            <m:r>
                              <a:rPr lang="en-US" i="1">
                                <a:latin typeface="Cambria Math"/>
                              </a:rPr>
                              <m:t>𝑁</m:t>
                            </m:r>
                          </m:e>
                          <m:sub>
                            <m:r>
                              <a:rPr lang="es-ES">
                                <a:latin typeface="Cambria Math"/>
                              </a:rPr>
                              <m:t>2</m:t>
                            </m:r>
                          </m:sub>
                        </m:sSub>
                        <m:sSub>
                          <m:sSubPr>
                            <m:ctrlPr>
                              <a:rPr lang="es-ES" i="1">
                                <a:latin typeface="Cambria Math"/>
                              </a:rPr>
                            </m:ctrlPr>
                          </m:sSubPr>
                          <m:e>
                            <m:r>
                              <a:rPr lang="en-US" i="1">
                                <a:latin typeface="Cambria Math"/>
                              </a:rPr>
                              <m:t>𝑋</m:t>
                            </m:r>
                          </m:e>
                          <m:sub>
                            <m:r>
                              <a:rPr lang="es-ES">
                                <a:latin typeface="Cambria Math"/>
                              </a:rPr>
                              <m:t>2</m:t>
                            </m:r>
                          </m:sub>
                        </m:sSub>
                      </m:den>
                    </m:f>
                    <m:r>
                      <a:rPr lang="es-ES">
                        <a:latin typeface="Cambria Math"/>
                      </a:rPr>
                      <m:t>=</m:t>
                    </m:r>
                    <m:f>
                      <m:fPr>
                        <m:ctrlPr>
                          <a:rPr lang="es-ES" i="1">
                            <a:latin typeface="Cambria Math"/>
                          </a:rPr>
                        </m:ctrlPr>
                      </m:fPr>
                      <m:num>
                        <m:nary>
                          <m:naryPr>
                            <m:chr m:val="∑"/>
                            <m:limLoc m:val="undOvr"/>
                            <m:subHide m:val="on"/>
                            <m:supHide m:val="on"/>
                            <m:ctrlPr>
                              <a:rPr lang="es-ES" i="1">
                                <a:latin typeface="Cambria Math"/>
                              </a:rPr>
                            </m:ctrlPr>
                          </m:naryPr>
                          <m:sub/>
                          <m:sup/>
                          <m:e>
                            <m:sSub>
                              <m:sSubPr>
                                <m:ctrlPr>
                                  <a:rPr lang="es-ES" i="1">
                                    <a:latin typeface="Cambria Math"/>
                                  </a:rPr>
                                </m:ctrlPr>
                              </m:sSubPr>
                              <m:e>
                                <m:r>
                                  <a:rPr lang="en-US" i="1">
                                    <a:latin typeface="Cambria Math"/>
                                  </a:rPr>
                                  <m:t>𝐶</m:t>
                                </m:r>
                              </m:e>
                              <m:sub>
                                <m:r>
                                  <a:rPr lang="en-US" i="1">
                                    <a:latin typeface="Cambria Math"/>
                                  </a:rPr>
                                  <m:t>𝑖</m:t>
                                </m:r>
                              </m:sub>
                            </m:sSub>
                            <m:sSub>
                              <m:sSubPr>
                                <m:ctrlPr>
                                  <a:rPr lang="es-ES" i="1">
                                    <a:latin typeface="Cambria Math"/>
                                  </a:rPr>
                                </m:ctrlPr>
                              </m:sSubPr>
                              <m:e>
                                <m:r>
                                  <a:rPr lang="en-US" i="1">
                                    <a:latin typeface="Cambria Math"/>
                                  </a:rPr>
                                  <m:t>𝑋</m:t>
                                </m:r>
                              </m:e>
                              <m:sub>
                                <m:r>
                                  <a:rPr lang="en-US" i="1">
                                    <a:latin typeface="Cambria Math"/>
                                  </a:rPr>
                                  <m:t>𝑖</m:t>
                                </m:r>
                              </m:sub>
                            </m:sSub>
                          </m:e>
                        </m:nary>
                      </m:num>
                      <m:den>
                        <m:nary>
                          <m:naryPr>
                            <m:chr m:val="∑"/>
                            <m:limLoc m:val="undOvr"/>
                            <m:subHide m:val="on"/>
                            <m:supHide m:val="on"/>
                            <m:ctrlPr>
                              <a:rPr lang="es-ES" i="1">
                                <a:latin typeface="Cambria Math"/>
                              </a:rPr>
                            </m:ctrlPr>
                          </m:naryPr>
                          <m:sub/>
                          <m:sup/>
                          <m:e>
                            <m:sSub>
                              <m:sSubPr>
                                <m:ctrlPr>
                                  <a:rPr lang="es-ES" i="1">
                                    <a:latin typeface="Cambria Math"/>
                                  </a:rPr>
                                </m:ctrlPr>
                              </m:sSubPr>
                              <m:e>
                                <m:r>
                                  <a:rPr lang="en-US" i="1">
                                    <a:latin typeface="Cambria Math"/>
                                  </a:rPr>
                                  <m:t>𝑁</m:t>
                                </m:r>
                              </m:e>
                              <m:sub>
                                <m:r>
                                  <a:rPr lang="en-US" i="1">
                                    <a:latin typeface="Cambria Math"/>
                                  </a:rPr>
                                  <m:t>𝑖</m:t>
                                </m:r>
                              </m:sub>
                            </m:sSub>
                            <m:sSub>
                              <m:sSubPr>
                                <m:ctrlPr>
                                  <a:rPr lang="es-ES" i="1">
                                    <a:latin typeface="Cambria Math"/>
                                  </a:rPr>
                                </m:ctrlPr>
                              </m:sSubPr>
                              <m:e>
                                <m:r>
                                  <a:rPr lang="en-US" i="1">
                                    <a:latin typeface="Cambria Math"/>
                                  </a:rPr>
                                  <m:t>𝑋</m:t>
                                </m:r>
                              </m:e>
                              <m:sub>
                                <m:r>
                                  <a:rPr lang="en-US" i="1">
                                    <a:latin typeface="Cambria Math"/>
                                  </a:rPr>
                                  <m:t>𝑖</m:t>
                                </m:r>
                              </m:sub>
                            </m:sSub>
                          </m:e>
                        </m:nary>
                      </m:den>
                    </m:f>
                  </m:oMath>
                </a14:m>
                <a:r>
                  <a:rPr lang="es-ES" dirty="0"/>
                  <a:t>	</a:t>
                </a:r>
              </a:p>
            </p:txBody>
          </p:sp>
        </mc:Choice>
        <mc:Fallback xmlns="">
          <p:sp>
            <p:nvSpPr>
              <p:cNvPr id="7" name="6 Rectángulo"/>
              <p:cNvSpPr>
                <a:spLocks noRot="1" noChangeAspect="1" noMove="1" noResize="1" noEditPoints="1" noAdjustHandles="1" noChangeArrowheads="1" noChangeShapeType="1" noTextEdit="1"/>
              </p:cNvSpPr>
              <p:nvPr/>
            </p:nvSpPr>
            <p:spPr>
              <a:xfrm>
                <a:off x="3315306" y="2323197"/>
                <a:ext cx="2511897" cy="814390"/>
              </a:xfrm>
              <a:prstGeom prst="rect">
                <a:avLst/>
              </a:prstGeom>
              <a:blipFill rotWithShape="1">
                <a:blip r:embed="rId2"/>
                <a:stretch>
                  <a:fillRect t="-39552" r="-1942" b="-27612"/>
                </a:stretch>
              </a:blipFill>
            </p:spPr>
            <p:txBody>
              <a:bodyPr/>
              <a:lstStyle/>
              <a:p>
                <a:r>
                  <a:rPr lang="es-ES">
                    <a:noFill/>
                  </a:rPr>
                  <a:t> </a:t>
                </a:r>
              </a:p>
            </p:txBody>
          </p:sp>
        </mc:Fallback>
      </mc:AlternateContent>
      <p:sp>
        <p:nvSpPr>
          <p:cNvPr id="10" name="9 Rectángulo"/>
          <p:cNvSpPr/>
          <p:nvPr/>
        </p:nvSpPr>
        <p:spPr>
          <a:xfrm>
            <a:off x="2362761" y="1737866"/>
            <a:ext cx="7464491" cy="584775"/>
          </a:xfrm>
          <a:prstGeom prst="rect">
            <a:avLst/>
          </a:prstGeom>
        </p:spPr>
        <p:txBody>
          <a:bodyPr wrap="square">
            <a:spAutoFit/>
          </a:bodyPr>
          <a:lstStyle/>
          <a:p>
            <a:pPr marL="285750" indent="-285750">
              <a:buFont typeface="Arial" panose="020B0604020202090204" pitchFamily="34" charset="0"/>
              <a:buChar char="•"/>
            </a:pPr>
            <a:r>
              <a:rPr lang="es-ES" sz="1600" dirty="0"/>
              <a:t>Materias ricas en </a:t>
            </a:r>
            <a:r>
              <a:rPr lang="es-ES" sz="1600" dirty="0" smtClean="0"/>
              <a:t>carbono </a:t>
            </a:r>
            <a:r>
              <a:rPr lang="es-ES" sz="1600" dirty="0">
                <a:sym typeface="Wingdings" panose="05000000000000000000" pitchFamily="2" charset="2"/>
              </a:rPr>
              <a:t> Producen mas biogás</a:t>
            </a:r>
          </a:p>
          <a:p>
            <a:pPr marL="285750" indent="-285750">
              <a:buFont typeface="Arial" panose="020B0604020202090204" pitchFamily="34" charset="0"/>
              <a:buChar char="•"/>
            </a:pPr>
            <a:r>
              <a:rPr lang="es-ES" sz="1600" dirty="0">
                <a:sym typeface="Wingdings" panose="05000000000000000000" pitchFamily="2" charset="2"/>
              </a:rPr>
              <a:t>Materias ricas en nitrógeno  Producen en menor tiempo</a:t>
            </a:r>
            <a:endParaRPr lang="es-ES" sz="1600" dirty="0"/>
          </a:p>
        </p:txBody>
      </p:sp>
      <mc:AlternateContent xmlns:mc="http://schemas.openxmlformats.org/markup-compatibility/2006" xmlns:a14="http://schemas.microsoft.com/office/drawing/2010/main">
        <mc:Choice Requires="a14">
          <p:sp>
            <p:nvSpPr>
              <p:cNvPr id="11" name="10 Rectángulo"/>
              <p:cNvSpPr/>
              <p:nvPr/>
            </p:nvSpPr>
            <p:spPr>
              <a:xfrm>
                <a:off x="2362762" y="2895669"/>
                <a:ext cx="4721604" cy="947054"/>
              </a:xfrm>
              <a:prstGeom prst="rect">
                <a:avLst/>
              </a:prstGeom>
            </p:spPr>
            <p:txBody>
              <a:bodyPr wrap="square">
                <a:spAutoFit/>
              </a:bodyPr>
              <a:lstStyle/>
              <a:p>
                <a:r>
                  <a:rPr lang="es-ES" sz="1600" dirty="0" smtClean="0"/>
                  <a:t>La relación C/N de nuestro ensayo será:</a:t>
                </a:r>
              </a:p>
              <a:p>
                <a:endParaRPr lang="es-ES" sz="1600" i="1" dirty="0" smtClean="0"/>
              </a:p>
              <a:p>
                <a14:m>
                  <m:oMath xmlns:m="http://schemas.openxmlformats.org/officeDocument/2006/math">
                    <m:r>
                      <a:rPr lang="en-US" sz="1600" i="1">
                        <a:latin typeface="Cambria Math"/>
                      </a:rPr>
                      <m:t>𝐾</m:t>
                    </m:r>
                    <m:r>
                      <a:rPr lang="es-ES" sz="1600">
                        <a:latin typeface="Cambria Math"/>
                      </a:rPr>
                      <m:t>=</m:t>
                    </m:r>
                    <m:f>
                      <m:fPr>
                        <m:ctrlPr>
                          <a:rPr lang="es-ES" sz="1600" i="1">
                            <a:latin typeface="Cambria Math"/>
                          </a:rPr>
                        </m:ctrlPr>
                      </m:fPr>
                      <m:num>
                        <m:r>
                          <a:rPr lang="en-US" sz="1600" i="1">
                            <a:latin typeface="Cambria Math"/>
                          </a:rPr>
                          <m:t>73∗5+50.5∗5</m:t>
                        </m:r>
                      </m:num>
                      <m:den>
                        <m:r>
                          <a:rPr lang="en-US" sz="1600">
                            <a:latin typeface="Cambria Math"/>
                          </a:rPr>
                          <m:t>2.6</m:t>
                        </m:r>
                        <m:r>
                          <a:rPr lang="en-US" sz="1600" i="1">
                            <a:latin typeface="Cambria Math"/>
                          </a:rPr>
                          <m:t>∗</m:t>
                        </m:r>
                        <m:r>
                          <a:rPr lang="en-US" sz="1600">
                            <a:latin typeface="Cambria Math"/>
                          </a:rPr>
                          <m:t>5+13.8</m:t>
                        </m:r>
                        <m:r>
                          <a:rPr lang="en-US" sz="1600" i="1">
                            <a:latin typeface="Cambria Math"/>
                          </a:rPr>
                          <m:t>∗</m:t>
                        </m:r>
                        <m:r>
                          <a:rPr lang="en-US" sz="1600">
                            <a:latin typeface="Cambria Math"/>
                          </a:rPr>
                          <m:t>5</m:t>
                        </m:r>
                      </m:den>
                    </m:f>
                    <m:r>
                      <a:rPr lang="es-ES" sz="1600">
                        <a:latin typeface="Cambria Math"/>
                      </a:rPr>
                      <m:t>=</m:t>
                    </m:r>
                    <m:r>
                      <a:rPr lang="en-US" sz="1600">
                        <a:latin typeface="Cambria Math"/>
                      </a:rPr>
                      <m:t>7.53</m:t>
                    </m:r>
                  </m:oMath>
                </a14:m>
                <a:r>
                  <a:rPr lang="es-ES" sz="1600" dirty="0"/>
                  <a:t>	</a:t>
                </a:r>
              </a:p>
            </p:txBody>
          </p:sp>
        </mc:Choice>
        <mc:Fallback xmlns="">
          <p:sp>
            <p:nvSpPr>
              <p:cNvPr id="11" name="10 Rectángulo"/>
              <p:cNvSpPr>
                <a:spLocks noRot="1" noChangeAspect="1" noMove="1" noResize="1" noEditPoints="1" noAdjustHandles="1" noChangeArrowheads="1" noChangeShapeType="1" noTextEdit="1"/>
              </p:cNvSpPr>
              <p:nvPr/>
            </p:nvSpPr>
            <p:spPr>
              <a:xfrm>
                <a:off x="1772071" y="2895669"/>
                <a:ext cx="3541203" cy="947054"/>
              </a:xfrm>
              <a:prstGeom prst="rect">
                <a:avLst/>
              </a:prstGeom>
              <a:blipFill rotWithShape="1">
                <a:blip r:embed="rId3"/>
                <a:stretch>
                  <a:fillRect l="-1033" t="-1935"/>
                </a:stretch>
              </a:blipFill>
            </p:spPr>
            <p:txBody>
              <a:bodyPr/>
              <a:lstStyle/>
              <a:p>
                <a:r>
                  <a:rPr lang="es-ES">
                    <a:noFill/>
                  </a:rPr>
                  <a:t> </a:t>
                </a:r>
              </a:p>
            </p:txBody>
          </p:sp>
        </mc:Fallback>
      </mc:AlternateContent>
      <p:sp>
        <p:nvSpPr>
          <p:cNvPr id="9" name="8 CuadroTexto"/>
          <p:cNvSpPr txBox="1"/>
          <p:nvPr/>
        </p:nvSpPr>
        <p:spPr>
          <a:xfrm>
            <a:off x="1644722" y="3933056"/>
            <a:ext cx="1324402" cy="369332"/>
          </a:xfrm>
          <a:prstGeom prst="rect">
            <a:avLst/>
          </a:prstGeom>
          <a:noFill/>
        </p:spPr>
        <p:txBody>
          <a:bodyPr wrap="none" rtlCol="0">
            <a:spAutoFit/>
          </a:bodyPr>
          <a:lstStyle/>
          <a:p>
            <a:r>
              <a:rPr lang="es-ES" dirty="0" smtClean="0"/>
              <a:t>Humedad</a:t>
            </a:r>
            <a:endParaRPr lang="es-ES" dirty="0"/>
          </a:p>
        </p:txBody>
      </p:sp>
      <p:sp>
        <p:nvSpPr>
          <p:cNvPr id="6" name="5 Rectángulo"/>
          <p:cNvSpPr/>
          <p:nvPr/>
        </p:nvSpPr>
        <p:spPr>
          <a:xfrm>
            <a:off x="2362761" y="4437112"/>
            <a:ext cx="8437761" cy="830997"/>
          </a:xfrm>
          <a:prstGeom prst="rect">
            <a:avLst/>
          </a:prstGeom>
        </p:spPr>
        <p:txBody>
          <a:bodyPr wrap="square">
            <a:spAutoFit/>
          </a:bodyPr>
          <a:lstStyle/>
          <a:p>
            <a:pPr algn="just"/>
            <a:r>
              <a:rPr lang="es-ES" sz="1600" dirty="0"/>
              <a:t>Para mantener </a:t>
            </a:r>
            <a:r>
              <a:rPr lang="es-ES" sz="1600" dirty="0" smtClean="0"/>
              <a:t>una </a:t>
            </a:r>
            <a:r>
              <a:rPr lang="es-ES" sz="1600" dirty="0"/>
              <a:t>adecuada producción de biogás </a:t>
            </a:r>
            <a:r>
              <a:rPr lang="es-ES" sz="1600" dirty="0" smtClean="0"/>
              <a:t>y aumentar las propiedades térmicas de los materiales orgánicos es </a:t>
            </a:r>
            <a:r>
              <a:rPr lang="es-ES" sz="1600" dirty="0"/>
              <a:t>conveniente que la carga no este ni muy concentrada ni muy diluida, por lo que se recomienda una concentración de  </a:t>
            </a:r>
            <a:r>
              <a:rPr lang="es-ES" sz="1600" dirty="0" smtClean="0"/>
              <a:t>20%</a:t>
            </a:r>
            <a:endParaRPr lang="es-ES" sz="1600" dirty="0"/>
          </a:p>
        </p:txBody>
      </p:sp>
    </p:spTree>
    <p:extLst>
      <p:ext uri="{BB962C8B-B14F-4D97-AF65-F5344CB8AC3E}">
        <p14:creationId xmlns:p14="http://schemas.microsoft.com/office/powerpoint/2010/main" val="118041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11425" y="855876"/>
            <a:ext cx="3648404" cy="400110"/>
          </a:xfrm>
          <a:prstGeom prst="rect">
            <a:avLst/>
          </a:prstGeom>
          <a:noFill/>
        </p:spPr>
        <p:txBody>
          <a:bodyPr wrap="square" rtlCol="0">
            <a:spAutoFit/>
          </a:bodyPr>
          <a:lstStyle/>
          <a:p>
            <a:r>
              <a:rPr lang="es-ES" sz="2000" dirty="0" smtClean="0"/>
              <a:t>Parámetros de ensayo</a:t>
            </a:r>
            <a:endParaRPr lang="es-ES" sz="2000" dirty="0"/>
          </a:p>
        </p:txBody>
      </p:sp>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9" name="8 CuadroTexto"/>
          <p:cNvSpPr txBox="1"/>
          <p:nvPr/>
        </p:nvSpPr>
        <p:spPr>
          <a:xfrm>
            <a:off x="1469836" y="1368533"/>
            <a:ext cx="1324402" cy="369332"/>
          </a:xfrm>
          <a:prstGeom prst="rect">
            <a:avLst/>
          </a:prstGeom>
          <a:noFill/>
        </p:spPr>
        <p:txBody>
          <a:bodyPr wrap="none" rtlCol="0">
            <a:spAutoFit/>
          </a:bodyPr>
          <a:lstStyle/>
          <a:p>
            <a:r>
              <a:rPr lang="es-ES" dirty="0" smtClean="0"/>
              <a:t>Humedad</a:t>
            </a:r>
            <a:endParaRPr lang="es-ES" dirty="0"/>
          </a:p>
        </p:txBody>
      </p:sp>
      <p:sp>
        <p:nvSpPr>
          <p:cNvPr id="8" name="7 Rectángulo"/>
          <p:cNvSpPr/>
          <p:nvPr/>
        </p:nvSpPr>
        <p:spPr>
          <a:xfrm>
            <a:off x="2206363" y="1737866"/>
            <a:ext cx="8690171" cy="584775"/>
          </a:xfrm>
          <a:prstGeom prst="rect">
            <a:avLst/>
          </a:prstGeom>
        </p:spPr>
        <p:txBody>
          <a:bodyPr wrap="square">
            <a:spAutoFit/>
          </a:bodyPr>
          <a:lstStyle/>
          <a:p>
            <a:pPr algn="just"/>
            <a:r>
              <a:rPr lang="es-ES" sz="1600" dirty="0"/>
              <a:t>Para la determinación del volumen de agua necesario para la concentración diluida tenemos: </a:t>
            </a:r>
          </a:p>
        </p:txBody>
      </p:sp>
      <mc:AlternateContent xmlns:mc="http://schemas.openxmlformats.org/markup-compatibility/2006" xmlns:a14="http://schemas.microsoft.com/office/drawing/2010/main">
        <mc:Choice Requires="a14">
          <p:sp>
            <p:nvSpPr>
              <p:cNvPr id="12" name="11 Rectángulo"/>
              <p:cNvSpPr/>
              <p:nvPr/>
            </p:nvSpPr>
            <p:spPr>
              <a:xfrm>
                <a:off x="2206363" y="2420889"/>
                <a:ext cx="8928992" cy="6310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m:t>
                      </m:r>
                      <m:r>
                        <a:rPr lang="es-ES" sz="1600" i="1">
                          <a:latin typeface="Cambria Math"/>
                        </a:rPr>
                        <m:t>𝑆</m:t>
                      </m:r>
                      <m:r>
                        <a:rPr lang="es-ES" sz="1600" i="1">
                          <a:latin typeface="Cambria Math"/>
                        </a:rPr>
                        <m:t>.</m:t>
                      </m:r>
                      <m:r>
                        <a:rPr lang="es-ES" sz="1600" i="1">
                          <a:latin typeface="Cambria Math"/>
                        </a:rPr>
                        <m:t>𝑇</m:t>
                      </m:r>
                      <m:r>
                        <a:rPr lang="es-ES" sz="1600" i="1">
                          <a:latin typeface="Cambria Math"/>
                        </a:rPr>
                        <m:t>. </m:t>
                      </m:r>
                      <m:d>
                        <m:dPr>
                          <m:ctrlPr>
                            <a:rPr lang="es-ES" sz="1600" i="1">
                              <a:latin typeface="Cambria Math"/>
                            </a:rPr>
                          </m:ctrlPr>
                        </m:dPr>
                        <m:e>
                          <m:r>
                            <a:rPr lang="es-ES" sz="1600" i="1">
                              <a:latin typeface="Cambria Math"/>
                            </a:rPr>
                            <m:t>𝑐𝑎𝑟𝑔𝑎</m:t>
                          </m:r>
                          <m:r>
                            <a:rPr lang="es-ES" sz="1600" i="1">
                              <a:latin typeface="Cambria Math"/>
                            </a:rPr>
                            <m:t> </m:t>
                          </m:r>
                          <m:r>
                            <a:rPr lang="es-ES" sz="1600" i="1">
                              <a:latin typeface="Cambria Math"/>
                            </a:rPr>
                            <m:t>𝑑𝑖𝑙𝑢𝑖𝑑𝑎</m:t>
                          </m:r>
                        </m:e>
                      </m:d>
                      <m:r>
                        <a:rPr lang="es-ES" sz="1600" i="1">
                          <a:latin typeface="Cambria Math"/>
                        </a:rPr>
                        <m:t>= </m:t>
                      </m:r>
                      <m:f>
                        <m:fPr>
                          <m:ctrlPr>
                            <a:rPr lang="es-ES" sz="1600" i="1">
                              <a:latin typeface="Cambria Math"/>
                            </a:rPr>
                          </m:ctrlPr>
                        </m:fPr>
                        <m:num>
                          <m:r>
                            <a:rPr lang="es-ES" sz="1600" i="1">
                              <a:latin typeface="Cambria Math"/>
                            </a:rPr>
                            <m:t>1 </m:t>
                          </m:r>
                          <m:r>
                            <a:rPr lang="es-ES" sz="1600" i="1">
                              <a:latin typeface="Cambria Math"/>
                            </a:rPr>
                            <m:t>𝑘𝑔</m:t>
                          </m:r>
                          <m:r>
                            <a:rPr lang="es-ES" sz="1600" i="1">
                              <a:latin typeface="Cambria Math"/>
                            </a:rPr>
                            <m:t> </m:t>
                          </m:r>
                          <m:r>
                            <a:rPr lang="es-ES" sz="1600" i="1">
                              <a:latin typeface="Cambria Math"/>
                            </a:rPr>
                            <m:t>𝑒𝑥𝑐𝑟𝑒𝑡𝑎</m:t>
                          </m:r>
                          <m:r>
                            <a:rPr lang="es-ES" sz="1600" i="1">
                              <a:latin typeface="Cambria Math"/>
                            </a:rPr>
                            <m:t> </m:t>
                          </m:r>
                          <m:r>
                            <a:rPr lang="es-ES" sz="1600" i="1">
                              <a:latin typeface="Cambria Math"/>
                            </a:rPr>
                            <m:t>𝑓𝑟𝑒𝑠𝑐𝑎</m:t>
                          </m:r>
                          <m:r>
                            <a:rPr lang="es-ES" sz="1600" i="1">
                              <a:latin typeface="Cambria Math"/>
                            </a:rPr>
                            <m:t>∗%</m:t>
                          </m:r>
                          <m:r>
                            <a:rPr lang="es-ES" sz="1600" i="1">
                              <a:latin typeface="Cambria Math"/>
                            </a:rPr>
                            <m:t>𝑆</m:t>
                          </m:r>
                          <m:r>
                            <a:rPr lang="es-ES" sz="1600" i="1">
                              <a:latin typeface="Cambria Math"/>
                            </a:rPr>
                            <m:t>.</m:t>
                          </m:r>
                          <m:r>
                            <a:rPr lang="es-ES" sz="1600" i="1">
                              <a:latin typeface="Cambria Math"/>
                            </a:rPr>
                            <m:t>𝑇</m:t>
                          </m:r>
                          <m:r>
                            <a:rPr lang="es-ES" sz="1600" i="1">
                              <a:latin typeface="Cambria Math"/>
                            </a:rPr>
                            <m:t>. (</m:t>
                          </m:r>
                          <m:r>
                            <a:rPr lang="es-ES" sz="1600" i="1">
                              <a:latin typeface="Cambria Math"/>
                            </a:rPr>
                            <m:t>𝑒𝑥𝑐𝑟𝑒𝑡𝑎</m:t>
                          </m:r>
                          <m:r>
                            <a:rPr lang="es-ES" sz="1600" i="1">
                              <a:latin typeface="Cambria Math"/>
                            </a:rPr>
                            <m:t> </m:t>
                          </m:r>
                          <m:r>
                            <a:rPr lang="es-ES" sz="1600" i="1">
                              <a:latin typeface="Cambria Math"/>
                            </a:rPr>
                            <m:t>𝑓𝑟𝑒𝑠𝑐𝑎</m:t>
                          </m:r>
                          <m:r>
                            <a:rPr lang="es-ES" sz="1600" i="1">
                              <a:latin typeface="Cambria Math"/>
                            </a:rPr>
                            <m:t>)</m:t>
                          </m:r>
                        </m:num>
                        <m:den>
                          <m:r>
                            <a:rPr lang="es-ES" sz="1600" i="1">
                              <a:latin typeface="Cambria Math"/>
                            </a:rPr>
                            <m:t>1</m:t>
                          </m:r>
                          <m:r>
                            <a:rPr lang="es-ES" sz="1600" i="1">
                              <a:latin typeface="Cambria Math"/>
                            </a:rPr>
                            <m:t>𝑘𝑔</m:t>
                          </m:r>
                          <m:r>
                            <a:rPr lang="es-ES" sz="1600" i="1">
                              <a:latin typeface="Cambria Math"/>
                            </a:rPr>
                            <m:t> </m:t>
                          </m:r>
                          <m:r>
                            <a:rPr lang="es-ES" sz="1600" i="1">
                              <a:latin typeface="Cambria Math"/>
                            </a:rPr>
                            <m:t>𝑒𝑥𝑐𝑟𝑒𝑡𝑎</m:t>
                          </m:r>
                          <m:r>
                            <a:rPr lang="es-ES" sz="1600" i="1">
                              <a:latin typeface="Cambria Math"/>
                            </a:rPr>
                            <m:t> </m:t>
                          </m:r>
                          <m:r>
                            <a:rPr lang="es-ES" sz="1600" i="1">
                              <a:latin typeface="Cambria Math"/>
                            </a:rPr>
                            <m:t>𝑓𝑟𝑒𝑠𝑐𝑎</m:t>
                          </m:r>
                          <m:r>
                            <a:rPr lang="es-ES" sz="1600" i="1">
                              <a:latin typeface="Cambria Math"/>
                            </a:rPr>
                            <m:t>+</m:t>
                          </m:r>
                          <m:sSub>
                            <m:sSubPr>
                              <m:ctrlPr>
                                <a:rPr lang="es-ES" sz="1600" i="1">
                                  <a:latin typeface="Cambria Math"/>
                                </a:rPr>
                              </m:ctrlPr>
                            </m:sSubPr>
                            <m:e>
                              <m:r>
                                <a:rPr lang="es-ES" sz="1600" i="1">
                                  <a:latin typeface="Cambria Math"/>
                                </a:rPr>
                                <m:t>𝑉</m:t>
                              </m:r>
                            </m:e>
                            <m:sub>
                              <m:r>
                                <a:rPr lang="es-ES" sz="1600" i="1">
                                  <a:latin typeface="Cambria Math"/>
                                </a:rPr>
                                <m:t>𝑎𝑔𝑢𝑎</m:t>
                              </m:r>
                            </m:sub>
                          </m:sSub>
                        </m:den>
                      </m:f>
                    </m:oMath>
                  </m:oMathPara>
                </a14:m>
                <a:endParaRPr lang="es-ES" sz="1600" dirty="0"/>
              </a:p>
            </p:txBody>
          </p:sp>
        </mc:Choice>
        <mc:Fallback xmlns="">
          <p:sp>
            <p:nvSpPr>
              <p:cNvPr id="12" name="11 Rectángulo"/>
              <p:cNvSpPr>
                <a:spLocks noRot="1" noChangeAspect="1" noMove="1" noResize="1" noEditPoints="1" noAdjustHandles="1" noChangeArrowheads="1" noChangeShapeType="1" noTextEdit="1"/>
              </p:cNvSpPr>
              <p:nvPr/>
            </p:nvSpPr>
            <p:spPr>
              <a:xfrm>
                <a:off x="1654772" y="2420888"/>
                <a:ext cx="6696744" cy="631007"/>
              </a:xfrm>
              <a:prstGeom prst="rect">
                <a:avLst/>
              </a:prstGeom>
              <a:blipFill rotWithShape="1">
                <a:blip r:embed="rId2"/>
                <a:stretch>
                  <a:fillRect/>
                </a:stretch>
              </a:blipFill>
            </p:spPr>
            <p:txBody>
              <a:bodyPr/>
              <a:lstStyle/>
              <a:p>
                <a:r>
                  <a:rPr lang="es-ES">
                    <a:noFill/>
                  </a:rPr>
                  <a:t> </a:t>
                </a:r>
              </a:p>
            </p:txBody>
          </p:sp>
        </mc:Fallback>
      </mc:AlternateContent>
      <p:sp>
        <p:nvSpPr>
          <p:cNvPr id="14" name="13 CuadroTexto"/>
          <p:cNvSpPr txBox="1"/>
          <p:nvPr/>
        </p:nvSpPr>
        <p:spPr>
          <a:xfrm>
            <a:off x="2362762" y="3162454"/>
            <a:ext cx="8533772" cy="584775"/>
          </a:xfrm>
          <a:prstGeom prst="rect">
            <a:avLst/>
          </a:prstGeom>
          <a:noFill/>
        </p:spPr>
        <p:txBody>
          <a:bodyPr wrap="square" rtlCol="0">
            <a:spAutoFit/>
          </a:bodyPr>
          <a:lstStyle/>
          <a:p>
            <a:r>
              <a:rPr lang="es-ES" sz="1600" dirty="0" smtClean="0"/>
              <a:t>Para la determinación de los solidos totales partimos desde el porcentaje de humedad</a:t>
            </a:r>
            <a:endParaRPr lang="es-ES" sz="1600" dirty="0"/>
          </a:p>
        </p:txBody>
      </p:sp>
      <mc:AlternateContent xmlns:mc="http://schemas.openxmlformats.org/markup-compatibility/2006" xmlns:a14="http://schemas.microsoft.com/office/drawing/2010/main">
        <mc:Choice Requires="a14">
          <p:sp>
            <p:nvSpPr>
              <p:cNvPr id="15" name="14 Rectángulo"/>
              <p:cNvSpPr/>
              <p:nvPr/>
            </p:nvSpPr>
            <p:spPr>
              <a:xfrm>
                <a:off x="2362762" y="3784295"/>
                <a:ext cx="2161617" cy="6018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a:rPr>
                        <m:t>%</m:t>
                      </m:r>
                      <m:r>
                        <a:rPr lang="en-US" sz="1600" i="1">
                          <a:latin typeface="Cambria Math"/>
                        </a:rPr>
                        <m:t>𝐻</m:t>
                      </m:r>
                      <m:r>
                        <a:rPr lang="es-ES" sz="1600" i="1">
                          <a:latin typeface="Cambria Math"/>
                        </a:rPr>
                        <m:t>= </m:t>
                      </m:r>
                      <m:f>
                        <m:fPr>
                          <m:ctrlPr>
                            <a:rPr lang="es-ES" sz="1600" i="1">
                              <a:latin typeface="Cambria Math"/>
                            </a:rPr>
                          </m:ctrlPr>
                        </m:fPr>
                        <m:num>
                          <m:sSub>
                            <m:sSubPr>
                              <m:ctrlPr>
                                <a:rPr lang="es-ES" sz="1600" i="1">
                                  <a:latin typeface="Cambria Math"/>
                                </a:rPr>
                              </m:ctrlPr>
                            </m:sSubPr>
                            <m:e>
                              <m:r>
                                <a:rPr lang="en-US" sz="1600" i="1">
                                  <a:latin typeface="Cambria Math"/>
                                </a:rPr>
                                <m:t>𝑊</m:t>
                              </m:r>
                            </m:e>
                            <m:sub>
                              <m:r>
                                <a:rPr lang="en-US" sz="1600" i="1">
                                  <a:latin typeface="Cambria Math"/>
                                </a:rPr>
                                <m:t>𝑖</m:t>
                              </m:r>
                            </m:sub>
                          </m:sSub>
                          <m:r>
                            <a:rPr lang="es-ES" sz="1600" i="1">
                              <a:latin typeface="Cambria Math"/>
                            </a:rPr>
                            <m:t>−</m:t>
                          </m:r>
                          <m:sSub>
                            <m:sSubPr>
                              <m:ctrlPr>
                                <a:rPr lang="es-ES" sz="1600" i="1">
                                  <a:latin typeface="Cambria Math"/>
                                </a:rPr>
                              </m:ctrlPr>
                            </m:sSubPr>
                            <m:e>
                              <m:r>
                                <a:rPr lang="en-US" sz="1600" i="1">
                                  <a:latin typeface="Cambria Math"/>
                                </a:rPr>
                                <m:t>𝑊</m:t>
                              </m:r>
                            </m:e>
                            <m:sub>
                              <m:r>
                                <a:rPr lang="en-US" sz="1600" i="1">
                                  <a:latin typeface="Cambria Math"/>
                                </a:rPr>
                                <m:t>𝑓</m:t>
                              </m:r>
                            </m:sub>
                          </m:sSub>
                        </m:num>
                        <m:den>
                          <m:sSub>
                            <m:sSubPr>
                              <m:ctrlPr>
                                <a:rPr lang="es-ES" sz="1600" i="1">
                                  <a:latin typeface="Cambria Math"/>
                                </a:rPr>
                              </m:ctrlPr>
                            </m:sSubPr>
                            <m:e>
                              <m:r>
                                <a:rPr lang="en-US" sz="1600" i="1">
                                  <a:latin typeface="Cambria Math"/>
                                </a:rPr>
                                <m:t>𝑊</m:t>
                              </m:r>
                            </m:e>
                            <m:sub>
                              <m:r>
                                <a:rPr lang="en-US" sz="1600" i="1">
                                  <a:latin typeface="Cambria Math"/>
                                </a:rPr>
                                <m:t>𝑖</m:t>
                              </m:r>
                            </m:sub>
                          </m:sSub>
                        </m:den>
                      </m:f>
                      <m:r>
                        <a:rPr lang="es-ES" sz="1600" i="1">
                          <a:latin typeface="Cambria Math"/>
                        </a:rPr>
                        <m:t>∗100</m:t>
                      </m:r>
                    </m:oMath>
                  </m:oMathPara>
                </a14:m>
                <a:endParaRPr lang="es-ES" sz="1600" dirty="0"/>
              </a:p>
            </p:txBody>
          </p:sp>
        </mc:Choice>
        <mc:Fallback xmlns="">
          <p:sp>
            <p:nvSpPr>
              <p:cNvPr id="15" name="14 Rectángulo"/>
              <p:cNvSpPr>
                <a:spLocks noRot="1" noChangeAspect="1" noMove="1" noResize="1" noEditPoints="1" noAdjustHandles="1" noChangeArrowheads="1" noChangeShapeType="1" noTextEdit="1"/>
              </p:cNvSpPr>
              <p:nvPr/>
            </p:nvSpPr>
            <p:spPr>
              <a:xfrm>
                <a:off x="1772071" y="3784294"/>
                <a:ext cx="2190856" cy="605359"/>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2362762" y="4509121"/>
                <a:ext cx="2733056" cy="5599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m:t>
                      </m:r>
                      <m:r>
                        <a:rPr lang="en-US" sz="1600" i="1">
                          <a:latin typeface="Cambria Math"/>
                        </a:rPr>
                        <m:t>𝐻</m:t>
                      </m:r>
                      <m:r>
                        <a:rPr lang="en-US" sz="1600" i="1">
                          <a:latin typeface="Cambria Math"/>
                        </a:rPr>
                        <m:t>= </m:t>
                      </m:r>
                      <m:f>
                        <m:fPr>
                          <m:ctrlPr>
                            <a:rPr lang="es-ES" sz="1600" i="1">
                              <a:latin typeface="Cambria Math"/>
                            </a:rPr>
                          </m:ctrlPr>
                        </m:fPr>
                        <m:num>
                          <m:r>
                            <a:rPr lang="en-US" sz="1600" i="1">
                              <a:latin typeface="Cambria Math"/>
                            </a:rPr>
                            <m:t>150−85</m:t>
                          </m:r>
                        </m:num>
                        <m:den>
                          <m:r>
                            <a:rPr lang="en-US" sz="1600" i="1">
                              <a:latin typeface="Cambria Math"/>
                            </a:rPr>
                            <m:t>150</m:t>
                          </m:r>
                        </m:den>
                      </m:f>
                      <m:r>
                        <a:rPr lang="en-US" sz="1600" i="1">
                          <a:latin typeface="Cambria Math"/>
                        </a:rPr>
                        <m:t>∗100=43</m:t>
                      </m:r>
                    </m:oMath>
                  </m:oMathPara>
                </a14:m>
                <a:endParaRPr lang="es-ES" sz="1600" dirty="0"/>
              </a:p>
            </p:txBody>
          </p:sp>
        </mc:Choice>
        <mc:Fallback xmlns="">
          <p:sp>
            <p:nvSpPr>
              <p:cNvPr id="16" name="15 Rectángulo"/>
              <p:cNvSpPr>
                <a:spLocks noRot="1" noChangeAspect="1" noMove="1" noResize="1" noEditPoints="1" noAdjustHandles="1" noChangeArrowheads="1" noChangeShapeType="1" noTextEdit="1"/>
              </p:cNvSpPr>
              <p:nvPr/>
            </p:nvSpPr>
            <p:spPr>
              <a:xfrm>
                <a:off x="1772071" y="4509120"/>
                <a:ext cx="2717411" cy="559961"/>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16 Rectángulo"/>
              <p:cNvSpPr/>
              <p:nvPr/>
            </p:nvSpPr>
            <p:spPr>
              <a:xfrm>
                <a:off x="2362762" y="5107507"/>
                <a:ext cx="166834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𝑆𝑇</m:t>
                      </m:r>
                      <m:r>
                        <a:rPr lang="en-US" sz="1600" i="1">
                          <a:latin typeface="Cambria Math"/>
                        </a:rPr>
                        <m:t>=100−%</m:t>
                      </m:r>
                      <m:r>
                        <a:rPr lang="en-US" sz="1600" i="1">
                          <a:latin typeface="Cambria Math"/>
                        </a:rPr>
                        <m:t>𝐻</m:t>
                      </m:r>
                    </m:oMath>
                  </m:oMathPara>
                </a14:m>
                <a:endParaRPr lang="es-ES" sz="1600" dirty="0"/>
              </a:p>
            </p:txBody>
          </p:sp>
        </mc:Choice>
        <mc:Fallback xmlns="">
          <p:sp>
            <p:nvSpPr>
              <p:cNvPr id="17" name="16 Rectángulo"/>
              <p:cNvSpPr>
                <a:spLocks noRot="1" noChangeAspect="1" noMove="1" noResize="1" noEditPoints="1" noAdjustHandles="1" noChangeArrowheads="1" noChangeShapeType="1" noTextEdit="1"/>
              </p:cNvSpPr>
              <p:nvPr/>
            </p:nvSpPr>
            <p:spPr>
              <a:xfrm>
                <a:off x="1772071" y="5107507"/>
                <a:ext cx="1648207" cy="338554"/>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2362762" y="5589240"/>
                <a:ext cx="205363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𝑆𝑇</m:t>
                      </m:r>
                      <m:r>
                        <a:rPr lang="en-US" sz="1600" i="1">
                          <a:latin typeface="Cambria Math"/>
                        </a:rPr>
                        <m:t>=100−43=57</m:t>
                      </m:r>
                    </m:oMath>
                  </m:oMathPara>
                </a14:m>
                <a:endParaRPr lang="es-ES" sz="1600" dirty="0"/>
              </a:p>
            </p:txBody>
          </p:sp>
        </mc:Choice>
        <mc:Fallback xmlns="">
          <p:sp>
            <p:nvSpPr>
              <p:cNvPr id="18" name="17 Rectángulo"/>
              <p:cNvSpPr>
                <a:spLocks noRot="1" noChangeAspect="1" noMove="1" noResize="1" noEditPoints="1" noAdjustHandles="1" noChangeArrowheads="1" noChangeShapeType="1" noTextEdit="1"/>
              </p:cNvSpPr>
              <p:nvPr/>
            </p:nvSpPr>
            <p:spPr>
              <a:xfrm>
                <a:off x="1772071" y="5589240"/>
                <a:ext cx="2039533" cy="338554"/>
              </a:xfrm>
              <a:prstGeom prst="rect">
                <a:avLst/>
              </a:prstGeom>
              <a:blipFill rotWithShape="1">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526335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911425" y="855876"/>
            <a:ext cx="3648404" cy="400110"/>
          </a:xfrm>
          <a:prstGeom prst="rect">
            <a:avLst/>
          </a:prstGeom>
          <a:noFill/>
        </p:spPr>
        <p:txBody>
          <a:bodyPr wrap="square" rtlCol="0">
            <a:spAutoFit/>
          </a:bodyPr>
          <a:lstStyle/>
          <a:p>
            <a:r>
              <a:rPr lang="es-ES" sz="2000" dirty="0" smtClean="0"/>
              <a:t>Parámetros de ensayo</a:t>
            </a:r>
            <a:endParaRPr lang="es-ES" sz="2000" dirty="0"/>
          </a:p>
        </p:txBody>
      </p:sp>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9" name="8 CuadroTexto"/>
          <p:cNvSpPr txBox="1"/>
          <p:nvPr/>
        </p:nvSpPr>
        <p:spPr>
          <a:xfrm>
            <a:off x="1469836" y="1368533"/>
            <a:ext cx="1324402" cy="369332"/>
          </a:xfrm>
          <a:prstGeom prst="rect">
            <a:avLst/>
          </a:prstGeom>
          <a:noFill/>
        </p:spPr>
        <p:txBody>
          <a:bodyPr wrap="none" rtlCol="0">
            <a:spAutoFit/>
          </a:bodyPr>
          <a:lstStyle/>
          <a:p>
            <a:r>
              <a:rPr lang="es-ES" dirty="0" smtClean="0"/>
              <a:t>Humedad</a:t>
            </a:r>
            <a:endParaRPr lang="es-ES" dirty="0"/>
          </a:p>
        </p:txBody>
      </p:sp>
      <p:sp>
        <p:nvSpPr>
          <p:cNvPr id="2" name="1 Rectángulo"/>
          <p:cNvSpPr/>
          <p:nvPr/>
        </p:nvSpPr>
        <p:spPr>
          <a:xfrm>
            <a:off x="1871531" y="1737865"/>
            <a:ext cx="9121013" cy="338554"/>
          </a:xfrm>
          <a:prstGeom prst="rect">
            <a:avLst/>
          </a:prstGeom>
        </p:spPr>
        <p:txBody>
          <a:bodyPr wrap="square">
            <a:spAutoFit/>
          </a:bodyPr>
          <a:lstStyle/>
          <a:p>
            <a:r>
              <a:rPr lang="es-ES" sz="1600" dirty="0"/>
              <a:t>Los sólidos totales para la carga </a:t>
            </a:r>
            <a:r>
              <a:rPr lang="es-ES" sz="1600" dirty="0" err="1" smtClean="0"/>
              <a:t>diluída</a:t>
            </a:r>
            <a:r>
              <a:rPr lang="es-ES" sz="1600" dirty="0" smtClean="0"/>
              <a:t> </a:t>
            </a:r>
            <a:r>
              <a:rPr lang="es-ES" sz="1600" dirty="0"/>
              <a:t>requerida</a:t>
            </a:r>
          </a:p>
        </p:txBody>
      </p:sp>
      <mc:AlternateContent xmlns:mc="http://schemas.openxmlformats.org/markup-compatibility/2006" xmlns:a14="http://schemas.microsoft.com/office/drawing/2010/main">
        <mc:Choice Requires="a14">
          <p:sp>
            <p:nvSpPr>
              <p:cNvPr id="5" name="4 Rectángulo"/>
              <p:cNvSpPr/>
              <p:nvPr/>
            </p:nvSpPr>
            <p:spPr>
              <a:xfrm>
                <a:off x="1871532" y="2204864"/>
                <a:ext cx="205363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a:rPr>
                        <m:t>𝑆𝑇</m:t>
                      </m:r>
                      <m:r>
                        <a:rPr lang="es-ES" sz="1600" i="1">
                          <a:latin typeface="Cambria Math"/>
                        </a:rPr>
                        <m:t>=100−80=20</m:t>
                      </m:r>
                    </m:oMath>
                  </m:oMathPara>
                </a14:m>
                <a:endParaRPr lang="es-ES" sz="1600" dirty="0"/>
              </a:p>
            </p:txBody>
          </p:sp>
        </mc:Choice>
        <mc:Fallback xmlns="">
          <p:sp>
            <p:nvSpPr>
              <p:cNvPr id="5" name="4 Rectángulo"/>
              <p:cNvSpPr>
                <a:spLocks noRot="1" noChangeAspect="1" noMove="1" noResize="1" noEditPoints="1" noAdjustHandles="1" noChangeArrowheads="1" noChangeShapeType="1" noTextEdit="1"/>
              </p:cNvSpPr>
              <p:nvPr/>
            </p:nvSpPr>
            <p:spPr>
              <a:xfrm>
                <a:off x="1403648" y="2204864"/>
                <a:ext cx="2039533" cy="338554"/>
              </a:xfrm>
              <a:prstGeom prst="rect">
                <a:avLst/>
              </a:prstGeom>
              <a:blipFill rotWithShape="1">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871531" y="2636912"/>
                <a:ext cx="3317127" cy="631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a:latin typeface="Cambria Math"/>
                            </a:rPr>
                          </m:ctrlPr>
                        </m:sSubPr>
                        <m:e>
                          <m:r>
                            <a:rPr lang="en-US" sz="1600" i="1">
                              <a:latin typeface="Cambria Math"/>
                            </a:rPr>
                            <m:t>𝑉</m:t>
                          </m:r>
                        </m:e>
                        <m:sub>
                          <m:r>
                            <a:rPr lang="en-US" sz="1600" i="1">
                              <a:latin typeface="Cambria Math"/>
                            </a:rPr>
                            <m:t>𝑎𝑔𝑢𝑎</m:t>
                          </m:r>
                        </m:sub>
                      </m:sSub>
                      <m:r>
                        <a:rPr lang="en-US" sz="1600" i="1">
                          <a:latin typeface="Cambria Math"/>
                        </a:rPr>
                        <m:t>=</m:t>
                      </m:r>
                      <m:f>
                        <m:fPr>
                          <m:ctrlPr>
                            <a:rPr lang="es-ES" sz="1600" i="1">
                              <a:latin typeface="Cambria Math"/>
                            </a:rPr>
                          </m:ctrlPr>
                        </m:fPr>
                        <m:num>
                          <m:sSub>
                            <m:sSubPr>
                              <m:ctrlPr>
                                <a:rPr lang="es-ES" sz="1600" i="1">
                                  <a:latin typeface="Cambria Math"/>
                                </a:rPr>
                              </m:ctrlPr>
                            </m:sSubPr>
                            <m:e>
                              <m:r>
                                <a:rPr lang="en-US" sz="1600" i="1">
                                  <a:latin typeface="Cambria Math"/>
                                </a:rPr>
                                <m:t>𝑆𝑇</m:t>
                              </m:r>
                            </m:e>
                            <m:sub>
                              <m:r>
                                <a:rPr lang="en-US" sz="1600" i="1">
                                  <a:latin typeface="Cambria Math"/>
                                </a:rPr>
                                <m:t>𝑚𝑢𝑒𝑠𝑡𝑟𝑎</m:t>
                              </m:r>
                            </m:sub>
                          </m:sSub>
                          <m:r>
                            <a:rPr lang="en-US" sz="1600" i="1">
                              <a:latin typeface="Cambria Math"/>
                            </a:rPr>
                            <m:t>−</m:t>
                          </m:r>
                          <m:sSub>
                            <m:sSubPr>
                              <m:ctrlPr>
                                <a:rPr lang="es-ES" sz="1600" i="1">
                                  <a:latin typeface="Cambria Math"/>
                                </a:rPr>
                              </m:ctrlPr>
                            </m:sSubPr>
                            <m:e>
                              <m:r>
                                <a:rPr lang="en-US" sz="1600" i="1">
                                  <a:latin typeface="Cambria Math"/>
                                </a:rPr>
                                <m:t> </m:t>
                              </m:r>
                              <m:r>
                                <a:rPr lang="en-US" sz="1600" i="1">
                                  <a:latin typeface="Cambria Math"/>
                                </a:rPr>
                                <m:t>𝑆𝑇</m:t>
                              </m:r>
                            </m:e>
                            <m:sub>
                              <m:r>
                                <a:rPr lang="en-US" sz="1600" i="1">
                                  <a:latin typeface="Cambria Math"/>
                                </a:rPr>
                                <m:t>𝑐𝑎𝑟𝑔𝑎</m:t>
                              </m:r>
                              <m:r>
                                <a:rPr lang="en-US" sz="1600" i="1">
                                  <a:latin typeface="Cambria Math"/>
                                </a:rPr>
                                <m:t> </m:t>
                              </m:r>
                              <m:r>
                                <a:rPr lang="en-US" sz="1600" i="1">
                                  <a:latin typeface="Cambria Math"/>
                                </a:rPr>
                                <m:t>𝑑𝑖𝑙𝑢𝑖𝑑𝑎</m:t>
                              </m:r>
                            </m:sub>
                          </m:sSub>
                        </m:num>
                        <m:den>
                          <m:sSub>
                            <m:sSubPr>
                              <m:ctrlPr>
                                <a:rPr lang="es-ES" sz="1600" i="1">
                                  <a:latin typeface="Cambria Math"/>
                                </a:rPr>
                              </m:ctrlPr>
                            </m:sSubPr>
                            <m:e>
                              <m:r>
                                <a:rPr lang="en-US" sz="1600" i="1">
                                  <a:latin typeface="Cambria Math"/>
                                </a:rPr>
                                <m:t>𝑆𝑇</m:t>
                              </m:r>
                            </m:e>
                            <m:sub>
                              <m:r>
                                <a:rPr lang="en-US" sz="1600" i="1">
                                  <a:latin typeface="Cambria Math"/>
                                </a:rPr>
                                <m:t>𝑐𝑎𝑟𝑔𝑎</m:t>
                              </m:r>
                              <m:r>
                                <a:rPr lang="en-US" sz="1600" i="1">
                                  <a:latin typeface="Cambria Math"/>
                                </a:rPr>
                                <m:t> </m:t>
                              </m:r>
                              <m:r>
                                <a:rPr lang="en-US" sz="1600" i="1">
                                  <a:latin typeface="Cambria Math"/>
                                </a:rPr>
                                <m:t>𝑑𝑖𝑙𝑢𝑖𝑑𝑎</m:t>
                              </m:r>
                            </m:sub>
                          </m:sSub>
                        </m:den>
                      </m:f>
                    </m:oMath>
                  </m:oMathPara>
                </a14:m>
                <a:endParaRPr lang="es-ES" sz="1600" dirty="0"/>
              </a:p>
            </p:txBody>
          </p:sp>
        </mc:Choice>
        <mc:Fallback xmlns="">
          <p:sp>
            <p:nvSpPr>
              <p:cNvPr id="6" name="5 Rectángulo"/>
              <p:cNvSpPr>
                <a:spLocks noRot="1" noChangeAspect="1" noMove="1" noResize="1" noEditPoints="1" noAdjustHandles="1" noChangeArrowheads="1" noChangeShapeType="1" noTextEdit="1"/>
              </p:cNvSpPr>
              <p:nvPr/>
            </p:nvSpPr>
            <p:spPr>
              <a:xfrm>
                <a:off x="1403648" y="2636912"/>
                <a:ext cx="3189527" cy="638508"/>
              </a:xfrm>
              <a:prstGeom prst="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871531" y="3397132"/>
                <a:ext cx="2614305" cy="603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a:latin typeface="Cambria Math"/>
                            </a:rPr>
                          </m:ctrlPr>
                        </m:sSubPr>
                        <m:e>
                          <m:r>
                            <a:rPr lang="en-US" sz="1600" i="1">
                              <a:latin typeface="Cambria Math"/>
                            </a:rPr>
                            <m:t>𝑉</m:t>
                          </m:r>
                        </m:e>
                        <m:sub>
                          <m:r>
                            <a:rPr lang="en-US" sz="1600" i="1">
                              <a:latin typeface="Cambria Math"/>
                            </a:rPr>
                            <m:t>𝑎𝑔𝑢𝑎</m:t>
                          </m:r>
                        </m:sub>
                      </m:sSub>
                      <m:r>
                        <a:rPr lang="en-US" sz="1600" i="1">
                          <a:latin typeface="Cambria Math"/>
                        </a:rPr>
                        <m:t>=</m:t>
                      </m:r>
                      <m:f>
                        <m:fPr>
                          <m:ctrlPr>
                            <a:rPr lang="es-ES" sz="1600" i="1">
                              <a:latin typeface="Cambria Math"/>
                            </a:rPr>
                          </m:ctrlPr>
                        </m:fPr>
                        <m:num>
                          <m:r>
                            <a:rPr lang="en-US" sz="1600" i="1">
                              <a:latin typeface="Cambria Math"/>
                            </a:rPr>
                            <m:t>57−20</m:t>
                          </m:r>
                        </m:num>
                        <m:den>
                          <m:r>
                            <a:rPr lang="en-US" sz="1600" i="1">
                              <a:latin typeface="Cambria Math"/>
                            </a:rPr>
                            <m:t>20</m:t>
                          </m:r>
                        </m:den>
                      </m:f>
                      <m:r>
                        <a:rPr lang="en-US" sz="1600" i="1">
                          <a:latin typeface="Cambria Math"/>
                        </a:rPr>
                        <m:t>=1.85</m:t>
                      </m:r>
                      <m:f>
                        <m:fPr>
                          <m:ctrlPr>
                            <a:rPr lang="es-ES" sz="1600" i="1">
                              <a:latin typeface="Cambria Math"/>
                            </a:rPr>
                          </m:ctrlPr>
                        </m:fPr>
                        <m:num>
                          <m:r>
                            <a:rPr lang="en-US" sz="1600" i="1">
                              <a:latin typeface="Cambria Math"/>
                            </a:rPr>
                            <m:t>𝑙𝑡𝑠</m:t>
                          </m:r>
                        </m:num>
                        <m:den>
                          <m:r>
                            <a:rPr lang="en-US" sz="1600" i="1">
                              <a:latin typeface="Cambria Math"/>
                            </a:rPr>
                            <m:t>𝑘𝑔</m:t>
                          </m:r>
                        </m:den>
                      </m:f>
                    </m:oMath>
                  </m:oMathPara>
                </a14:m>
                <a:endParaRPr lang="es-E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1403648" y="3397132"/>
                <a:ext cx="2606418" cy="603178"/>
              </a:xfrm>
              <a:prstGeom prst="rect">
                <a:avLst/>
              </a:prstGeom>
              <a:blipFill rotWithShape="1">
                <a:blip r:embed="rId4"/>
                <a:stretch>
                  <a:fillRect/>
                </a:stretch>
              </a:blipFill>
            </p:spPr>
            <p:txBody>
              <a:bodyPr/>
              <a:lstStyle/>
              <a:p>
                <a:r>
                  <a:rPr lang="es-ES">
                    <a:noFill/>
                  </a:rPr>
                  <a:t> </a:t>
                </a:r>
              </a:p>
            </p:txBody>
          </p:sp>
        </mc:Fallback>
      </mc:AlternateContent>
      <p:graphicFrame>
        <p:nvGraphicFramePr>
          <p:cNvPr id="10" name="9 Tabla"/>
          <p:cNvGraphicFramePr>
            <a:graphicFrameLocks noGrp="1"/>
          </p:cNvGraphicFramePr>
          <p:nvPr>
            <p:extLst>
              <p:ext uri="{D42A27DB-BD31-4B8C-83A1-F6EECF244321}">
                <p14:modId xmlns:p14="http://schemas.microsoft.com/office/powerpoint/2010/main" val="189452961"/>
              </p:ext>
            </p:extLst>
          </p:nvPr>
        </p:nvGraphicFramePr>
        <p:xfrm>
          <a:off x="1399990" y="4869160"/>
          <a:ext cx="9448486" cy="1097280"/>
        </p:xfrm>
        <a:graphic>
          <a:graphicData uri="http://schemas.openxmlformats.org/drawingml/2006/table">
            <a:tbl>
              <a:tblPr firstRow="1" firstCol="1" bandRow="1">
                <a:tableStyleId>{5C22544A-7EE6-4342-B048-85BDC9FD1C3A}</a:tableStyleId>
              </a:tblPr>
              <a:tblGrid>
                <a:gridCol w="1889697"/>
                <a:gridCol w="2182191"/>
                <a:gridCol w="2016224"/>
                <a:gridCol w="1470677"/>
                <a:gridCol w="1889697"/>
              </a:tblGrid>
              <a:tr h="355600">
                <a:tc>
                  <a:txBody>
                    <a:bodyPr/>
                    <a:lstStyle/>
                    <a:p>
                      <a:pPr indent="255905" algn="ctr">
                        <a:lnSpc>
                          <a:spcPct val="200000"/>
                        </a:lnSpc>
                        <a:spcAft>
                          <a:spcPts val="0"/>
                        </a:spcAft>
                      </a:pPr>
                      <a:r>
                        <a:rPr lang="es-EC" sz="1200" dirty="0">
                          <a:effectLst/>
                        </a:rPr>
                        <a:t>Digestor</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C" sz="1200" dirty="0">
                          <a:effectLst/>
                        </a:rPr>
                        <a:t>Estiércol porcino [g]</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s-EC" sz="1200">
                          <a:effectLst/>
                        </a:rPr>
                        <a:t>Sangre animal [g]</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a:effectLst/>
                        </a:rPr>
                        <a:t>Agua [g]</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Peso Total [g]</a:t>
                      </a:r>
                      <a:endParaRPr lang="es-ES" sz="1200" dirty="0">
                        <a:effectLst/>
                        <a:latin typeface="Times New Roman"/>
                        <a:ea typeface="Batang"/>
                        <a:cs typeface="Times New Roman"/>
                      </a:endParaRPr>
                    </a:p>
                  </a:txBody>
                  <a:tcPr marL="59267" marR="59267" marT="0" marB="0" anchor="b"/>
                </a:tc>
              </a:tr>
              <a:tr h="177800">
                <a:tc>
                  <a:txBody>
                    <a:bodyPr/>
                    <a:lstStyle/>
                    <a:p>
                      <a:pPr indent="255905" algn="ctr">
                        <a:lnSpc>
                          <a:spcPct val="200000"/>
                        </a:lnSpc>
                        <a:spcAft>
                          <a:spcPts val="0"/>
                        </a:spcAft>
                      </a:pPr>
                      <a:r>
                        <a:rPr lang="en-US" sz="1200">
                          <a:effectLst/>
                        </a:rPr>
                        <a:t>T0</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5000</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5000</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a:effectLst/>
                        </a:rPr>
                        <a:t>18000</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a:effectLst/>
                        </a:rPr>
                        <a:t>28000</a:t>
                      </a:r>
                      <a:endParaRPr lang="es-ES" sz="1200">
                        <a:effectLst/>
                        <a:latin typeface="Times New Roman"/>
                        <a:ea typeface="Batang"/>
                        <a:cs typeface="Times New Roman"/>
                      </a:endParaRPr>
                    </a:p>
                  </a:txBody>
                  <a:tcPr marL="59267" marR="59267" marT="0" marB="0" anchor="b"/>
                </a:tc>
              </a:tr>
              <a:tr h="177800">
                <a:tc>
                  <a:txBody>
                    <a:bodyPr/>
                    <a:lstStyle/>
                    <a:p>
                      <a:pPr indent="255905" algn="ctr">
                        <a:lnSpc>
                          <a:spcPct val="200000"/>
                        </a:lnSpc>
                        <a:spcAft>
                          <a:spcPts val="0"/>
                        </a:spcAft>
                      </a:pPr>
                      <a:r>
                        <a:rPr lang="en-US" sz="1200">
                          <a:effectLst/>
                        </a:rPr>
                        <a:t>T1</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a:effectLst/>
                        </a:rPr>
                        <a:t>5000</a:t>
                      </a:r>
                      <a:endParaRPr lang="es-ES" sz="120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5000</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18000</a:t>
                      </a:r>
                      <a:endParaRPr lang="es-ES" sz="1200" dirty="0">
                        <a:effectLst/>
                        <a:latin typeface="Times New Roman"/>
                        <a:ea typeface="Batang"/>
                        <a:cs typeface="Times New Roman"/>
                      </a:endParaRPr>
                    </a:p>
                  </a:txBody>
                  <a:tcPr marL="59267" marR="59267" marT="0" marB="0" anchor="b"/>
                </a:tc>
                <a:tc>
                  <a:txBody>
                    <a:bodyPr/>
                    <a:lstStyle/>
                    <a:p>
                      <a:pPr indent="255905" algn="ctr">
                        <a:lnSpc>
                          <a:spcPct val="200000"/>
                        </a:lnSpc>
                        <a:spcAft>
                          <a:spcPts val="0"/>
                        </a:spcAft>
                      </a:pPr>
                      <a:r>
                        <a:rPr lang="en-US" sz="1200" dirty="0">
                          <a:effectLst/>
                        </a:rPr>
                        <a:t>28000</a:t>
                      </a:r>
                      <a:endParaRPr lang="es-ES" sz="1200" dirty="0">
                        <a:effectLst/>
                        <a:latin typeface="Times New Roman"/>
                        <a:ea typeface="Batang"/>
                        <a:cs typeface="Times New Roman"/>
                      </a:endParaRPr>
                    </a:p>
                  </a:txBody>
                  <a:tcPr marL="59267" marR="59267" marT="0" marB="0" anchor="b"/>
                </a:tc>
              </a:tr>
            </a:tbl>
          </a:graphicData>
        </a:graphic>
      </p:graphicFrame>
      <mc:AlternateContent xmlns:mc="http://schemas.openxmlformats.org/markup-compatibility/2006" xmlns:a14="http://schemas.microsoft.com/office/drawing/2010/main">
        <mc:Choice Requires="a14">
          <p:sp>
            <p:nvSpPr>
              <p:cNvPr id="11" name="10 Rectángulo"/>
              <p:cNvSpPr/>
              <p:nvPr/>
            </p:nvSpPr>
            <p:spPr>
              <a:xfrm>
                <a:off x="623392" y="4149080"/>
                <a:ext cx="11219981" cy="619016"/>
              </a:xfrm>
              <a:prstGeom prst="rect">
                <a:avLst/>
              </a:prstGeom>
            </p:spPr>
            <p:txBody>
              <a:bodyPr wrap="square">
                <a:spAutoFit/>
              </a:bodyPr>
              <a:lstStyle/>
              <a:p>
                <a:r>
                  <a:rPr lang="es-MX" sz="1400" dirty="0"/>
                  <a:t>Composición de los sustratos empleados en los tanques T0 y T1, con la cantidad de agua necesaria para cumplir con las exigencias del proceso anaeróbico, se tomó un peso específico del agua de </a:t>
                </a:r>
                <a14:m>
                  <m:oMath xmlns:m="http://schemas.openxmlformats.org/officeDocument/2006/math">
                    <m:f>
                      <m:fPr>
                        <m:ctrlPr>
                          <a:rPr lang="es-ES" sz="1400" i="1">
                            <a:latin typeface="Cambria Math"/>
                          </a:rPr>
                        </m:ctrlPr>
                      </m:fPr>
                      <m:num>
                        <m:r>
                          <a:rPr lang="es-MX" sz="1400" i="1">
                            <a:latin typeface="Cambria Math"/>
                          </a:rPr>
                          <m:t>1</m:t>
                        </m:r>
                        <m:r>
                          <a:rPr lang="es-MX" sz="1400" i="1">
                            <a:latin typeface="Cambria Math"/>
                          </a:rPr>
                          <m:t>𝑔</m:t>
                        </m:r>
                      </m:num>
                      <m:den>
                        <m:r>
                          <a:rPr lang="es-MX" sz="1400" i="1">
                            <a:latin typeface="Cambria Math"/>
                          </a:rPr>
                          <m:t>1</m:t>
                        </m:r>
                        <m:sSup>
                          <m:sSupPr>
                            <m:ctrlPr>
                              <a:rPr lang="es-ES" sz="1400" i="1">
                                <a:latin typeface="Cambria Math"/>
                              </a:rPr>
                            </m:ctrlPr>
                          </m:sSupPr>
                          <m:e>
                            <m:r>
                              <a:rPr lang="es-MX" sz="1400" i="1">
                                <a:latin typeface="Cambria Math"/>
                              </a:rPr>
                              <m:t>𝑐𝑚</m:t>
                            </m:r>
                          </m:e>
                          <m:sup>
                            <m:r>
                              <a:rPr lang="es-MX" sz="1400" i="1">
                                <a:latin typeface="Cambria Math"/>
                              </a:rPr>
                              <m:t>3</m:t>
                            </m:r>
                          </m:sup>
                        </m:sSup>
                      </m:den>
                    </m:f>
                  </m:oMath>
                </a14:m>
                <a:endParaRPr lang="es-ES" sz="1400" dirty="0"/>
              </a:p>
            </p:txBody>
          </p:sp>
        </mc:Choice>
        <mc:Fallback xmlns="">
          <p:sp>
            <p:nvSpPr>
              <p:cNvPr id="11" name="10 Rectángulo"/>
              <p:cNvSpPr>
                <a:spLocks noRot="1" noChangeAspect="1" noMove="1" noResize="1" noEditPoints="1" noAdjustHandles="1" noChangeArrowheads="1" noChangeShapeType="1" noTextEdit="1"/>
              </p:cNvSpPr>
              <p:nvPr/>
            </p:nvSpPr>
            <p:spPr>
              <a:xfrm>
                <a:off x="467544" y="4149080"/>
                <a:ext cx="8414986" cy="619016"/>
              </a:xfrm>
              <a:prstGeom prst="rect">
                <a:avLst/>
              </a:prstGeom>
              <a:blipFill rotWithShape="1">
                <a:blip r:embed="rId5"/>
                <a:stretch>
                  <a:fillRect l="-217" t="-990" b="-2970"/>
                </a:stretch>
              </a:blipFill>
            </p:spPr>
            <p:txBody>
              <a:bodyPr/>
              <a:lstStyle/>
              <a:p>
                <a:r>
                  <a:rPr lang="es-ES">
                    <a:noFill/>
                  </a:rPr>
                  <a:t> </a:t>
                </a:r>
              </a:p>
            </p:txBody>
          </p:sp>
        </mc:Fallback>
      </mc:AlternateContent>
    </p:spTree>
    <p:extLst>
      <p:ext uri="{BB962C8B-B14F-4D97-AF65-F5344CB8AC3E}">
        <p14:creationId xmlns:p14="http://schemas.microsoft.com/office/powerpoint/2010/main" val="967653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12" name="11 Rectángulo"/>
          <p:cNvSpPr/>
          <p:nvPr/>
        </p:nvSpPr>
        <p:spPr>
          <a:xfrm>
            <a:off x="3215680" y="620200"/>
            <a:ext cx="6096000" cy="338554"/>
          </a:xfrm>
          <a:prstGeom prst="rect">
            <a:avLst/>
          </a:prstGeom>
        </p:spPr>
        <p:txBody>
          <a:bodyPr>
            <a:spAutoFit/>
          </a:bodyPr>
          <a:lstStyle/>
          <a:p>
            <a:r>
              <a:rPr lang="es-MX" sz="1600" dirty="0"/>
              <a:t>Descripción de los sustratos en los tanques T0 y T1</a:t>
            </a:r>
            <a:endParaRPr lang="es-ES" sz="1600" dirty="0"/>
          </a:p>
        </p:txBody>
      </p:sp>
      <p:graphicFrame>
        <p:nvGraphicFramePr>
          <p:cNvPr id="13" name="12 Tabla"/>
          <p:cNvGraphicFramePr>
            <a:graphicFrameLocks noGrp="1"/>
          </p:cNvGraphicFramePr>
          <p:nvPr>
            <p:extLst>
              <p:ext uri="{D42A27DB-BD31-4B8C-83A1-F6EECF244321}">
                <p14:modId xmlns:p14="http://schemas.microsoft.com/office/powerpoint/2010/main" val="74491571"/>
              </p:ext>
            </p:extLst>
          </p:nvPr>
        </p:nvGraphicFramePr>
        <p:xfrm>
          <a:off x="1967543" y="1166809"/>
          <a:ext cx="8352925" cy="4926486"/>
        </p:xfrm>
        <a:graphic>
          <a:graphicData uri="http://schemas.openxmlformats.org/drawingml/2006/table">
            <a:tbl>
              <a:tblPr>
                <a:tableStyleId>{5C22544A-7EE6-4342-B048-85BDC9FD1C3A}</a:tableStyleId>
              </a:tblPr>
              <a:tblGrid>
                <a:gridCol w="4161051"/>
                <a:gridCol w="2095937"/>
                <a:gridCol w="2095937"/>
              </a:tblGrid>
              <a:tr h="197060">
                <a:tc>
                  <a:txBody>
                    <a:bodyPr/>
                    <a:lstStyle/>
                    <a:p>
                      <a:pPr algn="ctr" fontAlgn="ctr"/>
                      <a:r>
                        <a:rPr lang="es-ES" sz="1000" u="none" strike="noStrike" dirty="0">
                          <a:effectLst/>
                        </a:rPr>
                        <a:t>Digestor</a:t>
                      </a:r>
                      <a:endParaRPr lang="es-ES" sz="1000" b="1" i="0" u="none" strike="noStrike" dirty="0">
                        <a:solidFill>
                          <a:srgbClr val="141414"/>
                        </a:solidFill>
                        <a:effectLst/>
                        <a:latin typeface="Calibri"/>
                      </a:endParaRPr>
                    </a:p>
                  </a:txBody>
                  <a:tcPr marL="12069" marR="12069" marT="9052" marB="0" anchor="ctr"/>
                </a:tc>
                <a:tc>
                  <a:txBody>
                    <a:bodyPr/>
                    <a:lstStyle/>
                    <a:p>
                      <a:pPr algn="ctr" fontAlgn="ctr"/>
                      <a:r>
                        <a:rPr lang="es-ES" sz="1000" u="none" strike="noStrike">
                          <a:effectLst/>
                        </a:rPr>
                        <a:t>T0</a:t>
                      </a:r>
                      <a:endParaRPr lang="es-ES" sz="1000" b="1"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T1</a:t>
                      </a:r>
                      <a:endParaRPr lang="es-ES" sz="1000" b="1"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Origen del Estiércol</a:t>
                      </a:r>
                      <a:endParaRPr lang="es-ES" sz="1000" b="1" i="1"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Porcino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Porcino</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Cantidad del Estiércol</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5 kg</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5 kg</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Humedad</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43%</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43%</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Tratamiento Físico antes del ensayo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Origen de la Sangre</a:t>
                      </a:r>
                      <a:endParaRPr lang="es-ES" sz="1000" b="1" i="1"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Pollos ricien sacrificados</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Pollos ricien sacrificados</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Cantidad de la Sangre</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5kg</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5kg</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Humedad</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90% Aprox.</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90% Aprox.</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dirty="0">
                          <a:effectLst/>
                        </a:rPr>
                        <a:t>Tratamiento </a:t>
                      </a:r>
                      <a:r>
                        <a:rPr lang="es-ES" sz="1000" u="none" strike="noStrike" dirty="0" smtClean="0">
                          <a:effectLst/>
                        </a:rPr>
                        <a:t>físico </a:t>
                      </a:r>
                      <a:r>
                        <a:rPr lang="es-ES" sz="1000" u="none" strike="noStrike" dirty="0">
                          <a:effectLst/>
                        </a:rPr>
                        <a:t>antes del ensayo</a:t>
                      </a:r>
                      <a:endParaRPr lang="es-ES" sz="1000" b="0" i="0" u="none" strike="noStrike" dirty="0">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Origen del Agua en el sustrato</a:t>
                      </a:r>
                      <a:endParaRPr lang="es-ES" sz="1000" b="1" i="1"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Lluvia</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Lluvia</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Cantidad de Agua</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18 litros</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18 litros</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Tratamiento Físico antes del ensayo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Tempertura de Operación en la camara de Agua</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20ºC</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35ºC</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C/N</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7,53</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7,53</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pH inicial</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7,54</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6,67</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Control en el pH</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Ninguno</a:t>
                      </a:r>
                      <a:endParaRPr lang="es-ES" sz="1000" b="0" i="0" u="none" strike="noStrike">
                        <a:solidFill>
                          <a:srgbClr val="141414"/>
                        </a:solidFill>
                        <a:effectLst/>
                        <a:latin typeface="Calibri"/>
                      </a:endParaRPr>
                    </a:p>
                  </a:txBody>
                  <a:tcPr marL="12069" marR="12069" marT="9052" marB="0" anchor="ctr"/>
                </a:tc>
              </a:tr>
              <a:tr h="394118">
                <a:tc>
                  <a:txBody>
                    <a:bodyPr/>
                    <a:lstStyle/>
                    <a:p>
                      <a:pPr algn="ctr" fontAlgn="ctr"/>
                      <a:r>
                        <a:rPr lang="es-ES" sz="1000" u="none" strike="noStrike">
                          <a:effectLst/>
                        </a:rPr>
                        <a:t>Presión interna en el Digestor [psi]</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-0,101</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-0,101</a:t>
                      </a:r>
                      <a:endParaRPr lang="es-ES" sz="1000" b="0" i="0" u="none" strike="noStrike">
                        <a:solidFill>
                          <a:srgbClr val="141414"/>
                        </a:solidFill>
                        <a:effectLst/>
                        <a:latin typeface="Calibri"/>
                      </a:endParaRPr>
                    </a:p>
                  </a:txBody>
                  <a:tcPr marL="12069" marR="12069" marT="9052" marB="0" anchor="ctr"/>
                </a:tc>
              </a:tr>
              <a:tr h="197060">
                <a:tc>
                  <a:txBody>
                    <a:bodyPr/>
                    <a:lstStyle/>
                    <a:p>
                      <a:pPr algn="ctr" fontAlgn="ctr"/>
                      <a:r>
                        <a:rPr lang="es-ES" sz="1000" u="none" strike="noStrike">
                          <a:effectLst/>
                        </a:rPr>
                        <a:t>Tiempo total del ensayo</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a:effectLst/>
                        </a:rPr>
                        <a:t>15 días</a:t>
                      </a:r>
                      <a:endParaRPr lang="es-ES" sz="1000" b="0" i="0" u="none" strike="noStrike">
                        <a:solidFill>
                          <a:srgbClr val="141414"/>
                        </a:solidFill>
                        <a:effectLst/>
                        <a:latin typeface="Calibri"/>
                      </a:endParaRPr>
                    </a:p>
                  </a:txBody>
                  <a:tcPr marL="12069" marR="12069" marT="9052" marB="0" anchor="ctr"/>
                </a:tc>
                <a:tc>
                  <a:txBody>
                    <a:bodyPr/>
                    <a:lstStyle/>
                    <a:p>
                      <a:pPr algn="ctr" fontAlgn="ctr"/>
                      <a:r>
                        <a:rPr lang="es-ES" sz="1000" u="none" strike="noStrike" dirty="0">
                          <a:effectLst/>
                        </a:rPr>
                        <a:t>15 días</a:t>
                      </a:r>
                      <a:endParaRPr lang="es-ES" sz="1000" b="0" i="0" u="none" strike="noStrike" dirty="0">
                        <a:solidFill>
                          <a:srgbClr val="141414"/>
                        </a:solidFill>
                        <a:effectLst/>
                        <a:latin typeface="Calibri"/>
                      </a:endParaRPr>
                    </a:p>
                  </a:txBody>
                  <a:tcPr marL="12069" marR="12069" marT="9052" marB="0" anchor="ctr"/>
                </a:tc>
              </a:tr>
            </a:tbl>
          </a:graphicData>
        </a:graphic>
      </p:graphicFrame>
    </p:spTree>
    <p:extLst>
      <p:ext uri="{BB962C8B-B14F-4D97-AF65-F5344CB8AC3E}">
        <p14:creationId xmlns:p14="http://schemas.microsoft.com/office/powerpoint/2010/main" val="2770896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1143887" y="2132857"/>
            <a:ext cx="10121299" cy="3454547"/>
          </a:xfrm>
          <a:prstGeom prst="rect">
            <a:avLst/>
          </a:prstGeom>
          <a:noFill/>
          <a:ln>
            <a:noFill/>
          </a:ln>
        </p:spPr>
      </p:pic>
      <p:sp>
        <p:nvSpPr>
          <p:cNvPr id="2" name="1 Rectángulo"/>
          <p:cNvSpPr/>
          <p:nvPr/>
        </p:nvSpPr>
        <p:spPr>
          <a:xfrm>
            <a:off x="3503712" y="1556792"/>
            <a:ext cx="6096000" cy="338554"/>
          </a:xfrm>
          <a:prstGeom prst="rect">
            <a:avLst/>
          </a:prstGeom>
        </p:spPr>
        <p:txBody>
          <a:bodyPr>
            <a:spAutoFit/>
          </a:bodyPr>
          <a:lstStyle/>
          <a:p>
            <a:r>
              <a:rPr lang="es-ES" sz="1600" dirty="0" smtClean="0"/>
              <a:t>Comportamiento del controlador en el Tanque T0</a:t>
            </a:r>
            <a:endParaRPr lang="es-ES" sz="1600" dirty="0"/>
          </a:p>
        </p:txBody>
      </p:sp>
    </p:spTree>
    <p:extLst>
      <p:ext uri="{BB962C8B-B14F-4D97-AF65-F5344CB8AC3E}">
        <p14:creationId xmlns:p14="http://schemas.microsoft.com/office/powerpoint/2010/main" val="771074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sp>
        <p:nvSpPr>
          <p:cNvPr id="2" name="1 Rectángulo"/>
          <p:cNvSpPr/>
          <p:nvPr/>
        </p:nvSpPr>
        <p:spPr>
          <a:xfrm>
            <a:off x="3503712" y="1556792"/>
            <a:ext cx="6096000" cy="338554"/>
          </a:xfrm>
          <a:prstGeom prst="rect">
            <a:avLst/>
          </a:prstGeom>
        </p:spPr>
        <p:txBody>
          <a:bodyPr>
            <a:spAutoFit/>
          </a:bodyPr>
          <a:lstStyle/>
          <a:p>
            <a:r>
              <a:rPr lang="es-ES" sz="1600" dirty="0" smtClean="0"/>
              <a:t>Comportamiento del controlador en el Tanque T1</a:t>
            </a:r>
            <a:endParaRPr lang="es-ES" sz="160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911424" y="2131297"/>
            <a:ext cx="10465163" cy="3312368"/>
          </a:xfrm>
          <a:prstGeom prst="rect">
            <a:avLst/>
          </a:prstGeom>
          <a:noFill/>
          <a:ln>
            <a:noFill/>
          </a:ln>
        </p:spPr>
      </p:pic>
    </p:spTree>
    <p:extLst>
      <p:ext uri="{BB962C8B-B14F-4D97-AF65-F5344CB8AC3E}">
        <p14:creationId xmlns:p14="http://schemas.microsoft.com/office/powerpoint/2010/main" val="94656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911424" y="1826260"/>
            <a:ext cx="10465163" cy="4483060"/>
          </a:xfrm>
          <a:prstGeom prst="rect">
            <a:avLst/>
          </a:prstGeom>
          <a:noFill/>
          <a:ln>
            <a:noFill/>
          </a:ln>
        </p:spPr>
      </p:pic>
      <p:sp>
        <p:nvSpPr>
          <p:cNvPr id="4" name="3 Rectángulo"/>
          <p:cNvSpPr/>
          <p:nvPr/>
        </p:nvSpPr>
        <p:spPr>
          <a:xfrm>
            <a:off x="1416831" y="1255987"/>
            <a:ext cx="10369152" cy="584775"/>
          </a:xfrm>
          <a:prstGeom prst="rect">
            <a:avLst/>
          </a:prstGeom>
        </p:spPr>
        <p:txBody>
          <a:bodyPr wrap="square">
            <a:spAutoFit/>
          </a:bodyPr>
          <a:lstStyle/>
          <a:p>
            <a:r>
              <a:rPr lang="es-MX" sz="1600" dirty="0"/>
              <a:t>Comportamiento de las temperaturas dentro del Sustrato de los tanques T0 y T1 (Cámara de Fermentación)</a:t>
            </a:r>
            <a:endParaRPr lang="es-ES" sz="1600" dirty="0"/>
          </a:p>
        </p:txBody>
      </p:sp>
    </p:spTree>
    <p:extLst>
      <p:ext uri="{BB962C8B-B14F-4D97-AF65-F5344CB8AC3E}">
        <p14:creationId xmlns:p14="http://schemas.microsoft.com/office/powerpoint/2010/main" val="297087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pic>
        <p:nvPicPr>
          <p:cNvPr id="6" name="5 Imagen"/>
          <p:cNvPicPr/>
          <p:nvPr/>
        </p:nvPicPr>
        <p:blipFill rotWithShape="1">
          <a:blip r:embed="rId2"/>
          <a:srcRect l="22046" t="9721" r="19048" b="5930"/>
          <a:stretch/>
        </p:blipFill>
        <p:spPr bwMode="auto">
          <a:xfrm>
            <a:off x="1375824" y="1628801"/>
            <a:ext cx="9602213" cy="4832955"/>
          </a:xfrm>
          <a:prstGeom prst="rect">
            <a:avLst/>
          </a:prstGeom>
          <a:ln>
            <a:noFill/>
          </a:ln>
          <a:extLst>
            <a:ext uri="{53640926-AAD7-44D8-BBD7-CCE9431645EC}">
              <a14:shadowObscured xmlns:a14="http://schemas.microsoft.com/office/drawing/2010/main"/>
            </a:ext>
          </a:extLst>
        </p:spPr>
      </p:pic>
      <p:sp>
        <p:nvSpPr>
          <p:cNvPr id="2" name="1 Rectángulo"/>
          <p:cNvSpPr/>
          <p:nvPr/>
        </p:nvSpPr>
        <p:spPr>
          <a:xfrm>
            <a:off x="3983766" y="1239327"/>
            <a:ext cx="4028667" cy="338554"/>
          </a:xfrm>
          <a:prstGeom prst="rect">
            <a:avLst/>
          </a:prstGeom>
        </p:spPr>
        <p:txBody>
          <a:bodyPr wrap="none">
            <a:spAutoFit/>
          </a:bodyPr>
          <a:lstStyle/>
          <a:p>
            <a:r>
              <a:rPr lang="es-ES" sz="1600" dirty="0" smtClean="0"/>
              <a:t>Gráficas </a:t>
            </a:r>
            <a:r>
              <a:rPr lang="es-ES" sz="1600" dirty="0" smtClean="0"/>
              <a:t>de Presión y pH del tanque T0</a:t>
            </a:r>
            <a:endParaRPr lang="es-ES" sz="1600" dirty="0"/>
          </a:p>
        </p:txBody>
      </p:sp>
    </p:spTree>
    <p:extLst>
      <p:ext uri="{BB962C8B-B14F-4D97-AF65-F5344CB8AC3E}">
        <p14:creationId xmlns:p14="http://schemas.microsoft.com/office/powerpoint/2010/main" val="418301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sp>
        <p:nvSpPr>
          <p:cNvPr id="2" name="1 Rectángulo"/>
          <p:cNvSpPr/>
          <p:nvPr/>
        </p:nvSpPr>
        <p:spPr>
          <a:xfrm>
            <a:off x="3983766" y="1239327"/>
            <a:ext cx="4028667" cy="338554"/>
          </a:xfrm>
          <a:prstGeom prst="rect">
            <a:avLst/>
          </a:prstGeom>
        </p:spPr>
        <p:txBody>
          <a:bodyPr wrap="none">
            <a:spAutoFit/>
          </a:bodyPr>
          <a:lstStyle/>
          <a:p>
            <a:r>
              <a:rPr lang="es-ES" sz="1600" dirty="0" smtClean="0"/>
              <a:t>Gráficas </a:t>
            </a:r>
            <a:r>
              <a:rPr lang="es-ES" sz="1600" dirty="0" smtClean="0"/>
              <a:t>de Presión y pH del tanque T1</a:t>
            </a:r>
            <a:endParaRPr lang="es-ES" sz="1600" dirty="0"/>
          </a:p>
        </p:txBody>
      </p:sp>
      <p:pic>
        <p:nvPicPr>
          <p:cNvPr id="7" name="6 Imagen"/>
          <p:cNvPicPr/>
          <p:nvPr/>
        </p:nvPicPr>
        <p:blipFill rotWithShape="1">
          <a:blip r:embed="rId2"/>
          <a:srcRect l="22046" t="9720" r="18871" b="5303"/>
          <a:stretch/>
        </p:blipFill>
        <p:spPr bwMode="auto">
          <a:xfrm>
            <a:off x="1451704" y="1612560"/>
            <a:ext cx="9540840" cy="46594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258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 al Problema</a:t>
            </a:r>
            <a:endParaRPr lang="es-ES" dirty="0"/>
          </a:p>
        </p:txBody>
      </p:sp>
      <p:sp>
        <p:nvSpPr>
          <p:cNvPr id="4" name="3 CuadroTexto"/>
          <p:cNvSpPr txBox="1"/>
          <p:nvPr/>
        </p:nvSpPr>
        <p:spPr>
          <a:xfrm>
            <a:off x="2077426" y="1772817"/>
            <a:ext cx="8136904" cy="1200329"/>
          </a:xfrm>
          <a:prstGeom prst="rect">
            <a:avLst/>
          </a:prstGeom>
          <a:noFill/>
        </p:spPr>
        <p:txBody>
          <a:bodyPr wrap="square" rtlCol="0">
            <a:spAutoFit/>
          </a:bodyPr>
          <a:lstStyle/>
          <a:p>
            <a:pPr algn="just"/>
            <a:r>
              <a:rPr lang="es-PE" dirty="0"/>
              <a:t>Actualmente en los laboratorios del DECEM se han realizado un sin número de pruebas con el fin de conocer la caracterización de diferentes mezclas de sustrato para la producción de biogás a través de un proceso de digestión anaerobia</a:t>
            </a:r>
            <a:endParaRPr lang="es-ES" dirty="0"/>
          </a:p>
        </p:txBody>
      </p:sp>
      <p:sp>
        <p:nvSpPr>
          <p:cNvPr id="5" name="4 CuadroTexto"/>
          <p:cNvSpPr txBox="1"/>
          <p:nvPr/>
        </p:nvSpPr>
        <p:spPr>
          <a:xfrm>
            <a:off x="2072975" y="3287966"/>
            <a:ext cx="8136904" cy="923330"/>
          </a:xfrm>
          <a:prstGeom prst="rect">
            <a:avLst/>
          </a:prstGeom>
          <a:noFill/>
        </p:spPr>
        <p:txBody>
          <a:bodyPr wrap="square" rtlCol="0">
            <a:spAutoFit/>
          </a:bodyPr>
          <a:lstStyle/>
          <a:p>
            <a:pPr algn="just"/>
            <a:r>
              <a:rPr lang="es-PE" dirty="0"/>
              <a:t>Los laboratorios no cuentan con un equipo capaz de poder controlar y registrar estas variables del proceso de digestión, con el fin de realizar la caracterización de las mezclas de sustrato</a:t>
            </a:r>
            <a:endParaRPr lang="es-ES" dirty="0"/>
          </a:p>
        </p:txBody>
      </p:sp>
      <p:sp>
        <p:nvSpPr>
          <p:cNvPr id="6" name="5 CuadroTexto"/>
          <p:cNvSpPr txBox="1"/>
          <p:nvPr/>
        </p:nvSpPr>
        <p:spPr>
          <a:xfrm>
            <a:off x="2077426" y="4778506"/>
            <a:ext cx="8136904" cy="923330"/>
          </a:xfrm>
          <a:prstGeom prst="rect">
            <a:avLst/>
          </a:prstGeom>
          <a:noFill/>
        </p:spPr>
        <p:txBody>
          <a:bodyPr wrap="square" rtlCol="0">
            <a:spAutoFit/>
          </a:bodyPr>
          <a:lstStyle/>
          <a:p>
            <a:pPr algn="just"/>
            <a:r>
              <a:rPr lang="es-PE" dirty="0"/>
              <a:t>El equipo debe ser capaz de monitorear variables importantes en la digestión anaeróbica como temperatura y pH, para analizar su impacto en la actividad microbacteriana</a:t>
            </a:r>
            <a:endParaRPr lang="es-ES" dirty="0"/>
          </a:p>
        </p:txBody>
      </p:sp>
    </p:spTree>
    <p:extLst>
      <p:ext uri="{BB962C8B-B14F-4D97-AF65-F5344CB8AC3E}">
        <p14:creationId xmlns:p14="http://schemas.microsoft.com/office/powerpoint/2010/main" val="3646620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40649" y="332656"/>
            <a:ext cx="1822113" cy="523220"/>
          </a:xfrm>
          <a:prstGeom prst="rect">
            <a:avLst/>
          </a:prstGeom>
          <a:noFill/>
        </p:spPr>
        <p:txBody>
          <a:bodyPr wrap="square" rtlCol="0">
            <a:spAutoFit/>
          </a:bodyPr>
          <a:lstStyle/>
          <a:p>
            <a:r>
              <a:rPr lang="es-ES" sz="2800" dirty="0" smtClean="0"/>
              <a:t>Pruebas</a:t>
            </a:r>
            <a:endParaRPr lang="es-ES" sz="2800" dirty="0"/>
          </a:p>
        </p:txBody>
      </p:sp>
      <p:sp>
        <p:nvSpPr>
          <p:cNvPr id="5" name="4 CuadroTexto"/>
          <p:cNvSpPr txBox="1"/>
          <p:nvPr/>
        </p:nvSpPr>
        <p:spPr>
          <a:xfrm>
            <a:off x="911425" y="855876"/>
            <a:ext cx="3648404" cy="400110"/>
          </a:xfrm>
          <a:prstGeom prst="rect">
            <a:avLst/>
          </a:prstGeom>
          <a:noFill/>
        </p:spPr>
        <p:txBody>
          <a:bodyPr wrap="square" rtlCol="0">
            <a:spAutoFit/>
          </a:bodyPr>
          <a:lstStyle/>
          <a:p>
            <a:r>
              <a:rPr lang="es-ES" sz="2000" dirty="0" smtClean="0"/>
              <a:t>Análisis de Resultados</a:t>
            </a:r>
            <a:endParaRPr lang="es-ES" sz="2000" dirty="0"/>
          </a:p>
        </p:txBody>
      </p:sp>
      <p:sp>
        <p:nvSpPr>
          <p:cNvPr id="2" name="1 Rectángulo"/>
          <p:cNvSpPr/>
          <p:nvPr/>
        </p:nvSpPr>
        <p:spPr>
          <a:xfrm>
            <a:off x="3983766" y="1239327"/>
            <a:ext cx="3863558" cy="338554"/>
          </a:xfrm>
          <a:prstGeom prst="rect">
            <a:avLst/>
          </a:prstGeom>
        </p:spPr>
        <p:txBody>
          <a:bodyPr wrap="none">
            <a:spAutoFit/>
          </a:bodyPr>
          <a:lstStyle/>
          <a:p>
            <a:r>
              <a:rPr lang="es-ES" sz="1600" dirty="0" smtClean="0"/>
              <a:t>Sustratos después del proceso T0 y T1</a:t>
            </a:r>
            <a:endParaRPr lang="es-ES" sz="1600" dirty="0"/>
          </a:p>
        </p:txBody>
      </p:sp>
      <p:pic>
        <p:nvPicPr>
          <p:cNvPr id="6" name="5 Imagen" descr="D:\Proyecto Tesis\11 TESIS\08 FOTOS\IMG_20150505_1431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06" y="2436474"/>
            <a:ext cx="4950172" cy="2576702"/>
          </a:xfrm>
          <a:prstGeom prst="rect">
            <a:avLst/>
          </a:prstGeom>
          <a:noFill/>
          <a:ln>
            <a:noFill/>
          </a:ln>
        </p:spPr>
      </p:pic>
      <p:pic>
        <p:nvPicPr>
          <p:cNvPr id="8" name="7 Imagen" descr="D:\Proyecto Tesis\11 TESIS\08 FOTOS\IMG_20150505_14313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902" y="2436474"/>
            <a:ext cx="4619652" cy="2576703"/>
          </a:xfrm>
          <a:prstGeom prst="rect">
            <a:avLst/>
          </a:prstGeom>
          <a:noFill/>
          <a:ln>
            <a:noFill/>
          </a:ln>
        </p:spPr>
      </p:pic>
      <p:sp>
        <p:nvSpPr>
          <p:cNvPr id="4" name="3 CuadroTexto"/>
          <p:cNvSpPr txBox="1"/>
          <p:nvPr/>
        </p:nvSpPr>
        <p:spPr>
          <a:xfrm>
            <a:off x="3152960" y="1976824"/>
            <a:ext cx="410690" cy="369332"/>
          </a:xfrm>
          <a:prstGeom prst="rect">
            <a:avLst/>
          </a:prstGeom>
          <a:noFill/>
        </p:spPr>
        <p:txBody>
          <a:bodyPr wrap="none" rtlCol="0">
            <a:spAutoFit/>
          </a:bodyPr>
          <a:lstStyle/>
          <a:p>
            <a:r>
              <a:rPr lang="es-ES" dirty="0" smtClean="0"/>
              <a:t>T0</a:t>
            </a:r>
            <a:endParaRPr lang="es-ES" dirty="0"/>
          </a:p>
        </p:txBody>
      </p:sp>
      <p:sp>
        <p:nvSpPr>
          <p:cNvPr id="9" name="8 CuadroTexto"/>
          <p:cNvSpPr txBox="1"/>
          <p:nvPr/>
        </p:nvSpPr>
        <p:spPr>
          <a:xfrm>
            <a:off x="8502796" y="1976824"/>
            <a:ext cx="410690" cy="369332"/>
          </a:xfrm>
          <a:prstGeom prst="rect">
            <a:avLst/>
          </a:prstGeom>
          <a:noFill/>
        </p:spPr>
        <p:txBody>
          <a:bodyPr wrap="none" rtlCol="0">
            <a:spAutoFit/>
          </a:bodyPr>
          <a:lstStyle/>
          <a:p>
            <a:r>
              <a:rPr lang="es-ES" dirty="0" smtClean="0"/>
              <a:t>T1</a:t>
            </a:r>
            <a:endParaRPr lang="es-ES" dirty="0"/>
          </a:p>
        </p:txBody>
      </p:sp>
    </p:spTree>
    <p:extLst>
      <p:ext uri="{BB962C8B-B14F-4D97-AF65-F5344CB8AC3E}">
        <p14:creationId xmlns:p14="http://schemas.microsoft.com/office/powerpoint/2010/main" val="2676455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Análisis</a:t>
            </a:r>
            <a:r>
              <a:rPr lang="en-US" dirty="0" smtClean="0"/>
              <a:t> </a:t>
            </a:r>
            <a:r>
              <a:rPr lang="en-US" dirty="0" err="1" smtClean="0"/>
              <a:t>Financiero</a:t>
            </a:r>
            <a:endParaRPr lang="es-ES" dirty="0"/>
          </a:p>
        </p:txBody>
      </p:sp>
      <p:graphicFrame>
        <p:nvGraphicFramePr>
          <p:cNvPr id="3" name="Gráfico 2"/>
          <p:cNvGraphicFramePr/>
          <p:nvPr>
            <p:extLst>
              <p:ext uri="{D42A27DB-BD31-4B8C-83A1-F6EECF244321}">
                <p14:modId xmlns:p14="http://schemas.microsoft.com/office/powerpoint/2010/main" val="728985803"/>
              </p:ext>
            </p:extLst>
          </p:nvPr>
        </p:nvGraphicFramePr>
        <p:xfrm>
          <a:off x="646111" y="1628800"/>
          <a:ext cx="7186612" cy="43924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455834360"/>
              </p:ext>
            </p:extLst>
          </p:nvPr>
        </p:nvGraphicFramePr>
        <p:xfrm>
          <a:off x="8040216" y="2204864"/>
          <a:ext cx="3528392" cy="2849176"/>
        </p:xfrm>
        <a:graphic>
          <a:graphicData uri="http://schemas.openxmlformats.org/drawingml/2006/table">
            <a:tbl>
              <a:tblPr>
                <a:tableStyleId>{5C22544A-7EE6-4342-B048-85BDC9FD1C3A}</a:tableStyleId>
              </a:tblPr>
              <a:tblGrid>
                <a:gridCol w="2038626"/>
                <a:gridCol w="1489766"/>
              </a:tblGrid>
              <a:tr h="310188">
                <a:tc>
                  <a:txBody>
                    <a:bodyPr/>
                    <a:lstStyle/>
                    <a:p>
                      <a:pPr algn="l" fontAlgn="ctr"/>
                      <a:r>
                        <a:rPr lang="es-ES" sz="1800" b="1" u="none" strike="noStrike" dirty="0">
                          <a:effectLst/>
                        </a:rPr>
                        <a:t>CONCEPTO</a:t>
                      </a:r>
                      <a:endParaRPr lang="es-ES"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u="none" strike="noStrike" dirty="0">
                          <a:effectLst/>
                        </a:rPr>
                        <a:t> </a:t>
                      </a:r>
                      <a:r>
                        <a:rPr lang="es-ES" sz="1800" b="1" u="none" strike="noStrike" dirty="0">
                          <a:effectLst/>
                        </a:rPr>
                        <a:t>Costo total </a:t>
                      </a:r>
                      <a:endParaRPr lang="es-ES" sz="1800" b="1" i="0" u="none" strike="noStrike" dirty="0">
                        <a:solidFill>
                          <a:srgbClr val="000000"/>
                        </a:solidFill>
                        <a:effectLst/>
                        <a:latin typeface="Calibri" panose="020F0502020204030204" pitchFamily="34" charset="0"/>
                      </a:endParaRPr>
                    </a:p>
                  </a:txBody>
                  <a:tcPr marL="6350" marR="6350" marT="6350" marB="0" anchor="ctr"/>
                </a:tc>
              </a:tr>
              <a:tr h="299849">
                <a:tc>
                  <a:txBody>
                    <a:bodyPr/>
                    <a:lstStyle/>
                    <a:p>
                      <a:pPr algn="l" fontAlgn="ctr"/>
                      <a:r>
                        <a:rPr lang="es-ES" sz="1800" u="none" strike="noStrike" dirty="0">
                          <a:effectLst/>
                        </a:rPr>
                        <a:t>Sistema mecánico</a:t>
                      </a:r>
                      <a:endParaRPr lang="es-E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u="none" strike="noStrike">
                          <a:effectLst/>
                        </a:rPr>
                        <a:t> $   1.339,06 </a:t>
                      </a:r>
                      <a:endParaRPr lang="es-ES" sz="1800" b="0" i="0" u="none" strike="noStrike">
                        <a:solidFill>
                          <a:srgbClr val="000000"/>
                        </a:solidFill>
                        <a:effectLst/>
                        <a:latin typeface="Calibri" panose="020F0502020204030204" pitchFamily="34" charset="0"/>
                      </a:endParaRPr>
                    </a:p>
                  </a:txBody>
                  <a:tcPr marL="6350" marR="6350" marT="6350" marB="0" anchor="ctr"/>
                </a:tc>
              </a:tr>
              <a:tr h="299849">
                <a:tc>
                  <a:txBody>
                    <a:bodyPr/>
                    <a:lstStyle/>
                    <a:p>
                      <a:pPr algn="l" fontAlgn="ctr"/>
                      <a:r>
                        <a:rPr lang="es-ES" sz="1800" u="none" strike="noStrike" dirty="0">
                          <a:effectLst/>
                        </a:rPr>
                        <a:t>Instrumentación y sensores</a:t>
                      </a:r>
                      <a:endParaRPr lang="es-E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u="none" strike="noStrike">
                          <a:effectLst/>
                        </a:rPr>
                        <a:t> $      787,45 </a:t>
                      </a:r>
                      <a:endParaRPr lang="es-ES" sz="1800" b="0" i="0" u="none" strike="noStrike">
                        <a:solidFill>
                          <a:srgbClr val="000000"/>
                        </a:solidFill>
                        <a:effectLst/>
                        <a:latin typeface="Calibri" panose="020F0502020204030204" pitchFamily="34" charset="0"/>
                      </a:endParaRPr>
                    </a:p>
                  </a:txBody>
                  <a:tcPr marL="6350" marR="6350" marT="6350" marB="0" anchor="ctr"/>
                </a:tc>
              </a:tr>
              <a:tr h="506641">
                <a:tc>
                  <a:txBody>
                    <a:bodyPr/>
                    <a:lstStyle/>
                    <a:p>
                      <a:pPr algn="l" fontAlgn="ctr"/>
                      <a:r>
                        <a:rPr lang="es-ES" sz="1800" u="none" strike="noStrike" dirty="0">
                          <a:effectLst/>
                        </a:rPr>
                        <a:t>Equipos de protección y conexiones</a:t>
                      </a:r>
                      <a:endParaRPr lang="es-ES" sz="1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u="none" strike="noStrike" dirty="0">
                          <a:effectLst/>
                        </a:rPr>
                        <a:t> $      298,49 </a:t>
                      </a:r>
                      <a:endParaRPr lang="es-ES" sz="1800" b="0" i="0" u="none" strike="noStrike" dirty="0">
                        <a:solidFill>
                          <a:srgbClr val="000000"/>
                        </a:solidFill>
                        <a:effectLst/>
                        <a:latin typeface="Calibri" panose="020F0502020204030204" pitchFamily="34" charset="0"/>
                      </a:endParaRPr>
                    </a:p>
                  </a:txBody>
                  <a:tcPr marL="6350" marR="6350" marT="6350" marB="0" anchor="ctr"/>
                </a:tc>
              </a:tr>
              <a:tr h="299849">
                <a:tc>
                  <a:txBody>
                    <a:bodyPr/>
                    <a:lstStyle/>
                    <a:p>
                      <a:pPr algn="l" fontAlgn="ctr"/>
                      <a:r>
                        <a:rPr lang="es-ES" sz="1800" u="none" strike="noStrike">
                          <a:effectLst/>
                        </a:rPr>
                        <a:t>Varios</a:t>
                      </a:r>
                      <a:endParaRPr lang="es-ES" sz="18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u="none" strike="noStrike" dirty="0">
                          <a:effectLst/>
                        </a:rPr>
                        <a:t> $      236,00 </a:t>
                      </a:r>
                      <a:endParaRPr lang="es-ES" sz="1800" b="0" i="0" u="none" strike="noStrike" dirty="0">
                        <a:solidFill>
                          <a:srgbClr val="000000"/>
                        </a:solidFill>
                        <a:effectLst/>
                        <a:latin typeface="Calibri" panose="020F0502020204030204" pitchFamily="34" charset="0"/>
                      </a:endParaRPr>
                    </a:p>
                  </a:txBody>
                  <a:tcPr marL="6350" marR="6350" marT="6350" marB="0" anchor="ctr"/>
                </a:tc>
              </a:tr>
              <a:tr h="299849">
                <a:tc>
                  <a:txBody>
                    <a:bodyPr/>
                    <a:lstStyle/>
                    <a:p>
                      <a:pPr algn="l" fontAlgn="ctr"/>
                      <a:r>
                        <a:rPr lang="es-ES" sz="1800" b="1" u="none" strike="noStrike" dirty="0">
                          <a:effectLst/>
                        </a:rPr>
                        <a:t>TOTAL</a:t>
                      </a:r>
                      <a:endParaRPr lang="es-ES" sz="18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s-ES" sz="1800" b="1" u="none" strike="noStrike" dirty="0">
                          <a:effectLst/>
                        </a:rPr>
                        <a:t> $   2.661,00 </a:t>
                      </a:r>
                      <a:endParaRPr lang="es-ES" sz="1800" b="1"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Tree>
    <p:extLst>
      <p:ext uri="{BB962C8B-B14F-4D97-AF65-F5344CB8AC3E}">
        <p14:creationId xmlns:p14="http://schemas.microsoft.com/office/powerpoint/2010/main" val="1659617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err="1" smtClean="0"/>
              <a:t>Energía</a:t>
            </a:r>
            <a:r>
              <a:rPr lang="en-US" dirty="0" smtClean="0"/>
              <a:t> </a:t>
            </a:r>
            <a:r>
              <a:rPr lang="en-US" dirty="0" err="1" smtClean="0"/>
              <a:t>Consumida</a:t>
            </a:r>
            <a:r>
              <a:rPr lang="en-US" dirty="0" smtClean="0"/>
              <a:t> </a:t>
            </a:r>
            <a:r>
              <a:rPr lang="en-US" dirty="0" err="1" smtClean="0"/>
              <a:t>por</a:t>
            </a:r>
            <a:r>
              <a:rPr lang="en-US" dirty="0" smtClean="0"/>
              <a:t> el </a:t>
            </a:r>
            <a:r>
              <a:rPr lang="en-US" dirty="0" err="1" smtClean="0"/>
              <a:t>equipo</a:t>
            </a:r>
            <a:endParaRPr lang="es-ES" dirty="0"/>
          </a:p>
        </p:txBody>
      </p:sp>
      <p:sp>
        <p:nvSpPr>
          <p:cNvPr id="6" name="Marcador de texto 5"/>
          <p:cNvSpPr>
            <a:spLocks noGrp="1"/>
          </p:cNvSpPr>
          <p:nvPr>
            <p:ph type="body" idx="1"/>
          </p:nvPr>
        </p:nvSpPr>
        <p:spPr/>
        <p:txBody>
          <a:bodyPr/>
          <a:lstStyle/>
          <a:p>
            <a:r>
              <a:rPr lang="es-MX" dirty="0"/>
              <a:t>Controlador del tanque 0 activado a 20 </a:t>
            </a:r>
            <a:r>
              <a:rPr lang="es-MX" dirty="0" smtClean="0"/>
              <a:t>grados</a:t>
            </a:r>
            <a:endParaRPr lang="es-ES" dirty="0"/>
          </a:p>
        </p:txBody>
      </p:sp>
      <p:pic>
        <p:nvPicPr>
          <p:cNvPr id="4" name="Marcador de contenido 3"/>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103313" y="2791608"/>
            <a:ext cx="4395787" cy="3187721"/>
          </a:xfrm>
          <a:prstGeom prst="rect">
            <a:avLst/>
          </a:prstGeom>
          <a:noFill/>
          <a:ln>
            <a:noFill/>
          </a:ln>
        </p:spPr>
      </p:pic>
      <p:sp>
        <p:nvSpPr>
          <p:cNvPr id="7" name="Marcador de texto 6"/>
          <p:cNvSpPr>
            <a:spLocks noGrp="1"/>
          </p:cNvSpPr>
          <p:nvPr>
            <p:ph type="body" sz="quarter" idx="3"/>
          </p:nvPr>
        </p:nvSpPr>
        <p:spPr>
          <a:xfrm>
            <a:off x="5654495" y="1712442"/>
            <a:ext cx="4396339" cy="780454"/>
          </a:xfrm>
        </p:spPr>
        <p:txBody>
          <a:bodyPr/>
          <a:lstStyle/>
          <a:p>
            <a:r>
              <a:rPr lang="en-US" dirty="0" err="1"/>
              <a:t>Controlador</a:t>
            </a:r>
            <a:r>
              <a:rPr lang="en-US" dirty="0"/>
              <a:t> del </a:t>
            </a:r>
            <a:r>
              <a:rPr lang="en-US" dirty="0" err="1"/>
              <a:t>tanque</a:t>
            </a:r>
            <a:r>
              <a:rPr lang="en-US" dirty="0"/>
              <a:t> 1 </a:t>
            </a:r>
            <a:r>
              <a:rPr lang="en-US" dirty="0" err="1"/>
              <a:t>activado</a:t>
            </a:r>
            <a:r>
              <a:rPr lang="en-US" dirty="0"/>
              <a:t> a 35 </a:t>
            </a:r>
            <a:r>
              <a:rPr lang="en-US" dirty="0" err="1"/>
              <a:t>grados</a:t>
            </a:r>
            <a:r>
              <a:rPr lang="en-US" dirty="0"/>
              <a:t>.</a:t>
            </a:r>
            <a:endParaRPr lang="es-ES" dirty="0"/>
          </a:p>
        </p:txBody>
      </p:sp>
      <p:pic>
        <p:nvPicPr>
          <p:cNvPr id="9" name="Marcador de contenido 8"/>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654675" y="2792145"/>
            <a:ext cx="4395788" cy="3186648"/>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1009955" y="5978793"/>
                <a:ext cx="20572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𝐶𝑜𝑛𝑠𝑢𝑚𝑜</m:t>
                      </m:r>
                      <m:r>
                        <a:rPr lang="es-ES" i="0">
                          <a:latin typeface="Cambria Math" panose="02040503050406030204" pitchFamily="18" charset="0"/>
                        </a:rPr>
                        <m:t>=$2.98</m:t>
                      </m:r>
                    </m:oMath>
                  </m:oMathPara>
                </a14:m>
                <a:endParaRPr lang="es-ES" dirty="0"/>
              </a:p>
            </p:txBody>
          </p:sp>
        </mc:Choice>
        <mc:Fallback xmlns="">
          <p:sp>
            <p:nvSpPr>
              <p:cNvPr id="11" name="Rectángulo 10"/>
              <p:cNvSpPr>
                <a:spLocks noRot="1" noChangeAspect="1" noMove="1" noResize="1" noEditPoints="1" noAdjustHandles="1" noChangeArrowheads="1" noChangeShapeType="1" noTextEdit="1"/>
              </p:cNvSpPr>
              <p:nvPr/>
            </p:nvSpPr>
            <p:spPr>
              <a:xfrm>
                <a:off x="1009955" y="5978793"/>
                <a:ext cx="2057230" cy="369332"/>
              </a:xfrm>
              <a:prstGeom prst="rect">
                <a:avLst/>
              </a:prstGeom>
              <a:blipFill rotWithShape="0">
                <a:blip r:embed="rId4"/>
                <a:stretch>
                  <a:fillRect b="-3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5592458" y="5978793"/>
                <a:ext cx="2185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𝐶𝑜𝑛𝑠𝑢𝑚𝑜</m:t>
                      </m:r>
                      <m:r>
                        <a:rPr lang="es-ES" i="0">
                          <a:latin typeface="Cambria Math" panose="02040503050406030204" pitchFamily="18" charset="0"/>
                        </a:rPr>
                        <m:t>=$14.56</m:t>
                      </m:r>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5592458" y="5978793"/>
                <a:ext cx="2185470" cy="369332"/>
              </a:xfrm>
              <a:prstGeom prst="rect">
                <a:avLst/>
              </a:prstGeom>
              <a:blipFill rotWithShape="0">
                <a:blip r:embed="rId5"/>
                <a:stretch>
                  <a:fillRect b="-3333"/>
                </a:stretch>
              </a:blipFill>
            </p:spPr>
            <p:txBody>
              <a:bodyPr/>
              <a:lstStyle/>
              <a:p>
                <a:r>
                  <a:rPr lang="es-ES">
                    <a:noFill/>
                  </a:rPr>
                  <a:t> </a:t>
                </a:r>
              </a:p>
            </p:txBody>
          </p:sp>
        </mc:Fallback>
      </mc:AlternateContent>
    </p:spTree>
    <p:extLst>
      <p:ext uri="{BB962C8B-B14F-4D97-AF65-F5344CB8AC3E}">
        <p14:creationId xmlns:p14="http://schemas.microsoft.com/office/powerpoint/2010/main" val="794078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dirty="0" err="1"/>
              <a:t>Conclusiones</a:t>
            </a:r>
            <a:endParaRPr lang="es-ES" dirty="0"/>
          </a:p>
        </p:txBody>
      </p:sp>
      <p:sp>
        <p:nvSpPr>
          <p:cNvPr id="4" name="Marcador de contenido 3"/>
          <p:cNvSpPr>
            <a:spLocks noGrp="1"/>
          </p:cNvSpPr>
          <p:nvPr>
            <p:ph idx="1"/>
          </p:nvPr>
        </p:nvSpPr>
        <p:spPr/>
        <p:txBody>
          <a:bodyPr>
            <a:normAutofit fontScale="92500"/>
          </a:bodyPr>
          <a:lstStyle/>
          <a:p>
            <a:pPr algn="just"/>
            <a:r>
              <a:rPr lang="es-ES" sz="2400" dirty="0"/>
              <a:t>La realización de estos ensayos arrojó como resultado que los digestores trabajaron  tanto en una zona neutral de pH entre 7.5 hasta 6.5, zona recomendada para las bacterias metanogénicas y en zonas </a:t>
            </a:r>
            <a:r>
              <a:rPr lang="es-ES" sz="2400" dirty="0" smtClean="0"/>
              <a:t>ácidas </a:t>
            </a:r>
            <a:r>
              <a:rPr lang="es-ES" sz="2400" dirty="0"/>
              <a:t>desde los 6.5 hasta los 5.5 zona ideal para las bacterias acidogénicas, sin embargo la mayor cantidad de biogás se generó cuando los digestores trabajaron en la zona neutral como es el caso del tanque T1 que generó de 8.42 kPa hasta los 26.67 kPa para un nivel de pH superior a los 6.5, lo que demuestra que es indispensable un ambiente apropiado para que las bacterias metanogénicas se reproduzcan ya que ellas son las principales responsables de la generación de biogás.</a:t>
            </a:r>
          </a:p>
          <a:p>
            <a:endParaRPr lang="es-ES" dirty="0"/>
          </a:p>
        </p:txBody>
      </p:sp>
    </p:spTree>
    <p:extLst>
      <p:ext uri="{BB962C8B-B14F-4D97-AF65-F5344CB8AC3E}">
        <p14:creationId xmlns:p14="http://schemas.microsoft.com/office/powerpoint/2010/main" val="26703607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p:txBody>
          <a:bodyPr/>
          <a:lstStyle/>
          <a:p>
            <a:pPr algn="just"/>
            <a:r>
              <a:rPr lang="es-ES" sz="2200" dirty="0" smtClean="0"/>
              <a:t>Al finalizar los 15 días del ensayo para el tanque T1 se determinó que a partir del día 11 la presión interna en el tanque se mantuvo en un valor cercano a los 26.67 kPa, al mismo tiempo el nivel de pH decayó desde los 6.5 zona neutral en la que genero el biogás hacia zonas acidas críticas  menores a 4, por consiguiente este comportamiento determina la finalización total del proceso ya que las bacterias metanogénicas no pueden sobrevivir en un medio ácido.</a:t>
            </a:r>
            <a:endParaRPr lang="es-ES" sz="2200" dirty="0"/>
          </a:p>
          <a:p>
            <a:endParaRPr lang="es-ES" dirty="0"/>
          </a:p>
        </p:txBody>
      </p:sp>
    </p:spTree>
    <p:extLst>
      <p:ext uri="{BB962C8B-B14F-4D97-AF65-F5344CB8AC3E}">
        <p14:creationId xmlns:p14="http://schemas.microsoft.com/office/powerpoint/2010/main" val="3583338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p:txBody>
          <a:bodyPr/>
          <a:lstStyle/>
          <a:p>
            <a:pPr algn="just"/>
            <a:r>
              <a:rPr lang="es-ES" sz="2200" dirty="0"/>
              <a:t>El sustrato </a:t>
            </a:r>
            <a:r>
              <a:rPr lang="es-ES" sz="2200" dirty="0" smtClean="0"/>
              <a:t>del </a:t>
            </a:r>
            <a:r>
              <a:rPr lang="es-ES" sz="2200" dirty="0"/>
              <a:t>tanque T1 fue totalmente procesado tal como se muestra en la figura </a:t>
            </a:r>
            <a:r>
              <a:rPr lang="es-ES" sz="2200" dirty="0" smtClean="0"/>
              <a:t>6.21, </a:t>
            </a:r>
            <a:r>
              <a:rPr lang="es-ES" sz="2200" dirty="0"/>
              <a:t>esto es un indicativo de que las bacterias ácidas hicieron la mayoría de </a:t>
            </a:r>
            <a:r>
              <a:rPr lang="es-ES" sz="2200" dirty="0" smtClean="0"/>
              <a:t>la descomposición </a:t>
            </a:r>
            <a:r>
              <a:rPr lang="es-ES" sz="2200" dirty="0"/>
              <a:t>molecular, para posteriormente las bacterias metanogénicas entrar en acción y producir los compuestos de CO</a:t>
            </a:r>
            <a:r>
              <a:rPr lang="es-ES" sz="2200" baseline="-25000" dirty="0"/>
              <a:t>2</a:t>
            </a:r>
            <a:r>
              <a:rPr lang="es-ES" sz="2200" dirty="0"/>
              <a:t> y CH</a:t>
            </a:r>
            <a:r>
              <a:rPr lang="es-ES" sz="2200" baseline="-25000" dirty="0"/>
              <a:t>4</a:t>
            </a:r>
            <a:r>
              <a:rPr lang="es-ES" sz="2200" dirty="0"/>
              <a:t>, por consiguiente al no haber más material orgánico que fermentar es difícil que el nivel de pH vuelva a estabilizarse en una zona neutral para la reproducción de las bacterias metanogénicas.</a:t>
            </a:r>
          </a:p>
          <a:p>
            <a:endParaRPr lang="es-ES" dirty="0"/>
          </a:p>
        </p:txBody>
      </p:sp>
    </p:spTree>
    <p:extLst>
      <p:ext uri="{BB962C8B-B14F-4D97-AF65-F5344CB8AC3E}">
        <p14:creationId xmlns:p14="http://schemas.microsoft.com/office/powerpoint/2010/main" val="24069077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p:txBody>
          <a:bodyPr/>
          <a:lstStyle/>
          <a:p>
            <a:pPr algn="just"/>
            <a:r>
              <a:rPr lang="es-ES" sz="2200" dirty="0"/>
              <a:t>A lo largo de los ensayos se observó que el pH no necesariamente permanece constante, ya que desde un principio el sustrato del T1 empezó en una zona neutra de 6.72 y en cuestión de horas descendió a una zona ácida de 5.38 en la que se mantuvo aproximadamente por 5 días, en este tiempo las bacterias ácidas realizaron el trabajo de descomposición molecular, después el nivel de pH retomó de nuevo la zona neutral, desde 5.38 hasta los 6.5 esto indica que al tratarse de un material orgánico, la propia actividad </a:t>
            </a:r>
            <a:r>
              <a:rPr lang="es-ES" sz="2200" dirty="0" err="1"/>
              <a:t>microbacteriana</a:t>
            </a:r>
            <a:r>
              <a:rPr lang="es-ES" sz="2200" dirty="0"/>
              <a:t> regula el pH.</a:t>
            </a:r>
          </a:p>
          <a:p>
            <a:endParaRPr lang="es-ES" dirty="0"/>
          </a:p>
        </p:txBody>
      </p:sp>
    </p:spTree>
    <p:extLst>
      <p:ext uri="{BB962C8B-B14F-4D97-AF65-F5344CB8AC3E}">
        <p14:creationId xmlns:p14="http://schemas.microsoft.com/office/powerpoint/2010/main" val="35604056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p:txBody>
          <a:bodyPr>
            <a:normAutofit fontScale="92500" lnSpcReduction="10000"/>
          </a:bodyPr>
          <a:lstStyle/>
          <a:p>
            <a:pPr algn="just"/>
            <a:r>
              <a:rPr lang="es-ES" sz="2200" dirty="0"/>
              <a:t>La  presencia de sangre ayuda a que el pH se estabilice en una zona neutral, para el tanque T0 en 7.57 y para el tanque T1 en 6.72  antes de iniciar el proceso, indicando que la sangre es un promotor que ayuda al crecimiento de las bacterias metanogénicas y de esa forma se de una producción de biogás</a:t>
            </a:r>
            <a:r>
              <a:rPr lang="es-ES" sz="2200" dirty="0" smtClean="0"/>
              <a:t>.</a:t>
            </a:r>
          </a:p>
          <a:p>
            <a:pPr algn="just"/>
            <a:r>
              <a:rPr lang="es-ES" sz="2400" dirty="0"/>
              <a:t>Los tiempos de funcionamiento del sistema de calentamiento eléctrico fueron menores del 5% del tiempo total de los ensayos, en el caso del tanque T0 el tiempo de funcionamiento fue de 149 minutos equivalente al 0.76% del tiempo total del ensayo y en el tanque T1 el tiempo de funcionamiento fue de 728 minutos equivalente al 3.74%  del tiempo total, por consiguiente el sistema de calentamiento eléctrico es una buena opción para este tipo de procesos.</a:t>
            </a:r>
          </a:p>
          <a:p>
            <a:pPr algn="just"/>
            <a:endParaRPr lang="es-ES" sz="2200" dirty="0"/>
          </a:p>
          <a:p>
            <a:endParaRPr lang="es-ES" dirty="0"/>
          </a:p>
        </p:txBody>
      </p:sp>
    </p:spTree>
    <p:extLst>
      <p:ext uri="{BB962C8B-B14F-4D97-AF65-F5344CB8AC3E}">
        <p14:creationId xmlns:p14="http://schemas.microsoft.com/office/powerpoint/2010/main" val="4068646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p:txBody>
          <a:bodyPr>
            <a:normAutofit fontScale="92500" lnSpcReduction="20000"/>
          </a:bodyPr>
          <a:lstStyle/>
          <a:p>
            <a:pPr algn="just"/>
            <a:r>
              <a:rPr lang="es-ES" sz="2400" dirty="0"/>
              <a:t>Se presenció un mayor trabajo </a:t>
            </a:r>
            <a:r>
              <a:rPr lang="es-ES" sz="2400" dirty="0" err="1"/>
              <a:t>microbacteriano</a:t>
            </a:r>
            <a:r>
              <a:rPr lang="es-ES" sz="2400" dirty="0"/>
              <a:t> en el tanque T1 sometido a una temperatura de 35ºC que llegó a obtener un presión interna de 32 kPa con respecto al tanque T0 que estuvo a 20ºC y obtuvo una presión interna de 3.86 kPa, a pesar de que en ambos ensayos la cargas fueron exactamente iguales, el T1 mostro mayores cambios en los niveles de pH, desde un inicio pasó a una zona ácida donde apenas se produjo biogás para luego subir a una zona neutral en la cual se obtuvo la mayor cantidad de biogás, esto relaciona fuertemente que la temperatura aporta de manera significativa al trabajo </a:t>
            </a:r>
            <a:r>
              <a:rPr lang="es-ES" sz="2400" dirty="0" err="1"/>
              <a:t>microbacteriano</a:t>
            </a:r>
            <a:r>
              <a:rPr lang="es-ES" sz="2400" dirty="0"/>
              <a:t> en la producción de biogás ya que se tiene una diferencia de 28.14 kPa de presión interna por consiguiente hay más biogás en el tanque T1 que en el tanque T0.</a:t>
            </a:r>
          </a:p>
          <a:p>
            <a:endParaRPr lang="es-ES" dirty="0"/>
          </a:p>
        </p:txBody>
      </p:sp>
    </p:spTree>
    <p:extLst>
      <p:ext uri="{BB962C8B-B14F-4D97-AF65-F5344CB8AC3E}">
        <p14:creationId xmlns:p14="http://schemas.microsoft.com/office/powerpoint/2010/main" val="758226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Conclusiones</a:t>
            </a:r>
            <a:endParaRPr lang="es-ES" dirty="0"/>
          </a:p>
        </p:txBody>
      </p:sp>
      <p:sp>
        <p:nvSpPr>
          <p:cNvPr id="3" name="Marcador de contenido 2"/>
          <p:cNvSpPr>
            <a:spLocks noGrp="1"/>
          </p:cNvSpPr>
          <p:nvPr>
            <p:ph idx="1"/>
          </p:nvPr>
        </p:nvSpPr>
        <p:spPr>
          <a:xfrm>
            <a:off x="1103312" y="2052918"/>
            <a:ext cx="9673208" cy="4195481"/>
          </a:xfrm>
        </p:spPr>
        <p:txBody>
          <a:bodyPr>
            <a:noAutofit/>
          </a:bodyPr>
          <a:lstStyle/>
          <a:p>
            <a:pPr algn="just"/>
            <a:r>
              <a:rPr lang="es-ES" sz="2200" dirty="0"/>
              <a:t>Estos  ensayos ayudaron a comprobar el funcionamiento de los digestores ya que a lo largo se registraron incrementos de presión interna y se mantuvieron constantes a lo largo del ensayo, esto  indica que los digestores poseen una hermeticidad aceptable para el almacenamiento del biogás.</a:t>
            </a:r>
          </a:p>
          <a:p>
            <a:pPr algn="just"/>
            <a:r>
              <a:rPr lang="es-ES" sz="2200" dirty="0" smtClean="0"/>
              <a:t>Los </a:t>
            </a:r>
            <a:r>
              <a:rPr lang="es-ES" sz="2200" dirty="0"/>
              <a:t>digestores si sirven para propósitos de investigación y académicos, ya que se demostró la producción de biogás; adicionalmente los digestores cuentan con la instrumentación necesaria para obtener datos como son la temperatura, presión interna y pH así como una interfaz de visualización amigable y una base datos capaz de tomar de forma constante y de esa forma poder hacer un seguimiento más cercano al proceso anaeróbico</a:t>
            </a:r>
          </a:p>
        </p:txBody>
      </p:sp>
    </p:spTree>
    <p:extLst>
      <p:ext uri="{BB962C8B-B14F-4D97-AF65-F5344CB8AC3E}">
        <p14:creationId xmlns:p14="http://schemas.microsoft.com/office/powerpoint/2010/main" val="3945019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Antecedentes</a:t>
            </a:r>
            <a:endParaRPr lang="es-ES" dirty="0"/>
          </a:p>
        </p:txBody>
      </p:sp>
      <p:sp>
        <p:nvSpPr>
          <p:cNvPr id="4" name="3 CuadroTexto"/>
          <p:cNvSpPr txBox="1"/>
          <p:nvPr/>
        </p:nvSpPr>
        <p:spPr>
          <a:xfrm>
            <a:off x="2351584" y="1772816"/>
            <a:ext cx="7128792" cy="923330"/>
          </a:xfrm>
          <a:prstGeom prst="rect">
            <a:avLst/>
          </a:prstGeom>
          <a:noFill/>
        </p:spPr>
        <p:txBody>
          <a:bodyPr wrap="square" rtlCol="0">
            <a:spAutoFit/>
          </a:bodyPr>
          <a:lstStyle/>
          <a:p>
            <a:pPr algn="just"/>
            <a:r>
              <a:rPr lang="es-ES" dirty="0"/>
              <a:t>López M. (2011) Trabajo de Grado, Producción de biogás a partir de RSU </a:t>
            </a:r>
            <a:r>
              <a:rPr lang="es-EC" dirty="0"/>
              <a:t>Universidad Distrital Francisco de Caldas-Colombia</a:t>
            </a:r>
            <a:endParaRPr lang="es-ES" dirty="0"/>
          </a:p>
        </p:txBody>
      </p:sp>
      <p:sp>
        <p:nvSpPr>
          <p:cNvPr id="5" name="4 CuadroTexto"/>
          <p:cNvSpPr txBox="1"/>
          <p:nvPr/>
        </p:nvSpPr>
        <p:spPr>
          <a:xfrm>
            <a:off x="2351584" y="3193550"/>
            <a:ext cx="7128792" cy="1200329"/>
          </a:xfrm>
          <a:prstGeom prst="rect">
            <a:avLst/>
          </a:prstGeom>
          <a:noFill/>
        </p:spPr>
        <p:txBody>
          <a:bodyPr wrap="square" rtlCol="0">
            <a:spAutoFit/>
          </a:bodyPr>
          <a:lstStyle/>
          <a:p>
            <a:pPr algn="just"/>
            <a:r>
              <a:rPr lang="es-ES" dirty="0"/>
              <a:t>Aguilar. (2013) Trabajo de Posgrado, Control de temperatura y pH aplicado en biodigestores modulares de estructura flexible con reciclado de lodos a pequeña escala Universidad Autónoma de Querétaro-México</a:t>
            </a:r>
          </a:p>
        </p:txBody>
      </p:sp>
    </p:spTree>
    <p:extLst>
      <p:ext uri="{BB962C8B-B14F-4D97-AF65-F5344CB8AC3E}">
        <p14:creationId xmlns:p14="http://schemas.microsoft.com/office/powerpoint/2010/main" val="7510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Recomendaciones</a:t>
            </a:r>
            <a:endParaRPr lang="es-ES" dirty="0"/>
          </a:p>
        </p:txBody>
      </p:sp>
      <p:sp>
        <p:nvSpPr>
          <p:cNvPr id="3" name="Marcador de contenido 2"/>
          <p:cNvSpPr>
            <a:spLocks noGrp="1"/>
          </p:cNvSpPr>
          <p:nvPr>
            <p:ph idx="1"/>
          </p:nvPr>
        </p:nvSpPr>
        <p:spPr>
          <a:xfrm>
            <a:off x="1103312" y="2052918"/>
            <a:ext cx="9601200" cy="4195481"/>
          </a:xfrm>
        </p:spPr>
        <p:txBody>
          <a:bodyPr>
            <a:normAutofit fontScale="92500" lnSpcReduction="10000"/>
          </a:bodyPr>
          <a:lstStyle/>
          <a:p>
            <a:pPr algn="just"/>
            <a:r>
              <a:rPr lang="es-ES" sz="2400" dirty="0"/>
              <a:t>El pH es un factor ligado a la supervivencia de las bacterias metanogénicas, por lo que se recomienda para futuras investigaciones hacer uso de soluciones básicas o ácidas para controlar el rango de operación del pH, de esa manera evitar el deterioro de las bacterias metanogénicas y así asegurar su subsistencia a lo largo del trabajo.</a:t>
            </a:r>
          </a:p>
          <a:p>
            <a:pPr algn="just"/>
            <a:r>
              <a:rPr lang="es-ES" sz="2400" dirty="0"/>
              <a:t>El tanque T0 que trabajó a una temperatura de 20ºC necesita un tiempo de operación más amplio en comparación al del tanque T1, ya que en los primeros días la presencia de las bacterias </a:t>
            </a:r>
            <a:r>
              <a:rPr lang="es-ES" sz="2400" dirty="0" err="1"/>
              <a:t>acidogénicas</a:t>
            </a:r>
            <a:r>
              <a:rPr lang="es-ES" sz="2400" dirty="0"/>
              <a:t> es muy pobre y estas son necesarias para la descomposición del material desde un inicio, como resultado fue la obtención de un sustrato con residuos de excremento y sangre al finalizar el proceso y una producción </a:t>
            </a:r>
            <a:r>
              <a:rPr lang="es-ES" sz="2400" dirty="0" err="1"/>
              <a:t>mímina</a:t>
            </a:r>
            <a:r>
              <a:rPr lang="es-ES" sz="2400" dirty="0"/>
              <a:t> de gas (3.86 kPa).</a:t>
            </a:r>
          </a:p>
          <a:p>
            <a:endParaRPr lang="es-ES" dirty="0"/>
          </a:p>
        </p:txBody>
      </p:sp>
    </p:spTree>
    <p:extLst>
      <p:ext uri="{BB962C8B-B14F-4D97-AF65-F5344CB8AC3E}">
        <p14:creationId xmlns:p14="http://schemas.microsoft.com/office/powerpoint/2010/main" val="1393107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Recomendaciones</a:t>
            </a:r>
            <a:endParaRPr lang="es-ES" dirty="0"/>
          </a:p>
        </p:txBody>
      </p:sp>
      <p:sp>
        <p:nvSpPr>
          <p:cNvPr id="3" name="Marcador de contenido 2"/>
          <p:cNvSpPr>
            <a:spLocks noGrp="1"/>
          </p:cNvSpPr>
          <p:nvPr>
            <p:ph idx="1"/>
          </p:nvPr>
        </p:nvSpPr>
        <p:spPr>
          <a:xfrm>
            <a:off x="1103312" y="2052918"/>
            <a:ext cx="9817224" cy="4195481"/>
          </a:xfrm>
        </p:spPr>
        <p:txBody>
          <a:bodyPr>
            <a:normAutofit fontScale="92500" lnSpcReduction="10000"/>
          </a:bodyPr>
          <a:lstStyle/>
          <a:p>
            <a:pPr algn="just"/>
            <a:r>
              <a:rPr lang="es-ES" sz="2400" dirty="0"/>
              <a:t>El digestor presenta en sello adhesivo en la tapa, para evitar la fuga de biogás  sin embargo se recomienda hacer uso de nuevo sello adhesivo cada 6 meses o emplear un empaque delgado de </a:t>
            </a:r>
            <a:r>
              <a:rPr lang="es-ES" sz="2400" dirty="0" smtClean="0"/>
              <a:t>3mm </a:t>
            </a:r>
            <a:r>
              <a:rPr lang="es-ES" sz="2400" dirty="0"/>
              <a:t>de caucho, esto con el fin de que en futuros ensayos no se tenga problemas de fugas de biogás</a:t>
            </a:r>
            <a:r>
              <a:rPr lang="es-ES" sz="2400" dirty="0" smtClean="0"/>
              <a:t>.</a:t>
            </a:r>
            <a:endParaRPr lang="es-ES" sz="2400" dirty="0"/>
          </a:p>
          <a:p>
            <a:pPr algn="just"/>
            <a:r>
              <a:rPr lang="es-MX" sz="2400" dirty="0"/>
              <a:t>Si bien el costo del equipo resulta bastante elevado, es porque el equipo está orientado al análisis de las variables que intervienen en el proceso de </a:t>
            </a:r>
            <a:r>
              <a:rPr lang="es-MX" sz="2400" dirty="0" err="1"/>
              <a:t>biodigestión</a:t>
            </a:r>
            <a:r>
              <a:rPr lang="es-MX" sz="2400" dirty="0"/>
              <a:t> que son temperatura y PH, si se desea realizar una aplicación práctica cuyo objetivo sea el de producir biogás de forma barata y eficiente, se puede eliminar gran cantidad de sensores y sustituir los materiales de construcción para alcanzar una variante del equipo que sea costo-efectiva.</a:t>
            </a:r>
            <a:endParaRPr lang="es-ES" sz="2400" dirty="0"/>
          </a:p>
          <a:p>
            <a:pPr marL="0" indent="0" algn="just">
              <a:buNone/>
            </a:pPr>
            <a:endParaRPr lang="es-ES" dirty="0"/>
          </a:p>
        </p:txBody>
      </p:sp>
    </p:spTree>
    <p:extLst>
      <p:ext uri="{BB962C8B-B14F-4D97-AF65-F5344CB8AC3E}">
        <p14:creationId xmlns:p14="http://schemas.microsoft.com/office/powerpoint/2010/main" val="4096490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863752" y="188640"/>
            <a:ext cx="432048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t>Objetivos del Proyecto</a:t>
            </a:r>
          </a:p>
        </p:txBody>
      </p:sp>
      <p:sp>
        <p:nvSpPr>
          <p:cNvPr id="5" name="4 Abrir llave"/>
          <p:cNvSpPr/>
          <p:nvPr/>
        </p:nvSpPr>
        <p:spPr>
          <a:xfrm rot="5400000">
            <a:off x="5778668" y="-1345761"/>
            <a:ext cx="504056" cy="5040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CuadroTexto"/>
          <p:cNvSpPr txBox="1"/>
          <p:nvPr/>
        </p:nvSpPr>
        <p:spPr>
          <a:xfrm>
            <a:off x="2360710" y="1534327"/>
            <a:ext cx="2767104" cy="461665"/>
          </a:xfrm>
          <a:prstGeom prst="rect">
            <a:avLst/>
          </a:prstGeom>
          <a:noFill/>
        </p:spPr>
        <p:txBody>
          <a:bodyPr wrap="none" rtlCol="0">
            <a:spAutoFit/>
          </a:bodyPr>
          <a:lstStyle/>
          <a:p>
            <a:r>
              <a:rPr lang="es-ES" sz="2400" dirty="0"/>
              <a:t>Objetivo General</a:t>
            </a:r>
          </a:p>
        </p:txBody>
      </p:sp>
      <p:sp>
        <p:nvSpPr>
          <p:cNvPr id="7" name="6 CuadroTexto"/>
          <p:cNvSpPr txBox="1"/>
          <p:nvPr/>
        </p:nvSpPr>
        <p:spPr>
          <a:xfrm>
            <a:off x="6958918" y="1517484"/>
            <a:ext cx="3180679" cy="461665"/>
          </a:xfrm>
          <a:prstGeom prst="rect">
            <a:avLst/>
          </a:prstGeom>
          <a:noFill/>
        </p:spPr>
        <p:txBody>
          <a:bodyPr wrap="none" rtlCol="0">
            <a:spAutoFit/>
          </a:bodyPr>
          <a:lstStyle/>
          <a:p>
            <a:r>
              <a:rPr lang="es-ES" sz="2400" dirty="0"/>
              <a:t>Objetivo Específicos</a:t>
            </a:r>
          </a:p>
        </p:txBody>
      </p:sp>
      <p:sp>
        <p:nvSpPr>
          <p:cNvPr id="8" name="7 CuadroTexto"/>
          <p:cNvSpPr txBox="1"/>
          <p:nvPr/>
        </p:nvSpPr>
        <p:spPr>
          <a:xfrm>
            <a:off x="695400" y="2420889"/>
            <a:ext cx="4471200" cy="1754326"/>
          </a:xfrm>
          <a:prstGeom prst="rect">
            <a:avLst/>
          </a:prstGeom>
          <a:noFill/>
        </p:spPr>
        <p:txBody>
          <a:bodyPr wrap="square" rtlCol="0">
            <a:spAutoFit/>
          </a:bodyPr>
          <a:lstStyle/>
          <a:p>
            <a:pPr algn="just"/>
            <a:r>
              <a:rPr lang="es-EC" dirty="0"/>
              <a:t>Modelar, implementar y automatizar una microplanta de producción de biogás a partir de biomasa residual destinada para el departamento de Energías Renovables del DECEM. </a:t>
            </a:r>
            <a:endParaRPr lang="es-ES" dirty="0"/>
          </a:p>
          <a:p>
            <a:endParaRPr lang="es-ES" dirty="0"/>
          </a:p>
        </p:txBody>
      </p:sp>
      <p:sp>
        <p:nvSpPr>
          <p:cNvPr id="10" name="9 CuadroTexto"/>
          <p:cNvSpPr txBox="1"/>
          <p:nvPr/>
        </p:nvSpPr>
        <p:spPr>
          <a:xfrm>
            <a:off x="6456040" y="2236223"/>
            <a:ext cx="5184576" cy="4247317"/>
          </a:xfrm>
          <a:prstGeom prst="rect">
            <a:avLst/>
          </a:prstGeom>
          <a:noFill/>
        </p:spPr>
        <p:txBody>
          <a:bodyPr wrap="square" rtlCol="0">
            <a:spAutoFit/>
          </a:bodyPr>
          <a:lstStyle/>
          <a:p>
            <a:pPr marL="285750" indent="-285750">
              <a:buFont typeface="Arial" panose="020B0604020202090204" pitchFamily="34" charset="0"/>
              <a:buChar char="•"/>
            </a:pPr>
            <a:r>
              <a:rPr lang="es-MX" dirty="0"/>
              <a:t>Diseñar e implementar un sistema de control de </a:t>
            </a:r>
            <a:r>
              <a:rPr lang="es-MX" dirty="0" smtClean="0"/>
              <a:t>temperatura. </a:t>
            </a:r>
            <a:endParaRPr lang="es-MX" dirty="0"/>
          </a:p>
          <a:p>
            <a:pPr marL="285750" indent="-285750">
              <a:buFont typeface="Arial" panose="020B0604020202090204" pitchFamily="34" charset="0"/>
              <a:buChar char="•"/>
            </a:pPr>
            <a:r>
              <a:rPr lang="es-MX" dirty="0"/>
              <a:t>Verificar el funcionamiento de los </a:t>
            </a:r>
            <a:r>
              <a:rPr lang="es-MX" dirty="0" smtClean="0"/>
              <a:t>digestores.</a:t>
            </a:r>
            <a:endParaRPr lang="es-MX" dirty="0"/>
          </a:p>
          <a:p>
            <a:pPr marL="285750" indent="-285750">
              <a:buFont typeface="Arial" panose="020B0604020202090204" pitchFamily="34" charset="0"/>
              <a:buChar char="•"/>
            </a:pPr>
            <a:r>
              <a:rPr lang="es-MX" dirty="0"/>
              <a:t>Determinar la diferencia de biogás producido por la planta con el control de temperatura, respecto de la planta sin controlar.</a:t>
            </a:r>
            <a:endParaRPr lang="es-ES" dirty="0"/>
          </a:p>
          <a:p>
            <a:pPr marL="285750" indent="-285750">
              <a:buFont typeface="Arial" panose="020B0604020202090204" pitchFamily="34" charset="0"/>
              <a:buChar char="•"/>
            </a:pPr>
            <a:r>
              <a:rPr lang="es-MX" dirty="0"/>
              <a:t>Analizar el comportamiento de las variables de temperatura y pH en los diferentes controladores de los </a:t>
            </a:r>
            <a:r>
              <a:rPr lang="es-MX" dirty="0" smtClean="0"/>
              <a:t>digestores.</a:t>
            </a:r>
            <a:endParaRPr lang="es-ES" dirty="0"/>
          </a:p>
          <a:p>
            <a:pPr marL="285750" indent="-285750">
              <a:buFont typeface="Arial" panose="020B0604020202090204" pitchFamily="34" charset="0"/>
              <a:buChar char="•"/>
            </a:pPr>
            <a:r>
              <a:rPr lang="es-MX" dirty="0"/>
              <a:t>Establecer si existe rentabilidad al utilizar un control en base a energía eléctrica en el biodigestor</a:t>
            </a:r>
            <a:endParaRPr lang="es-ES" dirty="0"/>
          </a:p>
          <a:p>
            <a:endParaRPr lang="es-ES" dirty="0"/>
          </a:p>
        </p:txBody>
      </p:sp>
    </p:spTree>
    <p:extLst>
      <p:ext uri="{BB962C8B-B14F-4D97-AF65-F5344CB8AC3E}">
        <p14:creationId xmlns:p14="http://schemas.microsoft.com/office/powerpoint/2010/main" val="419751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109469006"/>
              </p:ext>
            </p:extLst>
          </p:nvPr>
        </p:nvGraphicFramePr>
        <p:xfrm>
          <a:off x="551383" y="1412777"/>
          <a:ext cx="11089232" cy="4618321"/>
        </p:xfrm>
        <a:graphic>
          <a:graphicData uri="http://schemas.openxmlformats.org/drawingml/2006/table">
            <a:tbl>
              <a:tblPr firstRow="1" firstCol="1" bandRow="1">
                <a:tableStyleId>{5C22544A-7EE6-4342-B048-85BDC9FD1C3A}</a:tableStyleId>
              </a:tblPr>
              <a:tblGrid>
                <a:gridCol w="1937924"/>
                <a:gridCol w="1518461"/>
                <a:gridCol w="7632847"/>
              </a:tblGrid>
              <a:tr h="282795">
                <a:tc>
                  <a:txBody>
                    <a:bodyPr/>
                    <a:lstStyle/>
                    <a:p>
                      <a:pPr indent="255905" algn="l">
                        <a:lnSpc>
                          <a:spcPct val="200000"/>
                        </a:lnSpc>
                        <a:spcAft>
                          <a:spcPts val="0"/>
                        </a:spcAft>
                      </a:pPr>
                      <a:r>
                        <a:rPr lang="es-ES" sz="1600" dirty="0">
                          <a:effectLst/>
                        </a:rPr>
                        <a:t>Parámetro</a:t>
                      </a:r>
                      <a:endParaRPr lang="es-ES" sz="1600" dirty="0">
                        <a:effectLst/>
                        <a:latin typeface="Times New Roman"/>
                        <a:ea typeface="Batang"/>
                        <a:cs typeface="Times New Roman"/>
                      </a:endParaRPr>
                    </a:p>
                  </a:txBody>
                  <a:tcPr marL="35277" marR="35277" marT="0" marB="0" anchor="b"/>
                </a:tc>
                <a:tc>
                  <a:txBody>
                    <a:bodyPr/>
                    <a:lstStyle/>
                    <a:p>
                      <a:pPr indent="255905" algn="l">
                        <a:lnSpc>
                          <a:spcPct val="200000"/>
                        </a:lnSpc>
                        <a:spcAft>
                          <a:spcPts val="0"/>
                        </a:spcAft>
                      </a:pPr>
                      <a:r>
                        <a:rPr lang="es-ES" sz="1600" dirty="0">
                          <a:effectLst/>
                        </a:rPr>
                        <a:t>Tipo</a:t>
                      </a:r>
                      <a:endParaRPr lang="es-ES" sz="1600" dirty="0">
                        <a:effectLst/>
                        <a:latin typeface="Times New Roman"/>
                        <a:ea typeface="Batang"/>
                        <a:cs typeface="Times New Roman"/>
                      </a:endParaRPr>
                    </a:p>
                  </a:txBody>
                  <a:tcPr marL="35277" marR="35277" marT="0" marB="0" anchor="b"/>
                </a:tc>
                <a:tc>
                  <a:txBody>
                    <a:bodyPr/>
                    <a:lstStyle/>
                    <a:p>
                      <a:pPr indent="255905" algn="l">
                        <a:lnSpc>
                          <a:spcPct val="200000"/>
                        </a:lnSpc>
                        <a:spcAft>
                          <a:spcPts val="0"/>
                        </a:spcAft>
                      </a:pPr>
                      <a:r>
                        <a:rPr lang="es-ES" sz="1600" dirty="0">
                          <a:effectLst/>
                        </a:rPr>
                        <a:t>Ventajas</a:t>
                      </a:r>
                      <a:endParaRPr lang="es-ES" sz="1600" dirty="0">
                        <a:effectLst/>
                        <a:latin typeface="Times New Roman"/>
                        <a:ea typeface="Batang"/>
                        <a:cs typeface="Times New Roman"/>
                      </a:endParaRPr>
                    </a:p>
                  </a:txBody>
                  <a:tcPr marL="35277" marR="35277" marT="0" marB="0" anchor="b"/>
                </a:tc>
              </a:tr>
              <a:tr h="1362557">
                <a:tc>
                  <a:txBody>
                    <a:bodyPr/>
                    <a:lstStyle/>
                    <a:p>
                      <a:pPr indent="255905" algn="l">
                        <a:lnSpc>
                          <a:spcPct val="200000"/>
                        </a:lnSpc>
                        <a:spcAft>
                          <a:spcPts val="0"/>
                        </a:spcAft>
                      </a:pPr>
                      <a:r>
                        <a:rPr lang="es-ES" sz="1600" dirty="0">
                          <a:effectLst/>
                        </a:rPr>
                        <a:t>Digestor</a:t>
                      </a:r>
                      <a:endParaRPr lang="es-ES" sz="1600" dirty="0">
                        <a:effectLst/>
                        <a:latin typeface="Times New Roman"/>
                        <a:ea typeface="Batang"/>
                        <a:cs typeface="Times New Roman"/>
                      </a:endParaRPr>
                    </a:p>
                  </a:txBody>
                  <a:tcPr marL="35277" marR="35277" marT="0" marB="0" anchor="ctr"/>
                </a:tc>
                <a:tc>
                  <a:txBody>
                    <a:bodyPr/>
                    <a:lstStyle/>
                    <a:p>
                      <a:pPr indent="255905" algn="r">
                        <a:lnSpc>
                          <a:spcPct val="100000"/>
                        </a:lnSpc>
                        <a:spcAft>
                          <a:spcPts val="0"/>
                        </a:spcAft>
                      </a:pPr>
                      <a:r>
                        <a:rPr lang="es-ES" sz="1600" dirty="0" smtClean="0">
                          <a:effectLst/>
                        </a:rPr>
                        <a:t>Discontinuo </a:t>
                      </a:r>
                      <a:r>
                        <a:rPr lang="es-ES" sz="1600" dirty="0">
                          <a:effectLst/>
                        </a:rPr>
                        <a:t>o </a:t>
                      </a:r>
                      <a:r>
                        <a:rPr lang="es-ES" sz="1600">
                          <a:effectLst/>
                        </a:rPr>
                        <a:t>Régimen </a:t>
                      </a:r>
                      <a:r>
                        <a:rPr lang="es-ES" sz="1600" smtClean="0">
                          <a:effectLst/>
                        </a:rPr>
                        <a:t>Estacionario</a:t>
                      </a:r>
                      <a:endParaRPr lang="es-ES" sz="1600" dirty="0">
                        <a:effectLst/>
                        <a:latin typeface="Times New Roman"/>
                        <a:ea typeface="Batang"/>
                        <a:cs typeface="Times New Roman"/>
                      </a:endParaRPr>
                    </a:p>
                  </a:txBody>
                  <a:tcPr marL="35277" marR="35277" marT="0" marB="0" anchor="ctr"/>
                </a:tc>
                <a:tc>
                  <a:txBody>
                    <a:bodyPr/>
                    <a:lstStyle/>
                    <a:p>
                      <a:pPr marL="342900" lvl="0" indent="-342900" algn="l">
                        <a:lnSpc>
                          <a:spcPct val="100000"/>
                        </a:lnSpc>
                        <a:spcAft>
                          <a:spcPts val="0"/>
                        </a:spcAft>
                        <a:buFont typeface="Symbol"/>
                        <a:buChar char=""/>
                      </a:pPr>
                      <a:r>
                        <a:rPr lang="es-ES" sz="1600" dirty="0">
                          <a:effectLst/>
                        </a:rPr>
                        <a:t>Requieren de una sola </a:t>
                      </a:r>
                      <a:r>
                        <a:rPr lang="es-ES" sz="1600" dirty="0" smtClean="0">
                          <a:effectLst/>
                        </a:rPr>
                        <a:t> carga </a:t>
                      </a:r>
                      <a:r>
                        <a:rPr lang="es-ES" sz="1600" dirty="0">
                          <a:effectLst/>
                        </a:rPr>
                        <a:t>o lote para arrancar con el proceso de </a:t>
                      </a:r>
                      <a:r>
                        <a:rPr lang="es-ES" sz="1600" dirty="0" smtClean="0">
                          <a:effectLst/>
                        </a:rPr>
                        <a:t>fermentación.</a:t>
                      </a:r>
                      <a:endParaRPr lang="es-ES" sz="1600" dirty="0">
                        <a:effectLst/>
                      </a:endParaRPr>
                    </a:p>
                    <a:p>
                      <a:pPr marL="342900" lvl="0" indent="-342900" algn="l">
                        <a:lnSpc>
                          <a:spcPct val="100000"/>
                        </a:lnSpc>
                        <a:spcAft>
                          <a:spcPts val="0"/>
                        </a:spcAft>
                        <a:buFont typeface="Symbol"/>
                        <a:buChar char=""/>
                      </a:pPr>
                      <a:r>
                        <a:rPr lang="es-ES" sz="1600" dirty="0">
                          <a:effectLst/>
                        </a:rPr>
                        <a:t>Ideales para procesos de investigación,  donde no se tenga una fuente de materia orgánica para su </a:t>
                      </a:r>
                      <a:r>
                        <a:rPr lang="es-ES" sz="1600" dirty="0" smtClean="0">
                          <a:effectLst/>
                        </a:rPr>
                        <a:t>alimentación.</a:t>
                      </a:r>
                      <a:endParaRPr lang="es-ES" sz="1600" dirty="0">
                        <a:effectLst/>
                      </a:endParaRPr>
                    </a:p>
                    <a:p>
                      <a:pPr marL="342900" lvl="0" indent="-342900" algn="l">
                        <a:lnSpc>
                          <a:spcPct val="100000"/>
                        </a:lnSpc>
                        <a:spcAft>
                          <a:spcPts val="0"/>
                        </a:spcAft>
                        <a:buFont typeface="Symbol"/>
                        <a:buChar char=""/>
                      </a:pPr>
                      <a:r>
                        <a:rPr lang="es-ES" sz="1600" dirty="0">
                          <a:effectLst/>
                        </a:rPr>
                        <a:t>Construcción más simple y mayor facilidad para el monitoreo y control de los parámetros del </a:t>
                      </a:r>
                      <a:r>
                        <a:rPr lang="es-ES" sz="1600" dirty="0" smtClean="0">
                          <a:effectLst/>
                        </a:rPr>
                        <a:t>proceso</a:t>
                      </a:r>
                      <a:r>
                        <a:rPr lang="es-ES" sz="1600" dirty="0">
                          <a:effectLst/>
                        </a:rPr>
                        <a:t> </a:t>
                      </a:r>
                      <a:endParaRPr lang="es-ES" sz="1600" i="1" dirty="0">
                        <a:solidFill>
                          <a:srgbClr val="000000"/>
                        </a:solidFill>
                        <a:effectLst/>
                        <a:latin typeface="Times New Roman"/>
                        <a:ea typeface="Times New Roman"/>
                        <a:cs typeface="Times New Roman"/>
                      </a:endParaRPr>
                    </a:p>
                  </a:txBody>
                  <a:tcPr marL="35277" marR="35277" marT="0" marB="0"/>
                </a:tc>
              </a:tr>
              <a:tr h="796535">
                <a:tc>
                  <a:txBody>
                    <a:bodyPr/>
                    <a:lstStyle/>
                    <a:p>
                      <a:pPr indent="255905" algn="l">
                        <a:lnSpc>
                          <a:spcPct val="200000"/>
                        </a:lnSpc>
                        <a:spcAft>
                          <a:spcPts val="0"/>
                        </a:spcAft>
                      </a:pPr>
                      <a:r>
                        <a:rPr lang="es-ES" sz="1600" dirty="0">
                          <a:effectLst/>
                        </a:rPr>
                        <a:t>Materia Prima</a:t>
                      </a:r>
                      <a:endParaRPr lang="es-ES" sz="1600" dirty="0">
                        <a:effectLst/>
                        <a:latin typeface="Times New Roman"/>
                        <a:ea typeface="Batang"/>
                        <a:cs typeface="Times New Roman"/>
                      </a:endParaRPr>
                    </a:p>
                  </a:txBody>
                  <a:tcPr marL="35277" marR="35277" marT="0" marB="0" anchor="ctr"/>
                </a:tc>
                <a:tc>
                  <a:txBody>
                    <a:bodyPr/>
                    <a:lstStyle/>
                    <a:p>
                      <a:pPr indent="255905" algn="r">
                        <a:lnSpc>
                          <a:spcPct val="100000"/>
                        </a:lnSpc>
                        <a:spcAft>
                          <a:spcPts val="0"/>
                        </a:spcAft>
                      </a:pPr>
                      <a:r>
                        <a:rPr lang="es-ES" sz="1600" dirty="0">
                          <a:effectLst/>
                        </a:rPr>
                        <a:t>Residuos de origen animal y vegetal</a:t>
                      </a:r>
                      <a:endParaRPr lang="es-ES" sz="1600" dirty="0">
                        <a:effectLst/>
                        <a:latin typeface="Times New Roman"/>
                        <a:ea typeface="Batang"/>
                        <a:cs typeface="Times New Roman"/>
                      </a:endParaRPr>
                    </a:p>
                  </a:txBody>
                  <a:tcPr marL="35277" marR="35277" marT="0" marB="0" anchor="ctr"/>
                </a:tc>
                <a:tc>
                  <a:txBody>
                    <a:bodyPr/>
                    <a:lstStyle/>
                    <a:p>
                      <a:pPr marL="342900" lvl="0" indent="-342900" algn="l">
                        <a:lnSpc>
                          <a:spcPct val="100000"/>
                        </a:lnSpc>
                        <a:spcAft>
                          <a:spcPts val="0"/>
                        </a:spcAft>
                        <a:buFont typeface="Symbol"/>
                        <a:buChar char=""/>
                      </a:pPr>
                      <a:r>
                        <a:rPr lang="es-ES" sz="1600" dirty="0">
                          <a:effectLst/>
                        </a:rPr>
                        <a:t>Son materias cuya biodegradación es a corto plazo </a:t>
                      </a:r>
                    </a:p>
                    <a:p>
                      <a:pPr marL="342900" lvl="0" indent="-342900" algn="l">
                        <a:lnSpc>
                          <a:spcPct val="100000"/>
                        </a:lnSpc>
                        <a:spcAft>
                          <a:spcPts val="0"/>
                        </a:spcAft>
                        <a:buFont typeface="Symbol"/>
                        <a:buChar char=""/>
                      </a:pPr>
                      <a:r>
                        <a:rPr lang="es-ES" sz="1600" dirty="0">
                          <a:effectLst/>
                        </a:rPr>
                        <a:t>Mayor abundancia de dicho material en el medio</a:t>
                      </a:r>
                    </a:p>
                    <a:p>
                      <a:pPr marL="342900" lvl="0" indent="-342900" algn="l">
                        <a:lnSpc>
                          <a:spcPct val="100000"/>
                        </a:lnSpc>
                        <a:spcAft>
                          <a:spcPts val="0"/>
                        </a:spcAft>
                        <a:buFont typeface="Symbol"/>
                        <a:buChar char=""/>
                      </a:pPr>
                      <a:r>
                        <a:rPr lang="es-ES" sz="1600" dirty="0">
                          <a:effectLst/>
                        </a:rPr>
                        <a:t>Ricos en porcentajes de carbón y nitrógeno, por lo que permiten un sin número de </a:t>
                      </a:r>
                      <a:r>
                        <a:rPr lang="es-ES" sz="1600" dirty="0" smtClean="0">
                          <a:effectLst/>
                        </a:rPr>
                        <a:t>mezclas</a:t>
                      </a:r>
                      <a:endParaRPr lang="es-ES" sz="1600" dirty="0">
                        <a:effectLst/>
                      </a:endParaRPr>
                    </a:p>
                  </a:txBody>
                  <a:tcPr marL="35277" marR="35277" marT="0" marB="0"/>
                </a:tc>
              </a:tr>
              <a:tr h="0">
                <a:tc>
                  <a:txBody>
                    <a:bodyPr/>
                    <a:lstStyle/>
                    <a:p>
                      <a:pPr indent="255905" algn="l">
                        <a:lnSpc>
                          <a:spcPct val="200000"/>
                        </a:lnSpc>
                        <a:spcAft>
                          <a:spcPts val="0"/>
                        </a:spcAft>
                      </a:pPr>
                      <a:r>
                        <a:rPr lang="es-ES" sz="1600" dirty="0">
                          <a:effectLst/>
                        </a:rPr>
                        <a:t>Tipo de sustrato</a:t>
                      </a:r>
                      <a:endParaRPr lang="es-ES" sz="1600" dirty="0">
                        <a:effectLst/>
                        <a:latin typeface="Times New Roman"/>
                        <a:ea typeface="Batang"/>
                        <a:cs typeface="Times New Roman"/>
                      </a:endParaRPr>
                    </a:p>
                  </a:txBody>
                  <a:tcPr marL="35277" marR="35277" marT="0" marB="0" anchor="ctr"/>
                </a:tc>
                <a:tc>
                  <a:txBody>
                    <a:bodyPr/>
                    <a:lstStyle/>
                    <a:p>
                      <a:pPr indent="255905" algn="r">
                        <a:lnSpc>
                          <a:spcPct val="100000"/>
                        </a:lnSpc>
                        <a:spcAft>
                          <a:spcPts val="0"/>
                        </a:spcAft>
                      </a:pPr>
                      <a:r>
                        <a:rPr lang="es-ES" sz="1600" dirty="0">
                          <a:effectLst/>
                        </a:rPr>
                        <a:t>Clase 1: </a:t>
                      </a:r>
                      <a:r>
                        <a:rPr lang="es-ES" sz="1600" dirty="0" smtClean="0">
                          <a:effectLst/>
                        </a:rPr>
                        <a:t>Sólidos</a:t>
                      </a:r>
                      <a:endParaRPr lang="es-ES" sz="1600" dirty="0">
                        <a:effectLst/>
                        <a:latin typeface="Times New Roman"/>
                        <a:ea typeface="Batang"/>
                        <a:cs typeface="Times New Roman"/>
                      </a:endParaRPr>
                    </a:p>
                  </a:txBody>
                  <a:tcPr marL="35277" marR="35277" marT="0" marB="0" anchor="ctr"/>
                </a:tc>
                <a:tc>
                  <a:txBody>
                    <a:bodyPr/>
                    <a:lstStyle/>
                    <a:p>
                      <a:pPr marL="342900" lvl="0" indent="-342900" algn="l">
                        <a:lnSpc>
                          <a:spcPct val="100000"/>
                        </a:lnSpc>
                        <a:spcAft>
                          <a:spcPts val="0"/>
                        </a:spcAft>
                        <a:buFont typeface="Symbol"/>
                        <a:buChar char=""/>
                      </a:pPr>
                      <a:r>
                        <a:rPr lang="es-ES" sz="1600" dirty="0">
                          <a:effectLst/>
                        </a:rPr>
                        <a:t>Muy empleados en digestores de tipo batch con excelentes </a:t>
                      </a:r>
                      <a:r>
                        <a:rPr lang="es-ES" sz="1600" dirty="0" smtClean="0">
                          <a:effectLst/>
                        </a:rPr>
                        <a:t>resultados</a:t>
                      </a:r>
                      <a:endParaRPr lang="es-ES" sz="1600" dirty="0">
                        <a:effectLst/>
                      </a:endParaRPr>
                    </a:p>
                  </a:txBody>
                  <a:tcPr marL="35277" marR="35277" marT="0" marB="0"/>
                </a:tc>
              </a:tr>
              <a:tr h="1204561">
                <a:tc>
                  <a:txBody>
                    <a:bodyPr/>
                    <a:lstStyle/>
                    <a:p>
                      <a:pPr indent="255905" algn="l">
                        <a:lnSpc>
                          <a:spcPct val="200000"/>
                        </a:lnSpc>
                        <a:spcAft>
                          <a:spcPts val="0"/>
                        </a:spcAft>
                      </a:pPr>
                      <a:r>
                        <a:rPr lang="es-ES" sz="1600" dirty="0">
                          <a:effectLst/>
                        </a:rPr>
                        <a:t>Acumulador de Biogás</a:t>
                      </a:r>
                      <a:endParaRPr lang="es-ES" sz="1600" dirty="0">
                        <a:effectLst/>
                        <a:latin typeface="Times New Roman"/>
                        <a:ea typeface="Batang"/>
                        <a:cs typeface="Times New Roman"/>
                      </a:endParaRPr>
                    </a:p>
                  </a:txBody>
                  <a:tcPr marL="35277" marR="35277" marT="0" marB="0" anchor="ctr"/>
                </a:tc>
                <a:tc>
                  <a:txBody>
                    <a:bodyPr/>
                    <a:lstStyle/>
                    <a:p>
                      <a:pPr indent="255905" algn="r">
                        <a:lnSpc>
                          <a:spcPct val="100000"/>
                        </a:lnSpc>
                        <a:spcAft>
                          <a:spcPts val="0"/>
                        </a:spcAft>
                      </a:pPr>
                      <a:r>
                        <a:rPr lang="es-ES" sz="1600" dirty="0">
                          <a:effectLst/>
                        </a:rPr>
                        <a:t>Gasómetro plástico inflable</a:t>
                      </a:r>
                      <a:endParaRPr lang="es-ES" sz="1600" dirty="0">
                        <a:effectLst/>
                        <a:latin typeface="Times New Roman"/>
                        <a:ea typeface="Batang"/>
                        <a:cs typeface="Times New Roman"/>
                      </a:endParaRPr>
                    </a:p>
                  </a:txBody>
                  <a:tcPr marL="35277" marR="35277" marT="0" marB="0" anchor="ctr"/>
                </a:tc>
                <a:tc>
                  <a:txBody>
                    <a:bodyPr/>
                    <a:lstStyle/>
                    <a:p>
                      <a:pPr marL="342900" lvl="0" indent="-342900" algn="l">
                        <a:lnSpc>
                          <a:spcPct val="100000"/>
                        </a:lnSpc>
                        <a:spcAft>
                          <a:spcPts val="0"/>
                        </a:spcAft>
                        <a:buFont typeface="Symbol"/>
                        <a:buChar char=""/>
                      </a:pPr>
                      <a:r>
                        <a:rPr lang="es-ES" sz="1600" dirty="0">
                          <a:effectLst/>
                        </a:rPr>
                        <a:t>Son capaces de almacenar el biogás a presión constante y volumen variable</a:t>
                      </a:r>
                    </a:p>
                    <a:p>
                      <a:pPr marL="342900" lvl="0" indent="-342900" algn="l">
                        <a:lnSpc>
                          <a:spcPct val="100000"/>
                        </a:lnSpc>
                        <a:spcAft>
                          <a:spcPts val="0"/>
                        </a:spcAft>
                        <a:buFont typeface="Symbol"/>
                        <a:buChar char=""/>
                      </a:pPr>
                      <a:r>
                        <a:rPr lang="es-ES" sz="1600" dirty="0">
                          <a:effectLst/>
                        </a:rPr>
                        <a:t>Pueden ir sobre el propio digestor o estar separado de él </a:t>
                      </a:r>
                    </a:p>
                    <a:p>
                      <a:pPr marL="342900" lvl="0" indent="-342900" algn="l">
                        <a:lnSpc>
                          <a:spcPct val="100000"/>
                        </a:lnSpc>
                        <a:spcAft>
                          <a:spcPts val="0"/>
                        </a:spcAft>
                        <a:buFont typeface="Symbol"/>
                        <a:buChar char=""/>
                      </a:pPr>
                      <a:r>
                        <a:rPr lang="es-ES" sz="1600" dirty="0">
                          <a:effectLst/>
                        </a:rPr>
                        <a:t> Permiten la presencia de filtros para la eliminación de gases </a:t>
                      </a:r>
                      <a:r>
                        <a:rPr lang="es-ES" sz="1600" dirty="0" smtClean="0">
                          <a:effectLst/>
                        </a:rPr>
                        <a:t>nocivos</a:t>
                      </a:r>
                      <a:endParaRPr lang="es-ES" sz="1600" i="1" dirty="0">
                        <a:solidFill>
                          <a:srgbClr val="000000"/>
                        </a:solidFill>
                        <a:effectLst/>
                        <a:latin typeface="Times New Roman"/>
                        <a:ea typeface="Times New Roman"/>
                        <a:cs typeface="Times New Roman"/>
                      </a:endParaRPr>
                    </a:p>
                  </a:txBody>
                  <a:tcPr marL="35277" marR="35277" marT="0" marB="0"/>
                </a:tc>
              </a:tr>
            </a:tbl>
          </a:graphicData>
        </a:graphic>
      </p:graphicFrame>
      <p:sp>
        <p:nvSpPr>
          <p:cNvPr id="6" name="5 CuadroTexto"/>
          <p:cNvSpPr txBox="1"/>
          <p:nvPr/>
        </p:nvSpPr>
        <p:spPr>
          <a:xfrm>
            <a:off x="3384326" y="828893"/>
            <a:ext cx="5698996" cy="461665"/>
          </a:xfrm>
          <a:prstGeom prst="rect">
            <a:avLst/>
          </a:prstGeom>
          <a:noFill/>
        </p:spPr>
        <p:txBody>
          <a:bodyPr wrap="none" rtlCol="0">
            <a:spAutoFit/>
          </a:bodyPr>
          <a:lstStyle/>
          <a:p>
            <a:pPr algn="ctr"/>
            <a:r>
              <a:rPr lang="es-ES" sz="2400" dirty="0"/>
              <a:t>Matriz de Selección de los Digestores</a:t>
            </a:r>
          </a:p>
        </p:txBody>
      </p:sp>
      <p:sp>
        <p:nvSpPr>
          <p:cNvPr id="7" name="6 CuadroTexto"/>
          <p:cNvSpPr txBox="1"/>
          <p:nvPr/>
        </p:nvSpPr>
        <p:spPr>
          <a:xfrm>
            <a:off x="1553666" y="140330"/>
            <a:ext cx="3065263" cy="584775"/>
          </a:xfrm>
          <a:prstGeom prst="rect">
            <a:avLst/>
          </a:prstGeom>
          <a:noFill/>
        </p:spPr>
        <p:txBody>
          <a:bodyPr wrap="none" rtlCol="0">
            <a:spAutoFit/>
          </a:bodyPr>
          <a:lstStyle/>
          <a:p>
            <a:pPr algn="ctr"/>
            <a:r>
              <a:rPr lang="es-ES" sz="3200" dirty="0"/>
              <a:t>Marco Teórico</a:t>
            </a:r>
          </a:p>
        </p:txBody>
      </p:sp>
    </p:spTree>
    <p:extLst>
      <p:ext uri="{BB962C8B-B14F-4D97-AF65-F5344CB8AC3E}">
        <p14:creationId xmlns:p14="http://schemas.microsoft.com/office/powerpoint/2010/main" val="2340944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772258" y="908721"/>
            <a:ext cx="4923143" cy="461665"/>
          </a:xfrm>
          <a:prstGeom prst="rect">
            <a:avLst/>
          </a:prstGeom>
          <a:noFill/>
        </p:spPr>
        <p:txBody>
          <a:bodyPr wrap="none" rtlCol="0">
            <a:spAutoFit/>
          </a:bodyPr>
          <a:lstStyle/>
          <a:p>
            <a:pPr algn="ctr"/>
            <a:r>
              <a:rPr lang="es-ES" sz="2400" dirty="0"/>
              <a:t>Etapas del Proceso Anaeróbico</a:t>
            </a:r>
          </a:p>
        </p:txBody>
      </p:sp>
      <p:sp>
        <p:nvSpPr>
          <p:cNvPr id="7" name="6 CuadroTexto"/>
          <p:cNvSpPr txBox="1"/>
          <p:nvPr/>
        </p:nvSpPr>
        <p:spPr>
          <a:xfrm>
            <a:off x="1553666" y="140330"/>
            <a:ext cx="3065263" cy="584775"/>
          </a:xfrm>
          <a:prstGeom prst="rect">
            <a:avLst/>
          </a:prstGeom>
          <a:noFill/>
        </p:spPr>
        <p:txBody>
          <a:bodyPr wrap="none" rtlCol="0">
            <a:spAutoFit/>
          </a:bodyPr>
          <a:lstStyle/>
          <a:p>
            <a:pPr algn="ctr"/>
            <a:r>
              <a:rPr lang="es-ES" sz="3200" dirty="0"/>
              <a:t>Marco Teórico</a:t>
            </a:r>
          </a:p>
        </p:txBody>
      </p:sp>
      <p:pic>
        <p:nvPicPr>
          <p:cNvPr id="8" name="7 Imagen"/>
          <p:cNvPicPr/>
          <p:nvPr/>
        </p:nvPicPr>
        <p:blipFill rotWithShape="1">
          <a:blip r:embed="rId2"/>
          <a:srcRect l="22222" t="26446" r="34050" b="21301"/>
          <a:stretch/>
        </p:blipFill>
        <p:spPr bwMode="auto">
          <a:xfrm>
            <a:off x="2063552" y="1506749"/>
            <a:ext cx="9000999" cy="5073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779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DISEÑO DEL BIODIGESTOR</a:t>
            </a:r>
            <a:endParaRPr lang="es-ES" dirty="0"/>
          </a:p>
        </p:txBody>
      </p:sp>
      <p:sp>
        <p:nvSpPr>
          <p:cNvPr id="3" name="Subtítulo 2"/>
          <p:cNvSpPr>
            <a:spLocks noGrp="1"/>
          </p:cNvSpPr>
          <p:nvPr>
            <p:ph type="subTitle" idx="1"/>
          </p:nvPr>
        </p:nvSpPr>
        <p:spPr/>
        <p:txBody>
          <a:bodyPr>
            <a:normAutofit fontScale="70000" lnSpcReduction="20000"/>
          </a:bodyPr>
          <a:lstStyle/>
          <a:p>
            <a:r>
              <a:rPr lang="en-US" dirty="0" err="1" smtClean="0"/>
              <a:t>Diseño</a:t>
            </a:r>
            <a:r>
              <a:rPr lang="en-US" dirty="0" smtClean="0"/>
              <a:t> </a:t>
            </a:r>
            <a:r>
              <a:rPr lang="en-US" dirty="0" err="1" smtClean="0"/>
              <a:t>Mecánico</a:t>
            </a:r>
            <a:endParaRPr lang="en-US" dirty="0" smtClean="0"/>
          </a:p>
          <a:p>
            <a:r>
              <a:rPr lang="en-US" dirty="0" err="1" smtClean="0"/>
              <a:t>Diseño</a:t>
            </a:r>
            <a:r>
              <a:rPr lang="en-US" dirty="0" smtClean="0"/>
              <a:t> </a:t>
            </a:r>
            <a:r>
              <a:rPr lang="en-US" dirty="0" err="1" smtClean="0"/>
              <a:t>Electrónico</a:t>
            </a:r>
            <a:endParaRPr lang="en-US" dirty="0" smtClean="0"/>
          </a:p>
          <a:p>
            <a:r>
              <a:rPr lang="en-US" dirty="0" err="1" smtClean="0"/>
              <a:t>Diseño</a:t>
            </a:r>
            <a:r>
              <a:rPr lang="en-US" dirty="0" smtClean="0"/>
              <a:t> de Software</a:t>
            </a:r>
          </a:p>
        </p:txBody>
      </p:sp>
    </p:spTree>
    <p:extLst>
      <p:ext uri="{BB962C8B-B14F-4D97-AF65-F5344CB8AC3E}">
        <p14:creationId xmlns:p14="http://schemas.microsoft.com/office/powerpoint/2010/main" val="3829611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Diseño</a:t>
            </a:r>
            <a:r>
              <a:rPr lang="en-US" dirty="0" smtClean="0"/>
              <a:t> </a:t>
            </a:r>
            <a:r>
              <a:rPr lang="en-US" dirty="0" err="1" smtClean="0"/>
              <a:t>mecánico</a:t>
            </a:r>
            <a:endParaRPr lang="es-ES" dirty="0"/>
          </a:p>
        </p:txBody>
      </p:sp>
      <p:graphicFrame>
        <p:nvGraphicFramePr>
          <p:cNvPr id="4" name="Marcador de contenido 3"/>
          <p:cNvGraphicFramePr>
            <a:graphicFrameLocks/>
          </p:cNvGraphicFramePr>
          <p:nvPr>
            <p:extLst>
              <p:ext uri="{D42A27DB-BD31-4B8C-83A1-F6EECF244321}">
                <p14:modId xmlns:p14="http://schemas.microsoft.com/office/powerpoint/2010/main" val="4093460258"/>
              </p:ext>
            </p:extLst>
          </p:nvPr>
        </p:nvGraphicFramePr>
        <p:xfrm>
          <a:off x="623392" y="1340768"/>
          <a:ext cx="1094521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3170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141414"/>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451</TotalTime>
  <Words>2769</Words>
  <Application>Microsoft Office PowerPoint</Application>
  <PresentationFormat>Personalizado</PresentationFormat>
  <Paragraphs>421</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Ion</vt:lpstr>
      <vt:lpstr>Proyecto de titulación Previo a la obtención del título de Ingenieros Mecatrónicos:  “Modelación, Implementación y Automatización de una microplanta generadora de Biogás a partir de biomasa residual” </vt:lpstr>
      <vt:lpstr>Introducción al Problema</vt:lpstr>
      <vt:lpstr>Introducción al Problema</vt:lpstr>
      <vt:lpstr>Antecedentes</vt:lpstr>
      <vt:lpstr>Presentación de PowerPoint</vt:lpstr>
      <vt:lpstr>Presentación de PowerPoint</vt:lpstr>
      <vt:lpstr>Presentación de PowerPoint</vt:lpstr>
      <vt:lpstr>DISEÑO DEL BIODIGESTOR</vt:lpstr>
      <vt:lpstr>Diseño mecánico</vt:lpstr>
      <vt:lpstr>Diseño mecánico </vt:lpstr>
      <vt:lpstr>Diseño electrónico</vt:lpstr>
      <vt:lpstr>Diseño Electrónico Circuito de Control</vt:lpstr>
      <vt:lpstr>Diseño Electrónico Circuito de Potencia</vt:lpstr>
      <vt:lpstr>Diseño de Software</vt:lpstr>
      <vt:lpstr>Diseño del HMI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Financiero</vt:lpstr>
      <vt:lpstr>Energía Consumida por el equipo</vt:lpstr>
      <vt:lpstr>Conclusiones</vt:lpstr>
      <vt:lpstr>Conclusiones</vt:lpstr>
      <vt:lpstr>Conclusiones</vt:lpstr>
      <vt:lpstr>Conclusiones</vt:lpstr>
      <vt:lpstr>Conclusiones</vt:lpstr>
      <vt:lpstr>Conclusiones</vt:lpstr>
      <vt:lpstr>Conclusiones</vt:lpstr>
      <vt:lpstr>Recomendaciones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Modelación, Implementación y Automatización de una microplanta generadora de Biogás a partir de biomasa residual</dc:title>
  <dc:creator>Felix</dc:creator>
  <cp:lastModifiedBy>Felix</cp:lastModifiedBy>
  <cp:revision>35</cp:revision>
  <dcterms:created xsi:type="dcterms:W3CDTF">2015-05-07T21:36:46Z</dcterms:created>
  <dcterms:modified xsi:type="dcterms:W3CDTF">2015-05-13T16:17:43Z</dcterms:modified>
</cp:coreProperties>
</file>