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8" r:id="rId2"/>
    <p:sldId id="285" r:id="rId3"/>
    <p:sldId id="326" r:id="rId4"/>
    <p:sldId id="327" r:id="rId5"/>
    <p:sldId id="339" r:id="rId6"/>
    <p:sldId id="340" r:id="rId7"/>
    <p:sldId id="343" r:id="rId8"/>
    <p:sldId id="328" r:id="rId9"/>
    <p:sldId id="331" r:id="rId10"/>
    <p:sldId id="332" r:id="rId11"/>
    <p:sldId id="348" r:id="rId12"/>
    <p:sldId id="359" r:id="rId13"/>
    <p:sldId id="350" r:id="rId14"/>
    <p:sldId id="351" r:id="rId15"/>
    <p:sldId id="352" r:id="rId16"/>
    <p:sldId id="353" r:id="rId17"/>
    <p:sldId id="360" r:id="rId18"/>
    <p:sldId id="361" r:id="rId19"/>
    <p:sldId id="333" r:id="rId20"/>
    <p:sldId id="363" r:id="rId21"/>
    <p:sldId id="372" r:id="rId22"/>
    <p:sldId id="374" r:id="rId23"/>
    <p:sldId id="375" r:id="rId24"/>
    <p:sldId id="378" r:id="rId25"/>
    <p:sldId id="380" r:id="rId26"/>
    <p:sldId id="381" r:id="rId27"/>
    <p:sldId id="382" r:id="rId28"/>
    <p:sldId id="388" r:id="rId29"/>
    <p:sldId id="385" r:id="rId30"/>
    <p:sldId id="383" r:id="rId31"/>
    <p:sldId id="384" r:id="rId32"/>
    <p:sldId id="386" r:id="rId33"/>
    <p:sldId id="334" r:id="rId34"/>
    <p:sldId id="365" r:id="rId35"/>
    <p:sldId id="369" r:id="rId36"/>
    <p:sldId id="370" r:id="rId37"/>
    <p:sldId id="371" r:id="rId38"/>
    <p:sldId id="366" r:id="rId39"/>
    <p:sldId id="387" r:id="rId40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8838"/>
    <a:srgbClr val="0E1208"/>
    <a:srgbClr val="779D45"/>
    <a:srgbClr val="B0FBA3"/>
    <a:srgbClr val="AAC6B5"/>
    <a:srgbClr val="9EB786"/>
    <a:srgbClr val="FFFF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15" autoAdjust="0"/>
    <p:restoredTop sz="94660"/>
  </p:normalViewPr>
  <p:slideViewPr>
    <p:cSldViewPr>
      <p:cViewPr varScale="1">
        <p:scale>
          <a:sx n="70" d="100"/>
          <a:sy n="70" d="100"/>
        </p:scale>
        <p:origin x="118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ropbox\Informaci&#243;n\Tesis\Ecolog&#237;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Hoja3!$G$20:$G$28</c:f>
              <c:strCache>
                <c:ptCount val="9"/>
                <c:pt idx="0">
                  <c:v>Leucosporidium scottii</c:v>
                </c:pt>
                <c:pt idx="1">
                  <c:v>Rhodotorula sp. </c:v>
                </c:pt>
                <c:pt idx="2">
                  <c:v>Debaryomyces hansenii</c:v>
                </c:pt>
                <c:pt idx="3">
                  <c:v>Candida sake</c:v>
                </c:pt>
                <c:pt idx="4">
                  <c:v>Rhodotorula laryngis</c:v>
                </c:pt>
                <c:pt idx="5">
                  <c:v>Cryptococcus victoriae</c:v>
                </c:pt>
                <c:pt idx="6">
                  <c:v>Guehomyces pullulans</c:v>
                </c:pt>
                <c:pt idx="7">
                  <c:v>Candida zeylanoides </c:v>
                </c:pt>
                <c:pt idx="8">
                  <c:v>Cystofilobasidium infirmominiatum </c:v>
                </c:pt>
              </c:strCache>
            </c:strRef>
          </c:cat>
          <c:val>
            <c:numRef>
              <c:f>Hoja3!$H$20:$H$28</c:f>
              <c:numCache>
                <c:formatCode>General</c:formatCode>
                <c:ptCount val="9"/>
                <c:pt idx="0">
                  <c:v>55.445544554455452</c:v>
                </c:pt>
                <c:pt idx="1">
                  <c:v>21.782178217821784</c:v>
                </c:pt>
                <c:pt idx="2">
                  <c:v>5.9405940594059405</c:v>
                </c:pt>
                <c:pt idx="3">
                  <c:v>4.9504950495049505</c:v>
                </c:pt>
                <c:pt idx="4">
                  <c:v>4.9504950495049505</c:v>
                </c:pt>
                <c:pt idx="5">
                  <c:v>2.9702970297029703</c:v>
                </c:pt>
                <c:pt idx="6">
                  <c:v>1.9801980198019802</c:v>
                </c:pt>
                <c:pt idx="7">
                  <c:v>0.99009900990099009</c:v>
                </c:pt>
                <c:pt idx="8">
                  <c:v>0.99009900990099009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189400026295409"/>
          <c:y val="3.6965954795218942E-2"/>
          <c:w val="0.3132636991804596"/>
          <c:h val="0.9116799788515646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1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288F0C-7950-4A84-ABCE-9D1AA89A9446}" type="doc">
      <dgm:prSet loTypeId="urn:microsoft.com/office/officeart/2005/8/layout/list1" loCatId="list" qsTypeId="urn:microsoft.com/office/officeart/2005/8/quickstyle/simple5" qsCatId="simple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B4D82762-437A-4113-A487-F9AB417014E0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1. Introducción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039C50D9-3D0C-48CF-BC1B-489A5D708E2D}" type="parTrans" cxnId="{FC951451-4AAF-41FA-B08C-0C31E081F093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575E64E-63D4-4D0E-B03F-E60A9AAF5081}" type="sibTrans" cxnId="{FC951451-4AAF-41FA-B08C-0C31E081F093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064A32-E7BA-4CCA-BA29-ED655B9EA25B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2. Objetivos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4CD44C04-873C-4A11-8CBE-A61733B0D615}" type="parTrans" cxnId="{CA76140E-B90F-4A4D-8973-298075B4E26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F2E489-C7E8-4F2E-A6E1-C81B3F7E8E4E}" type="sibTrans" cxnId="{CA76140E-B90F-4A4D-8973-298075B4E26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3D13DC0-C15D-48A0-A80A-283A0BB5995D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3. Materiales y métodos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BF710873-23EF-4CC5-9374-3985AF507057}" type="parTrans" cxnId="{71D012A0-3BD6-48F0-9FD0-DA7553D2695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F017403-F13B-4BCE-A4DF-0AAEF911E899}" type="sibTrans" cxnId="{71D012A0-3BD6-48F0-9FD0-DA7553D2695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A7AD79-76A0-4583-98A4-4E950158718E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4. Resultados y discusión</a:t>
          </a:r>
          <a:endParaRPr lang="es-EC" sz="1800" b="0" dirty="0" smtClean="0">
            <a:latin typeface="Times New Roman" pitchFamily="18" charset="0"/>
            <a:cs typeface="Times New Roman" pitchFamily="18" charset="0"/>
          </a:endParaRPr>
        </a:p>
      </dgm:t>
    </dgm:pt>
    <dgm:pt modelId="{A5C9F23E-D9B3-4262-956C-A8C97A8F3601}" type="parTrans" cxnId="{4E4AD323-0AAC-457B-8464-DB7724CC7ECC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41DBA42-D16B-4515-8193-F3A0ED0C0C4A}" type="sibTrans" cxnId="{4E4AD323-0AAC-457B-8464-DB7724CC7ECC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5DF6BF-0E0A-4F4B-A52D-896DB591044E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5. Conclusiones</a:t>
          </a:r>
          <a:endParaRPr lang="es-EC" sz="1800" b="0" dirty="0" smtClean="0">
            <a:latin typeface="Times New Roman" pitchFamily="18" charset="0"/>
            <a:cs typeface="Times New Roman" pitchFamily="18" charset="0"/>
          </a:endParaRPr>
        </a:p>
      </dgm:t>
    </dgm:pt>
    <dgm:pt modelId="{45D97352-C1F0-4D7D-AF5E-DF3A5C8BB071}" type="parTrans" cxnId="{B4DFF1C3-3475-497E-9D52-A7B9E8EFAA54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474F9E-1905-47A2-99E7-75D07F2ED7B7}" type="sibTrans" cxnId="{B4DFF1C3-3475-497E-9D52-A7B9E8EFAA54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0521D4-B40D-4223-8FF3-3E93BC32FAF2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6. Recomendaciones</a:t>
          </a:r>
          <a:endParaRPr lang="es-EC" sz="1800" b="0" dirty="0" smtClean="0">
            <a:latin typeface="Times New Roman" pitchFamily="18" charset="0"/>
            <a:cs typeface="Times New Roman" pitchFamily="18" charset="0"/>
          </a:endParaRPr>
        </a:p>
      </dgm:t>
    </dgm:pt>
    <dgm:pt modelId="{4EA3FE1E-3543-4567-B7CC-A829820E041C}" type="parTrans" cxnId="{27132400-B9E9-491C-B4CE-1526EAAB8E57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756C8F2-45E7-4E11-8091-E002D57F5CAA}" type="sibTrans" cxnId="{27132400-B9E9-491C-B4CE-1526EAAB8E57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1EB1E27-B5A1-4D29-8C7B-7B4A5DA4B310}" type="pres">
      <dgm:prSet presAssocID="{58288F0C-7950-4A84-ABCE-9D1AA89A944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7A200DB-549B-4FF7-BE28-36DAB8706954}" type="pres">
      <dgm:prSet presAssocID="{B4D82762-437A-4113-A487-F9AB417014E0}" presName="parentLin" presStyleCnt="0"/>
      <dgm:spPr/>
      <dgm:t>
        <a:bodyPr/>
        <a:lstStyle/>
        <a:p>
          <a:endParaRPr lang="es-EC"/>
        </a:p>
      </dgm:t>
    </dgm:pt>
    <dgm:pt modelId="{56C16EED-2FD6-48E5-8211-10A739E88534}" type="pres">
      <dgm:prSet presAssocID="{B4D82762-437A-4113-A487-F9AB417014E0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F5B9416B-0B01-4A98-905D-DFD8D1DBA77D}" type="pres">
      <dgm:prSet presAssocID="{B4D82762-437A-4113-A487-F9AB417014E0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AA6423-B1D9-43F1-98D3-02F0754907BD}" type="pres">
      <dgm:prSet presAssocID="{B4D82762-437A-4113-A487-F9AB417014E0}" presName="negativeSpace" presStyleCnt="0"/>
      <dgm:spPr/>
      <dgm:t>
        <a:bodyPr/>
        <a:lstStyle/>
        <a:p>
          <a:endParaRPr lang="es-EC"/>
        </a:p>
      </dgm:t>
    </dgm:pt>
    <dgm:pt modelId="{4287929A-016C-4419-9FFB-EE9937898690}" type="pres">
      <dgm:prSet presAssocID="{B4D82762-437A-4113-A487-F9AB417014E0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3CD474-A7C2-4225-B6D7-DA72CA6C8BC4}" type="pres">
      <dgm:prSet presAssocID="{B575E64E-63D4-4D0E-B03F-E60A9AAF5081}" presName="spaceBetweenRectangles" presStyleCnt="0"/>
      <dgm:spPr/>
      <dgm:t>
        <a:bodyPr/>
        <a:lstStyle/>
        <a:p>
          <a:endParaRPr lang="es-EC"/>
        </a:p>
      </dgm:t>
    </dgm:pt>
    <dgm:pt modelId="{AE1B534F-23C1-4EDB-A8C3-F2394B6EAC33}" type="pres">
      <dgm:prSet presAssocID="{13064A32-E7BA-4CCA-BA29-ED655B9EA25B}" presName="parentLin" presStyleCnt="0"/>
      <dgm:spPr/>
      <dgm:t>
        <a:bodyPr/>
        <a:lstStyle/>
        <a:p>
          <a:endParaRPr lang="es-EC"/>
        </a:p>
      </dgm:t>
    </dgm:pt>
    <dgm:pt modelId="{2FECA041-0561-496B-9502-52D1D569B970}" type="pres">
      <dgm:prSet presAssocID="{13064A32-E7BA-4CCA-BA29-ED655B9EA25B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FCC3F529-CEC9-4347-9B63-19C5C71C758D}" type="pres">
      <dgm:prSet presAssocID="{13064A32-E7BA-4CCA-BA29-ED655B9EA25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CFB24-D5C7-43D2-AC2A-E286834750C0}" type="pres">
      <dgm:prSet presAssocID="{13064A32-E7BA-4CCA-BA29-ED655B9EA25B}" presName="negativeSpace" presStyleCnt="0"/>
      <dgm:spPr/>
      <dgm:t>
        <a:bodyPr/>
        <a:lstStyle/>
        <a:p>
          <a:endParaRPr lang="es-EC"/>
        </a:p>
      </dgm:t>
    </dgm:pt>
    <dgm:pt modelId="{56769473-9A4F-48AF-A856-1DDE19CB3110}" type="pres">
      <dgm:prSet presAssocID="{13064A32-E7BA-4CCA-BA29-ED655B9EA25B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FE3164-A4D6-42C0-9ACA-F4E62769F5D1}" type="pres">
      <dgm:prSet presAssocID="{C0F2E489-C7E8-4F2E-A6E1-C81B3F7E8E4E}" presName="spaceBetweenRectangles" presStyleCnt="0"/>
      <dgm:spPr/>
      <dgm:t>
        <a:bodyPr/>
        <a:lstStyle/>
        <a:p>
          <a:endParaRPr lang="es-EC"/>
        </a:p>
      </dgm:t>
    </dgm:pt>
    <dgm:pt modelId="{18EC69EE-E9B2-4E04-AF8F-7552E2E1AD39}" type="pres">
      <dgm:prSet presAssocID="{23D13DC0-C15D-48A0-A80A-283A0BB5995D}" presName="parentLin" presStyleCnt="0"/>
      <dgm:spPr/>
      <dgm:t>
        <a:bodyPr/>
        <a:lstStyle/>
        <a:p>
          <a:endParaRPr lang="es-EC"/>
        </a:p>
      </dgm:t>
    </dgm:pt>
    <dgm:pt modelId="{3CA62579-F3F7-4761-8480-20B0F9FB2195}" type="pres">
      <dgm:prSet presAssocID="{23D13DC0-C15D-48A0-A80A-283A0BB5995D}" presName="parentLeftMargin" presStyleLbl="node1" presStyleIdx="1" presStyleCnt="6"/>
      <dgm:spPr/>
      <dgm:t>
        <a:bodyPr/>
        <a:lstStyle/>
        <a:p>
          <a:endParaRPr lang="es-EC"/>
        </a:p>
      </dgm:t>
    </dgm:pt>
    <dgm:pt modelId="{8C3546D4-BC63-4F47-80D7-FC06F043FED7}" type="pres">
      <dgm:prSet presAssocID="{23D13DC0-C15D-48A0-A80A-283A0BB5995D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14243E-73BE-4A10-8337-619EDD0BEFE2}" type="pres">
      <dgm:prSet presAssocID="{23D13DC0-C15D-48A0-A80A-283A0BB5995D}" presName="negativeSpace" presStyleCnt="0"/>
      <dgm:spPr/>
      <dgm:t>
        <a:bodyPr/>
        <a:lstStyle/>
        <a:p>
          <a:endParaRPr lang="es-EC"/>
        </a:p>
      </dgm:t>
    </dgm:pt>
    <dgm:pt modelId="{E3D4B4A0-A861-4336-914C-64552CD47E79}" type="pres">
      <dgm:prSet presAssocID="{23D13DC0-C15D-48A0-A80A-283A0BB5995D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87DDF5-86E3-4E96-93DD-395CF8DC2DBF}" type="pres">
      <dgm:prSet presAssocID="{7F017403-F13B-4BCE-A4DF-0AAEF911E899}" presName="spaceBetweenRectangles" presStyleCnt="0"/>
      <dgm:spPr/>
      <dgm:t>
        <a:bodyPr/>
        <a:lstStyle/>
        <a:p>
          <a:endParaRPr lang="es-EC"/>
        </a:p>
      </dgm:t>
    </dgm:pt>
    <dgm:pt modelId="{F91AF1A0-9E92-4926-A816-35B826F81120}" type="pres">
      <dgm:prSet presAssocID="{A3A7AD79-76A0-4583-98A4-4E950158718E}" presName="parentLin" presStyleCnt="0"/>
      <dgm:spPr/>
      <dgm:t>
        <a:bodyPr/>
        <a:lstStyle/>
        <a:p>
          <a:endParaRPr lang="es-EC"/>
        </a:p>
      </dgm:t>
    </dgm:pt>
    <dgm:pt modelId="{AC581AC0-618D-407A-843E-44FE9DA708B4}" type="pres">
      <dgm:prSet presAssocID="{A3A7AD79-76A0-4583-98A4-4E950158718E}" presName="parentLeftMargin" presStyleLbl="node1" presStyleIdx="2" presStyleCnt="6"/>
      <dgm:spPr/>
      <dgm:t>
        <a:bodyPr/>
        <a:lstStyle/>
        <a:p>
          <a:endParaRPr lang="es-EC"/>
        </a:p>
      </dgm:t>
    </dgm:pt>
    <dgm:pt modelId="{2BDEEEBE-6E0A-440B-9580-DF35787DFA39}" type="pres">
      <dgm:prSet presAssocID="{A3A7AD79-76A0-4583-98A4-4E950158718E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C6326E-90C3-412C-8DDD-BF0E46A76125}" type="pres">
      <dgm:prSet presAssocID="{A3A7AD79-76A0-4583-98A4-4E950158718E}" presName="negativeSpace" presStyleCnt="0"/>
      <dgm:spPr/>
      <dgm:t>
        <a:bodyPr/>
        <a:lstStyle/>
        <a:p>
          <a:endParaRPr lang="es-EC"/>
        </a:p>
      </dgm:t>
    </dgm:pt>
    <dgm:pt modelId="{74BC3732-A435-4A80-A45A-7C2A4E8E5DED}" type="pres">
      <dgm:prSet presAssocID="{A3A7AD79-76A0-4583-98A4-4E950158718E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983F4-84FD-4BA7-8B7D-B7ECDA7034F9}" type="pres">
      <dgm:prSet presAssocID="{941DBA42-D16B-4515-8193-F3A0ED0C0C4A}" presName="spaceBetweenRectangles" presStyleCnt="0"/>
      <dgm:spPr/>
      <dgm:t>
        <a:bodyPr/>
        <a:lstStyle/>
        <a:p>
          <a:endParaRPr lang="es-EC"/>
        </a:p>
      </dgm:t>
    </dgm:pt>
    <dgm:pt modelId="{5E9BB04E-1A09-460A-A1F8-18128820D827}" type="pres">
      <dgm:prSet presAssocID="{F25DF6BF-0E0A-4F4B-A52D-896DB591044E}" presName="parentLin" presStyleCnt="0"/>
      <dgm:spPr/>
      <dgm:t>
        <a:bodyPr/>
        <a:lstStyle/>
        <a:p>
          <a:endParaRPr lang="es-EC"/>
        </a:p>
      </dgm:t>
    </dgm:pt>
    <dgm:pt modelId="{F5E0E6CF-2E59-4742-A825-B2A8E2BF8366}" type="pres">
      <dgm:prSet presAssocID="{F25DF6BF-0E0A-4F4B-A52D-896DB591044E}" presName="parentLeftMargin" presStyleLbl="node1" presStyleIdx="3" presStyleCnt="6"/>
      <dgm:spPr/>
      <dgm:t>
        <a:bodyPr/>
        <a:lstStyle/>
        <a:p>
          <a:endParaRPr lang="es-EC"/>
        </a:p>
      </dgm:t>
    </dgm:pt>
    <dgm:pt modelId="{F9B960DF-3182-44B0-BCCA-F05FCF4D0DD1}" type="pres">
      <dgm:prSet presAssocID="{F25DF6BF-0E0A-4F4B-A52D-896DB591044E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81D4D0-1AF9-44DD-848C-CCC2BFB65264}" type="pres">
      <dgm:prSet presAssocID="{F25DF6BF-0E0A-4F4B-A52D-896DB591044E}" presName="negativeSpace" presStyleCnt="0"/>
      <dgm:spPr/>
      <dgm:t>
        <a:bodyPr/>
        <a:lstStyle/>
        <a:p>
          <a:endParaRPr lang="es-EC"/>
        </a:p>
      </dgm:t>
    </dgm:pt>
    <dgm:pt modelId="{18BC559E-03DD-42AB-9E18-FC8E70962A2B}" type="pres">
      <dgm:prSet presAssocID="{F25DF6BF-0E0A-4F4B-A52D-896DB591044E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135A4D-B887-4CEE-9497-36B9875C8A86}" type="pres">
      <dgm:prSet presAssocID="{C3474F9E-1905-47A2-99E7-75D07F2ED7B7}" presName="spaceBetweenRectangles" presStyleCnt="0"/>
      <dgm:spPr/>
      <dgm:t>
        <a:bodyPr/>
        <a:lstStyle/>
        <a:p>
          <a:endParaRPr lang="es-EC"/>
        </a:p>
      </dgm:t>
    </dgm:pt>
    <dgm:pt modelId="{23CA5720-876F-40F6-8478-0970123F2A67}" type="pres">
      <dgm:prSet presAssocID="{9F0521D4-B40D-4223-8FF3-3E93BC32FAF2}" presName="parentLin" presStyleCnt="0"/>
      <dgm:spPr/>
      <dgm:t>
        <a:bodyPr/>
        <a:lstStyle/>
        <a:p>
          <a:endParaRPr lang="es-EC"/>
        </a:p>
      </dgm:t>
    </dgm:pt>
    <dgm:pt modelId="{CB844AE7-56A5-42AF-859D-347AA70BB169}" type="pres">
      <dgm:prSet presAssocID="{9F0521D4-B40D-4223-8FF3-3E93BC32FAF2}" presName="parentLeftMargin" presStyleLbl="node1" presStyleIdx="4" presStyleCnt="6"/>
      <dgm:spPr/>
      <dgm:t>
        <a:bodyPr/>
        <a:lstStyle/>
        <a:p>
          <a:endParaRPr lang="es-EC"/>
        </a:p>
      </dgm:t>
    </dgm:pt>
    <dgm:pt modelId="{6683EE2F-1E9B-498D-A0D4-01636865FD17}" type="pres">
      <dgm:prSet presAssocID="{9F0521D4-B40D-4223-8FF3-3E93BC32FAF2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73BAC0-DF73-4AE2-9A6B-ACBDBDE95704}" type="pres">
      <dgm:prSet presAssocID="{9F0521D4-B40D-4223-8FF3-3E93BC32FAF2}" presName="negativeSpace" presStyleCnt="0"/>
      <dgm:spPr/>
      <dgm:t>
        <a:bodyPr/>
        <a:lstStyle/>
        <a:p>
          <a:endParaRPr lang="es-EC"/>
        </a:p>
      </dgm:t>
    </dgm:pt>
    <dgm:pt modelId="{88E38233-1CFD-4572-8C5D-6F5510F6C5DB}" type="pres">
      <dgm:prSet presAssocID="{9F0521D4-B40D-4223-8FF3-3E93BC32FAF2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583B310-A32C-4F2B-A372-49E8797D36C7}" type="presOf" srcId="{9F0521D4-B40D-4223-8FF3-3E93BC32FAF2}" destId="{CB844AE7-56A5-42AF-859D-347AA70BB169}" srcOrd="0" destOrd="0" presId="urn:microsoft.com/office/officeart/2005/8/layout/list1"/>
    <dgm:cxn modelId="{F09BC3F2-9101-4CE0-93C2-C42D4809360D}" type="presOf" srcId="{23D13DC0-C15D-48A0-A80A-283A0BB5995D}" destId="{8C3546D4-BC63-4F47-80D7-FC06F043FED7}" srcOrd="1" destOrd="0" presId="urn:microsoft.com/office/officeart/2005/8/layout/list1"/>
    <dgm:cxn modelId="{4E4AD323-0AAC-457B-8464-DB7724CC7ECC}" srcId="{58288F0C-7950-4A84-ABCE-9D1AA89A9446}" destId="{A3A7AD79-76A0-4583-98A4-4E950158718E}" srcOrd="3" destOrd="0" parTransId="{A5C9F23E-D9B3-4262-956C-A8C97A8F3601}" sibTransId="{941DBA42-D16B-4515-8193-F3A0ED0C0C4A}"/>
    <dgm:cxn modelId="{DF366FAE-DB91-4749-9095-8297A43347CE}" type="presOf" srcId="{B4D82762-437A-4113-A487-F9AB417014E0}" destId="{56C16EED-2FD6-48E5-8211-10A739E88534}" srcOrd="0" destOrd="0" presId="urn:microsoft.com/office/officeart/2005/8/layout/list1"/>
    <dgm:cxn modelId="{8078138F-1E7B-4FC8-9429-00BCD07EF273}" type="presOf" srcId="{13064A32-E7BA-4CCA-BA29-ED655B9EA25B}" destId="{2FECA041-0561-496B-9502-52D1D569B970}" srcOrd="0" destOrd="0" presId="urn:microsoft.com/office/officeart/2005/8/layout/list1"/>
    <dgm:cxn modelId="{B4DFF1C3-3475-497E-9D52-A7B9E8EFAA54}" srcId="{58288F0C-7950-4A84-ABCE-9D1AA89A9446}" destId="{F25DF6BF-0E0A-4F4B-A52D-896DB591044E}" srcOrd="4" destOrd="0" parTransId="{45D97352-C1F0-4D7D-AF5E-DF3A5C8BB071}" sibTransId="{C3474F9E-1905-47A2-99E7-75D07F2ED7B7}"/>
    <dgm:cxn modelId="{9C8E8247-2C34-4B97-BEC7-5DCA1BFC284D}" type="presOf" srcId="{F25DF6BF-0E0A-4F4B-A52D-896DB591044E}" destId="{F5E0E6CF-2E59-4742-A825-B2A8E2BF8366}" srcOrd="0" destOrd="0" presId="urn:microsoft.com/office/officeart/2005/8/layout/list1"/>
    <dgm:cxn modelId="{99DF173C-C4DD-4C91-8237-7DB67E284860}" type="presOf" srcId="{13064A32-E7BA-4CCA-BA29-ED655B9EA25B}" destId="{FCC3F529-CEC9-4347-9B63-19C5C71C758D}" srcOrd="1" destOrd="0" presId="urn:microsoft.com/office/officeart/2005/8/layout/list1"/>
    <dgm:cxn modelId="{71D012A0-3BD6-48F0-9FD0-DA7553D26955}" srcId="{58288F0C-7950-4A84-ABCE-9D1AA89A9446}" destId="{23D13DC0-C15D-48A0-A80A-283A0BB5995D}" srcOrd="2" destOrd="0" parTransId="{BF710873-23EF-4CC5-9374-3985AF507057}" sibTransId="{7F017403-F13B-4BCE-A4DF-0AAEF911E899}"/>
    <dgm:cxn modelId="{592DCAA8-6E14-4389-B5CE-5281C14922BE}" type="presOf" srcId="{58288F0C-7950-4A84-ABCE-9D1AA89A9446}" destId="{51EB1E27-B5A1-4D29-8C7B-7B4A5DA4B310}" srcOrd="0" destOrd="0" presId="urn:microsoft.com/office/officeart/2005/8/layout/list1"/>
    <dgm:cxn modelId="{CA76140E-B90F-4A4D-8973-298075B4E261}" srcId="{58288F0C-7950-4A84-ABCE-9D1AA89A9446}" destId="{13064A32-E7BA-4CCA-BA29-ED655B9EA25B}" srcOrd="1" destOrd="0" parTransId="{4CD44C04-873C-4A11-8CBE-A61733B0D615}" sibTransId="{C0F2E489-C7E8-4F2E-A6E1-C81B3F7E8E4E}"/>
    <dgm:cxn modelId="{F08BAA68-8C8B-4D68-9E05-CA1957F78169}" type="presOf" srcId="{A3A7AD79-76A0-4583-98A4-4E950158718E}" destId="{2BDEEEBE-6E0A-440B-9580-DF35787DFA39}" srcOrd="1" destOrd="0" presId="urn:microsoft.com/office/officeart/2005/8/layout/list1"/>
    <dgm:cxn modelId="{FC951451-4AAF-41FA-B08C-0C31E081F093}" srcId="{58288F0C-7950-4A84-ABCE-9D1AA89A9446}" destId="{B4D82762-437A-4113-A487-F9AB417014E0}" srcOrd="0" destOrd="0" parTransId="{039C50D9-3D0C-48CF-BC1B-489A5D708E2D}" sibTransId="{B575E64E-63D4-4D0E-B03F-E60A9AAF5081}"/>
    <dgm:cxn modelId="{27132400-B9E9-491C-B4CE-1526EAAB8E57}" srcId="{58288F0C-7950-4A84-ABCE-9D1AA89A9446}" destId="{9F0521D4-B40D-4223-8FF3-3E93BC32FAF2}" srcOrd="5" destOrd="0" parTransId="{4EA3FE1E-3543-4567-B7CC-A829820E041C}" sibTransId="{D756C8F2-45E7-4E11-8091-E002D57F5CAA}"/>
    <dgm:cxn modelId="{4FE2367A-964F-4680-84FB-77AA2F821784}" type="presOf" srcId="{A3A7AD79-76A0-4583-98A4-4E950158718E}" destId="{AC581AC0-618D-407A-843E-44FE9DA708B4}" srcOrd="0" destOrd="0" presId="urn:microsoft.com/office/officeart/2005/8/layout/list1"/>
    <dgm:cxn modelId="{3A7D1C48-93EB-49C3-9E2E-C11D7A67D151}" type="presOf" srcId="{9F0521D4-B40D-4223-8FF3-3E93BC32FAF2}" destId="{6683EE2F-1E9B-498D-A0D4-01636865FD17}" srcOrd="1" destOrd="0" presId="urn:microsoft.com/office/officeart/2005/8/layout/list1"/>
    <dgm:cxn modelId="{85096ED6-38C4-4086-8E4F-BA96084E025F}" type="presOf" srcId="{23D13DC0-C15D-48A0-A80A-283A0BB5995D}" destId="{3CA62579-F3F7-4761-8480-20B0F9FB2195}" srcOrd="0" destOrd="0" presId="urn:microsoft.com/office/officeart/2005/8/layout/list1"/>
    <dgm:cxn modelId="{76385568-9514-4164-8906-DFB63B2126FD}" type="presOf" srcId="{B4D82762-437A-4113-A487-F9AB417014E0}" destId="{F5B9416B-0B01-4A98-905D-DFD8D1DBA77D}" srcOrd="1" destOrd="0" presId="urn:microsoft.com/office/officeart/2005/8/layout/list1"/>
    <dgm:cxn modelId="{D5F80DB6-715D-4B5B-A504-A66716A5F403}" type="presOf" srcId="{F25DF6BF-0E0A-4F4B-A52D-896DB591044E}" destId="{F9B960DF-3182-44B0-BCCA-F05FCF4D0DD1}" srcOrd="1" destOrd="0" presId="urn:microsoft.com/office/officeart/2005/8/layout/list1"/>
    <dgm:cxn modelId="{BAF1EF93-8D06-41AA-89D3-F52AEC3B27FA}" type="presParOf" srcId="{51EB1E27-B5A1-4D29-8C7B-7B4A5DA4B310}" destId="{87A200DB-549B-4FF7-BE28-36DAB8706954}" srcOrd="0" destOrd="0" presId="urn:microsoft.com/office/officeart/2005/8/layout/list1"/>
    <dgm:cxn modelId="{BBCA2494-7B13-4CCD-8BC3-7C4AD3165CF8}" type="presParOf" srcId="{87A200DB-549B-4FF7-BE28-36DAB8706954}" destId="{56C16EED-2FD6-48E5-8211-10A739E88534}" srcOrd="0" destOrd="0" presId="urn:microsoft.com/office/officeart/2005/8/layout/list1"/>
    <dgm:cxn modelId="{C0827A60-5C4B-447F-B8FE-CA5122553651}" type="presParOf" srcId="{87A200DB-549B-4FF7-BE28-36DAB8706954}" destId="{F5B9416B-0B01-4A98-905D-DFD8D1DBA77D}" srcOrd="1" destOrd="0" presId="urn:microsoft.com/office/officeart/2005/8/layout/list1"/>
    <dgm:cxn modelId="{C9B4BCB3-D93C-455C-A9D7-CE5FA340BD70}" type="presParOf" srcId="{51EB1E27-B5A1-4D29-8C7B-7B4A5DA4B310}" destId="{3CAA6423-B1D9-43F1-98D3-02F0754907BD}" srcOrd="1" destOrd="0" presId="urn:microsoft.com/office/officeart/2005/8/layout/list1"/>
    <dgm:cxn modelId="{3A8E4BD9-8C4D-489A-9652-E2183E81C8BF}" type="presParOf" srcId="{51EB1E27-B5A1-4D29-8C7B-7B4A5DA4B310}" destId="{4287929A-016C-4419-9FFB-EE9937898690}" srcOrd="2" destOrd="0" presId="urn:microsoft.com/office/officeart/2005/8/layout/list1"/>
    <dgm:cxn modelId="{C057DCF0-6C2F-4747-A0F1-F452E98E439D}" type="presParOf" srcId="{51EB1E27-B5A1-4D29-8C7B-7B4A5DA4B310}" destId="{ED3CD474-A7C2-4225-B6D7-DA72CA6C8BC4}" srcOrd="3" destOrd="0" presId="urn:microsoft.com/office/officeart/2005/8/layout/list1"/>
    <dgm:cxn modelId="{D9F19CB9-D9AA-47A9-840A-F2D648DAF658}" type="presParOf" srcId="{51EB1E27-B5A1-4D29-8C7B-7B4A5DA4B310}" destId="{AE1B534F-23C1-4EDB-A8C3-F2394B6EAC33}" srcOrd="4" destOrd="0" presId="urn:microsoft.com/office/officeart/2005/8/layout/list1"/>
    <dgm:cxn modelId="{68C1DC58-3DAD-4C8D-98E5-D5FF1A12B9A4}" type="presParOf" srcId="{AE1B534F-23C1-4EDB-A8C3-F2394B6EAC33}" destId="{2FECA041-0561-496B-9502-52D1D569B970}" srcOrd="0" destOrd="0" presId="urn:microsoft.com/office/officeart/2005/8/layout/list1"/>
    <dgm:cxn modelId="{6B40FD42-41AA-4F73-AC55-2EDA5C7177E8}" type="presParOf" srcId="{AE1B534F-23C1-4EDB-A8C3-F2394B6EAC33}" destId="{FCC3F529-CEC9-4347-9B63-19C5C71C758D}" srcOrd="1" destOrd="0" presId="urn:microsoft.com/office/officeart/2005/8/layout/list1"/>
    <dgm:cxn modelId="{C77DE8A3-476B-4E0D-A564-246B4BF9B842}" type="presParOf" srcId="{51EB1E27-B5A1-4D29-8C7B-7B4A5DA4B310}" destId="{23FCFB24-D5C7-43D2-AC2A-E286834750C0}" srcOrd="5" destOrd="0" presId="urn:microsoft.com/office/officeart/2005/8/layout/list1"/>
    <dgm:cxn modelId="{90206334-9A75-4910-983C-21FA15D5D79A}" type="presParOf" srcId="{51EB1E27-B5A1-4D29-8C7B-7B4A5DA4B310}" destId="{56769473-9A4F-48AF-A856-1DDE19CB3110}" srcOrd="6" destOrd="0" presId="urn:microsoft.com/office/officeart/2005/8/layout/list1"/>
    <dgm:cxn modelId="{964F9C24-DB8F-4124-B8EA-5B1FAEA392B0}" type="presParOf" srcId="{51EB1E27-B5A1-4D29-8C7B-7B4A5DA4B310}" destId="{2EFE3164-A4D6-42C0-9ACA-F4E62769F5D1}" srcOrd="7" destOrd="0" presId="urn:microsoft.com/office/officeart/2005/8/layout/list1"/>
    <dgm:cxn modelId="{5BCFDB4C-ECA4-4FFE-8919-18F5EFEB1020}" type="presParOf" srcId="{51EB1E27-B5A1-4D29-8C7B-7B4A5DA4B310}" destId="{18EC69EE-E9B2-4E04-AF8F-7552E2E1AD39}" srcOrd="8" destOrd="0" presId="urn:microsoft.com/office/officeart/2005/8/layout/list1"/>
    <dgm:cxn modelId="{7865F2BE-91AE-4D2E-B37E-FF3ED6597125}" type="presParOf" srcId="{18EC69EE-E9B2-4E04-AF8F-7552E2E1AD39}" destId="{3CA62579-F3F7-4761-8480-20B0F9FB2195}" srcOrd="0" destOrd="0" presId="urn:microsoft.com/office/officeart/2005/8/layout/list1"/>
    <dgm:cxn modelId="{0D95863D-A1C3-4015-96F4-E4C73F090599}" type="presParOf" srcId="{18EC69EE-E9B2-4E04-AF8F-7552E2E1AD39}" destId="{8C3546D4-BC63-4F47-80D7-FC06F043FED7}" srcOrd="1" destOrd="0" presId="urn:microsoft.com/office/officeart/2005/8/layout/list1"/>
    <dgm:cxn modelId="{E86387BE-EC80-44E2-8863-571075365728}" type="presParOf" srcId="{51EB1E27-B5A1-4D29-8C7B-7B4A5DA4B310}" destId="{2F14243E-73BE-4A10-8337-619EDD0BEFE2}" srcOrd="9" destOrd="0" presId="urn:microsoft.com/office/officeart/2005/8/layout/list1"/>
    <dgm:cxn modelId="{BD86DAD3-2C00-406A-929E-11CD87517401}" type="presParOf" srcId="{51EB1E27-B5A1-4D29-8C7B-7B4A5DA4B310}" destId="{E3D4B4A0-A861-4336-914C-64552CD47E79}" srcOrd="10" destOrd="0" presId="urn:microsoft.com/office/officeart/2005/8/layout/list1"/>
    <dgm:cxn modelId="{A8047C22-032D-4A79-8F53-861CA443F5B5}" type="presParOf" srcId="{51EB1E27-B5A1-4D29-8C7B-7B4A5DA4B310}" destId="{B787DDF5-86E3-4E96-93DD-395CF8DC2DBF}" srcOrd="11" destOrd="0" presId="urn:microsoft.com/office/officeart/2005/8/layout/list1"/>
    <dgm:cxn modelId="{EFEF4140-CA79-43EC-93D2-70CF0C4FC6FD}" type="presParOf" srcId="{51EB1E27-B5A1-4D29-8C7B-7B4A5DA4B310}" destId="{F91AF1A0-9E92-4926-A816-35B826F81120}" srcOrd="12" destOrd="0" presId="urn:microsoft.com/office/officeart/2005/8/layout/list1"/>
    <dgm:cxn modelId="{BBEF6CB7-311F-4DF0-846C-E49DACA351BD}" type="presParOf" srcId="{F91AF1A0-9E92-4926-A816-35B826F81120}" destId="{AC581AC0-618D-407A-843E-44FE9DA708B4}" srcOrd="0" destOrd="0" presId="urn:microsoft.com/office/officeart/2005/8/layout/list1"/>
    <dgm:cxn modelId="{DF9A4710-BB72-46D4-AE42-67C987F5C5E1}" type="presParOf" srcId="{F91AF1A0-9E92-4926-A816-35B826F81120}" destId="{2BDEEEBE-6E0A-440B-9580-DF35787DFA39}" srcOrd="1" destOrd="0" presId="urn:microsoft.com/office/officeart/2005/8/layout/list1"/>
    <dgm:cxn modelId="{426C1FAA-E324-471B-BD57-A11C491D5E8B}" type="presParOf" srcId="{51EB1E27-B5A1-4D29-8C7B-7B4A5DA4B310}" destId="{B9C6326E-90C3-412C-8DDD-BF0E46A76125}" srcOrd="13" destOrd="0" presId="urn:microsoft.com/office/officeart/2005/8/layout/list1"/>
    <dgm:cxn modelId="{E6DAEA86-E75B-4FE7-A241-90C89BB906D7}" type="presParOf" srcId="{51EB1E27-B5A1-4D29-8C7B-7B4A5DA4B310}" destId="{74BC3732-A435-4A80-A45A-7C2A4E8E5DED}" srcOrd="14" destOrd="0" presId="urn:microsoft.com/office/officeart/2005/8/layout/list1"/>
    <dgm:cxn modelId="{2494A7A8-DF55-4ABA-BAAB-835CE0EF8493}" type="presParOf" srcId="{51EB1E27-B5A1-4D29-8C7B-7B4A5DA4B310}" destId="{23F983F4-84FD-4BA7-8B7D-B7ECDA7034F9}" srcOrd="15" destOrd="0" presId="urn:microsoft.com/office/officeart/2005/8/layout/list1"/>
    <dgm:cxn modelId="{08BE672E-5402-4157-BA98-3013B4503A62}" type="presParOf" srcId="{51EB1E27-B5A1-4D29-8C7B-7B4A5DA4B310}" destId="{5E9BB04E-1A09-460A-A1F8-18128820D827}" srcOrd="16" destOrd="0" presId="urn:microsoft.com/office/officeart/2005/8/layout/list1"/>
    <dgm:cxn modelId="{6BACBD39-6F1D-4E6D-9885-A6C693F6444F}" type="presParOf" srcId="{5E9BB04E-1A09-460A-A1F8-18128820D827}" destId="{F5E0E6CF-2E59-4742-A825-B2A8E2BF8366}" srcOrd="0" destOrd="0" presId="urn:microsoft.com/office/officeart/2005/8/layout/list1"/>
    <dgm:cxn modelId="{D1425C68-9DA3-4DF4-932B-14205D1FDA91}" type="presParOf" srcId="{5E9BB04E-1A09-460A-A1F8-18128820D827}" destId="{F9B960DF-3182-44B0-BCCA-F05FCF4D0DD1}" srcOrd="1" destOrd="0" presId="urn:microsoft.com/office/officeart/2005/8/layout/list1"/>
    <dgm:cxn modelId="{D3D73FD6-AA0C-47DC-9212-33BEC3021076}" type="presParOf" srcId="{51EB1E27-B5A1-4D29-8C7B-7B4A5DA4B310}" destId="{FE81D4D0-1AF9-44DD-848C-CCC2BFB65264}" srcOrd="17" destOrd="0" presId="urn:microsoft.com/office/officeart/2005/8/layout/list1"/>
    <dgm:cxn modelId="{E0B1B459-8804-4B84-862E-3919079564D9}" type="presParOf" srcId="{51EB1E27-B5A1-4D29-8C7B-7B4A5DA4B310}" destId="{18BC559E-03DD-42AB-9E18-FC8E70962A2B}" srcOrd="18" destOrd="0" presId="urn:microsoft.com/office/officeart/2005/8/layout/list1"/>
    <dgm:cxn modelId="{FCCED1C0-2B2A-4D84-8361-F2D0E912BAB8}" type="presParOf" srcId="{51EB1E27-B5A1-4D29-8C7B-7B4A5DA4B310}" destId="{B8135A4D-B887-4CEE-9497-36B9875C8A86}" srcOrd="19" destOrd="0" presId="urn:microsoft.com/office/officeart/2005/8/layout/list1"/>
    <dgm:cxn modelId="{8F319F77-8BA8-4B27-BBC3-157B9A5F818F}" type="presParOf" srcId="{51EB1E27-B5A1-4D29-8C7B-7B4A5DA4B310}" destId="{23CA5720-876F-40F6-8478-0970123F2A67}" srcOrd="20" destOrd="0" presId="urn:microsoft.com/office/officeart/2005/8/layout/list1"/>
    <dgm:cxn modelId="{E0409661-AADE-466D-8949-0009FABE25D9}" type="presParOf" srcId="{23CA5720-876F-40F6-8478-0970123F2A67}" destId="{CB844AE7-56A5-42AF-859D-347AA70BB169}" srcOrd="0" destOrd="0" presId="urn:microsoft.com/office/officeart/2005/8/layout/list1"/>
    <dgm:cxn modelId="{2B9B11AE-C1C3-450E-93D5-F0F40EA15323}" type="presParOf" srcId="{23CA5720-876F-40F6-8478-0970123F2A67}" destId="{6683EE2F-1E9B-498D-A0D4-01636865FD17}" srcOrd="1" destOrd="0" presId="urn:microsoft.com/office/officeart/2005/8/layout/list1"/>
    <dgm:cxn modelId="{409D9095-2C0A-4364-B116-4D87143791E4}" type="presParOf" srcId="{51EB1E27-B5A1-4D29-8C7B-7B4A5DA4B310}" destId="{3A73BAC0-DF73-4AE2-9A6B-ACBDBDE95704}" srcOrd="21" destOrd="0" presId="urn:microsoft.com/office/officeart/2005/8/layout/list1"/>
    <dgm:cxn modelId="{1966E5D3-F236-45C7-AB49-EA04207B7B60}" type="presParOf" srcId="{51EB1E27-B5A1-4D29-8C7B-7B4A5DA4B310}" destId="{88E38233-1CFD-4572-8C5D-6F5510F6C5DB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CD95AE6-51BF-4516-B708-2667F28AC8C8}" type="doc">
      <dgm:prSet loTypeId="urn:microsoft.com/office/officeart/2005/8/layout/vList3" loCatId="list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D08CBBF1-767F-4B64-8A20-20B3DBC09A9F}">
      <dgm:prSet phldrT="[Texto]" custT="1"/>
      <dgm:spPr/>
      <dgm:t>
        <a:bodyPr/>
        <a:lstStyle/>
        <a:p>
          <a:r>
            <a:rPr lang="es-EC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Solución al 2% de cada azúcar y 0,67% de YNB. 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E6947D-9955-431E-A9F9-F99B93098663}" type="parTrans" cxnId="{7E399467-2131-4B5D-BFB2-1979090042A4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148AD6-F7DF-4C24-9476-787D989C8770}" type="sibTrans" cxnId="{7E399467-2131-4B5D-BFB2-1979090042A4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B6C7FD-95A6-46BC-B3D5-AD8D9D89B91B}">
      <dgm:prSet phldrT="[Texto]" custT="1"/>
      <dgm:spPr/>
      <dgm:t>
        <a:bodyPr/>
        <a:lstStyle/>
        <a:p>
          <a:r>
            <a:rPr lang="es-EC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Registro de resultados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062239-E764-42E4-AD1B-D04ABD92A61A}" type="parTrans" cxnId="{283BF585-11F8-4C34-B2E4-CECB85A8F117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5C8CC8-0A66-4310-AF95-76941253A07D}" type="sibTrans" cxnId="{283BF585-11F8-4C34-B2E4-CECB85A8F117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21E14D-4581-464C-87EC-5A4C6C6AAF99}">
      <dgm:prSet phldrT="[Texto]"/>
      <dgm:spPr/>
      <dgm:t>
        <a:bodyPr/>
        <a:lstStyle/>
        <a:p>
          <a:r>
            <a:rPr lang="es-EC" smtClean="0">
              <a:latin typeface="Times New Roman" panose="02020603050405020304" pitchFamily="18" charset="0"/>
              <a:cs typeface="Times New Roman" panose="02020603050405020304" pitchFamily="18" charset="0"/>
            </a:rPr>
            <a:t>Filtración y preparación de muestras 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A9B8F4-349E-4F65-9B10-BDB1015EC75E}" type="parTrans" cxnId="{5CC07094-6A8F-4360-808D-E90841CBFAE9}">
      <dgm:prSet/>
      <dgm:spPr/>
      <dgm:t>
        <a:bodyPr/>
        <a:lstStyle/>
        <a:p>
          <a:endParaRPr lang="es-EC"/>
        </a:p>
      </dgm:t>
    </dgm:pt>
    <dgm:pt modelId="{3A88BB6E-C4CB-4E9E-B22D-68DCDDBA608E}" type="sibTrans" cxnId="{5CC07094-6A8F-4360-808D-E90841CBFAE9}">
      <dgm:prSet/>
      <dgm:spPr/>
      <dgm:t>
        <a:bodyPr/>
        <a:lstStyle/>
        <a:p>
          <a:endParaRPr lang="es-EC"/>
        </a:p>
      </dgm:t>
    </dgm:pt>
    <dgm:pt modelId="{25D9A7A5-22A3-4F9C-A0F7-1D6A2E97693E}">
      <dgm:prSet/>
      <dgm:spPr/>
      <dgm:t>
        <a:bodyPr/>
        <a:lstStyle/>
        <a:p>
          <a:r>
            <a:rPr lang="es-EC" smtClean="0">
              <a:latin typeface="Times New Roman" panose="02020603050405020304" pitchFamily="18" charset="0"/>
              <a:cs typeface="Times New Roman" panose="02020603050405020304" pitchFamily="18" charset="0"/>
            </a:rPr>
            <a:t>Siembra de las levaduras e incubación a 25°C por 3, 7, 14 y 21 días.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B21DAE-4086-4C16-B83A-26972C5AB2E0}" type="parTrans" cxnId="{13165DE3-35C7-4A62-9524-C351E6E2F332}">
      <dgm:prSet/>
      <dgm:spPr/>
      <dgm:t>
        <a:bodyPr/>
        <a:lstStyle/>
        <a:p>
          <a:endParaRPr lang="es-EC"/>
        </a:p>
      </dgm:t>
    </dgm:pt>
    <dgm:pt modelId="{B54012DE-E963-4523-B052-20C1E4DBEC1C}" type="sibTrans" cxnId="{13165DE3-35C7-4A62-9524-C351E6E2F332}">
      <dgm:prSet/>
      <dgm:spPr/>
      <dgm:t>
        <a:bodyPr/>
        <a:lstStyle/>
        <a:p>
          <a:endParaRPr lang="es-EC"/>
        </a:p>
      </dgm:t>
    </dgm:pt>
    <dgm:pt modelId="{3D1793C1-FEA5-4C97-BDD4-369BCB8DFAF3}" type="pres">
      <dgm:prSet presAssocID="{3CD95AE6-51BF-4516-B708-2667F28AC8C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E83FCF0-13C7-4F7E-B685-A50B13F65A99}" type="pres">
      <dgm:prSet presAssocID="{D08CBBF1-767F-4B64-8A20-20B3DBC09A9F}" presName="composite" presStyleCnt="0"/>
      <dgm:spPr/>
      <dgm:t>
        <a:bodyPr/>
        <a:lstStyle/>
        <a:p>
          <a:endParaRPr lang="es-EC"/>
        </a:p>
      </dgm:t>
    </dgm:pt>
    <dgm:pt modelId="{1D2E6C97-846C-477F-B938-CF6FBB9191E1}" type="pres">
      <dgm:prSet presAssocID="{D08CBBF1-767F-4B64-8A20-20B3DBC09A9F}" presName="imgShp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B2F8E8AF-A338-400B-957E-49E44DB41FAF}" type="pres">
      <dgm:prSet presAssocID="{D08CBBF1-767F-4B64-8A20-20B3DBC09A9F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6ADC8B0-FBF3-432E-948E-652D8ADC12FF}" type="pres">
      <dgm:prSet presAssocID="{B6148AD6-F7DF-4C24-9476-787D989C8770}" presName="spacing" presStyleCnt="0"/>
      <dgm:spPr/>
      <dgm:t>
        <a:bodyPr/>
        <a:lstStyle/>
        <a:p>
          <a:endParaRPr lang="es-EC"/>
        </a:p>
      </dgm:t>
    </dgm:pt>
    <dgm:pt modelId="{EA926CD2-F035-4367-AA0A-2FD7C148185F}" type="pres">
      <dgm:prSet presAssocID="{CC21E14D-4581-464C-87EC-5A4C6C6AAF99}" presName="composite" presStyleCnt="0"/>
      <dgm:spPr/>
      <dgm:t>
        <a:bodyPr/>
        <a:lstStyle/>
        <a:p>
          <a:endParaRPr lang="es-EC"/>
        </a:p>
      </dgm:t>
    </dgm:pt>
    <dgm:pt modelId="{0A1CF2EC-A3D7-4439-8266-797773CEA6E4}" type="pres">
      <dgm:prSet presAssocID="{CC21E14D-4581-464C-87EC-5A4C6C6AAF99}" presName="imgShp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57C6E5BC-7A4F-4025-AA1A-42251C4F7126}" type="pres">
      <dgm:prSet presAssocID="{CC21E14D-4581-464C-87EC-5A4C6C6AAF99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1A531DF-25CC-44E3-83A9-81F257031C9A}" type="pres">
      <dgm:prSet presAssocID="{3A88BB6E-C4CB-4E9E-B22D-68DCDDBA608E}" presName="spacing" presStyleCnt="0"/>
      <dgm:spPr/>
      <dgm:t>
        <a:bodyPr/>
        <a:lstStyle/>
        <a:p>
          <a:endParaRPr lang="es-EC"/>
        </a:p>
      </dgm:t>
    </dgm:pt>
    <dgm:pt modelId="{93913EC0-806A-45F1-B96D-CF08D1C18BB2}" type="pres">
      <dgm:prSet presAssocID="{25D9A7A5-22A3-4F9C-A0F7-1D6A2E97693E}" presName="composite" presStyleCnt="0"/>
      <dgm:spPr/>
      <dgm:t>
        <a:bodyPr/>
        <a:lstStyle/>
        <a:p>
          <a:endParaRPr lang="es-EC"/>
        </a:p>
      </dgm:t>
    </dgm:pt>
    <dgm:pt modelId="{9E30A175-60C1-4782-9444-C7D48FFFB9BD}" type="pres">
      <dgm:prSet presAssocID="{25D9A7A5-22A3-4F9C-A0F7-1D6A2E97693E}" presName="imgShp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CF1D42A4-7739-41D2-9A16-A44ADB470257}" type="pres">
      <dgm:prSet presAssocID="{25D9A7A5-22A3-4F9C-A0F7-1D6A2E97693E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AD375C4-71BA-41AB-87B8-41526EF1CD23}" type="pres">
      <dgm:prSet presAssocID="{B54012DE-E963-4523-B052-20C1E4DBEC1C}" presName="spacing" presStyleCnt="0"/>
      <dgm:spPr/>
      <dgm:t>
        <a:bodyPr/>
        <a:lstStyle/>
        <a:p>
          <a:endParaRPr lang="es-EC"/>
        </a:p>
      </dgm:t>
    </dgm:pt>
    <dgm:pt modelId="{2C58F4D2-E0D5-48D0-87CF-543B2539EBCC}" type="pres">
      <dgm:prSet presAssocID="{FCB6C7FD-95A6-46BC-B3D5-AD8D9D89B91B}" presName="composite" presStyleCnt="0"/>
      <dgm:spPr/>
      <dgm:t>
        <a:bodyPr/>
        <a:lstStyle/>
        <a:p>
          <a:endParaRPr lang="es-EC"/>
        </a:p>
      </dgm:t>
    </dgm:pt>
    <dgm:pt modelId="{14675D00-1479-4135-9F18-20F89B909A01}" type="pres">
      <dgm:prSet presAssocID="{FCB6C7FD-95A6-46BC-B3D5-AD8D9D89B91B}" presName="imgShp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EF29DBEB-C4F9-46AF-807A-65B65E7B6CA3}" type="pres">
      <dgm:prSet presAssocID="{FCB6C7FD-95A6-46BC-B3D5-AD8D9D89B91B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47E2F01-8EBE-4B7E-AE1B-715C6F5F3564}" type="presOf" srcId="{25D9A7A5-22A3-4F9C-A0F7-1D6A2E97693E}" destId="{CF1D42A4-7739-41D2-9A16-A44ADB470257}" srcOrd="0" destOrd="0" presId="urn:microsoft.com/office/officeart/2005/8/layout/vList3"/>
    <dgm:cxn modelId="{A2A5B388-7D44-463D-BD64-B50378729B1B}" type="presOf" srcId="{D08CBBF1-767F-4B64-8A20-20B3DBC09A9F}" destId="{B2F8E8AF-A338-400B-957E-49E44DB41FAF}" srcOrd="0" destOrd="0" presId="urn:microsoft.com/office/officeart/2005/8/layout/vList3"/>
    <dgm:cxn modelId="{0BEA08A8-09F8-4096-AEF5-C46EE1D18BB6}" type="presOf" srcId="{3CD95AE6-51BF-4516-B708-2667F28AC8C8}" destId="{3D1793C1-FEA5-4C97-BDD4-369BCB8DFAF3}" srcOrd="0" destOrd="0" presId="urn:microsoft.com/office/officeart/2005/8/layout/vList3"/>
    <dgm:cxn modelId="{C99BA3AC-02F3-4F70-AABF-3BCB87F175A2}" type="presOf" srcId="{CC21E14D-4581-464C-87EC-5A4C6C6AAF99}" destId="{57C6E5BC-7A4F-4025-AA1A-42251C4F7126}" srcOrd="0" destOrd="0" presId="urn:microsoft.com/office/officeart/2005/8/layout/vList3"/>
    <dgm:cxn modelId="{EC878118-144E-4D18-91B6-2D235A3E0E96}" type="presOf" srcId="{FCB6C7FD-95A6-46BC-B3D5-AD8D9D89B91B}" destId="{EF29DBEB-C4F9-46AF-807A-65B65E7B6CA3}" srcOrd="0" destOrd="0" presId="urn:microsoft.com/office/officeart/2005/8/layout/vList3"/>
    <dgm:cxn modelId="{5CC07094-6A8F-4360-808D-E90841CBFAE9}" srcId="{3CD95AE6-51BF-4516-B708-2667F28AC8C8}" destId="{CC21E14D-4581-464C-87EC-5A4C6C6AAF99}" srcOrd="1" destOrd="0" parTransId="{37A9B8F4-349E-4F65-9B10-BDB1015EC75E}" sibTransId="{3A88BB6E-C4CB-4E9E-B22D-68DCDDBA608E}"/>
    <dgm:cxn modelId="{13165DE3-35C7-4A62-9524-C351E6E2F332}" srcId="{3CD95AE6-51BF-4516-B708-2667F28AC8C8}" destId="{25D9A7A5-22A3-4F9C-A0F7-1D6A2E97693E}" srcOrd="2" destOrd="0" parTransId="{73B21DAE-4086-4C16-B83A-26972C5AB2E0}" sibTransId="{B54012DE-E963-4523-B052-20C1E4DBEC1C}"/>
    <dgm:cxn modelId="{7E399467-2131-4B5D-BFB2-1979090042A4}" srcId="{3CD95AE6-51BF-4516-B708-2667F28AC8C8}" destId="{D08CBBF1-767F-4B64-8A20-20B3DBC09A9F}" srcOrd="0" destOrd="0" parTransId="{78E6947D-9955-431E-A9F9-F99B93098663}" sibTransId="{B6148AD6-F7DF-4C24-9476-787D989C8770}"/>
    <dgm:cxn modelId="{283BF585-11F8-4C34-B2E4-CECB85A8F117}" srcId="{3CD95AE6-51BF-4516-B708-2667F28AC8C8}" destId="{FCB6C7FD-95A6-46BC-B3D5-AD8D9D89B91B}" srcOrd="3" destOrd="0" parTransId="{C9062239-E764-42E4-AD1B-D04ABD92A61A}" sibTransId="{535C8CC8-0A66-4310-AF95-76941253A07D}"/>
    <dgm:cxn modelId="{FAC03BEE-5ADC-4FEF-8600-5E05C0143D9E}" type="presParOf" srcId="{3D1793C1-FEA5-4C97-BDD4-369BCB8DFAF3}" destId="{8E83FCF0-13C7-4F7E-B685-A50B13F65A99}" srcOrd="0" destOrd="0" presId="urn:microsoft.com/office/officeart/2005/8/layout/vList3"/>
    <dgm:cxn modelId="{68320A7F-6211-4014-B779-4982898FA837}" type="presParOf" srcId="{8E83FCF0-13C7-4F7E-B685-A50B13F65A99}" destId="{1D2E6C97-846C-477F-B938-CF6FBB9191E1}" srcOrd="0" destOrd="0" presId="urn:microsoft.com/office/officeart/2005/8/layout/vList3"/>
    <dgm:cxn modelId="{3A1F6AAF-1E7F-4916-B19D-F32978621AC9}" type="presParOf" srcId="{8E83FCF0-13C7-4F7E-B685-A50B13F65A99}" destId="{B2F8E8AF-A338-400B-957E-49E44DB41FAF}" srcOrd="1" destOrd="0" presId="urn:microsoft.com/office/officeart/2005/8/layout/vList3"/>
    <dgm:cxn modelId="{9572C42B-9ED5-465A-A1B5-678CD99BA5AA}" type="presParOf" srcId="{3D1793C1-FEA5-4C97-BDD4-369BCB8DFAF3}" destId="{F6ADC8B0-FBF3-432E-948E-652D8ADC12FF}" srcOrd="1" destOrd="0" presId="urn:microsoft.com/office/officeart/2005/8/layout/vList3"/>
    <dgm:cxn modelId="{D9D48987-A695-4068-8F94-4B51F3552F25}" type="presParOf" srcId="{3D1793C1-FEA5-4C97-BDD4-369BCB8DFAF3}" destId="{EA926CD2-F035-4367-AA0A-2FD7C148185F}" srcOrd="2" destOrd="0" presId="urn:microsoft.com/office/officeart/2005/8/layout/vList3"/>
    <dgm:cxn modelId="{ABA8360C-EA18-48E5-AF3D-93DA68773313}" type="presParOf" srcId="{EA926CD2-F035-4367-AA0A-2FD7C148185F}" destId="{0A1CF2EC-A3D7-4439-8266-797773CEA6E4}" srcOrd="0" destOrd="0" presId="urn:microsoft.com/office/officeart/2005/8/layout/vList3"/>
    <dgm:cxn modelId="{423AAB06-48B9-4533-AD48-AD3C4047D8E9}" type="presParOf" srcId="{EA926CD2-F035-4367-AA0A-2FD7C148185F}" destId="{57C6E5BC-7A4F-4025-AA1A-42251C4F7126}" srcOrd="1" destOrd="0" presId="urn:microsoft.com/office/officeart/2005/8/layout/vList3"/>
    <dgm:cxn modelId="{900F2660-888F-4E21-B3F7-146E385E5E29}" type="presParOf" srcId="{3D1793C1-FEA5-4C97-BDD4-369BCB8DFAF3}" destId="{E1A531DF-25CC-44E3-83A9-81F257031C9A}" srcOrd="3" destOrd="0" presId="urn:microsoft.com/office/officeart/2005/8/layout/vList3"/>
    <dgm:cxn modelId="{7536F9B9-F456-4CF9-8147-A27E792220F5}" type="presParOf" srcId="{3D1793C1-FEA5-4C97-BDD4-369BCB8DFAF3}" destId="{93913EC0-806A-45F1-B96D-CF08D1C18BB2}" srcOrd="4" destOrd="0" presId="urn:microsoft.com/office/officeart/2005/8/layout/vList3"/>
    <dgm:cxn modelId="{09EBD4B6-703E-41B8-A19A-EAEB06938DA1}" type="presParOf" srcId="{93913EC0-806A-45F1-B96D-CF08D1C18BB2}" destId="{9E30A175-60C1-4782-9444-C7D48FFFB9BD}" srcOrd="0" destOrd="0" presId="urn:microsoft.com/office/officeart/2005/8/layout/vList3"/>
    <dgm:cxn modelId="{DF408332-4A5E-429C-BF84-C02BC69DEE5A}" type="presParOf" srcId="{93913EC0-806A-45F1-B96D-CF08D1C18BB2}" destId="{CF1D42A4-7739-41D2-9A16-A44ADB470257}" srcOrd="1" destOrd="0" presId="urn:microsoft.com/office/officeart/2005/8/layout/vList3"/>
    <dgm:cxn modelId="{796A5071-2616-4C5C-8466-AFD93DBA3F7F}" type="presParOf" srcId="{3D1793C1-FEA5-4C97-BDD4-369BCB8DFAF3}" destId="{9AD375C4-71BA-41AB-87B8-41526EF1CD23}" srcOrd="5" destOrd="0" presId="urn:microsoft.com/office/officeart/2005/8/layout/vList3"/>
    <dgm:cxn modelId="{AABA5DBD-3BA5-4790-A475-0F0A06D167A4}" type="presParOf" srcId="{3D1793C1-FEA5-4C97-BDD4-369BCB8DFAF3}" destId="{2C58F4D2-E0D5-48D0-87CF-543B2539EBCC}" srcOrd="6" destOrd="0" presId="urn:microsoft.com/office/officeart/2005/8/layout/vList3"/>
    <dgm:cxn modelId="{BB6F9377-5E62-4B08-A319-2B8703993464}" type="presParOf" srcId="{2C58F4D2-E0D5-48D0-87CF-543B2539EBCC}" destId="{14675D00-1479-4135-9F18-20F89B909A01}" srcOrd="0" destOrd="0" presId="urn:microsoft.com/office/officeart/2005/8/layout/vList3"/>
    <dgm:cxn modelId="{627ED417-F98F-4E91-B872-5AD88040F351}" type="presParOf" srcId="{2C58F4D2-E0D5-48D0-87CF-543B2539EBCC}" destId="{EF29DBEB-C4F9-46AF-807A-65B65E7B6CA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8288F0C-7950-4A84-ABCE-9D1AA89A9446}" type="doc">
      <dgm:prSet loTypeId="urn:microsoft.com/office/officeart/2005/8/layout/list1" loCatId="list" qsTypeId="urn:microsoft.com/office/officeart/2005/8/quickstyle/simple5" qsCatId="simple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B4D82762-437A-4113-A487-F9AB417014E0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1. Introducción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039C50D9-3D0C-48CF-BC1B-489A5D708E2D}" type="parTrans" cxnId="{FC951451-4AAF-41FA-B08C-0C31E081F093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575E64E-63D4-4D0E-B03F-E60A9AAF5081}" type="sibTrans" cxnId="{FC951451-4AAF-41FA-B08C-0C31E081F093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064A32-E7BA-4CCA-BA29-ED655B9EA25B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2. Objetivos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4CD44C04-873C-4A11-8CBE-A61733B0D615}" type="parTrans" cxnId="{CA76140E-B90F-4A4D-8973-298075B4E26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F2E489-C7E8-4F2E-A6E1-C81B3F7E8E4E}" type="sibTrans" cxnId="{CA76140E-B90F-4A4D-8973-298075B4E26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3D13DC0-C15D-48A0-A80A-283A0BB5995D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3. Materiales y métodos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BF710873-23EF-4CC5-9374-3985AF507057}" type="parTrans" cxnId="{71D012A0-3BD6-48F0-9FD0-DA7553D2695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F017403-F13B-4BCE-A4DF-0AAEF911E899}" type="sibTrans" cxnId="{71D012A0-3BD6-48F0-9FD0-DA7553D2695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A7AD79-76A0-4583-98A4-4E950158718E}">
      <dgm:prSet phldrT="[Texto]" custT="1"/>
      <dgm:spPr/>
      <dgm:t>
        <a:bodyPr/>
        <a:lstStyle/>
        <a:p>
          <a:r>
            <a:rPr lang="es-EC" sz="2000" b="1" smtClean="0">
              <a:latin typeface="Times New Roman" pitchFamily="18" charset="0"/>
              <a:cs typeface="Times New Roman" pitchFamily="18" charset="0"/>
            </a:rPr>
            <a:t>4. Resultados y discusión</a:t>
          </a:r>
          <a:endParaRPr lang="es-EC" sz="2000" b="1" dirty="0" smtClean="0">
            <a:latin typeface="Times New Roman" pitchFamily="18" charset="0"/>
            <a:cs typeface="Times New Roman" pitchFamily="18" charset="0"/>
          </a:endParaRPr>
        </a:p>
      </dgm:t>
    </dgm:pt>
    <dgm:pt modelId="{A5C9F23E-D9B3-4262-956C-A8C97A8F3601}" type="parTrans" cxnId="{4E4AD323-0AAC-457B-8464-DB7724CC7ECC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41DBA42-D16B-4515-8193-F3A0ED0C0C4A}" type="sibTrans" cxnId="{4E4AD323-0AAC-457B-8464-DB7724CC7ECC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5DF6BF-0E0A-4F4B-A52D-896DB591044E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5. Conclusiones</a:t>
          </a:r>
          <a:endParaRPr lang="es-EC" sz="1800" b="0" dirty="0" smtClean="0">
            <a:latin typeface="Times New Roman" pitchFamily="18" charset="0"/>
            <a:cs typeface="Times New Roman" pitchFamily="18" charset="0"/>
          </a:endParaRPr>
        </a:p>
      </dgm:t>
    </dgm:pt>
    <dgm:pt modelId="{45D97352-C1F0-4D7D-AF5E-DF3A5C8BB071}" type="parTrans" cxnId="{B4DFF1C3-3475-497E-9D52-A7B9E8EFAA54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474F9E-1905-47A2-99E7-75D07F2ED7B7}" type="sibTrans" cxnId="{B4DFF1C3-3475-497E-9D52-A7B9E8EFAA54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0521D4-B40D-4223-8FF3-3E93BC32FAF2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6. Recomendaciones</a:t>
          </a:r>
          <a:endParaRPr lang="es-EC" sz="1800" b="0" dirty="0" smtClean="0">
            <a:latin typeface="Times New Roman" pitchFamily="18" charset="0"/>
            <a:cs typeface="Times New Roman" pitchFamily="18" charset="0"/>
          </a:endParaRPr>
        </a:p>
      </dgm:t>
    </dgm:pt>
    <dgm:pt modelId="{4EA3FE1E-3543-4567-B7CC-A829820E041C}" type="parTrans" cxnId="{27132400-B9E9-491C-B4CE-1526EAAB8E57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756C8F2-45E7-4E11-8091-E002D57F5CAA}" type="sibTrans" cxnId="{27132400-B9E9-491C-B4CE-1526EAAB8E57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1EB1E27-B5A1-4D29-8C7B-7B4A5DA4B310}" type="pres">
      <dgm:prSet presAssocID="{58288F0C-7950-4A84-ABCE-9D1AA89A944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7A200DB-549B-4FF7-BE28-36DAB8706954}" type="pres">
      <dgm:prSet presAssocID="{B4D82762-437A-4113-A487-F9AB417014E0}" presName="parentLin" presStyleCnt="0"/>
      <dgm:spPr/>
      <dgm:t>
        <a:bodyPr/>
        <a:lstStyle/>
        <a:p>
          <a:endParaRPr lang="es-EC"/>
        </a:p>
      </dgm:t>
    </dgm:pt>
    <dgm:pt modelId="{56C16EED-2FD6-48E5-8211-10A739E88534}" type="pres">
      <dgm:prSet presAssocID="{B4D82762-437A-4113-A487-F9AB417014E0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F5B9416B-0B01-4A98-905D-DFD8D1DBA77D}" type="pres">
      <dgm:prSet presAssocID="{B4D82762-437A-4113-A487-F9AB417014E0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AA6423-B1D9-43F1-98D3-02F0754907BD}" type="pres">
      <dgm:prSet presAssocID="{B4D82762-437A-4113-A487-F9AB417014E0}" presName="negativeSpace" presStyleCnt="0"/>
      <dgm:spPr/>
      <dgm:t>
        <a:bodyPr/>
        <a:lstStyle/>
        <a:p>
          <a:endParaRPr lang="es-EC"/>
        </a:p>
      </dgm:t>
    </dgm:pt>
    <dgm:pt modelId="{4287929A-016C-4419-9FFB-EE9937898690}" type="pres">
      <dgm:prSet presAssocID="{B4D82762-437A-4113-A487-F9AB417014E0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3CD474-A7C2-4225-B6D7-DA72CA6C8BC4}" type="pres">
      <dgm:prSet presAssocID="{B575E64E-63D4-4D0E-B03F-E60A9AAF5081}" presName="spaceBetweenRectangles" presStyleCnt="0"/>
      <dgm:spPr/>
      <dgm:t>
        <a:bodyPr/>
        <a:lstStyle/>
        <a:p>
          <a:endParaRPr lang="es-EC"/>
        </a:p>
      </dgm:t>
    </dgm:pt>
    <dgm:pt modelId="{AE1B534F-23C1-4EDB-A8C3-F2394B6EAC33}" type="pres">
      <dgm:prSet presAssocID="{13064A32-E7BA-4CCA-BA29-ED655B9EA25B}" presName="parentLin" presStyleCnt="0"/>
      <dgm:spPr/>
      <dgm:t>
        <a:bodyPr/>
        <a:lstStyle/>
        <a:p>
          <a:endParaRPr lang="es-EC"/>
        </a:p>
      </dgm:t>
    </dgm:pt>
    <dgm:pt modelId="{2FECA041-0561-496B-9502-52D1D569B970}" type="pres">
      <dgm:prSet presAssocID="{13064A32-E7BA-4CCA-BA29-ED655B9EA25B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FCC3F529-CEC9-4347-9B63-19C5C71C758D}" type="pres">
      <dgm:prSet presAssocID="{13064A32-E7BA-4CCA-BA29-ED655B9EA25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CFB24-D5C7-43D2-AC2A-E286834750C0}" type="pres">
      <dgm:prSet presAssocID="{13064A32-E7BA-4CCA-BA29-ED655B9EA25B}" presName="negativeSpace" presStyleCnt="0"/>
      <dgm:spPr/>
      <dgm:t>
        <a:bodyPr/>
        <a:lstStyle/>
        <a:p>
          <a:endParaRPr lang="es-EC"/>
        </a:p>
      </dgm:t>
    </dgm:pt>
    <dgm:pt modelId="{56769473-9A4F-48AF-A856-1DDE19CB3110}" type="pres">
      <dgm:prSet presAssocID="{13064A32-E7BA-4CCA-BA29-ED655B9EA25B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FE3164-A4D6-42C0-9ACA-F4E62769F5D1}" type="pres">
      <dgm:prSet presAssocID="{C0F2E489-C7E8-4F2E-A6E1-C81B3F7E8E4E}" presName="spaceBetweenRectangles" presStyleCnt="0"/>
      <dgm:spPr/>
      <dgm:t>
        <a:bodyPr/>
        <a:lstStyle/>
        <a:p>
          <a:endParaRPr lang="es-EC"/>
        </a:p>
      </dgm:t>
    </dgm:pt>
    <dgm:pt modelId="{18EC69EE-E9B2-4E04-AF8F-7552E2E1AD39}" type="pres">
      <dgm:prSet presAssocID="{23D13DC0-C15D-48A0-A80A-283A0BB5995D}" presName="parentLin" presStyleCnt="0"/>
      <dgm:spPr/>
      <dgm:t>
        <a:bodyPr/>
        <a:lstStyle/>
        <a:p>
          <a:endParaRPr lang="es-EC"/>
        </a:p>
      </dgm:t>
    </dgm:pt>
    <dgm:pt modelId="{3CA62579-F3F7-4761-8480-20B0F9FB2195}" type="pres">
      <dgm:prSet presAssocID="{23D13DC0-C15D-48A0-A80A-283A0BB5995D}" presName="parentLeftMargin" presStyleLbl="node1" presStyleIdx="1" presStyleCnt="6"/>
      <dgm:spPr/>
      <dgm:t>
        <a:bodyPr/>
        <a:lstStyle/>
        <a:p>
          <a:endParaRPr lang="es-EC"/>
        </a:p>
      </dgm:t>
    </dgm:pt>
    <dgm:pt modelId="{8C3546D4-BC63-4F47-80D7-FC06F043FED7}" type="pres">
      <dgm:prSet presAssocID="{23D13DC0-C15D-48A0-A80A-283A0BB5995D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14243E-73BE-4A10-8337-619EDD0BEFE2}" type="pres">
      <dgm:prSet presAssocID="{23D13DC0-C15D-48A0-A80A-283A0BB5995D}" presName="negativeSpace" presStyleCnt="0"/>
      <dgm:spPr/>
      <dgm:t>
        <a:bodyPr/>
        <a:lstStyle/>
        <a:p>
          <a:endParaRPr lang="es-EC"/>
        </a:p>
      </dgm:t>
    </dgm:pt>
    <dgm:pt modelId="{E3D4B4A0-A861-4336-914C-64552CD47E79}" type="pres">
      <dgm:prSet presAssocID="{23D13DC0-C15D-48A0-A80A-283A0BB5995D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87DDF5-86E3-4E96-93DD-395CF8DC2DBF}" type="pres">
      <dgm:prSet presAssocID="{7F017403-F13B-4BCE-A4DF-0AAEF911E899}" presName="spaceBetweenRectangles" presStyleCnt="0"/>
      <dgm:spPr/>
      <dgm:t>
        <a:bodyPr/>
        <a:lstStyle/>
        <a:p>
          <a:endParaRPr lang="es-EC"/>
        </a:p>
      </dgm:t>
    </dgm:pt>
    <dgm:pt modelId="{F91AF1A0-9E92-4926-A816-35B826F81120}" type="pres">
      <dgm:prSet presAssocID="{A3A7AD79-76A0-4583-98A4-4E950158718E}" presName="parentLin" presStyleCnt="0"/>
      <dgm:spPr/>
      <dgm:t>
        <a:bodyPr/>
        <a:lstStyle/>
        <a:p>
          <a:endParaRPr lang="es-EC"/>
        </a:p>
      </dgm:t>
    </dgm:pt>
    <dgm:pt modelId="{AC581AC0-618D-407A-843E-44FE9DA708B4}" type="pres">
      <dgm:prSet presAssocID="{A3A7AD79-76A0-4583-98A4-4E950158718E}" presName="parentLeftMargin" presStyleLbl="node1" presStyleIdx="2" presStyleCnt="6"/>
      <dgm:spPr/>
      <dgm:t>
        <a:bodyPr/>
        <a:lstStyle/>
        <a:p>
          <a:endParaRPr lang="es-EC"/>
        </a:p>
      </dgm:t>
    </dgm:pt>
    <dgm:pt modelId="{2BDEEEBE-6E0A-440B-9580-DF35787DFA39}" type="pres">
      <dgm:prSet presAssocID="{A3A7AD79-76A0-4583-98A4-4E950158718E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C6326E-90C3-412C-8DDD-BF0E46A76125}" type="pres">
      <dgm:prSet presAssocID="{A3A7AD79-76A0-4583-98A4-4E950158718E}" presName="negativeSpace" presStyleCnt="0"/>
      <dgm:spPr/>
      <dgm:t>
        <a:bodyPr/>
        <a:lstStyle/>
        <a:p>
          <a:endParaRPr lang="es-EC"/>
        </a:p>
      </dgm:t>
    </dgm:pt>
    <dgm:pt modelId="{74BC3732-A435-4A80-A45A-7C2A4E8E5DED}" type="pres">
      <dgm:prSet presAssocID="{A3A7AD79-76A0-4583-98A4-4E950158718E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983F4-84FD-4BA7-8B7D-B7ECDA7034F9}" type="pres">
      <dgm:prSet presAssocID="{941DBA42-D16B-4515-8193-F3A0ED0C0C4A}" presName="spaceBetweenRectangles" presStyleCnt="0"/>
      <dgm:spPr/>
      <dgm:t>
        <a:bodyPr/>
        <a:lstStyle/>
        <a:p>
          <a:endParaRPr lang="es-EC"/>
        </a:p>
      </dgm:t>
    </dgm:pt>
    <dgm:pt modelId="{5E9BB04E-1A09-460A-A1F8-18128820D827}" type="pres">
      <dgm:prSet presAssocID="{F25DF6BF-0E0A-4F4B-A52D-896DB591044E}" presName="parentLin" presStyleCnt="0"/>
      <dgm:spPr/>
      <dgm:t>
        <a:bodyPr/>
        <a:lstStyle/>
        <a:p>
          <a:endParaRPr lang="es-EC"/>
        </a:p>
      </dgm:t>
    </dgm:pt>
    <dgm:pt modelId="{F5E0E6CF-2E59-4742-A825-B2A8E2BF8366}" type="pres">
      <dgm:prSet presAssocID="{F25DF6BF-0E0A-4F4B-A52D-896DB591044E}" presName="parentLeftMargin" presStyleLbl="node1" presStyleIdx="3" presStyleCnt="6"/>
      <dgm:spPr/>
      <dgm:t>
        <a:bodyPr/>
        <a:lstStyle/>
        <a:p>
          <a:endParaRPr lang="es-EC"/>
        </a:p>
      </dgm:t>
    </dgm:pt>
    <dgm:pt modelId="{F9B960DF-3182-44B0-BCCA-F05FCF4D0DD1}" type="pres">
      <dgm:prSet presAssocID="{F25DF6BF-0E0A-4F4B-A52D-896DB591044E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81D4D0-1AF9-44DD-848C-CCC2BFB65264}" type="pres">
      <dgm:prSet presAssocID="{F25DF6BF-0E0A-4F4B-A52D-896DB591044E}" presName="negativeSpace" presStyleCnt="0"/>
      <dgm:spPr/>
      <dgm:t>
        <a:bodyPr/>
        <a:lstStyle/>
        <a:p>
          <a:endParaRPr lang="es-EC"/>
        </a:p>
      </dgm:t>
    </dgm:pt>
    <dgm:pt modelId="{18BC559E-03DD-42AB-9E18-FC8E70962A2B}" type="pres">
      <dgm:prSet presAssocID="{F25DF6BF-0E0A-4F4B-A52D-896DB591044E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135A4D-B887-4CEE-9497-36B9875C8A86}" type="pres">
      <dgm:prSet presAssocID="{C3474F9E-1905-47A2-99E7-75D07F2ED7B7}" presName="spaceBetweenRectangles" presStyleCnt="0"/>
      <dgm:spPr/>
      <dgm:t>
        <a:bodyPr/>
        <a:lstStyle/>
        <a:p>
          <a:endParaRPr lang="es-EC"/>
        </a:p>
      </dgm:t>
    </dgm:pt>
    <dgm:pt modelId="{23CA5720-876F-40F6-8478-0970123F2A67}" type="pres">
      <dgm:prSet presAssocID="{9F0521D4-B40D-4223-8FF3-3E93BC32FAF2}" presName="parentLin" presStyleCnt="0"/>
      <dgm:spPr/>
      <dgm:t>
        <a:bodyPr/>
        <a:lstStyle/>
        <a:p>
          <a:endParaRPr lang="es-EC"/>
        </a:p>
      </dgm:t>
    </dgm:pt>
    <dgm:pt modelId="{CB844AE7-56A5-42AF-859D-347AA70BB169}" type="pres">
      <dgm:prSet presAssocID="{9F0521D4-B40D-4223-8FF3-3E93BC32FAF2}" presName="parentLeftMargin" presStyleLbl="node1" presStyleIdx="4" presStyleCnt="6"/>
      <dgm:spPr/>
      <dgm:t>
        <a:bodyPr/>
        <a:lstStyle/>
        <a:p>
          <a:endParaRPr lang="es-EC"/>
        </a:p>
      </dgm:t>
    </dgm:pt>
    <dgm:pt modelId="{6683EE2F-1E9B-498D-A0D4-01636865FD17}" type="pres">
      <dgm:prSet presAssocID="{9F0521D4-B40D-4223-8FF3-3E93BC32FAF2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73BAC0-DF73-4AE2-9A6B-ACBDBDE95704}" type="pres">
      <dgm:prSet presAssocID="{9F0521D4-B40D-4223-8FF3-3E93BC32FAF2}" presName="negativeSpace" presStyleCnt="0"/>
      <dgm:spPr/>
      <dgm:t>
        <a:bodyPr/>
        <a:lstStyle/>
        <a:p>
          <a:endParaRPr lang="es-EC"/>
        </a:p>
      </dgm:t>
    </dgm:pt>
    <dgm:pt modelId="{88E38233-1CFD-4572-8C5D-6F5510F6C5DB}" type="pres">
      <dgm:prSet presAssocID="{9F0521D4-B40D-4223-8FF3-3E93BC32FAF2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32671A4-FF63-4C39-87A7-151916826135}" type="presOf" srcId="{F25DF6BF-0E0A-4F4B-A52D-896DB591044E}" destId="{F5E0E6CF-2E59-4742-A825-B2A8E2BF8366}" srcOrd="0" destOrd="0" presId="urn:microsoft.com/office/officeart/2005/8/layout/list1"/>
    <dgm:cxn modelId="{7DBFD65C-BC1E-48D9-8DA4-E21C4A50A32A}" type="presOf" srcId="{13064A32-E7BA-4CCA-BA29-ED655B9EA25B}" destId="{2FECA041-0561-496B-9502-52D1D569B970}" srcOrd="0" destOrd="0" presId="urn:microsoft.com/office/officeart/2005/8/layout/list1"/>
    <dgm:cxn modelId="{4E4AD323-0AAC-457B-8464-DB7724CC7ECC}" srcId="{58288F0C-7950-4A84-ABCE-9D1AA89A9446}" destId="{A3A7AD79-76A0-4583-98A4-4E950158718E}" srcOrd="3" destOrd="0" parTransId="{A5C9F23E-D9B3-4262-956C-A8C97A8F3601}" sibTransId="{941DBA42-D16B-4515-8193-F3A0ED0C0C4A}"/>
    <dgm:cxn modelId="{B4DFF1C3-3475-497E-9D52-A7B9E8EFAA54}" srcId="{58288F0C-7950-4A84-ABCE-9D1AA89A9446}" destId="{F25DF6BF-0E0A-4F4B-A52D-896DB591044E}" srcOrd="4" destOrd="0" parTransId="{45D97352-C1F0-4D7D-AF5E-DF3A5C8BB071}" sibTransId="{C3474F9E-1905-47A2-99E7-75D07F2ED7B7}"/>
    <dgm:cxn modelId="{192144E5-FCB5-47CE-998B-F1305A4E3373}" type="presOf" srcId="{B4D82762-437A-4113-A487-F9AB417014E0}" destId="{F5B9416B-0B01-4A98-905D-DFD8D1DBA77D}" srcOrd="1" destOrd="0" presId="urn:microsoft.com/office/officeart/2005/8/layout/list1"/>
    <dgm:cxn modelId="{E08332AC-56C7-439C-8CD5-98CB57BE1258}" type="presOf" srcId="{A3A7AD79-76A0-4583-98A4-4E950158718E}" destId="{2BDEEEBE-6E0A-440B-9580-DF35787DFA39}" srcOrd="1" destOrd="0" presId="urn:microsoft.com/office/officeart/2005/8/layout/list1"/>
    <dgm:cxn modelId="{71D012A0-3BD6-48F0-9FD0-DA7553D26955}" srcId="{58288F0C-7950-4A84-ABCE-9D1AA89A9446}" destId="{23D13DC0-C15D-48A0-A80A-283A0BB5995D}" srcOrd="2" destOrd="0" parTransId="{BF710873-23EF-4CC5-9374-3985AF507057}" sibTransId="{7F017403-F13B-4BCE-A4DF-0AAEF911E899}"/>
    <dgm:cxn modelId="{DB531F4C-F249-4599-8B97-93C1286028CF}" type="presOf" srcId="{A3A7AD79-76A0-4583-98A4-4E950158718E}" destId="{AC581AC0-618D-407A-843E-44FE9DA708B4}" srcOrd="0" destOrd="0" presId="urn:microsoft.com/office/officeart/2005/8/layout/list1"/>
    <dgm:cxn modelId="{033345CE-582D-464C-A8D9-E6C4E8A7A8CA}" type="presOf" srcId="{9F0521D4-B40D-4223-8FF3-3E93BC32FAF2}" destId="{CB844AE7-56A5-42AF-859D-347AA70BB169}" srcOrd="0" destOrd="0" presId="urn:microsoft.com/office/officeart/2005/8/layout/list1"/>
    <dgm:cxn modelId="{DB0B2D77-9AB5-428B-8AFE-B4C532C45707}" type="presOf" srcId="{F25DF6BF-0E0A-4F4B-A52D-896DB591044E}" destId="{F9B960DF-3182-44B0-BCCA-F05FCF4D0DD1}" srcOrd="1" destOrd="0" presId="urn:microsoft.com/office/officeart/2005/8/layout/list1"/>
    <dgm:cxn modelId="{CA76140E-B90F-4A4D-8973-298075B4E261}" srcId="{58288F0C-7950-4A84-ABCE-9D1AA89A9446}" destId="{13064A32-E7BA-4CCA-BA29-ED655B9EA25B}" srcOrd="1" destOrd="0" parTransId="{4CD44C04-873C-4A11-8CBE-A61733B0D615}" sibTransId="{C0F2E489-C7E8-4F2E-A6E1-C81B3F7E8E4E}"/>
    <dgm:cxn modelId="{DBA16F20-7A9E-4300-BCAC-377995DE8C1B}" type="presOf" srcId="{B4D82762-437A-4113-A487-F9AB417014E0}" destId="{56C16EED-2FD6-48E5-8211-10A739E88534}" srcOrd="0" destOrd="0" presId="urn:microsoft.com/office/officeart/2005/8/layout/list1"/>
    <dgm:cxn modelId="{FC951451-4AAF-41FA-B08C-0C31E081F093}" srcId="{58288F0C-7950-4A84-ABCE-9D1AA89A9446}" destId="{B4D82762-437A-4113-A487-F9AB417014E0}" srcOrd="0" destOrd="0" parTransId="{039C50D9-3D0C-48CF-BC1B-489A5D708E2D}" sibTransId="{B575E64E-63D4-4D0E-B03F-E60A9AAF5081}"/>
    <dgm:cxn modelId="{EFD632CD-E849-4871-AC40-417643E76B39}" type="presOf" srcId="{9F0521D4-B40D-4223-8FF3-3E93BC32FAF2}" destId="{6683EE2F-1E9B-498D-A0D4-01636865FD17}" srcOrd="1" destOrd="0" presId="urn:microsoft.com/office/officeart/2005/8/layout/list1"/>
    <dgm:cxn modelId="{27132400-B9E9-491C-B4CE-1526EAAB8E57}" srcId="{58288F0C-7950-4A84-ABCE-9D1AA89A9446}" destId="{9F0521D4-B40D-4223-8FF3-3E93BC32FAF2}" srcOrd="5" destOrd="0" parTransId="{4EA3FE1E-3543-4567-B7CC-A829820E041C}" sibTransId="{D756C8F2-45E7-4E11-8091-E002D57F5CAA}"/>
    <dgm:cxn modelId="{8196FC56-3BA2-4FF4-B91E-C44CF747D010}" type="presOf" srcId="{23D13DC0-C15D-48A0-A80A-283A0BB5995D}" destId="{3CA62579-F3F7-4761-8480-20B0F9FB2195}" srcOrd="0" destOrd="0" presId="urn:microsoft.com/office/officeart/2005/8/layout/list1"/>
    <dgm:cxn modelId="{ED515B6A-8042-4AC8-A96E-555FF1D059E4}" type="presOf" srcId="{58288F0C-7950-4A84-ABCE-9D1AA89A9446}" destId="{51EB1E27-B5A1-4D29-8C7B-7B4A5DA4B310}" srcOrd="0" destOrd="0" presId="urn:microsoft.com/office/officeart/2005/8/layout/list1"/>
    <dgm:cxn modelId="{5AAF5FA4-5C32-43C0-A221-5C3E1861AE08}" type="presOf" srcId="{23D13DC0-C15D-48A0-A80A-283A0BB5995D}" destId="{8C3546D4-BC63-4F47-80D7-FC06F043FED7}" srcOrd="1" destOrd="0" presId="urn:microsoft.com/office/officeart/2005/8/layout/list1"/>
    <dgm:cxn modelId="{CA25234E-0FE9-473F-B5D2-5568B74BA32B}" type="presOf" srcId="{13064A32-E7BA-4CCA-BA29-ED655B9EA25B}" destId="{FCC3F529-CEC9-4347-9B63-19C5C71C758D}" srcOrd="1" destOrd="0" presId="urn:microsoft.com/office/officeart/2005/8/layout/list1"/>
    <dgm:cxn modelId="{2C6A516A-3DD8-47F0-8CFD-79D50819C24A}" type="presParOf" srcId="{51EB1E27-B5A1-4D29-8C7B-7B4A5DA4B310}" destId="{87A200DB-549B-4FF7-BE28-36DAB8706954}" srcOrd="0" destOrd="0" presId="urn:microsoft.com/office/officeart/2005/8/layout/list1"/>
    <dgm:cxn modelId="{28EF1A74-E877-4138-964D-5A60B007738D}" type="presParOf" srcId="{87A200DB-549B-4FF7-BE28-36DAB8706954}" destId="{56C16EED-2FD6-48E5-8211-10A739E88534}" srcOrd="0" destOrd="0" presId="urn:microsoft.com/office/officeart/2005/8/layout/list1"/>
    <dgm:cxn modelId="{215E7C8C-5B62-4CA1-BFC5-FDB513E480C6}" type="presParOf" srcId="{87A200DB-549B-4FF7-BE28-36DAB8706954}" destId="{F5B9416B-0B01-4A98-905D-DFD8D1DBA77D}" srcOrd="1" destOrd="0" presId="urn:microsoft.com/office/officeart/2005/8/layout/list1"/>
    <dgm:cxn modelId="{8BA7CE12-B877-42F7-B7E7-3AB41076923A}" type="presParOf" srcId="{51EB1E27-B5A1-4D29-8C7B-7B4A5DA4B310}" destId="{3CAA6423-B1D9-43F1-98D3-02F0754907BD}" srcOrd="1" destOrd="0" presId="urn:microsoft.com/office/officeart/2005/8/layout/list1"/>
    <dgm:cxn modelId="{8245C030-D77B-4EB9-B04C-5AA39A8E11F7}" type="presParOf" srcId="{51EB1E27-B5A1-4D29-8C7B-7B4A5DA4B310}" destId="{4287929A-016C-4419-9FFB-EE9937898690}" srcOrd="2" destOrd="0" presId="urn:microsoft.com/office/officeart/2005/8/layout/list1"/>
    <dgm:cxn modelId="{587CB154-40E5-428A-B84E-E8EADAC90B6F}" type="presParOf" srcId="{51EB1E27-B5A1-4D29-8C7B-7B4A5DA4B310}" destId="{ED3CD474-A7C2-4225-B6D7-DA72CA6C8BC4}" srcOrd="3" destOrd="0" presId="urn:microsoft.com/office/officeart/2005/8/layout/list1"/>
    <dgm:cxn modelId="{8507507D-FE8D-4364-8837-93FE0380F75F}" type="presParOf" srcId="{51EB1E27-B5A1-4D29-8C7B-7B4A5DA4B310}" destId="{AE1B534F-23C1-4EDB-A8C3-F2394B6EAC33}" srcOrd="4" destOrd="0" presId="urn:microsoft.com/office/officeart/2005/8/layout/list1"/>
    <dgm:cxn modelId="{5E19CA5A-DA5B-4958-A97B-D42A0793D9EA}" type="presParOf" srcId="{AE1B534F-23C1-4EDB-A8C3-F2394B6EAC33}" destId="{2FECA041-0561-496B-9502-52D1D569B970}" srcOrd="0" destOrd="0" presId="urn:microsoft.com/office/officeart/2005/8/layout/list1"/>
    <dgm:cxn modelId="{C5CCCE5D-9FA3-452A-928D-014D09C9D2E6}" type="presParOf" srcId="{AE1B534F-23C1-4EDB-A8C3-F2394B6EAC33}" destId="{FCC3F529-CEC9-4347-9B63-19C5C71C758D}" srcOrd="1" destOrd="0" presId="urn:microsoft.com/office/officeart/2005/8/layout/list1"/>
    <dgm:cxn modelId="{4EF8D76B-686B-42DB-BB7B-3B283E344E1A}" type="presParOf" srcId="{51EB1E27-B5A1-4D29-8C7B-7B4A5DA4B310}" destId="{23FCFB24-D5C7-43D2-AC2A-E286834750C0}" srcOrd="5" destOrd="0" presId="urn:microsoft.com/office/officeart/2005/8/layout/list1"/>
    <dgm:cxn modelId="{805CC741-4E57-44DF-AEF7-1604767E69CA}" type="presParOf" srcId="{51EB1E27-B5A1-4D29-8C7B-7B4A5DA4B310}" destId="{56769473-9A4F-48AF-A856-1DDE19CB3110}" srcOrd="6" destOrd="0" presId="urn:microsoft.com/office/officeart/2005/8/layout/list1"/>
    <dgm:cxn modelId="{E34726CF-AE0A-4981-A7D1-374482D1D525}" type="presParOf" srcId="{51EB1E27-B5A1-4D29-8C7B-7B4A5DA4B310}" destId="{2EFE3164-A4D6-42C0-9ACA-F4E62769F5D1}" srcOrd="7" destOrd="0" presId="urn:microsoft.com/office/officeart/2005/8/layout/list1"/>
    <dgm:cxn modelId="{8DEED516-6681-4B39-9E90-498E1D7EEEE9}" type="presParOf" srcId="{51EB1E27-B5A1-4D29-8C7B-7B4A5DA4B310}" destId="{18EC69EE-E9B2-4E04-AF8F-7552E2E1AD39}" srcOrd="8" destOrd="0" presId="urn:microsoft.com/office/officeart/2005/8/layout/list1"/>
    <dgm:cxn modelId="{C1E705B2-8FE7-4077-8576-D863C19AF3F2}" type="presParOf" srcId="{18EC69EE-E9B2-4E04-AF8F-7552E2E1AD39}" destId="{3CA62579-F3F7-4761-8480-20B0F9FB2195}" srcOrd="0" destOrd="0" presId="urn:microsoft.com/office/officeart/2005/8/layout/list1"/>
    <dgm:cxn modelId="{BDF31555-58D1-48F9-BDFA-88E677F20C5A}" type="presParOf" srcId="{18EC69EE-E9B2-4E04-AF8F-7552E2E1AD39}" destId="{8C3546D4-BC63-4F47-80D7-FC06F043FED7}" srcOrd="1" destOrd="0" presId="urn:microsoft.com/office/officeart/2005/8/layout/list1"/>
    <dgm:cxn modelId="{037FCAB3-FB22-4716-9976-33A19BB03331}" type="presParOf" srcId="{51EB1E27-B5A1-4D29-8C7B-7B4A5DA4B310}" destId="{2F14243E-73BE-4A10-8337-619EDD0BEFE2}" srcOrd="9" destOrd="0" presId="urn:microsoft.com/office/officeart/2005/8/layout/list1"/>
    <dgm:cxn modelId="{61BDA9C3-F07F-4F48-949A-965B618834E0}" type="presParOf" srcId="{51EB1E27-B5A1-4D29-8C7B-7B4A5DA4B310}" destId="{E3D4B4A0-A861-4336-914C-64552CD47E79}" srcOrd="10" destOrd="0" presId="urn:microsoft.com/office/officeart/2005/8/layout/list1"/>
    <dgm:cxn modelId="{5F9AF4EC-DC81-4E55-9D30-4B82DDA85A7D}" type="presParOf" srcId="{51EB1E27-B5A1-4D29-8C7B-7B4A5DA4B310}" destId="{B787DDF5-86E3-4E96-93DD-395CF8DC2DBF}" srcOrd="11" destOrd="0" presId="urn:microsoft.com/office/officeart/2005/8/layout/list1"/>
    <dgm:cxn modelId="{699A473A-4ABA-41B6-BB27-DB08BF6CBF1F}" type="presParOf" srcId="{51EB1E27-B5A1-4D29-8C7B-7B4A5DA4B310}" destId="{F91AF1A0-9E92-4926-A816-35B826F81120}" srcOrd="12" destOrd="0" presId="urn:microsoft.com/office/officeart/2005/8/layout/list1"/>
    <dgm:cxn modelId="{9D429CCC-D0E1-4085-AABF-630EDCA94362}" type="presParOf" srcId="{F91AF1A0-9E92-4926-A816-35B826F81120}" destId="{AC581AC0-618D-407A-843E-44FE9DA708B4}" srcOrd="0" destOrd="0" presId="urn:microsoft.com/office/officeart/2005/8/layout/list1"/>
    <dgm:cxn modelId="{2D187E15-0253-4D62-8185-15B07BF73FF3}" type="presParOf" srcId="{F91AF1A0-9E92-4926-A816-35B826F81120}" destId="{2BDEEEBE-6E0A-440B-9580-DF35787DFA39}" srcOrd="1" destOrd="0" presId="urn:microsoft.com/office/officeart/2005/8/layout/list1"/>
    <dgm:cxn modelId="{FD8DA0B6-2C21-449C-BF42-D9937736DFDB}" type="presParOf" srcId="{51EB1E27-B5A1-4D29-8C7B-7B4A5DA4B310}" destId="{B9C6326E-90C3-412C-8DDD-BF0E46A76125}" srcOrd="13" destOrd="0" presId="urn:microsoft.com/office/officeart/2005/8/layout/list1"/>
    <dgm:cxn modelId="{D6E7BC06-ACA3-4991-9548-D2AEBD4C4377}" type="presParOf" srcId="{51EB1E27-B5A1-4D29-8C7B-7B4A5DA4B310}" destId="{74BC3732-A435-4A80-A45A-7C2A4E8E5DED}" srcOrd="14" destOrd="0" presId="urn:microsoft.com/office/officeart/2005/8/layout/list1"/>
    <dgm:cxn modelId="{B8D1E9FB-6D97-49A1-86FD-505B62F4860F}" type="presParOf" srcId="{51EB1E27-B5A1-4D29-8C7B-7B4A5DA4B310}" destId="{23F983F4-84FD-4BA7-8B7D-B7ECDA7034F9}" srcOrd="15" destOrd="0" presId="urn:microsoft.com/office/officeart/2005/8/layout/list1"/>
    <dgm:cxn modelId="{830BC6C9-43F1-4CD0-BC3C-C8EFCDCF5580}" type="presParOf" srcId="{51EB1E27-B5A1-4D29-8C7B-7B4A5DA4B310}" destId="{5E9BB04E-1A09-460A-A1F8-18128820D827}" srcOrd="16" destOrd="0" presId="urn:microsoft.com/office/officeart/2005/8/layout/list1"/>
    <dgm:cxn modelId="{E6395E7B-416F-4D02-994E-EDFFD5B69126}" type="presParOf" srcId="{5E9BB04E-1A09-460A-A1F8-18128820D827}" destId="{F5E0E6CF-2E59-4742-A825-B2A8E2BF8366}" srcOrd="0" destOrd="0" presId="urn:microsoft.com/office/officeart/2005/8/layout/list1"/>
    <dgm:cxn modelId="{94960215-B072-4E64-9D70-C383711111D1}" type="presParOf" srcId="{5E9BB04E-1A09-460A-A1F8-18128820D827}" destId="{F9B960DF-3182-44B0-BCCA-F05FCF4D0DD1}" srcOrd="1" destOrd="0" presId="urn:microsoft.com/office/officeart/2005/8/layout/list1"/>
    <dgm:cxn modelId="{D4B67E34-5BCD-4F8E-B0A8-6ADFEBF18180}" type="presParOf" srcId="{51EB1E27-B5A1-4D29-8C7B-7B4A5DA4B310}" destId="{FE81D4D0-1AF9-44DD-848C-CCC2BFB65264}" srcOrd="17" destOrd="0" presId="urn:microsoft.com/office/officeart/2005/8/layout/list1"/>
    <dgm:cxn modelId="{D9EBE0EE-7011-4108-BC10-8B5197906B29}" type="presParOf" srcId="{51EB1E27-B5A1-4D29-8C7B-7B4A5DA4B310}" destId="{18BC559E-03DD-42AB-9E18-FC8E70962A2B}" srcOrd="18" destOrd="0" presId="urn:microsoft.com/office/officeart/2005/8/layout/list1"/>
    <dgm:cxn modelId="{00BCFA61-3EFD-45F8-B7D7-9573081E19D5}" type="presParOf" srcId="{51EB1E27-B5A1-4D29-8C7B-7B4A5DA4B310}" destId="{B8135A4D-B887-4CEE-9497-36B9875C8A86}" srcOrd="19" destOrd="0" presId="urn:microsoft.com/office/officeart/2005/8/layout/list1"/>
    <dgm:cxn modelId="{C5DCCD69-5D02-46ED-B65D-AE901C3FA3EC}" type="presParOf" srcId="{51EB1E27-B5A1-4D29-8C7B-7B4A5DA4B310}" destId="{23CA5720-876F-40F6-8478-0970123F2A67}" srcOrd="20" destOrd="0" presId="urn:microsoft.com/office/officeart/2005/8/layout/list1"/>
    <dgm:cxn modelId="{1AA0ED19-C6A6-43FE-BCD5-7FA1CA417BC4}" type="presParOf" srcId="{23CA5720-876F-40F6-8478-0970123F2A67}" destId="{CB844AE7-56A5-42AF-859D-347AA70BB169}" srcOrd="0" destOrd="0" presId="urn:microsoft.com/office/officeart/2005/8/layout/list1"/>
    <dgm:cxn modelId="{B4579C16-EF51-4846-934D-8CDEBDB96847}" type="presParOf" srcId="{23CA5720-876F-40F6-8478-0970123F2A67}" destId="{6683EE2F-1E9B-498D-A0D4-01636865FD17}" srcOrd="1" destOrd="0" presId="urn:microsoft.com/office/officeart/2005/8/layout/list1"/>
    <dgm:cxn modelId="{8D9F4DEE-251E-4CC6-91C0-DF13F7DE9063}" type="presParOf" srcId="{51EB1E27-B5A1-4D29-8C7B-7B4A5DA4B310}" destId="{3A73BAC0-DF73-4AE2-9A6B-ACBDBDE95704}" srcOrd="21" destOrd="0" presId="urn:microsoft.com/office/officeart/2005/8/layout/list1"/>
    <dgm:cxn modelId="{A8E97DB5-FBBE-45EF-A3F6-60088DDDD5E3}" type="presParOf" srcId="{51EB1E27-B5A1-4D29-8C7B-7B4A5DA4B310}" destId="{88E38233-1CFD-4572-8C5D-6F5510F6C5DB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8288F0C-7950-4A84-ABCE-9D1AA89A9446}" type="doc">
      <dgm:prSet loTypeId="urn:microsoft.com/office/officeart/2005/8/layout/list1" loCatId="list" qsTypeId="urn:microsoft.com/office/officeart/2005/8/quickstyle/simple5" qsCatId="simple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B4D82762-437A-4113-A487-F9AB417014E0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1. Introducción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039C50D9-3D0C-48CF-BC1B-489A5D708E2D}" type="parTrans" cxnId="{FC951451-4AAF-41FA-B08C-0C31E081F093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575E64E-63D4-4D0E-B03F-E60A9AAF5081}" type="sibTrans" cxnId="{FC951451-4AAF-41FA-B08C-0C31E081F093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064A32-E7BA-4CCA-BA29-ED655B9EA25B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2. Objetivos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4CD44C04-873C-4A11-8CBE-A61733B0D615}" type="parTrans" cxnId="{CA76140E-B90F-4A4D-8973-298075B4E26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F2E489-C7E8-4F2E-A6E1-C81B3F7E8E4E}" type="sibTrans" cxnId="{CA76140E-B90F-4A4D-8973-298075B4E26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3D13DC0-C15D-48A0-A80A-283A0BB5995D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3. Materiales y métodos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BF710873-23EF-4CC5-9374-3985AF507057}" type="parTrans" cxnId="{71D012A0-3BD6-48F0-9FD0-DA7553D2695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F017403-F13B-4BCE-A4DF-0AAEF911E899}" type="sibTrans" cxnId="{71D012A0-3BD6-48F0-9FD0-DA7553D2695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A7AD79-76A0-4583-98A4-4E950158718E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4. Resultados y discusión</a:t>
          </a:r>
          <a:endParaRPr lang="es-EC" sz="1800" b="0" dirty="0" smtClean="0">
            <a:latin typeface="Times New Roman" pitchFamily="18" charset="0"/>
            <a:cs typeface="Times New Roman" pitchFamily="18" charset="0"/>
          </a:endParaRPr>
        </a:p>
      </dgm:t>
    </dgm:pt>
    <dgm:pt modelId="{A5C9F23E-D9B3-4262-956C-A8C97A8F3601}" type="parTrans" cxnId="{4E4AD323-0AAC-457B-8464-DB7724CC7ECC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41DBA42-D16B-4515-8193-F3A0ED0C0C4A}" type="sibTrans" cxnId="{4E4AD323-0AAC-457B-8464-DB7724CC7ECC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5DF6BF-0E0A-4F4B-A52D-896DB591044E}">
      <dgm:prSet phldrT="[Texto]" custT="1"/>
      <dgm:spPr/>
      <dgm:t>
        <a:bodyPr/>
        <a:lstStyle/>
        <a:p>
          <a:r>
            <a:rPr lang="es-EC" sz="2000" b="1" smtClean="0">
              <a:latin typeface="Times New Roman" pitchFamily="18" charset="0"/>
              <a:cs typeface="Times New Roman" pitchFamily="18" charset="0"/>
            </a:rPr>
            <a:t>5. Conclusiones</a:t>
          </a:r>
          <a:endParaRPr lang="es-EC" sz="2000" b="1" dirty="0" smtClean="0">
            <a:latin typeface="Times New Roman" pitchFamily="18" charset="0"/>
            <a:cs typeface="Times New Roman" pitchFamily="18" charset="0"/>
          </a:endParaRPr>
        </a:p>
      </dgm:t>
    </dgm:pt>
    <dgm:pt modelId="{45D97352-C1F0-4D7D-AF5E-DF3A5C8BB071}" type="parTrans" cxnId="{B4DFF1C3-3475-497E-9D52-A7B9E8EFAA54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474F9E-1905-47A2-99E7-75D07F2ED7B7}" type="sibTrans" cxnId="{B4DFF1C3-3475-497E-9D52-A7B9E8EFAA54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0521D4-B40D-4223-8FF3-3E93BC32FAF2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6. Recomendaciones</a:t>
          </a:r>
          <a:endParaRPr lang="es-EC" sz="1800" b="0" dirty="0" smtClean="0">
            <a:latin typeface="Times New Roman" pitchFamily="18" charset="0"/>
            <a:cs typeface="Times New Roman" pitchFamily="18" charset="0"/>
          </a:endParaRPr>
        </a:p>
      </dgm:t>
    </dgm:pt>
    <dgm:pt modelId="{4EA3FE1E-3543-4567-B7CC-A829820E041C}" type="parTrans" cxnId="{27132400-B9E9-491C-B4CE-1526EAAB8E57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756C8F2-45E7-4E11-8091-E002D57F5CAA}" type="sibTrans" cxnId="{27132400-B9E9-491C-B4CE-1526EAAB8E57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1EB1E27-B5A1-4D29-8C7B-7B4A5DA4B310}" type="pres">
      <dgm:prSet presAssocID="{58288F0C-7950-4A84-ABCE-9D1AA89A944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7A200DB-549B-4FF7-BE28-36DAB8706954}" type="pres">
      <dgm:prSet presAssocID="{B4D82762-437A-4113-A487-F9AB417014E0}" presName="parentLin" presStyleCnt="0"/>
      <dgm:spPr/>
      <dgm:t>
        <a:bodyPr/>
        <a:lstStyle/>
        <a:p>
          <a:endParaRPr lang="es-EC"/>
        </a:p>
      </dgm:t>
    </dgm:pt>
    <dgm:pt modelId="{56C16EED-2FD6-48E5-8211-10A739E88534}" type="pres">
      <dgm:prSet presAssocID="{B4D82762-437A-4113-A487-F9AB417014E0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F5B9416B-0B01-4A98-905D-DFD8D1DBA77D}" type="pres">
      <dgm:prSet presAssocID="{B4D82762-437A-4113-A487-F9AB417014E0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AA6423-B1D9-43F1-98D3-02F0754907BD}" type="pres">
      <dgm:prSet presAssocID="{B4D82762-437A-4113-A487-F9AB417014E0}" presName="negativeSpace" presStyleCnt="0"/>
      <dgm:spPr/>
      <dgm:t>
        <a:bodyPr/>
        <a:lstStyle/>
        <a:p>
          <a:endParaRPr lang="es-EC"/>
        </a:p>
      </dgm:t>
    </dgm:pt>
    <dgm:pt modelId="{4287929A-016C-4419-9FFB-EE9937898690}" type="pres">
      <dgm:prSet presAssocID="{B4D82762-437A-4113-A487-F9AB417014E0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3CD474-A7C2-4225-B6D7-DA72CA6C8BC4}" type="pres">
      <dgm:prSet presAssocID="{B575E64E-63D4-4D0E-B03F-E60A9AAF5081}" presName="spaceBetweenRectangles" presStyleCnt="0"/>
      <dgm:spPr/>
      <dgm:t>
        <a:bodyPr/>
        <a:lstStyle/>
        <a:p>
          <a:endParaRPr lang="es-EC"/>
        </a:p>
      </dgm:t>
    </dgm:pt>
    <dgm:pt modelId="{AE1B534F-23C1-4EDB-A8C3-F2394B6EAC33}" type="pres">
      <dgm:prSet presAssocID="{13064A32-E7BA-4CCA-BA29-ED655B9EA25B}" presName="parentLin" presStyleCnt="0"/>
      <dgm:spPr/>
      <dgm:t>
        <a:bodyPr/>
        <a:lstStyle/>
        <a:p>
          <a:endParaRPr lang="es-EC"/>
        </a:p>
      </dgm:t>
    </dgm:pt>
    <dgm:pt modelId="{2FECA041-0561-496B-9502-52D1D569B970}" type="pres">
      <dgm:prSet presAssocID="{13064A32-E7BA-4CCA-BA29-ED655B9EA25B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FCC3F529-CEC9-4347-9B63-19C5C71C758D}" type="pres">
      <dgm:prSet presAssocID="{13064A32-E7BA-4CCA-BA29-ED655B9EA25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CFB24-D5C7-43D2-AC2A-E286834750C0}" type="pres">
      <dgm:prSet presAssocID="{13064A32-E7BA-4CCA-BA29-ED655B9EA25B}" presName="negativeSpace" presStyleCnt="0"/>
      <dgm:spPr/>
      <dgm:t>
        <a:bodyPr/>
        <a:lstStyle/>
        <a:p>
          <a:endParaRPr lang="es-EC"/>
        </a:p>
      </dgm:t>
    </dgm:pt>
    <dgm:pt modelId="{56769473-9A4F-48AF-A856-1DDE19CB3110}" type="pres">
      <dgm:prSet presAssocID="{13064A32-E7BA-4CCA-BA29-ED655B9EA25B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FE3164-A4D6-42C0-9ACA-F4E62769F5D1}" type="pres">
      <dgm:prSet presAssocID="{C0F2E489-C7E8-4F2E-A6E1-C81B3F7E8E4E}" presName="spaceBetweenRectangles" presStyleCnt="0"/>
      <dgm:spPr/>
      <dgm:t>
        <a:bodyPr/>
        <a:lstStyle/>
        <a:p>
          <a:endParaRPr lang="es-EC"/>
        </a:p>
      </dgm:t>
    </dgm:pt>
    <dgm:pt modelId="{18EC69EE-E9B2-4E04-AF8F-7552E2E1AD39}" type="pres">
      <dgm:prSet presAssocID="{23D13DC0-C15D-48A0-A80A-283A0BB5995D}" presName="parentLin" presStyleCnt="0"/>
      <dgm:spPr/>
      <dgm:t>
        <a:bodyPr/>
        <a:lstStyle/>
        <a:p>
          <a:endParaRPr lang="es-EC"/>
        </a:p>
      </dgm:t>
    </dgm:pt>
    <dgm:pt modelId="{3CA62579-F3F7-4761-8480-20B0F9FB2195}" type="pres">
      <dgm:prSet presAssocID="{23D13DC0-C15D-48A0-A80A-283A0BB5995D}" presName="parentLeftMargin" presStyleLbl="node1" presStyleIdx="1" presStyleCnt="6"/>
      <dgm:spPr/>
      <dgm:t>
        <a:bodyPr/>
        <a:lstStyle/>
        <a:p>
          <a:endParaRPr lang="es-EC"/>
        </a:p>
      </dgm:t>
    </dgm:pt>
    <dgm:pt modelId="{8C3546D4-BC63-4F47-80D7-FC06F043FED7}" type="pres">
      <dgm:prSet presAssocID="{23D13DC0-C15D-48A0-A80A-283A0BB5995D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14243E-73BE-4A10-8337-619EDD0BEFE2}" type="pres">
      <dgm:prSet presAssocID="{23D13DC0-C15D-48A0-A80A-283A0BB5995D}" presName="negativeSpace" presStyleCnt="0"/>
      <dgm:spPr/>
      <dgm:t>
        <a:bodyPr/>
        <a:lstStyle/>
        <a:p>
          <a:endParaRPr lang="es-EC"/>
        </a:p>
      </dgm:t>
    </dgm:pt>
    <dgm:pt modelId="{E3D4B4A0-A861-4336-914C-64552CD47E79}" type="pres">
      <dgm:prSet presAssocID="{23D13DC0-C15D-48A0-A80A-283A0BB5995D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87DDF5-86E3-4E96-93DD-395CF8DC2DBF}" type="pres">
      <dgm:prSet presAssocID="{7F017403-F13B-4BCE-A4DF-0AAEF911E899}" presName="spaceBetweenRectangles" presStyleCnt="0"/>
      <dgm:spPr/>
      <dgm:t>
        <a:bodyPr/>
        <a:lstStyle/>
        <a:p>
          <a:endParaRPr lang="es-EC"/>
        </a:p>
      </dgm:t>
    </dgm:pt>
    <dgm:pt modelId="{F91AF1A0-9E92-4926-A816-35B826F81120}" type="pres">
      <dgm:prSet presAssocID="{A3A7AD79-76A0-4583-98A4-4E950158718E}" presName="parentLin" presStyleCnt="0"/>
      <dgm:spPr/>
      <dgm:t>
        <a:bodyPr/>
        <a:lstStyle/>
        <a:p>
          <a:endParaRPr lang="es-EC"/>
        </a:p>
      </dgm:t>
    </dgm:pt>
    <dgm:pt modelId="{AC581AC0-618D-407A-843E-44FE9DA708B4}" type="pres">
      <dgm:prSet presAssocID="{A3A7AD79-76A0-4583-98A4-4E950158718E}" presName="parentLeftMargin" presStyleLbl="node1" presStyleIdx="2" presStyleCnt="6"/>
      <dgm:spPr/>
      <dgm:t>
        <a:bodyPr/>
        <a:lstStyle/>
        <a:p>
          <a:endParaRPr lang="es-EC"/>
        </a:p>
      </dgm:t>
    </dgm:pt>
    <dgm:pt modelId="{2BDEEEBE-6E0A-440B-9580-DF35787DFA39}" type="pres">
      <dgm:prSet presAssocID="{A3A7AD79-76A0-4583-98A4-4E950158718E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C6326E-90C3-412C-8DDD-BF0E46A76125}" type="pres">
      <dgm:prSet presAssocID="{A3A7AD79-76A0-4583-98A4-4E950158718E}" presName="negativeSpace" presStyleCnt="0"/>
      <dgm:spPr/>
      <dgm:t>
        <a:bodyPr/>
        <a:lstStyle/>
        <a:p>
          <a:endParaRPr lang="es-EC"/>
        </a:p>
      </dgm:t>
    </dgm:pt>
    <dgm:pt modelId="{74BC3732-A435-4A80-A45A-7C2A4E8E5DED}" type="pres">
      <dgm:prSet presAssocID="{A3A7AD79-76A0-4583-98A4-4E950158718E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983F4-84FD-4BA7-8B7D-B7ECDA7034F9}" type="pres">
      <dgm:prSet presAssocID="{941DBA42-D16B-4515-8193-F3A0ED0C0C4A}" presName="spaceBetweenRectangles" presStyleCnt="0"/>
      <dgm:spPr/>
      <dgm:t>
        <a:bodyPr/>
        <a:lstStyle/>
        <a:p>
          <a:endParaRPr lang="es-EC"/>
        </a:p>
      </dgm:t>
    </dgm:pt>
    <dgm:pt modelId="{5E9BB04E-1A09-460A-A1F8-18128820D827}" type="pres">
      <dgm:prSet presAssocID="{F25DF6BF-0E0A-4F4B-A52D-896DB591044E}" presName="parentLin" presStyleCnt="0"/>
      <dgm:spPr/>
      <dgm:t>
        <a:bodyPr/>
        <a:lstStyle/>
        <a:p>
          <a:endParaRPr lang="es-EC"/>
        </a:p>
      </dgm:t>
    </dgm:pt>
    <dgm:pt modelId="{F5E0E6CF-2E59-4742-A825-B2A8E2BF8366}" type="pres">
      <dgm:prSet presAssocID="{F25DF6BF-0E0A-4F4B-A52D-896DB591044E}" presName="parentLeftMargin" presStyleLbl="node1" presStyleIdx="3" presStyleCnt="6"/>
      <dgm:spPr/>
      <dgm:t>
        <a:bodyPr/>
        <a:lstStyle/>
        <a:p>
          <a:endParaRPr lang="es-EC"/>
        </a:p>
      </dgm:t>
    </dgm:pt>
    <dgm:pt modelId="{F9B960DF-3182-44B0-BCCA-F05FCF4D0DD1}" type="pres">
      <dgm:prSet presAssocID="{F25DF6BF-0E0A-4F4B-A52D-896DB591044E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81D4D0-1AF9-44DD-848C-CCC2BFB65264}" type="pres">
      <dgm:prSet presAssocID="{F25DF6BF-0E0A-4F4B-A52D-896DB591044E}" presName="negativeSpace" presStyleCnt="0"/>
      <dgm:spPr/>
      <dgm:t>
        <a:bodyPr/>
        <a:lstStyle/>
        <a:p>
          <a:endParaRPr lang="es-EC"/>
        </a:p>
      </dgm:t>
    </dgm:pt>
    <dgm:pt modelId="{18BC559E-03DD-42AB-9E18-FC8E70962A2B}" type="pres">
      <dgm:prSet presAssocID="{F25DF6BF-0E0A-4F4B-A52D-896DB591044E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135A4D-B887-4CEE-9497-36B9875C8A86}" type="pres">
      <dgm:prSet presAssocID="{C3474F9E-1905-47A2-99E7-75D07F2ED7B7}" presName="spaceBetweenRectangles" presStyleCnt="0"/>
      <dgm:spPr/>
      <dgm:t>
        <a:bodyPr/>
        <a:lstStyle/>
        <a:p>
          <a:endParaRPr lang="es-EC"/>
        </a:p>
      </dgm:t>
    </dgm:pt>
    <dgm:pt modelId="{23CA5720-876F-40F6-8478-0970123F2A67}" type="pres">
      <dgm:prSet presAssocID="{9F0521D4-B40D-4223-8FF3-3E93BC32FAF2}" presName="parentLin" presStyleCnt="0"/>
      <dgm:spPr/>
      <dgm:t>
        <a:bodyPr/>
        <a:lstStyle/>
        <a:p>
          <a:endParaRPr lang="es-EC"/>
        </a:p>
      </dgm:t>
    </dgm:pt>
    <dgm:pt modelId="{CB844AE7-56A5-42AF-859D-347AA70BB169}" type="pres">
      <dgm:prSet presAssocID="{9F0521D4-B40D-4223-8FF3-3E93BC32FAF2}" presName="parentLeftMargin" presStyleLbl="node1" presStyleIdx="4" presStyleCnt="6"/>
      <dgm:spPr/>
      <dgm:t>
        <a:bodyPr/>
        <a:lstStyle/>
        <a:p>
          <a:endParaRPr lang="es-EC"/>
        </a:p>
      </dgm:t>
    </dgm:pt>
    <dgm:pt modelId="{6683EE2F-1E9B-498D-A0D4-01636865FD17}" type="pres">
      <dgm:prSet presAssocID="{9F0521D4-B40D-4223-8FF3-3E93BC32FAF2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73BAC0-DF73-4AE2-9A6B-ACBDBDE95704}" type="pres">
      <dgm:prSet presAssocID="{9F0521D4-B40D-4223-8FF3-3E93BC32FAF2}" presName="negativeSpace" presStyleCnt="0"/>
      <dgm:spPr/>
      <dgm:t>
        <a:bodyPr/>
        <a:lstStyle/>
        <a:p>
          <a:endParaRPr lang="es-EC"/>
        </a:p>
      </dgm:t>
    </dgm:pt>
    <dgm:pt modelId="{88E38233-1CFD-4572-8C5D-6F5510F6C5DB}" type="pres">
      <dgm:prSet presAssocID="{9F0521D4-B40D-4223-8FF3-3E93BC32FAF2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40BD309-FA3E-49F7-B714-0B99A1200A59}" type="presOf" srcId="{9F0521D4-B40D-4223-8FF3-3E93BC32FAF2}" destId="{CB844AE7-56A5-42AF-859D-347AA70BB169}" srcOrd="0" destOrd="0" presId="urn:microsoft.com/office/officeart/2005/8/layout/list1"/>
    <dgm:cxn modelId="{4E4AD323-0AAC-457B-8464-DB7724CC7ECC}" srcId="{58288F0C-7950-4A84-ABCE-9D1AA89A9446}" destId="{A3A7AD79-76A0-4583-98A4-4E950158718E}" srcOrd="3" destOrd="0" parTransId="{A5C9F23E-D9B3-4262-956C-A8C97A8F3601}" sibTransId="{941DBA42-D16B-4515-8193-F3A0ED0C0C4A}"/>
    <dgm:cxn modelId="{F7D20E49-3B2E-449D-8192-11BE9C2061AB}" type="presOf" srcId="{13064A32-E7BA-4CCA-BA29-ED655B9EA25B}" destId="{FCC3F529-CEC9-4347-9B63-19C5C71C758D}" srcOrd="1" destOrd="0" presId="urn:microsoft.com/office/officeart/2005/8/layout/list1"/>
    <dgm:cxn modelId="{B4DFF1C3-3475-497E-9D52-A7B9E8EFAA54}" srcId="{58288F0C-7950-4A84-ABCE-9D1AA89A9446}" destId="{F25DF6BF-0E0A-4F4B-A52D-896DB591044E}" srcOrd="4" destOrd="0" parTransId="{45D97352-C1F0-4D7D-AF5E-DF3A5C8BB071}" sibTransId="{C3474F9E-1905-47A2-99E7-75D07F2ED7B7}"/>
    <dgm:cxn modelId="{71D012A0-3BD6-48F0-9FD0-DA7553D26955}" srcId="{58288F0C-7950-4A84-ABCE-9D1AA89A9446}" destId="{23D13DC0-C15D-48A0-A80A-283A0BB5995D}" srcOrd="2" destOrd="0" parTransId="{BF710873-23EF-4CC5-9374-3985AF507057}" sibTransId="{7F017403-F13B-4BCE-A4DF-0AAEF911E899}"/>
    <dgm:cxn modelId="{CA76140E-B90F-4A4D-8973-298075B4E261}" srcId="{58288F0C-7950-4A84-ABCE-9D1AA89A9446}" destId="{13064A32-E7BA-4CCA-BA29-ED655B9EA25B}" srcOrd="1" destOrd="0" parTransId="{4CD44C04-873C-4A11-8CBE-A61733B0D615}" sibTransId="{C0F2E489-C7E8-4F2E-A6E1-C81B3F7E8E4E}"/>
    <dgm:cxn modelId="{D467D6E4-497F-418A-8EAF-BACBAFBAE50C}" type="presOf" srcId="{23D13DC0-C15D-48A0-A80A-283A0BB5995D}" destId="{8C3546D4-BC63-4F47-80D7-FC06F043FED7}" srcOrd="1" destOrd="0" presId="urn:microsoft.com/office/officeart/2005/8/layout/list1"/>
    <dgm:cxn modelId="{E4F6480A-FA0A-4B6C-8432-84C007D62761}" type="presOf" srcId="{23D13DC0-C15D-48A0-A80A-283A0BB5995D}" destId="{3CA62579-F3F7-4761-8480-20B0F9FB2195}" srcOrd="0" destOrd="0" presId="urn:microsoft.com/office/officeart/2005/8/layout/list1"/>
    <dgm:cxn modelId="{FC951451-4AAF-41FA-B08C-0C31E081F093}" srcId="{58288F0C-7950-4A84-ABCE-9D1AA89A9446}" destId="{B4D82762-437A-4113-A487-F9AB417014E0}" srcOrd="0" destOrd="0" parTransId="{039C50D9-3D0C-48CF-BC1B-489A5D708E2D}" sibTransId="{B575E64E-63D4-4D0E-B03F-E60A9AAF5081}"/>
    <dgm:cxn modelId="{06863D8A-55FA-45A1-A00D-4A3DA8296395}" type="presOf" srcId="{F25DF6BF-0E0A-4F4B-A52D-896DB591044E}" destId="{F9B960DF-3182-44B0-BCCA-F05FCF4D0DD1}" srcOrd="1" destOrd="0" presId="urn:microsoft.com/office/officeart/2005/8/layout/list1"/>
    <dgm:cxn modelId="{27132400-B9E9-491C-B4CE-1526EAAB8E57}" srcId="{58288F0C-7950-4A84-ABCE-9D1AA89A9446}" destId="{9F0521D4-B40D-4223-8FF3-3E93BC32FAF2}" srcOrd="5" destOrd="0" parTransId="{4EA3FE1E-3543-4567-B7CC-A829820E041C}" sibTransId="{D756C8F2-45E7-4E11-8091-E002D57F5CAA}"/>
    <dgm:cxn modelId="{8071CBE5-4FE7-49E9-8EA3-F1B38000349A}" type="presOf" srcId="{F25DF6BF-0E0A-4F4B-A52D-896DB591044E}" destId="{F5E0E6CF-2E59-4742-A825-B2A8E2BF8366}" srcOrd="0" destOrd="0" presId="urn:microsoft.com/office/officeart/2005/8/layout/list1"/>
    <dgm:cxn modelId="{9143024B-F152-4343-9002-2CB20BDBCF9C}" type="presOf" srcId="{A3A7AD79-76A0-4583-98A4-4E950158718E}" destId="{AC581AC0-618D-407A-843E-44FE9DA708B4}" srcOrd="0" destOrd="0" presId="urn:microsoft.com/office/officeart/2005/8/layout/list1"/>
    <dgm:cxn modelId="{3BB22213-75DF-4D6E-AFDD-F310BEBE0D28}" type="presOf" srcId="{13064A32-E7BA-4CCA-BA29-ED655B9EA25B}" destId="{2FECA041-0561-496B-9502-52D1D569B970}" srcOrd="0" destOrd="0" presId="urn:microsoft.com/office/officeart/2005/8/layout/list1"/>
    <dgm:cxn modelId="{8F33EE29-EE09-401C-8EA7-24A5BF41CDBF}" type="presOf" srcId="{B4D82762-437A-4113-A487-F9AB417014E0}" destId="{F5B9416B-0B01-4A98-905D-DFD8D1DBA77D}" srcOrd="1" destOrd="0" presId="urn:microsoft.com/office/officeart/2005/8/layout/list1"/>
    <dgm:cxn modelId="{F77DC944-D098-4294-B6F6-F996E224553E}" type="presOf" srcId="{58288F0C-7950-4A84-ABCE-9D1AA89A9446}" destId="{51EB1E27-B5A1-4D29-8C7B-7B4A5DA4B310}" srcOrd="0" destOrd="0" presId="urn:microsoft.com/office/officeart/2005/8/layout/list1"/>
    <dgm:cxn modelId="{D16CDCA4-EFA7-4B97-AEAE-736398B5FD70}" type="presOf" srcId="{B4D82762-437A-4113-A487-F9AB417014E0}" destId="{56C16EED-2FD6-48E5-8211-10A739E88534}" srcOrd="0" destOrd="0" presId="urn:microsoft.com/office/officeart/2005/8/layout/list1"/>
    <dgm:cxn modelId="{776C9ACB-CA66-4473-B9A1-EF04018ACC20}" type="presOf" srcId="{A3A7AD79-76A0-4583-98A4-4E950158718E}" destId="{2BDEEEBE-6E0A-440B-9580-DF35787DFA39}" srcOrd="1" destOrd="0" presId="urn:microsoft.com/office/officeart/2005/8/layout/list1"/>
    <dgm:cxn modelId="{E3077E3D-EA2E-4DA4-981C-826845FD07F5}" type="presOf" srcId="{9F0521D4-B40D-4223-8FF3-3E93BC32FAF2}" destId="{6683EE2F-1E9B-498D-A0D4-01636865FD17}" srcOrd="1" destOrd="0" presId="urn:microsoft.com/office/officeart/2005/8/layout/list1"/>
    <dgm:cxn modelId="{50C1F7EF-F5C9-427C-967D-8B2DBFAB96AC}" type="presParOf" srcId="{51EB1E27-B5A1-4D29-8C7B-7B4A5DA4B310}" destId="{87A200DB-549B-4FF7-BE28-36DAB8706954}" srcOrd="0" destOrd="0" presId="urn:microsoft.com/office/officeart/2005/8/layout/list1"/>
    <dgm:cxn modelId="{DE8FE8DB-003D-4B48-A719-4A1C5CA00A30}" type="presParOf" srcId="{87A200DB-549B-4FF7-BE28-36DAB8706954}" destId="{56C16EED-2FD6-48E5-8211-10A739E88534}" srcOrd="0" destOrd="0" presId="urn:microsoft.com/office/officeart/2005/8/layout/list1"/>
    <dgm:cxn modelId="{5AF004C0-290C-4618-A159-A55E9CE9AA81}" type="presParOf" srcId="{87A200DB-549B-4FF7-BE28-36DAB8706954}" destId="{F5B9416B-0B01-4A98-905D-DFD8D1DBA77D}" srcOrd="1" destOrd="0" presId="urn:microsoft.com/office/officeart/2005/8/layout/list1"/>
    <dgm:cxn modelId="{EEA7CA85-9D5F-4FCC-9D01-C8F2644CD887}" type="presParOf" srcId="{51EB1E27-B5A1-4D29-8C7B-7B4A5DA4B310}" destId="{3CAA6423-B1D9-43F1-98D3-02F0754907BD}" srcOrd="1" destOrd="0" presId="urn:microsoft.com/office/officeart/2005/8/layout/list1"/>
    <dgm:cxn modelId="{D0241D2C-D707-4A57-9BD2-ED5FEADD33D3}" type="presParOf" srcId="{51EB1E27-B5A1-4D29-8C7B-7B4A5DA4B310}" destId="{4287929A-016C-4419-9FFB-EE9937898690}" srcOrd="2" destOrd="0" presId="urn:microsoft.com/office/officeart/2005/8/layout/list1"/>
    <dgm:cxn modelId="{CE29E998-2194-4C19-980E-147686C7F4D6}" type="presParOf" srcId="{51EB1E27-B5A1-4D29-8C7B-7B4A5DA4B310}" destId="{ED3CD474-A7C2-4225-B6D7-DA72CA6C8BC4}" srcOrd="3" destOrd="0" presId="urn:microsoft.com/office/officeart/2005/8/layout/list1"/>
    <dgm:cxn modelId="{754A0C8A-F775-4468-9B99-D55E5D2B1C59}" type="presParOf" srcId="{51EB1E27-B5A1-4D29-8C7B-7B4A5DA4B310}" destId="{AE1B534F-23C1-4EDB-A8C3-F2394B6EAC33}" srcOrd="4" destOrd="0" presId="urn:microsoft.com/office/officeart/2005/8/layout/list1"/>
    <dgm:cxn modelId="{16AF812D-807F-49EA-ABE3-A968F9D39482}" type="presParOf" srcId="{AE1B534F-23C1-4EDB-A8C3-F2394B6EAC33}" destId="{2FECA041-0561-496B-9502-52D1D569B970}" srcOrd="0" destOrd="0" presId="urn:microsoft.com/office/officeart/2005/8/layout/list1"/>
    <dgm:cxn modelId="{84AB37AA-C91F-4481-99B7-0669EAE86DEC}" type="presParOf" srcId="{AE1B534F-23C1-4EDB-A8C3-F2394B6EAC33}" destId="{FCC3F529-CEC9-4347-9B63-19C5C71C758D}" srcOrd="1" destOrd="0" presId="urn:microsoft.com/office/officeart/2005/8/layout/list1"/>
    <dgm:cxn modelId="{19A77962-14D2-483B-864F-42B0F7BEE650}" type="presParOf" srcId="{51EB1E27-B5A1-4D29-8C7B-7B4A5DA4B310}" destId="{23FCFB24-D5C7-43D2-AC2A-E286834750C0}" srcOrd="5" destOrd="0" presId="urn:microsoft.com/office/officeart/2005/8/layout/list1"/>
    <dgm:cxn modelId="{5614DE56-0C61-40B8-B22E-C8D045E56625}" type="presParOf" srcId="{51EB1E27-B5A1-4D29-8C7B-7B4A5DA4B310}" destId="{56769473-9A4F-48AF-A856-1DDE19CB3110}" srcOrd="6" destOrd="0" presId="urn:microsoft.com/office/officeart/2005/8/layout/list1"/>
    <dgm:cxn modelId="{45EB2099-A6C7-44FE-93D1-F5D141DD62D3}" type="presParOf" srcId="{51EB1E27-B5A1-4D29-8C7B-7B4A5DA4B310}" destId="{2EFE3164-A4D6-42C0-9ACA-F4E62769F5D1}" srcOrd="7" destOrd="0" presId="urn:microsoft.com/office/officeart/2005/8/layout/list1"/>
    <dgm:cxn modelId="{D7697AFD-20D3-4D94-B30D-57141E616062}" type="presParOf" srcId="{51EB1E27-B5A1-4D29-8C7B-7B4A5DA4B310}" destId="{18EC69EE-E9B2-4E04-AF8F-7552E2E1AD39}" srcOrd="8" destOrd="0" presId="urn:microsoft.com/office/officeart/2005/8/layout/list1"/>
    <dgm:cxn modelId="{1870BFC7-2AE6-421A-826F-2E1FCDCA6598}" type="presParOf" srcId="{18EC69EE-E9B2-4E04-AF8F-7552E2E1AD39}" destId="{3CA62579-F3F7-4761-8480-20B0F9FB2195}" srcOrd="0" destOrd="0" presId="urn:microsoft.com/office/officeart/2005/8/layout/list1"/>
    <dgm:cxn modelId="{A21DF5BD-7206-4C33-983C-5D3CB55DAAE8}" type="presParOf" srcId="{18EC69EE-E9B2-4E04-AF8F-7552E2E1AD39}" destId="{8C3546D4-BC63-4F47-80D7-FC06F043FED7}" srcOrd="1" destOrd="0" presId="urn:microsoft.com/office/officeart/2005/8/layout/list1"/>
    <dgm:cxn modelId="{734FDDDC-F3B1-44EB-8558-3D5ED2802199}" type="presParOf" srcId="{51EB1E27-B5A1-4D29-8C7B-7B4A5DA4B310}" destId="{2F14243E-73BE-4A10-8337-619EDD0BEFE2}" srcOrd="9" destOrd="0" presId="urn:microsoft.com/office/officeart/2005/8/layout/list1"/>
    <dgm:cxn modelId="{BD8C54F7-3CE5-4B2A-B11C-D0ECE73E8974}" type="presParOf" srcId="{51EB1E27-B5A1-4D29-8C7B-7B4A5DA4B310}" destId="{E3D4B4A0-A861-4336-914C-64552CD47E79}" srcOrd="10" destOrd="0" presId="urn:microsoft.com/office/officeart/2005/8/layout/list1"/>
    <dgm:cxn modelId="{98743A6B-E21F-42DA-8288-90125470A198}" type="presParOf" srcId="{51EB1E27-B5A1-4D29-8C7B-7B4A5DA4B310}" destId="{B787DDF5-86E3-4E96-93DD-395CF8DC2DBF}" srcOrd="11" destOrd="0" presId="urn:microsoft.com/office/officeart/2005/8/layout/list1"/>
    <dgm:cxn modelId="{422142F7-08DC-4BE5-866A-6D5A56561690}" type="presParOf" srcId="{51EB1E27-B5A1-4D29-8C7B-7B4A5DA4B310}" destId="{F91AF1A0-9E92-4926-A816-35B826F81120}" srcOrd="12" destOrd="0" presId="urn:microsoft.com/office/officeart/2005/8/layout/list1"/>
    <dgm:cxn modelId="{CBC13697-2955-4BA6-9168-F7CA5C3DC207}" type="presParOf" srcId="{F91AF1A0-9E92-4926-A816-35B826F81120}" destId="{AC581AC0-618D-407A-843E-44FE9DA708B4}" srcOrd="0" destOrd="0" presId="urn:microsoft.com/office/officeart/2005/8/layout/list1"/>
    <dgm:cxn modelId="{01979EF0-69F1-4030-9643-946B8648C939}" type="presParOf" srcId="{F91AF1A0-9E92-4926-A816-35B826F81120}" destId="{2BDEEEBE-6E0A-440B-9580-DF35787DFA39}" srcOrd="1" destOrd="0" presId="urn:microsoft.com/office/officeart/2005/8/layout/list1"/>
    <dgm:cxn modelId="{5388BA5B-0449-4838-8300-27935A19038D}" type="presParOf" srcId="{51EB1E27-B5A1-4D29-8C7B-7B4A5DA4B310}" destId="{B9C6326E-90C3-412C-8DDD-BF0E46A76125}" srcOrd="13" destOrd="0" presId="urn:microsoft.com/office/officeart/2005/8/layout/list1"/>
    <dgm:cxn modelId="{ED952B27-FD36-44B3-B216-BBD8399E2677}" type="presParOf" srcId="{51EB1E27-B5A1-4D29-8C7B-7B4A5DA4B310}" destId="{74BC3732-A435-4A80-A45A-7C2A4E8E5DED}" srcOrd="14" destOrd="0" presId="urn:microsoft.com/office/officeart/2005/8/layout/list1"/>
    <dgm:cxn modelId="{CD27C96C-49F9-4359-AFC5-8BC0DC33332D}" type="presParOf" srcId="{51EB1E27-B5A1-4D29-8C7B-7B4A5DA4B310}" destId="{23F983F4-84FD-4BA7-8B7D-B7ECDA7034F9}" srcOrd="15" destOrd="0" presId="urn:microsoft.com/office/officeart/2005/8/layout/list1"/>
    <dgm:cxn modelId="{4A1BC596-458B-4C77-A67C-936054052C20}" type="presParOf" srcId="{51EB1E27-B5A1-4D29-8C7B-7B4A5DA4B310}" destId="{5E9BB04E-1A09-460A-A1F8-18128820D827}" srcOrd="16" destOrd="0" presId="urn:microsoft.com/office/officeart/2005/8/layout/list1"/>
    <dgm:cxn modelId="{A41805A7-C5B8-4925-9D7D-B845AE1637A5}" type="presParOf" srcId="{5E9BB04E-1A09-460A-A1F8-18128820D827}" destId="{F5E0E6CF-2E59-4742-A825-B2A8E2BF8366}" srcOrd="0" destOrd="0" presId="urn:microsoft.com/office/officeart/2005/8/layout/list1"/>
    <dgm:cxn modelId="{B8972037-1633-4A78-8CA4-CD478F476757}" type="presParOf" srcId="{5E9BB04E-1A09-460A-A1F8-18128820D827}" destId="{F9B960DF-3182-44B0-BCCA-F05FCF4D0DD1}" srcOrd="1" destOrd="0" presId="urn:microsoft.com/office/officeart/2005/8/layout/list1"/>
    <dgm:cxn modelId="{190E548C-1508-47E6-B2F1-E04CD07CA6EF}" type="presParOf" srcId="{51EB1E27-B5A1-4D29-8C7B-7B4A5DA4B310}" destId="{FE81D4D0-1AF9-44DD-848C-CCC2BFB65264}" srcOrd="17" destOrd="0" presId="urn:microsoft.com/office/officeart/2005/8/layout/list1"/>
    <dgm:cxn modelId="{BB58ACAC-8438-4E2E-81F4-C42CF33D7A27}" type="presParOf" srcId="{51EB1E27-B5A1-4D29-8C7B-7B4A5DA4B310}" destId="{18BC559E-03DD-42AB-9E18-FC8E70962A2B}" srcOrd="18" destOrd="0" presId="urn:microsoft.com/office/officeart/2005/8/layout/list1"/>
    <dgm:cxn modelId="{3088B3A7-B63E-4211-8E6C-A1F9C9BCACAC}" type="presParOf" srcId="{51EB1E27-B5A1-4D29-8C7B-7B4A5DA4B310}" destId="{B8135A4D-B887-4CEE-9497-36B9875C8A86}" srcOrd="19" destOrd="0" presId="urn:microsoft.com/office/officeart/2005/8/layout/list1"/>
    <dgm:cxn modelId="{0B8EBA4F-7EC4-440B-B442-CD68207D84BF}" type="presParOf" srcId="{51EB1E27-B5A1-4D29-8C7B-7B4A5DA4B310}" destId="{23CA5720-876F-40F6-8478-0970123F2A67}" srcOrd="20" destOrd="0" presId="urn:microsoft.com/office/officeart/2005/8/layout/list1"/>
    <dgm:cxn modelId="{D83E4F46-750B-4E48-A62E-51066C92816D}" type="presParOf" srcId="{23CA5720-876F-40F6-8478-0970123F2A67}" destId="{CB844AE7-56A5-42AF-859D-347AA70BB169}" srcOrd="0" destOrd="0" presId="urn:microsoft.com/office/officeart/2005/8/layout/list1"/>
    <dgm:cxn modelId="{98AB43FF-54EB-41F2-B0EB-D12D45E43794}" type="presParOf" srcId="{23CA5720-876F-40F6-8478-0970123F2A67}" destId="{6683EE2F-1E9B-498D-A0D4-01636865FD17}" srcOrd="1" destOrd="0" presId="urn:microsoft.com/office/officeart/2005/8/layout/list1"/>
    <dgm:cxn modelId="{6EA3A0FF-2DC6-46B5-91AA-B042885C5D49}" type="presParOf" srcId="{51EB1E27-B5A1-4D29-8C7B-7B4A5DA4B310}" destId="{3A73BAC0-DF73-4AE2-9A6B-ACBDBDE95704}" srcOrd="21" destOrd="0" presId="urn:microsoft.com/office/officeart/2005/8/layout/list1"/>
    <dgm:cxn modelId="{5B776A8E-2C6E-41AA-A7B9-F0209CD46D62}" type="presParOf" srcId="{51EB1E27-B5A1-4D29-8C7B-7B4A5DA4B310}" destId="{88E38233-1CFD-4572-8C5D-6F5510F6C5DB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8288F0C-7950-4A84-ABCE-9D1AA89A9446}" type="doc">
      <dgm:prSet loTypeId="urn:microsoft.com/office/officeart/2005/8/layout/list1" loCatId="list" qsTypeId="urn:microsoft.com/office/officeart/2005/8/quickstyle/simple5" qsCatId="simple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B4D82762-437A-4113-A487-F9AB417014E0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1. Introducción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039C50D9-3D0C-48CF-BC1B-489A5D708E2D}" type="parTrans" cxnId="{FC951451-4AAF-41FA-B08C-0C31E081F093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575E64E-63D4-4D0E-B03F-E60A9AAF5081}" type="sibTrans" cxnId="{FC951451-4AAF-41FA-B08C-0C31E081F093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064A32-E7BA-4CCA-BA29-ED655B9EA25B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2. Objetivos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4CD44C04-873C-4A11-8CBE-A61733B0D615}" type="parTrans" cxnId="{CA76140E-B90F-4A4D-8973-298075B4E26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F2E489-C7E8-4F2E-A6E1-C81B3F7E8E4E}" type="sibTrans" cxnId="{CA76140E-B90F-4A4D-8973-298075B4E26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3D13DC0-C15D-48A0-A80A-283A0BB5995D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3. Materiales y métodos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BF710873-23EF-4CC5-9374-3985AF507057}" type="parTrans" cxnId="{71D012A0-3BD6-48F0-9FD0-DA7553D2695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F017403-F13B-4BCE-A4DF-0AAEF911E899}" type="sibTrans" cxnId="{71D012A0-3BD6-48F0-9FD0-DA7553D2695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A7AD79-76A0-4583-98A4-4E950158718E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4. Resultados y discusión</a:t>
          </a:r>
          <a:endParaRPr lang="es-EC" sz="1800" b="0" dirty="0" smtClean="0">
            <a:latin typeface="Times New Roman" pitchFamily="18" charset="0"/>
            <a:cs typeface="Times New Roman" pitchFamily="18" charset="0"/>
          </a:endParaRPr>
        </a:p>
      </dgm:t>
    </dgm:pt>
    <dgm:pt modelId="{A5C9F23E-D9B3-4262-956C-A8C97A8F3601}" type="parTrans" cxnId="{4E4AD323-0AAC-457B-8464-DB7724CC7ECC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41DBA42-D16B-4515-8193-F3A0ED0C0C4A}" type="sibTrans" cxnId="{4E4AD323-0AAC-457B-8464-DB7724CC7ECC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5DF6BF-0E0A-4F4B-A52D-896DB591044E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5. Conclusiones</a:t>
          </a:r>
          <a:endParaRPr lang="es-EC" sz="1800" b="0" dirty="0" smtClean="0">
            <a:latin typeface="Times New Roman" pitchFamily="18" charset="0"/>
            <a:cs typeface="Times New Roman" pitchFamily="18" charset="0"/>
          </a:endParaRPr>
        </a:p>
      </dgm:t>
    </dgm:pt>
    <dgm:pt modelId="{45D97352-C1F0-4D7D-AF5E-DF3A5C8BB071}" type="parTrans" cxnId="{B4DFF1C3-3475-497E-9D52-A7B9E8EFAA54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474F9E-1905-47A2-99E7-75D07F2ED7B7}" type="sibTrans" cxnId="{B4DFF1C3-3475-497E-9D52-A7B9E8EFAA54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0521D4-B40D-4223-8FF3-3E93BC32FAF2}">
      <dgm:prSet phldrT="[Texto]" custT="1"/>
      <dgm:spPr/>
      <dgm:t>
        <a:bodyPr/>
        <a:lstStyle/>
        <a:p>
          <a:r>
            <a:rPr lang="es-EC" sz="2000" b="1" smtClean="0">
              <a:latin typeface="Times New Roman" pitchFamily="18" charset="0"/>
              <a:cs typeface="Times New Roman" pitchFamily="18" charset="0"/>
            </a:rPr>
            <a:t>6. Recomendaciones</a:t>
          </a:r>
          <a:endParaRPr lang="es-EC" sz="2000" b="1" dirty="0" smtClean="0">
            <a:latin typeface="Times New Roman" pitchFamily="18" charset="0"/>
            <a:cs typeface="Times New Roman" pitchFamily="18" charset="0"/>
          </a:endParaRPr>
        </a:p>
      </dgm:t>
    </dgm:pt>
    <dgm:pt modelId="{4EA3FE1E-3543-4567-B7CC-A829820E041C}" type="parTrans" cxnId="{27132400-B9E9-491C-B4CE-1526EAAB8E57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756C8F2-45E7-4E11-8091-E002D57F5CAA}" type="sibTrans" cxnId="{27132400-B9E9-491C-B4CE-1526EAAB8E57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1EB1E27-B5A1-4D29-8C7B-7B4A5DA4B310}" type="pres">
      <dgm:prSet presAssocID="{58288F0C-7950-4A84-ABCE-9D1AA89A944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7A200DB-549B-4FF7-BE28-36DAB8706954}" type="pres">
      <dgm:prSet presAssocID="{B4D82762-437A-4113-A487-F9AB417014E0}" presName="parentLin" presStyleCnt="0"/>
      <dgm:spPr/>
      <dgm:t>
        <a:bodyPr/>
        <a:lstStyle/>
        <a:p>
          <a:endParaRPr lang="es-EC"/>
        </a:p>
      </dgm:t>
    </dgm:pt>
    <dgm:pt modelId="{56C16EED-2FD6-48E5-8211-10A739E88534}" type="pres">
      <dgm:prSet presAssocID="{B4D82762-437A-4113-A487-F9AB417014E0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F5B9416B-0B01-4A98-905D-DFD8D1DBA77D}" type="pres">
      <dgm:prSet presAssocID="{B4D82762-437A-4113-A487-F9AB417014E0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AA6423-B1D9-43F1-98D3-02F0754907BD}" type="pres">
      <dgm:prSet presAssocID="{B4D82762-437A-4113-A487-F9AB417014E0}" presName="negativeSpace" presStyleCnt="0"/>
      <dgm:spPr/>
      <dgm:t>
        <a:bodyPr/>
        <a:lstStyle/>
        <a:p>
          <a:endParaRPr lang="es-EC"/>
        </a:p>
      </dgm:t>
    </dgm:pt>
    <dgm:pt modelId="{4287929A-016C-4419-9FFB-EE9937898690}" type="pres">
      <dgm:prSet presAssocID="{B4D82762-437A-4113-A487-F9AB417014E0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3CD474-A7C2-4225-B6D7-DA72CA6C8BC4}" type="pres">
      <dgm:prSet presAssocID="{B575E64E-63D4-4D0E-B03F-E60A9AAF5081}" presName="spaceBetweenRectangles" presStyleCnt="0"/>
      <dgm:spPr/>
      <dgm:t>
        <a:bodyPr/>
        <a:lstStyle/>
        <a:p>
          <a:endParaRPr lang="es-EC"/>
        </a:p>
      </dgm:t>
    </dgm:pt>
    <dgm:pt modelId="{AE1B534F-23C1-4EDB-A8C3-F2394B6EAC33}" type="pres">
      <dgm:prSet presAssocID="{13064A32-E7BA-4CCA-BA29-ED655B9EA25B}" presName="parentLin" presStyleCnt="0"/>
      <dgm:spPr/>
      <dgm:t>
        <a:bodyPr/>
        <a:lstStyle/>
        <a:p>
          <a:endParaRPr lang="es-EC"/>
        </a:p>
      </dgm:t>
    </dgm:pt>
    <dgm:pt modelId="{2FECA041-0561-496B-9502-52D1D569B970}" type="pres">
      <dgm:prSet presAssocID="{13064A32-E7BA-4CCA-BA29-ED655B9EA25B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FCC3F529-CEC9-4347-9B63-19C5C71C758D}" type="pres">
      <dgm:prSet presAssocID="{13064A32-E7BA-4CCA-BA29-ED655B9EA25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CFB24-D5C7-43D2-AC2A-E286834750C0}" type="pres">
      <dgm:prSet presAssocID="{13064A32-E7BA-4CCA-BA29-ED655B9EA25B}" presName="negativeSpace" presStyleCnt="0"/>
      <dgm:spPr/>
      <dgm:t>
        <a:bodyPr/>
        <a:lstStyle/>
        <a:p>
          <a:endParaRPr lang="es-EC"/>
        </a:p>
      </dgm:t>
    </dgm:pt>
    <dgm:pt modelId="{56769473-9A4F-48AF-A856-1DDE19CB3110}" type="pres">
      <dgm:prSet presAssocID="{13064A32-E7BA-4CCA-BA29-ED655B9EA25B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FE3164-A4D6-42C0-9ACA-F4E62769F5D1}" type="pres">
      <dgm:prSet presAssocID="{C0F2E489-C7E8-4F2E-A6E1-C81B3F7E8E4E}" presName="spaceBetweenRectangles" presStyleCnt="0"/>
      <dgm:spPr/>
      <dgm:t>
        <a:bodyPr/>
        <a:lstStyle/>
        <a:p>
          <a:endParaRPr lang="es-EC"/>
        </a:p>
      </dgm:t>
    </dgm:pt>
    <dgm:pt modelId="{18EC69EE-E9B2-4E04-AF8F-7552E2E1AD39}" type="pres">
      <dgm:prSet presAssocID="{23D13DC0-C15D-48A0-A80A-283A0BB5995D}" presName="parentLin" presStyleCnt="0"/>
      <dgm:spPr/>
      <dgm:t>
        <a:bodyPr/>
        <a:lstStyle/>
        <a:p>
          <a:endParaRPr lang="es-EC"/>
        </a:p>
      </dgm:t>
    </dgm:pt>
    <dgm:pt modelId="{3CA62579-F3F7-4761-8480-20B0F9FB2195}" type="pres">
      <dgm:prSet presAssocID="{23D13DC0-C15D-48A0-A80A-283A0BB5995D}" presName="parentLeftMargin" presStyleLbl="node1" presStyleIdx="1" presStyleCnt="6"/>
      <dgm:spPr/>
      <dgm:t>
        <a:bodyPr/>
        <a:lstStyle/>
        <a:p>
          <a:endParaRPr lang="es-EC"/>
        </a:p>
      </dgm:t>
    </dgm:pt>
    <dgm:pt modelId="{8C3546D4-BC63-4F47-80D7-FC06F043FED7}" type="pres">
      <dgm:prSet presAssocID="{23D13DC0-C15D-48A0-A80A-283A0BB5995D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14243E-73BE-4A10-8337-619EDD0BEFE2}" type="pres">
      <dgm:prSet presAssocID="{23D13DC0-C15D-48A0-A80A-283A0BB5995D}" presName="negativeSpace" presStyleCnt="0"/>
      <dgm:spPr/>
      <dgm:t>
        <a:bodyPr/>
        <a:lstStyle/>
        <a:p>
          <a:endParaRPr lang="es-EC"/>
        </a:p>
      </dgm:t>
    </dgm:pt>
    <dgm:pt modelId="{E3D4B4A0-A861-4336-914C-64552CD47E79}" type="pres">
      <dgm:prSet presAssocID="{23D13DC0-C15D-48A0-A80A-283A0BB5995D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87DDF5-86E3-4E96-93DD-395CF8DC2DBF}" type="pres">
      <dgm:prSet presAssocID="{7F017403-F13B-4BCE-A4DF-0AAEF911E899}" presName="spaceBetweenRectangles" presStyleCnt="0"/>
      <dgm:spPr/>
      <dgm:t>
        <a:bodyPr/>
        <a:lstStyle/>
        <a:p>
          <a:endParaRPr lang="es-EC"/>
        </a:p>
      </dgm:t>
    </dgm:pt>
    <dgm:pt modelId="{F91AF1A0-9E92-4926-A816-35B826F81120}" type="pres">
      <dgm:prSet presAssocID="{A3A7AD79-76A0-4583-98A4-4E950158718E}" presName="parentLin" presStyleCnt="0"/>
      <dgm:spPr/>
      <dgm:t>
        <a:bodyPr/>
        <a:lstStyle/>
        <a:p>
          <a:endParaRPr lang="es-EC"/>
        </a:p>
      </dgm:t>
    </dgm:pt>
    <dgm:pt modelId="{AC581AC0-618D-407A-843E-44FE9DA708B4}" type="pres">
      <dgm:prSet presAssocID="{A3A7AD79-76A0-4583-98A4-4E950158718E}" presName="parentLeftMargin" presStyleLbl="node1" presStyleIdx="2" presStyleCnt="6"/>
      <dgm:spPr/>
      <dgm:t>
        <a:bodyPr/>
        <a:lstStyle/>
        <a:p>
          <a:endParaRPr lang="es-EC"/>
        </a:p>
      </dgm:t>
    </dgm:pt>
    <dgm:pt modelId="{2BDEEEBE-6E0A-440B-9580-DF35787DFA39}" type="pres">
      <dgm:prSet presAssocID="{A3A7AD79-76A0-4583-98A4-4E950158718E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C6326E-90C3-412C-8DDD-BF0E46A76125}" type="pres">
      <dgm:prSet presAssocID="{A3A7AD79-76A0-4583-98A4-4E950158718E}" presName="negativeSpace" presStyleCnt="0"/>
      <dgm:spPr/>
      <dgm:t>
        <a:bodyPr/>
        <a:lstStyle/>
        <a:p>
          <a:endParaRPr lang="es-EC"/>
        </a:p>
      </dgm:t>
    </dgm:pt>
    <dgm:pt modelId="{74BC3732-A435-4A80-A45A-7C2A4E8E5DED}" type="pres">
      <dgm:prSet presAssocID="{A3A7AD79-76A0-4583-98A4-4E950158718E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983F4-84FD-4BA7-8B7D-B7ECDA7034F9}" type="pres">
      <dgm:prSet presAssocID="{941DBA42-D16B-4515-8193-F3A0ED0C0C4A}" presName="spaceBetweenRectangles" presStyleCnt="0"/>
      <dgm:spPr/>
      <dgm:t>
        <a:bodyPr/>
        <a:lstStyle/>
        <a:p>
          <a:endParaRPr lang="es-EC"/>
        </a:p>
      </dgm:t>
    </dgm:pt>
    <dgm:pt modelId="{5E9BB04E-1A09-460A-A1F8-18128820D827}" type="pres">
      <dgm:prSet presAssocID="{F25DF6BF-0E0A-4F4B-A52D-896DB591044E}" presName="parentLin" presStyleCnt="0"/>
      <dgm:spPr/>
      <dgm:t>
        <a:bodyPr/>
        <a:lstStyle/>
        <a:p>
          <a:endParaRPr lang="es-EC"/>
        </a:p>
      </dgm:t>
    </dgm:pt>
    <dgm:pt modelId="{F5E0E6CF-2E59-4742-A825-B2A8E2BF8366}" type="pres">
      <dgm:prSet presAssocID="{F25DF6BF-0E0A-4F4B-A52D-896DB591044E}" presName="parentLeftMargin" presStyleLbl="node1" presStyleIdx="3" presStyleCnt="6"/>
      <dgm:spPr/>
      <dgm:t>
        <a:bodyPr/>
        <a:lstStyle/>
        <a:p>
          <a:endParaRPr lang="es-EC"/>
        </a:p>
      </dgm:t>
    </dgm:pt>
    <dgm:pt modelId="{F9B960DF-3182-44B0-BCCA-F05FCF4D0DD1}" type="pres">
      <dgm:prSet presAssocID="{F25DF6BF-0E0A-4F4B-A52D-896DB591044E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81D4D0-1AF9-44DD-848C-CCC2BFB65264}" type="pres">
      <dgm:prSet presAssocID="{F25DF6BF-0E0A-4F4B-A52D-896DB591044E}" presName="negativeSpace" presStyleCnt="0"/>
      <dgm:spPr/>
      <dgm:t>
        <a:bodyPr/>
        <a:lstStyle/>
        <a:p>
          <a:endParaRPr lang="es-EC"/>
        </a:p>
      </dgm:t>
    </dgm:pt>
    <dgm:pt modelId="{18BC559E-03DD-42AB-9E18-FC8E70962A2B}" type="pres">
      <dgm:prSet presAssocID="{F25DF6BF-0E0A-4F4B-A52D-896DB591044E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135A4D-B887-4CEE-9497-36B9875C8A86}" type="pres">
      <dgm:prSet presAssocID="{C3474F9E-1905-47A2-99E7-75D07F2ED7B7}" presName="spaceBetweenRectangles" presStyleCnt="0"/>
      <dgm:spPr/>
      <dgm:t>
        <a:bodyPr/>
        <a:lstStyle/>
        <a:p>
          <a:endParaRPr lang="es-EC"/>
        </a:p>
      </dgm:t>
    </dgm:pt>
    <dgm:pt modelId="{23CA5720-876F-40F6-8478-0970123F2A67}" type="pres">
      <dgm:prSet presAssocID="{9F0521D4-B40D-4223-8FF3-3E93BC32FAF2}" presName="parentLin" presStyleCnt="0"/>
      <dgm:spPr/>
      <dgm:t>
        <a:bodyPr/>
        <a:lstStyle/>
        <a:p>
          <a:endParaRPr lang="es-EC"/>
        </a:p>
      </dgm:t>
    </dgm:pt>
    <dgm:pt modelId="{CB844AE7-56A5-42AF-859D-347AA70BB169}" type="pres">
      <dgm:prSet presAssocID="{9F0521D4-B40D-4223-8FF3-3E93BC32FAF2}" presName="parentLeftMargin" presStyleLbl="node1" presStyleIdx="4" presStyleCnt="6"/>
      <dgm:spPr/>
      <dgm:t>
        <a:bodyPr/>
        <a:lstStyle/>
        <a:p>
          <a:endParaRPr lang="es-EC"/>
        </a:p>
      </dgm:t>
    </dgm:pt>
    <dgm:pt modelId="{6683EE2F-1E9B-498D-A0D4-01636865FD17}" type="pres">
      <dgm:prSet presAssocID="{9F0521D4-B40D-4223-8FF3-3E93BC32FAF2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73BAC0-DF73-4AE2-9A6B-ACBDBDE95704}" type="pres">
      <dgm:prSet presAssocID="{9F0521D4-B40D-4223-8FF3-3E93BC32FAF2}" presName="negativeSpace" presStyleCnt="0"/>
      <dgm:spPr/>
      <dgm:t>
        <a:bodyPr/>
        <a:lstStyle/>
        <a:p>
          <a:endParaRPr lang="es-EC"/>
        </a:p>
      </dgm:t>
    </dgm:pt>
    <dgm:pt modelId="{88E38233-1CFD-4572-8C5D-6F5510F6C5DB}" type="pres">
      <dgm:prSet presAssocID="{9F0521D4-B40D-4223-8FF3-3E93BC32FAF2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E4AD323-0AAC-457B-8464-DB7724CC7ECC}" srcId="{58288F0C-7950-4A84-ABCE-9D1AA89A9446}" destId="{A3A7AD79-76A0-4583-98A4-4E950158718E}" srcOrd="3" destOrd="0" parTransId="{A5C9F23E-D9B3-4262-956C-A8C97A8F3601}" sibTransId="{941DBA42-D16B-4515-8193-F3A0ED0C0C4A}"/>
    <dgm:cxn modelId="{77EBB51C-8A4C-4113-A08A-C92215661A5F}" type="presOf" srcId="{F25DF6BF-0E0A-4F4B-A52D-896DB591044E}" destId="{F9B960DF-3182-44B0-BCCA-F05FCF4D0DD1}" srcOrd="1" destOrd="0" presId="urn:microsoft.com/office/officeart/2005/8/layout/list1"/>
    <dgm:cxn modelId="{B4DFF1C3-3475-497E-9D52-A7B9E8EFAA54}" srcId="{58288F0C-7950-4A84-ABCE-9D1AA89A9446}" destId="{F25DF6BF-0E0A-4F4B-A52D-896DB591044E}" srcOrd="4" destOrd="0" parTransId="{45D97352-C1F0-4D7D-AF5E-DF3A5C8BB071}" sibTransId="{C3474F9E-1905-47A2-99E7-75D07F2ED7B7}"/>
    <dgm:cxn modelId="{D67C9425-45D3-4597-AE42-1A8BC077B604}" type="presOf" srcId="{13064A32-E7BA-4CCA-BA29-ED655B9EA25B}" destId="{FCC3F529-CEC9-4347-9B63-19C5C71C758D}" srcOrd="1" destOrd="0" presId="urn:microsoft.com/office/officeart/2005/8/layout/list1"/>
    <dgm:cxn modelId="{560333D1-7DCB-4198-B772-1C59D93DBA4A}" type="presOf" srcId="{A3A7AD79-76A0-4583-98A4-4E950158718E}" destId="{AC581AC0-618D-407A-843E-44FE9DA708B4}" srcOrd="0" destOrd="0" presId="urn:microsoft.com/office/officeart/2005/8/layout/list1"/>
    <dgm:cxn modelId="{71D012A0-3BD6-48F0-9FD0-DA7553D26955}" srcId="{58288F0C-7950-4A84-ABCE-9D1AA89A9446}" destId="{23D13DC0-C15D-48A0-A80A-283A0BB5995D}" srcOrd="2" destOrd="0" parTransId="{BF710873-23EF-4CC5-9374-3985AF507057}" sibTransId="{7F017403-F13B-4BCE-A4DF-0AAEF911E899}"/>
    <dgm:cxn modelId="{CA76140E-B90F-4A4D-8973-298075B4E261}" srcId="{58288F0C-7950-4A84-ABCE-9D1AA89A9446}" destId="{13064A32-E7BA-4CCA-BA29-ED655B9EA25B}" srcOrd="1" destOrd="0" parTransId="{4CD44C04-873C-4A11-8CBE-A61733B0D615}" sibTransId="{C0F2E489-C7E8-4F2E-A6E1-C81B3F7E8E4E}"/>
    <dgm:cxn modelId="{FC951451-4AAF-41FA-B08C-0C31E081F093}" srcId="{58288F0C-7950-4A84-ABCE-9D1AA89A9446}" destId="{B4D82762-437A-4113-A487-F9AB417014E0}" srcOrd="0" destOrd="0" parTransId="{039C50D9-3D0C-48CF-BC1B-489A5D708E2D}" sibTransId="{B575E64E-63D4-4D0E-B03F-E60A9AAF5081}"/>
    <dgm:cxn modelId="{F068A6F6-3D12-4D54-8BED-50C9B45D5CBF}" type="presOf" srcId="{58288F0C-7950-4A84-ABCE-9D1AA89A9446}" destId="{51EB1E27-B5A1-4D29-8C7B-7B4A5DA4B310}" srcOrd="0" destOrd="0" presId="urn:microsoft.com/office/officeart/2005/8/layout/list1"/>
    <dgm:cxn modelId="{27132400-B9E9-491C-B4CE-1526EAAB8E57}" srcId="{58288F0C-7950-4A84-ABCE-9D1AA89A9446}" destId="{9F0521D4-B40D-4223-8FF3-3E93BC32FAF2}" srcOrd="5" destOrd="0" parTransId="{4EA3FE1E-3543-4567-B7CC-A829820E041C}" sibTransId="{D756C8F2-45E7-4E11-8091-E002D57F5CAA}"/>
    <dgm:cxn modelId="{9B6B176C-062A-422C-8BB9-2E718451F282}" type="presOf" srcId="{F25DF6BF-0E0A-4F4B-A52D-896DB591044E}" destId="{F5E0E6CF-2E59-4742-A825-B2A8E2BF8366}" srcOrd="0" destOrd="0" presId="urn:microsoft.com/office/officeart/2005/8/layout/list1"/>
    <dgm:cxn modelId="{C4338E60-D44C-461F-B138-F7BE75E2772A}" type="presOf" srcId="{B4D82762-437A-4113-A487-F9AB417014E0}" destId="{56C16EED-2FD6-48E5-8211-10A739E88534}" srcOrd="0" destOrd="0" presId="urn:microsoft.com/office/officeart/2005/8/layout/list1"/>
    <dgm:cxn modelId="{BFCC1AA9-5BCB-4ABF-B9EB-B48D26844203}" type="presOf" srcId="{23D13DC0-C15D-48A0-A80A-283A0BB5995D}" destId="{8C3546D4-BC63-4F47-80D7-FC06F043FED7}" srcOrd="1" destOrd="0" presId="urn:microsoft.com/office/officeart/2005/8/layout/list1"/>
    <dgm:cxn modelId="{8F4D6100-EB4F-4E07-B0C6-E2B4A251C2D5}" type="presOf" srcId="{13064A32-E7BA-4CCA-BA29-ED655B9EA25B}" destId="{2FECA041-0561-496B-9502-52D1D569B970}" srcOrd="0" destOrd="0" presId="urn:microsoft.com/office/officeart/2005/8/layout/list1"/>
    <dgm:cxn modelId="{95E207ED-6FB2-408E-AEED-384DBF39D80C}" type="presOf" srcId="{23D13DC0-C15D-48A0-A80A-283A0BB5995D}" destId="{3CA62579-F3F7-4761-8480-20B0F9FB2195}" srcOrd="0" destOrd="0" presId="urn:microsoft.com/office/officeart/2005/8/layout/list1"/>
    <dgm:cxn modelId="{F5B6AE75-278D-4AE8-BAFE-F0A428481897}" type="presOf" srcId="{B4D82762-437A-4113-A487-F9AB417014E0}" destId="{F5B9416B-0B01-4A98-905D-DFD8D1DBA77D}" srcOrd="1" destOrd="0" presId="urn:microsoft.com/office/officeart/2005/8/layout/list1"/>
    <dgm:cxn modelId="{ED385D72-AEFA-44B7-965C-3D27F035D343}" type="presOf" srcId="{9F0521D4-B40D-4223-8FF3-3E93BC32FAF2}" destId="{CB844AE7-56A5-42AF-859D-347AA70BB169}" srcOrd="0" destOrd="0" presId="urn:microsoft.com/office/officeart/2005/8/layout/list1"/>
    <dgm:cxn modelId="{6CD8E46C-93FF-4A52-9C00-804C04A38412}" type="presOf" srcId="{9F0521D4-B40D-4223-8FF3-3E93BC32FAF2}" destId="{6683EE2F-1E9B-498D-A0D4-01636865FD17}" srcOrd="1" destOrd="0" presId="urn:microsoft.com/office/officeart/2005/8/layout/list1"/>
    <dgm:cxn modelId="{AE65F28E-7065-4CD3-A564-D3773059652E}" type="presOf" srcId="{A3A7AD79-76A0-4583-98A4-4E950158718E}" destId="{2BDEEEBE-6E0A-440B-9580-DF35787DFA39}" srcOrd="1" destOrd="0" presId="urn:microsoft.com/office/officeart/2005/8/layout/list1"/>
    <dgm:cxn modelId="{44EAB803-6F34-41BB-B714-FDB22A4D2E31}" type="presParOf" srcId="{51EB1E27-B5A1-4D29-8C7B-7B4A5DA4B310}" destId="{87A200DB-549B-4FF7-BE28-36DAB8706954}" srcOrd="0" destOrd="0" presId="urn:microsoft.com/office/officeart/2005/8/layout/list1"/>
    <dgm:cxn modelId="{1942E3C0-8A28-4A55-9633-E028C983793A}" type="presParOf" srcId="{87A200DB-549B-4FF7-BE28-36DAB8706954}" destId="{56C16EED-2FD6-48E5-8211-10A739E88534}" srcOrd="0" destOrd="0" presId="urn:microsoft.com/office/officeart/2005/8/layout/list1"/>
    <dgm:cxn modelId="{0EE26232-E65B-4A78-8E2C-AA57FE9F56D3}" type="presParOf" srcId="{87A200DB-549B-4FF7-BE28-36DAB8706954}" destId="{F5B9416B-0B01-4A98-905D-DFD8D1DBA77D}" srcOrd="1" destOrd="0" presId="urn:microsoft.com/office/officeart/2005/8/layout/list1"/>
    <dgm:cxn modelId="{481A32AD-0449-4BC1-834B-9257E1606802}" type="presParOf" srcId="{51EB1E27-B5A1-4D29-8C7B-7B4A5DA4B310}" destId="{3CAA6423-B1D9-43F1-98D3-02F0754907BD}" srcOrd="1" destOrd="0" presId="urn:microsoft.com/office/officeart/2005/8/layout/list1"/>
    <dgm:cxn modelId="{0062A6C3-8FC8-4BAF-BA96-AC3D0F2DBFD2}" type="presParOf" srcId="{51EB1E27-B5A1-4D29-8C7B-7B4A5DA4B310}" destId="{4287929A-016C-4419-9FFB-EE9937898690}" srcOrd="2" destOrd="0" presId="urn:microsoft.com/office/officeart/2005/8/layout/list1"/>
    <dgm:cxn modelId="{0A7B29AE-191F-4310-BFC4-4B57F0FEB3C5}" type="presParOf" srcId="{51EB1E27-B5A1-4D29-8C7B-7B4A5DA4B310}" destId="{ED3CD474-A7C2-4225-B6D7-DA72CA6C8BC4}" srcOrd="3" destOrd="0" presId="urn:microsoft.com/office/officeart/2005/8/layout/list1"/>
    <dgm:cxn modelId="{E146862D-99E7-473C-BA37-C8DD29A8DBE3}" type="presParOf" srcId="{51EB1E27-B5A1-4D29-8C7B-7B4A5DA4B310}" destId="{AE1B534F-23C1-4EDB-A8C3-F2394B6EAC33}" srcOrd="4" destOrd="0" presId="urn:microsoft.com/office/officeart/2005/8/layout/list1"/>
    <dgm:cxn modelId="{CFAA8980-BA78-402E-98EF-5253FF2E2A27}" type="presParOf" srcId="{AE1B534F-23C1-4EDB-A8C3-F2394B6EAC33}" destId="{2FECA041-0561-496B-9502-52D1D569B970}" srcOrd="0" destOrd="0" presId="urn:microsoft.com/office/officeart/2005/8/layout/list1"/>
    <dgm:cxn modelId="{BA70DE77-7631-4FEE-938D-71720D3D6355}" type="presParOf" srcId="{AE1B534F-23C1-4EDB-A8C3-F2394B6EAC33}" destId="{FCC3F529-CEC9-4347-9B63-19C5C71C758D}" srcOrd="1" destOrd="0" presId="urn:microsoft.com/office/officeart/2005/8/layout/list1"/>
    <dgm:cxn modelId="{EAF326DD-2A5D-4E7A-88E4-30D2F92B7153}" type="presParOf" srcId="{51EB1E27-B5A1-4D29-8C7B-7B4A5DA4B310}" destId="{23FCFB24-D5C7-43D2-AC2A-E286834750C0}" srcOrd="5" destOrd="0" presId="urn:microsoft.com/office/officeart/2005/8/layout/list1"/>
    <dgm:cxn modelId="{A136104F-57E9-49C3-A4F4-489332E69C1D}" type="presParOf" srcId="{51EB1E27-B5A1-4D29-8C7B-7B4A5DA4B310}" destId="{56769473-9A4F-48AF-A856-1DDE19CB3110}" srcOrd="6" destOrd="0" presId="urn:microsoft.com/office/officeart/2005/8/layout/list1"/>
    <dgm:cxn modelId="{97EA9A42-1243-4933-B85F-C1E78E53FE2A}" type="presParOf" srcId="{51EB1E27-B5A1-4D29-8C7B-7B4A5DA4B310}" destId="{2EFE3164-A4D6-42C0-9ACA-F4E62769F5D1}" srcOrd="7" destOrd="0" presId="urn:microsoft.com/office/officeart/2005/8/layout/list1"/>
    <dgm:cxn modelId="{991BD3B0-B9CD-4484-BC7F-D98F13F71D3C}" type="presParOf" srcId="{51EB1E27-B5A1-4D29-8C7B-7B4A5DA4B310}" destId="{18EC69EE-E9B2-4E04-AF8F-7552E2E1AD39}" srcOrd="8" destOrd="0" presId="urn:microsoft.com/office/officeart/2005/8/layout/list1"/>
    <dgm:cxn modelId="{CA7D5481-A99C-43C0-8140-84E07FC621FB}" type="presParOf" srcId="{18EC69EE-E9B2-4E04-AF8F-7552E2E1AD39}" destId="{3CA62579-F3F7-4761-8480-20B0F9FB2195}" srcOrd="0" destOrd="0" presId="urn:microsoft.com/office/officeart/2005/8/layout/list1"/>
    <dgm:cxn modelId="{DB960998-36CB-429A-BB7C-6AF1E914A800}" type="presParOf" srcId="{18EC69EE-E9B2-4E04-AF8F-7552E2E1AD39}" destId="{8C3546D4-BC63-4F47-80D7-FC06F043FED7}" srcOrd="1" destOrd="0" presId="urn:microsoft.com/office/officeart/2005/8/layout/list1"/>
    <dgm:cxn modelId="{7C24B252-B41E-459E-9335-A182E02DB118}" type="presParOf" srcId="{51EB1E27-B5A1-4D29-8C7B-7B4A5DA4B310}" destId="{2F14243E-73BE-4A10-8337-619EDD0BEFE2}" srcOrd="9" destOrd="0" presId="urn:microsoft.com/office/officeart/2005/8/layout/list1"/>
    <dgm:cxn modelId="{4DEBF796-8EE3-4B34-879D-5023742DF80F}" type="presParOf" srcId="{51EB1E27-B5A1-4D29-8C7B-7B4A5DA4B310}" destId="{E3D4B4A0-A861-4336-914C-64552CD47E79}" srcOrd="10" destOrd="0" presId="urn:microsoft.com/office/officeart/2005/8/layout/list1"/>
    <dgm:cxn modelId="{33F94EB7-E49C-4163-9E3A-68FB00E3CF61}" type="presParOf" srcId="{51EB1E27-B5A1-4D29-8C7B-7B4A5DA4B310}" destId="{B787DDF5-86E3-4E96-93DD-395CF8DC2DBF}" srcOrd="11" destOrd="0" presId="urn:microsoft.com/office/officeart/2005/8/layout/list1"/>
    <dgm:cxn modelId="{2D0C83D0-AC5F-405B-8084-D539409956A5}" type="presParOf" srcId="{51EB1E27-B5A1-4D29-8C7B-7B4A5DA4B310}" destId="{F91AF1A0-9E92-4926-A816-35B826F81120}" srcOrd="12" destOrd="0" presId="urn:microsoft.com/office/officeart/2005/8/layout/list1"/>
    <dgm:cxn modelId="{5F45ECEE-11B7-45A6-886F-3751DB11A7D0}" type="presParOf" srcId="{F91AF1A0-9E92-4926-A816-35B826F81120}" destId="{AC581AC0-618D-407A-843E-44FE9DA708B4}" srcOrd="0" destOrd="0" presId="urn:microsoft.com/office/officeart/2005/8/layout/list1"/>
    <dgm:cxn modelId="{328E867F-BB80-4E86-8705-1EDB7223315F}" type="presParOf" srcId="{F91AF1A0-9E92-4926-A816-35B826F81120}" destId="{2BDEEEBE-6E0A-440B-9580-DF35787DFA39}" srcOrd="1" destOrd="0" presId="urn:microsoft.com/office/officeart/2005/8/layout/list1"/>
    <dgm:cxn modelId="{D7D69E91-1CBC-46A6-998A-290C4ACB8B95}" type="presParOf" srcId="{51EB1E27-B5A1-4D29-8C7B-7B4A5DA4B310}" destId="{B9C6326E-90C3-412C-8DDD-BF0E46A76125}" srcOrd="13" destOrd="0" presId="urn:microsoft.com/office/officeart/2005/8/layout/list1"/>
    <dgm:cxn modelId="{76A605FA-3ECA-4587-B6B9-B901A853A39F}" type="presParOf" srcId="{51EB1E27-B5A1-4D29-8C7B-7B4A5DA4B310}" destId="{74BC3732-A435-4A80-A45A-7C2A4E8E5DED}" srcOrd="14" destOrd="0" presId="urn:microsoft.com/office/officeart/2005/8/layout/list1"/>
    <dgm:cxn modelId="{8FD6F64F-B72A-4DDB-9461-0DF837F86917}" type="presParOf" srcId="{51EB1E27-B5A1-4D29-8C7B-7B4A5DA4B310}" destId="{23F983F4-84FD-4BA7-8B7D-B7ECDA7034F9}" srcOrd="15" destOrd="0" presId="urn:microsoft.com/office/officeart/2005/8/layout/list1"/>
    <dgm:cxn modelId="{2F56921B-C687-485C-A0E8-FA553A0107E2}" type="presParOf" srcId="{51EB1E27-B5A1-4D29-8C7B-7B4A5DA4B310}" destId="{5E9BB04E-1A09-460A-A1F8-18128820D827}" srcOrd="16" destOrd="0" presId="urn:microsoft.com/office/officeart/2005/8/layout/list1"/>
    <dgm:cxn modelId="{12C6EF66-9D3C-49DF-9C70-907EB6227317}" type="presParOf" srcId="{5E9BB04E-1A09-460A-A1F8-18128820D827}" destId="{F5E0E6CF-2E59-4742-A825-B2A8E2BF8366}" srcOrd="0" destOrd="0" presId="urn:microsoft.com/office/officeart/2005/8/layout/list1"/>
    <dgm:cxn modelId="{FFAC96E2-9C99-4FDC-A579-3F086C23D59E}" type="presParOf" srcId="{5E9BB04E-1A09-460A-A1F8-18128820D827}" destId="{F9B960DF-3182-44B0-BCCA-F05FCF4D0DD1}" srcOrd="1" destOrd="0" presId="urn:microsoft.com/office/officeart/2005/8/layout/list1"/>
    <dgm:cxn modelId="{44D2A05E-6F01-4873-BAF7-62A344EBE8B2}" type="presParOf" srcId="{51EB1E27-B5A1-4D29-8C7B-7B4A5DA4B310}" destId="{FE81D4D0-1AF9-44DD-848C-CCC2BFB65264}" srcOrd="17" destOrd="0" presId="urn:microsoft.com/office/officeart/2005/8/layout/list1"/>
    <dgm:cxn modelId="{F9235EF4-BFD1-4A9A-8AB7-4BFB80BA8BF1}" type="presParOf" srcId="{51EB1E27-B5A1-4D29-8C7B-7B4A5DA4B310}" destId="{18BC559E-03DD-42AB-9E18-FC8E70962A2B}" srcOrd="18" destOrd="0" presId="urn:microsoft.com/office/officeart/2005/8/layout/list1"/>
    <dgm:cxn modelId="{0AE56F30-9FE5-4F84-B0EB-EF8FF83453B0}" type="presParOf" srcId="{51EB1E27-B5A1-4D29-8C7B-7B4A5DA4B310}" destId="{B8135A4D-B887-4CEE-9497-36B9875C8A86}" srcOrd="19" destOrd="0" presId="urn:microsoft.com/office/officeart/2005/8/layout/list1"/>
    <dgm:cxn modelId="{2415345D-C466-440C-AB1B-70AD99F54A57}" type="presParOf" srcId="{51EB1E27-B5A1-4D29-8C7B-7B4A5DA4B310}" destId="{23CA5720-876F-40F6-8478-0970123F2A67}" srcOrd="20" destOrd="0" presId="urn:microsoft.com/office/officeart/2005/8/layout/list1"/>
    <dgm:cxn modelId="{81C93CB2-0AE8-4B3F-8441-89DB4ADA629A}" type="presParOf" srcId="{23CA5720-876F-40F6-8478-0970123F2A67}" destId="{CB844AE7-56A5-42AF-859D-347AA70BB169}" srcOrd="0" destOrd="0" presId="urn:microsoft.com/office/officeart/2005/8/layout/list1"/>
    <dgm:cxn modelId="{4765C561-2A50-456A-92D2-0A27E6B8B951}" type="presParOf" srcId="{23CA5720-876F-40F6-8478-0970123F2A67}" destId="{6683EE2F-1E9B-498D-A0D4-01636865FD17}" srcOrd="1" destOrd="0" presId="urn:microsoft.com/office/officeart/2005/8/layout/list1"/>
    <dgm:cxn modelId="{B443764D-0B77-44BD-9188-2E3D2F30EFDA}" type="presParOf" srcId="{51EB1E27-B5A1-4D29-8C7B-7B4A5DA4B310}" destId="{3A73BAC0-DF73-4AE2-9A6B-ACBDBDE95704}" srcOrd="21" destOrd="0" presId="urn:microsoft.com/office/officeart/2005/8/layout/list1"/>
    <dgm:cxn modelId="{8BF2A8B6-D1DF-441B-9993-71FD8A938AFB}" type="presParOf" srcId="{51EB1E27-B5A1-4D29-8C7B-7B4A5DA4B310}" destId="{88E38233-1CFD-4572-8C5D-6F5510F6C5DB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288F0C-7950-4A84-ABCE-9D1AA89A9446}" type="doc">
      <dgm:prSet loTypeId="urn:microsoft.com/office/officeart/2005/8/layout/list1" loCatId="list" qsTypeId="urn:microsoft.com/office/officeart/2005/8/quickstyle/simple5" qsCatId="simple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B4D82762-437A-4113-A487-F9AB417014E0}">
      <dgm:prSet phldrT="[Texto]" custT="1"/>
      <dgm:spPr/>
      <dgm:t>
        <a:bodyPr/>
        <a:lstStyle/>
        <a:p>
          <a:r>
            <a:rPr lang="es-EC" sz="2000" b="1" smtClean="0">
              <a:latin typeface="Times New Roman" pitchFamily="18" charset="0"/>
              <a:cs typeface="Times New Roman" pitchFamily="18" charset="0"/>
            </a:rPr>
            <a:t>1. Introducción</a:t>
          </a:r>
          <a:endParaRPr lang="es-EC" sz="2000" b="1" dirty="0">
            <a:latin typeface="Times New Roman" pitchFamily="18" charset="0"/>
            <a:cs typeface="Times New Roman" pitchFamily="18" charset="0"/>
          </a:endParaRPr>
        </a:p>
      </dgm:t>
    </dgm:pt>
    <dgm:pt modelId="{039C50D9-3D0C-48CF-BC1B-489A5D708E2D}" type="parTrans" cxnId="{FC951451-4AAF-41FA-B08C-0C31E081F093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575E64E-63D4-4D0E-B03F-E60A9AAF5081}" type="sibTrans" cxnId="{FC951451-4AAF-41FA-B08C-0C31E081F093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064A32-E7BA-4CCA-BA29-ED655B9EA25B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2. Objetivos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4CD44C04-873C-4A11-8CBE-A61733B0D615}" type="parTrans" cxnId="{CA76140E-B90F-4A4D-8973-298075B4E26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F2E489-C7E8-4F2E-A6E1-C81B3F7E8E4E}" type="sibTrans" cxnId="{CA76140E-B90F-4A4D-8973-298075B4E26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3D13DC0-C15D-48A0-A80A-283A0BB5995D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3. Materiales y métodos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BF710873-23EF-4CC5-9374-3985AF507057}" type="parTrans" cxnId="{71D012A0-3BD6-48F0-9FD0-DA7553D2695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F017403-F13B-4BCE-A4DF-0AAEF911E899}" type="sibTrans" cxnId="{71D012A0-3BD6-48F0-9FD0-DA7553D2695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A7AD79-76A0-4583-98A4-4E950158718E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4. Resultados y discusión</a:t>
          </a:r>
          <a:endParaRPr lang="es-EC" sz="1800" b="0" dirty="0" smtClean="0">
            <a:latin typeface="Times New Roman" pitchFamily="18" charset="0"/>
            <a:cs typeface="Times New Roman" pitchFamily="18" charset="0"/>
          </a:endParaRPr>
        </a:p>
      </dgm:t>
    </dgm:pt>
    <dgm:pt modelId="{A5C9F23E-D9B3-4262-956C-A8C97A8F3601}" type="parTrans" cxnId="{4E4AD323-0AAC-457B-8464-DB7724CC7ECC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41DBA42-D16B-4515-8193-F3A0ED0C0C4A}" type="sibTrans" cxnId="{4E4AD323-0AAC-457B-8464-DB7724CC7ECC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5DF6BF-0E0A-4F4B-A52D-896DB591044E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5. Conclusiones</a:t>
          </a:r>
          <a:endParaRPr lang="es-EC" sz="1800" b="0" dirty="0" smtClean="0">
            <a:latin typeface="Times New Roman" pitchFamily="18" charset="0"/>
            <a:cs typeface="Times New Roman" pitchFamily="18" charset="0"/>
          </a:endParaRPr>
        </a:p>
      </dgm:t>
    </dgm:pt>
    <dgm:pt modelId="{45D97352-C1F0-4D7D-AF5E-DF3A5C8BB071}" type="parTrans" cxnId="{B4DFF1C3-3475-497E-9D52-A7B9E8EFAA54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474F9E-1905-47A2-99E7-75D07F2ED7B7}" type="sibTrans" cxnId="{B4DFF1C3-3475-497E-9D52-A7B9E8EFAA54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0521D4-B40D-4223-8FF3-3E93BC32FAF2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6. Recomendaciones</a:t>
          </a:r>
          <a:endParaRPr lang="es-EC" sz="1800" b="0" dirty="0" smtClean="0">
            <a:latin typeface="Times New Roman" pitchFamily="18" charset="0"/>
            <a:cs typeface="Times New Roman" pitchFamily="18" charset="0"/>
          </a:endParaRPr>
        </a:p>
      </dgm:t>
    </dgm:pt>
    <dgm:pt modelId="{4EA3FE1E-3543-4567-B7CC-A829820E041C}" type="parTrans" cxnId="{27132400-B9E9-491C-B4CE-1526EAAB8E57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756C8F2-45E7-4E11-8091-E002D57F5CAA}" type="sibTrans" cxnId="{27132400-B9E9-491C-B4CE-1526EAAB8E57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1EB1E27-B5A1-4D29-8C7B-7B4A5DA4B310}" type="pres">
      <dgm:prSet presAssocID="{58288F0C-7950-4A84-ABCE-9D1AA89A944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7A200DB-549B-4FF7-BE28-36DAB8706954}" type="pres">
      <dgm:prSet presAssocID="{B4D82762-437A-4113-A487-F9AB417014E0}" presName="parentLin" presStyleCnt="0"/>
      <dgm:spPr/>
      <dgm:t>
        <a:bodyPr/>
        <a:lstStyle/>
        <a:p>
          <a:endParaRPr lang="es-EC"/>
        </a:p>
      </dgm:t>
    </dgm:pt>
    <dgm:pt modelId="{56C16EED-2FD6-48E5-8211-10A739E88534}" type="pres">
      <dgm:prSet presAssocID="{B4D82762-437A-4113-A487-F9AB417014E0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F5B9416B-0B01-4A98-905D-DFD8D1DBA77D}" type="pres">
      <dgm:prSet presAssocID="{B4D82762-437A-4113-A487-F9AB417014E0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AA6423-B1D9-43F1-98D3-02F0754907BD}" type="pres">
      <dgm:prSet presAssocID="{B4D82762-437A-4113-A487-F9AB417014E0}" presName="negativeSpace" presStyleCnt="0"/>
      <dgm:spPr/>
      <dgm:t>
        <a:bodyPr/>
        <a:lstStyle/>
        <a:p>
          <a:endParaRPr lang="es-EC"/>
        </a:p>
      </dgm:t>
    </dgm:pt>
    <dgm:pt modelId="{4287929A-016C-4419-9FFB-EE9937898690}" type="pres">
      <dgm:prSet presAssocID="{B4D82762-437A-4113-A487-F9AB417014E0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3CD474-A7C2-4225-B6D7-DA72CA6C8BC4}" type="pres">
      <dgm:prSet presAssocID="{B575E64E-63D4-4D0E-B03F-E60A9AAF5081}" presName="spaceBetweenRectangles" presStyleCnt="0"/>
      <dgm:spPr/>
      <dgm:t>
        <a:bodyPr/>
        <a:lstStyle/>
        <a:p>
          <a:endParaRPr lang="es-EC"/>
        </a:p>
      </dgm:t>
    </dgm:pt>
    <dgm:pt modelId="{AE1B534F-23C1-4EDB-A8C3-F2394B6EAC33}" type="pres">
      <dgm:prSet presAssocID="{13064A32-E7BA-4CCA-BA29-ED655B9EA25B}" presName="parentLin" presStyleCnt="0"/>
      <dgm:spPr/>
      <dgm:t>
        <a:bodyPr/>
        <a:lstStyle/>
        <a:p>
          <a:endParaRPr lang="es-EC"/>
        </a:p>
      </dgm:t>
    </dgm:pt>
    <dgm:pt modelId="{2FECA041-0561-496B-9502-52D1D569B970}" type="pres">
      <dgm:prSet presAssocID="{13064A32-E7BA-4CCA-BA29-ED655B9EA25B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FCC3F529-CEC9-4347-9B63-19C5C71C758D}" type="pres">
      <dgm:prSet presAssocID="{13064A32-E7BA-4CCA-BA29-ED655B9EA25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CFB24-D5C7-43D2-AC2A-E286834750C0}" type="pres">
      <dgm:prSet presAssocID="{13064A32-E7BA-4CCA-BA29-ED655B9EA25B}" presName="negativeSpace" presStyleCnt="0"/>
      <dgm:spPr/>
      <dgm:t>
        <a:bodyPr/>
        <a:lstStyle/>
        <a:p>
          <a:endParaRPr lang="es-EC"/>
        </a:p>
      </dgm:t>
    </dgm:pt>
    <dgm:pt modelId="{56769473-9A4F-48AF-A856-1DDE19CB3110}" type="pres">
      <dgm:prSet presAssocID="{13064A32-E7BA-4CCA-BA29-ED655B9EA25B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FE3164-A4D6-42C0-9ACA-F4E62769F5D1}" type="pres">
      <dgm:prSet presAssocID="{C0F2E489-C7E8-4F2E-A6E1-C81B3F7E8E4E}" presName="spaceBetweenRectangles" presStyleCnt="0"/>
      <dgm:spPr/>
      <dgm:t>
        <a:bodyPr/>
        <a:lstStyle/>
        <a:p>
          <a:endParaRPr lang="es-EC"/>
        </a:p>
      </dgm:t>
    </dgm:pt>
    <dgm:pt modelId="{18EC69EE-E9B2-4E04-AF8F-7552E2E1AD39}" type="pres">
      <dgm:prSet presAssocID="{23D13DC0-C15D-48A0-A80A-283A0BB5995D}" presName="parentLin" presStyleCnt="0"/>
      <dgm:spPr/>
      <dgm:t>
        <a:bodyPr/>
        <a:lstStyle/>
        <a:p>
          <a:endParaRPr lang="es-EC"/>
        </a:p>
      </dgm:t>
    </dgm:pt>
    <dgm:pt modelId="{3CA62579-F3F7-4761-8480-20B0F9FB2195}" type="pres">
      <dgm:prSet presAssocID="{23D13DC0-C15D-48A0-A80A-283A0BB5995D}" presName="parentLeftMargin" presStyleLbl="node1" presStyleIdx="1" presStyleCnt="6"/>
      <dgm:spPr/>
      <dgm:t>
        <a:bodyPr/>
        <a:lstStyle/>
        <a:p>
          <a:endParaRPr lang="es-EC"/>
        </a:p>
      </dgm:t>
    </dgm:pt>
    <dgm:pt modelId="{8C3546D4-BC63-4F47-80D7-FC06F043FED7}" type="pres">
      <dgm:prSet presAssocID="{23D13DC0-C15D-48A0-A80A-283A0BB5995D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14243E-73BE-4A10-8337-619EDD0BEFE2}" type="pres">
      <dgm:prSet presAssocID="{23D13DC0-C15D-48A0-A80A-283A0BB5995D}" presName="negativeSpace" presStyleCnt="0"/>
      <dgm:spPr/>
      <dgm:t>
        <a:bodyPr/>
        <a:lstStyle/>
        <a:p>
          <a:endParaRPr lang="es-EC"/>
        </a:p>
      </dgm:t>
    </dgm:pt>
    <dgm:pt modelId="{E3D4B4A0-A861-4336-914C-64552CD47E79}" type="pres">
      <dgm:prSet presAssocID="{23D13DC0-C15D-48A0-A80A-283A0BB5995D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87DDF5-86E3-4E96-93DD-395CF8DC2DBF}" type="pres">
      <dgm:prSet presAssocID="{7F017403-F13B-4BCE-A4DF-0AAEF911E899}" presName="spaceBetweenRectangles" presStyleCnt="0"/>
      <dgm:spPr/>
      <dgm:t>
        <a:bodyPr/>
        <a:lstStyle/>
        <a:p>
          <a:endParaRPr lang="es-EC"/>
        </a:p>
      </dgm:t>
    </dgm:pt>
    <dgm:pt modelId="{F91AF1A0-9E92-4926-A816-35B826F81120}" type="pres">
      <dgm:prSet presAssocID="{A3A7AD79-76A0-4583-98A4-4E950158718E}" presName="parentLin" presStyleCnt="0"/>
      <dgm:spPr/>
      <dgm:t>
        <a:bodyPr/>
        <a:lstStyle/>
        <a:p>
          <a:endParaRPr lang="es-EC"/>
        </a:p>
      </dgm:t>
    </dgm:pt>
    <dgm:pt modelId="{AC581AC0-618D-407A-843E-44FE9DA708B4}" type="pres">
      <dgm:prSet presAssocID="{A3A7AD79-76A0-4583-98A4-4E950158718E}" presName="parentLeftMargin" presStyleLbl="node1" presStyleIdx="2" presStyleCnt="6"/>
      <dgm:spPr/>
      <dgm:t>
        <a:bodyPr/>
        <a:lstStyle/>
        <a:p>
          <a:endParaRPr lang="es-EC"/>
        </a:p>
      </dgm:t>
    </dgm:pt>
    <dgm:pt modelId="{2BDEEEBE-6E0A-440B-9580-DF35787DFA39}" type="pres">
      <dgm:prSet presAssocID="{A3A7AD79-76A0-4583-98A4-4E950158718E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C6326E-90C3-412C-8DDD-BF0E46A76125}" type="pres">
      <dgm:prSet presAssocID="{A3A7AD79-76A0-4583-98A4-4E950158718E}" presName="negativeSpace" presStyleCnt="0"/>
      <dgm:spPr/>
      <dgm:t>
        <a:bodyPr/>
        <a:lstStyle/>
        <a:p>
          <a:endParaRPr lang="es-EC"/>
        </a:p>
      </dgm:t>
    </dgm:pt>
    <dgm:pt modelId="{74BC3732-A435-4A80-A45A-7C2A4E8E5DED}" type="pres">
      <dgm:prSet presAssocID="{A3A7AD79-76A0-4583-98A4-4E950158718E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983F4-84FD-4BA7-8B7D-B7ECDA7034F9}" type="pres">
      <dgm:prSet presAssocID="{941DBA42-D16B-4515-8193-F3A0ED0C0C4A}" presName="spaceBetweenRectangles" presStyleCnt="0"/>
      <dgm:spPr/>
      <dgm:t>
        <a:bodyPr/>
        <a:lstStyle/>
        <a:p>
          <a:endParaRPr lang="es-EC"/>
        </a:p>
      </dgm:t>
    </dgm:pt>
    <dgm:pt modelId="{5E9BB04E-1A09-460A-A1F8-18128820D827}" type="pres">
      <dgm:prSet presAssocID="{F25DF6BF-0E0A-4F4B-A52D-896DB591044E}" presName="parentLin" presStyleCnt="0"/>
      <dgm:spPr/>
      <dgm:t>
        <a:bodyPr/>
        <a:lstStyle/>
        <a:p>
          <a:endParaRPr lang="es-EC"/>
        </a:p>
      </dgm:t>
    </dgm:pt>
    <dgm:pt modelId="{F5E0E6CF-2E59-4742-A825-B2A8E2BF8366}" type="pres">
      <dgm:prSet presAssocID="{F25DF6BF-0E0A-4F4B-A52D-896DB591044E}" presName="parentLeftMargin" presStyleLbl="node1" presStyleIdx="3" presStyleCnt="6"/>
      <dgm:spPr/>
      <dgm:t>
        <a:bodyPr/>
        <a:lstStyle/>
        <a:p>
          <a:endParaRPr lang="es-EC"/>
        </a:p>
      </dgm:t>
    </dgm:pt>
    <dgm:pt modelId="{F9B960DF-3182-44B0-BCCA-F05FCF4D0DD1}" type="pres">
      <dgm:prSet presAssocID="{F25DF6BF-0E0A-4F4B-A52D-896DB591044E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81D4D0-1AF9-44DD-848C-CCC2BFB65264}" type="pres">
      <dgm:prSet presAssocID="{F25DF6BF-0E0A-4F4B-A52D-896DB591044E}" presName="negativeSpace" presStyleCnt="0"/>
      <dgm:spPr/>
      <dgm:t>
        <a:bodyPr/>
        <a:lstStyle/>
        <a:p>
          <a:endParaRPr lang="es-EC"/>
        </a:p>
      </dgm:t>
    </dgm:pt>
    <dgm:pt modelId="{18BC559E-03DD-42AB-9E18-FC8E70962A2B}" type="pres">
      <dgm:prSet presAssocID="{F25DF6BF-0E0A-4F4B-A52D-896DB591044E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135A4D-B887-4CEE-9497-36B9875C8A86}" type="pres">
      <dgm:prSet presAssocID="{C3474F9E-1905-47A2-99E7-75D07F2ED7B7}" presName="spaceBetweenRectangles" presStyleCnt="0"/>
      <dgm:spPr/>
      <dgm:t>
        <a:bodyPr/>
        <a:lstStyle/>
        <a:p>
          <a:endParaRPr lang="es-EC"/>
        </a:p>
      </dgm:t>
    </dgm:pt>
    <dgm:pt modelId="{23CA5720-876F-40F6-8478-0970123F2A67}" type="pres">
      <dgm:prSet presAssocID="{9F0521D4-B40D-4223-8FF3-3E93BC32FAF2}" presName="parentLin" presStyleCnt="0"/>
      <dgm:spPr/>
      <dgm:t>
        <a:bodyPr/>
        <a:lstStyle/>
        <a:p>
          <a:endParaRPr lang="es-EC"/>
        </a:p>
      </dgm:t>
    </dgm:pt>
    <dgm:pt modelId="{CB844AE7-56A5-42AF-859D-347AA70BB169}" type="pres">
      <dgm:prSet presAssocID="{9F0521D4-B40D-4223-8FF3-3E93BC32FAF2}" presName="parentLeftMargin" presStyleLbl="node1" presStyleIdx="4" presStyleCnt="6"/>
      <dgm:spPr/>
      <dgm:t>
        <a:bodyPr/>
        <a:lstStyle/>
        <a:p>
          <a:endParaRPr lang="es-EC"/>
        </a:p>
      </dgm:t>
    </dgm:pt>
    <dgm:pt modelId="{6683EE2F-1E9B-498D-A0D4-01636865FD17}" type="pres">
      <dgm:prSet presAssocID="{9F0521D4-B40D-4223-8FF3-3E93BC32FAF2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73BAC0-DF73-4AE2-9A6B-ACBDBDE95704}" type="pres">
      <dgm:prSet presAssocID="{9F0521D4-B40D-4223-8FF3-3E93BC32FAF2}" presName="negativeSpace" presStyleCnt="0"/>
      <dgm:spPr/>
      <dgm:t>
        <a:bodyPr/>
        <a:lstStyle/>
        <a:p>
          <a:endParaRPr lang="es-EC"/>
        </a:p>
      </dgm:t>
    </dgm:pt>
    <dgm:pt modelId="{88E38233-1CFD-4572-8C5D-6F5510F6C5DB}" type="pres">
      <dgm:prSet presAssocID="{9F0521D4-B40D-4223-8FF3-3E93BC32FAF2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A880303-4937-420D-869E-47098E9E5B74}" type="presOf" srcId="{23D13DC0-C15D-48A0-A80A-283A0BB5995D}" destId="{3CA62579-F3F7-4761-8480-20B0F9FB2195}" srcOrd="0" destOrd="0" presId="urn:microsoft.com/office/officeart/2005/8/layout/list1"/>
    <dgm:cxn modelId="{7A3C0EAD-CFFE-45FD-8C92-A925A88504B9}" type="presOf" srcId="{13064A32-E7BA-4CCA-BA29-ED655B9EA25B}" destId="{FCC3F529-CEC9-4347-9B63-19C5C71C758D}" srcOrd="1" destOrd="0" presId="urn:microsoft.com/office/officeart/2005/8/layout/list1"/>
    <dgm:cxn modelId="{21CF3018-49CD-42E8-B3A8-D18C321C4B71}" type="presOf" srcId="{F25DF6BF-0E0A-4F4B-A52D-896DB591044E}" destId="{F5E0E6CF-2E59-4742-A825-B2A8E2BF8366}" srcOrd="0" destOrd="0" presId="urn:microsoft.com/office/officeart/2005/8/layout/list1"/>
    <dgm:cxn modelId="{4E4AD323-0AAC-457B-8464-DB7724CC7ECC}" srcId="{58288F0C-7950-4A84-ABCE-9D1AA89A9446}" destId="{A3A7AD79-76A0-4583-98A4-4E950158718E}" srcOrd="3" destOrd="0" parTransId="{A5C9F23E-D9B3-4262-956C-A8C97A8F3601}" sibTransId="{941DBA42-D16B-4515-8193-F3A0ED0C0C4A}"/>
    <dgm:cxn modelId="{B4DFF1C3-3475-497E-9D52-A7B9E8EFAA54}" srcId="{58288F0C-7950-4A84-ABCE-9D1AA89A9446}" destId="{F25DF6BF-0E0A-4F4B-A52D-896DB591044E}" srcOrd="4" destOrd="0" parTransId="{45D97352-C1F0-4D7D-AF5E-DF3A5C8BB071}" sibTransId="{C3474F9E-1905-47A2-99E7-75D07F2ED7B7}"/>
    <dgm:cxn modelId="{71D012A0-3BD6-48F0-9FD0-DA7553D26955}" srcId="{58288F0C-7950-4A84-ABCE-9D1AA89A9446}" destId="{23D13DC0-C15D-48A0-A80A-283A0BB5995D}" srcOrd="2" destOrd="0" parTransId="{BF710873-23EF-4CC5-9374-3985AF507057}" sibTransId="{7F017403-F13B-4BCE-A4DF-0AAEF911E899}"/>
    <dgm:cxn modelId="{6E02857D-A8EA-4A49-A651-9C5D8A0E72D4}" type="presOf" srcId="{F25DF6BF-0E0A-4F4B-A52D-896DB591044E}" destId="{F9B960DF-3182-44B0-BCCA-F05FCF4D0DD1}" srcOrd="1" destOrd="0" presId="urn:microsoft.com/office/officeart/2005/8/layout/list1"/>
    <dgm:cxn modelId="{CA76140E-B90F-4A4D-8973-298075B4E261}" srcId="{58288F0C-7950-4A84-ABCE-9D1AA89A9446}" destId="{13064A32-E7BA-4CCA-BA29-ED655B9EA25B}" srcOrd="1" destOrd="0" parTransId="{4CD44C04-873C-4A11-8CBE-A61733B0D615}" sibTransId="{C0F2E489-C7E8-4F2E-A6E1-C81B3F7E8E4E}"/>
    <dgm:cxn modelId="{1EE946FD-6BA5-4CCB-8E8A-DBECA1FCE224}" type="presOf" srcId="{9F0521D4-B40D-4223-8FF3-3E93BC32FAF2}" destId="{CB844AE7-56A5-42AF-859D-347AA70BB169}" srcOrd="0" destOrd="0" presId="urn:microsoft.com/office/officeart/2005/8/layout/list1"/>
    <dgm:cxn modelId="{FC951451-4AAF-41FA-B08C-0C31E081F093}" srcId="{58288F0C-7950-4A84-ABCE-9D1AA89A9446}" destId="{B4D82762-437A-4113-A487-F9AB417014E0}" srcOrd="0" destOrd="0" parTransId="{039C50D9-3D0C-48CF-BC1B-489A5D708E2D}" sibTransId="{B575E64E-63D4-4D0E-B03F-E60A9AAF5081}"/>
    <dgm:cxn modelId="{27132400-B9E9-491C-B4CE-1526EAAB8E57}" srcId="{58288F0C-7950-4A84-ABCE-9D1AA89A9446}" destId="{9F0521D4-B40D-4223-8FF3-3E93BC32FAF2}" srcOrd="5" destOrd="0" parTransId="{4EA3FE1E-3543-4567-B7CC-A829820E041C}" sibTransId="{D756C8F2-45E7-4E11-8091-E002D57F5CAA}"/>
    <dgm:cxn modelId="{7EE9F20A-E5AA-45EB-A5C6-746C497CDB78}" type="presOf" srcId="{23D13DC0-C15D-48A0-A80A-283A0BB5995D}" destId="{8C3546D4-BC63-4F47-80D7-FC06F043FED7}" srcOrd="1" destOrd="0" presId="urn:microsoft.com/office/officeart/2005/8/layout/list1"/>
    <dgm:cxn modelId="{B5AA8D03-1A14-41CF-9BEB-EBF37BE6008B}" type="presOf" srcId="{9F0521D4-B40D-4223-8FF3-3E93BC32FAF2}" destId="{6683EE2F-1E9B-498D-A0D4-01636865FD17}" srcOrd="1" destOrd="0" presId="urn:microsoft.com/office/officeart/2005/8/layout/list1"/>
    <dgm:cxn modelId="{7D74110D-C34E-450F-9C09-CE7D0943B0E5}" type="presOf" srcId="{A3A7AD79-76A0-4583-98A4-4E950158718E}" destId="{AC581AC0-618D-407A-843E-44FE9DA708B4}" srcOrd="0" destOrd="0" presId="urn:microsoft.com/office/officeart/2005/8/layout/list1"/>
    <dgm:cxn modelId="{F69433F4-3896-4C1E-8835-FC24A4820ACE}" type="presOf" srcId="{B4D82762-437A-4113-A487-F9AB417014E0}" destId="{F5B9416B-0B01-4A98-905D-DFD8D1DBA77D}" srcOrd="1" destOrd="0" presId="urn:microsoft.com/office/officeart/2005/8/layout/list1"/>
    <dgm:cxn modelId="{6DB68639-1DCE-4645-B46A-88AA98E391A7}" type="presOf" srcId="{58288F0C-7950-4A84-ABCE-9D1AA89A9446}" destId="{51EB1E27-B5A1-4D29-8C7B-7B4A5DA4B310}" srcOrd="0" destOrd="0" presId="urn:microsoft.com/office/officeart/2005/8/layout/list1"/>
    <dgm:cxn modelId="{CAFD642C-D28C-4DD5-9B7C-2D93160B5D8C}" type="presOf" srcId="{13064A32-E7BA-4CCA-BA29-ED655B9EA25B}" destId="{2FECA041-0561-496B-9502-52D1D569B970}" srcOrd="0" destOrd="0" presId="urn:microsoft.com/office/officeart/2005/8/layout/list1"/>
    <dgm:cxn modelId="{BA35AC27-CC4C-4048-A0F7-D494821D70FB}" type="presOf" srcId="{B4D82762-437A-4113-A487-F9AB417014E0}" destId="{56C16EED-2FD6-48E5-8211-10A739E88534}" srcOrd="0" destOrd="0" presId="urn:microsoft.com/office/officeart/2005/8/layout/list1"/>
    <dgm:cxn modelId="{6767AD2D-6E64-4B7F-BE5C-3EEFEEB84766}" type="presOf" srcId="{A3A7AD79-76A0-4583-98A4-4E950158718E}" destId="{2BDEEEBE-6E0A-440B-9580-DF35787DFA39}" srcOrd="1" destOrd="0" presId="urn:microsoft.com/office/officeart/2005/8/layout/list1"/>
    <dgm:cxn modelId="{3F1E954C-BA79-4651-94F3-F9F8A91F003D}" type="presParOf" srcId="{51EB1E27-B5A1-4D29-8C7B-7B4A5DA4B310}" destId="{87A200DB-549B-4FF7-BE28-36DAB8706954}" srcOrd="0" destOrd="0" presId="urn:microsoft.com/office/officeart/2005/8/layout/list1"/>
    <dgm:cxn modelId="{DA7F2B18-B146-4C25-AB7B-3EADDA172670}" type="presParOf" srcId="{87A200DB-549B-4FF7-BE28-36DAB8706954}" destId="{56C16EED-2FD6-48E5-8211-10A739E88534}" srcOrd="0" destOrd="0" presId="urn:microsoft.com/office/officeart/2005/8/layout/list1"/>
    <dgm:cxn modelId="{A16E9DF8-3FAB-4390-A319-03BAB3E1FB46}" type="presParOf" srcId="{87A200DB-549B-4FF7-BE28-36DAB8706954}" destId="{F5B9416B-0B01-4A98-905D-DFD8D1DBA77D}" srcOrd="1" destOrd="0" presId="urn:microsoft.com/office/officeart/2005/8/layout/list1"/>
    <dgm:cxn modelId="{941D9120-B200-47B9-89BA-E4111FF3DE14}" type="presParOf" srcId="{51EB1E27-B5A1-4D29-8C7B-7B4A5DA4B310}" destId="{3CAA6423-B1D9-43F1-98D3-02F0754907BD}" srcOrd="1" destOrd="0" presId="urn:microsoft.com/office/officeart/2005/8/layout/list1"/>
    <dgm:cxn modelId="{177DD599-F502-4DCD-A60C-0F6466FA8886}" type="presParOf" srcId="{51EB1E27-B5A1-4D29-8C7B-7B4A5DA4B310}" destId="{4287929A-016C-4419-9FFB-EE9937898690}" srcOrd="2" destOrd="0" presId="urn:microsoft.com/office/officeart/2005/8/layout/list1"/>
    <dgm:cxn modelId="{3F8A1FEA-9171-4CE8-976F-DE7BA407EDD9}" type="presParOf" srcId="{51EB1E27-B5A1-4D29-8C7B-7B4A5DA4B310}" destId="{ED3CD474-A7C2-4225-B6D7-DA72CA6C8BC4}" srcOrd="3" destOrd="0" presId="urn:microsoft.com/office/officeart/2005/8/layout/list1"/>
    <dgm:cxn modelId="{EA7AD8D2-2E27-4B2F-8A23-4655F037F41C}" type="presParOf" srcId="{51EB1E27-B5A1-4D29-8C7B-7B4A5DA4B310}" destId="{AE1B534F-23C1-4EDB-A8C3-F2394B6EAC33}" srcOrd="4" destOrd="0" presId="urn:microsoft.com/office/officeart/2005/8/layout/list1"/>
    <dgm:cxn modelId="{593BA2BA-5E61-4CD6-9A89-612D130EA88C}" type="presParOf" srcId="{AE1B534F-23C1-4EDB-A8C3-F2394B6EAC33}" destId="{2FECA041-0561-496B-9502-52D1D569B970}" srcOrd="0" destOrd="0" presId="urn:microsoft.com/office/officeart/2005/8/layout/list1"/>
    <dgm:cxn modelId="{233C43D7-E330-4134-970E-37A522235438}" type="presParOf" srcId="{AE1B534F-23C1-4EDB-A8C3-F2394B6EAC33}" destId="{FCC3F529-CEC9-4347-9B63-19C5C71C758D}" srcOrd="1" destOrd="0" presId="urn:microsoft.com/office/officeart/2005/8/layout/list1"/>
    <dgm:cxn modelId="{E1C6F1AF-5711-4357-976E-BA67EF6DB6B6}" type="presParOf" srcId="{51EB1E27-B5A1-4D29-8C7B-7B4A5DA4B310}" destId="{23FCFB24-D5C7-43D2-AC2A-E286834750C0}" srcOrd="5" destOrd="0" presId="urn:microsoft.com/office/officeart/2005/8/layout/list1"/>
    <dgm:cxn modelId="{C8D84A42-607B-4048-B815-65C2DBE33038}" type="presParOf" srcId="{51EB1E27-B5A1-4D29-8C7B-7B4A5DA4B310}" destId="{56769473-9A4F-48AF-A856-1DDE19CB3110}" srcOrd="6" destOrd="0" presId="urn:microsoft.com/office/officeart/2005/8/layout/list1"/>
    <dgm:cxn modelId="{F5CBF631-0F21-4E38-AB7F-9C65A8964160}" type="presParOf" srcId="{51EB1E27-B5A1-4D29-8C7B-7B4A5DA4B310}" destId="{2EFE3164-A4D6-42C0-9ACA-F4E62769F5D1}" srcOrd="7" destOrd="0" presId="urn:microsoft.com/office/officeart/2005/8/layout/list1"/>
    <dgm:cxn modelId="{1550EC8F-4268-4E65-B782-C6BD47D79147}" type="presParOf" srcId="{51EB1E27-B5A1-4D29-8C7B-7B4A5DA4B310}" destId="{18EC69EE-E9B2-4E04-AF8F-7552E2E1AD39}" srcOrd="8" destOrd="0" presId="urn:microsoft.com/office/officeart/2005/8/layout/list1"/>
    <dgm:cxn modelId="{46710B92-8AF8-4EA0-8F91-5EDA0CDC79D0}" type="presParOf" srcId="{18EC69EE-E9B2-4E04-AF8F-7552E2E1AD39}" destId="{3CA62579-F3F7-4761-8480-20B0F9FB2195}" srcOrd="0" destOrd="0" presId="urn:microsoft.com/office/officeart/2005/8/layout/list1"/>
    <dgm:cxn modelId="{0BED0944-6DA1-41EC-9737-013AEF168D38}" type="presParOf" srcId="{18EC69EE-E9B2-4E04-AF8F-7552E2E1AD39}" destId="{8C3546D4-BC63-4F47-80D7-FC06F043FED7}" srcOrd="1" destOrd="0" presId="urn:microsoft.com/office/officeart/2005/8/layout/list1"/>
    <dgm:cxn modelId="{CF4D5EE9-F6B6-4686-95A3-74278E315077}" type="presParOf" srcId="{51EB1E27-B5A1-4D29-8C7B-7B4A5DA4B310}" destId="{2F14243E-73BE-4A10-8337-619EDD0BEFE2}" srcOrd="9" destOrd="0" presId="urn:microsoft.com/office/officeart/2005/8/layout/list1"/>
    <dgm:cxn modelId="{BCEC925F-331F-41AE-A3CE-F4565F2A9C7C}" type="presParOf" srcId="{51EB1E27-B5A1-4D29-8C7B-7B4A5DA4B310}" destId="{E3D4B4A0-A861-4336-914C-64552CD47E79}" srcOrd="10" destOrd="0" presId="urn:microsoft.com/office/officeart/2005/8/layout/list1"/>
    <dgm:cxn modelId="{DF34B19F-CD30-45BE-A106-BBC26D932224}" type="presParOf" srcId="{51EB1E27-B5A1-4D29-8C7B-7B4A5DA4B310}" destId="{B787DDF5-86E3-4E96-93DD-395CF8DC2DBF}" srcOrd="11" destOrd="0" presId="urn:microsoft.com/office/officeart/2005/8/layout/list1"/>
    <dgm:cxn modelId="{FA8ADA72-EB73-4AC9-85C4-7DD13E38AC20}" type="presParOf" srcId="{51EB1E27-B5A1-4D29-8C7B-7B4A5DA4B310}" destId="{F91AF1A0-9E92-4926-A816-35B826F81120}" srcOrd="12" destOrd="0" presId="urn:microsoft.com/office/officeart/2005/8/layout/list1"/>
    <dgm:cxn modelId="{58E81D4A-C62E-46A1-8CAA-7190350CA7CD}" type="presParOf" srcId="{F91AF1A0-9E92-4926-A816-35B826F81120}" destId="{AC581AC0-618D-407A-843E-44FE9DA708B4}" srcOrd="0" destOrd="0" presId="urn:microsoft.com/office/officeart/2005/8/layout/list1"/>
    <dgm:cxn modelId="{175816A3-4A0C-4AB9-8E2B-9547549714B1}" type="presParOf" srcId="{F91AF1A0-9E92-4926-A816-35B826F81120}" destId="{2BDEEEBE-6E0A-440B-9580-DF35787DFA39}" srcOrd="1" destOrd="0" presId="urn:microsoft.com/office/officeart/2005/8/layout/list1"/>
    <dgm:cxn modelId="{7F208A3C-75D6-4FB6-B60D-38ACF7811565}" type="presParOf" srcId="{51EB1E27-B5A1-4D29-8C7B-7B4A5DA4B310}" destId="{B9C6326E-90C3-412C-8DDD-BF0E46A76125}" srcOrd="13" destOrd="0" presId="urn:microsoft.com/office/officeart/2005/8/layout/list1"/>
    <dgm:cxn modelId="{861B3950-3C00-4467-B947-C2E756E69ED0}" type="presParOf" srcId="{51EB1E27-B5A1-4D29-8C7B-7B4A5DA4B310}" destId="{74BC3732-A435-4A80-A45A-7C2A4E8E5DED}" srcOrd="14" destOrd="0" presId="urn:microsoft.com/office/officeart/2005/8/layout/list1"/>
    <dgm:cxn modelId="{576F1896-A514-416F-8803-03536ED44564}" type="presParOf" srcId="{51EB1E27-B5A1-4D29-8C7B-7B4A5DA4B310}" destId="{23F983F4-84FD-4BA7-8B7D-B7ECDA7034F9}" srcOrd="15" destOrd="0" presId="urn:microsoft.com/office/officeart/2005/8/layout/list1"/>
    <dgm:cxn modelId="{BF6330B8-F9A0-4861-A9E8-CCB260183D68}" type="presParOf" srcId="{51EB1E27-B5A1-4D29-8C7B-7B4A5DA4B310}" destId="{5E9BB04E-1A09-460A-A1F8-18128820D827}" srcOrd="16" destOrd="0" presId="urn:microsoft.com/office/officeart/2005/8/layout/list1"/>
    <dgm:cxn modelId="{404BA5D5-1DA0-4954-81AF-05667CFA8C0A}" type="presParOf" srcId="{5E9BB04E-1A09-460A-A1F8-18128820D827}" destId="{F5E0E6CF-2E59-4742-A825-B2A8E2BF8366}" srcOrd="0" destOrd="0" presId="urn:microsoft.com/office/officeart/2005/8/layout/list1"/>
    <dgm:cxn modelId="{E423B85A-DA5F-480D-BCA0-F963A9BC57E0}" type="presParOf" srcId="{5E9BB04E-1A09-460A-A1F8-18128820D827}" destId="{F9B960DF-3182-44B0-BCCA-F05FCF4D0DD1}" srcOrd="1" destOrd="0" presId="urn:microsoft.com/office/officeart/2005/8/layout/list1"/>
    <dgm:cxn modelId="{9411EF7A-4715-42BD-987C-75F259C9365B}" type="presParOf" srcId="{51EB1E27-B5A1-4D29-8C7B-7B4A5DA4B310}" destId="{FE81D4D0-1AF9-44DD-848C-CCC2BFB65264}" srcOrd="17" destOrd="0" presId="urn:microsoft.com/office/officeart/2005/8/layout/list1"/>
    <dgm:cxn modelId="{F4BA3CDF-930A-414E-B075-F95532AAAC7B}" type="presParOf" srcId="{51EB1E27-B5A1-4D29-8C7B-7B4A5DA4B310}" destId="{18BC559E-03DD-42AB-9E18-FC8E70962A2B}" srcOrd="18" destOrd="0" presId="urn:microsoft.com/office/officeart/2005/8/layout/list1"/>
    <dgm:cxn modelId="{EAA31AEC-EEEF-4474-8946-E92C8164E4A7}" type="presParOf" srcId="{51EB1E27-B5A1-4D29-8C7B-7B4A5DA4B310}" destId="{B8135A4D-B887-4CEE-9497-36B9875C8A86}" srcOrd="19" destOrd="0" presId="urn:microsoft.com/office/officeart/2005/8/layout/list1"/>
    <dgm:cxn modelId="{2A49D148-BD76-4563-B599-B7F46472D94D}" type="presParOf" srcId="{51EB1E27-B5A1-4D29-8C7B-7B4A5DA4B310}" destId="{23CA5720-876F-40F6-8478-0970123F2A67}" srcOrd="20" destOrd="0" presId="urn:microsoft.com/office/officeart/2005/8/layout/list1"/>
    <dgm:cxn modelId="{9FCA019D-D39C-4125-933C-0195072D0FF8}" type="presParOf" srcId="{23CA5720-876F-40F6-8478-0970123F2A67}" destId="{CB844AE7-56A5-42AF-859D-347AA70BB169}" srcOrd="0" destOrd="0" presId="urn:microsoft.com/office/officeart/2005/8/layout/list1"/>
    <dgm:cxn modelId="{27B74DFE-F985-4BAF-94E5-7F8C75F07C10}" type="presParOf" srcId="{23CA5720-876F-40F6-8478-0970123F2A67}" destId="{6683EE2F-1E9B-498D-A0D4-01636865FD17}" srcOrd="1" destOrd="0" presId="urn:microsoft.com/office/officeart/2005/8/layout/list1"/>
    <dgm:cxn modelId="{D725A0D0-79E3-43FF-97C3-3534EF2167B9}" type="presParOf" srcId="{51EB1E27-B5A1-4D29-8C7B-7B4A5DA4B310}" destId="{3A73BAC0-DF73-4AE2-9A6B-ACBDBDE95704}" srcOrd="21" destOrd="0" presId="urn:microsoft.com/office/officeart/2005/8/layout/list1"/>
    <dgm:cxn modelId="{BFCC2604-DE8D-4E83-8592-2394ED25CCD2}" type="presParOf" srcId="{51EB1E27-B5A1-4D29-8C7B-7B4A5DA4B310}" destId="{88E38233-1CFD-4572-8C5D-6F5510F6C5DB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1E978E-22D5-450A-9F8A-D7EC60362C69}" type="doc">
      <dgm:prSet loTypeId="urn:microsoft.com/office/officeart/2005/8/layout/vProcess5" loCatId="process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A615B866-CE51-4F03-AEAD-CEE26C50DD29}">
      <dgm:prSet phldrT="[Texto]" custT="1"/>
      <dgm:spPr/>
      <dgm:t>
        <a:bodyPr/>
        <a:lstStyle/>
        <a:p>
          <a:r>
            <a:rPr lang="es-EC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3200 aislados de todo el Ecuador.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5FCCCB-F95B-4A50-BBEC-C0B76E584A6B}" type="parTrans" cxnId="{5B223F7E-1CB7-4452-B255-687E95916F86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8F59AD-DCBA-40E5-9F1D-BD6F420CA179}" type="sibTrans" cxnId="{5B223F7E-1CB7-4452-B255-687E95916F86}">
      <dgm:prSet custT="1"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00C1BD-2DEC-4A97-BFB7-4E24FADAF0FE}">
      <dgm:prSet phldrT="[Texto]" custT="1"/>
      <dgm:spPr/>
      <dgm:t>
        <a:bodyPr/>
        <a:lstStyle/>
        <a:p>
          <a:r>
            <a:rPr lang="es-EC" sz="200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Levaduras: Definición, citología y metabolismo</a:t>
          </a:r>
          <a:endParaRPr lang="es-EC" sz="20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D33BD2-AF10-4BA3-827C-69976245C16F}" type="parTrans" cxnId="{E6270BE1-ABF7-4D7C-9313-A3AB30AC6D46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02CC19-0891-449E-A70F-A44BDA8758F4}" type="sibTrans" cxnId="{E6270BE1-ABF7-4D7C-9313-A3AB30AC6D46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618791-BD0A-4CF1-9525-6554936756B9}">
      <dgm:prSet phldrT="[Texto]" custT="1"/>
      <dgm:spPr/>
      <dgm:t>
        <a:bodyPr/>
        <a:lstStyle/>
        <a:p>
          <a:r>
            <a:rPr lang="es-EC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Estudios de Biodiversidad y conservación </a:t>
          </a:r>
          <a:r>
            <a:rPr lang="es-EC" sz="2000" i="1" smtClean="0">
              <a:latin typeface="Times New Roman" panose="02020603050405020304" pitchFamily="18" charset="0"/>
              <a:cs typeface="Times New Roman" panose="02020603050405020304" pitchFamily="18" charset="0"/>
            </a:rPr>
            <a:t>ex situ.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D185D6-C8C7-4545-BBDE-A3DD6047D4B9}" type="sibTrans" cxnId="{049B562F-3FEB-4329-AC04-D4C159379F8C}">
      <dgm:prSet custT="1"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183BC7-60B8-4719-8948-FA6E53AE671F}" type="parTrans" cxnId="{049B562F-3FEB-4329-AC04-D4C159379F8C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677D4E-CA0C-4491-A745-4A954E5A3016}" type="pres">
      <dgm:prSet presAssocID="{B81E978E-22D5-450A-9F8A-D7EC60362C6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7449248-0B86-4CCC-9FED-3CCD6220E1B2}" type="pres">
      <dgm:prSet presAssocID="{B81E978E-22D5-450A-9F8A-D7EC60362C69}" presName="dummyMaxCanvas" presStyleCnt="0">
        <dgm:presLayoutVars/>
      </dgm:prSet>
      <dgm:spPr/>
      <dgm:t>
        <a:bodyPr/>
        <a:lstStyle/>
        <a:p>
          <a:endParaRPr lang="es-EC"/>
        </a:p>
      </dgm:t>
    </dgm:pt>
    <dgm:pt modelId="{161082EE-04E5-412C-AEF0-2B595F86ACBA}" type="pres">
      <dgm:prSet presAssocID="{B81E978E-22D5-450A-9F8A-D7EC60362C69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2FB15DD-B9D3-4515-A78D-8F013E168573}" type="pres">
      <dgm:prSet presAssocID="{B81E978E-22D5-450A-9F8A-D7EC60362C69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52CE23B-7AF4-4086-A8D9-3678F5D8D157}" type="pres">
      <dgm:prSet presAssocID="{B81E978E-22D5-450A-9F8A-D7EC60362C69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C760974-9795-481B-8DF9-FC40861C4502}" type="pres">
      <dgm:prSet presAssocID="{B81E978E-22D5-450A-9F8A-D7EC60362C69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196C76B-BEBF-4858-8D93-22EF931CA470}" type="pres">
      <dgm:prSet presAssocID="{B81E978E-22D5-450A-9F8A-D7EC60362C69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18B2BBD-A983-4DE6-9CDE-AE090A02E0B0}" type="pres">
      <dgm:prSet presAssocID="{B81E978E-22D5-450A-9F8A-D7EC60362C69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4955483-3C45-46AB-A0EE-450B17A4AAA8}" type="pres">
      <dgm:prSet presAssocID="{B81E978E-22D5-450A-9F8A-D7EC60362C69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49777E-919B-4820-A473-DB0EC634CE6E}" type="pres">
      <dgm:prSet presAssocID="{B81E978E-22D5-450A-9F8A-D7EC60362C69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782A954-D1A8-4240-BEF2-CA157859FE3D}" type="presOf" srcId="{A615B866-CE51-4F03-AEAD-CEE26C50DD29}" destId="{E2FB15DD-B9D3-4515-A78D-8F013E168573}" srcOrd="0" destOrd="0" presId="urn:microsoft.com/office/officeart/2005/8/layout/vProcess5"/>
    <dgm:cxn modelId="{5B223F7E-1CB7-4452-B255-687E95916F86}" srcId="{B81E978E-22D5-450A-9F8A-D7EC60362C69}" destId="{A615B866-CE51-4F03-AEAD-CEE26C50DD29}" srcOrd="1" destOrd="0" parTransId="{CB5FCCCB-F95B-4A50-BBEC-C0B76E584A6B}" sibTransId="{4F8F59AD-DCBA-40E5-9F1D-BD6F420CA179}"/>
    <dgm:cxn modelId="{91340A25-1F96-4E86-B3FE-21480600AE1C}" type="presOf" srcId="{C300C1BD-2DEC-4A97-BFB7-4E24FADAF0FE}" destId="{D52CE23B-7AF4-4086-A8D9-3678F5D8D157}" srcOrd="0" destOrd="0" presId="urn:microsoft.com/office/officeart/2005/8/layout/vProcess5"/>
    <dgm:cxn modelId="{90F786E7-2CDC-4665-9FD6-3D7D30D0FECC}" type="presOf" srcId="{B81E978E-22D5-450A-9F8A-D7EC60362C69}" destId="{1A677D4E-CA0C-4491-A745-4A954E5A3016}" srcOrd="0" destOrd="0" presId="urn:microsoft.com/office/officeart/2005/8/layout/vProcess5"/>
    <dgm:cxn modelId="{43C0F944-97C8-4E85-ABE6-9B4657E9E6B4}" type="presOf" srcId="{91618791-BD0A-4CF1-9525-6554936756B9}" destId="{161082EE-04E5-412C-AEF0-2B595F86ACBA}" srcOrd="0" destOrd="0" presId="urn:microsoft.com/office/officeart/2005/8/layout/vProcess5"/>
    <dgm:cxn modelId="{621A4A74-0F7E-4E39-B7D6-5B6894843B0E}" type="presOf" srcId="{C300C1BD-2DEC-4A97-BFB7-4E24FADAF0FE}" destId="{C549777E-919B-4820-A473-DB0EC634CE6E}" srcOrd="1" destOrd="0" presId="urn:microsoft.com/office/officeart/2005/8/layout/vProcess5"/>
    <dgm:cxn modelId="{0679F64B-4EE5-43FA-BAEF-FA91888D8E0B}" type="presOf" srcId="{4F8F59AD-DCBA-40E5-9F1D-BD6F420CA179}" destId="{D196C76B-BEBF-4858-8D93-22EF931CA470}" srcOrd="0" destOrd="0" presId="urn:microsoft.com/office/officeart/2005/8/layout/vProcess5"/>
    <dgm:cxn modelId="{6CC8CE44-CE7A-4D89-B54F-9A9E6E39583A}" type="presOf" srcId="{B0D185D6-C8C7-4545-BBDE-A3DD6047D4B9}" destId="{AC760974-9795-481B-8DF9-FC40861C4502}" srcOrd="0" destOrd="0" presId="urn:microsoft.com/office/officeart/2005/8/layout/vProcess5"/>
    <dgm:cxn modelId="{E6270BE1-ABF7-4D7C-9313-A3AB30AC6D46}" srcId="{B81E978E-22D5-450A-9F8A-D7EC60362C69}" destId="{C300C1BD-2DEC-4A97-BFB7-4E24FADAF0FE}" srcOrd="2" destOrd="0" parTransId="{A4D33BD2-AF10-4BA3-827C-69976245C16F}" sibTransId="{2F02CC19-0891-449E-A70F-A44BDA8758F4}"/>
    <dgm:cxn modelId="{C8E65C4F-A1F6-427D-9932-539D9033FE24}" type="presOf" srcId="{91618791-BD0A-4CF1-9525-6554936756B9}" destId="{418B2BBD-A983-4DE6-9CDE-AE090A02E0B0}" srcOrd="1" destOrd="0" presId="urn:microsoft.com/office/officeart/2005/8/layout/vProcess5"/>
    <dgm:cxn modelId="{049B562F-3FEB-4329-AC04-D4C159379F8C}" srcId="{B81E978E-22D5-450A-9F8A-D7EC60362C69}" destId="{91618791-BD0A-4CF1-9525-6554936756B9}" srcOrd="0" destOrd="0" parTransId="{2B183BC7-60B8-4719-8948-FA6E53AE671F}" sibTransId="{B0D185D6-C8C7-4545-BBDE-A3DD6047D4B9}"/>
    <dgm:cxn modelId="{CF82BC86-3AA7-4D54-88E7-F076D3D5248B}" type="presOf" srcId="{A615B866-CE51-4F03-AEAD-CEE26C50DD29}" destId="{04955483-3C45-46AB-A0EE-450B17A4AAA8}" srcOrd="1" destOrd="0" presId="urn:microsoft.com/office/officeart/2005/8/layout/vProcess5"/>
    <dgm:cxn modelId="{A4C3AB6A-63C2-40F0-B590-076761957E6B}" type="presParOf" srcId="{1A677D4E-CA0C-4491-A745-4A954E5A3016}" destId="{B7449248-0B86-4CCC-9FED-3CCD6220E1B2}" srcOrd="0" destOrd="0" presId="urn:microsoft.com/office/officeart/2005/8/layout/vProcess5"/>
    <dgm:cxn modelId="{DE59A3F9-7291-4D21-9D47-624C6373FBFD}" type="presParOf" srcId="{1A677D4E-CA0C-4491-A745-4A954E5A3016}" destId="{161082EE-04E5-412C-AEF0-2B595F86ACBA}" srcOrd="1" destOrd="0" presId="urn:microsoft.com/office/officeart/2005/8/layout/vProcess5"/>
    <dgm:cxn modelId="{CD81E783-4049-4F29-86EF-759D16820872}" type="presParOf" srcId="{1A677D4E-CA0C-4491-A745-4A954E5A3016}" destId="{E2FB15DD-B9D3-4515-A78D-8F013E168573}" srcOrd="2" destOrd="0" presId="urn:microsoft.com/office/officeart/2005/8/layout/vProcess5"/>
    <dgm:cxn modelId="{B7077638-1CBA-46F4-B272-B4CDF70750ED}" type="presParOf" srcId="{1A677D4E-CA0C-4491-A745-4A954E5A3016}" destId="{D52CE23B-7AF4-4086-A8D9-3678F5D8D157}" srcOrd="3" destOrd="0" presId="urn:microsoft.com/office/officeart/2005/8/layout/vProcess5"/>
    <dgm:cxn modelId="{DA9A060C-E1E9-408E-8989-A059866669DF}" type="presParOf" srcId="{1A677D4E-CA0C-4491-A745-4A954E5A3016}" destId="{AC760974-9795-481B-8DF9-FC40861C4502}" srcOrd="4" destOrd="0" presId="urn:microsoft.com/office/officeart/2005/8/layout/vProcess5"/>
    <dgm:cxn modelId="{37A3E323-8AE6-4BE5-B2EC-7F7A2F58E04B}" type="presParOf" srcId="{1A677D4E-CA0C-4491-A745-4A954E5A3016}" destId="{D196C76B-BEBF-4858-8D93-22EF931CA470}" srcOrd="5" destOrd="0" presId="urn:microsoft.com/office/officeart/2005/8/layout/vProcess5"/>
    <dgm:cxn modelId="{C222556A-E1B2-4539-9DD9-95B090B73CD0}" type="presParOf" srcId="{1A677D4E-CA0C-4491-A745-4A954E5A3016}" destId="{418B2BBD-A983-4DE6-9CDE-AE090A02E0B0}" srcOrd="6" destOrd="0" presId="urn:microsoft.com/office/officeart/2005/8/layout/vProcess5"/>
    <dgm:cxn modelId="{8234F1A6-0420-49DC-AD34-283982208237}" type="presParOf" srcId="{1A677D4E-CA0C-4491-A745-4A954E5A3016}" destId="{04955483-3C45-46AB-A0EE-450B17A4AAA8}" srcOrd="7" destOrd="0" presId="urn:microsoft.com/office/officeart/2005/8/layout/vProcess5"/>
    <dgm:cxn modelId="{AEF77C55-B1EE-49AA-93D8-35D06923CE8E}" type="presParOf" srcId="{1A677D4E-CA0C-4491-A745-4A954E5A3016}" destId="{C549777E-919B-4820-A473-DB0EC634CE6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DE72F4-EC25-4EB2-ADB3-B5D3117B1DCC}" type="doc">
      <dgm:prSet loTypeId="urn:microsoft.com/office/officeart/2005/8/layout/list1" loCatId="list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713DAC38-4E69-495F-8712-CDD4B4FBC935}">
      <dgm:prSet phldrT="[Texto]" custT="1"/>
      <dgm:spPr/>
      <dgm:t>
        <a:bodyPr/>
        <a:lstStyle/>
        <a:p>
          <a:r>
            <a:rPr lang="es-EC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Criterios morfológicos y fisiológicos.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66E092-189D-435D-8286-E53689F2D646}" type="parTrans" cxnId="{03EF3403-7A74-4020-A0CA-00C8E6CF7690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8E14BA-E8CC-4FA8-B255-AD038C9352E2}" type="sibTrans" cxnId="{03EF3403-7A74-4020-A0CA-00C8E6CF7690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B8C3C2-BA26-4BC3-A7D7-7628FC1DABBC}">
      <dgm:prSet phldrT="[Texto]" custT="1"/>
      <dgm:spPr/>
      <dgm:t>
        <a:bodyPr/>
        <a:lstStyle/>
        <a:p>
          <a:r>
            <a:rPr lang="es-EC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Métodos rápidos de diagnóstico (RFLPs).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4300D8-5FED-4284-ABB0-77A81E63E119}" type="parTrans" cxnId="{282B5497-4D5D-4439-8671-C90D323D2A70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D3912B-6D0C-4DAE-B9F4-5FF19B1D1ABC}" type="sibTrans" cxnId="{282B5497-4D5D-4439-8671-C90D323D2A70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9A1389-BAE8-4252-92CC-C96C1B09F626}">
      <dgm:prSet phldrT="[Texto]" custT="1"/>
      <dgm:spPr/>
      <dgm:t>
        <a:bodyPr/>
        <a:lstStyle/>
        <a:p>
          <a:r>
            <a:rPr lang="es-EC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Análisis de secuencias de ADN.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98D317-E064-44F1-88A1-CBD428E06756}" type="parTrans" cxnId="{EE38E663-7D3E-450C-A7F8-5449A6AA1C09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D0F8C9-6036-4A4F-9DC5-E65260E7C54F}" type="sibTrans" cxnId="{EE38E663-7D3E-450C-A7F8-5449A6AA1C09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67E986-0F11-4D18-BBAA-8092618F81DD}">
      <dgm:prSet phldrT="[Texto]" custT="1"/>
      <dgm:spPr/>
      <dgm:t>
        <a:bodyPr/>
        <a:lstStyle/>
        <a:p>
          <a:r>
            <a:rPr lang="es-EC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Identificación integral.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61263C-5246-4524-9275-CD3574AF6A28}" type="parTrans" cxnId="{695B85E3-3E1D-463E-A4A3-4DA114260C6D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9BB924-9DAE-415F-B60B-445FBAD7B8E4}" type="sibTrans" cxnId="{695B85E3-3E1D-463E-A4A3-4DA114260C6D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8E837B-9F79-4BF4-8FEF-DF5849888B22}" type="pres">
      <dgm:prSet presAssocID="{F8DE72F4-EC25-4EB2-ADB3-B5D3117B1DC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557FE02-8AEF-4BDC-A659-3B76AE03EC81}" type="pres">
      <dgm:prSet presAssocID="{713DAC38-4E69-495F-8712-CDD4B4FBC935}" presName="parentLin" presStyleCnt="0"/>
      <dgm:spPr/>
      <dgm:t>
        <a:bodyPr/>
        <a:lstStyle/>
        <a:p>
          <a:endParaRPr lang="es-EC"/>
        </a:p>
      </dgm:t>
    </dgm:pt>
    <dgm:pt modelId="{35BB601A-28DD-49AA-9A7E-F196522D8A2E}" type="pres">
      <dgm:prSet presAssocID="{713DAC38-4E69-495F-8712-CDD4B4FBC935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EF47CF0B-0455-45F7-9907-B022AA83702E}" type="pres">
      <dgm:prSet presAssocID="{713DAC38-4E69-495F-8712-CDD4B4FBC935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ADC6F6A-4801-4ED1-8FC2-BF1AFE7934E5}" type="pres">
      <dgm:prSet presAssocID="{713DAC38-4E69-495F-8712-CDD4B4FBC935}" presName="negativeSpace" presStyleCnt="0"/>
      <dgm:spPr/>
      <dgm:t>
        <a:bodyPr/>
        <a:lstStyle/>
        <a:p>
          <a:endParaRPr lang="es-EC"/>
        </a:p>
      </dgm:t>
    </dgm:pt>
    <dgm:pt modelId="{99104084-C80A-4D95-B991-CF557C2A801E}" type="pres">
      <dgm:prSet presAssocID="{713DAC38-4E69-495F-8712-CDD4B4FBC935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43C7DF4-44F3-46FF-93FD-31785EDE4329}" type="pres">
      <dgm:prSet presAssocID="{9E8E14BA-E8CC-4FA8-B255-AD038C9352E2}" presName="spaceBetweenRectangles" presStyleCnt="0"/>
      <dgm:spPr/>
      <dgm:t>
        <a:bodyPr/>
        <a:lstStyle/>
        <a:p>
          <a:endParaRPr lang="es-EC"/>
        </a:p>
      </dgm:t>
    </dgm:pt>
    <dgm:pt modelId="{481A8E6E-324E-4E27-986A-6219F6711832}" type="pres">
      <dgm:prSet presAssocID="{E5B8C3C2-BA26-4BC3-A7D7-7628FC1DABBC}" presName="parentLin" presStyleCnt="0"/>
      <dgm:spPr/>
      <dgm:t>
        <a:bodyPr/>
        <a:lstStyle/>
        <a:p>
          <a:endParaRPr lang="es-EC"/>
        </a:p>
      </dgm:t>
    </dgm:pt>
    <dgm:pt modelId="{21ACD805-319D-4C1D-8B20-690DB18B7C30}" type="pres">
      <dgm:prSet presAssocID="{E5B8C3C2-BA26-4BC3-A7D7-7628FC1DABBC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CF19C5FA-D597-4649-95DF-12FE6A75EB19}" type="pres">
      <dgm:prSet presAssocID="{E5B8C3C2-BA26-4BC3-A7D7-7628FC1DABBC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6080F5-D1DB-463A-8172-F4D3C694F079}" type="pres">
      <dgm:prSet presAssocID="{E5B8C3C2-BA26-4BC3-A7D7-7628FC1DABBC}" presName="negativeSpace" presStyleCnt="0"/>
      <dgm:spPr/>
      <dgm:t>
        <a:bodyPr/>
        <a:lstStyle/>
        <a:p>
          <a:endParaRPr lang="es-EC"/>
        </a:p>
      </dgm:t>
    </dgm:pt>
    <dgm:pt modelId="{9E2E712F-5DCB-4261-ACDE-AAA7B2EB167A}" type="pres">
      <dgm:prSet presAssocID="{E5B8C3C2-BA26-4BC3-A7D7-7628FC1DABBC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6E120E-C168-4E5D-AF44-04FE70797C35}" type="pres">
      <dgm:prSet presAssocID="{58D3912B-6D0C-4DAE-B9F4-5FF19B1D1ABC}" presName="spaceBetweenRectangles" presStyleCnt="0"/>
      <dgm:spPr/>
      <dgm:t>
        <a:bodyPr/>
        <a:lstStyle/>
        <a:p>
          <a:endParaRPr lang="es-EC"/>
        </a:p>
      </dgm:t>
    </dgm:pt>
    <dgm:pt modelId="{1FEE6E7B-21D6-4F3D-9488-5A7F2CCE6275}" type="pres">
      <dgm:prSet presAssocID="{2C9A1389-BAE8-4252-92CC-C96C1B09F626}" presName="parentLin" presStyleCnt="0"/>
      <dgm:spPr/>
      <dgm:t>
        <a:bodyPr/>
        <a:lstStyle/>
        <a:p>
          <a:endParaRPr lang="es-EC"/>
        </a:p>
      </dgm:t>
    </dgm:pt>
    <dgm:pt modelId="{48FD7F2F-036C-4BA9-841B-BB13C82987C1}" type="pres">
      <dgm:prSet presAssocID="{2C9A1389-BAE8-4252-92CC-C96C1B09F626}" presName="parentLeftMargin" presStyleLbl="node1" presStyleIdx="1" presStyleCnt="4"/>
      <dgm:spPr/>
      <dgm:t>
        <a:bodyPr/>
        <a:lstStyle/>
        <a:p>
          <a:endParaRPr lang="es-EC"/>
        </a:p>
      </dgm:t>
    </dgm:pt>
    <dgm:pt modelId="{938BB420-47AF-4922-9D1C-BDA248C073AB}" type="pres">
      <dgm:prSet presAssocID="{2C9A1389-BAE8-4252-92CC-C96C1B09F62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1EDCD17-3BA4-4F9E-B8E1-D3FAB641AF85}" type="pres">
      <dgm:prSet presAssocID="{2C9A1389-BAE8-4252-92CC-C96C1B09F626}" presName="negativeSpace" presStyleCnt="0"/>
      <dgm:spPr/>
      <dgm:t>
        <a:bodyPr/>
        <a:lstStyle/>
        <a:p>
          <a:endParaRPr lang="es-EC"/>
        </a:p>
      </dgm:t>
    </dgm:pt>
    <dgm:pt modelId="{386C6B6A-2D15-4AC1-A7C6-DE3981CA5C65}" type="pres">
      <dgm:prSet presAssocID="{2C9A1389-BAE8-4252-92CC-C96C1B09F626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2596E14-6635-454F-BE02-C6D368C2C41F}" type="pres">
      <dgm:prSet presAssocID="{DED0F8C9-6036-4A4F-9DC5-E65260E7C54F}" presName="spaceBetweenRectangles" presStyleCnt="0"/>
      <dgm:spPr/>
      <dgm:t>
        <a:bodyPr/>
        <a:lstStyle/>
        <a:p>
          <a:endParaRPr lang="es-EC"/>
        </a:p>
      </dgm:t>
    </dgm:pt>
    <dgm:pt modelId="{A24D16D4-EC7A-4207-9758-D03C8027538E}" type="pres">
      <dgm:prSet presAssocID="{4167E986-0F11-4D18-BBAA-8092618F81DD}" presName="parentLin" presStyleCnt="0"/>
      <dgm:spPr/>
      <dgm:t>
        <a:bodyPr/>
        <a:lstStyle/>
        <a:p>
          <a:endParaRPr lang="es-EC"/>
        </a:p>
      </dgm:t>
    </dgm:pt>
    <dgm:pt modelId="{C48E9A64-CA8A-425E-9F83-B9B8C04BF382}" type="pres">
      <dgm:prSet presAssocID="{4167E986-0F11-4D18-BBAA-8092618F81DD}" presName="parentLeftMargin" presStyleLbl="node1" presStyleIdx="2" presStyleCnt="4"/>
      <dgm:spPr/>
      <dgm:t>
        <a:bodyPr/>
        <a:lstStyle/>
        <a:p>
          <a:endParaRPr lang="es-EC"/>
        </a:p>
      </dgm:t>
    </dgm:pt>
    <dgm:pt modelId="{E6A3290D-163F-43E4-BB52-0E7E28B71457}" type="pres">
      <dgm:prSet presAssocID="{4167E986-0F11-4D18-BBAA-8092618F81D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90B22A-4AC5-45E8-BED7-4FED13912CBA}" type="pres">
      <dgm:prSet presAssocID="{4167E986-0F11-4D18-BBAA-8092618F81DD}" presName="negativeSpace" presStyleCnt="0"/>
      <dgm:spPr/>
      <dgm:t>
        <a:bodyPr/>
        <a:lstStyle/>
        <a:p>
          <a:endParaRPr lang="es-EC"/>
        </a:p>
      </dgm:t>
    </dgm:pt>
    <dgm:pt modelId="{6FBED195-B043-4227-9856-A945EACC050F}" type="pres">
      <dgm:prSet presAssocID="{4167E986-0F11-4D18-BBAA-8092618F81DD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30B9767-28A1-4B29-9791-991B1ACB5E28}" type="presOf" srcId="{E5B8C3C2-BA26-4BC3-A7D7-7628FC1DABBC}" destId="{CF19C5FA-D597-4649-95DF-12FE6A75EB19}" srcOrd="1" destOrd="0" presId="urn:microsoft.com/office/officeart/2005/8/layout/list1"/>
    <dgm:cxn modelId="{695B85E3-3E1D-463E-A4A3-4DA114260C6D}" srcId="{F8DE72F4-EC25-4EB2-ADB3-B5D3117B1DCC}" destId="{4167E986-0F11-4D18-BBAA-8092618F81DD}" srcOrd="3" destOrd="0" parTransId="{CF61263C-5246-4524-9275-CD3574AF6A28}" sibTransId="{CF9BB924-9DAE-415F-B60B-445FBAD7B8E4}"/>
    <dgm:cxn modelId="{AB5BDB47-EA5D-4C93-8FB7-056A41C6B5E3}" type="presOf" srcId="{4167E986-0F11-4D18-BBAA-8092618F81DD}" destId="{E6A3290D-163F-43E4-BB52-0E7E28B71457}" srcOrd="1" destOrd="0" presId="urn:microsoft.com/office/officeart/2005/8/layout/list1"/>
    <dgm:cxn modelId="{282B5497-4D5D-4439-8671-C90D323D2A70}" srcId="{F8DE72F4-EC25-4EB2-ADB3-B5D3117B1DCC}" destId="{E5B8C3C2-BA26-4BC3-A7D7-7628FC1DABBC}" srcOrd="1" destOrd="0" parTransId="{634300D8-5FED-4284-ABB0-77A81E63E119}" sibTransId="{58D3912B-6D0C-4DAE-B9F4-5FF19B1D1ABC}"/>
    <dgm:cxn modelId="{269A1857-0822-4D3E-B85F-EBA8F1A6AEBE}" type="presOf" srcId="{713DAC38-4E69-495F-8712-CDD4B4FBC935}" destId="{EF47CF0B-0455-45F7-9907-B022AA83702E}" srcOrd="1" destOrd="0" presId="urn:microsoft.com/office/officeart/2005/8/layout/list1"/>
    <dgm:cxn modelId="{164C6AB5-912C-4CB8-B4EC-17EA2469E459}" type="presOf" srcId="{713DAC38-4E69-495F-8712-CDD4B4FBC935}" destId="{35BB601A-28DD-49AA-9A7E-F196522D8A2E}" srcOrd="0" destOrd="0" presId="urn:microsoft.com/office/officeart/2005/8/layout/list1"/>
    <dgm:cxn modelId="{03EF3403-7A74-4020-A0CA-00C8E6CF7690}" srcId="{F8DE72F4-EC25-4EB2-ADB3-B5D3117B1DCC}" destId="{713DAC38-4E69-495F-8712-CDD4B4FBC935}" srcOrd="0" destOrd="0" parTransId="{8666E092-189D-435D-8286-E53689F2D646}" sibTransId="{9E8E14BA-E8CC-4FA8-B255-AD038C9352E2}"/>
    <dgm:cxn modelId="{528ABE1E-40F8-479F-BDC3-020D54E2EE17}" type="presOf" srcId="{2C9A1389-BAE8-4252-92CC-C96C1B09F626}" destId="{938BB420-47AF-4922-9D1C-BDA248C073AB}" srcOrd="1" destOrd="0" presId="urn:microsoft.com/office/officeart/2005/8/layout/list1"/>
    <dgm:cxn modelId="{EE38E663-7D3E-450C-A7F8-5449A6AA1C09}" srcId="{F8DE72F4-EC25-4EB2-ADB3-B5D3117B1DCC}" destId="{2C9A1389-BAE8-4252-92CC-C96C1B09F626}" srcOrd="2" destOrd="0" parTransId="{C398D317-E064-44F1-88A1-CBD428E06756}" sibTransId="{DED0F8C9-6036-4A4F-9DC5-E65260E7C54F}"/>
    <dgm:cxn modelId="{0509E134-CAA1-4D5D-AA07-105BEB2570C6}" type="presOf" srcId="{E5B8C3C2-BA26-4BC3-A7D7-7628FC1DABBC}" destId="{21ACD805-319D-4C1D-8B20-690DB18B7C30}" srcOrd="0" destOrd="0" presId="urn:microsoft.com/office/officeart/2005/8/layout/list1"/>
    <dgm:cxn modelId="{3346D721-2537-4079-9EDC-B71DA18F45B0}" type="presOf" srcId="{4167E986-0F11-4D18-BBAA-8092618F81DD}" destId="{C48E9A64-CA8A-425E-9F83-B9B8C04BF382}" srcOrd="0" destOrd="0" presId="urn:microsoft.com/office/officeart/2005/8/layout/list1"/>
    <dgm:cxn modelId="{0DF825AA-22E7-4640-8E93-D4BFD09FBAB3}" type="presOf" srcId="{2C9A1389-BAE8-4252-92CC-C96C1B09F626}" destId="{48FD7F2F-036C-4BA9-841B-BB13C82987C1}" srcOrd="0" destOrd="0" presId="urn:microsoft.com/office/officeart/2005/8/layout/list1"/>
    <dgm:cxn modelId="{B6AD11C1-73BD-494D-A722-3DBDB79625DC}" type="presOf" srcId="{F8DE72F4-EC25-4EB2-ADB3-B5D3117B1DCC}" destId="{CC8E837B-9F79-4BF4-8FEF-DF5849888B22}" srcOrd="0" destOrd="0" presId="urn:microsoft.com/office/officeart/2005/8/layout/list1"/>
    <dgm:cxn modelId="{E1D19C2E-4386-4274-9216-97EE92049998}" type="presParOf" srcId="{CC8E837B-9F79-4BF4-8FEF-DF5849888B22}" destId="{1557FE02-8AEF-4BDC-A659-3B76AE03EC81}" srcOrd="0" destOrd="0" presId="urn:microsoft.com/office/officeart/2005/8/layout/list1"/>
    <dgm:cxn modelId="{8D7A4171-5D33-47CD-9FFE-0838C5ED2E8B}" type="presParOf" srcId="{1557FE02-8AEF-4BDC-A659-3B76AE03EC81}" destId="{35BB601A-28DD-49AA-9A7E-F196522D8A2E}" srcOrd="0" destOrd="0" presId="urn:microsoft.com/office/officeart/2005/8/layout/list1"/>
    <dgm:cxn modelId="{A580944E-EC9D-485E-AE0A-5DC5554D3DFA}" type="presParOf" srcId="{1557FE02-8AEF-4BDC-A659-3B76AE03EC81}" destId="{EF47CF0B-0455-45F7-9907-B022AA83702E}" srcOrd="1" destOrd="0" presId="urn:microsoft.com/office/officeart/2005/8/layout/list1"/>
    <dgm:cxn modelId="{6D002CF3-1795-4269-9F93-B693A50DA659}" type="presParOf" srcId="{CC8E837B-9F79-4BF4-8FEF-DF5849888B22}" destId="{7ADC6F6A-4801-4ED1-8FC2-BF1AFE7934E5}" srcOrd="1" destOrd="0" presId="urn:microsoft.com/office/officeart/2005/8/layout/list1"/>
    <dgm:cxn modelId="{9B5DB744-1828-4B8D-B220-DDF1DE3EF9E9}" type="presParOf" srcId="{CC8E837B-9F79-4BF4-8FEF-DF5849888B22}" destId="{99104084-C80A-4D95-B991-CF557C2A801E}" srcOrd="2" destOrd="0" presId="urn:microsoft.com/office/officeart/2005/8/layout/list1"/>
    <dgm:cxn modelId="{1C8098B4-5199-4D5E-B38E-A768C6663AA1}" type="presParOf" srcId="{CC8E837B-9F79-4BF4-8FEF-DF5849888B22}" destId="{643C7DF4-44F3-46FF-93FD-31785EDE4329}" srcOrd="3" destOrd="0" presId="urn:microsoft.com/office/officeart/2005/8/layout/list1"/>
    <dgm:cxn modelId="{236FC499-D804-49FC-9694-646345C2C2B8}" type="presParOf" srcId="{CC8E837B-9F79-4BF4-8FEF-DF5849888B22}" destId="{481A8E6E-324E-4E27-986A-6219F6711832}" srcOrd="4" destOrd="0" presId="urn:microsoft.com/office/officeart/2005/8/layout/list1"/>
    <dgm:cxn modelId="{6E51DB93-B340-4877-B9E4-4CE789D76498}" type="presParOf" srcId="{481A8E6E-324E-4E27-986A-6219F6711832}" destId="{21ACD805-319D-4C1D-8B20-690DB18B7C30}" srcOrd="0" destOrd="0" presId="urn:microsoft.com/office/officeart/2005/8/layout/list1"/>
    <dgm:cxn modelId="{3EF70FC5-0478-4B7F-A912-EFC79F06FAE7}" type="presParOf" srcId="{481A8E6E-324E-4E27-986A-6219F6711832}" destId="{CF19C5FA-D597-4649-95DF-12FE6A75EB19}" srcOrd="1" destOrd="0" presId="urn:microsoft.com/office/officeart/2005/8/layout/list1"/>
    <dgm:cxn modelId="{B657203C-A9BD-4F26-A0B7-C8A90B97653C}" type="presParOf" srcId="{CC8E837B-9F79-4BF4-8FEF-DF5849888B22}" destId="{DC6080F5-D1DB-463A-8172-F4D3C694F079}" srcOrd="5" destOrd="0" presId="urn:microsoft.com/office/officeart/2005/8/layout/list1"/>
    <dgm:cxn modelId="{756F633A-2305-484E-89CA-A8232E7F61A4}" type="presParOf" srcId="{CC8E837B-9F79-4BF4-8FEF-DF5849888B22}" destId="{9E2E712F-5DCB-4261-ACDE-AAA7B2EB167A}" srcOrd="6" destOrd="0" presId="urn:microsoft.com/office/officeart/2005/8/layout/list1"/>
    <dgm:cxn modelId="{A42F44DA-6428-4AE4-8ED2-22567BDEB846}" type="presParOf" srcId="{CC8E837B-9F79-4BF4-8FEF-DF5849888B22}" destId="{A46E120E-C168-4E5D-AF44-04FE70797C35}" srcOrd="7" destOrd="0" presId="urn:microsoft.com/office/officeart/2005/8/layout/list1"/>
    <dgm:cxn modelId="{FE5B17E0-7CB3-48E1-951D-DE454A71B5F0}" type="presParOf" srcId="{CC8E837B-9F79-4BF4-8FEF-DF5849888B22}" destId="{1FEE6E7B-21D6-4F3D-9488-5A7F2CCE6275}" srcOrd="8" destOrd="0" presId="urn:microsoft.com/office/officeart/2005/8/layout/list1"/>
    <dgm:cxn modelId="{F630A837-2103-4C43-84A9-176CDEE9EAD7}" type="presParOf" srcId="{1FEE6E7B-21D6-4F3D-9488-5A7F2CCE6275}" destId="{48FD7F2F-036C-4BA9-841B-BB13C82987C1}" srcOrd="0" destOrd="0" presId="urn:microsoft.com/office/officeart/2005/8/layout/list1"/>
    <dgm:cxn modelId="{48DF9D1A-B66F-4A01-B3A2-7F495DEE0FAD}" type="presParOf" srcId="{1FEE6E7B-21D6-4F3D-9488-5A7F2CCE6275}" destId="{938BB420-47AF-4922-9D1C-BDA248C073AB}" srcOrd="1" destOrd="0" presId="urn:microsoft.com/office/officeart/2005/8/layout/list1"/>
    <dgm:cxn modelId="{0540E752-C491-4B53-8BE9-D1C577781E68}" type="presParOf" srcId="{CC8E837B-9F79-4BF4-8FEF-DF5849888B22}" destId="{41EDCD17-3BA4-4F9E-B8E1-D3FAB641AF85}" srcOrd="9" destOrd="0" presId="urn:microsoft.com/office/officeart/2005/8/layout/list1"/>
    <dgm:cxn modelId="{90F91F89-FEAA-4798-B11F-CD88470B7B25}" type="presParOf" srcId="{CC8E837B-9F79-4BF4-8FEF-DF5849888B22}" destId="{386C6B6A-2D15-4AC1-A7C6-DE3981CA5C65}" srcOrd="10" destOrd="0" presId="urn:microsoft.com/office/officeart/2005/8/layout/list1"/>
    <dgm:cxn modelId="{567C3811-7264-409F-A3C5-EF4FD2226FFD}" type="presParOf" srcId="{CC8E837B-9F79-4BF4-8FEF-DF5849888B22}" destId="{E2596E14-6635-454F-BE02-C6D368C2C41F}" srcOrd="11" destOrd="0" presId="urn:microsoft.com/office/officeart/2005/8/layout/list1"/>
    <dgm:cxn modelId="{C421DB6C-4C63-4940-AA7B-9BA6D6CA6F1B}" type="presParOf" srcId="{CC8E837B-9F79-4BF4-8FEF-DF5849888B22}" destId="{A24D16D4-EC7A-4207-9758-D03C8027538E}" srcOrd="12" destOrd="0" presId="urn:microsoft.com/office/officeart/2005/8/layout/list1"/>
    <dgm:cxn modelId="{917A403C-65C8-48A3-9698-B4812D654019}" type="presParOf" srcId="{A24D16D4-EC7A-4207-9758-D03C8027538E}" destId="{C48E9A64-CA8A-425E-9F83-B9B8C04BF382}" srcOrd="0" destOrd="0" presId="urn:microsoft.com/office/officeart/2005/8/layout/list1"/>
    <dgm:cxn modelId="{5E8BAB89-050F-48DE-8D1B-06F776CDE66F}" type="presParOf" srcId="{A24D16D4-EC7A-4207-9758-D03C8027538E}" destId="{E6A3290D-163F-43E4-BB52-0E7E28B71457}" srcOrd="1" destOrd="0" presId="urn:microsoft.com/office/officeart/2005/8/layout/list1"/>
    <dgm:cxn modelId="{59BF7A1E-E9AA-4409-A859-8F7DCF1132B2}" type="presParOf" srcId="{CC8E837B-9F79-4BF4-8FEF-DF5849888B22}" destId="{2790B22A-4AC5-45E8-BED7-4FED13912CBA}" srcOrd="13" destOrd="0" presId="urn:microsoft.com/office/officeart/2005/8/layout/list1"/>
    <dgm:cxn modelId="{B6D27B9D-D1B1-40E3-92CE-05F549CB888E}" type="presParOf" srcId="{CC8E837B-9F79-4BF4-8FEF-DF5849888B22}" destId="{6FBED195-B043-4227-9856-A945EACC050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C13ED32-1CC0-42E1-AB4D-F59C58368474}" type="doc">
      <dgm:prSet loTypeId="urn:microsoft.com/office/officeart/2005/8/layout/vList3" loCatId="list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9A4C7A7D-6EBA-48EA-80DC-F426FBA7A995}">
      <dgm:prSet phldrT="[Texto]" custT="1"/>
      <dgm:spPr/>
      <dgm:t>
        <a:bodyPr/>
        <a:lstStyle/>
        <a:p>
          <a:r>
            <a:rPr lang="es-EC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Diversidad intra e inter especies y entre ecosistemas.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841C40-523F-40D1-AAA9-CAFD553202FD}" type="parTrans" cxnId="{ACCD386C-04C6-47BB-95F9-1CE96D5D5AF0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2FEAB8-B524-45E9-AB79-1F8E9B867494}" type="sibTrans" cxnId="{ACCD386C-04C6-47BB-95F9-1CE96D5D5AF0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503AF5-CF3E-4971-AFAA-371C8D60B1C1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Ubicuidad y sistemas de adaptación.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40C930-AA9A-4B6F-9D95-D1A11093FBEE}" type="parTrans" cxnId="{D527C13A-98BB-456F-806F-055357B3D863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AD185E-0568-49EE-9719-12EF9A59749E}" type="sibTrans" cxnId="{D527C13A-98BB-456F-806F-055357B3D863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257CB0-470B-470E-9742-A1F05B1FB9F1}">
      <dgm:prSet phldrT="[Texto]" custT="1"/>
      <dgm:spPr/>
      <dgm:t>
        <a:bodyPr/>
        <a:lstStyle/>
        <a:p>
          <a:r>
            <a:rPr lang="es-EC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Índices de biovidersidad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94B856-406B-43DB-ACF3-C8B275E950BC}" type="parTrans" cxnId="{27ABFC0D-8346-4FFA-97D4-A458558A9105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52A89F-6C36-41FD-AE4E-27E93BF9AAA8}" type="sibTrans" cxnId="{27ABFC0D-8346-4FFA-97D4-A458558A9105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902903-B68C-40E6-9901-E8EA3EA63242}" type="pres">
      <dgm:prSet presAssocID="{7C13ED32-1CC0-42E1-AB4D-F59C5836847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BC4BD02-2219-4726-9D99-CD5FDCB1BC25}" type="pres">
      <dgm:prSet presAssocID="{9A4C7A7D-6EBA-48EA-80DC-F426FBA7A995}" presName="composite" presStyleCnt="0"/>
      <dgm:spPr/>
    </dgm:pt>
    <dgm:pt modelId="{66C8973A-3B9F-4DB9-8F73-BCB7E2AFCFF4}" type="pres">
      <dgm:prSet presAssocID="{9A4C7A7D-6EBA-48EA-80DC-F426FBA7A995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9275826A-1021-4DC2-9C30-6AD3F16A8ED9}" type="pres">
      <dgm:prSet presAssocID="{9A4C7A7D-6EBA-48EA-80DC-F426FBA7A995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79F5FB-69CB-4AA8-ACD7-2033F93920BA}" type="pres">
      <dgm:prSet presAssocID="{742FEAB8-B524-45E9-AB79-1F8E9B867494}" presName="spacing" presStyleCnt="0"/>
      <dgm:spPr/>
    </dgm:pt>
    <dgm:pt modelId="{F9C299D2-BB30-479C-A8CA-23F4E2B695F0}" type="pres">
      <dgm:prSet presAssocID="{4A503AF5-CF3E-4971-AFAA-371C8D60B1C1}" presName="composite" presStyleCnt="0"/>
      <dgm:spPr/>
    </dgm:pt>
    <dgm:pt modelId="{3D27353F-F594-42FA-A8A5-A48F3599033E}" type="pres">
      <dgm:prSet presAssocID="{4A503AF5-CF3E-4971-AFAA-371C8D60B1C1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93A896B-2223-4869-A7DF-DB954A641D6A}" type="pres">
      <dgm:prSet presAssocID="{4A503AF5-CF3E-4971-AFAA-371C8D60B1C1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2D0FFD-37FA-4B28-A7ED-2BF2CDC318C4}" type="pres">
      <dgm:prSet presAssocID="{3EAD185E-0568-49EE-9719-12EF9A59749E}" presName="spacing" presStyleCnt="0"/>
      <dgm:spPr/>
    </dgm:pt>
    <dgm:pt modelId="{CABE769B-4850-435B-834B-8F36759A66AD}" type="pres">
      <dgm:prSet presAssocID="{EE257CB0-470B-470E-9742-A1F05B1FB9F1}" presName="composite" presStyleCnt="0"/>
      <dgm:spPr/>
    </dgm:pt>
    <dgm:pt modelId="{8A79BA21-70A5-4BC1-BD00-35E3A2FE6ADB}" type="pres">
      <dgm:prSet presAssocID="{EE257CB0-470B-470E-9742-A1F05B1FB9F1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7A5F625-F211-42F3-9350-B8F66BED0966}" type="pres">
      <dgm:prSet presAssocID="{EE257CB0-470B-470E-9742-A1F05B1FB9F1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C840E0F-B126-4AA4-A386-9B47C16A9809}" type="presOf" srcId="{7C13ED32-1CC0-42E1-AB4D-F59C58368474}" destId="{81902903-B68C-40E6-9901-E8EA3EA63242}" srcOrd="0" destOrd="0" presId="urn:microsoft.com/office/officeart/2005/8/layout/vList3"/>
    <dgm:cxn modelId="{D527C13A-98BB-456F-806F-055357B3D863}" srcId="{7C13ED32-1CC0-42E1-AB4D-F59C58368474}" destId="{4A503AF5-CF3E-4971-AFAA-371C8D60B1C1}" srcOrd="1" destOrd="0" parTransId="{6040C930-AA9A-4B6F-9D95-D1A11093FBEE}" sibTransId="{3EAD185E-0568-49EE-9719-12EF9A59749E}"/>
    <dgm:cxn modelId="{27ABFC0D-8346-4FFA-97D4-A458558A9105}" srcId="{7C13ED32-1CC0-42E1-AB4D-F59C58368474}" destId="{EE257CB0-470B-470E-9742-A1F05B1FB9F1}" srcOrd="2" destOrd="0" parTransId="{8D94B856-406B-43DB-ACF3-C8B275E950BC}" sibTransId="{3852A89F-6C36-41FD-AE4E-27E93BF9AAA8}"/>
    <dgm:cxn modelId="{ACCD386C-04C6-47BB-95F9-1CE96D5D5AF0}" srcId="{7C13ED32-1CC0-42E1-AB4D-F59C58368474}" destId="{9A4C7A7D-6EBA-48EA-80DC-F426FBA7A995}" srcOrd="0" destOrd="0" parTransId="{62841C40-523F-40D1-AAA9-CAFD553202FD}" sibTransId="{742FEAB8-B524-45E9-AB79-1F8E9B867494}"/>
    <dgm:cxn modelId="{7DDFDAA2-C160-48F9-B059-D2CD8CB6413B}" type="presOf" srcId="{EE257CB0-470B-470E-9742-A1F05B1FB9F1}" destId="{F7A5F625-F211-42F3-9350-B8F66BED0966}" srcOrd="0" destOrd="0" presId="urn:microsoft.com/office/officeart/2005/8/layout/vList3"/>
    <dgm:cxn modelId="{203590E2-2F52-44D1-94DA-B2C10438D92B}" type="presOf" srcId="{4A503AF5-CF3E-4971-AFAA-371C8D60B1C1}" destId="{193A896B-2223-4869-A7DF-DB954A641D6A}" srcOrd="0" destOrd="0" presId="urn:microsoft.com/office/officeart/2005/8/layout/vList3"/>
    <dgm:cxn modelId="{E69D78D9-14FD-415D-91EF-F4D5AE368AA7}" type="presOf" srcId="{9A4C7A7D-6EBA-48EA-80DC-F426FBA7A995}" destId="{9275826A-1021-4DC2-9C30-6AD3F16A8ED9}" srcOrd="0" destOrd="0" presId="urn:microsoft.com/office/officeart/2005/8/layout/vList3"/>
    <dgm:cxn modelId="{376F4289-F2D8-49D6-9F2D-AFA39B19EB90}" type="presParOf" srcId="{81902903-B68C-40E6-9901-E8EA3EA63242}" destId="{EBC4BD02-2219-4726-9D99-CD5FDCB1BC25}" srcOrd="0" destOrd="0" presId="urn:microsoft.com/office/officeart/2005/8/layout/vList3"/>
    <dgm:cxn modelId="{1AB252AA-173A-46EF-BD86-DE43C48F9874}" type="presParOf" srcId="{EBC4BD02-2219-4726-9D99-CD5FDCB1BC25}" destId="{66C8973A-3B9F-4DB9-8F73-BCB7E2AFCFF4}" srcOrd="0" destOrd="0" presId="urn:microsoft.com/office/officeart/2005/8/layout/vList3"/>
    <dgm:cxn modelId="{1F6557D8-9D8D-452E-A788-8A8CA53D4C0F}" type="presParOf" srcId="{EBC4BD02-2219-4726-9D99-CD5FDCB1BC25}" destId="{9275826A-1021-4DC2-9C30-6AD3F16A8ED9}" srcOrd="1" destOrd="0" presId="urn:microsoft.com/office/officeart/2005/8/layout/vList3"/>
    <dgm:cxn modelId="{1D893C62-F9EB-42B3-A096-CD2B834A2F90}" type="presParOf" srcId="{81902903-B68C-40E6-9901-E8EA3EA63242}" destId="{6C79F5FB-69CB-4AA8-ACD7-2033F93920BA}" srcOrd="1" destOrd="0" presId="urn:microsoft.com/office/officeart/2005/8/layout/vList3"/>
    <dgm:cxn modelId="{023A2145-4A4B-4033-932A-665B3291C415}" type="presParOf" srcId="{81902903-B68C-40E6-9901-E8EA3EA63242}" destId="{F9C299D2-BB30-479C-A8CA-23F4E2B695F0}" srcOrd="2" destOrd="0" presId="urn:microsoft.com/office/officeart/2005/8/layout/vList3"/>
    <dgm:cxn modelId="{276EE2B7-E3AE-488C-B804-3296352247A8}" type="presParOf" srcId="{F9C299D2-BB30-479C-A8CA-23F4E2B695F0}" destId="{3D27353F-F594-42FA-A8A5-A48F3599033E}" srcOrd="0" destOrd="0" presId="urn:microsoft.com/office/officeart/2005/8/layout/vList3"/>
    <dgm:cxn modelId="{B216EECE-DEF0-4842-A6FF-7757A32416A2}" type="presParOf" srcId="{F9C299D2-BB30-479C-A8CA-23F4E2B695F0}" destId="{193A896B-2223-4869-A7DF-DB954A641D6A}" srcOrd="1" destOrd="0" presId="urn:microsoft.com/office/officeart/2005/8/layout/vList3"/>
    <dgm:cxn modelId="{D791B61C-8710-4384-9432-7C74FA6BF17C}" type="presParOf" srcId="{81902903-B68C-40E6-9901-E8EA3EA63242}" destId="{A02D0FFD-37FA-4B28-A7ED-2BF2CDC318C4}" srcOrd="3" destOrd="0" presId="urn:microsoft.com/office/officeart/2005/8/layout/vList3"/>
    <dgm:cxn modelId="{51F10666-A148-4B28-B413-2313A16EAF63}" type="presParOf" srcId="{81902903-B68C-40E6-9901-E8EA3EA63242}" destId="{CABE769B-4850-435B-834B-8F36759A66AD}" srcOrd="4" destOrd="0" presId="urn:microsoft.com/office/officeart/2005/8/layout/vList3"/>
    <dgm:cxn modelId="{357CB029-2DA5-48BD-BEBC-CF357FF360C7}" type="presParOf" srcId="{CABE769B-4850-435B-834B-8F36759A66AD}" destId="{8A79BA21-70A5-4BC1-BD00-35E3A2FE6ADB}" srcOrd="0" destOrd="0" presId="urn:microsoft.com/office/officeart/2005/8/layout/vList3"/>
    <dgm:cxn modelId="{DA1B9ABA-E442-471C-AC54-DF17A64B1E51}" type="presParOf" srcId="{CABE769B-4850-435B-834B-8F36759A66AD}" destId="{F7A5F625-F211-42F3-9350-B8F66BED096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341E791-015F-4B46-9A6C-CF7199E5666B}" type="doc">
      <dgm:prSet loTypeId="urn:microsoft.com/office/officeart/2005/8/layout/radial6" loCatId="relationship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701612D0-2F32-4C81-A489-658686222419}">
      <dgm:prSet phldrT="[Texto]"/>
      <dgm:spPr/>
      <dgm:t>
        <a:bodyPr/>
        <a:lstStyle/>
        <a:p>
          <a:r>
            <a:rPr lang="es-EC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Caracterización morfológica, fisiológica y molecular</a:t>
          </a:r>
          <a:endParaRPr lang="es-EC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9F220A-6690-4788-8745-64A86A8B5636}" type="parTrans" cxnId="{B7F3F75E-B08B-4508-9D62-604F5E5EFB35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63FE11-27C9-438B-A83B-9F288BA6F1B3}" type="sibTrans" cxnId="{B7F3F75E-B08B-4508-9D62-604F5E5EFB35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16823F-D678-4A79-B537-93E74D9AA2F0}">
      <dgm:prSet phldrT="[Texto]"/>
      <dgm:spPr/>
      <dgm:t>
        <a:bodyPr/>
        <a:lstStyle/>
        <a:p>
          <a:r>
            <a:rPr lang="es-EC" smtClean="0">
              <a:latin typeface="Times New Roman" panose="02020603050405020304" pitchFamily="18" charset="0"/>
              <a:cs typeface="Times New Roman" panose="02020603050405020304" pitchFamily="18" charset="0"/>
            </a:rPr>
            <a:t>Ecología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70EB56-C036-4690-B91B-E92BAF823BB6}" type="parTrans" cxnId="{0275B274-2171-47D3-A009-D562A747B950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2B686B-847C-4CCC-B920-54F52AFCA99A}" type="sibTrans" cxnId="{0275B274-2171-47D3-A009-D562A747B950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3E1CD8-6FF0-414C-B2A4-B5B02951A2BF}">
      <dgm:prSet phldrT="[Texto]"/>
      <dgm:spPr/>
      <dgm:t>
        <a:bodyPr/>
        <a:lstStyle/>
        <a:p>
          <a:r>
            <a:rPr lang="es-EC" smtClean="0">
              <a:latin typeface="Times New Roman" panose="02020603050405020304" pitchFamily="18" charset="0"/>
              <a:cs typeface="Times New Roman" panose="02020603050405020304" pitchFamily="18" charset="0"/>
            </a:rPr>
            <a:t>Microbiología evolutiva y adaptativa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F45BF2-CFCE-4B6F-814F-EED9AD8859F9}" type="parTrans" cxnId="{69048178-9355-4050-B6AC-CB0CCAC5A33E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8F1284-82BB-4A9B-B848-9668B889813A}" type="sibTrans" cxnId="{69048178-9355-4050-B6AC-CB0CCAC5A33E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7D31CC-9652-4F7E-BB56-3870B16EDC5E}">
      <dgm:prSet phldrT="[Texto]"/>
      <dgm:spPr/>
      <dgm:t>
        <a:bodyPr/>
        <a:lstStyle/>
        <a:p>
          <a:r>
            <a:rPr lang="es-EC" smtClean="0">
              <a:latin typeface="Times New Roman" panose="02020603050405020304" pitchFamily="18" charset="0"/>
              <a:cs typeface="Times New Roman" panose="02020603050405020304" pitchFamily="18" charset="0"/>
            </a:rPr>
            <a:t>Potencial</a:t>
          </a:r>
        </a:p>
        <a:p>
          <a:r>
            <a:rPr lang="es-EC" smtClean="0">
              <a:latin typeface="Times New Roman" panose="02020603050405020304" pitchFamily="18" charset="0"/>
              <a:cs typeface="Times New Roman" panose="02020603050405020304" pitchFamily="18" charset="0"/>
            </a:rPr>
            <a:t>Biotecnológico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DE9029-8DB2-4E0E-8071-36C1EC4B2E88}" type="parTrans" cxnId="{2A7395DA-2CFD-4EE0-AD6E-E16FD36A84D4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4FF5A6-4C69-4C12-861F-82DB7DDC90C7}" type="sibTrans" cxnId="{2A7395DA-2CFD-4EE0-AD6E-E16FD36A84D4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ACBF68-27A0-46EE-B3CA-2878596801D5}">
      <dgm:prSet phldrT="[Texto]"/>
      <dgm:spPr/>
      <dgm:t>
        <a:bodyPr/>
        <a:lstStyle/>
        <a:p>
          <a:r>
            <a:rPr lang="es-EC" smtClean="0">
              <a:latin typeface="Times New Roman" panose="02020603050405020304" pitchFamily="18" charset="0"/>
              <a:cs typeface="Times New Roman" panose="02020603050405020304" pitchFamily="18" charset="0"/>
            </a:rPr>
            <a:t>Colecciones biológicas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1F5BFB-26F1-4B38-8B65-E7B2607E4377}" type="parTrans" cxnId="{91F83453-5554-4D18-AC89-EF291F71FF0C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B5A490-DA65-441E-AC63-501DA6AA0F21}" type="sibTrans" cxnId="{91F83453-5554-4D18-AC89-EF291F71FF0C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322A3B-1F5B-433D-8815-171C33338DEE}" type="pres">
      <dgm:prSet presAssocID="{E341E791-015F-4B46-9A6C-CF7199E5666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4832DC8-CB75-4029-A3DA-8D477C50F382}" type="pres">
      <dgm:prSet presAssocID="{701612D0-2F32-4C81-A489-658686222419}" presName="centerShape" presStyleLbl="node0" presStyleIdx="0" presStyleCnt="1" custScaleX="132267"/>
      <dgm:spPr/>
      <dgm:t>
        <a:bodyPr/>
        <a:lstStyle/>
        <a:p>
          <a:endParaRPr lang="es-EC"/>
        </a:p>
      </dgm:t>
    </dgm:pt>
    <dgm:pt modelId="{742FE664-F633-4EA7-9AA9-AE04C9B168D7}" type="pres">
      <dgm:prSet presAssocID="{0D16823F-D678-4A79-B537-93E74D9AA2F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217CA27-A3F7-44C9-9795-6011829D8BC1}" type="pres">
      <dgm:prSet presAssocID="{0D16823F-D678-4A79-B537-93E74D9AA2F0}" presName="dummy" presStyleCnt="0"/>
      <dgm:spPr/>
      <dgm:t>
        <a:bodyPr/>
        <a:lstStyle/>
        <a:p>
          <a:endParaRPr lang="es-EC"/>
        </a:p>
      </dgm:t>
    </dgm:pt>
    <dgm:pt modelId="{D221E6E4-F407-4386-875C-AB1D1BEB2A3A}" type="pres">
      <dgm:prSet presAssocID="{082B686B-847C-4CCC-B920-54F52AFCA99A}" presName="sibTrans" presStyleLbl="sibTrans2D1" presStyleIdx="0" presStyleCnt="4"/>
      <dgm:spPr/>
      <dgm:t>
        <a:bodyPr/>
        <a:lstStyle/>
        <a:p>
          <a:endParaRPr lang="es-EC"/>
        </a:p>
      </dgm:t>
    </dgm:pt>
    <dgm:pt modelId="{81137631-20D5-4E74-88BA-7779677594D6}" type="pres">
      <dgm:prSet presAssocID="{063E1CD8-6FF0-414C-B2A4-B5B02951A2B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A76A95C-0AA2-4504-8892-ED828850D15B}" type="pres">
      <dgm:prSet presAssocID="{063E1CD8-6FF0-414C-B2A4-B5B02951A2BF}" presName="dummy" presStyleCnt="0"/>
      <dgm:spPr/>
      <dgm:t>
        <a:bodyPr/>
        <a:lstStyle/>
        <a:p>
          <a:endParaRPr lang="es-EC"/>
        </a:p>
      </dgm:t>
    </dgm:pt>
    <dgm:pt modelId="{326EBAC3-1F7F-4F19-A6B1-58F0AD7D94F9}" type="pres">
      <dgm:prSet presAssocID="{0C8F1284-82BB-4A9B-B848-9668B889813A}" presName="sibTrans" presStyleLbl="sibTrans2D1" presStyleIdx="1" presStyleCnt="4"/>
      <dgm:spPr/>
      <dgm:t>
        <a:bodyPr/>
        <a:lstStyle/>
        <a:p>
          <a:endParaRPr lang="es-EC"/>
        </a:p>
      </dgm:t>
    </dgm:pt>
    <dgm:pt modelId="{2B5A8ECF-1400-4727-9D09-808214D28DD1}" type="pres">
      <dgm:prSet presAssocID="{467D31CC-9652-4F7E-BB56-3870B16EDC5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FBB2057-B8BA-48BB-A675-13485DABDD75}" type="pres">
      <dgm:prSet presAssocID="{467D31CC-9652-4F7E-BB56-3870B16EDC5E}" presName="dummy" presStyleCnt="0"/>
      <dgm:spPr/>
      <dgm:t>
        <a:bodyPr/>
        <a:lstStyle/>
        <a:p>
          <a:endParaRPr lang="es-EC"/>
        </a:p>
      </dgm:t>
    </dgm:pt>
    <dgm:pt modelId="{E49EBE9E-BE44-4699-A093-52763A997AF1}" type="pres">
      <dgm:prSet presAssocID="{CB4FF5A6-4C69-4C12-861F-82DB7DDC90C7}" presName="sibTrans" presStyleLbl="sibTrans2D1" presStyleIdx="2" presStyleCnt="4"/>
      <dgm:spPr/>
      <dgm:t>
        <a:bodyPr/>
        <a:lstStyle/>
        <a:p>
          <a:endParaRPr lang="es-EC"/>
        </a:p>
      </dgm:t>
    </dgm:pt>
    <dgm:pt modelId="{9A6A6F9E-2581-453E-96D9-4FBC38F39AEC}" type="pres">
      <dgm:prSet presAssocID="{13ACBF68-27A0-46EE-B3CA-2878596801D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DFDB54-A01C-44EC-8CBE-FBB27B9E1947}" type="pres">
      <dgm:prSet presAssocID="{13ACBF68-27A0-46EE-B3CA-2878596801D5}" presName="dummy" presStyleCnt="0"/>
      <dgm:spPr/>
      <dgm:t>
        <a:bodyPr/>
        <a:lstStyle/>
        <a:p>
          <a:endParaRPr lang="es-EC"/>
        </a:p>
      </dgm:t>
    </dgm:pt>
    <dgm:pt modelId="{75218503-C0FD-42C4-B283-C1BD915BBD06}" type="pres">
      <dgm:prSet presAssocID="{10B5A490-DA65-441E-AC63-501DA6AA0F21}" presName="sibTrans" presStyleLbl="sibTrans2D1" presStyleIdx="3" presStyleCnt="4"/>
      <dgm:spPr/>
      <dgm:t>
        <a:bodyPr/>
        <a:lstStyle/>
        <a:p>
          <a:endParaRPr lang="es-EC"/>
        </a:p>
      </dgm:t>
    </dgm:pt>
  </dgm:ptLst>
  <dgm:cxnLst>
    <dgm:cxn modelId="{384EB065-C44F-4665-9E51-1795CCFE5B63}" type="presOf" srcId="{10B5A490-DA65-441E-AC63-501DA6AA0F21}" destId="{75218503-C0FD-42C4-B283-C1BD915BBD06}" srcOrd="0" destOrd="0" presId="urn:microsoft.com/office/officeart/2005/8/layout/radial6"/>
    <dgm:cxn modelId="{2A7395DA-2CFD-4EE0-AD6E-E16FD36A84D4}" srcId="{701612D0-2F32-4C81-A489-658686222419}" destId="{467D31CC-9652-4F7E-BB56-3870B16EDC5E}" srcOrd="2" destOrd="0" parTransId="{A6DE9029-8DB2-4E0E-8071-36C1EC4B2E88}" sibTransId="{CB4FF5A6-4C69-4C12-861F-82DB7DDC90C7}"/>
    <dgm:cxn modelId="{A507F03B-06BC-443A-A0A5-EAE51C03F083}" type="presOf" srcId="{467D31CC-9652-4F7E-BB56-3870B16EDC5E}" destId="{2B5A8ECF-1400-4727-9D09-808214D28DD1}" srcOrd="0" destOrd="0" presId="urn:microsoft.com/office/officeart/2005/8/layout/radial6"/>
    <dgm:cxn modelId="{B7F3F75E-B08B-4508-9D62-604F5E5EFB35}" srcId="{E341E791-015F-4B46-9A6C-CF7199E5666B}" destId="{701612D0-2F32-4C81-A489-658686222419}" srcOrd="0" destOrd="0" parTransId="{709F220A-6690-4788-8745-64A86A8B5636}" sibTransId="{A063FE11-27C9-438B-A83B-9F288BA6F1B3}"/>
    <dgm:cxn modelId="{ABB783B3-D43B-4B5C-A176-0E19F21DEAA7}" type="presOf" srcId="{13ACBF68-27A0-46EE-B3CA-2878596801D5}" destId="{9A6A6F9E-2581-453E-96D9-4FBC38F39AEC}" srcOrd="0" destOrd="0" presId="urn:microsoft.com/office/officeart/2005/8/layout/radial6"/>
    <dgm:cxn modelId="{05A298BA-B837-4ADB-A9DA-EA3FF7AB1C53}" type="presOf" srcId="{0C8F1284-82BB-4A9B-B848-9668B889813A}" destId="{326EBAC3-1F7F-4F19-A6B1-58F0AD7D94F9}" srcOrd="0" destOrd="0" presId="urn:microsoft.com/office/officeart/2005/8/layout/radial6"/>
    <dgm:cxn modelId="{99A83900-8C60-443D-83A8-7307D09F89A5}" type="presOf" srcId="{701612D0-2F32-4C81-A489-658686222419}" destId="{34832DC8-CB75-4029-A3DA-8D477C50F382}" srcOrd="0" destOrd="0" presId="urn:microsoft.com/office/officeart/2005/8/layout/radial6"/>
    <dgm:cxn modelId="{E71704C7-15FE-4161-8769-40CD49CF9A47}" type="presOf" srcId="{063E1CD8-6FF0-414C-B2A4-B5B02951A2BF}" destId="{81137631-20D5-4E74-88BA-7779677594D6}" srcOrd="0" destOrd="0" presId="urn:microsoft.com/office/officeart/2005/8/layout/radial6"/>
    <dgm:cxn modelId="{91F83453-5554-4D18-AC89-EF291F71FF0C}" srcId="{701612D0-2F32-4C81-A489-658686222419}" destId="{13ACBF68-27A0-46EE-B3CA-2878596801D5}" srcOrd="3" destOrd="0" parTransId="{481F5BFB-26F1-4B38-8B65-E7B2607E4377}" sibTransId="{10B5A490-DA65-441E-AC63-501DA6AA0F21}"/>
    <dgm:cxn modelId="{69048178-9355-4050-B6AC-CB0CCAC5A33E}" srcId="{701612D0-2F32-4C81-A489-658686222419}" destId="{063E1CD8-6FF0-414C-B2A4-B5B02951A2BF}" srcOrd="1" destOrd="0" parTransId="{33F45BF2-CFCE-4B6F-814F-EED9AD8859F9}" sibTransId="{0C8F1284-82BB-4A9B-B848-9668B889813A}"/>
    <dgm:cxn modelId="{BF5F3477-7B94-4600-94D9-5B127BDE89BF}" type="presOf" srcId="{0D16823F-D678-4A79-B537-93E74D9AA2F0}" destId="{742FE664-F633-4EA7-9AA9-AE04C9B168D7}" srcOrd="0" destOrd="0" presId="urn:microsoft.com/office/officeart/2005/8/layout/radial6"/>
    <dgm:cxn modelId="{053EF767-27AC-48D9-A1C7-01478A6C88DD}" type="presOf" srcId="{CB4FF5A6-4C69-4C12-861F-82DB7DDC90C7}" destId="{E49EBE9E-BE44-4699-A093-52763A997AF1}" srcOrd="0" destOrd="0" presId="urn:microsoft.com/office/officeart/2005/8/layout/radial6"/>
    <dgm:cxn modelId="{CBB93EB7-8010-44CD-8B52-35D1E9D7EDCD}" type="presOf" srcId="{E341E791-015F-4B46-9A6C-CF7199E5666B}" destId="{73322A3B-1F5B-433D-8815-171C33338DEE}" srcOrd="0" destOrd="0" presId="urn:microsoft.com/office/officeart/2005/8/layout/radial6"/>
    <dgm:cxn modelId="{8550F0E4-D599-4FF5-AF1E-E63146E95015}" type="presOf" srcId="{082B686B-847C-4CCC-B920-54F52AFCA99A}" destId="{D221E6E4-F407-4386-875C-AB1D1BEB2A3A}" srcOrd="0" destOrd="0" presId="urn:microsoft.com/office/officeart/2005/8/layout/radial6"/>
    <dgm:cxn modelId="{0275B274-2171-47D3-A009-D562A747B950}" srcId="{701612D0-2F32-4C81-A489-658686222419}" destId="{0D16823F-D678-4A79-B537-93E74D9AA2F0}" srcOrd="0" destOrd="0" parTransId="{E270EB56-C036-4690-B91B-E92BAF823BB6}" sibTransId="{082B686B-847C-4CCC-B920-54F52AFCA99A}"/>
    <dgm:cxn modelId="{5AFC112F-CD2F-41A4-9CE5-5F4E6519D26A}" type="presParOf" srcId="{73322A3B-1F5B-433D-8815-171C33338DEE}" destId="{34832DC8-CB75-4029-A3DA-8D477C50F382}" srcOrd="0" destOrd="0" presId="urn:microsoft.com/office/officeart/2005/8/layout/radial6"/>
    <dgm:cxn modelId="{EF1361C9-0332-465D-AD40-641E7840C5EC}" type="presParOf" srcId="{73322A3B-1F5B-433D-8815-171C33338DEE}" destId="{742FE664-F633-4EA7-9AA9-AE04C9B168D7}" srcOrd="1" destOrd="0" presId="urn:microsoft.com/office/officeart/2005/8/layout/radial6"/>
    <dgm:cxn modelId="{43B79D5C-B6DB-498A-8AC7-8678A67969C0}" type="presParOf" srcId="{73322A3B-1F5B-433D-8815-171C33338DEE}" destId="{9217CA27-A3F7-44C9-9795-6011829D8BC1}" srcOrd="2" destOrd="0" presId="urn:microsoft.com/office/officeart/2005/8/layout/radial6"/>
    <dgm:cxn modelId="{0851F251-5D51-46ED-B4C4-246172C70D9A}" type="presParOf" srcId="{73322A3B-1F5B-433D-8815-171C33338DEE}" destId="{D221E6E4-F407-4386-875C-AB1D1BEB2A3A}" srcOrd="3" destOrd="0" presId="urn:microsoft.com/office/officeart/2005/8/layout/radial6"/>
    <dgm:cxn modelId="{CC1EB19A-B43C-492A-A56F-8CB0BE2FEE26}" type="presParOf" srcId="{73322A3B-1F5B-433D-8815-171C33338DEE}" destId="{81137631-20D5-4E74-88BA-7779677594D6}" srcOrd="4" destOrd="0" presId="urn:microsoft.com/office/officeart/2005/8/layout/radial6"/>
    <dgm:cxn modelId="{AFBC0E98-15BA-442B-86A5-106B0189C17C}" type="presParOf" srcId="{73322A3B-1F5B-433D-8815-171C33338DEE}" destId="{DA76A95C-0AA2-4504-8892-ED828850D15B}" srcOrd="5" destOrd="0" presId="urn:microsoft.com/office/officeart/2005/8/layout/radial6"/>
    <dgm:cxn modelId="{42176B51-E3E0-4EC2-96EA-EE85AB1EECEC}" type="presParOf" srcId="{73322A3B-1F5B-433D-8815-171C33338DEE}" destId="{326EBAC3-1F7F-4F19-A6B1-58F0AD7D94F9}" srcOrd="6" destOrd="0" presId="urn:microsoft.com/office/officeart/2005/8/layout/radial6"/>
    <dgm:cxn modelId="{96818410-A412-4DE2-BA83-51DE77CD1854}" type="presParOf" srcId="{73322A3B-1F5B-433D-8815-171C33338DEE}" destId="{2B5A8ECF-1400-4727-9D09-808214D28DD1}" srcOrd="7" destOrd="0" presId="urn:microsoft.com/office/officeart/2005/8/layout/radial6"/>
    <dgm:cxn modelId="{5F838C32-C20B-4235-BBF9-E515B4E98B9B}" type="presParOf" srcId="{73322A3B-1F5B-433D-8815-171C33338DEE}" destId="{FFBB2057-B8BA-48BB-A675-13485DABDD75}" srcOrd="8" destOrd="0" presId="urn:microsoft.com/office/officeart/2005/8/layout/radial6"/>
    <dgm:cxn modelId="{2352DC0E-1365-475F-B7D0-329CF6F9439B}" type="presParOf" srcId="{73322A3B-1F5B-433D-8815-171C33338DEE}" destId="{E49EBE9E-BE44-4699-A093-52763A997AF1}" srcOrd="9" destOrd="0" presId="urn:microsoft.com/office/officeart/2005/8/layout/radial6"/>
    <dgm:cxn modelId="{8CDF3715-4E2C-46D4-961A-BB73E5208A36}" type="presParOf" srcId="{73322A3B-1F5B-433D-8815-171C33338DEE}" destId="{9A6A6F9E-2581-453E-96D9-4FBC38F39AEC}" srcOrd="10" destOrd="0" presId="urn:microsoft.com/office/officeart/2005/8/layout/radial6"/>
    <dgm:cxn modelId="{CB7979AE-5DF7-4B3F-BA60-881D197BA970}" type="presParOf" srcId="{73322A3B-1F5B-433D-8815-171C33338DEE}" destId="{A5DFDB54-A01C-44EC-8CBE-FBB27B9E1947}" srcOrd="11" destOrd="0" presId="urn:microsoft.com/office/officeart/2005/8/layout/radial6"/>
    <dgm:cxn modelId="{B881442B-8B60-4F80-B971-D802CF7925F6}" type="presParOf" srcId="{73322A3B-1F5B-433D-8815-171C33338DEE}" destId="{75218503-C0FD-42C4-B283-C1BD915BBD0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8288F0C-7950-4A84-ABCE-9D1AA89A9446}" type="doc">
      <dgm:prSet loTypeId="urn:microsoft.com/office/officeart/2005/8/layout/list1" loCatId="list" qsTypeId="urn:microsoft.com/office/officeart/2005/8/quickstyle/simple5" qsCatId="simple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B4D82762-437A-4113-A487-F9AB417014E0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1. Introducción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039C50D9-3D0C-48CF-BC1B-489A5D708E2D}" type="parTrans" cxnId="{FC951451-4AAF-41FA-B08C-0C31E081F093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575E64E-63D4-4D0E-B03F-E60A9AAF5081}" type="sibTrans" cxnId="{FC951451-4AAF-41FA-B08C-0C31E081F093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064A32-E7BA-4CCA-BA29-ED655B9EA25B}">
      <dgm:prSet phldrT="[Texto]" custT="1"/>
      <dgm:spPr/>
      <dgm:t>
        <a:bodyPr/>
        <a:lstStyle/>
        <a:p>
          <a:r>
            <a:rPr lang="es-EC" sz="2000" b="1" smtClean="0">
              <a:latin typeface="Times New Roman" pitchFamily="18" charset="0"/>
              <a:cs typeface="Times New Roman" pitchFamily="18" charset="0"/>
            </a:rPr>
            <a:t>2. Objetivos</a:t>
          </a:r>
          <a:endParaRPr lang="es-EC" sz="2000" b="1" dirty="0">
            <a:latin typeface="Times New Roman" pitchFamily="18" charset="0"/>
            <a:cs typeface="Times New Roman" pitchFamily="18" charset="0"/>
          </a:endParaRPr>
        </a:p>
      </dgm:t>
    </dgm:pt>
    <dgm:pt modelId="{4CD44C04-873C-4A11-8CBE-A61733B0D615}" type="parTrans" cxnId="{CA76140E-B90F-4A4D-8973-298075B4E26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F2E489-C7E8-4F2E-A6E1-C81B3F7E8E4E}" type="sibTrans" cxnId="{CA76140E-B90F-4A4D-8973-298075B4E26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3D13DC0-C15D-48A0-A80A-283A0BB5995D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3. Materiales y métodos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BF710873-23EF-4CC5-9374-3985AF507057}" type="parTrans" cxnId="{71D012A0-3BD6-48F0-9FD0-DA7553D2695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F017403-F13B-4BCE-A4DF-0AAEF911E899}" type="sibTrans" cxnId="{71D012A0-3BD6-48F0-9FD0-DA7553D2695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A7AD79-76A0-4583-98A4-4E950158718E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4. Resultados y discusión</a:t>
          </a:r>
          <a:endParaRPr lang="es-EC" sz="1800" b="0" dirty="0" smtClean="0">
            <a:latin typeface="Times New Roman" pitchFamily="18" charset="0"/>
            <a:cs typeface="Times New Roman" pitchFamily="18" charset="0"/>
          </a:endParaRPr>
        </a:p>
      </dgm:t>
    </dgm:pt>
    <dgm:pt modelId="{A5C9F23E-D9B3-4262-956C-A8C97A8F3601}" type="parTrans" cxnId="{4E4AD323-0AAC-457B-8464-DB7724CC7ECC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41DBA42-D16B-4515-8193-F3A0ED0C0C4A}" type="sibTrans" cxnId="{4E4AD323-0AAC-457B-8464-DB7724CC7ECC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5DF6BF-0E0A-4F4B-A52D-896DB591044E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5. Conclusiones</a:t>
          </a:r>
          <a:endParaRPr lang="es-EC" sz="1800" b="0" dirty="0" smtClean="0">
            <a:latin typeface="Times New Roman" pitchFamily="18" charset="0"/>
            <a:cs typeface="Times New Roman" pitchFamily="18" charset="0"/>
          </a:endParaRPr>
        </a:p>
      </dgm:t>
    </dgm:pt>
    <dgm:pt modelId="{45D97352-C1F0-4D7D-AF5E-DF3A5C8BB071}" type="parTrans" cxnId="{B4DFF1C3-3475-497E-9D52-A7B9E8EFAA54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474F9E-1905-47A2-99E7-75D07F2ED7B7}" type="sibTrans" cxnId="{B4DFF1C3-3475-497E-9D52-A7B9E8EFAA54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0521D4-B40D-4223-8FF3-3E93BC32FAF2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6. Recomendaciones</a:t>
          </a:r>
          <a:endParaRPr lang="es-EC" sz="1800" b="0" dirty="0" smtClean="0">
            <a:latin typeface="Times New Roman" pitchFamily="18" charset="0"/>
            <a:cs typeface="Times New Roman" pitchFamily="18" charset="0"/>
          </a:endParaRPr>
        </a:p>
      </dgm:t>
    </dgm:pt>
    <dgm:pt modelId="{4EA3FE1E-3543-4567-B7CC-A829820E041C}" type="parTrans" cxnId="{27132400-B9E9-491C-B4CE-1526EAAB8E57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756C8F2-45E7-4E11-8091-E002D57F5CAA}" type="sibTrans" cxnId="{27132400-B9E9-491C-B4CE-1526EAAB8E57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1EB1E27-B5A1-4D29-8C7B-7B4A5DA4B310}" type="pres">
      <dgm:prSet presAssocID="{58288F0C-7950-4A84-ABCE-9D1AA89A944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7A200DB-549B-4FF7-BE28-36DAB8706954}" type="pres">
      <dgm:prSet presAssocID="{B4D82762-437A-4113-A487-F9AB417014E0}" presName="parentLin" presStyleCnt="0"/>
      <dgm:spPr/>
      <dgm:t>
        <a:bodyPr/>
        <a:lstStyle/>
        <a:p>
          <a:endParaRPr lang="es-EC"/>
        </a:p>
      </dgm:t>
    </dgm:pt>
    <dgm:pt modelId="{56C16EED-2FD6-48E5-8211-10A739E88534}" type="pres">
      <dgm:prSet presAssocID="{B4D82762-437A-4113-A487-F9AB417014E0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F5B9416B-0B01-4A98-905D-DFD8D1DBA77D}" type="pres">
      <dgm:prSet presAssocID="{B4D82762-437A-4113-A487-F9AB417014E0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AA6423-B1D9-43F1-98D3-02F0754907BD}" type="pres">
      <dgm:prSet presAssocID="{B4D82762-437A-4113-A487-F9AB417014E0}" presName="negativeSpace" presStyleCnt="0"/>
      <dgm:spPr/>
      <dgm:t>
        <a:bodyPr/>
        <a:lstStyle/>
        <a:p>
          <a:endParaRPr lang="es-EC"/>
        </a:p>
      </dgm:t>
    </dgm:pt>
    <dgm:pt modelId="{4287929A-016C-4419-9FFB-EE9937898690}" type="pres">
      <dgm:prSet presAssocID="{B4D82762-437A-4113-A487-F9AB417014E0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3CD474-A7C2-4225-B6D7-DA72CA6C8BC4}" type="pres">
      <dgm:prSet presAssocID="{B575E64E-63D4-4D0E-B03F-E60A9AAF5081}" presName="spaceBetweenRectangles" presStyleCnt="0"/>
      <dgm:spPr/>
      <dgm:t>
        <a:bodyPr/>
        <a:lstStyle/>
        <a:p>
          <a:endParaRPr lang="es-EC"/>
        </a:p>
      </dgm:t>
    </dgm:pt>
    <dgm:pt modelId="{AE1B534F-23C1-4EDB-A8C3-F2394B6EAC33}" type="pres">
      <dgm:prSet presAssocID="{13064A32-E7BA-4CCA-BA29-ED655B9EA25B}" presName="parentLin" presStyleCnt="0"/>
      <dgm:spPr/>
      <dgm:t>
        <a:bodyPr/>
        <a:lstStyle/>
        <a:p>
          <a:endParaRPr lang="es-EC"/>
        </a:p>
      </dgm:t>
    </dgm:pt>
    <dgm:pt modelId="{2FECA041-0561-496B-9502-52D1D569B970}" type="pres">
      <dgm:prSet presAssocID="{13064A32-E7BA-4CCA-BA29-ED655B9EA25B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FCC3F529-CEC9-4347-9B63-19C5C71C758D}" type="pres">
      <dgm:prSet presAssocID="{13064A32-E7BA-4CCA-BA29-ED655B9EA25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CFB24-D5C7-43D2-AC2A-E286834750C0}" type="pres">
      <dgm:prSet presAssocID="{13064A32-E7BA-4CCA-BA29-ED655B9EA25B}" presName="negativeSpace" presStyleCnt="0"/>
      <dgm:spPr/>
      <dgm:t>
        <a:bodyPr/>
        <a:lstStyle/>
        <a:p>
          <a:endParaRPr lang="es-EC"/>
        </a:p>
      </dgm:t>
    </dgm:pt>
    <dgm:pt modelId="{56769473-9A4F-48AF-A856-1DDE19CB3110}" type="pres">
      <dgm:prSet presAssocID="{13064A32-E7BA-4CCA-BA29-ED655B9EA25B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FE3164-A4D6-42C0-9ACA-F4E62769F5D1}" type="pres">
      <dgm:prSet presAssocID="{C0F2E489-C7E8-4F2E-A6E1-C81B3F7E8E4E}" presName="spaceBetweenRectangles" presStyleCnt="0"/>
      <dgm:spPr/>
      <dgm:t>
        <a:bodyPr/>
        <a:lstStyle/>
        <a:p>
          <a:endParaRPr lang="es-EC"/>
        </a:p>
      </dgm:t>
    </dgm:pt>
    <dgm:pt modelId="{18EC69EE-E9B2-4E04-AF8F-7552E2E1AD39}" type="pres">
      <dgm:prSet presAssocID="{23D13DC0-C15D-48A0-A80A-283A0BB5995D}" presName="parentLin" presStyleCnt="0"/>
      <dgm:spPr/>
      <dgm:t>
        <a:bodyPr/>
        <a:lstStyle/>
        <a:p>
          <a:endParaRPr lang="es-EC"/>
        </a:p>
      </dgm:t>
    </dgm:pt>
    <dgm:pt modelId="{3CA62579-F3F7-4761-8480-20B0F9FB2195}" type="pres">
      <dgm:prSet presAssocID="{23D13DC0-C15D-48A0-A80A-283A0BB5995D}" presName="parentLeftMargin" presStyleLbl="node1" presStyleIdx="1" presStyleCnt="6"/>
      <dgm:spPr/>
      <dgm:t>
        <a:bodyPr/>
        <a:lstStyle/>
        <a:p>
          <a:endParaRPr lang="es-EC"/>
        </a:p>
      </dgm:t>
    </dgm:pt>
    <dgm:pt modelId="{8C3546D4-BC63-4F47-80D7-FC06F043FED7}" type="pres">
      <dgm:prSet presAssocID="{23D13DC0-C15D-48A0-A80A-283A0BB5995D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14243E-73BE-4A10-8337-619EDD0BEFE2}" type="pres">
      <dgm:prSet presAssocID="{23D13DC0-C15D-48A0-A80A-283A0BB5995D}" presName="negativeSpace" presStyleCnt="0"/>
      <dgm:spPr/>
      <dgm:t>
        <a:bodyPr/>
        <a:lstStyle/>
        <a:p>
          <a:endParaRPr lang="es-EC"/>
        </a:p>
      </dgm:t>
    </dgm:pt>
    <dgm:pt modelId="{E3D4B4A0-A861-4336-914C-64552CD47E79}" type="pres">
      <dgm:prSet presAssocID="{23D13DC0-C15D-48A0-A80A-283A0BB5995D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87DDF5-86E3-4E96-93DD-395CF8DC2DBF}" type="pres">
      <dgm:prSet presAssocID="{7F017403-F13B-4BCE-A4DF-0AAEF911E899}" presName="spaceBetweenRectangles" presStyleCnt="0"/>
      <dgm:spPr/>
      <dgm:t>
        <a:bodyPr/>
        <a:lstStyle/>
        <a:p>
          <a:endParaRPr lang="es-EC"/>
        </a:p>
      </dgm:t>
    </dgm:pt>
    <dgm:pt modelId="{F91AF1A0-9E92-4926-A816-35B826F81120}" type="pres">
      <dgm:prSet presAssocID="{A3A7AD79-76A0-4583-98A4-4E950158718E}" presName="parentLin" presStyleCnt="0"/>
      <dgm:spPr/>
      <dgm:t>
        <a:bodyPr/>
        <a:lstStyle/>
        <a:p>
          <a:endParaRPr lang="es-EC"/>
        </a:p>
      </dgm:t>
    </dgm:pt>
    <dgm:pt modelId="{AC581AC0-618D-407A-843E-44FE9DA708B4}" type="pres">
      <dgm:prSet presAssocID="{A3A7AD79-76A0-4583-98A4-4E950158718E}" presName="parentLeftMargin" presStyleLbl="node1" presStyleIdx="2" presStyleCnt="6"/>
      <dgm:spPr/>
      <dgm:t>
        <a:bodyPr/>
        <a:lstStyle/>
        <a:p>
          <a:endParaRPr lang="es-EC"/>
        </a:p>
      </dgm:t>
    </dgm:pt>
    <dgm:pt modelId="{2BDEEEBE-6E0A-440B-9580-DF35787DFA39}" type="pres">
      <dgm:prSet presAssocID="{A3A7AD79-76A0-4583-98A4-4E950158718E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C6326E-90C3-412C-8DDD-BF0E46A76125}" type="pres">
      <dgm:prSet presAssocID="{A3A7AD79-76A0-4583-98A4-4E950158718E}" presName="negativeSpace" presStyleCnt="0"/>
      <dgm:spPr/>
      <dgm:t>
        <a:bodyPr/>
        <a:lstStyle/>
        <a:p>
          <a:endParaRPr lang="es-EC"/>
        </a:p>
      </dgm:t>
    </dgm:pt>
    <dgm:pt modelId="{74BC3732-A435-4A80-A45A-7C2A4E8E5DED}" type="pres">
      <dgm:prSet presAssocID="{A3A7AD79-76A0-4583-98A4-4E950158718E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983F4-84FD-4BA7-8B7D-B7ECDA7034F9}" type="pres">
      <dgm:prSet presAssocID="{941DBA42-D16B-4515-8193-F3A0ED0C0C4A}" presName="spaceBetweenRectangles" presStyleCnt="0"/>
      <dgm:spPr/>
      <dgm:t>
        <a:bodyPr/>
        <a:lstStyle/>
        <a:p>
          <a:endParaRPr lang="es-EC"/>
        </a:p>
      </dgm:t>
    </dgm:pt>
    <dgm:pt modelId="{5E9BB04E-1A09-460A-A1F8-18128820D827}" type="pres">
      <dgm:prSet presAssocID="{F25DF6BF-0E0A-4F4B-A52D-896DB591044E}" presName="parentLin" presStyleCnt="0"/>
      <dgm:spPr/>
      <dgm:t>
        <a:bodyPr/>
        <a:lstStyle/>
        <a:p>
          <a:endParaRPr lang="es-EC"/>
        </a:p>
      </dgm:t>
    </dgm:pt>
    <dgm:pt modelId="{F5E0E6CF-2E59-4742-A825-B2A8E2BF8366}" type="pres">
      <dgm:prSet presAssocID="{F25DF6BF-0E0A-4F4B-A52D-896DB591044E}" presName="parentLeftMargin" presStyleLbl="node1" presStyleIdx="3" presStyleCnt="6"/>
      <dgm:spPr/>
      <dgm:t>
        <a:bodyPr/>
        <a:lstStyle/>
        <a:p>
          <a:endParaRPr lang="es-EC"/>
        </a:p>
      </dgm:t>
    </dgm:pt>
    <dgm:pt modelId="{F9B960DF-3182-44B0-BCCA-F05FCF4D0DD1}" type="pres">
      <dgm:prSet presAssocID="{F25DF6BF-0E0A-4F4B-A52D-896DB591044E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81D4D0-1AF9-44DD-848C-CCC2BFB65264}" type="pres">
      <dgm:prSet presAssocID="{F25DF6BF-0E0A-4F4B-A52D-896DB591044E}" presName="negativeSpace" presStyleCnt="0"/>
      <dgm:spPr/>
      <dgm:t>
        <a:bodyPr/>
        <a:lstStyle/>
        <a:p>
          <a:endParaRPr lang="es-EC"/>
        </a:p>
      </dgm:t>
    </dgm:pt>
    <dgm:pt modelId="{18BC559E-03DD-42AB-9E18-FC8E70962A2B}" type="pres">
      <dgm:prSet presAssocID="{F25DF6BF-0E0A-4F4B-A52D-896DB591044E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135A4D-B887-4CEE-9497-36B9875C8A86}" type="pres">
      <dgm:prSet presAssocID="{C3474F9E-1905-47A2-99E7-75D07F2ED7B7}" presName="spaceBetweenRectangles" presStyleCnt="0"/>
      <dgm:spPr/>
      <dgm:t>
        <a:bodyPr/>
        <a:lstStyle/>
        <a:p>
          <a:endParaRPr lang="es-EC"/>
        </a:p>
      </dgm:t>
    </dgm:pt>
    <dgm:pt modelId="{23CA5720-876F-40F6-8478-0970123F2A67}" type="pres">
      <dgm:prSet presAssocID="{9F0521D4-B40D-4223-8FF3-3E93BC32FAF2}" presName="parentLin" presStyleCnt="0"/>
      <dgm:spPr/>
      <dgm:t>
        <a:bodyPr/>
        <a:lstStyle/>
        <a:p>
          <a:endParaRPr lang="es-EC"/>
        </a:p>
      </dgm:t>
    </dgm:pt>
    <dgm:pt modelId="{CB844AE7-56A5-42AF-859D-347AA70BB169}" type="pres">
      <dgm:prSet presAssocID="{9F0521D4-B40D-4223-8FF3-3E93BC32FAF2}" presName="parentLeftMargin" presStyleLbl="node1" presStyleIdx="4" presStyleCnt="6"/>
      <dgm:spPr/>
      <dgm:t>
        <a:bodyPr/>
        <a:lstStyle/>
        <a:p>
          <a:endParaRPr lang="es-EC"/>
        </a:p>
      </dgm:t>
    </dgm:pt>
    <dgm:pt modelId="{6683EE2F-1E9B-498D-A0D4-01636865FD17}" type="pres">
      <dgm:prSet presAssocID="{9F0521D4-B40D-4223-8FF3-3E93BC32FAF2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73BAC0-DF73-4AE2-9A6B-ACBDBDE95704}" type="pres">
      <dgm:prSet presAssocID="{9F0521D4-B40D-4223-8FF3-3E93BC32FAF2}" presName="negativeSpace" presStyleCnt="0"/>
      <dgm:spPr/>
      <dgm:t>
        <a:bodyPr/>
        <a:lstStyle/>
        <a:p>
          <a:endParaRPr lang="es-EC"/>
        </a:p>
      </dgm:t>
    </dgm:pt>
    <dgm:pt modelId="{88E38233-1CFD-4572-8C5D-6F5510F6C5DB}" type="pres">
      <dgm:prSet presAssocID="{9F0521D4-B40D-4223-8FF3-3E93BC32FAF2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8E3E002-3D9F-44B6-8223-B8547612CEC6}" type="presOf" srcId="{9F0521D4-B40D-4223-8FF3-3E93BC32FAF2}" destId="{CB844AE7-56A5-42AF-859D-347AA70BB169}" srcOrd="0" destOrd="0" presId="urn:microsoft.com/office/officeart/2005/8/layout/list1"/>
    <dgm:cxn modelId="{FDCF0646-568D-4ACD-A76C-04EC4C694DDF}" type="presOf" srcId="{B4D82762-437A-4113-A487-F9AB417014E0}" destId="{F5B9416B-0B01-4A98-905D-DFD8D1DBA77D}" srcOrd="1" destOrd="0" presId="urn:microsoft.com/office/officeart/2005/8/layout/list1"/>
    <dgm:cxn modelId="{4E4AD323-0AAC-457B-8464-DB7724CC7ECC}" srcId="{58288F0C-7950-4A84-ABCE-9D1AA89A9446}" destId="{A3A7AD79-76A0-4583-98A4-4E950158718E}" srcOrd="3" destOrd="0" parTransId="{A5C9F23E-D9B3-4262-956C-A8C97A8F3601}" sibTransId="{941DBA42-D16B-4515-8193-F3A0ED0C0C4A}"/>
    <dgm:cxn modelId="{980133D8-AAAE-41F9-AE49-AA2B810FEA97}" type="presOf" srcId="{9F0521D4-B40D-4223-8FF3-3E93BC32FAF2}" destId="{6683EE2F-1E9B-498D-A0D4-01636865FD17}" srcOrd="1" destOrd="0" presId="urn:microsoft.com/office/officeart/2005/8/layout/list1"/>
    <dgm:cxn modelId="{242A7F05-0447-4C2B-8773-2769701BF475}" type="presOf" srcId="{B4D82762-437A-4113-A487-F9AB417014E0}" destId="{56C16EED-2FD6-48E5-8211-10A739E88534}" srcOrd="0" destOrd="0" presId="urn:microsoft.com/office/officeart/2005/8/layout/list1"/>
    <dgm:cxn modelId="{B4DFF1C3-3475-497E-9D52-A7B9E8EFAA54}" srcId="{58288F0C-7950-4A84-ABCE-9D1AA89A9446}" destId="{F25DF6BF-0E0A-4F4B-A52D-896DB591044E}" srcOrd="4" destOrd="0" parTransId="{45D97352-C1F0-4D7D-AF5E-DF3A5C8BB071}" sibTransId="{C3474F9E-1905-47A2-99E7-75D07F2ED7B7}"/>
    <dgm:cxn modelId="{71D012A0-3BD6-48F0-9FD0-DA7553D26955}" srcId="{58288F0C-7950-4A84-ABCE-9D1AA89A9446}" destId="{23D13DC0-C15D-48A0-A80A-283A0BB5995D}" srcOrd="2" destOrd="0" parTransId="{BF710873-23EF-4CC5-9374-3985AF507057}" sibTransId="{7F017403-F13B-4BCE-A4DF-0AAEF911E899}"/>
    <dgm:cxn modelId="{21BECAD4-E5E9-4523-8CA1-C4F54A26B15C}" type="presOf" srcId="{A3A7AD79-76A0-4583-98A4-4E950158718E}" destId="{AC581AC0-618D-407A-843E-44FE9DA708B4}" srcOrd="0" destOrd="0" presId="urn:microsoft.com/office/officeart/2005/8/layout/list1"/>
    <dgm:cxn modelId="{CA76140E-B90F-4A4D-8973-298075B4E261}" srcId="{58288F0C-7950-4A84-ABCE-9D1AA89A9446}" destId="{13064A32-E7BA-4CCA-BA29-ED655B9EA25B}" srcOrd="1" destOrd="0" parTransId="{4CD44C04-873C-4A11-8CBE-A61733B0D615}" sibTransId="{C0F2E489-C7E8-4F2E-A6E1-C81B3F7E8E4E}"/>
    <dgm:cxn modelId="{804826BF-B508-4E0B-A765-EE5DA6B7FF63}" type="presOf" srcId="{F25DF6BF-0E0A-4F4B-A52D-896DB591044E}" destId="{F9B960DF-3182-44B0-BCCA-F05FCF4D0DD1}" srcOrd="1" destOrd="0" presId="urn:microsoft.com/office/officeart/2005/8/layout/list1"/>
    <dgm:cxn modelId="{981E2D2E-41CC-41C8-8D84-55C4184F62E6}" type="presOf" srcId="{23D13DC0-C15D-48A0-A80A-283A0BB5995D}" destId="{8C3546D4-BC63-4F47-80D7-FC06F043FED7}" srcOrd="1" destOrd="0" presId="urn:microsoft.com/office/officeart/2005/8/layout/list1"/>
    <dgm:cxn modelId="{5BDA0C27-D76F-4F29-AE67-B12AD7883D62}" type="presOf" srcId="{58288F0C-7950-4A84-ABCE-9D1AA89A9446}" destId="{51EB1E27-B5A1-4D29-8C7B-7B4A5DA4B310}" srcOrd="0" destOrd="0" presId="urn:microsoft.com/office/officeart/2005/8/layout/list1"/>
    <dgm:cxn modelId="{FC951451-4AAF-41FA-B08C-0C31E081F093}" srcId="{58288F0C-7950-4A84-ABCE-9D1AA89A9446}" destId="{B4D82762-437A-4113-A487-F9AB417014E0}" srcOrd="0" destOrd="0" parTransId="{039C50D9-3D0C-48CF-BC1B-489A5D708E2D}" sibTransId="{B575E64E-63D4-4D0E-B03F-E60A9AAF5081}"/>
    <dgm:cxn modelId="{27132400-B9E9-491C-B4CE-1526EAAB8E57}" srcId="{58288F0C-7950-4A84-ABCE-9D1AA89A9446}" destId="{9F0521D4-B40D-4223-8FF3-3E93BC32FAF2}" srcOrd="5" destOrd="0" parTransId="{4EA3FE1E-3543-4567-B7CC-A829820E041C}" sibTransId="{D756C8F2-45E7-4E11-8091-E002D57F5CAA}"/>
    <dgm:cxn modelId="{749DE403-595D-4E9C-B989-9FAD1B6BB364}" type="presOf" srcId="{A3A7AD79-76A0-4583-98A4-4E950158718E}" destId="{2BDEEEBE-6E0A-440B-9580-DF35787DFA39}" srcOrd="1" destOrd="0" presId="urn:microsoft.com/office/officeart/2005/8/layout/list1"/>
    <dgm:cxn modelId="{AB52F311-66E2-4BA3-A1C1-AD82DEBC08D5}" type="presOf" srcId="{23D13DC0-C15D-48A0-A80A-283A0BB5995D}" destId="{3CA62579-F3F7-4761-8480-20B0F9FB2195}" srcOrd="0" destOrd="0" presId="urn:microsoft.com/office/officeart/2005/8/layout/list1"/>
    <dgm:cxn modelId="{6C53D085-A567-46CB-BE8A-4F3D329C0DB9}" type="presOf" srcId="{13064A32-E7BA-4CCA-BA29-ED655B9EA25B}" destId="{2FECA041-0561-496B-9502-52D1D569B970}" srcOrd="0" destOrd="0" presId="urn:microsoft.com/office/officeart/2005/8/layout/list1"/>
    <dgm:cxn modelId="{2E853E4E-948E-4541-BACD-96C5A88ED0E8}" type="presOf" srcId="{13064A32-E7BA-4CCA-BA29-ED655B9EA25B}" destId="{FCC3F529-CEC9-4347-9B63-19C5C71C758D}" srcOrd="1" destOrd="0" presId="urn:microsoft.com/office/officeart/2005/8/layout/list1"/>
    <dgm:cxn modelId="{A3C149A6-9899-4569-AC15-6769F0AAC798}" type="presOf" srcId="{F25DF6BF-0E0A-4F4B-A52D-896DB591044E}" destId="{F5E0E6CF-2E59-4742-A825-B2A8E2BF8366}" srcOrd="0" destOrd="0" presId="urn:microsoft.com/office/officeart/2005/8/layout/list1"/>
    <dgm:cxn modelId="{453ED953-4BCB-4CF1-A5B7-52FE38F19309}" type="presParOf" srcId="{51EB1E27-B5A1-4D29-8C7B-7B4A5DA4B310}" destId="{87A200DB-549B-4FF7-BE28-36DAB8706954}" srcOrd="0" destOrd="0" presId="urn:microsoft.com/office/officeart/2005/8/layout/list1"/>
    <dgm:cxn modelId="{D00C88AC-3314-4AA1-8FE7-751EE5C4DBEE}" type="presParOf" srcId="{87A200DB-549B-4FF7-BE28-36DAB8706954}" destId="{56C16EED-2FD6-48E5-8211-10A739E88534}" srcOrd="0" destOrd="0" presId="urn:microsoft.com/office/officeart/2005/8/layout/list1"/>
    <dgm:cxn modelId="{66EDC059-9C3C-45EB-BD93-CC613994A695}" type="presParOf" srcId="{87A200DB-549B-4FF7-BE28-36DAB8706954}" destId="{F5B9416B-0B01-4A98-905D-DFD8D1DBA77D}" srcOrd="1" destOrd="0" presId="urn:microsoft.com/office/officeart/2005/8/layout/list1"/>
    <dgm:cxn modelId="{92C0EAB2-F654-486D-A991-47DA04C17220}" type="presParOf" srcId="{51EB1E27-B5A1-4D29-8C7B-7B4A5DA4B310}" destId="{3CAA6423-B1D9-43F1-98D3-02F0754907BD}" srcOrd="1" destOrd="0" presId="urn:microsoft.com/office/officeart/2005/8/layout/list1"/>
    <dgm:cxn modelId="{A4C21675-F830-4EAD-B55E-724B470214FA}" type="presParOf" srcId="{51EB1E27-B5A1-4D29-8C7B-7B4A5DA4B310}" destId="{4287929A-016C-4419-9FFB-EE9937898690}" srcOrd="2" destOrd="0" presId="urn:microsoft.com/office/officeart/2005/8/layout/list1"/>
    <dgm:cxn modelId="{1E040C6A-62BA-4F84-897D-42F3DFA45A51}" type="presParOf" srcId="{51EB1E27-B5A1-4D29-8C7B-7B4A5DA4B310}" destId="{ED3CD474-A7C2-4225-B6D7-DA72CA6C8BC4}" srcOrd="3" destOrd="0" presId="urn:microsoft.com/office/officeart/2005/8/layout/list1"/>
    <dgm:cxn modelId="{FAF6F297-5E12-48D3-87DF-CAE91493A6A4}" type="presParOf" srcId="{51EB1E27-B5A1-4D29-8C7B-7B4A5DA4B310}" destId="{AE1B534F-23C1-4EDB-A8C3-F2394B6EAC33}" srcOrd="4" destOrd="0" presId="urn:microsoft.com/office/officeart/2005/8/layout/list1"/>
    <dgm:cxn modelId="{CCD31D8F-4751-40F9-B9CA-62F64C455E09}" type="presParOf" srcId="{AE1B534F-23C1-4EDB-A8C3-F2394B6EAC33}" destId="{2FECA041-0561-496B-9502-52D1D569B970}" srcOrd="0" destOrd="0" presId="urn:microsoft.com/office/officeart/2005/8/layout/list1"/>
    <dgm:cxn modelId="{7A87906E-24CA-456E-93B5-8F03B1E226B0}" type="presParOf" srcId="{AE1B534F-23C1-4EDB-A8C3-F2394B6EAC33}" destId="{FCC3F529-CEC9-4347-9B63-19C5C71C758D}" srcOrd="1" destOrd="0" presId="urn:microsoft.com/office/officeart/2005/8/layout/list1"/>
    <dgm:cxn modelId="{808CBD92-371D-4AC1-AE28-273BB014FE7E}" type="presParOf" srcId="{51EB1E27-B5A1-4D29-8C7B-7B4A5DA4B310}" destId="{23FCFB24-D5C7-43D2-AC2A-E286834750C0}" srcOrd="5" destOrd="0" presId="urn:microsoft.com/office/officeart/2005/8/layout/list1"/>
    <dgm:cxn modelId="{B202F3BC-174D-46B0-979B-CCB923B1F2EA}" type="presParOf" srcId="{51EB1E27-B5A1-4D29-8C7B-7B4A5DA4B310}" destId="{56769473-9A4F-48AF-A856-1DDE19CB3110}" srcOrd="6" destOrd="0" presId="urn:microsoft.com/office/officeart/2005/8/layout/list1"/>
    <dgm:cxn modelId="{B24A4295-2BEC-4190-ACB7-9A3C90B12085}" type="presParOf" srcId="{51EB1E27-B5A1-4D29-8C7B-7B4A5DA4B310}" destId="{2EFE3164-A4D6-42C0-9ACA-F4E62769F5D1}" srcOrd="7" destOrd="0" presId="urn:microsoft.com/office/officeart/2005/8/layout/list1"/>
    <dgm:cxn modelId="{6E85ED5D-CE08-4F75-B54C-F9C77A7CF45B}" type="presParOf" srcId="{51EB1E27-B5A1-4D29-8C7B-7B4A5DA4B310}" destId="{18EC69EE-E9B2-4E04-AF8F-7552E2E1AD39}" srcOrd="8" destOrd="0" presId="urn:microsoft.com/office/officeart/2005/8/layout/list1"/>
    <dgm:cxn modelId="{FA2ED819-6AFC-460C-9A13-7D1619907376}" type="presParOf" srcId="{18EC69EE-E9B2-4E04-AF8F-7552E2E1AD39}" destId="{3CA62579-F3F7-4761-8480-20B0F9FB2195}" srcOrd="0" destOrd="0" presId="urn:microsoft.com/office/officeart/2005/8/layout/list1"/>
    <dgm:cxn modelId="{B1A8FB44-5432-4F4D-B0F3-779A05348C40}" type="presParOf" srcId="{18EC69EE-E9B2-4E04-AF8F-7552E2E1AD39}" destId="{8C3546D4-BC63-4F47-80D7-FC06F043FED7}" srcOrd="1" destOrd="0" presId="urn:microsoft.com/office/officeart/2005/8/layout/list1"/>
    <dgm:cxn modelId="{F3960740-B00C-4B60-90B7-0107A8E5CFEA}" type="presParOf" srcId="{51EB1E27-B5A1-4D29-8C7B-7B4A5DA4B310}" destId="{2F14243E-73BE-4A10-8337-619EDD0BEFE2}" srcOrd="9" destOrd="0" presId="urn:microsoft.com/office/officeart/2005/8/layout/list1"/>
    <dgm:cxn modelId="{A463DBD8-18E7-4DC0-859E-3F77389ACED9}" type="presParOf" srcId="{51EB1E27-B5A1-4D29-8C7B-7B4A5DA4B310}" destId="{E3D4B4A0-A861-4336-914C-64552CD47E79}" srcOrd="10" destOrd="0" presId="urn:microsoft.com/office/officeart/2005/8/layout/list1"/>
    <dgm:cxn modelId="{80FDAE9C-18AC-4520-8A53-217B35946738}" type="presParOf" srcId="{51EB1E27-B5A1-4D29-8C7B-7B4A5DA4B310}" destId="{B787DDF5-86E3-4E96-93DD-395CF8DC2DBF}" srcOrd="11" destOrd="0" presId="urn:microsoft.com/office/officeart/2005/8/layout/list1"/>
    <dgm:cxn modelId="{4F9666C4-8897-48F6-A978-DE222654DCB0}" type="presParOf" srcId="{51EB1E27-B5A1-4D29-8C7B-7B4A5DA4B310}" destId="{F91AF1A0-9E92-4926-A816-35B826F81120}" srcOrd="12" destOrd="0" presId="urn:microsoft.com/office/officeart/2005/8/layout/list1"/>
    <dgm:cxn modelId="{1FE6E100-A1F1-420D-A65C-F3CBFAB672D1}" type="presParOf" srcId="{F91AF1A0-9E92-4926-A816-35B826F81120}" destId="{AC581AC0-618D-407A-843E-44FE9DA708B4}" srcOrd="0" destOrd="0" presId="urn:microsoft.com/office/officeart/2005/8/layout/list1"/>
    <dgm:cxn modelId="{E2AA9282-0F40-44AC-88D2-79A0DD3A55A8}" type="presParOf" srcId="{F91AF1A0-9E92-4926-A816-35B826F81120}" destId="{2BDEEEBE-6E0A-440B-9580-DF35787DFA39}" srcOrd="1" destOrd="0" presId="urn:microsoft.com/office/officeart/2005/8/layout/list1"/>
    <dgm:cxn modelId="{F7EB39F3-94C4-4CF7-9471-1543923D47A3}" type="presParOf" srcId="{51EB1E27-B5A1-4D29-8C7B-7B4A5DA4B310}" destId="{B9C6326E-90C3-412C-8DDD-BF0E46A76125}" srcOrd="13" destOrd="0" presId="urn:microsoft.com/office/officeart/2005/8/layout/list1"/>
    <dgm:cxn modelId="{B574FC22-AE9A-4CBA-BF6C-3D33C7E09782}" type="presParOf" srcId="{51EB1E27-B5A1-4D29-8C7B-7B4A5DA4B310}" destId="{74BC3732-A435-4A80-A45A-7C2A4E8E5DED}" srcOrd="14" destOrd="0" presId="urn:microsoft.com/office/officeart/2005/8/layout/list1"/>
    <dgm:cxn modelId="{FC21E354-243B-40F4-AD55-0160C1521BE7}" type="presParOf" srcId="{51EB1E27-B5A1-4D29-8C7B-7B4A5DA4B310}" destId="{23F983F4-84FD-4BA7-8B7D-B7ECDA7034F9}" srcOrd="15" destOrd="0" presId="urn:microsoft.com/office/officeart/2005/8/layout/list1"/>
    <dgm:cxn modelId="{0A8A9A39-17D1-402A-8AA4-012CF7D2EAD7}" type="presParOf" srcId="{51EB1E27-B5A1-4D29-8C7B-7B4A5DA4B310}" destId="{5E9BB04E-1A09-460A-A1F8-18128820D827}" srcOrd="16" destOrd="0" presId="urn:microsoft.com/office/officeart/2005/8/layout/list1"/>
    <dgm:cxn modelId="{AADFE4DD-0D9D-4010-8937-059C975F18A1}" type="presParOf" srcId="{5E9BB04E-1A09-460A-A1F8-18128820D827}" destId="{F5E0E6CF-2E59-4742-A825-B2A8E2BF8366}" srcOrd="0" destOrd="0" presId="urn:microsoft.com/office/officeart/2005/8/layout/list1"/>
    <dgm:cxn modelId="{83CBE515-62E8-45B0-AEDC-773F00F5C23D}" type="presParOf" srcId="{5E9BB04E-1A09-460A-A1F8-18128820D827}" destId="{F9B960DF-3182-44B0-BCCA-F05FCF4D0DD1}" srcOrd="1" destOrd="0" presId="urn:microsoft.com/office/officeart/2005/8/layout/list1"/>
    <dgm:cxn modelId="{B0583D07-7597-4799-9F06-2EC63F50AC27}" type="presParOf" srcId="{51EB1E27-B5A1-4D29-8C7B-7B4A5DA4B310}" destId="{FE81D4D0-1AF9-44DD-848C-CCC2BFB65264}" srcOrd="17" destOrd="0" presId="urn:microsoft.com/office/officeart/2005/8/layout/list1"/>
    <dgm:cxn modelId="{A211D90D-9081-4D15-903B-CCEB86FA4B91}" type="presParOf" srcId="{51EB1E27-B5A1-4D29-8C7B-7B4A5DA4B310}" destId="{18BC559E-03DD-42AB-9E18-FC8E70962A2B}" srcOrd="18" destOrd="0" presId="urn:microsoft.com/office/officeart/2005/8/layout/list1"/>
    <dgm:cxn modelId="{5821DB5F-5478-4CD1-A73A-1E4CDF42D77E}" type="presParOf" srcId="{51EB1E27-B5A1-4D29-8C7B-7B4A5DA4B310}" destId="{B8135A4D-B887-4CEE-9497-36B9875C8A86}" srcOrd="19" destOrd="0" presId="urn:microsoft.com/office/officeart/2005/8/layout/list1"/>
    <dgm:cxn modelId="{B8E0445F-E836-45C6-A710-EC0BD57AA755}" type="presParOf" srcId="{51EB1E27-B5A1-4D29-8C7B-7B4A5DA4B310}" destId="{23CA5720-876F-40F6-8478-0970123F2A67}" srcOrd="20" destOrd="0" presId="urn:microsoft.com/office/officeart/2005/8/layout/list1"/>
    <dgm:cxn modelId="{3598B263-A1AE-4852-BDC2-8B55F5F0F774}" type="presParOf" srcId="{23CA5720-876F-40F6-8478-0970123F2A67}" destId="{CB844AE7-56A5-42AF-859D-347AA70BB169}" srcOrd="0" destOrd="0" presId="urn:microsoft.com/office/officeart/2005/8/layout/list1"/>
    <dgm:cxn modelId="{142A1F4B-D35C-45CA-B33F-C42A120C2190}" type="presParOf" srcId="{23CA5720-876F-40F6-8478-0970123F2A67}" destId="{6683EE2F-1E9B-498D-A0D4-01636865FD17}" srcOrd="1" destOrd="0" presId="urn:microsoft.com/office/officeart/2005/8/layout/list1"/>
    <dgm:cxn modelId="{0F439919-A60C-4FAD-9D54-90DED96A11F8}" type="presParOf" srcId="{51EB1E27-B5A1-4D29-8C7B-7B4A5DA4B310}" destId="{3A73BAC0-DF73-4AE2-9A6B-ACBDBDE95704}" srcOrd="21" destOrd="0" presId="urn:microsoft.com/office/officeart/2005/8/layout/list1"/>
    <dgm:cxn modelId="{4B194DF9-07DC-49CE-8268-3283FEAA3845}" type="presParOf" srcId="{51EB1E27-B5A1-4D29-8C7B-7B4A5DA4B310}" destId="{88E38233-1CFD-4572-8C5D-6F5510F6C5DB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8288F0C-7950-4A84-ABCE-9D1AA89A9446}" type="doc">
      <dgm:prSet loTypeId="urn:microsoft.com/office/officeart/2005/8/layout/list1" loCatId="list" qsTypeId="urn:microsoft.com/office/officeart/2005/8/quickstyle/simple5" qsCatId="simple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B4D82762-437A-4113-A487-F9AB417014E0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1. Introducción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039C50D9-3D0C-48CF-BC1B-489A5D708E2D}" type="parTrans" cxnId="{FC951451-4AAF-41FA-B08C-0C31E081F093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575E64E-63D4-4D0E-B03F-E60A9AAF5081}" type="sibTrans" cxnId="{FC951451-4AAF-41FA-B08C-0C31E081F093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064A32-E7BA-4CCA-BA29-ED655B9EA25B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2. Objetivos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4CD44C04-873C-4A11-8CBE-A61733B0D615}" type="parTrans" cxnId="{CA76140E-B90F-4A4D-8973-298075B4E26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F2E489-C7E8-4F2E-A6E1-C81B3F7E8E4E}" type="sibTrans" cxnId="{CA76140E-B90F-4A4D-8973-298075B4E26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3D13DC0-C15D-48A0-A80A-283A0BB5995D}">
      <dgm:prSet phldrT="[Texto]" custT="1"/>
      <dgm:spPr/>
      <dgm:t>
        <a:bodyPr/>
        <a:lstStyle/>
        <a:p>
          <a:r>
            <a:rPr lang="es-EC" sz="2000" b="1" smtClean="0">
              <a:latin typeface="Times New Roman" pitchFamily="18" charset="0"/>
              <a:cs typeface="Times New Roman" pitchFamily="18" charset="0"/>
            </a:rPr>
            <a:t>3. Materiales y métodos</a:t>
          </a:r>
          <a:endParaRPr lang="es-EC" sz="1800" b="1" dirty="0">
            <a:latin typeface="Times New Roman" pitchFamily="18" charset="0"/>
            <a:cs typeface="Times New Roman" pitchFamily="18" charset="0"/>
          </a:endParaRPr>
        </a:p>
      </dgm:t>
    </dgm:pt>
    <dgm:pt modelId="{BF710873-23EF-4CC5-9374-3985AF507057}" type="parTrans" cxnId="{71D012A0-3BD6-48F0-9FD0-DA7553D2695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F017403-F13B-4BCE-A4DF-0AAEF911E899}" type="sibTrans" cxnId="{71D012A0-3BD6-48F0-9FD0-DA7553D2695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A7AD79-76A0-4583-98A4-4E950158718E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4. Resultados y discusión</a:t>
          </a:r>
          <a:endParaRPr lang="es-EC" sz="1800" b="0" dirty="0" smtClean="0">
            <a:latin typeface="Times New Roman" pitchFamily="18" charset="0"/>
            <a:cs typeface="Times New Roman" pitchFamily="18" charset="0"/>
          </a:endParaRPr>
        </a:p>
      </dgm:t>
    </dgm:pt>
    <dgm:pt modelId="{A5C9F23E-D9B3-4262-956C-A8C97A8F3601}" type="parTrans" cxnId="{4E4AD323-0AAC-457B-8464-DB7724CC7ECC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41DBA42-D16B-4515-8193-F3A0ED0C0C4A}" type="sibTrans" cxnId="{4E4AD323-0AAC-457B-8464-DB7724CC7ECC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5DF6BF-0E0A-4F4B-A52D-896DB591044E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5. Conclusiones</a:t>
          </a:r>
          <a:endParaRPr lang="es-EC" sz="1800" b="0" dirty="0" smtClean="0">
            <a:latin typeface="Times New Roman" pitchFamily="18" charset="0"/>
            <a:cs typeface="Times New Roman" pitchFamily="18" charset="0"/>
          </a:endParaRPr>
        </a:p>
      </dgm:t>
    </dgm:pt>
    <dgm:pt modelId="{45D97352-C1F0-4D7D-AF5E-DF3A5C8BB071}" type="parTrans" cxnId="{B4DFF1C3-3475-497E-9D52-A7B9E8EFAA54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474F9E-1905-47A2-99E7-75D07F2ED7B7}" type="sibTrans" cxnId="{B4DFF1C3-3475-497E-9D52-A7B9E8EFAA54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0521D4-B40D-4223-8FF3-3E93BC32FAF2}">
      <dgm:prSet phldrT="[Texto]" custT="1"/>
      <dgm:spPr/>
      <dgm:t>
        <a:bodyPr/>
        <a:lstStyle/>
        <a:p>
          <a:r>
            <a:rPr lang="es-EC" sz="1800" b="0" smtClean="0">
              <a:latin typeface="Times New Roman" pitchFamily="18" charset="0"/>
              <a:cs typeface="Times New Roman" pitchFamily="18" charset="0"/>
            </a:rPr>
            <a:t>6. Recomendaciones</a:t>
          </a:r>
          <a:endParaRPr lang="es-EC" sz="1800" b="0" dirty="0" smtClean="0">
            <a:latin typeface="Times New Roman" pitchFamily="18" charset="0"/>
            <a:cs typeface="Times New Roman" pitchFamily="18" charset="0"/>
          </a:endParaRPr>
        </a:p>
      </dgm:t>
    </dgm:pt>
    <dgm:pt modelId="{4EA3FE1E-3543-4567-B7CC-A829820E041C}" type="parTrans" cxnId="{27132400-B9E9-491C-B4CE-1526EAAB8E57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756C8F2-45E7-4E11-8091-E002D57F5CAA}" type="sibTrans" cxnId="{27132400-B9E9-491C-B4CE-1526EAAB8E57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1EB1E27-B5A1-4D29-8C7B-7B4A5DA4B310}" type="pres">
      <dgm:prSet presAssocID="{58288F0C-7950-4A84-ABCE-9D1AA89A944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7A200DB-549B-4FF7-BE28-36DAB8706954}" type="pres">
      <dgm:prSet presAssocID="{B4D82762-437A-4113-A487-F9AB417014E0}" presName="parentLin" presStyleCnt="0"/>
      <dgm:spPr/>
      <dgm:t>
        <a:bodyPr/>
        <a:lstStyle/>
        <a:p>
          <a:endParaRPr lang="es-EC"/>
        </a:p>
      </dgm:t>
    </dgm:pt>
    <dgm:pt modelId="{56C16EED-2FD6-48E5-8211-10A739E88534}" type="pres">
      <dgm:prSet presAssocID="{B4D82762-437A-4113-A487-F9AB417014E0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F5B9416B-0B01-4A98-905D-DFD8D1DBA77D}" type="pres">
      <dgm:prSet presAssocID="{B4D82762-437A-4113-A487-F9AB417014E0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AA6423-B1D9-43F1-98D3-02F0754907BD}" type="pres">
      <dgm:prSet presAssocID="{B4D82762-437A-4113-A487-F9AB417014E0}" presName="negativeSpace" presStyleCnt="0"/>
      <dgm:spPr/>
      <dgm:t>
        <a:bodyPr/>
        <a:lstStyle/>
        <a:p>
          <a:endParaRPr lang="es-EC"/>
        </a:p>
      </dgm:t>
    </dgm:pt>
    <dgm:pt modelId="{4287929A-016C-4419-9FFB-EE9937898690}" type="pres">
      <dgm:prSet presAssocID="{B4D82762-437A-4113-A487-F9AB417014E0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3CD474-A7C2-4225-B6D7-DA72CA6C8BC4}" type="pres">
      <dgm:prSet presAssocID="{B575E64E-63D4-4D0E-B03F-E60A9AAF5081}" presName="spaceBetweenRectangles" presStyleCnt="0"/>
      <dgm:spPr/>
      <dgm:t>
        <a:bodyPr/>
        <a:lstStyle/>
        <a:p>
          <a:endParaRPr lang="es-EC"/>
        </a:p>
      </dgm:t>
    </dgm:pt>
    <dgm:pt modelId="{AE1B534F-23C1-4EDB-A8C3-F2394B6EAC33}" type="pres">
      <dgm:prSet presAssocID="{13064A32-E7BA-4CCA-BA29-ED655B9EA25B}" presName="parentLin" presStyleCnt="0"/>
      <dgm:spPr/>
      <dgm:t>
        <a:bodyPr/>
        <a:lstStyle/>
        <a:p>
          <a:endParaRPr lang="es-EC"/>
        </a:p>
      </dgm:t>
    </dgm:pt>
    <dgm:pt modelId="{2FECA041-0561-496B-9502-52D1D569B970}" type="pres">
      <dgm:prSet presAssocID="{13064A32-E7BA-4CCA-BA29-ED655B9EA25B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FCC3F529-CEC9-4347-9B63-19C5C71C758D}" type="pres">
      <dgm:prSet presAssocID="{13064A32-E7BA-4CCA-BA29-ED655B9EA25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CFB24-D5C7-43D2-AC2A-E286834750C0}" type="pres">
      <dgm:prSet presAssocID="{13064A32-E7BA-4CCA-BA29-ED655B9EA25B}" presName="negativeSpace" presStyleCnt="0"/>
      <dgm:spPr/>
      <dgm:t>
        <a:bodyPr/>
        <a:lstStyle/>
        <a:p>
          <a:endParaRPr lang="es-EC"/>
        </a:p>
      </dgm:t>
    </dgm:pt>
    <dgm:pt modelId="{56769473-9A4F-48AF-A856-1DDE19CB3110}" type="pres">
      <dgm:prSet presAssocID="{13064A32-E7BA-4CCA-BA29-ED655B9EA25B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FE3164-A4D6-42C0-9ACA-F4E62769F5D1}" type="pres">
      <dgm:prSet presAssocID="{C0F2E489-C7E8-4F2E-A6E1-C81B3F7E8E4E}" presName="spaceBetweenRectangles" presStyleCnt="0"/>
      <dgm:spPr/>
      <dgm:t>
        <a:bodyPr/>
        <a:lstStyle/>
        <a:p>
          <a:endParaRPr lang="es-EC"/>
        </a:p>
      </dgm:t>
    </dgm:pt>
    <dgm:pt modelId="{18EC69EE-E9B2-4E04-AF8F-7552E2E1AD39}" type="pres">
      <dgm:prSet presAssocID="{23D13DC0-C15D-48A0-A80A-283A0BB5995D}" presName="parentLin" presStyleCnt="0"/>
      <dgm:spPr/>
      <dgm:t>
        <a:bodyPr/>
        <a:lstStyle/>
        <a:p>
          <a:endParaRPr lang="es-EC"/>
        </a:p>
      </dgm:t>
    </dgm:pt>
    <dgm:pt modelId="{3CA62579-F3F7-4761-8480-20B0F9FB2195}" type="pres">
      <dgm:prSet presAssocID="{23D13DC0-C15D-48A0-A80A-283A0BB5995D}" presName="parentLeftMargin" presStyleLbl="node1" presStyleIdx="1" presStyleCnt="6"/>
      <dgm:spPr/>
      <dgm:t>
        <a:bodyPr/>
        <a:lstStyle/>
        <a:p>
          <a:endParaRPr lang="es-EC"/>
        </a:p>
      </dgm:t>
    </dgm:pt>
    <dgm:pt modelId="{8C3546D4-BC63-4F47-80D7-FC06F043FED7}" type="pres">
      <dgm:prSet presAssocID="{23D13DC0-C15D-48A0-A80A-283A0BB5995D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14243E-73BE-4A10-8337-619EDD0BEFE2}" type="pres">
      <dgm:prSet presAssocID="{23D13DC0-C15D-48A0-A80A-283A0BB5995D}" presName="negativeSpace" presStyleCnt="0"/>
      <dgm:spPr/>
      <dgm:t>
        <a:bodyPr/>
        <a:lstStyle/>
        <a:p>
          <a:endParaRPr lang="es-EC"/>
        </a:p>
      </dgm:t>
    </dgm:pt>
    <dgm:pt modelId="{E3D4B4A0-A861-4336-914C-64552CD47E79}" type="pres">
      <dgm:prSet presAssocID="{23D13DC0-C15D-48A0-A80A-283A0BB5995D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87DDF5-86E3-4E96-93DD-395CF8DC2DBF}" type="pres">
      <dgm:prSet presAssocID="{7F017403-F13B-4BCE-A4DF-0AAEF911E899}" presName="spaceBetweenRectangles" presStyleCnt="0"/>
      <dgm:spPr/>
      <dgm:t>
        <a:bodyPr/>
        <a:lstStyle/>
        <a:p>
          <a:endParaRPr lang="es-EC"/>
        </a:p>
      </dgm:t>
    </dgm:pt>
    <dgm:pt modelId="{F91AF1A0-9E92-4926-A816-35B826F81120}" type="pres">
      <dgm:prSet presAssocID="{A3A7AD79-76A0-4583-98A4-4E950158718E}" presName="parentLin" presStyleCnt="0"/>
      <dgm:spPr/>
      <dgm:t>
        <a:bodyPr/>
        <a:lstStyle/>
        <a:p>
          <a:endParaRPr lang="es-EC"/>
        </a:p>
      </dgm:t>
    </dgm:pt>
    <dgm:pt modelId="{AC581AC0-618D-407A-843E-44FE9DA708B4}" type="pres">
      <dgm:prSet presAssocID="{A3A7AD79-76A0-4583-98A4-4E950158718E}" presName="parentLeftMargin" presStyleLbl="node1" presStyleIdx="2" presStyleCnt="6"/>
      <dgm:spPr/>
      <dgm:t>
        <a:bodyPr/>
        <a:lstStyle/>
        <a:p>
          <a:endParaRPr lang="es-EC"/>
        </a:p>
      </dgm:t>
    </dgm:pt>
    <dgm:pt modelId="{2BDEEEBE-6E0A-440B-9580-DF35787DFA39}" type="pres">
      <dgm:prSet presAssocID="{A3A7AD79-76A0-4583-98A4-4E950158718E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C6326E-90C3-412C-8DDD-BF0E46A76125}" type="pres">
      <dgm:prSet presAssocID="{A3A7AD79-76A0-4583-98A4-4E950158718E}" presName="negativeSpace" presStyleCnt="0"/>
      <dgm:spPr/>
      <dgm:t>
        <a:bodyPr/>
        <a:lstStyle/>
        <a:p>
          <a:endParaRPr lang="es-EC"/>
        </a:p>
      </dgm:t>
    </dgm:pt>
    <dgm:pt modelId="{74BC3732-A435-4A80-A45A-7C2A4E8E5DED}" type="pres">
      <dgm:prSet presAssocID="{A3A7AD79-76A0-4583-98A4-4E950158718E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983F4-84FD-4BA7-8B7D-B7ECDA7034F9}" type="pres">
      <dgm:prSet presAssocID="{941DBA42-D16B-4515-8193-F3A0ED0C0C4A}" presName="spaceBetweenRectangles" presStyleCnt="0"/>
      <dgm:spPr/>
      <dgm:t>
        <a:bodyPr/>
        <a:lstStyle/>
        <a:p>
          <a:endParaRPr lang="es-EC"/>
        </a:p>
      </dgm:t>
    </dgm:pt>
    <dgm:pt modelId="{5E9BB04E-1A09-460A-A1F8-18128820D827}" type="pres">
      <dgm:prSet presAssocID="{F25DF6BF-0E0A-4F4B-A52D-896DB591044E}" presName="parentLin" presStyleCnt="0"/>
      <dgm:spPr/>
      <dgm:t>
        <a:bodyPr/>
        <a:lstStyle/>
        <a:p>
          <a:endParaRPr lang="es-EC"/>
        </a:p>
      </dgm:t>
    </dgm:pt>
    <dgm:pt modelId="{F5E0E6CF-2E59-4742-A825-B2A8E2BF8366}" type="pres">
      <dgm:prSet presAssocID="{F25DF6BF-0E0A-4F4B-A52D-896DB591044E}" presName="parentLeftMargin" presStyleLbl="node1" presStyleIdx="3" presStyleCnt="6"/>
      <dgm:spPr/>
      <dgm:t>
        <a:bodyPr/>
        <a:lstStyle/>
        <a:p>
          <a:endParaRPr lang="es-EC"/>
        </a:p>
      </dgm:t>
    </dgm:pt>
    <dgm:pt modelId="{F9B960DF-3182-44B0-BCCA-F05FCF4D0DD1}" type="pres">
      <dgm:prSet presAssocID="{F25DF6BF-0E0A-4F4B-A52D-896DB591044E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81D4D0-1AF9-44DD-848C-CCC2BFB65264}" type="pres">
      <dgm:prSet presAssocID="{F25DF6BF-0E0A-4F4B-A52D-896DB591044E}" presName="negativeSpace" presStyleCnt="0"/>
      <dgm:spPr/>
      <dgm:t>
        <a:bodyPr/>
        <a:lstStyle/>
        <a:p>
          <a:endParaRPr lang="es-EC"/>
        </a:p>
      </dgm:t>
    </dgm:pt>
    <dgm:pt modelId="{18BC559E-03DD-42AB-9E18-FC8E70962A2B}" type="pres">
      <dgm:prSet presAssocID="{F25DF6BF-0E0A-4F4B-A52D-896DB591044E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135A4D-B887-4CEE-9497-36B9875C8A86}" type="pres">
      <dgm:prSet presAssocID="{C3474F9E-1905-47A2-99E7-75D07F2ED7B7}" presName="spaceBetweenRectangles" presStyleCnt="0"/>
      <dgm:spPr/>
      <dgm:t>
        <a:bodyPr/>
        <a:lstStyle/>
        <a:p>
          <a:endParaRPr lang="es-EC"/>
        </a:p>
      </dgm:t>
    </dgm:pt>
    <dgm:pt modelId="{23CA5720-876F-40F6-8478-0970123F2A67}" type="pres">
      <dgm:prSet presAssocID="{9F0521D4-B40D-4223-8FF3-3E93BC32FAF2}" presName="parentLin" presStyleCnt="0"/>
      <dgm:spPr/>
      <dgm:t>
        <a:bodyPr/>
        <a:lstStyle/>
        <a:p>
          <a:endParaRPr lang="es-EC"/>
        </a:p>
      </dgm:t>
    </dgm:pt>
    <dgm:pt modelId="{CB844AE7-56A5-42AF-859D-347AA70BB169}" type="pres">
      <dgm:prSet presAssocID="{9F0521D4-B40D-4223-8FF3-3E93BC32FAF2}" presName="parentLeftMargin" presStyleLbl="node1" presStyleIdx="4" presStyleCnt="6"/>
      <dgm:spPr/>
      <dgm:t>
        <a:bodyPr/>
        <a:lstStyle/>
        <a:p>
          <a:endParaRPr lang="es-EC"/>
        </a:p>
      </dgm:t>
    </dgm:pt>
    <dgm:pt modelId="{6683EE2F-1E9B-498D-A0D4-01636865FD17}" type="pres">
      <dgm:prSet presAssocID="{9F0521D4-B40D-4223-8FF3-3E93BC32FAF2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73BAC0-DF73-4AE2-9A6B-ACBDBDE95704}" type="pres">
      <dgm:prSet presAssocID="{9F0521D4-B40D-4223-8FF3-3E93BC32FAF2}" presName="negativeSpace" presStyleCnt="0"/>
      <dgm:spPr/>
      <dgm:t>
        <a:bodyPr/>
        <a:lstStyle/>
        <a:p>
          <a:endParaRPr lang="es-EC"/>
        </a:p>
      </dgm:t>
    </dgm:pt>
    <dgm:pt modelId="{88E38233-1CFD-4572-8C5D-6F5510F6C5DB}" type="pres">
      <dgm:prSet presAssocID="{9F0521D4-B40D-4223-8FF3-3E93BC32FAF2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DEF6B78-CE30-4510-92FD-260284B83794}" type="presOf" srcId="{B4D82762-437A-4113-A487-F9AB417014E0}" destId="{56C16EED-2FD6-48E5-8211-10A739E88534}" srcOrd="0" destOrd="0" presId="urn:microsoft.com/office/officeart/2005/8/layout/list1"/>
    <dgm:cxn modelId="{4E4AD323-0AAC-457B-8464-DB7724CC7ECC}" srcId="{58288F0C-7950-4A84-ABCE-9D1AA89A9446}" destId="{A3A7AD79-76A0-4583-98A4-4E950158718E}" srcOrd="3" destOrd="0" parTransId="{A5C9F23E-D9B3-4262-956C-A8C97A8F3601}" sibTransId="{941DBA42-D16B-4515-8193-F3A0ED0C0C4A}"/>
    <dgm:cxn modelId="{CA52045A-B7A7-4B1F-9F20-606BD547D7E9}" type="presOf" srcId="{F25DF6BF-0E0A-4F4B-A52D-896DB591044E}" destId="{F9B960DF-3182-44B0-BCCA-F05FCF4D0DD1}" srcOrd="1" destOrd="0" presId="urn:microsoft.com/office/officeart/2005/8/layout/list1"/>
    <dgm:cxn modelId="{B4DFF1C3-3475-497E-9D52-A7B9E8EFAA54}" srcId="{58288F0C-7950-4A84-ABCE-9D1AA89A9446}" destId="{F25DF6BF-0E0A-4F4B-A52D-896DB591044E}" srcOrd="4" destOrd="0" parTransId="{45D97352-C1F0-4D7D-AF5E-DF3A5C8BB071}" sibTransId="{C3474F9E-1905-47A2-99E7-75D07F2ED7B7}"/>
    <dgm:cxn modelId="{71D012A0-3BD6-48F0-9FD0-DA7553D26955}" srcId="{58288F0C-7950-4A84-ABCE-9D1AA89A9446}" destId="{23D13DC0-C15D-48A0-A80A-283A0BB5995D}" srcOrd="2" destOrd="0" parTransId="{BF710873-23EF-4CC5-9374-3985AF507057}" sibTransId="{7F017403-F13B-4BCE-A4DF-0AAEF911E899}"/>
    <dgm:cxn modelId="{CA76140E-B90F-4A4D-8973-298075B4E261}" srcId="{58288F0C-7950-4A84-ABCE-9D1AA89A9446}" destId="{13064A32-E7BA-4CCA-BA29-ED655B9EA25B}" srcOrd="1" destOrd="0" parTransId="{4CD44C04-873C-4A11-8CBE-A61733B0D615}" sibTransId="{C0F2E489-C7E8-4F2E-A6E1-C81B3F7E8E4E}"/>
    <dgm:cxn modelId="{6E8B3D77-964C-4C25-94FA-4F3E71D13581}" type="presOf" srcId="{A3A7AD79-76A0-4583-98A4-4E950158718E}" destId="{AC581AC0-618D-407A-843E-44FE9DA708B4}" srcOrd="0" destOrd="0" presId="urn:microsoft.com/office/officeart/2005/8/layout/list1"/>
    <dgm:cxn modelId="{FC951451-4AAF-41FA-B08C-0C31E081F093}" srcId="{58288F0C-7950-4A84-ABCE-9D1AA89A9446}" destId="{B4D82762-437A-4113-A487-F9AB417014E0}" srcOrd="0" destOrd="0" parTransId="{039C50D9-3D0C-48CF-BC1B-489A5D708E2D}" sibTransId="{B575E64E-63D4-4D0E-B03F-E60A9AAF5081}"/>
    <dgm:cxn modelId="{D3B659B1-5EB2-4536-A1BF-BFD3ADE7F433}" type="presOf" srcId="{F25DF6BF-0E0A-4F4B-A52D-896DB591044E}" destId="{F5E0E6CF-2E59-4742-A825-B2A8E2BF8366}" srcOrd="0" destOrd="0" presId="urn:microsoft.com/office/officeart/2005/8/layout/list1"/>
    <dgm:cxn modelId="{27132400-B9E9-491C-B4CE-1526EAAB8E57}" srcId="{58288F0C-7950-4A84-ABCE-9D1AA89A9446}" destId="{9F0521D4-B40D-4223-8FF3-3E93BC32FAF2}" srcOrd="5" destOrd="0" parTransId="{4EA3FE1E-3543-4567-B7CC-A829820E041C}" sibTransId="{D756C8F2-45E7-4E11-8091-E002D57F5CAA}"/>
    <dgm:cxn modelId="{9BAA6FAE-97E6-4175-911A-AE2C189CF5C6}" type="presOf" srcId="{13064A32-E7BA-4CCA-BA29-ED655B9EA25B}" destId="{2FECA041-0561-496B-9502-52D1D569B970}" srcOrd="0" destOrd="0" presId="urn:microsoft.com/office/officeart/2005/8/layout/list1"/>
    <dgm:cxn modelId="{6EC5017D-4CBA-47B3-B643-883E311D6B6B}" type="presOf" srcId="{A3A7AD79-76A0-4583-98A4-4E950158718E}" destId="{2BDEEEBE-6E0A-440B-9580-DF35787DFA39}" srcOrd="1" destOrd="0" presId="urn:microsoft.com/office/officeart/2005/8/layout/list1"/>
    <dgm:cxn modelId="{FADD5E09-1D3A-4183-869C-E54F5A747EE4}" type="presOf" srcId="{23D13DC0-C15D-48A0-A80A-283A0BB5995D}" destId="{8C3546D4-BC63-4F47-80D7-FC06F043FED7}" srcOrd="1" destOrd="0" presId="urn:microsoft.com/office/officeart/2005/8/layout/list1"/>
    <dgm:cxn modelId="{EBB534FC-10B7-4660-AB06-D54EB7D14604}" type="presOf" srcId="{58288F0C-7950-4A84-ABCE-9D1AA89A9446}" destId="{51EB1E27-B5A1-4D29-8C7B-7B4A5DA4B310}" srcOrd="0" destOrd="0" presId="urn:microsoft.com/office/officeart/2005/8/layout/list1"/>
    <dgm:cxn modelId="{D6C0567F-17A5-420B-9995-7889CFB88D06}" type="presOf" srcId="{23D13DC0-C15D-48A0-A80A-283A0BB5995D}" destId="{3CA62579-F3F7-4761-8480-20B0F9FB2195}" srcOrd="0" destOrd="0" presId="urn:microsoft.com/office/officeart/2005/8/layout/list1"/>
    <dgm:cxn modelId="{79D3762A-D538-4E8F-96EB-7D41134A22AC}" type="presOf" srcId="{B4D82762-437A-4113-A487-F9AB417014E0}" destId="{F5B9416B-0B01-4A98-905D-DFD8D1DBA77D}" srcOrd="1" destOrd="0" presId="urn:microsoft.com/office/officeart/2005/8/layout/list1"/>
    <dgm:cxn modelId="{0C31C1DD-DE21-4AC9-A74B-1548104E5920}" type="presOf" srcId="{13064A32-E7BA-4CCA-BA29-ED655B9EA25B}" destId="{FCC3F529-CEC9-4347-9B63-19C5C71C758D}" srcOrd="1" destOrd="0" presId="urn:microsoft.com/office/officeart/2005/8/layout/list1"/>
    <dgm:cxn modelId="{F936A0EE-AA7A-41D8-B594-3E26B53C95E8}" type="presOf" srcId="{9F0521D4-B40D-4223-8FF3-3E93BC32FAF2}" destId="{CB844AE7-56A5-42AF-859D-347AA70BB169}" srcOrd="0" destOrd="0" presId="urn:microsoft.com/office/officeart/2005/8/layout/list1"/>
    <dgm:cxn modelId="{C723275D-E99E-4763-9053-FD1E730C18BB}" type="presOf" srcId="{9F0521D4-B40D-4223-8FF3-3E93BC32FAF2}" destId="{6683EE2F-1E9B-498D-A0D4-01636865FD17}" srcOrd="1" destOrd="0" presId="urn:microsoft.com/office/officeart/2005/8/layout/list1"/>
    <dgm:cxn modelId="{4F14B666-F26B-4B3B-B33D-EE2AC210B518}" type="presParOf" srcId="{51EB1E27-B5A1-4D29-8C7B-7B4A5DA4B310}" destId="{87A200DB-549B-4FF7-BE28-36DAB8706954}" srcOrd="0" destOrd="0" presId="urn:microsoft.com/office/officeart/2005/8/layout/list1"/>
    <dgm:cxn modelId="{FDD093DC-66EB-4CA0-A166-E70A290A65EC}" type="presParOf" srcId="{87A200DB-549B-4FF7-BE28-36DAB8706954}" destId="{56C16EED-2FD6-48E5-8211-10A739E88534}" srcOrd="0" destOrd="0" presId="urn:microsoft.com/office/officeart/2005/8/layout/list1"/>
    <dgm:cxn modelId="{FDE320CB-D4F6-452A-9F83-A9E185C3B901}" type="presParOf" srcId="{87A200DB-549B-4FF7-BE28-36DAB8706954}" destId="{F5B9416B-0B01-4A98-905D-DFD8D1DBA77D}" srcOrd="1" destOrd="0" presId="urn:microsoft.com/office/officeart/2005/8/layout/list1"/>
    <dgm:cxn modelId="{9A9F1F53-4FF5-4C08-915B-4CE79729D548}" type="presParOf" srcId="{51EB1E27-B5A1-4D29-8C7B-7B4A5DA4B310}" destId="{3CAA6423-B1D9-43F1-98D3-02F0754907BD}" srcOrd="1" destOrd="0" presId="urn:microsoft.com/office/officeart/2005/8/layout/list1"/>
    <dgm:cxn modelId="{431215B8-E79B-4174-A271-D87CF143A8EE}" type="presParOf" srcId="{51EB1E27-B5A1-4D29-8C7B-7B4A5DA4B310}" destId="{4287929A-016C-4419-9FFB-EE9937898690}" srcOrd="2" destOrd="0" presId="urn:microsoft.com/office/officeart/2005/8/layout/list1"/>
    <dgm:cxn modelId="{8D0670FA-90DC-412C-ABDE-C36A6135E298}" type="presParOf" srcId="{51EB1E27-B5A1-4D29-8C7B-7B4A5DA4B310}" destId="{ED3CD474-A7C2-4225-B6D7-DA72CA6C8BC4}" srcOrd="3" destOrd="0" presId="urn:microsoft.com/office/officeart/2005/8/layout/list1"/>
    <dgm:cxn modelId="{DBE8D3ED-2D04-42F1-ABBB-AFA7CDBFF399}" type="presParOf" srcId="{51EB1E27-B5A1-4D29-8C7B-7B4A5DA4B310}" destId="{AE1B534F-23C1-4EDB-A8C3-F2394B6EAC33}" srcOrd="4" destOrd="0" presId="urn:microsoft.com/office/officeart/2005/8/layout/list1"/>
    <dgm:cxn modelId="{161EA270-5853-4A36-B54C-E8F69C85A779}" type="presParOf" srcId="{AE1B534F-23C1-4EDB-A8C3-F2394B6EAC33}" destId="{2FECA041-0561-496B-9502-52D1D569B970}" srcOrd="0" destOrd="0" presId="urn:microsoft.com/office/officeart/2005/8/layout/list1"/>
    <dgm:cxn modelId="{0C552423-1AF1-401D-AE21-8B555CF73B54}" type="presParOf" srcId="{AE1B534F-23C1-4EDB-A8C3-F2394B6EAC33}" destId="{FCC3F529-CEC9-4347-9B63-19C5C71C758D}" srcOrd="1" destOrd="0" presId="urn:microsoft.com/office/officeart/2005/8/layout/list1"/>
    <dgm:cxn modelId="{CFE4ECB0-DB4C-4F87-B080-7205AD993242}" type="presParOf" srcId="{51EB1E27-B5A1-4D29-8C7B-7B4A5DA4B310}" destId="{23FCFB24-D5C7-43D2-AC2A-E286834750C0}" srcOrd="5" destOrd="0" presId="urn:microsoft.com/office/officeart/2005/8/layout/list1"/>
    <dgm:cxn modelId="{201C6B28-F8BB-4BDC-8BFF-1E96F1ACCE24}" type="presParOf" srcId="{51EB1E27-B5A1-4D29-8C7B-7B4A5DA4B310}" destId="{56769473-9A4F-48AF-A856-1DDE19CB3110}" srcOrd="6" destOrd="0" presId="urn:microsoft.com/office/officeart/2005/8/layout/list1"/>
    <dgm:cxn modelId="{22806A72-550E-44A7-97A6-6F8AA8748A9E}" type="presParOf" srcId="{51EB1E27-B5A1-4D29-8C7B-7B4A5DA4B310}" destId="{2EFE3164-A4D6-42C0-9ACA-F4E62769F5D1}" srcOrd="7" destOrd="0" presId="urn:microsoft.com/office/officeart/2005/8/layout/list1"/>
    <dgm:cxn modelId="{00345BBC-9D67-4066-B1A0-DC495E0FADDF}" type="presParOf" srcId="{51EB1E27-B5A1-4D29-8C7B-7B4A5DA4B310}" destId="{18EC69EE-E9B2-4E04-AF8F-7552E2E1AD39}" srcOrd="8" destOrd="0" presId="urn:microsoft.com/office/officeart/2005/8/layout/list1"/>
    <dgm:cxn modelId="{6436034E-85E6-413F-884D-90A442224AE9}" type="presParOf" srcId="{18EC69EE-E9B2-4E04-AF8F-7552E2E1AD39}" destId="{3CA62579-F3F7-4761-8480-20B0F9FB2195}" srcOrd="0" destOrd="0" presId="urn:microsoft.com/office/officeart/2005/8/layout/list1"/>
    <dgm:cxn modelId="{4DB2E13B-D464-4EE1-BD19-994D5A812CA3}" type="presParOf" srcId="{18EC69EE-E9B2-4E04-AF8F-7552E2E1AD39}" destId="{8C3546D4-BC63-4F47-80D7-FC06F043FED7}" srcOrd="1" destOrd="0" presId="urn:microsoft.com/office/officeart/2005/8/layout/list1"/>
    <dgm:cxn modelId="{FA14EAE4-85BC-4D1A-9C7A-7D552010F0BF}" type="presParOf" srcId="{51EB1E27-B5A1-4D29-8C7B-7B4A5DA4B310}" destId="{2F14243E-73BE-4A10-8337-619EDD0BEFE2}" srcOrd="9" destOrd="0" presId="urn:microsoft.com/office/officeart/2005/8/layout/list1"/>
    <dgm:cxn modelId="{D18E21D3-F6AF-4154-B44B-5B3BB379F3FE}" type="presParOf" srcId="{51EB1E27-B5A1-4D29-8C7B-7B4A5DA4B310}" destId="{E3D4B4A0-A861-4336-914C-64552CD47E79}" srcOrd="10" destOrd="0" presId="urn:microsoft.com/office/officeart/2005/8/layout/list1"/>
    <dgm:cxn modelId="{945505D3-081B-46BD-8708-16282359BAB8}" type="presParOf" srcId="{51EB1E27-B5A1-4D29-8C7B-7B4A5DA4B310}" destId="{B787DDF5-86E3-4E96-93DD-395CF8DC2DBF}" srcOrd="11" destOrd="0" presId="urn:microsoft.com/office/officeart/2005/8/layout/list1"/>
    <dgm:cxn modelId="{7B2E30E2-0B5F-43AD-B271-34E4CC0CEC86}" type="presParOf" srcId="{51EB1E27-B5A1-4D29-8C7B-7B4A5DA4B310}" destId="{F91AF1A0-9E92-4926-A816-35B826F81120}" srcOrd="12" destOrd="0" presId="urn:microsoft.com/office/officeart/2005/8/layout/list1"/>
    <dgm:cxn modelId="{630BDBE8-3E02-4C2A-A2E8-EB7EF6AA9CCD}" type="presParOf" srcId="{F91AF1A0-9E92-4926-A816-35B826F81120}" destId="{AC581AC0-618D-407A-843E-44FE9DA708B4}" srcOrd="0" destOrd="0" presId="urn:microsoft.com/office/officeart/2005/8/layout/list1"/>
    <dgm:cxn modelId="{CA09B708-CA68-4DA3-956B-555693C4406B}" type="presParOf" srcId="{F91AF1A0-9E92-4926-A816-35B826F81120}" destId="{2BDEEEBE-6E0A-440B-9580-DF35787DFA39}" srcOrd="1" destOrd="0" presId="urn:microsoft.com/office/officeart/2005/8/layout/list1"/>
    <dgm:cxn modelId="{ACA8F168-8F52-4ABC-AD4F-3B751A776344}" type="presParOf" srcId="{51EB1E27-B5A1-4D29-8C7B-7B4A5DA4B310}" destId="{B9C6326E-90C3-412C-8DDD-BF0E46A76125}" srcOrd="13" destOrd="0" presId="urn:microsoft.com/office/officeart/2005/8/layout/list1"/>
    <dgm:cxn modelId="{4EE7540F-F6B8-4DA5-B5AA-407AC5D03AAA}" type="presParOf" srcId="{51EB1E27-B5A1-4D29-8C7B-7B4A5DA4B310}" destId="{74BC3732-A435-4A80-A45A-7C2A4E8E5DED}" srcOrd="14" destOrd="0" presId="urn:microsoft.com/office/officeart/2005/8/layout/list1"/>
    <dgm:cxn modelId="{E7B1186D-2E5C-4628-AC6E-14970D96E050}" type="presParOf" srcId="{51EB1E27-B5A1-4D29-8C7B-7B4A5DA4B310}" destId="{23F983F4-84FD-4BA7-8B7D-B7ECDA7034F9}" srcOrd="15" destOrd="0" presId="urn:microsoft.com/office/officeart/2005/8/layout/list1"/>
    <dgm:cxn modelId="{48B10FD1-8A7A-4A20-9B93-5A33B2628A7D}" type="presParOf" srcId="{51EB1E27-B5A1-4D29-8C7B-7B4A5DA4B310}" destId="{5E9BB04E-1A09-460A-A1F8-18128820D827}" srcOrd="16" destOrd="0" presId="urn:microsoft.com/office/officeart/2005/8/layout/list1"/>
    <dgm:cxn modelId="{56B70D9E-8CF4-4F95-AD92-5221632EBE4F}" type="presParOf" srcId="{5E9BB04E-1A09-460A-A1F8-18128820D827}" destId="{F5E0E6CF-2E59-4742-A825-B2A8E2BF8366}" srcOrd="0" destOrd="0" presId="urn:microsoft.com/office/officeart/2005/8/layout/list1"/>
    <dgm:cxn modelId="{8AA3D89E-763F-435E-B24B-E4F8791E2B34}" type="presParOf" srcId="{5E9BB04E-1A09-460A-A1F8-18128820D827}" destId="{F9B960DF-3182-44B0-BCCA-F05FCF4D0DD1}" srcOrd="1" destOrd="0" presId="urn:microsoft.com/office/officeart/2005/8/layout/list1"/>
    <dgm:cxn modelId="{9A44A37E-D73F-4344-B583-2CBD6FD5B366}" type="presParOf" srcId="{51EB1E27-B5A1-4D29-8C7B-7B4A5DA4B310}" destId="{FE81D4D0-1AF9-44DD-848C-CCC2BFB65264}" srcOrd="17" destOrd="0" presId="urn:microsoft.com/office/officeart/2005/8/layout/list1"/>
    <dgm:cxn modelId="{A81B7F8D-D328-447F-9C4E-0205BE12759F}" type="presParOf" srcId="{51EB1E27-B5A1-4D29-8C7B-7B4A5DA4B310}" destId="{18BC559E-03DD-42AB-9E18-FC8E70962A2B}" srcOrd="18" destOrd="0" presId="urn:microsoft.com/office/officeart/2005/8/layout/list1"/>
    <dgm:cxn modelId="{A616D388-7B44-4B62-85D8-5B6A3AEAE974}" type="presParOf" srcId="{51EB1E27-B5A1-4D29-8C7B-7B4A5DA4B310}" destId="{B8135A4D-B887-4CEE-9497-36B9875C8A86}" srcOrd="19" destOrd="0" presId="urn:microsoft.com/office/officeart/2005/8/layout/list1"/>
    <dgm:cxn modelId="{077B5F63-1E28-4418-8B7D-880ED82BDCFA}" type="presParOf" srcId="{51EB1E27-B5A1-4D29-8C7B-7B4A5DA4B310}" destId="{23CA5720-876F-40F6-8478-0970123F2A67}" srcOrd="20" destOrd="0" presId="urn:microsoft.com/office/officeart/2005/8/layout/list1"/>
    <dgm:cxn modelId="{F34E6719-50C6-4344-894C-77ECBAD50A15}" type="presParOf" srcId="{23CA5720-876F-40F6-8478-0970123F2A67}" destId="{CB844AE7-56A5-42AF-859D-347AA70BB169}" srcOrd="0" destOrd="0" presId="urn:microsoft.com/office/officeart/2005/8/layout/list1"/>
    <dgm:cxn modelId="{8FEFC0F4-E3B1-4ED9-BC11-DBAD9824ACB3}" type="presParOf" srcId="{23CA5720-876F-40F6-8478-0970123F2A67}" destId="{6683EE2F-1E9B-498D-A0D4-01636865FD17}" srcOrd="1" destOrd="0" presId="urn:microsoft.com/office/officeart/2005/8/layout/list1"/>
    <dgm:cxn modelId="{EE9EF7D3-0160-4B4F-95D3-22C6141A653A}" type="presParOf" srcId="{51EB1E27-B5A1-4D29-8C7B-7B4A5DA4B310}" destId="{3A73BAC0-DF73-4AE2-9A6B-ACBDBDE95704}" srcOrd="21" destOrd="0" presId="urn:microsoft.com/office/officeart/2005/8/layout/list1"/>
    <dgm:cxn modelId="{0BE4309F-8D14-40AB-8143-71B87BEA3737}" type="presParOf" srcId="{51EB1E27-B5A1-4D29-8C7B-7B4A5DA4B310}" destId="{88E38233-1CFD-4572-8C5D-6F5510F6C5DB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59EA888-0329-4D21-A7EE-0AD2EEC88BF3}" type="doc">
      <dgm:prSet loTypeId="urn:microsoft.com/office/officeart/2005/8/layout/hList7" loCatId="process" qsTypeId="urn:microsoft.com/office/officeart/2005/8/quickstyle/3d2" qsCatId="3D" csTypeId="urn:microsoft.com/office/officeart/2005/8/colors/accent6_1" csCatId="accent6" phldr="1"/>
      <dgm:spPr/>
    </dgm:pt>
    <dgm:pt modelId="{CEE6CCC4-422E-4A17-A491-13374222BE92}">
      <dgm:prSet phldrT="[Texto]" custT="1"/>
      <dgm:spPr/>
      <dgm:t>
        <a:bodyPr/>
        <a:lstStyle/>
        <a:p>
          <a:r>
            <a:rPr lang="es-EC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Incubación a 25°C por ocho días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69D7E9-3321-4DE0-8F88-16A3D31836D0}" type="parTrans" cxnId="{F9387D32-BFE0-4701-8C1F-3E43DE050E2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8DF0AF2-0413-4D61-8B5E-2370B2A3A395}" type="sibTrans" cxnId="{F9387D32-BFE0-4701-8C1F-3E43DE050E2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A33905C-A508-4907-A8F0-E76E9CC0080C}">
      <dgm:prSet phldrT="[Texto]" custT="1"/>
      <dgm:spPr/>
      <dgm:t>
        <a:bodyPr/>
        <a:lstStyle/>
        <a:p>
          <a:r>
            <a:rPr lang="es-EC" sz="2200" smtClean="0">
              <a:latin typeface="Times New Roman" panose="02020603050405020304" pitchFamily="18" charset="0"/>
              <a:cs typeface="Times New Roman" panose="02020603050405020304" pitchFamily="18" charset="0"/>
            </a:rPr>
            <a:t>Siembra en Medio YM agar</a:t>
          </a:r>
          <a:endParaRPr lang="es-EC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50EA6E-8C90-4D0B-B401-A7EC73D0F535}" type="parTrans" cxnId="{09FD2CD9-B100-4D9C-8A81-9D72A3CA906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C9E5173-B882-494D-BDBC-24E679240E8B}" type="sibTrans" cxnId="{09FD2CD9-B100-4D9C-8A81-9D72A3CA906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192C186-ABEF-4BDC-8FC7-F29E93EB41ED}">
      <dgm:prSet phldrT="[Texto]" custT="1"/>
      <dgm:spPr/>
      <dgm:t>
        <a:bodyPr/>
        <a:lstStyle/>
        <a:p>
          <a:r>
            <a:rPr lang="es-EC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Incubación a 25°C por tres días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C90108-6116-48AF-95A7-F1DF06E2B653}" type="parTrans" cxnId="{1E69D17B-9277-4B72-9503-E0D33166598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2C4A611-E770-44B4-AB35-A40A709AC535}" type="sibTrans" cxnId="{1E69D17B-9277-4B72-9503-E0D33166598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26AA4A9-755A-4923-B11C-F2D2F7209475}" type="pres">
      <dgm:prSet presAssocID="{559EA888-0329-4D21-A7EE-0AD2EEC88BF3}" presName="Name0" presStyleCnt="0">
        <dgm:presLayoutVars>
          <dgm:dir/>
          <dgm:resizeHandles val="exact"/>
        </dgm:presLayoutVars>
      </dgm:prSet>
      <dgm:spPr/>
    </dgm:pt>
    <dgm:pt modelId="{DB2BCA07-D419-4920-BCB1-98846B3DA280}" type="pres">
      <dgm:prSet presAssocID="{559EA888-0329-4D21-A7EE-0AD2EEC88BF3}" presName="fgShape" presStyleLbl="fgShp" presStyleIdx="0" presStyleCnt="1"/>
      <dgm:spPr/>
    </dgm:pt>
    <dgm:pt modelId="{10A685C6-3A9C-4FB3-B80F-2DD76D1F7088}" type="pres">
      <dgm:prSet presAssocID="{559EA888-0329-4D21-A7EE-0AD2EEC88BF3}" presName="linComp" presStyleCnt="0"/>
      <dgm:spPr/>
    </dgm:pt>
    <dgm:pt modelId="{F2DFC69A-FF9B-47C8-B0B4-A32CCF1811A8}" type="pres">
      <dgm:prSet presAssocID="{CEE6CCC4-422E-4A17-A491-13374222BE92}" presName="compNode" presStyleCnt="0"/>
      <dgm:spPr/>
    </dgm:pt>
    <dgm:pt modelId="{5470D515-0C31-4D3B-ABB7-162309021848}" type="pres">
      <dgm:prSet presAssocID="{CEE6CCC4-422E-4A17-A491-13374222BE92}" presName="bkgdShape" presStyleLbl="node1" presStyleIdx="0" presStyleCnt="3"/>
      <dgm:spPr/>
      <dgm:t>
        <a:bodyPr/>
        <a:lstStyle/>
        <a:p>
          <a:endParaRPr lang="es-EC"/>
        </a:p>
      </dgm:t>
    </dgm:pt>
    <dgm:pt modelId="{8996EED5-9F0A-4AA1-B1CD-3C604B53D5D2}" type="pres">
      <dgm:prSet presAssocID="{CEE6CCC4-422E-4A17-A491-13374222BE92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EE9419-DB39-46E0-99F3-0CBCC941FE1E}" type="pres">
      <dgm:prSet presAssocID="{CEE6CCC4-422E-4A17-A491-13374222BE92}" presName="invisiNode" presStyleLbl="node1" presStyleIdx="0" presStyleCnt="3"/>
      <dgm:spPr/>
    </dgm:pt>
    <dgm:pt modelId="{C3BAAE56-A664-4AD9-B817-C5C7D4FBE0B7}" type="pres">
      <dgm:prSet presAssocID="{CEE6CCC4-422E-4A17-A491-13374222BE92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20FD56B-2461-40E0-AA92-AC8922EC3D88}" type="pres">
      <dgm:prSet presAssocID="{E8DF0AF2-0413-4D61-8B5E-2370B2A3A395}" presName="sibTrans" presStyleLbl="sibTrans2D1" presStyleIdx="0" presStyleCnt="0"/>
      <dgm:spPr/>
      <dgm:t>
        <a:bodyPr/>
        <a:lstStyle/>
        <a:p>
          <a:endParaRPr lang="es-EC"/>
        </a:p>
      </dgm:t>
    </dgm:pt>
    <dgm:pt modelId="{19063092-A4AC-4A4A-A160-8E08EE0A1DA0}" type="pres">
      <dgm:prSet presAssocID="{0A33905C-A508-4907-A8F0-E76E9CC0080C}" presName="compNode" presStyleCnt="0"/>
      <dgm:spPr/>
    </dgm:pt>
    <dgm:pt modelId="{02AD1225-EC26-46C1-BFBD-B0BF1F18A02B}" type="pres">
      <dgm:prSet presAssocID="{0A33905C-A508-4907-A8F0-E76E9CC0080C}" presName="bkgdShape" presStyleLbl="node1" presStyleIdx="1" presStyleCnt="3"/>
      <dgm:spPr/>
      <dgm:t>
        <a:bodyPr/>
        <a:lstStyle/>
        <a:p>
          <a:endParaRPr lang="es-EC"/>
        </a:p>
      </dgm:t>
    </dgm:pt>
    <dgm:pt modelId="{6C82B1D4-E31F-4372-B54B-EA660E45EB30}" type="pres">
      <dgm:prSet presAssocID="{0A33905C-A508-4907-A8F0-E76E9CC0080C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AF099F-AB0C-493B-9890-AC50CB81572A}" type="pres">
      <dgm:prSet presAssocID="{0A33905C-A508-4907-A8F0-E76E9CC0080C}" presName="invisiNode" presStyleLbl="node1" presStyleIdx="1" presStyleCnt="3"/>
      <dgm:spPr/>
    </dgm:pt>
    <dgm:pt modelId="{34A99916-013D-483D-9B3D-9FBE98745933}" type="pres">
      <dgm:prSet presAssocID="{0A33905C-A508-4907-A8F0-E76E9CC0080C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D0FFD82-8C2B-4FF3-92DD-526538EA519E}" type="pres">
      <dgm:prSet presAssocID="{8C9E5173-B882-494D-BDBC-24E679240E8B}" presName="sibTrans" presStyleLbl="sibTrans2D1" presStyleIdx="0" presStyleCnt="0"/>
      <dgm:spPr/>
      <dgm:t>
        <a:bodyPr/>
        <a:lstStyle/>
        <a:p>
          <a:endParaRPr lang="es-EC"/>
        </a:p>
      </dgm:t>
    </dgm:pt>
    <dgm:pt modelId="{59216229-DE58-440E-8598-E7C78BF9B40B}" type="pres">
      <dgm:prSet presAssocID="{0192C186-ABEF-4BDC-8FC7-F29E93EB41ED}" presName="compNode" presStyleCnt="0"/>
      <dgm:spPr/>
    </dgm:pt>
    <dgm:pt modelId="{11E4C5B8-D60E-4788-986B-69EF1245D355}" type="pres">
      <dgm:prSet presAssocID="{0192C186-ABEF-4BDC-8FC7-F29E93EB41ED}" presName="bkgdShape" presStyleLbl="node1" presStyleIdx="2" presStyleCnt="3"/>
      <dgm:spPr/>
      <dgm:t>
        <a:bodyPr/>
        <a:lstStyle/>
        <a:p>
          <a:endParaRPr lang="es-EC"/>
        </a:p>
      </dgm:t>
    </dgm:pt>
    <dgm:pt modelId="{314ED466-2778-497D-AEF4-DD20FF9CAA4A}" type="pres">
      <dgm:prSet presAssocID="{0192C186-ABEF-4BDC-8FC7-F29E93EB41ED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F2D7880-FB6A-4EA6-B9A4-DCA8FBE608C5}" type="pres">
      <dgm:prSet presAssocID="{0192C186-ABEF-4BDC-8FC7-F29E93EB41ED}" presName="invisiNode" presStyleLbl="node1" presStyleIdx="2" presStyleCnt="3"/>
      <dgm:spPr/>
    </dgm:pt>
    <dgm:pt modelId="{BE7DFE64-4916-4BFB-BE0E-3224AFFC56FF}" type="pres">
      <dgm:prSet presAssocID="{0192C186-ABEF-4BDC-8FC7-F29E93EB41ED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428DB775-6751-46A1-AA62-23FC2A08901A}" type="presOf" srcId="{559EA888-0329-4D21-A7EE-0AD2EEC88BF3}" destId="{B26AA4A9-755A-4923-B11C-F2D2F7209475}" srcOrd="0" destOrd="0" presId="urn:microsoft.com/office/officeart/2005/8/layout/hList7"/>
    <dgm:cxn modelId="{F9387D32-BFE0-4701-8C1F-3E43DE050E24}" srcId="{559EA888-0329-4D21-A7EE-0AD2EEC88BF3}" destId="{CEE6CCC4-422E-4A17-A491-13374222BE92}" srcOrd="0" destOrd="0" parTransId="{E669D7E9-3321-4DE0-8F88-16A3D31836D0}" sibTransId="{E8DF0AF2-0413-4D61-8B5E-2370B2A3A395}"/>
    <dgm:cxn modelId="{53945885-9671-4067-A0C5-71E0438260F3}" type="presOf" srcId="{0A33905C-A508-4907-A8F0-E76E9CC0080C}" destId="{02AD1225-EC26-46C1-BFBD-B0BF1F18A02B}" srcOrd="0" destOrd="0" presId="urn:microsoft.com/office/officeart/2005/8/layout/hList7"/>
    <dgm:cxn modelId="{1E69D17B-9277-4B72-9503-E0D331665985}" srcId="{559EA888-0329-4D21-A7EE-0AD2EEC88BF3}" destId="{0192C186-ABEF-4BDC-8FC7-F29E93EB41ED}" srcOrd="2" destOrd="0" parTransId="{68C90108-6116-48AF-95A7-F1DF06E2B653}" sibTransId="{62C4A611-E770-44B4-AB35-A40A709AC535}"/>
    <dgm:cxn modelId="{834BC62D-C024-40FA-A09D-D30D4EEC2A80}" type="presOf" srcId="{E8DF0AF2-0413-4D61-8B5E-2370B2A3A395}" destId="{620FD56B-2461-40E0-AA92-AC8922EC3D88}" srcOrd="0" destOrd="0" presId="urn:microsoft.com/office/officeart/2005/8/layout/hList7"/>
    <dgm:cxn modelId="{734BD77D-1ADD-4254-A5B1-D51DA6E3B7FF}" type="presOf" srcId="{8C9E5173-B882-494D-BDBC-24E679240E8B}" destId="{FD0FFD82-8C2B-4FF3-92DD-526538EA519E}" srcOrd="0" destOrd="0" presId="urn:microsoft.com/office/officeart/2005/8/layout/hList7"/>
    <dgm:cxn modelId="{3D024E8F-60D9-4DCF-85DB-772D3697A4E8}" type="presOf" srcId="{CEE6CCC4-422E-4A17-A491-13374222BE92}" destId="{8996EED5-9F0A-4AA1-B1CD-3C604B53D5D2}" srcOrd="1" destOrd="0" presId="urn:microsoft.com/office/officeart/2005/8/layout/hList7"/>
    <dgm:cxn modelId="{69A8FA05-D8D4-4F8B-9F08-81DDA7A06715}" type="presOf" srcId="{0192C186-ABEF-4BDC-8FC7-F29E93EB41ED}" destId="{314ED466-2778-497D-AEF4-DD20FF9CAA4A}" srcOrd="1" destOrd="0" presId="urn:microsoft.com/office/officeart/2005/8/layout/hList7"/>
    <dgm:cxn modelId="{6AD85FFB-C6F0-47DE-BA14-B25EB8344C28}" type="presOf" srcId="{0A33905C-A508-4907-A8F0-E76E9CC0080C}" destId="{6C82B1D4-E31F-4372-B54B-EA660E45EB30}" srcOrd="1" destOrd="0" presId="urn:microsoft.com/office/officeart/2005/8/layout/hList7"/>
    <dgm:cxn modelId="{7D982A26-3D27-40F3-8389-AB98F0F97D0C}" type="presOf" srcId="{0192C186-ABEF-4BDC-8FC7-F29E93EB41ED}" destId="{11E4C5B8-D60E-4788-986B-69EF1245D355}" srcOrd="0" destOrd="0" presId="urn:microsoft.com/office/officeart/2005/8/layout/hList7"/>
    <dgm:cxn modelId="{7AD8DFF9-79C1-4685-8BBE-B25134F25B05}" type="presOf" srcId="{CEE6CCC4-422E-4A17-A491-13374222BE92}" destId="{5470D515-0C31-4D3B-ABB7-162309021848}" srcOrd="0" destOrd="0" presId="urn:microsoft.com/office/officeart/2005/8/layout/hList7"/>
    <dgm:cxn modelId="{09FD2CD9-B100-4D9C-8A81-9D72A3CA9064}" srcId="{559EA888-0329-4D21-A7EE-0AD2EEC88BF3}" destId="{0A33905C-A508-4907-A8F0-E76E9CC0080C}" srcOrd="1" destOrd="0" parTransId="{2250EA6E-8C90-4D0B-B401-A7EC73D0F535}" sibTransId="{8C9E5173-B882-494D-BDBC-24E679240E8B}"/>
    <dgm:cxn modelId="{E7303A4B-F98E-47AA-B090-8B4EA92D3DC2}" type="presParOf" srcId="{B26AA4A9-755A-4923-B11C-F2D2F7209475}" destId="{DB2BCA07-D419-4920-BCB1-98846B3DA280}" srcOrd="0" destOrd="0" presId="urn:microsoft.com/office/officeart/2005/8/layout/hList7"/>
    <dgm:cxn modelId="{3BC4BD59-321F-44BC-889C-F0C541B1A9F7}" type="presParOf" srcId="{B26AA4A9-755A-4923-B11C-F2D2F7209475}" destId="{10A685C6-3A9C-4FB3-B80F-2DD76D1F7088}" srcOrd="1" destOrd="0" presId="urn:microsoft.com/office/officeart/2005/8/layout/hList7"/>
    <dgm:cxn modelId="{0E147299-8AD4-4E63-94A4-BBE9F2645417}" type="presParOf" srcId="{10A685C6-3A9C-4FB3-B80F-2DD76D1F7088}" destId="{F2DFC69A-FF9B-47C8-B0B4-A32CCF1811A8}" srcOrd="0" destOrd="0" presId="urn:microsoft.com/office/officeart/2005/8/layout/hList7"/>
    <dgm:cxn modelId="{5762D2AD-22FD-4BA4-B971-BDB5966B3654}" type="presParOf" srcId="{F2DFC69A-FF9B-47C8-B0B4-A32CCF1811A8}" destId="{5470D515-0C31-4D3B-ABB7-162309021848}" srcOrd="0" destOrd="0" presId="urn:microsoft.com/office/officeart/2005/8/layout/hList7"/>
    <dgm:cxn modelId="{566EAB60-812D-44BF-9691-3C0ECDC037E4}" type="presParOf" srcId="{F2DFC69A-FF9B-47C8-B0B4-A32CCF1811A8}" destId="{8996EED5-9F0A-4AA1-B1CD-3C604B53D5D2}" srcOrd="1" destOrd="0" presId="urn:microsoft.com/office/officeart/2005/8/layout/hList7"/>
    <dgm:cxn modelId="{63440ECA-4E7F-4E07-B06C-F915715E2264}" type="presParOf" srcId="{F2DFC69A-FF9B-47C8-B0B4-A32CCF1811A8}" destId="{3AEE9419-DB39-46E0-99F3-0CBCC941FE1E}" srcOrd="2" destOrd="0" presId="urn:microsoft.com/office/officeart/2005/8/layout/hList7"/>
    <dgm:cxn modelId="{4C8EEC56-F709-4EC0-9830-3D99BB56546E}" type="presParOf" srcId="{F2DFC69A-FF9B-47C8-B0B4-A32CCF1811A8}" destId="{C3BAAE56-A664-4AD9-B817-C5C7D4FBE0B7}" srcOrd="3" destOrd="0" presId="urn:microsoft.com/office/officeart/2005/8/layout/hList7"/>
    <dgm:cxn modelId="{4A52052A-2F82-42DD-8E81-F6140F5975AB}" type="presParOf" srcId="{10A685C6-3A9C-4FB3-B80F-2DD76D1F7088}" destId="{620FD56B-2461-40E0-AA92-AC8922EC3D88}" srcOrd="1" destOrd="0" presId="urn:microsoft.com/office/officeart/2005/8/layout/hList7"/>
    <dgm:cxn modelId="{59069223-E55A-4F32-A0B5-53EB1BBC7620}" type="presParOf" srcId="{10A685C6-3A9C-4FB3-B80F-2DD76D1F7088}" destId="{19063092-A4AC-4A4A-A160-8E08EE0A1DA0}" srcOrd="2" destOrd="0" presId="urn:microsoft.com/office/officeart/2005/8/layout/hList7"/>
    <dgm:cxn modelId="{1390EDA0-604E-490F-9D2D-9B503EFFEE7C}" type="presParOf" srcId="{19063092-A4AC-4A4A-A160-8E08EE0A1DA0}" destId="{02AD1225-EC26-46C1-BFBD-B0BF1F18A02B}" srcOrd="0" destOrd="0" presId="urn:microsoft.com/office/officeart/2005/8/layout/hList7"/>
    <dgm:cxn modelId="{ABA2B282-43D0-4C67-98DE-E3E49BB8252B}" type="presParOf" srcId="{19063092-A4AC-4A4A-A160-8E08EE0A1DA0}" destId="{6C82B1D4-E31F-4372-B54B-EA660E45EB30}" srcOrd="1" destOrd="0" presId="urn:microsoft.com/office/officeart/2005/8/layout/hList7"/>
    <dgm:cxn modelId="{A1126AAD-5B32-4C20-B728-F1640AEFB841}" type="presParOf" srcId="{19063092-A4AC-4A4A-A160-8E08EE0A1DA0}" destId="{C3AF099F-AB0C-493B-9890-AC50CB81572A}" srcOrd="2" destOrd="0" presId="urn:microsoft.com/office/officeart/2005/8/layout/hList7"/>
    <dgm:cxn modelId="{E17F68DF-8BF5-4B9F-B1CC-C27BD0EC5670}" type="presParOf" srcId="{19063092-A4AC-4A4A-A160-8E08EE0A1DA0}" destId="{34A99916-013D-483D-9B3D-9FBE98745933}" srcOrd="3" destOrd="0" presId="urn:microsoft.com/office/officeart/2005/8/layout/hList7"/>
    <dgm:cxn modelId="{18A91526-A89E-4D70-858E-D09D37C7CC2C}" type="presParOf" srcId="{10A685C6-3A9C-4FB3-B80F-2DD76D1F7088}" destId="{FD0FFD82-8C2B-4FF3-92DD-526538EA519E}" srcOrd="3" destOrd="0" presId="urn:microsoft.com/office/officeart/2005/8/layout/hList7"/>
    <dgm:cxn modelId="{57443C70-4F2B-4956-938F-1AEE69AEFA9A}" type="presParOf" srcId="{10A685C6-3A9C-4FB3-B80F-2DD76D1F7088}" destId="{59216229-DE58-440E-8598-E7C78BF9B40B}" srcOrd="4" destOrd="0" presId="urn:microsoft.com/office/officeart/2005/8/layout/hList7"/>
    <dgm:cxn modelId="{61E17EE5-7293-4B1E-9871-75D1F8A6014E}" type="presParOf" srcId="{59216229-DE58-440E-8598-E7C78BF9B40B}" destId="{11E4C5B8-D60E-4788-986B-69EF1245D355}" srcOrd="0" destOrd="0" presId="urn:microsoft.com/office/officeart/2005/8/layout/hList7"/>
    <dgm:cxn modelId="{2D14CB5A-28F8-4170-9B53-E41544220769}" type="presParOf" srcId="{59216229-DE58-440E-8598-E7C78BF9B40B}" destId="{314ED466-2778-497D-AEF4-DD20FF9CAA4A}" srcOrd="1" destOrd="0" presId="urn:microsoft.com/office/officeart/2005/8/layout/hList7"/>
    <dgm:cxn modelId="{4FE2D1EC-6D7C-4236-9438-5682C41FD646}" type="presParOf" srcId="{59216229-DE58-440E-8598-E7C78BF9B40B}" destId="{8F2D7880-FB6A-4EA6-B9A4-DCA8FBE608C5}" srcOrd="2" destOrd="0" presId="urn:microsoft.com/office/officeart/2005/8/layout/hList7"/>
    <dgm:cxn modelId="{621C68A5-8C33-4B7C-8B6E-05E03BFFDF13}" type="presParOf" srcId="{59216229-DE58-440E-8598-E7C78BF9B40B}" destId="{BE7DFE64-4916-4BFB-BE0E-3224AFFC56F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7929A-016C-4419-9FFB-EE9937898690}">
      <dsp:nvSpPr>
        <dsp:cNvPr id="0" name=""/>
        <dsp:cNvSpPr/>
      </dsp:nvSpPr>
      <dsp:spPr>
        <a:xfrm>
          <a:off x="0" y="277748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B9416B-0B01-4A98-905D-DFD8D1DBA77D}">
      <dsp:nvSpPr>
        <dsp:cNvPr id="0" name=""/>
        <dsp:cNvSpPr/>
      </dsp:nvSpPr>
      <dsp:spPr>
        <a:xfrm>
          <a:off x="219736" y="41588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1. Introducción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2793" y="64645"/>
        <a:ext cx="3030199" cy="426206"/>
      </dsp:txXfrm>
    </dsp:sp>
    <dsp:sp modelId="{56769473-9A4F-48AF-A856-1DDE19CB3110}">
      <dsp:nvSpPr>
        <dsp:cNvPr id="0" name=""/>
        <dsp:cNvSpPr/>
      </dsp:nvSpPr>
      <dsp:spPr>
        <a:xfrm>
          <a:off x="0" y="1003508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C3F529-CEC9-4347-9B63-19C5C71C758D}">
      <dsp:nvSpPr>
        <dsp:cNvPr id="0" name=""/>
        <dsp:cNvSpPr/>
      </dsp:nvSpPr>
      <dsp:spPr>
        <a:xfrm>
          <a:off x="219736" y="767349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2. Objetivos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2793" y="790406"/>
        <a:ext cx="3030199" cy="426206"/>
      </dsp:txXfrm>
    </dsp:sp>
    <dsp:sp modelId="{E3D4B4A0-A861-4336-914C-64552CD47E79}">
      <dsp:nvSpPr>
        <dsp:cNvPr id="0" name=""/>
        <dsp:cNvSpPr/>
      </dsp:nvSpPr>
      <dsp:spPr>
        <a:xfrm>
          <a:off x="0" y="1729268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C3546D4-BC63-4F47-80D7-FC06F043FED7}">
      <dsp:nvSpPr>
        <dsp:cNvPr id="0" name=""/>
        <dsp:cNvSpPr/>
      </dsp:nvSpPr>
      <dsp:spPr>
        <a:xfrm>
          <a:off x="219736" y="1493108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3. Materiales y métodos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2793" y="1516165"/>
        <a:ext cx="3030199" cy="426206"/>
      </dsp:txXfrm>
    </dsp:sp>
    <dsp:sp modelId="{74BC3732-A435-4A80-A45A-7C2A4E8E5DED}">
      <dsp:nvSpPr>
        <dsp:cNvPr id="0" name=""/>
        <dsp:cNvSpPr/>
      </dsp:nvSpPr>
      <dsp:spPr>
        <a:xfrm>
          <a:off x="0" y="2455028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DEEEBE-6E0A-440B-9580-DF35787DFA39}">
      <dsp:nvSpPr>
        <dsp:cNvPr id="0" name=""/>
        <dsp:cNvSpPr/>
      </dsp:nvSpPr>
      <dsp:spPr>
        <a:xfrm>
          <a:off x="219736" y="2218868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4. Resultados y discusión</a:t>
          </a:r>
          <a:endParaRPr lang="es-EC" sz="1800" b="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242793" y="2241925"/>
        <a:ext cx="3030199" cy="426206"/>
      </dsp:txXfrm>
    </dsp:sp>
    <dsp:sp modelId="{18BC559E-03DD-42AB-9E18-FC8E70962A2B}">
      <dsp:nvSpPr>
        <dsp:cNvPr id="0" name=""/>
        <dsp:cNvSpPr/>
      </dsp:nvSpPr>
      <dsp:spPr>
        <a:xfrm>
          <a:off x="0" y="3180789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B960DF-3182-44B0-BCCA-F05FCF4D0DD1}">
      <dsp:nvSpPr>
        <dsp:cNvPr id="0" name=""/>
        <dsp:cNvSpPr/>
      </dsp:nvSpPr>
      <dsp:spPr>
        <a:xfrm>
          <a:off x="219736" y="2944629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5. Conclusiones</a:t>
          </a:r>
          <a:endParaRPr lang="es-EC" sz="1800" b="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242793" y="2967686"/>
        <a:ext cx="3030199" cy="426206"/>
      </dsp:txXfrm>
    </dsp:sp>
    <dsp:sp modelId="{88E38233-1CFD-4572-8C5D-6F5510F6C5DB}">
      <dsp:nvSpPr>
        <dsp:cNvPr id="0" name=""/>
        <dsp:cNvSpPr/>
      </dsp:nvSpPr>
      <dsp:spPr>
        <a:xfrm>
          <a:off x="0" y="3906549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83EE2F-1E9B-498D-A0D4-01636865FD17}">
      <dsp:nvSpPr>
        <dsp:cNvPr id="0" name=""/>
        <dsp:cNvSpPr/>
      </dsp:nvSpPr>
      <dsp:spPr>
        <a:xfrm>
          <a:off x="219736" y="3670389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6. Recomendaciones</a:t>
          </a:r>
          <a:endParaRPr lang="es-EC" sz="1800" b="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242793" y="3693446"/>
        <a:ext cx="3030199" cy="42620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7929A-016C-4419-9FFB-EE9937898690}">
      <dsp:nvSpPr>
        <dsp:cNvPr id="0" name=""/>
        <dsp:cNvSpPr/>
      </dsp:nvSpPr>
      <dsp:spPr>
        <a:xfrm>
          <a:off x="0" y="277748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B9416B-0B01-4A98-905D-DFD8D1DBA77D}">
      <dsp:nvSpPr>
        <dsp:cNvPr id="0" name=""/>
        <dsp:cNvSpPr/>
      </dsp:nvSpPr>
      <dsp:spPr>
        <a:xfrm>
          <a:off x="219736" y="41588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1. Introducción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2793" y="64645"/>
        <a:ext cx="3030199" cy="426206"/>
      </dsp:txXfrm>
    </dsp:sp>
    <dsp:sp modelId="{56769473-9A4F-48AF-A856-1DDE19CB3110}">
      <dsp:nvSpPr>
        <dsp:cNvPr id="0" name=""/>
        <dsp:cNvSpPr/>
      </dsp:nvSpPr>
      <dsp:spPr>
        <a:xfrm>
          <a:off x="0" y="1003508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C3F529-CEC9-4347-9B63-19C5C71C758D}">
      <dsp:nvSpPr>
        <dsp:cNvPr id="0" name=""/>
        <dsp:cNvSpPr/>
      </dsp:nvSpPr>
      <dsp:spPr>
        <a:xfrm>
          <a:off x="219736" y="767349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2. Objetivos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2793" y="790406"/>
        <a:ext cx="3030199" cy="426206"/>
      </dsp:txXfrm>
    </dsp:sp>
    <dsp:sp modelId="{E3D4B4A0-A861-4336-914C-64552CD47E79}">
      <dsp:nvSpPr>
        <dsp:cNvPr id="0" name=""/>
        <dsp:cNvSpPr/>
      </dsp:nvSpPr>
      <dsp:spPr>
        <a:xfrm>
          <a:off x="0" y="1729268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C3546D4-BC63-4F47-80D7-FC06F043FED7}">
      <dsp:nvSpPr>
        <dsp:cNvPr id="0" name=""/>
        <dsp:cNvSpPr/>
      </dsp:nvSpPr>
      <dsp:spPr>
        <a:xfrm>
          <a:off x="219736" y="1493108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3. Materiales y métodos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2793" y="1516165"/>
        <a:ext cx="3030199" cy="426206"/>
      </dsp:txXfrm>
    </dsp:sp>
    <dsp:sp modelId="{74BC3732-A435-4A80-A45A-7C2A4E8E5DED}">
      <dsp:nvSpPr>
        <dsp:cNvPr id="0" name=""/>
        <dsp:cNvSpPr/>
      </dsp:nvSpPr>
      <dsp:spPr>
        <a:xfrm>
          <a:off x="0" y="2455028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DEEEBE-6E0A-440B-9580-DF35787DFA39}">
      <dsp:nvSpPr>
        <dsp:cNvPr id="0" name=""/>
        <dsp:cNvSpPr/>
      </dsp:nvSpPr>
      <dsp:spPr>
        <a:xfrm>
          <a:off x="219736" y="2218868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smtClean="0">
              <a:latin typeface="Times New Roman" pitchFamily="18" charset="0"/>
              <a:cs typeface="Times New Roman" pitchFamily="18" charset="0"/>
            </a:rPr>
            <a:t>4. Resultados y discusión</a:t>
          </a:r>
          <a:endParaRPr lang="es-EC" sz="2000" b="1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242793" y="2241925"/>
        <a:ext cx="3030199" cy="426206"/>
      </dsp:txXfrm>
    </dsp:sp>
    <dsp:sp modelId="{18BC559E-03DD-42AB-9E18-FC8E70962A2B}">
      <dsp:nvSpPr>
        <dsp:cNvPr id="0" name=""/>
        <dsp:cNvSpPr/>
      </dsp:nvSpPr>
      <dsp:spPr>
        <a:xfrm>
          <a:off x="0" y="3180789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B960DF-3182-44B0-BCCA-F05FCF4D0DD1}">
      <dsp:nvSpPr>
        <dsp:cNvPr id="0" name=""/>
        <dsp:cNvSpPr/>
      </dsp:nvSpPr>
      <dsp:spPr>
        <a:xfrm>
          <a:off x="219736" y="2944629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5. Conclusiones</a:t>
          </a:r>
          <a:endParaRPr lang="es-EC" sz="1800" b="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242793" y="2967686"/>
        <a:ext cx="3030199" cy="426206"/>
      </dsp:txXfrm>
    </dsp:sp>
    <dsp:sp modelId="{88E38233-1CFD-4572-8C5D-6F5510F6C5DB}">
      <dsp:nvSpPr>
        <dsp:cNvPr id="0" name=""/>
        <dsp:cNvSpPr/>
      </dsp:nvSpPr>
      <dsp:spPr>
        <a:xfrm>
          <a:off x="0" y="3906549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83EE2F-1E9B-498D-A0D4-01636865FD17}">
      <dsp:nvSpPr>
        <dsp:cNvPr id="0" name=""/>
        <dsp:cNvSpPr/>
      </dsp:nvSpPr>
      <dsp:spPr>
        <a:xfrm>
          <a:off x="219736" y="3670389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6. Recomendaciones</a:t>
          </a:r>
          <a:endParaRPr lang="es-EC" sz="1800" b="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242793" y="3693446"/>
        <a:ext cx="3030199" cy="42620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7929A-016C-4419-9FFB-EE9937898690}">
      <dsp:nvSpPr>
        <dsp:cNvPr id="0" name=""/>
        <dsp:cNvSpPr/>
      </dsp:nvSpPr>
      <dsp:spPr>
        <a:xfrm>
          <a:off x="0" y="277748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B9416B-0B01-4A98-905D-DFD8D1DBA77D}">
      <dsp:nvSpPr>
        <dsp:cNvPr id="0" name=""/>
        <dsp:cNvSpPr/>
      </dsp:nvSpPr>
      <dsp:spPr>
        <a:xfrm>
          <a:off x="219736" y="41588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1. Introducción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2793" y="64645"/>
        <a:ext cx="3030199" cy="426206"/>
      </dsp:txXfrm>
    </dsp:sp>
    <dsp:sp modelId="{56769473-9A4F-48AF-A856-1DDE19CB3110}">
      <dsp:nvSpPr>
        <dsp:cNvPr id="0" name=""/>
        <dsp:cNvSpPr/>
      </dsp:nvSpPr>
      <dsp:spPr>
        <a:xfrm>
          <a:off x="0" y="1003508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C3F529-CEC9-4347-9B63-19C5C71C758D}">
      <dsp:nvSpPr>
        <dsp:cNvPr id="0" name=""/>
        <dsp:cNvSpPr/>
      </dsp:nvSpPr>
      <dsp:spPr>
        <a:xfrm>
          <a:off x="219736" y="767349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2. Objetivos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2793" y="790406"/>
        <a:ext cx="3030199" cy="426206"/>
      </dsp:txXfrm>
    </dsp:sp>
    <dsp:sp modelId="{E3D4B4A0-A861-4336-914C-64552CD47E79}">
      <dsp:nvSpPr>
        <dsp:cNvPr id="0" name=""/>
        <dsp:cNvSpPr/>
      </dsp:nvSpPr>
      <dsp:spPr>
        <a:xfrm>
          <a:off x="0" y="1729268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C3546D4-BC63-4F47-80D7-FC06F043FED7}">
      <dsp:nvSpPr>
        <dsp:cNvPr id="0" name=""/>
        <dsp:cNvSpPr/>
      </dsp:nvSpPr>
      <dsp:spPr>
        <a:xfrm>
          <a:off x="219736" y="1493108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3. Materiales y métodos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2793" y="1516165"/>
        <a:ext cx="3030199" cy="426206"/>
      </dsp:txXfrm>
    </dsp:sp>
    <dsp:sp modelId="{74BC3732-A435-4A80-A45A-7C2A4E8E5DED}">
      <dsp:nvSpPr>
        <dsp:cNvPr id="0" name=""/>
        <dsp:cNvSpPr/>
      </dsp:nvSpPr>
      <dsp:spPr>
        <a:xfrm>
          <a:off x="0" y="2455028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DEEEBE-6E0A-440B-9580-DF35787DFA39}">
      <dsp:nvSpPr>
        <dsp:cNvPr id="0" name=""/>
        <dsp:cNvSpPr/>
      </dsp:nvSpPr>
      <dsp:spPr>
        <a:xfrm>
          <a:off x="219736" y="2218868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4. Resultados y discusión</a:t>
          </a:r>
          <a:endParaRPr lang="es-EC" sz="1800" b="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242793" y="2241925"/>
        <a:ext cx="3030199" cy="426206"/>
      </dsp:txXfrm>
    </dsp:sp>
    <dsp:sp modelId="{18BC559E-03DD-42AB-9E18-FC8E70962A2B}">
      <dsp:nvSpPr>
        <dsp:cNvPr id="0" name=""/>
        <dsp:cNvSpPr/>
      </dsp:nvSpPr>
      <dsp:spPr>
        <a:xfrm>
          <a:off x="0" y="3180789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B960DF-3182-44B0-BCCA-F05FCF4D0DD1}">
      <dsp:nvSpPr>
        <dsp:cNvPr id="0" name=""/>
        <dsp:cNvSpPr/>
      </dsp:nvSpPr>
      <dsp:spPr>
        <a:xfrm>
          <a:off x="219736" y="2944629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smtClean="0">
              <a:latin typeface="Times New Roman" pitchFamily="18" charset="0"/>
              <a:cs typeface="Times New Roman" pitchFamily="18" charset="0"/>
            </a:rPr>
            <a:t>5. Conclusiones</a:t>
          </a:r>
          <a:endParaRPr lang="es-EC" sz="2000" b="1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242793" y="2967686"/>
        <a:ext cx="3030199" cy="426206"/>
      </dsp:txXfrm>
    </dsp:sp>
    <dsp:sp modelId="{88E38233-1CFD-4572-8C5D-6F5510F6C5DB}">
      <dsp:nvSpPr>
        <dsp:cNvPr id="0" name=""/>
        <dsp:cNvSpPr/>
      </dsp:nvSpPr>
      <dsp:spPr>
        <a:xfrm>
          <a:off x="0" y="3906549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83EE2F-1E9B-498D-A0D4-01636865FD17}">
      <dsp:nvSpPr>
        <dsp:cNvPr id="0" name=""/>
        <dsp:cNvSpPr/>
      </dsp:nvSpPr>
      <dsp:spPr>
        <a:xfrm>
          <a:off x="219736" y="3670389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6. Recomendaciones</a:t>
          </a:r>
          <a:endParaRPr lang="es-EC" sz="1800" b="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242793" y="3693446"/>
        <a:ext cx="3030199" cy="42620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7929A-016C-4419-9FFB-EE9937898690}">
      <dsp:nvSpPr>
        <dsp:cNvPr id="0" name=""/>
        <dsp:cNvSpPr/>
      </dsp:nvSpPr>
      <dsp:spPr>
        <a:xfrm>
          <a:off x="0" y="277748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B9416B-0B01-4A98-905D-DFD8D1DBA77D}">
      <dsp:nvSpPr>
        <dsp:cNvPr id="0" name=""/>
        <dsp:cNvSpPr/>
      </dsp:nvSpPr>
      <dsp:spPr>
        <a:xfrm>
          <a:off x="219736" y="41588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1. Introducción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2793" y="64645"/>
        <a:ext cx="3030199" cy="426206"/>
      </dsp:txXfrm>
    </dsp:sp>
    <dsp:sp modelId="{56769473-9A4F-48AF-A856-1DDE19CB3110}">
      <dsp:nvSpPr>
        <dsp:cNvPr id="0" name=""/>
        <dsp:cNvSpPr/>
      </dsp:nvSpPr>
      <dsp:spPr>
        <a:xfrm>
          <a:off x="0" y="1003508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C3F529-CEC9-4347-9B63-19C5C71C758D}">
      <dsp:nvSpPr>
        <dsp:cNvPr id="0" name=""/>
        <dsp:cNvSpPr/>
      </dsp:nvSpPr>
      <dsp:spPr>
        <a:xfrm>
          <a:off x="219736" y="767349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2. Objetivos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2793" y="790406"/>
        <a:ext cx="3030199" cy="426206"/>
      </dsp:txXfrm>
    </dsp:sp>
    <dsp:sp modelId="{E3D4B4A0-A861-4336-914C-64552CD47E79}">
      <dsp:nvSpPr>
        <dsp:cNvPr id="0" name=""/>
        <dsp:cNvSpPr/>
      </dsp:nvSpPr>
      <dsp:spPr>
        <a:xfrm>
          <a:off x="0" y="1729268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C3546D4-BC63-4F47-80D7-FC06F043FED7}">
      <dsp:nvSpPr>
        <dsp:cNvPr id="0" name=""/>
        <dsp:cNvSpPr/>
      </dsp:nvSpPr>
      <dsp:spPr>
        <a:xfrm>
          <a:off x="219736" y="1493108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3. Materiales y métodos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2793" y="1516165"/>
        <a:ext cx="3030199" cy="426206"/>
      </dsp:txXfrm>
    </dsp:sp>
    <dsp:sp modelId="{74BC3732-A435-4A80-A45A-7C2A4E8E5DED}">
      <dsp:nvSpPr>
        <dsp:cNvPr id="0" name=""/>
        <dsp:cNvSpPr/>
      </dsp:nvSpPr>
      <dsp:spPr>
        <a:xfrm>
          <a:off x="0" y="2455028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DEEEBE-6E0A-440B-9580-DF35787DFA39}">
      <dsp:nvSpPr>
        <dsp:cNvPr id="0" name=""/>
        <dsp:cNvSpPr/>
      </dsp:nvSpPr>
      <dsp:spPr>
        <a:xfrm>
          <a:off x="219736" y="2218868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4. Resultados y discusión</a:t>
          </a:r>
          <a:endParaRPr lang="es-EC" sz="1800" b="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242793" y="2241925"/>
        <a:ext cx="3030199" cy="426206"/>
      </dsp:txXfrm>
    </dsp:sp>
    <dsp:sp modelId="{18BC559E-03DD-42AB-9E18-FC8E70962A2B}">
      <dsp:nvSpPr>
        <dsp:cNvPr id="0" name=""/>
        <dsp:cNvSpPr/>
      </dsp:nvSpPr>
      <dsp:spPr>
        <a:xfrm>
          <a:off x="0" y="3180789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B960DF-3182-44B0-BCCA-F05FCF4D0DD1}">
      <dsp:nvSpPr>
        <dsp:cNvPr id="0" name=""/>
        <dsp:cNvSpPr/>
      </dsp:nvSpPr>
      <dsp:spPr>
        <a:xfrm>
          <a:off x="219736" y="2944629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5. Conclusiones</a:t>
          </a:r>
          <a:endParaRPr lang="es-EC" sz="1800" b="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242793" y="2967686"/>
        <a:ext cx="3030199" cy="426206"/>
      </dsp:txXfrm>
    </dsp:sp>
    <dsp:sp modelId="{88E38233-1CFD-4572-8C5D-6F5510F6C5DB}">
      <dsp:nvSpPr>
        <dsp:cNvPr id="0" name=""/>
        <dsp:cNvSpPr/>
      </dsp:nvSpPr>
      <dsp:spPr>
        <a:xfrm>
          <a:off x="0" y="3906549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83EE2F-1E9B-498D-A0D4-01636865FD17}">
      <dsp:nvSpPr>
        <dsp:cNvPr id="0" name=""/>
        <dsp:cNvSpPr/>
      </dsp:nvSpPr>
      <dsp:spPr>
        <a:xfrm>
          <a:off x="219736" y="3670389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smtClean="0">
              <a:latin typeface="Times New Roman" pitchFamily="18" charset="0"/>
              <a:cs typeface="Times New Roman" pitchFamily="18" charset="0"/>
            </a:rPr>
            <a:t>6. Recomendaciones</a:t>
          </a:r>
          <a:endParaRPr lang="es-EC" sz="2000" b="1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242793" y="3693446"/>
        <a:ext cx="3030199" cy="4262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7929A-016C-4419-9FFB-EE9937898690}">
      <dsp:nvSpPr>
        <dsp:cNvPr id="0" name=""/>
        <dsp:cNvSpPr/>
      </dsp:nvSpPr>
      <dsp:spPr>
        <a:xfrm>
          <a:off x="0" y="277748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B9416B-0B01-4A98-905D-DFD8D1DBA77D}">
      <dsp:nvSpPr>
        <dsp:cNvPr id="0" name=""/>
        <dsp:cNvSpPr/>
      </dsp:nvSpPr>
      <dsp:spPr>
        <a:xfrm>
          <a:off x="219736" y="41588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smtClean="0">
              <a:latin typeface="Times New Roman" pitchFamily="18" charset="0"/>
              <a:cs typeface="Times New Roman" pitchFamily="18" charset="0"/>
            </a:rPr>
            <a:t>1. Introducción</a:t>
          </a:r>
          <a:endParaRPr lang="es-EC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2793" y="64645"/>
        <a:ext cx="3030199" cy="426206"/>
      </dsp:txXfrm>
    </dsp:sp>
    <dsp:sp modelId="{56769473-9A4F-48AF-A856-1DDE19CB3110}">
      <dsp:nvSpPr>
        <dsp:cNvPr id="0" name=""/>
        <dsp:cNvSpPr/>
      </dsp:nvSpPr>
      <dsp:spPr>
        <a:xfrm>
          <a:off x="0" y="1003508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C3F529-CEC9-4347-9B63-19C5C71C758D}">
      <dsp:nvSpPr>
        <dsp:cNvPr id="0" name=""/>
        <dsp:cNvSpPr/>
      </dsp:nvSpPr>
      <dsp:spPr>
        <a:xfrm>
          <a:off x="219736" y="767349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2. Objetivos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2793" y="790406"/>
        <a:ext cx="3030199" cy="426206"/>
      </dsp:txXfrm>
    </dsp:sp>
    <dsp:sp modelId="{E3D4B4A0-A861-4336-914C-64552CD47E79}">
      <dsp:nvSpPr>
        <dsp:cNvPr id="0" name=""/>
        <dsp:cNvSpPr/>
      </dsp:nvSpPr>
      <dsp:spPr>
        <a:xfrm>
          <a:off x="0" y="1729268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C3546D4-BC63-4F47-80D7-FC06F043FED7}">
      <dsp:nvSpPr>
        <dsp:cNvPr id="0" name=""/>
        <dsp:cNvSpPr/>
      </dsp:nvSpPr>
      <dsp:spPr>
        <a:xfrm>
          <a:off x="219736" y="1493108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3. Materiales y métodos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2793" y="1516165"/>
        <a:ext cx="3030199" cy="426206"/>
      </dsp:txXfrm>
    </dsp:sp>
    <dsp:sp modelId="{74BC3732-A435-4A80-A45A-7C2A4E8E5DED}">
      <dsp:nvSpPr>
        <dsp:cNvPr id="0" name=""/>
        <dsp:cNvSpPr/>
      </dsp:nvSpPr>
      <dsp:spPr>
        <a:xfrm>
          <a:off x="0" y="2455028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DEEEBE-6E0A-440B-9580-DF35787DFA39}">
      <dsp:nvSpPr>
        <dsp:cNvPr id="0" name=""/>
        <dsp:cNvSpPr/>
      </dsp:nvSpPr>
      <dsp:spPr>
        <a:xfrm>
          <a:off x="219736" y="2218868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4. Resultados y discusión</a:t>
          </a:r>
          <a:endParaRPr lang="es-EC" sz="1800" b="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242793" y="2241925"/>
        <a:ext cx="3030199" cy="426206"/>
      </dsp:txXfrm>
    </dsp:sp>
    <dsp:sp modelId="{18BC559E-03DD-42AB-9E18-FC8E70962A2B}">
      <dsp:nvSpPr>
        <dsp:cNvPr id="0" name=""/>
        <dsp:cNvSpPr/>
      </dsp:nvSpPr>
      <dsp:spPr>
        <a:xfrm>
          <a:off x="0" y="3180789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B960DF-3182-44B0-BCCA-F05FCF4D0DD1}">
      <dsp:nvSpPr>
        <dsp:cNvPr id="0" name=""/>
        <dsp:cNvSpPr/>
      </dsp:nvSpPr>
      <dsp:spPr>
        <a:xfrm>
          <a:off x="219736" y="2944629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5. Conclusiones</a:t>
          </a:r>
          <a:endParaRPr lang="es-EC" sz="1800" b="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242793" y="2967686"/>
        <a:ext cx="3030199" cy="426206"/>
      </dsp:txXfrm>
    </dsp:sp>
    <dsp:sp modelId="{88E38233-1CFD-4572-8C5D-6F5510F6C5DB}">
      <dsp:nvSpPr>
        <dsp:cNvPr id="0" name=""/>
        <dsp:cNvSpPr/>
      </dsp:nvSpPr>
      <dsp:spPr>
        <a:xfrm>
          <a:off x="0" y="3906549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83EE2F-1E9B-498D-A0D4-01636865FD17}">
      <dsp:nvSpPr>
        <dsp:cNvPr id="0" name=""/>
        <dsp:cNvSpPr/>
      </dsp:nvSpPr>
      <dsp:spPr>
        <a:xfrm>
          <a:off x="219736" y="3670389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6. Recomendaciones</a:t>
          </a:r>
          <a:endParaRPr lang="es-EC" sz="1800" b="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242793" y="3693446"/>
        <a:ext cx="3030199" cy="4262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1082EE-04E5-412C-AEF0-2B595F86ACBA}">
      <dsp:nvSpPr>
        <dsp:cNvPr id="0" name=""/>
        <dsp:cNvSpPr/>
      </dsp:nvSpPr>
      <dsp:spPr>
        <a:xfrm>
          <a:off x="0" y="0"/>
          <a:ext cx="6224544" cy="8597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Estudios de Biodiversidad y conservación </a:t>
          </a:r>
          <a:r>
            <a:rPr lang="es-EC" sz="2000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ex situ.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181" y="25181"/>
        <a:ext cx="5296823" cy="809372"/>
      </dsp:txXfrm>
    </dsp:sp>
    <dsp:sp modelId="{E2FB15DD-B9D3-4515-A78D-8F013E168573}">
      <dsp:nvSpPr>
        <dsp:cNvPr id="0" name=""/>
        <dsp:cNvSpPr/>
      </dsp:nvSpPr>
      <dsp:spPr>
        <a:xfrm>
          <a:off x="549224" y="1003023"/>
          <a:ext cx="6224544" cy="8597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3200 aislados de todo el Ecuador.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4405" y="1028204"/>
        <a:ext cx="5066130" cy="809372"/>
      </dsp:txXfrm>
    </dsp:sp>
    <dsp:sp modelId="{D52CE23B-7AF4-4086-A8D9-3678F5D8D157}">
      <dsp:nvSpPr>
        <dsp:cNvPr id="0" name=""/>
        <dsp:cNvSpPr/>
      </dsp:nvSpPr>
      <dsp:spPr>
        <a:xfrm>
          <a:off x="1098449" y="2006047"/>
          <a:ext cx="6224544" cy="8597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Levaduras: Definición, citología y metabolismo</a:t>
          </a:r>
          <a:endParaRPr lang="es-EC" sz="20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23630" y="2031228"/>
        <a:ext cx="5066130" cy="809372"/>
      </dsp:txXfrm>
    </dsp:sp>
    <dsp:sp modelId="{AC760974-9795-481B-8DF9-FC40861C4502}">
      <dsp:nvSpPr>
        <dsp:cNvPr id="0" name=""/>
        <dsp:cNvSpPr/>
      </dsp:nvSpPr>
      <dsp:spPr>
        <a:xfrm>
          <a:off x="5665717" y="651965"/>
          <a:ext cx="558827" cy="558827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91453" y="651965"/>
        <a:ext cx="307355" cy="420517"/>
      </dsp:txXfrm>
    </dsp:sp>
    <dsp:sp modelId="{D196C76B-BEBF-4858-8D93-22EF931CA470}">
      <dsp:nvSpPr>
        <dsp:cNvPr id="0" name=""/>
        <dsp:cNvSpPr/>
      </dsp:nvSpPr>
      <dsp:spPr>
        <a:xfrm>
          <a:off x="6214941" y="1649257"/>
          <a:ext cx="558827" cy="558827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40677" y="1649257"/>
        <a:ext cx="307355" cy="4205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104084-C80A-4D95-B991-CF557C2A801E}">
      <dsp:nvSpPr>
        <dsp:cNvPr id="0" name=""/>
        <dsp:cNvSpPr/>
      </dsp:nvSpPr>
      <dsp:spPr>
        <a:xfrm>
          <a:off x="0" y="300247"/>
          <a:ext cx="6339089" cy="4788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F47CF0B-0455-45F7-9907-B022AA83702E}">
      <dsp:nvSpPr>
        <dsp:cNvPr id="0" name=""/>
        <dsp:cNvSpPr/>
      </dsp:nvSpPr>
      <dsp:spPr>
        <a:xfrm>
          <a:off x="316954" y="19807"/>
          <a:ext cx="4437362" cy="5608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722" tIns="0" rIns="16772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Criterios morfológicos y fisiológicos.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4334" y="47187"/>
        <a:ext cx="4382602" cy="506120"/>
      </dsp:txXfrm>
    </dsp:sp>
    <dsp:sp modelId="{9E2E712F-5DCB-4261-ACDE-AAA7B2EB167A}">
      <dsp:nvSpPr>
        <dsp:cNvPr id="0" name=""/>
        <dsp:cNvSpPr/>
      </dsp:nvSpPr>
      <dsp:spPr>
        <a:xfrm>
          <a:off x="0" y="1162088"/>
          <a:ext cx="6339089" cy="4788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F19C5FA-D597-4649-95DF-12FE6A75EB19}">
      <dsp:nvSpPr>
        <dsp:cNvPr id="0" name=""/>
        <dsp:cNvSpPr/>
      </dsp:nvSpPr>
      <dsp:spPr>
        <a:xfrm>
          <a:off x="316954" y="881648"/>
          <a:ext cx="4437362" cy="5608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722" tIns="0" rIns="16772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Métodos rápidos de diagnóstico (RFLPs).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4334" y="909028"/>
        <a:ext cx="4382602" cy="506120"/>
      </dsp:txXfrm>
    </dsp:sp>
    <dsp:sp modelId="{386C6B6A-2D15-4AC1-A7C6-DE3981CA5C65}">
      <dsp:nvSpPr>
        <dsp:cNvPr id="0" name=""/>
        <dsp:cNvSpPr/>
      </dsp:nvSpPr>
      <dsp:spPr>
        <a:xfrm>
          <a:off x="0" y="2023928"/>
          <a:ext cx="6339089" cy="4788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38BB420-47AF-4922-9D1C-BDA248C073AB}">
      <dsp:nvSpPr>
        <dsp:cNvPr id="0" name=""/>
        <dsp:cNvSpPr/>
      </dsp:nvSpPr>
      <dsp:spPr>
        <a:xfrm>
          <a:off x="316954" y="1743488"/>
          <a:ext cx="4437362" cy="5608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722" tIns="0" rIns="16772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Análisis de secuencias de ADN.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4334" y="1770868"/>
        <a:ext cx="4382602" cy="506120"/>
      </dsp:txXfrm>
    </dsp:sp>
    <dsp:sp modelId="{6FBED195-B043-4227-9856-A945EACC050F}">
      <dsp:nvSpPr>
        <dsp:cNvPr id="0" name=""/>
        <dsp:cNvSpPr/>
      </dsp:nvSpPr>
      <dsp:spPr>
        <a:xfrm>
          <a:off x="0" y="2885768"/>
          <a:ext cx="6339089" cy="4788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6A3290D-163F-43E4-BB52-0E7E28B71457}">
      <dsp:nvSpPr>
        <dsp:cNvPr id="0" name=""/>
        <dsp:cNvSpPr/>
      </dsp:nvSpPr>
      <dsp:spPr>
        <a:xfrm>
          <a:off x="316954" y="2605328"/>
          <a:ext cx="4437362" cy="5608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722" tIns="0" rIns="16772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Identificación integral.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4334" y="2632708"/>
        <a:ext cx="4382602" cy="5061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75826A-1021-4DC2-9C30-6AD3F16A8ED9}">
      <dsp:nvSpPr>
        <dsp:cNvPr id="0" name=""/>
        <dsp:cNvSpPr/>
      </dsp:nvSpPr>
      <dsp:spPr>
        <a:xfrm rot="10800000">
          <a:off x="1485313" y="1644"/>
          <a:ext cx="4884484" cy="1020045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9812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Diversidad intra e inter especies y entre ecosistemas.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40324" y="1644"/>
        <a:ext cx="4629473" cy="1020045"/>
      </dsp:txXfrm>
    </dsp:sp>
    <dsp:sp modelId="{66C8973A-3B9F-4DB9-8F73-BCB7E2AFCFF4}">
      <dsp:nvSpPr>
        <dsp:cNvPr id="0" name=""/>
        <dsp:cNvSpPr/>
      </dsp:nvSpPr>
      <dsp:spPr>
        <a:xfrm>
          <a:off x="975290" y="1644"/>
          <a:ext cx="1020045" cy="102004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3A896B-2223-4869-A7DF-DB954A641D6A}">
      <dsp:nvSpPr>
        <dsp:cNvPr id="0" name=""/>
        <dsp:cNvSpPr/>
      </dsp:nvSpPr>
      <dsp:spPr>
        <a:xfrm rot="10800000">
          <a:off x="1485313" y="1326181"/>
          <a:ext cx="4884484" cy="1020045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9812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Ubicuidad y sistemas de adaptación.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40324" y="1326181"/>
        <a:ext cx="4629473" cy="1020045"/>
      </dsp:txXfrm>
    </dsp:sp>
    <dsp:sp modelId="{3D27353F-F594-42FA-A8A5-A48F3599033E}">
      <dsp:nvSpPr>
        <dsp:cNvPr id="0" name=""/>
        <dsp:cNvSpPr/>
      </dsp:nvSpPr>
      <dsp:spPr>
        <a:xfrm>
          <a:off x="975290" y="1326181"/>
          <a:ext cx="1020045" cy="102004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A5F625-F211-42F3-9350-B8F66BED0966}">
      <dsp:nvSpPr>
        <dsp:cNvPr id="0" name=""/>
        <dsp:cNvSpPr/>
      </dsp:nvSpPr>
      <dsp:spPr>
        <a:xfrm rot="10800000">
          <a:off x="1485313" y="2650718"/>
          <a:ext cx="4884484" cy="1020045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9812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Índices de biovidersidad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40324" y="2650718"/>
        <a:ext cx="4629473" cy="1020045"/>
      </dsp:txXfrm>
    </dsp:sp>
    <dsp:sp modelId="{8A79BA21-70A5-4BC1-BD00-35E3A2FE6ADB}">
      <dsp:nvSpPr>
        <dsp:cNvPr id="0" name=""/>
        <dsp:cNvSpPr/>
      </dsp:nvSpPr>
      <dsp:spPr>
        <a:xfrm>
          <a:off x="975290" y="2650718"/>
          <a:ext cx="1020045" cy="102004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218503-C0FD-42C4-B283-C1BD915BBD06}">
      <dsp:nvSpPr>
        <dsp:cNvPr id="0" name=""/>
        <dsp:cNvSpPr/>
      </dsp:nvSpPr>
      <dsp:spPr>
        <a:xfrm>
          <a:off x="1640127" y="597741"/>
          <a:ext cx="3992553" cy="3992553"/>
        </a:xfrm>
        <a:prstGeom prst="blockArc">
          <a:avLst>
            <a:gd name="adj1" fmla="val 10800000"/>
            <a:gd name="adj2" fmla="val 16200000"/>
            <a:gd name="adj3" fmla="val 4644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9EBE9E-BE44-4699-A093-52763A997AF1}">
      <dsp:nvSpPr>
        <dsp:cNvPr id="0" name=""/>
        <dsp:cNvSpPr/>
      </dsp:nvSpPr>
      <dsp:spPr>
        <a:xfrm>
          <a:off x="1640127" y="597741"/>
          <a:ext cx="3992553" cy="3992553"/>
        </a:xfrm>
        <a:prstGeom prst="blockArc">
          <a:avLst>
            <a:gd name="adj1" fmla="val 5400000"/>
            <a:gd name="adj2" fmla="val 10800000"/>
            <a:gd name="adj3" fmla="val 4644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6EBAC3-1F7F-4F19-A6B1-58F0AD7D94F9}">
      <dsp:nvSpPr>
        <dsp:cNvPr id="0" name=""/>
        <dsp:cNvSpPr/>
      </dsp:nvSpPr>
      <dsp:spPr>
        <a:xfrm>
          <a:off x="1640127" y="597741"/>
          <a:ext cx="3992553" cy="3992553"/>
        </a:xfrm>
        <a:prstGeom prst="blockArc">
          <a:avLst>
            <a:gd name="adj1" fmla="val 0"/>
            <a:gd name="adj2" fmla="val 5400000"/>
            <a:gd name="adj3" fmla="val 4644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21E6E4-F407-4386-875C-AB1D1BEB2A3A}">
      <dsp:nvSpPr>
        <dsp:cNvPr id="0" name=""/>
        <dsp:cNvSpPr/>
      </dsp:nvSpPr>
      <dsp:spPr>
        <a:xfrm>
          <a:off x="1640127" y="597741"/>
          <a:ext cx="3992553" cy="3992553"/>
        </a:xfrm>
        <a:prstGeom prst="blockArc">
          <a:avLst>
            <a:gd name="adj1" fmla="val 16200000"/>
            <a:gd name="adj2" fmla="val 0"/>
            <a:gd name="adj3" fmla="val 4644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832DC8-CB75-4029-A3DA-8D477C50F382}">
      <dsp:nvSpPr>
        <dsp:cNvPr id="0" name=""/>
        <dsp:cNvSpPr/>
      </dsp:nvSpPr>
      <dsp:spPr>
        <a:xfrm>
          <a:off x="2419872" y="1674263"/>
          <a:ext cx="2433063" cy="183950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Caracterización morfológica, fisiológica y molecular</a:t>
          </a:r>
          <a:endParaRPr lang="es-EC" sz="2000" kern="1200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76186" y="1943653"/>
        <a:ext cx="1720435" cy="1300729"/>
      </dsp:txXfrm>
    </dsp:sp>
    <dsp:sp modelId="{742FE664-F633-4EA7-9AA9-AE04C9B168D7}">
      <dsp:nvSpPr>
        <dsp:cNvPr id="0" name=""/>
        <dsp:cNvSpPr/>
      </dsp:nvSpPr>
      <dsp:spPr>
        <a:xfrm>
          <a:off x="2992575" y="269"/>
          <a:ext cx="1287656" cy="128765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Ecología</a:t>
          </a:r>
          <a:endParaRPr lang="es-EC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81148" y="188842"/>
        <a:ext cx="910510" cy="910510"/>
      </dsp:txXfrm>
    </dsp:sp>
    <dsp:sp modelId="{81137631-20D5-4E74-88BA-7779677594D6}">
      <dsp:nvSpPr>
        <dsp:cNvPr id="0" name=""/>
        <dsp:cNvSpPr/>
      </dsp:nvSpPr>
      <dsp:spPr>
        <a:xfrm>
          <a:off x="4942496" y="1950190"/>
          <a:ext cx="1287656" cy="128765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Microbiología evolutiva y adaptativa</a:t>
          </a:r>
          <a:endParaRPr lang="es-EC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31069" y="2138763"/>
        <a:ext cx="910510" cy="910510"/>
      </dsp:txXfrm>
    </dsp:sp>
    <dsp:sp modelId="{2B5A8ECF-1400-4727-9D09-808214D28DD1}">
      <dsp:nvSpPr>
        <dsp:cNvPr id="0" name=""/>
        <dsp:cNvSpPr/>
      </dsp:nvSpPr>
      <dsp:spPr>
        <a:xfrm>
          <a:off x="2992575" y="3900111"/>
          <a:ext cx="1287656" cy="128765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Potencial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Biotecnológico</a:t>
          </a:r>
          <a:endParaRPr lang="es-EC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81148" y="4088684"/>
        <a:ext cx="910510" cy="910510"/>
      </dsp:txXfrm>
    </dsp:sp>
    <dsp:sp modelId="{9A6A6F9E-2581-453E-96D9-4FBC38F39AEC}">
      <dsp:nvSpPr>
        <dsp:cNvPr id="0" name=""/>
        <dsp:cNvSpPr/>
      </dsp:nvSpPr>
      <dsp:spPr>
        <a:xfrm>
          <a:off x="1042654" y="1950190"/>
          <a:ext cx="1287656" cy="128765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Colecciones biológicas</a:t>
          </a:r>
          <a:endParaRPr lang="es-EC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31227" y="2138763"/>
        <a:ext cx="910510" cy="91051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7929A-016C-4419-9FFB-EE9937898690}">
      <dsp:nvSpPr>
        <dsp:cNvPr id="0" name=""/>
        <dsp:cNvSpPr/>
      </dsp:nvSpPr>
      <dsp:spPr>
        <a:xfrm>
          <a:off x="0" y="277748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B9416B-0B01-4A98-905D-DFD8D1DBA77D}">
      <dsp:nvSpPr>
        <dsp:cNvPr id="0" name=""/>
        <dsp:cNvSpPr/>
      </dsp:nvSpPr>
      <dsp:spPr>
        <a:xfrm>
          <a:off x="219736" y="41588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1. Introducción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2793" y="64645"/>
        <a:ext cx="3030199" cy="426206"/>
      </dsp:txXfrm>
    </dsp:sp>
    <dsp:sp modelId="{56769473-9A4F-48AF-A856-1DDE19CB3110}">
      <dsp:nvSpPr>
        <dsp:cNvPr id="0" name=""/>
        <dsp:cNvSpPr/>
      </dsp:nvSpPr>
      <dsp:spPr>
        <a:xfrm>
          <a:off x="0" y="1003508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C3F529-CEC9-4347-9B63-19C5C71C758D}">
      <dsp:nvSpPr>
        <dsp:cNvPr id="0" name=""/>
        <dsp:cNvSpPr/>
      </dsp:nvSpPr>
      <dsp:spPr>
        <a:xfrm>
          <a:off x="219736" y="767349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smtClean="0">
              <a:latin typeface="Times New Roman" pitchFamily="18" charset="0"/>
              <a:cs typeface="Times New Roman" pitchFamily="18" charset="0"/>
            </a:rPr>
            <a:t>2. Objetivos</a:t>
          </a:r>
          <a:endParaRPr lang="es-EC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2793" y="790406"/>
        <a:ext cx="3030199" cy="426206"/>
      </dsp:txXfrm>
    </dsp:sp>
    <dsp:sp modelId="{E3D4B4A0-A861-4336-914C-64552CD47E79}">
      <dsp:nvSpPr>
        <dsp:cNvPr id="0" name=""/>
        <dsp:cNvSpPr/>
      </dsp:nvSpPr>
      <dsp:spPr>
        <a:xfrm>
          <a:off x="0" y="1729268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C3546D4-BC63-4F47-80D7-FC06F043FED7}">
      <dsp:nvSpPr>
        <dsp:cNvPr id="0" name=""/>
        <dsp:cNvSpPr/>
      </dsp:nvSpPr>
      <dsp:spPr>
        <a:xfrm>
          <a:off x="219736" y="1493108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3. Materiales y métodos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2793" y="1516165"/>
        <a:ext cx="3030199" cy="426206"/>
      </dsp:txXfrm>
    </dsp:sp>
    <dsp:sp modelId="{74BC3732-A435-4A80-A45A-7C2A4E8E5DED}">
      <dsp:nvSpPr>
        <dsp:cNvPr id="0" name=""/>
        <dsp:cNvSpPr/>
      </dsp:nvSpPr>
      <dsp:spPr>
        <a:xfrm>
          <a:off x="0" y="2455028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DEEEBE-6E0A-440B-9580-DF35787DFA39}">
      <dsp:nvSpPr>
        <dsp:cNvPr id="0" name=""/>
        <dsp:cNvSpPr/>
      </dsp:nvSpPr>
      <dsp:spPr>
        <a:xfrm>
          <a:off x="219736" y="2218868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4. Resultados y discusión</a:t>
          </a:r>
          <a:endParaRPr lang="es-EC" sz="1800" b="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242793" y="2241925"/>
        <a:ext cx="3030199" cy="426206"/>
      </dsp:txXfrm>
    </dsp:sp>
    <dsp:sp modelId="{18BC559E-03DD-42AB-9E18-FC8E70962A2B}">
      <dsp:nvSpPr>
        <dsp:cNvPr id="0" name=""/>
        <dsp:cNvSpPr/>
      </dsp:nvSpPr>
      <dsp:spPr>
        <a:xfrm>
          <a:off x="0" y="3180789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B960DF-3182-44B0-BCCA-F05FCF4D0DD1}">
      <dsp:nvSpPr>
        <dsp:cNvPr id="0" name=""/>
        <dsp:cNvSpPr/>
      </dsp:nvSpPr>
      <dsp:spPr>
        <a:xfrm>
          <a:off x="219736" y="2944629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5. Conclusiones</a:t>
          </a:r>
          <a:endParaRPr lang="es-EC" sz="1800" b="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242793" y="2967686"/>
        <a:ext cx="3030199" cy="426206"/>
      </dsp:txXfrm>
    </dsp:sp>
    <dsp:sp modelId="{88E38233-1CFD-4572-8C5D-6F5510F6C5DB}">
      <dsp:nvSpPr>
        <dsp:cNvPr id="0" name=""/>
        <dsp:cNvSpPr/>
      </dsp:nvSpPr>
      <dsp:spPr>
        <a:xfrm>
          <a:off x="0" y="3906549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83EE2F-1E9B-498D-A0D4-01636865FD17}">
      <dsp:nvSpPr>
        <dsp:cNvPr id="0" name=""/>
        <dsp:cNvSpPr/>
      </dsp:nvSpPr>
      <dsp:spPr>
        <a:xfrm>
          <a:off x="219736" y="3670389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6. Recomendaciones</a:t>
          </a:r>
          <a:endParaRPr lang="es-EC" sz="1800" b="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242793" y="3693446"/>
        <a:ext cx="3030199" cy="4262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7929A-016C-4419-9FFB-EE9937898690}">
      <dsp:nvSpPr>
        <dsp:cNvPr id="0" name=""/>
        <dsp:cNvSpPr/>
      </dsp:nvSpPr>
      <dsp:spPr>
        <a:xfrm>
          <a:off x="0" y="277748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B9416B-0B01-4A98-905D-DFD8D1DBA77D}">
      <dsp:nvSpPr>
        <dsp:cNvPr id="0" name=""/>
        <dsp:cNvSpPr/>
      </dsp:nvSpPr>
      <dsp:spPr>
        <a:xfrm>
          <a:off x="219736" y="41588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1. Introducción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2793" y="64645"/>
        <a:ext cx="3030199" cy="426206"/>
      </dsp:txXfrm>
    </dsp:sp>
    <dsp:sp modelId="{56769473-9A4F-48AF-A856-1DDE19CB3110}">
      <dsp:nvSpPr>
        <dsp:cNvPr id="0" name=""/>
        <dsp:cNvSpPr/>
      </dsp:nvSpPr>
      <dsp:spPr>
        <a:xfrm>
          <a:off x="0" y="1003508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C3F529-CEC9-4347-9B63-19C5C71C758D}">
      <dsp:nvSpPr>
        <dsp:cNvPr id="0" name=""/>
        <dsp:cNvSpPr/>
      </dsp:nvSpPr>
      <dsp:spPr>
        <a:xfrm>
          <a:off x="219736" y="767349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2. Objetivos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2793" y="790406"/>
        <a:ext cx="3030199" cy="426206"/>
      </dsp:txXfrm>
    </dsp:sp>
    <dsp:sp modelId="{E3D4B4A0-A861-4336-914C-64552CD47E79}">
      <dsp:nvSpPr>
        <dsp:cNvPr id="0" name=""/>
        <dsp:cNvSpPr/>
      </dsp:nvSpPr>
      <dsp:spPr>
        <a:xfrm>
          <a:off x="0" y="1729268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C3546D4-BC63-4F47-80D7-FC06F043FED7}">
      <dsp:nvSpPr>
        <dsp:cNvPr id="0" name=""/>
        <dsp:cNvSpPr/>
      </dsp:nvSpPr>
      <dsp:spPr>
        <a:xfrm>
          <a:off x="219736" y="1493108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smtClean="0">
              <a:latin typeface="Times New Roman" pitchFamily="18" charset="0"/>
              <a:cs typeface="Times New Roman" pitchFamily="18" charset="0"/>
            </a:rPr>
            <a:t>3. Materiales y métodos</a:t>
          </a:r>
          <a:endParaRPr lang="es-EC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2793" y="1516165"/>
        <a:ext cx="3030199" cy="426206"/>
      </dsp:txXfrm>
    </dsp:sp>
    <dsp:sp modelId="{74BC3732-A435-4A80-A45A-7C2A4E8E5DED}">
      <dsp:nvSpPr>
        <dsp:cNvPr id="0" name=""/>
        <dsp:cNvSpPr/>
      </dsp:nvSpPr>
      <dsp:spPr>
        <a:xfrm>
          <a:off x="0" y="2455028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DEEEBE-6E0A-440B-9580-DF35787DFA39}">
      <dsp:nvSpPr>
        <dsp:cNvPr id="0" name=""/>
        <dsp:cNvSpPr/>
      </dsp:nvSpPr>
      <dsp:spPr>
        <a:xfrm>
          <a:off x="219736" y="2218868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4. Resultados y discusión</a:t>
          </a:r>
          <a:endParaRPr lang="es-EC" sz="1800" b="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242793" y="2241925"/>
        <a:ext cx="3030199" cy="426206"/>
      </dsp:txXfrm>
    </dsp:sp>
    <dsp:sp modelId="{18BC559E-03DD-42AB-9E18-FC8E70962A2B}">
      <dsp:nvSpPr>
        <dsp:cNvPr id="0" name=""/>
        <dsp:cNvSpPr/>
      </dsp:nvSpPr>
      <dsp:spPr>
        <a:xfrm>
          <a:off x="0" y="3180789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B960DF-3182-44B0-BCCA-F05FCF4D0DD1}">
      <dsp:nvSpPr>
        <dsp:cNvPr id="0" name=""/>
        <dsp:cNvSpPr/>
      </dsp:nvSpPr>
      <dsp:spPr>
        <a:xfrm>
          <a:off x="219736" y="2944629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5. Conclusiones</a:t>
          </a:r>
          <a:endParaRPr lang="es-EC" sz="1800" b="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242793" y="2967686"/>
        <a:ext cx="3030199" cy="426206"/>
      </dsp:txXfrm>
    </dsp:sp>
    <dsp:sp modelId="{88E38233-1CFD-4572-8C5D-6F5510F6C5DB}">
      <dsp:nvSpPr>
        <dsp:cNvPr id="0" name=""/>
        <dsp:cNvSpPr/>
      </dsp:nvSpPr>
      <dsp:spPr>
        <a:xfrm>
          <a:off x="0" y="3906549"/>
          <a:ext cx="4394733" cy="40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83EE2F-1E9B-498D-A0D4-01636865FD17}">
      <dsp:nvSpPr>
        <dsp:cNvPr id="0" name=""/>
        <dsp:cNvSpPr/>
      </dsp:nvSpPr>
      <dsp:spPr>
        <a:xfrm>
          <a:off x="219736" y="3670389"/>
          <a:ext cx="3076313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277" tIns="0" rIns="1162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smtClean="0">
              <a:latin typeface="Times New Roman" pitchFamily="18" charset="0"/>
              <a:cs typeface="Times New Roman" pitchFamily="18" charset="0"/>
            </a:rPr>
            <a:t>6. Recomendaciones</a:t>
          </a:r>
          <a:endParaRPr lang="es-EC" sz="1800" b="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242793" y="3693446"/>
        <a:ext cx="3030199" cy="42620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0D515-0C31-4D3B-ABB7-162309021848}">
      <dsp:nvSpPr>
        <dsp:cNvPr id="0" name=""/>
        <dsp:cNvSpPr/>
      </dsp:nvSpPr>
      <dsp:spPr>
        <a:xfrm>
          <a:off x="1279" y="0"/>
          <a:ext cx="1991320" cy="4064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Incubación a 25°C por ocho días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79" y="1625600"/>
        <a:ext cx="1991320" cy="1625600"/>
      </dsp:txXfrm>
    </dsp:sp>
    <dsp:sp modelId="{C3BAAE56-A664-4AD9-B817-C5C7D4FBE0B7}">
      <dsp:nvSpPr>
        <dsp:cNvPr id="0" name=""/>
        <dsp:cNvSpPr/>
      </dsp:nvSpPr>
      <dsp:spPr>
        <a:xfrm>
          <a:off x="320284" y="243840"/>
          <a:ext cx="1353312" cy="135331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AD1225-EC26-46C1-BFBD-B0BF1F18A02B}">
      <dsp:nvSpPr>
        <dsp:cNvPr id="0" name=""/>
        <dsp:cNvSpPr/>
      </dsp:nvSpPr>
      <dsp:spPr>
        <a:xfrm>
          <a:off x="2052339" y="0"/>
          <a:ext cx="1991320" cy="4064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Siembra en Medio YM agar</a:t>
          </a:r>
          <a:endParaRPr lang="es-EC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52339" y="1625600"/>
        <a:ext cx="1991320" cy="1625600"/>
      </dsp:txXfrm>
    </dsp:sp>
    <dsp:sp modelId="{34A99916-013D-483D-9B3D-9FBE98745933}">
      <dsp:nvSpPr>
        <dsp:cNvPr id="0" name=""/>
        <dsp:cNvSpPr/>
      </dsp:nvSpPr>
      <dsp:spPr>
        <a:xfrm>
          <a:off x="2371344" y="243840"/>
          <a:ext cx="1353312" cy="135331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E4C5B8-D60E-4788-986B-69EF1245D355}">
      <dsp:nvSpPr>
        <dsp:cNvPr id="0" name=""/>
        <dsp:cNvSpPr/>
      </dsp:nvSpPr>
      <dsp:spPr>
        <a:xfrm>
          <a:off x="4103399" y="0"/>
          <a:ext cx="1991320" cy="4064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Incubación a 25°C por tres días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03399" y="1625600"/>
        <a:ext cx="1991320" cy="1625600"/>
      </dsp:txXfrm>
    </dsp:sp>
    <dsp:sp modelId="{BE7DFE64-4916-4BFB-BE0E-3224AFFC56FF}">
      <dsp:nvSpPr>
        <dsp:cNvPr id="0" name=""/>
        <dsp:cNvSpPr/>
      </dsp:nvSpPr>
      <dsp:spPr>
        <a:xfrm>
          <a:off x="4422403" y="243840"/>
          <a:ext cx="1353312" cy="135331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2BCA07-D419-4920-BCB1-98846B3DA280}">
      <dsp:nvSpPr>
        <dsp:cNvPr id="0" name=""/>
        <dsp:cNvSpPr/>
      </dsp:nvSpPr>
      <dsp:spPr>
        <a:xfrm>
          <a:off x="243839" y="3251200"/>
          <a:ext cx="5608320" cy="609600"/>
        </a:xfrm>
        <a:prstGeom prst="leftRightArrow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2A27551-28A1-4759-96D7-7F1275E99032}" type="datetimeFigureOut">
              <a:rPr lang="en-US"/>
              <a:pPr>
                <a:defRPr/>
              </a:pPr>
              <a:t>3/16/2015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n-US" noProof="0" smtClean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EACD189-7B53-4C36-8799-E2E4F7BB0D66}" type="slidenum">
              <a:rPr lang="en-US" altLang="es-EC"/>
              <a:pPr/>
              <a:t>‹Nº›</a:t>
            </a:fld>
            <a:endParaRPr lang="en-US" altLang="es-EC"/>
          </a:p>
        </p:txBody>
      </p:sp>
    </p:spTree>
    <p:extLst>
      <p:ext uri="{BB962C8B-B14F-4D97-AF65-F5344CB8AC3E}">
        <p14:creationId xmlns:p14="http://schemas.microsoft.com/office/powerpoint/2010/main" val="5168683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9625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395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8699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378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09487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93054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369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39543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08995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7816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715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2402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7952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98523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4566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2416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85875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15070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9295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5561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66253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5263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3563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3081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20230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89778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00488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2906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1413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30033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0304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358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8334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593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855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9231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066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345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3" name="CorelDRAW" r:id="rId3" imgW="7748626" imgH="4759452" progId="CorelDRAW.Graphic.12">
                  <p:embed/>
                </p:oleObj>
              </mc:Choice>
              <mc:Fallback>
                <p:oleObj name="CorelDRAW" r:id="rId3" imgW="7748626" imgH="4759452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EC" altLang="en-US" sz="1400" smtClean="0"/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s-EC" altLang="en-US" sz="1400" smtClean="0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EC" altLang="en-US" sz="1400" smtClean="0"/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s-EC" altLang="en-US" sz="1400" smtClean="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EC" altLang="en-US" smtClean="0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762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73116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68493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5252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15387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25500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61694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11459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583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6300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57802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EC" altLang="en-US" smtClean="0"/>
          </a:p>
        </p:txBody>
      </p:sp>
      <p:sp>
        <p:nvSpPr>
          <p:cNvPr id="1027" name="Rectangle 21"/>
          <p:cNvSpPr>
            <a:spLocks noChangeArrowheads="1"/>
          </p:cNvSpPr>
          <p:nvPr userDrawn="1"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EC" altLang="en-US" smtClean="0"/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029" name="Line 24"/>
          <p:cNvSpPr>
            <a:spLocks noChangeShapeType="1"/>
          </p:cNvSpPr>
          <p:nvPr userDrawn="1"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/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hf sldNum="0"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3.jpeg"/><Relationship Id="rId4" Type="http://schemas.openxmlformats.org/officeDocument/2006/relationships/image" Target="../media/image18.jpe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6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jpeg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nib.com.ec/index.php/es/clqca-catalogo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image" Target="../media/image6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png"/><Relationship Id="rId5" Type="http://schemas.openxmlformats.org/officeDocument/2006/relationships/image" Target="../media/image64.jpeg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Relationship Id="rId9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nib.com.ec/index.php/es/clqca-catalogo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Relationship Id="rId9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9.jpeg"/><Relationship Id="rId4" Type="http://schemas.openxmlformats.org/officeDocument/2006/relationships/diagramData" Target="../diagrams/data3.xml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15.png"/><Relationship Id="rId4" Type="http://schemas.openxmlformats.org/officeDocument/2006/relationships/diagramData" Target="../diagrams/data5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6.xml"/><Relationship Id="rId12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16.png"/><Relationship Id="rId5" Type="http://schemas.openxmlformats.org/officeDocument/2006/relationships/diagramLayout" Target="../diagrams/layout6.xml"/><Relationship Id="rId10" Type="http://schemas.openxmlformats.org/officeDocument/2006/relationships/image" Target="../media/image15.jpeg"/><Relationship Id="rId4" Type="http://schemas.openxmlformats.org/officeDocument/2006/relationships/diagramData" Target="../diagrams/data6.xml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315595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 Rectángulo"/>
          <p:cNvSpPr>
            <a:spLocks noChangeArrowheads="1"/>
          </p:cNvSpPr>
          <p:nvPr/>
        </p:nvSpPr>
        <p:spPr bwMode="auto">
          <a:xfrm>
            <a:off x="1043608" y="989013"/>
            <a:ext cx="7958764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DE LA VIDA Y LA AGRICULTURA</a:t>
            </a:r>
            <a:endParaRPr lang="en-US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CARRERA DE INGENIERÍA EN BIOTECNOLOGÍA</a:t>
            </a:r>
            <a:endParaRPr lang="en-US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PROYECTO DE TITULACIÓN PREVIO A LA OBTENCIÓN DEL TITULO DE INGENIERA EN BIOTECNOLOGÍA</a:t>
            </a:r>
            <a:endParaRPr lang="en-US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es-EC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Directora: M.Sc. </a:t>
            </a:r>
            <a:r>
              <a:rPr lang="es-EC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Alma </a:t>
            </a:r>
            <a:r>
              <a:rPr lang="es-EC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Koch</a:t>
            </a:r>
            <a:endParaRPr lang="es-EC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Codirector: Andrés Izquierdo, </a:t>
            </a:r>
            <a:r>
              <a:rPr lang="es-EC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Ph.D</a:t>
            </a:r>
            <a:endParaRPr lang="es-EC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altLang="en-US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</a:t>
            </a:r>
            <a:endParaRPr lang="en-US" altLang="en-US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/>
            <a:r>
              <a:rPr lang="es-EC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SANGOLQUÍ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MARZO 2015</a:t>
            </a:r>
            <a:endParaRPr lang="en-US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MX" alt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17 CuadroTexto"/>
          <p:cNvSpPr txBox="1"/>
          <p:nvPr/>
        </p:nvSpPr>
        <p:spPr>
          <a:xfrm>
            <a:off x="3203575" y="871538"/>
            <a:ext cx="3529013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C" sz="24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Índice de contenidos</a:t>
            </a: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3 Diagrama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7419333"/>
              </p:ext>
            </p:extLst>
          </p:nvPr>
        </p:nvGraphicFramePr>
        <p:xfrm>
          <a:off x="3419872" y="1547458"/>
          <a:ext cx="439473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9"/>
          <a:srcRect l="30076" t="29328" r="61069" b="14563"/>
          <a:stretch/>
        </p:blipFill>
        <p:spPr>
          <a:xfrm>
            <a:off x="1005775" y="1153064"/>
            <a:ext cx="1343665" cy="478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5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7 CuadroTexto"/>
          <p:cNvSpPr txBox="1"/>
          <p:nvPr/>
        </p:nvSpPr>
        <p:spPr>
          <a:xfrm>
            <a:off x="3203575" y="871538"/>
            <a:ext cx="3529013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C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Zona de muestreo</a:t>
            </a:r>
            <a:endParaRPr lang="es-EC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F:\Levaduras.jpg"/>
          <p:cNvPicPr>
            <a:picLocks noGrp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3"/>
          <a:stretch/>
        </p:blipFill>
        <p:spPr bwMode="auto">
          <a:xfrm>
            <a:off x="611560" y="1496208"/>
            <a:ext cx="5622287" cy="4025352"/>
          </a:xfrm>
          <a:prstGeom prst="rect">
            <a:avLst/>
          </a:prstGeom>
          <a:noFill/>
          <a:extLst/>
        </p:spPr>
      </p:pic>
      <p:sp>
        <p:nvSpPr>
          <p:cNvPr id="15" name="CuadroTexto 14"/>
          <p:cNvSpPr txBox="1"/>
          <p:nvPr/>
        </p:nvSpPr>
        <p:spPr>
          <a:xfrm>
            <a:off x="6269499" y="1541618"/>
            <a:ext cx="25506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Península Antártica. </a:t>
            </a:r>
          </a:p>
          <a:p>
            <a:endParaRPr lang="es-E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Isla Greenwich.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 ¨Pedro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Vicente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Maldonado¨.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Sistema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glaciar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(Glaciar, Río Culebra,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laguna y las aguas costaneras donde desemboca la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laguna).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66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7 CuadroTexto"/>
          <p:cNvSpPr txBox="1"/>
          <p:nvPr/>
        </p:nvSpPr>
        <p:spPr>
          <a:xfrm>
            <a:off x="1619672" y="871538"/>
            <a:ext cx="5976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Colecta y aislamiento de levaduras</a:t>
            </a:r>
            <a:endParaRPr lang="es-EC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usuario\Desktop\ANTARTIDA IMAGENES\DIA 3\DSC08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738" y="1672809"/>
            <a:ext cx="2019867" cy="13521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uario\Desktop\ANTARTIDA IMAGENES\DIA 2\DSC079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684184"/>
            <a:ext cx="2002874" cy="13407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uario\Desktop\ANTARTIDA IMAGENES\DIA 2\DSC079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234" y="1684185"/>
            <a:ext cx="1908213" cy="13407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DCIM\100MSDCF\DSC0848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351" y="4153652"/>
            <a:ext cx="1966427" cy="13163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12 Grupo"/>
          <p:cNvGrpSpPr/>
          <p:nvPr/>
        </p:nvGrpSpPr>
        <p:grpSpPr>
          <a:xfrm>
            <a:off x="1219964" y="4085333"/>
            <a:ext cx="952633" cy="1374438"/>
            <a:chOff x="6786617" y="571499"/>
            <a:chExt cx="1831969" cy="3737022"/>
          </a:xfrm>
        </p:grpSpPr>
        <p:sp>
          <p:nvSpPr>
            <p:cNvPr id="13" name="13 Rectángulo redondeado"/>
            <p:cNvSpPr/>
            <p:nvPr/>
          </p:nvSpPr>
          <p:spPr>
            <a:xfrm>
              <a:off x="6786617" y="571499"/>
              <a:ext cx="1831969" cy="3737022"/>
            </a:xfrm>
            <a:prstGeom prst="roundRect">
              <a:avLst/>
            </a:prstGeom>
            <a:blipFill rotWithShape="0">
              <a:blip r:embed="rId9" cstate="print"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14 Rectángulo"/>
            <p:cNvSpPr/>
            <p:nvPr/>
          </p:nvSpPr>
          <p:spPr>
            <a:xfrm>
              <a:off x="6876046" y="660928"/>
              <a:ext cx="1653111" cy="35581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800" kern="1200" dirty="0" smtClean="0">
                  <a:solidFill>
                    <a:schemeClr val="bg1">
                      <a:lumMod val="75000"/>
                    </a:schemeClr>
                  </a:solidFill>
                </a:rPr>
                <a:t>.</a:t>
              </a:r>
              <a:endParaRPr lang="es-EC" sz="800" kern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15" name="29 Flecha derecha"/>
          <p:cNvSpPr/>
          <p:nvPr/>
        </p:nvSpPr>
        <p:spPr>
          <a:xfrm>
            <a:off x="2844718" y="2204864"/>
            <a:ext cx="504056" cy="216024"/>
          </a:xfrm>
          <a:prstGeom prst="righ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29 Flecha derecha"/>
          <p:cNvSpPr/>
          <p:nvPr/>
        </p:nvSpPr>
        <p:spPr>
          <a:xfrm>
            <a:off x="5929255" y="2240868"/>
            <a:ext cx="504056" cy="216024"/>
          </a:xfrm>
          <a:prstGeom prst="righ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7" name="Picture 3" descr="C:\Users\usuario\Desktop\ANTARTIDA IMAGENES\DIA 10\DSC0818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153652"/>
            <a:ext cx="1871859" cy="13635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29 Flecha derecha"/>
          <p:cNvSpPr/>
          <p:nvPr/>
        </p:nvSpPr>
        <p:spPr>
          <a:xfrm rot="10800000">
            <a:off x="5969655" y="4703824"/>
            <a:ext cx="504056" cy="216024"/>
          </a:xfrm>
          <a:prstGeom prst="righ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29 Flecha derecha"/>
          <p:cNvSpPr/>
          <p:nvPr/>
        </p:nvSpPr>
        <p:spPr>
          <a:xfrm rot="10800000">
            <a:off x="2650158" y="4703825"/>
            <a:ext cx="504056" cy="216024"/>
          </a:xfrm>
          <a:prstGeom prst="righ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29 Flecha derecha"/>
          <p:cNvSpPr/>
          <p:nvPr/>
        </p:nvSpPr>
        <p:spPr>
          <a:xfrm rot="5400000">
            <a:off x="7452319" y="3690190"/>
            <a:ext cx="504056" cy="216024"/>
          </a:xfrm>
          <a:prstGeom prst="righ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4 CuadroTexto"/>
          <p:cNvSpPr txBox="1"/>
          <p:nvPr/>
        </p:nvSpPr>
        <p:spPr>
          <a:xfrm>
            <a:off x="580156" y="3098642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Preparación del terreno 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24 CuadroTexto"/>
          <p:cNvSpPr txBox="1"/>
          <p:nvPr/>
        </p:nvSpPr>
        <p:spPr>
          <a:xfrm>
            <a:off x="3697007" y="3099445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Filtración 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24 CuadroTexto"/>
          <p:cNvSpPr txBox="1"/>
          <p:nvPr/>
        </p:nvSpPr>
        <p:spPr>
          <a:xfrm>
            <a:off x="6890467" y="3100248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Siembra de filtros 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24 CuadroTexto"/>
          <p:cNvSpPr txBox="1"/>
          <p:nvPr/>
        </p:nvSpPr>
        <p:spPr>
          <a:xfrm>
            <a:off x="6890467" y="5579702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Resiembra 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744351" y="5579702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Aislamiento 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24 CuadroTexto"/>
          <p:cNvSpPr txBox="1"/>
          <p:nvPr/>
        </p:nvSpPr>
        <p:spPr>
          <a:xfrm>
            <a:off x="661843" y="5579702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Conservación 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09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7 CuadroTexto"/>
          <p:cNvSpPr txBox="1"/>
          <p:nvPr/>
        </p:nvSpPr>
        <p:spPr>
          <a:xfrm>
            <a:off x="1619672" y="871538"/>
            <a:ext cx="5976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Descripción morfológica</a:t>
            </a:r>
            <a:endParaRPr lang="es-EC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576679925"/>
              </p:ext>
            </p:extLst>
          </p:nvPr>
        </p:nvGraphicFramePr>
        <p:xfrm>
          <a:off x="1631497" y="16288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7147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7 CuadroTexto"/>
          <p:cNvSpPr txBox="1"/>
          <p:nvPr/>
        </p:nvSpPr>
        <p:spPr>
          <a:xfrm>
            <a:off x="1547155" y="764704"/>
            <a:ext cx="5976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Pruebas de asimilación y fermentación de azúcares</a:t>
            </a:r>
            <a:endParaRPr lang="es-EC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8352394"/>
              </p:ext>
            </p:extLst>
          </p:nvPr>
        </p:nvGraphicFramePr>
        <p:xfrm>
          <a:off x="-48904" y="1772816"/>
          <a:ext cx="9192904" cy="3707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441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7 CuadroTexto"/>
          <p:cNvSpPr txBox="1"/>
          <p:nvPr/>
        </p:nvSpPr>
        <p:spPr>
          <a:xfrm>
            <a:off x="1547155" y="764704"/>
            <a:ext cx="5976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Extracción de ADN genómico</a:t>
            </a:r>
            <a:endParaRPr lang="es-EC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http://praktikum2011etsiamn.blogs.upv.es/files/2011/06/dna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720" y="4035913"/>
            <a:ext cx="1800200" cy="12961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Liz CC\Documents\MELOIDOGYNE INCOGNITA\fotos\03-04-2012\DSC029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7655" y="4035913"/>
            <a:ext cx="1728192" cy="12961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9700" name="Picture 4" descr="http://4.bp.blogspot.com/-32JpL5jl-qw/T3DMxrbGcNI/AAAAAAAAAWo/hlATXn--7LQ/s1600/p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035913"/>
            <a:ext cx="1842294" cy="13389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ttp://www.agenciadenoticias.unal.edu.co/typo3temp/pics/b4f06727c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6" b="21433"/>
          <a:stretch/>
        </p:blipFill>
        <p:spPr bwMode="auto">
          <a:xfrm>
            <a:off x="3636721" y="1700808"/>
            <a:ext cx="1797530" cy="15121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4.bp.blogspot.com/_yzYXeu1b_hI/S7gVjNDVfZI/AAAAAAAAAFY/e5gywJWnono/s1600/incubadora-de-laboratorio-25756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588224" y="1702236"/>
            <a:ext cx="1472525" cy="15107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24 CuadroTexto"/>
          <p:cNvSpPr txBox="1"/>
          <p:nvPr/>
        </p:nvSpPr>
        <p:spPr>
          <a:xfrm>
            <a:off x="827584" y="3347991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Muestra de levadura 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24 CuadroTexto"/>
          <p:cNvSpPr txBox="1"/>
          <p:nvPr/>
        </p:nvSpPr>
        <p:spPr>
          <a:xfrm>
            <a:off x="3611720" y="3348339"/>
            <a:ext cx="1822531" cy="307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Buffer de lisis 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24 CuadroTexto"/>
          <p:cNvSpPr txBox="1"/>
          <p:nvPr/>
        </p:nvSpPr>
        <p:spPr>
          <a:xfrm>
            <a:off x="6563787" y="3346813"/>
            <a:ext cx="1822531" cy="307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Incubación 65°C 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24 CuadroTexto"/>
          <p:cNvSpPr txBox="1"/>
          <p:nvPr/>
        </p:nvSpPr>
        <p:spPr>
          <a:xfrm>
            <a:off x="6413220" y="5508683"/>
            <a:ext cx="1822531" cy="307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Centrifugación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24 CuadroTexto"/>
          <p:cNvSpPr txBox="1"/>
          <p:nvPr/>
        </p:nvSpPr>
        <p:spPr>
          <a:xfrm>
            <a:off x="3707904" y="5508683"/>
            <a:ext cx="1822531" cy="307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Solución de ADN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24 CuadroTexto"/>
          <p:cNvSpPr txBox="1"/>
          <p:nvPr/>
        </p:nvSpPr>
        <p:spPr>
          <a:xfrm>
            <a:off x="922732" y="5508682"/>
            <a:ext cx="1902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Cuantificación de ADN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29 Flecha derecha"/>
          <p:cNvSpPr/>
          <p:nvPr/>
        </p:nvSpPr>
        <p:spPr>
          <a:xfrm>
            <a:off x="2853905" y="2348880"/>
            <a:ext cx="504056" cy="216024"/>
          </a:xfrm>
          <a:prstGeom prst="righ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29 Flecha derecha"/>
          <p:cNvSpPr/>
          <p:nvPr/>
        </p:nvSpPr>
        <p:spPr>
          <a:xfrm>
            <a:off x="5759209" y="2348880"/>
            <a:ext cx="504056" cy="216024"/>
          </a:xfrm>
          <a:prstGeom prst="righ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29 Flecha derecha"/>
          <p:cNvSpPr/>
          <p:nvPr/>
        </p:nvSpPr>
        <p:spPr>
          <a:xfrm rot="10800000">
            <a:off x="5759209" y="4575973"/>
            <a:ext cx="504056" cy="216024"/>
          </a:xfrm>
          <a:prstGeom prst="righ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9 Flecha derecha"/>
          <p:cNvSpPr/>
          <p:nvPr/>
        </p:nvSpPr>
        <p:spPr>
          <a:xfrm rot="10800000">
            <a:off x="2843548" y="4575973"/>
            <a:ext cx="504056" cy="216024"/>
          </a:xfrm>
          <a:prstGeom prst="righ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29 Flecha derecha"/>
          <p:cNvSpPr/>
          <p:nvPr/>
        </p:nvSpPr>
        <p:spPr>
          <a:xfrm rot="5400000">
            <a:off x="7148657" y="3695363"/>
            <a:ext cx="351656" cy="207640"/>
          </a:xfrm>
          <a:prstGeom prst="righ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3" name="12 Imagen" descr="CLQCA-10-250 (6) 8 DÍAS NN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7583" y="1700808"/>
            <a:ext cx="1747561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6043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7 CuadroTexto"/>
          <p:cNvSpPr txBox="1"/>
          <p:nvPr/>
        </p:nvSpPr>
        <p:spPr>
          <a:xfrm>
            <a:off x="1547155" y="764704"/>
            <a:ext cx="5976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PCR-ITS </a:t>
            </a:r>
            <a:r>
              <a:rPr lang="es-EC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s-EC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ITS-RFLP</a:t>
            </a:r>
            <a:endParaRPr lang="es-EC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35611" t="38187" r="44465" b="22438"/>
          <a:stretch/>
        </p:blipFill>
        <p:spPr>
          <a:xfrm>
            <a:off x="1043608" y="4074085"/>
            <a:ext cx="1718504" cy="13711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2" descr="C:\Users\Liz CC\Documents\MELOIDOGYNE INCOGNITA\peliculas procedimientos\MoBio\KIT\DSC057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586" y="4049625"/>
            <a:ext cx="1728192" cy="1376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7650" name="Picture 2" descr="http://4.bp.blogspot.com/_yzYXeu1b_hI/S7gVjNDVfZI/AAAAAAAAAFY/e5gywJWnono/s1600/incubadora-de-laboratorio-25756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51919" y="4049624"/>
            <a:ext cx="1659449" cy="13766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www.uvg.edu.gt/investigacion/ceaf/lproteccion/fotos/d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7658" name="Picture 10" descr="http://fr.cdn.v5.futura-sciences.com/builds/images/rte/RTEmagicC_8905_adn-tube_clc-uc-edu_txdam21568_9dd4e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89126"/>
            <a:ext cx="1718504" cy="14716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4" name="Picture 16" descr="https://c2.staticflickr.com/2/1360/881269960_8cd40dda9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589126"/>
            <a:ext cx="1535757" cy="14716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29 Flecha derecha"/>
          <p:cNvSpPr/>
          <p:nvPr/>
        </p:nvSpPr>
        <p:spPr>
          <a:xfrm>
            <a:off x="3059832" y="2216926"/>
            <a:ext cx="504056" cy="216024"/>
          </a:xfrm>
          <a:prstGeom prst="righ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29 Flecha derecha"/>
          <p:cNvSpPr/>
          <p:nvPr/>
        </p:nvSpPr>
        <p:spPr>
          <a:xfrm>
            <a:off x="5930812" y="2216926"/>
            <a:ext cx="504056" cy="216024"/>
          </a:xfrm>
          <a:prstGeom prst="righ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29 Flecha derecha"/>
          <p:cNvSpPr/>
          <p:nvPr/>
        </p:nvSpPr>
        <p:spPr>
          <a:xfrm rot="5400000">
            <a:off x="7439477" y="3763545"/>
            <a:ext cx="302507" cy="180530"/>
          </a:xfrm>
          <a:prstGeom prst="righ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29 Flecha derecha"/>
          <p:cNvSpPr/>
          <p:nvPr/>
        </p:nvSpPr>
        <p:spPr>
          <a:xfrm rot="10800000">
            <a:off x="5930812" y="4679353"/>
            <a:ext cx="504056" cy="216024"/>
          </a:xfrm>
          <a:prstGeom prst="righ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9 Flecha derecha"/>
          <p:cNvSpPr/>
          <p:nvPr/>
        </p:nvSpPr>
        <p:spPr>
          <a:xfrm rot="10800000">
            <a:off x="3080153" y="4815494"/>
            <a:ext cx="504056" cy="216024"/>
          </a:xfrm>
          <a:prstGeom prst="righ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24 CuadroTexto"/>
          <p:cNvSpPr txBox="1"/>
          <p:nvPr/>
        </p:nvSpPr>
        <p:spPr>
          <a:xfrm>
            <a:off x="1033920" y="3204338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Muestra de ADN 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24 CuadroTexto"/>
          <p:cNvSpPr txBox="1"/>
          <p:nvPr/>
        </p:nvSpPr>
        <p:spPr>
          <a:xfrm>
            <a:off x="6726634" y="5583639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err="1" smtClean="0">
                <a:latin typeface="Times New Roman" pitchFamily="18" charset="0"/>
                <a:cs typeface="Times New Roman" pitchFamily="18" charset="0"/>
              </a:rPr>
              <a:t>Mix</a:t>
            </a: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 RFLP (Hha I, Hae III y Hinf I)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24 CuadroTexto"/>
          <p:cNvSpPr txBox="1"/>
          <p:nvPr/>
        </p:nvSpPr>
        <p:spPr>
          <a:xfrm>
            <a:off x="3817547" y="5583638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Incubación a 37°C 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1043608" y="5583637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Perfil de restricción 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24 CuadroTexto"/>
          <p:cNvSpPr txBox="1"/>
          <p:nvPr/>
        </p:nvSpPr>
        <p:spPr>
          <a:xfrm>
            <a:off x="6659722" y="3201855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Amplificación 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24 CuadroTexto"/>
          <p:cNvSpPr txBox="1"/>
          <p:nvPr/>
        </p:nvSpPr>
        <p:spPr>
          <a:xfrm>
            <a:off x="3995936" y="3201854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err="1" smtClean="0">
                <a:latin typeface="Times New Roman" pitchFamily="18" charset="0"/>
                <a:cs typeface="Times New Roman" pitchFamily="18" charset="0"/>
              </a:rPr>
              <a:t>Mix</a:t>
            </a:r>
            <a:r>
              <a:rPr lang="es-EC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PCR (</a:t>
            </a:r>
            <a:r>
              <a:rPr lang="es-EC" sz="1400" dirty="0" err="1" smtClean="0">
                <a:latin typeface="Times New Roman" pitchFamily="18" charset="0"/>
                <a:cs typeface="Times New Roman" pitchFamily="18" charset="0"/>
              </a:rPr>
              <a:t>Primers</a:t>
            </a: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 ITS1 e ITS4) 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66" name="Picture 18" descr="http://www.ldmvet.com.br/imagens/lab/amostra1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356" y="1589126"/>
            <a:ext cx="1602011" cy="14716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24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7 CuadroTexto"/>
          <p:cNvSpPr txBox="1"/>
          <p:nvPr/>
        </p:nvSpPr>
        <p:spPr>
          <a:xfrm>
            <a:off x="1331640" y="764704"/>
            <a:ext cx="68402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ctr">
              <a:defRPr/>
            </a:pPr>
            <a:r>
              <a:rPr lang="es-EC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PCR </a:t>
            </a:r>
            <a:r>
              <a:rPr lang="es-EC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del dominio D1/D2 del segmento 26S </a:t>
            </a:r>
            <a:r>
              <a:rPr lang="es-EC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ADNr</a:t>
            </a:r>
            <a:r>
              <a:rPr lang="es-EC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2" algn="ctr">
              <a:defRPr/>
            </a:pPr>
            <a:r>
              <a:rPr lang="es-EC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secuencias</a:t>
            </a:r>
            <a:endParaRPr lang="es-EC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s-EC" sz="2400" b="1" dirty="0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0" descr="http://fr.cdn.v5.futura-sciences.com/builds/images/rte/RTEmagicC_8905_adn-tube_clc-uc-edu_txdam21568_9dd4e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15" y="1730230"/>
            <a:ext cx="1718504" cy="14716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s://c2.staticflickr.com/2/1360/881269960_8cd40dda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191" y="1738781"/>
            <a:ext cx="1535757" cy="14716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29 Flecha derecha"/>
          <p:cNvSpPr/>
          <p:nvPr/>
        </p:nvSpPr>
        <p:spPr>
          <a:xfrm>
            <a:off x="3068442" y="2366596"/>
            <a:ext cx="504056" cy="216024"/>
          </a:xfrm>
          <a:prstGeom prst="righ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29 Flecha derecha"/>
          <p:cNvSpPr/>
          <p:nvPr/>
        </p:nvSpPr>
        <p:spPr>
          <a:xfrm>
            <a:off x="5933129" y="2358030"/>
            <a:ext cx="504056" cy="216024"/>
          </a:xfrm>
          <a:prstGeom prst="righ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29 Flecha derecha"/>
          <p:cNvSpPr/>
          <p:nvPr/>
        </p:nvSpPr>
        <p:spPr>
          <a:xfrm rot="5400000">
            <a:off x="7403717" y="3668430"/>
            <a:ext cx="433384" cy="239886"/>
          </a:xfrm>
          <a:prstGeom prst="righ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24 CuadroTexto"/>
          <p:cNvSpPr txBox="1"/>
          <p:nvPr/>
        </p:nvSpPr>
        <p:spPr>
          <a:xfrm>
            <a:off x="1033920" y="3204338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Muestra de ADN 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24 CuadroTexto"/>
          <p:cNvSpPr txBox="1"/>
          <p:nvPr/>
        </p:nvSpPr>
        <p:spPr>
          <a:xfrm>
            <a:off x="614510" y="5313236"/>
            <a:ext cx="3168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Alineación de secuencias </a:t>
            </a:r>
            <a:r>
              <a:rPr lang="es-EC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en BLAST 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24 CuadroTexto"/>
          <p:cNvSpPr txBox="1"/>
          <p:nvPr/>
        </p:nvSpPr>
        <p:spPr>
          <a:xfrm>
            <a:off x="6659722" y="3201855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Amplificación 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24 CuadroTexto"/>
          <p:cNvSpPr txBox="1"/>
          <p:nvPr/>
        </p:nvSpPr>
        <p:spPr>
          <a:xfrm>
            <a:off x="3995936" y="3201854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err="1" smtClean="0">
                <a:latin typeface="Times New Roman" pitchFamily="18" charset="0"/>
                <a:cs typeface="Times New Roman" pitchFamily="18" charset="0"/>
              </a:rPr>
              <a:t>Mix</a:t>
            </a:r>
            <a:r>
              <a:rPr lang="es-EC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PCR (</a:t>
            </a:r>
            <a:r>
              <a:rPr lang="es-EC" sz="1400" dirty="0" err="1" smtClean="0">
                <a:latin typeface="Times New Roman" pitchFamily="18" charset="0"/>
                <a:cs typeface="Times New Roman" pitchFamily="18" charset="0"/>
              </a:rPr>
              <a:t>Primers</a:t>
            </a: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 NL1 y NL4) 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 descr="http://www.ldmvet.com.br/imagens/lab/amostra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797" y="1738781"/>
            <a:ext cx="1602011" cy="14716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2012.igem.org/wiki/images/5/5e/Sponsor_geneiou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282" y="4217591"/>
            <a:ext cx="1900139" cy="78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4 CuadroTexto"/>
          <p:cNvSpPr txBox="1"/>
          <p:nvPr/>
        </p:nvSpPr>
        <p:spPr>
          <a:xfrm>
            <a:off x="6876255" y="5149180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Secuencias consenso 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/>
          <a:srcRect l="4980" t="28161" r="7387" b="47047"/>
          <a:stretch/>
        </p:blipFill>
        <p:spPr>
          <a:xfrm>
            <a:off x="614510" y="4058182"/>
            <a:ext cx="5318619" cy="11602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29 Flecha derecha"/>
          <p:cNvSpPr/>
          <p:nvPr/>
        </p:nvSpPr>
        <p:spPr>
          <a:xfrm rot="10800000">
            <a:off x="6145013" y="4596406"/>
            <a:ext cx="433384" cy="239886"/>
          </a:xfrm>
          <a:prstGeom prst="righ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6933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7 CuadroTexto"/>
          <p:cNvSpPr txBox="1"/>
          <p:nvPr/>
        </p:nvSpPr>
        <p:spPr>
          <a:xfrm>
            <a:off x="-971597" y="4673429"/>
            <a:ext cx="5976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Índices de Diversidad</a:t>
            </a:r>
            <a:endParaRPr lang="es-EC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4"/>
          <a:srcRect l="10265" t="17027" r="49946" b="32098"/>
          <a:stretch/>
        </p:blipFill>
        <p:spPr bwMode="auto">
          <a:xfrm>
            <a:off x="5796136" y="4284500"/>
            <a:ext cx="2556794" cy="166545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3748926" y="5549840"/>
            <a:ext cx="2047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95% de confianza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http://www.phylogenetics.ru/wp-content/uploads/2011/10/pr11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829" y="2132855"/>
            <a:ext cx="1955291" cy="11187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2614728" y="1100301"/>
            <a:ext cx="46875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Construcción de árbol filogenético</a:t>
            </a:r>
            <a:endParaRPr lang="es-EC" sz="2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/>
          <a:srcRect l="31183" t="39172" r="35057" b="37203"/>
          <a:stretch/>
        </p:blipFill>
        <p:spPr>
          <a:xfrm>
            <a:off x="827584" y="2132855"/>
            <a:ext cx="2088232" cy="11187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316" name="Picture 4" descr="http://pseudomonas-syringae.org/images/MEGA4tree-NJ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809" y="1979465"/>
            <a:ext cx="1680121" cy="14306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740083" y="3251561"/>
            <a:ext cx="2047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Alineamiento en Mega 6.06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3639045" y="3251561"/>
            <a:ext cx="20472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Eliminación de fragmentos ambiguos en </a:t>
            </a:r>
            <a:r>
              <a:rPr lang="es-EC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GBlocks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541652" y="3414298"/>
            <a:ext cx="2047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Árbol filogenético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Mega 6.06</a:t>
            </a:r>
          </a:p>
        </p:txBody>
      </p:sp>
      <p:sp>
        <p:nvSpPr>
          <p:cNvPr id="19" name="29 Flecha derecha"/>
          <p:cNvSpPr/>
          <p:nvPr/>
        </p:nvSpPr>
        <p:spPr>
          <a:xfrm>
            <a:off x="3068442" y="2564904"/>
            <a:ext cx="504056" cy="216024"/>
          </a:xfrm>
          <a:prstGeom prst="righ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29 Flecha derecha"/>
          <p:cNvSpPr/>
          <p:nvPr/>
        </p:nvSpPr>
        <p:spPr>
          <a:xfrm>
            <a:off x="5868144" y="2564904"/>
            <a:ext cx="504056" cy="216024"/>
          </a:xfrm>
          <a:prstGeom prst="righ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9462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17 CuadroTexto"/>
          <p:cNvSpPr txBox="1"/>
          <p:nvPr/>
        </p:nvSpPr>
        <p:spPr>
          <a:xfrm>
            <a:off x="3203575" y="871538"/>
            <a:ext cx="35290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C" sz="20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Índice de contenidos</a:t>
            </a: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3 Diagrama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8213334"/>
              </p:ext>
            </p:extLst>
          </p:nvPr>
        </p:nvGraphicFramePr>
        <p:xfrm>
          <a:off x="3419872" y="1547458"/>
          <a:ext cx="439473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9"/>
          <a:srcRect l="30076" t="29328" r="61069" b="14563"/>
          <a:stretch/>
        </p:blipFill>
        <p:spPr>
          <a:xfrm>
            <a:off x="1005775" y="1153064"/>
            <a:ext cx="1343665" cy="478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7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17 CuadroTexto"/>
          <p:cNvSpPr txBox="1"/>
          <p:nvPr/>
        </p:nvSpPr>
        <p:spPr>
          <a:xfrm>
            <a:off x="3203575" y="871538"/>
            <a:ext cx="3529013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C" sz="24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Índice de contenidos</a:t>
            </a: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3 Diagrama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9532589"/>
              </p:ext>
            </p:extLst>
          </p:nvPr>
        </p:nvGraphicFramePr>
        <p:xfrm>
          <a:off x="3419872" y="1547458"/>
          <a:ext cx="439473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9"/>
          <a:srcRect l="30076" t="29328" r="61069" b="14563"/>
          <a:stretch/>
        </p:blipFill>
        <p:spPr>
          <a:xfrm>
            <a:off x="1005775" y="1153064"/>
            <a:ext cx="1343665" cy="4786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7 CuadroTexto"/>
          <p:cNvSpPr txBox="1"/>
          <p:nvPr/>
        </p:nvSpPr>
        <p:spPr>
          <a:xfrm>
            <a:off x="1547155" y="663079"/>
            <a:ext cx="5976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Descripción de las colonias</a:t>
            </a:r>
            <a:endParaRPr lang="es-EC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22 Imagen"/>
          <p:cNvPicPr/>
          <p:nvPr/>
        </p:nvPicPr>
        <p:blipFill rotWithShape="1">
          <a:blip r:embed="rId4"/>
          <a:srcRect l="5438" t="12614" r="5504" b="18227"/>
          <a:stretch/>
        </p:blipFill>
        <p:spPr>
          <a:xfrm>
            <a:off x="2349440" y="1268760"/>
            <a:ext cx="2016224" cy="12085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17 Imagen"/>
          <p:cNvPicPr/>
          <p:nvPr/>
        </p:nvPicPr>
        <p:blipFill rotWithShape="1">
          <a:blip r:embed="rId5"/>
          <a:srcRect l="5079" t="13674" r="18057" b="17308"/>
          <a:stretch/>
        </p:blipFill>
        <p:spPr>
          <a:xfrm>
            <a:off x="917796" y="2780928"/>
            <a:ext cx="2016224" cy="12110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23 Imagen"/>
          <p:cNvPicPr/>
          <p:nvPr/>
        </p:nvPicPr>
        <p:blipFill rotWithShape="1">
          <a:blip r:embed="rId6"/>
          <a:srcRect l="5650" t="7423" r="6272" b="14138"/>
          <a:stretch/>
        </p:blipFill>
        <p:spPr>
          <a:xfrm>
            <a:off x="3702582" y="2780928"/>
            <a:ext cx="2027014" cy="12066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21 Imagen"/>
          <p:cNvPicPr/>
          <p:nvPr/>
        </p:nvPicPr>
        <p:blipFill rotWithShape="1">
          <a:blip r:embed="rId7"/>
          <a:srcRect l="6172" t="11068" r="6026" b="15710"/>
          <a:stretch/>
        </p:blipFill>
        <p:spPr>
          <a:xfrm>
            <a:off x="6412842" y="2780928"/>
            <a:ext cx="2027014" cy="12088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20 Imagen"/>
          <p:cNvPicPr/>
          <p:nvPr/>
        </p:nvPicPr>
        <p:blipFill rotWithShape="1">
          <a:blip r:embed="rId8"/>
          <a:srcRect l="8203" t="9203" r="8965" b="15167"/>
          <a:stretch/>
        </p:blipFill>
        <p:spPr>
          <a:xfrm>
            <a:off x="917796" y="4509120"/>
            <a:ext cx="2016224" cy="13024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19 Imagen"/>
          <p:cNvPicPr/>
          <p:nvPr/>
        </p:nvPicPr>
        <p:blipFill rotWithShape="1">
          <a:blip r:embed="rId9"/>
          <a:srcRect l="6646" t="13291" r="8622" b="14307"/>
          <a:stretch/>
        </p:blipFill>
        <p:spPr>
          <a:xfrm>
            <a:off x="3738456" y="4509120"/>
            <a:ext cx="1955266" cy="13162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ángulo 1"/>
          <p:cNvSpPr/>
          <p:nvPr/>
        </p:nvSpPr>
        <p:spPr>
          <a:xfrm>
            <a:off x="2633636" y="2420888"/>
            <a:ext cx="13083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Candida sake</a:t>
            </a:r>
            <a:endParaRPr lang="es-EC" sz="1600" dirty="0"/>
          </a:p>
        </p:txBody>
      </p:sp>
      <p:sp>
        <p:nvSpPr>
          <p:cNvPr id="3" name="Rectángulo 2"/>
          <p:cNvSpPr/>
          <p:nvPr/>
        </p:nvSpPr>
        <p:spPr>
          <a:xfrm>
            <a:off x="5066953" y="2348880"/>
            <a:ext cx="19030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Candida zeylanoides</a:t>
            </a:r>
            <a:endParaRPr lang="es-EC" sz="1600" dirty="0"/>
          </a:p>
        </p:txBody>
      </p:sp>
      <p:sp>
        <p:nvSpPr>
          <p:cNvPr id="4" name="Rectángulo 3"/>
          <p:cNvSpPr/>
          <p:nvPr/>
        </p:nvSpPr>
        <p:spPr>
          <a:xfrm>
            <a:off x="276567" y="3933056"/>
            <a:ext cx="31149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Cystofilobasidium infirmominiatum</a:t>
            </a:r>
            <a:endParaRPr lang="es-EC" sz="1600" dirty="0"/>
          </a:p>
        </p:txBody>
      </p:sp>
      <p:sp>
        <p:nvSpPr>
          <p:cNvPr id="15" name="Rectángulo 14"/>
          <p:cNvSpPr/>
          <p:nvPr/>
        </p:nvSpPr>
        <p:spPr>
          <a:xfrm>
            <a:off x="3639512" y="3933056"/>
            <a:ext cx="21531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Debaryomyces hansenii</a:t>
            </a:r>
            <a:endParaRPr lang="es-EC" sz="1600" dirty="0"/>
          </a:p>
        </p:txBody>
      </p:sp>
      <p:sp>
        <p:nvSpPr>
          <p:cNvPr id="16" name="Rectángulo 15"/>
          <p:cNvSpPr/>
          <p:nvPr/>
        </p:nvSpPr>
        <p:spPr>
          <a:xfrm>
            <a:off x="6430391" y="3933056"/>
            <a:ext cx="20505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Guehomyces pullulans</a:t>
            </a:r>
            <a:endParaRPr lang="es-EC" sz="1600" dirty="0"/>
          </a:p>
        </p:txBody>
      </p:sp>
      <p:pic>
        <p:nvPicPr>
          <p:cNvPr id="21" name="28 Imagen"/>
          <p:cNvPicPr/>
          <p:nvPr/>
        </p:nvPicPr>
        <p:blipFill rotWithShape="1">
          <a:blip r:embed="rId10"/>
          <a:srcRect l="5400" t="9422" r="10439" b="13086"/>
          <a:stretch/>
        </p:blipFill>
        <p:spPr>
          <a:xfrm>
            <a:off x="5075796" y="1268760"/>
            <a:ext cx="1955266" cy="11469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18 Imagen"/>
          <p:cNvPicPr/>
          <p:nvPr/>
        </p:nvPicPr>
        <p:blipFill rotWithShape="1">
          <a:blip r:embed="rId11"/>
          <a:srcRect l="5762" t="7814" r="11025" b="17308"/>
          <a:stretch/>
        </p:blipFill>
        <p:spPr>
          <a:xfrm>
            <a:off x="6412841" y="4509120"/>
            <a:ext cx="2027015" cy="12633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ángulo 16"/>
          <p:cNvSpPr/>
          <p:nvPr/>
        </p:nvSpPr>
        <p:spPr>
          <a:xfrm>
            <a:off x="6646327" y="5723689"/>
            <a:ext cx="15600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Rhodotorula </a:t>
            </a:r>
            <a:r>
              <a:rPr lang="es-EC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sp. </a:t>
            </a:r>
            <a:endParaRPr lang="es-EC" sz="1600" dirty="0"/>
          </a:p>
        </p:txBody>
      </p:sp>
      <p:sp>
        <p:nvSpPr>
          <p:cNvPr id="18" name="Rectángulo 17"/>
          <p:cNvSpPr/>
          <p:nvPr/>
        </p:nvSpPr>
        <p:spPr>
          <a:xfrm>
            <a:off x="857811" y="5772443"/>
            <a:ext cx="20762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Leucosporidium scottii</a:t>
            </a:r>
            <a:endParaRPr lang="es-EC" sz="1600" dirty="0"/>
          </a:p>
        </p:txBody>
      </p:sp>
      <p:sp>
        <p:nvSpPr>
          <p:cNvPr id="19" name="Rectángulo 18"/>
          <p:cNvSpPr/>
          <p:nvPr/>
        </p:nvSpPr>
        <p:spPr>
          <a:xfrm>
            <a:off x="3774555" y="5757054"/>
            <a:ext cx="19495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Rhodotorula laryngis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333244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7 CuadroTexto"/>
          <p:cNvSpPr txBox="1"/>
          <p:nvPr/>
        </p:nvSpPr>
        <p:spPr>
          <a:xfrm>
            <a:off x="1547154" y="978080"/>
            <a:ext cx="5976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Descripción de las colonias</a:t>
            </a:r>
          </a:p>
        </p:txBody>
      </p:sp>
      <p:pic>
        <p:nvPicPr>
          <p:cNvPr id="11" name="25 Imagen"/>
          <p:cNvPicPr/>
          <p:nvPr/>
        </p:nvPicPr>
        <p:blipFill rotWithShape="1">
          <a:blip r:embed="rId4"/>
          <a:srcRect l="6105" t="12322" r="6400" b="13521"/>
          <a:stretch/>
        </p:blipFill>
        <p:spPr>
          <a:xfrm>
            <a:off x="5292080" y="1857894"/>
            <a:ext cx="2228180" cy="14270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26 Imagen"/>
          <p:cNvPicPr/>
          <p:nvPr/>
        </p:nvPicPr>
        <p:blipFill rotWithShape="1">
          <a:blip r:embed="rId5"/>
          <a:srcRect l="6017" t="21811" r="30805" b="19022"/>
          <a:stretch/>
        </p:blipFill>
        <p:spPr>
          <a:xfrm>
            <a:off x="1547154" y="1857894"/>
            <a:ext cx="2088742" cy="14270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ángulo 13"/>
          <p:cNvSpPr/>
          <p:nvPr/>
        </p:nvSpPr>
        <p:spPr>
          <a:xfrm>
            <a:off x="5331196" y="3287300"/>
            <a:ext cx="2098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Cryptococcus victoriae</a:t>
            </a:r>
          </a:p>
          <a:p>
            <a:pPr algn="ctr"/>
            <a:r>
              <a:rPr lang="es-EC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CLQCA-ANT-097</a:t>
            </a:r>
            <a:r>
              <a:rPr lang="es-EC" sz="16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EC" sz="1600" dirty="0"/>
          </a:p>
        </p:txBody>
      </p:sp>
      <p:sp>
        <p:nvSpPr>
          <p:cNvPr id="7" name="CuadroTexto 6"/>
          <p:cNvSpPr txBox="1"/>
          <p:nvPr/>
        </p:nvSpPr>
        <p:spPr>
          <a:xfrm>
            <a:off x="2586037" y="3991449"/>
            <a:ext cx="432048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 macroscópicas dependen de:</a:t>
            </a:r>
          </a:p>
          <a:p>
            <a:endParaRPr lang="es-EC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Medio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cultivo.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patrón de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gemación.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Tamaño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la forma de las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células.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181699" y="2109774"/>
            <a:ext cx="5645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5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≠</a:t>
            </a:r>
            <a:endParaRPr lang="es-EC" b="1" dirty="0"/>
          </a:p>
        </p:txBody>
      </p:sp>
      <p:sp>
        <p:nvSpPr>
          <p:cNvPr id="17" name="Rectángulo 16"/>
          <p:cNvSpPr/>
          <p:nvPr/>
        </p:nvSpPr>
        <p:spPr>
          <a:xfrm>
            <a:off x="1577825" y="3284984"/>
            <a:ext cx="2098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Cryptococcus victoriae</a:t>
            </a:r>
          </a:p>
          <a:p>
            <a:pPr algn="ctr"/>
            <a:r>
              <a:rPr lang="es-EC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CLQCA-ANT-105</a:t>
            </a:r>
            <a:r>
              <a:rPr lang="es-EC" sz="16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139802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7 CuadroTexto"/>
          <p:cNvSpPr txBox="1"/>
          <p:nvPr/>
        </p:nvSpPr>
        <p:spPr>
          <a:xfrm>
            <a:off x="1547155" y="692696"/>
            <a:ext cx="5976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Caracterización Microscópica</a:t>
            </a:r>
            <a:endParaRPr lang="es-EC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946613"/>
              </p:ext>
            </p:extLst>
          </p:nvPr>
        </p:nvGraphicFramePr>
        <p:xfrm>
          <a:off x="616578" y="1278944"/>
          <a:ext cx="7848873" cy="4556760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2515262"/>
                <a:gridCol w="936104"/>
                <a:gridCol w="1008112"/>
                <a:gridCol w="1728192"/>
                <a:gridCol w="1661203"/>
              </a:tblGrid>
              <a:tr h="2909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Especie/número de aislados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Ancho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Longitud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Forma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Tipo de gemación (sitio)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</a:tr>
              <a:tr h="251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b="0" i="1" dirty="0">
                          <a:effectLst/>
                        </a:rPr>
                        <a:t>Candida </a:t>
                      </a:r>
                      <a:r>
                        <a:rPr lang="es-EC" sz="1300" b="0" i="1" dirty="0" smtClean="0">
                          <a:effectLst/>
                        </a:rPr>
                        <a:t>sake </a:t>
                      </a:r>
                      <a:r>
                        <a:rPr lang="es-EC" sz="1300" b="0" dirty="0" smtClean="0">
                          <a:effectLst/>
                        </a:rPr>
                        <a:t>(5)</a:t>
                      </a:r>
                      <a:endParaRPr lang="es-EC" sz="13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6-7 μm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11-15 </a:t>
                      </a:r>
                      <a:r>
                        <a:rPr lang="es-EC" sz="1300" dirty="0">
                          <a:effectLst/>
                        </a:rPr>
                        <a:t>μm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Globosa,</a:t>
                      </a:r>
                      <a:r>
                        <a:rPr lang="es-EC" sz="1300" baseline="0" dirty="0" smtClean="0">
                          <a:effectLst/>
                        </a:rPr>
                        <a:t> </a:t>
                      </a:r>
                      <a:r>
                        <a:rPr lang="es-EC" sz="1300" dirty="0" smtClean="0">
                          <a:effectLst/>
                        </a:rPr>
                        <a:t>Subglobosa</a:t>
                      </a:r>
                      <a:r>
                        <a:rPr lang="es-EC" sz="1300" baseline="0" dirty="0" smtClean="0">
                          <a:effectLst/>
                        </a:rPr>
                        <a:t> o Elongada 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Multipolar de base estrecha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</a:tr>
              <a:tr h="273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b="0" i="1" dirty="0">
                          <a:effectLst/>
                        </a:rPr>
                        <a:t>Candida </a:t>
                      </a:r>
                      <a:r>
                        <a:rPr lang="es-EC" sz="1300" b="0" i="1" dirty="0" smtClean="0">
                          <a:effectLst/>
                        </a:rPr>
                        <a:t>zeylanoides </a:t>
                      </a:r>
                      <a:r>
                        <a:rPr lang="es-EC" sz="1300" b="0" dirty="0" smtClean="0">
                          <a:effectLst/>
                        </a:rPr>
                        <a:t>(1)</a:t>
                      </a:r>
                      <a:endParaRPr lang="es-EC" sz="13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5-6 μm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6-7 μm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Subglobosa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Monopolar de base estrecha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</a:tr>
              <a:tr h="2982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b="0" i="1" dirty="0">
                          <a:effectLst/>
                        </a:rPr>
                        <a:t>Cryptococcus </a:t>
                      </a:r>
                      <a:r>
                        <a:rPr lang="es-EC" sz="1300" b="0" i="1" dirty="0" smtClean="0">
                          <a:effectLst/>
                        </a:rPr>
                        <a:t>victoriae </a:t>
                      </a:r>
                      <a:r>
                        <a:rPr lang="es-EC" sz="1300" b="0" dirty="0" smtClean="0">
                          <a:effectLst/>
                        </a:rPr>
                        <a:t>(3)</a:t>
                      </a:r>
                      <a:endParaRPr lang="es-EC" sz="13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4-10 μm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7-14 μm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Ovoide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Bipolar de base estrecha y ancha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</a:tr>
              <a:tr h="311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b="0" i="1" dirty="0">
                          <a:effectLst/>
                        </a:rPr>
                        <a:t>Cystofilobasidium </a:t>
                      </a:r>
                      <a:r>
                        <a:rPr lang="es-EC" sz="1300" b="0" i="1" dirty="0" smtClean="0">
                          <a:effectLst/>
                        </a:rPr>
                        <a:t>infirmominiatum </a:t>
                      </a:r>
                      <a:r>
                        <a:rPr lang="es-EC" sz="1300" b="0" dirty="0" smtClean="0">
                          <a:effectLst/>
                        </a:rPr>
                        <a:t>(1)</a:t>
                      </a:r>
                      <a:endParaRPr lang="es-EC" sz="13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4-5 μm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9-10 μm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Elipsoidal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err="1">
                          <a:effectLst/>
                        </a:rPr>
                        <a:t>Monopolar</a:t>
                      </a:r>
                      <a:r>
                        <a:rPr lang="es-EC" sz="1300" dirty="0">
                          <a:effectLst/>
                        </a:rPr>
                        <a:t> de base estrecha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</a:tr>
              <a:tr h="271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b="0" i="1" dirty="0">
                          <a:effectLst/>
                        </a:rPr>
                        <a:t>Debaryomyces </a:t>
                      </a:r>
                      <a:r>
                        <a:rPr lang="es-EC" sz="1300" b="0" i="1" dirty="0" smtClean="0">
                          <a:effectLst/>
                        </a:rPr>
                        <a:t>hansenii </a:t>
                      </a:r>
                      <a:r>
                        <a:rPr lang="es-EC" sz="1300" b="0" dirty="0" smtClean="0">
                          <a:effectLst/>
                        </a:rPr>
                        <a:t>(6)</a:t>
                      </a:r>
                      <a:endParaRPr lang="es-EC" sz="13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4-9 μm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4-9 μm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Globosa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Multipolar de base estrecha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</a:tr>
              <a:tr h="271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b="0" i="1" dirty="0">
                          <a:effectLst/>
                        </a:rPr>
                        <a:t>Guehomyces </a:t>
                      </a:r>
                      <a:r>
                        <a:rPr lang="es-EC" sz="1300" b="0" i="1" dirty="0" smtClean="0">
                          <a:effectLst/>
                        </a:rPr>
                        <a:t>pullulans </a:t>
                      </a:r>
                      <a:r>
                        <a:rPr lang="es-EC" sz="1300" b="0" dirty="0" smtClean="0">
                          <a:effectLst/>
                        </a:rPr>
                        <a:t>(2)</a:t>
                      </a:r>
                      <a:endParaRPr lang="es-EC" sz="13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4-7 μm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9-16 μm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Elipsoidal</a:t>
                      </a:r>
                      <a:r>
                        <a:rPr lang="es-EC" sz="1300" baseline="0" dirty="0" smtClean="0">
                          <a:effectLst/>
                        </a:rPr>
                        <a:t> u </a:t>
                      </a:r>
                      <a:r>
                        <a:rPr lang="es-EC" sz="1300" dirty="0" smtClean="0">
                          <a:effectLst/>
                        </a:rPr>
                        <a:t>Ovoide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Monopolar de base estrecha y ancha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</a:tr>
              <a:tr h="273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b="0" i="1" dirty="0">
                          <a:effectLst/>
                        </a:rPr>
                        <a:t>Leucosporidium </a:t>
                      </a:r>
                      <a:r>
                        <a:rPr lang="es-EC" sz="1300" b="0" i="1" dirty="0" smtClean="0">
                          <a:effectLst/>
                        </a:rPr>
                        <a:t>scottii </a:t>
                      </a:r>
                      <a:r>
                        <a:rPr lang="es-EC" sz="1300" b="0" dirty="0" smtClean="0">
                          <a:effectLst/>
                        </a:rPr>
                        <a:t>(56)</a:t>
                      </a:r>
                      <a:endParaRPr lang="es-EC" sz="13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4-5 μm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4-8 </a:t>
                      </a:r>
                      <a:r>
                        <a:rPr lang="es-EC" sz="1300" dirty="0">
                          <a:effectLst/>
                        </a:rPr>
                        <a:t>μm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Subglobosa o Globosa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Monopolar de base estrecha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</a:tr>
              <a:tr h="2725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b="0" i="1" dirty="0">
                          <a:effectLst/>
                        </a:rPr>
                        <a:t>Rhodotorula </a:t>
                      </a:r>
                      <a:r>
                        <a:rPr lang="es-EC" sz="1300" b="0" i="1" dirty="0" smtClean="0">
                          <a:effectLst/>
                        </a:rPr>
                        <a:t>laryngis </a:t>
                      </a:r>
                      <a:r>
                        <a:rPr lang="es-EC" sz="1300" b="0" dirty="0" smtClean="0">
                          <a:effectLst/>
                        </a:rPr>
                        <a:t>(5)</a:t>
                      </a:r>
                      <a:endParaRPr lang="es-EC" sz="13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5-6 μm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9-11 </a:t>
                      </a:r>
                      <a:r>
                        <a:rPr lang="es-EC" sz="1300" dirty="0">
                          <a:effectLst/>
                        </a:rPr>
                        <a:t>μm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Subglobosa u Ovoide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err="1">
                          <a:effectLst/>
                        </a:rPr>
                        <a:t>Monopolar</a:t>
                      </a:r>
                      <a:r>
                        <a:rPr lang="es-EC" sz="1300" dirty="0">
                          <a:effectLst/>
                        </a:rPr>
                        <a:t> de base estrecha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</a:tr>
              <a:tr h="275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b="0" i="1" dirty="0">
                          <a:effectLst/>
                        </a:rPr>
                        <a:t>Rhodotorula</a:t>
                      </a:r>
                      <a:r>
                        <a:rPr lang="es-EC" sz="1300" b="0" dirty="0">
                          <a:effectLst/>
                        </a:rPr>
                        <a:t> sp</a:t>
                      </a:r>
                      <a:r>
                        <a:rPr lang="es-EC" sz="1300" b="0" dirty="0" smtClean="0">
                          <a:effectLst/>
                        </a:rPr>
                        <a:t>. (22) </a:t>
                      </a:r>
                      <a:endParaRPr lang="es-EC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4-5 μm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10-13 </a:t>
                      </a:r>
                      <a:r>
                        <a:rPr lang="es-EC" sz="1300" dirty="0">
                          <a:effectLst/>
                        </a:rPr>
                        <a:t>μm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Subglobosa u Ovoide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err="1">
                          <a:effectLst/>
                        </a:rPr>
                        <a:t>Monopolar</a:t>
                      </a:r>
                      <a:r>
                        <a:rPr lang="es-EC" sz="1300" dirty="0">
                          <a:effectLst/>
                        </a:rPr>
                        <a:t>/Bipolar de base estrecha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0" marR="5304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353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1577386" y="2994912"/>
            <a:ext cx="2098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Cryptococcus victoriae</a:t>
            </a:r>
          </a:p>
          <a:p>
            <a:pPr algn="ctr"/>
            <a:r>
              <a:rPr lang="es-EC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CLQCA-ANT-097</a:t>
            </a:r>
            <a:r>
              <a:rPr lang="es-EC" sz="16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EC" sz="1600" dirty="0"/>
          </a:p>
        </p:txBody>
      </p:sp>
      <p:sp>
        <p:nvSpPr>
          <p:cNvPr id="14" name="Rectángulo 13"/>
          <p:cNvSpPr/>
          <p:nvPr/>
        </p:nvSpPr>
        <p:spPr>
          <a:xfrm>
            <a:off x="5683262" y="2931912"/>
            <a:ext cx="2098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Cryptococcus victoriae</a:t>
            </a:r>
          </a:p>
          <a:p>
            <a:pPr algn="ctr"/>
            <a:r>
              <a:rPr lang="es-EC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CLQCA-ANT-105</a:t>
            </a:r>
            <a:r>
              <a:rPr lang="es-EC" sz="16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EC" sz="1600" dirty="0"/>
          </a:p>
        </p:txBody>
      </p:sp>
      <p:sp>
        <p:nvSpPr>
          <p:cNvPr id="7" name="CuadroTexto 6"/>
          <p:cNvSpPr txBox="1"/>
          <p:nvPr/>
        </p:nvSpPr>
        <p:spPr>
          <a:xfrm>
            <a:off x="2205423" y="3674603"/>
            <a:ext cx="5318904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 características microscópicas dependen de:</a:t>
            </a:r>
          </a:p>
          <a:p>
            <a:endPara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citoesqueleto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arquitectura de la pared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celular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ondicionamiento ambiental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Antecedentes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genéticos </a:t>
            </a:r>
            <a:endPara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Mecanismos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regulación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enzimática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181699" y="2109774"/>
            <a:ext cx="5645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5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≠</a:t>
            </a:r>
            <a:endParaRPr lang="es-EC" b="1" dirty="0"/>
          </a:p>
        </p:txBody>
      </p:sp>
      <p:sp>
        <p:nvSpPr>
          <p:cNvPr id="13" name="17 CuadroTexto"/>
          <p:cNvSpPr txBox="1"/>
          <p:nvPr/>
        </p:nvSpPr>
        <p:spPr>
          <a:xfrm>
            <a:off x="1547664" y="764704"/>
            <a:ext cx="5976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Caracterización Microscópica</a:t>
            </a:r>
            <a:endParaRPr lang="es-EC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Imagen 14" descr="C:\Users\Hogar\Dropbox\Tesis-David\FOTOS MICRO\ant lote 4\ANT-09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074" y="1439401"/>
            <a:ext cx="2111276" cy="1492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 descr="C:\Users\Hogar\Dropbox\Tesis-David\FOTOS MICRO\ANT total\ANT-10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46" y="1434462"/>
            <a:ext cx="2183284" cy="1497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926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7 CuadroTexto"/>
          <p:cNvSpPr txBox="1"/>
          <p:nvPr/>
        </p:nvSpPr>
        <p:spPr>
          <a:xfrm>
            <a:off x="1691680" y="899549"/>
            <a:ext cx="5976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Perfiles de asimilación de azúcares</a:t>
            </a:r>
            <a:endParaRPr lang="es-EC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133837"/>
              </p:ext>
            </p:extLst>
          </p:nvPr>
        </p:nvGraphicFramePr>
        <p:xfrm>
          <a:off x="267062" y="1556792"/>
          <a:ext cx="8659112" cy="4334354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1457175"/>
                <a:gridCol w="744159"/>
                <a:gridCol w="768009"/>
                <a:gridCol w="792088"/>
                <a:gridCol w="792088"/>
                <a:gridCol w="792088"/>
                <a:gridCol w="792088"/>
                <a:gridCol w="792088"/>
                <a:gridCol w="864096"/>
                <a:gridCol w="865233"/>
              </a:tblGrid>
              <a:tr h="2524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>
                          <a:effectLst/>
                        </a:rPr>
                        <a:t>Especie/número de aislados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GLU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XIL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MAL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GAL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LAC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SAC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RAF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CEL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ALM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</a:tr>
              <a:tr h="303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>
                          <a:effectLst/>
                        </a:rPr>
                        <a:t>Candida </a:t>
                      </a:r>
                      <a:r>
                        <a:rPr lang="es-EC" sz="1200" i="1" dirty="0" smtClean="0">
                          <a:effectLst/>
                        </a:rPr>
                        <a:t>sake </a:t>
                      </a:r>
                      <a:r>
                        <a:rPr lang="es-EC" sz="1200" dirty="0" smtClean="0">
                          <a:effectLst/>
                        </a:rPr>
                        <a:t>(5)</a:t>
                      </a:r>
                      <a:endParaRPr lang="es-EC" sz="12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+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+/L/W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+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L/W/-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+/L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+/W/-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S/W/-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+/L/-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</a:tr>
              <a:tr h="303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>
                          <a:effectLst/>
                        </a:rPr>
                        <a:t>Candida </a:t>
                      </a:r>
                      <a:r>
                        <a:rPr lang="es-EC" sz="1200" i="1" dirty="0" smtClean="0">
                          <a:effectLst/>
                        </a:rPr>
                        <a:t>zeylanoides </a:t>
                      </a:r>
                      <a:r>
                        <a:rPr lang="es-EC" sz="1200" dirty="0" smtClean="0">
                          <a:effectLst/>
                        </a:rPr>
                        <a:t>(1)</a:t>
                      </a:r>
                      <a:endParaRPr lang="es-EC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W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W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W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W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W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</a:tr>
              <a:tr h="3264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>
                          <a:effectLst/>
                        </a:rPr>
                        <a:t>Cryptococcus </a:t>
                      </a:r>
                      <a:r>
                        <a:rPr lang="es-EC" sz="1200" i="1" dirty="0" smtClean="0">
                          <a:effectLst/>
                        </a:rPr>
                        <a:t>victoriae </a:t>
                      </a:r>
                      <a:r>
                        <a:rPr lang="es-EC" sz="1200" dirty="0" smtClean="0">
                          <a:effectLst/>
                        </a:rPr>
                        <a:t>(3)</a:t>
                      </a:r>
                      <a:endParaRPr lang="es-EC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S/W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W/-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S/-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S/W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S/-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W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-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W/-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W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>
                          <a:effectLst/>
                        </a:rPr>
                        <a:t>Cystofilobasidium </a:t>
                      </a:r>
                      <a:r>
                        <a:rPr lang="es-EC" sz="1200" i="1" dirty="0" smtClean="0">
                          <a:effectLst/>
                        </a:rPr>
                        <a:t>infirmominiatum </a:t>
                      </a:r>
                      <a:r>
                        <a:rPr lang="es-EC" sz="1200" dirty="0" smtClean="0">
                          <a:effectLst/>
                        </a:rPr>
                        <a:t>(1)</a:t>
                      </a:r>
                      <a:endParaRPr lang="es-EC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W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W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</a:tr>
              <a:tr h="303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>
                          <a:effectLst/>
                        </a:rPr>
                        <a:t>Debaryomyces </a:t>
                      </a:r>
                      <a:r>
                        <a:rPr lang="es-EC" sz="1200" i="1" dirty="0" smtClean="0">
                          <a:effectLst/>
                        </a:rPr>
                        <a:t>hansenii </a:t>
                      </a:r>
                      <a:r>
                        <a:rPr lang="es-EC" sz="1200" dirty="0" smtClean="0">
                          <a:effectLst/>
                        </a:rPr>
                        <a:t>(6)</a:t>
                      </a:r>
                      <a:endParaRPr lang="es-EC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+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+/L/W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+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+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W/-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+/S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+/L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+/L/S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+/L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</a:tr>
              <a:tr h="303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>
                          <a:effectLst/>
                        </a:rPr>
                        <a:t>Guehomyces </a:t>
                      </a:r>
                      <a:r>
                        <a:rPr lang="es-EC" sz="1200" i="1" dirty="0" smtClean="0">
                          <a:effectLst/>
                        </a:rPr>
                        <a:t>pullulans </a:t>
                      </a:r>
                      <a:r>
                        <a:rPr lang="es-EC" sz="1200" dirty="0" smtClean="0">
                          <a:effectLst/>
                        </a:rPr>
                        <a:t>(2)</a:t>
                      </a:r>
                      <a:endParaRPr lang="es-EC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S/W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W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W/-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W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S/W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S/-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W/-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</a:tr>
              <a:tr h="303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>
                          <a:effectLst/>
                        </a:rPr>
                        <a:t>Leucosporidium </a:t>
                      </a:r>
                      <a:r>
                        <a:rPr lang="es-EC" sz="1200" i="1" dirty="0" smtClean="0">
                          <a:effectLst/>
                        </a:rPr>
                        <a:t>scottii </a:t>
                      </a:r>
                      <a:r>
                        <a:rPr lang="es-EC" sz="1200" dirty="0" smtClean="0">
                          <a:effectLst/>
                        </a:rPr>
                        <a:t>(56)</a:t>
                      </a:r>
                      <a:endParaRPr lang="es-EC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S/W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W/-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L/S/W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W/-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L/W/S/-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S/W/-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</a:tr>
              <a:tr h="303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>
                          <a:effectLst/>
                        </a:rPr>
                        <a:t>Rhodotorula </a:t>
                      </a:r>
                      <a:r>
                        <a:rPr lang="es-EC" sz="1200" i="1" dirty="0" smtClean="0">
                          <a:effectLst/>
                        </a:rPr>
                        <a:t>laryngis </a:t>
                      </a:r>
                      <a:r>
                        <a:rPr lang="es-EC" sz="1200" dirty="0" smtClean="0">
                          <a:effectLst/>
                        </a:rPr>
                        <a:t>(5)</a:t>
                      </a:r>
                      <a:endParaRPr lang="es-EC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S/W/-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S/W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</a:tr>
              <a:tr h="4554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>
                          <a:effectLst/>
                        </a:rPr>
                        <a:t>Rhodotorula</a:t>
                      </a:r>
                      <a:r>
                        <a:rPr lang="es-EC" sz="1200" dirty="0">
                          <a:effectLst/>
                        </a:rPr>
                        <a:t> sp</a:t>
                      </a:r>
                      <a:r>
                        <a:rPr lang="es-EC" sz="1200" dirty="0" smtClean="0">
                          <a:effectLst/>
                        </a:rPr>
                        <a:t>. (22) 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S/W/-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S/W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L/W/-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615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7 CuadroTexto"/>
          <p:cNvSpPr txBox="1"/>
          <p:nvPr/>
        </p:nvSpPr>
        <p:spPr>
          <a:xfrm>
            <a:off x="1691680" y="899549"/>
            <a:ext cx="5976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Perfiles de fermentación de azúcares</a:t>
            </a:r>
            <a:endParaRPr lang="es-EC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546496"/>
              </p:ext>
            </p:extLst>
          </p:nvPr>
        </p:nvGraphicFramePr>
        <p:xfrm>
          <a:off x="539552" y="1556792"/>
          <a:ext cx="7633863" cy="4124042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1567944"/>
                <a:gridCol w="673991"/>
                <a:gridCol w="673991"/>
                <a:gridCol w="673991"/>
                <a:gridCol w="673991"/>
                <a:gridCol w="673991"/>
                <a:gridCol w="673991"/>
                <a:gridCol w="673991"/>
                <a:gridCol w="673991"/>
                <a:gridCol w="673991"/>
              </a:tblGrid>
              <a:tr h="252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Especie/número de aislados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GLU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XIL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MAL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GAL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LAC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SAC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RAF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CEL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ALM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</a:tr>
              <a:tr h="303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>
                          <a:effectLst/>
                        </a:rPr>
                        <a:t>Candida </a:t>
                      </a:r>
                      <a:r>
                        <a:rPr lang="es-EC" sz="1200" i="1" dirty="0" smtClean="0">
                          <a:effectLst/>
                        </a:rPr>
                        <a:t>sake </a:t>
                      </a:r>
                      <a:r>
                        <a:rPr lang="es-EC" sz="1200" dirty="0" smtClean="0">
                          <a:effectLst/>
                        </a:rPr>
                        <a:t>(5)</a:t>
                      </a:r>
                      <a:endParaRPr lang="es-EC" sz="12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+/L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+/L/S/-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+/W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+/-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3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>
                          <a:effectLst/>
                        </a:rPr>
                        <a:t>Candida </a:t>
                      </a:r>
                      <a:r>
                        <a:rPr lang="es-EC" sz="1200" i="1" dirty="0" smtClean="0">
                          <a:effectLst/>
                        </a:rPr>
                        <a:t>zeylanoides </a:t>
                      </a:r>
                      <a:r>
                        <a:rPr lang="es-EC" sz="1200" dirty="0" smtClean="0">
                          <a:effectLst/>
                        </a:rPr>
                        <a:t>(1)</a:t>
                      </a:r>
                      <a:endParaRPr lang="es-EC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-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64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>
                          <a:effectLst/>
                        </a:rPr>
                        <a:t>Cryptococcus </a:t>
                      </a:r>
                      <a:r>
                        <a:rPr lang="es-EC" sz="1200" i="1" dirty="0" smtClean="0">
                          <a:effectLst/>
                        </a:rPr>
                        <a:t>victoriae </a:t>
                      </a:r>
                      <a:r>
                        <a:rPr lang="es-EC" sz="1200" dirty="0" smtClean="0">
                          <a:effectLst/>
                        </a:rPr>
                        <a:t>(3)</a:t>
                      </a:r>
                      <a:endParaRPr lang="es-EC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-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>
                          <a:effectLst/>
                        </a:rPr>
                        <a:t>Cystofilobasidium </a:t>
                      </a:r>
                      <a:r>
                        <a:rPr lang="es-EC" sz="1200" i="1" dirty="0" smtClean="0">
                          <a:effectLst/>
                        </a:rPr>
                        <a:t>infirmominiatum </a:t>
                      </a:r>
                      <a:r>
                        <a:rPr lang="es-EC" sz="1200" dirty="0" smtClean="0">
                          <a:effectLst/>
                        </a:rPr>
                        <a:t>(1)</a:t>
                      </a:r>
                      <a:endParaRPr lang="es-EC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-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3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>
                          <a:effectLst/>
                        </a:rPr>
                        <a:t>Debaryomyces </a:t>
                      </a:r>
                      <a:r>
                        <a:rPr lang="es-EC" sz="1200" i="1" dirty="0" smtClean="0">
                          <a:effectLst/>
                        </a:rPr>
                        <a:t>hansenii </a:t>
                      </a:r>
                      <a:r>
                        <a:rPr lang="es-EC" sz="1200" dirty="0" smtClean="0">
                          <a:effectLst/>
                        </a:rPr>
                        <a:t>(6)</a:t>
                      </a:r>
                      <a:endParaRPr lang="es-EC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3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>
                          <a:effectLst/>
                        </a:rPr>
                        <a:t>Guehomyces </a:t>
                      </a:r>
                      <a:r>
                        <a:rPr lang="es-EC" sz="1200" i="1" dirty="0" smtClean="0">
                          <a:effectLst/>
                        </a:rPr>
                        <a:t>pullulans </a:t>
                      </a:r>
                      <a:r>
                        <a:rPr lang="es-EC" sz="1200" dirty="0" smtClean="0">
                          <a:effectLst/>
                        </a:rPr>
                        <a:t>(2)</a:t>
                      </a:r>
                      <a:endParaRPr lang="es-EC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3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>
                          <a:effectLst/>
                        </a:rPr>
                        <a:t>Leucosporidium </a:t>
                      </a:r>
                      <a:r>
                        <a:rPr lang="es-EC" sz="1200" i="1" dirty="0" smtClean="0">
                          <a:effectLst/>
                        </a:rPr>
                        <a:t>scottii </a:t>
                      </a:r>
                      <a:r>
                        <a:rPr lang="es-EC" sz="1200" dirty="0" smtClean="0">
                          <a:effectLst/>
                        </a:rPr>
                        <a:t>(56)</a:t>
                      </a:r>
                      <a:endParaRPr lang="es-EC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3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>
                          <a:effectLst/>
                        </a:rPr>
                        <a:t>Rhodotorula </a:t>
                      </a:r>
                      <a:r>
                        <a:rPr lang="es-EC" sz="1200" i="1" dirty="0" smtClean="0">
                          <a:effectLst/>
                        </a:rPr>
                        <a:t>laryngis </a:t>
                      </a:r>
                      <a:r>
                        <a:rPr lang="es-EC" sz="1200" dirty="0" smtClean="0">
                          <a:effectLst/>
                        </a:rPr>
                        <a:t>(5)</a:t>
                      </a:r>
                      <a:endParaRPr lang="es-EC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54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>
                          <a:effectLst/>
                        </a:rPr>
                        <a:t>Rhodotorula</a:t>
                      </a:r>
                      <a:r>
                        <a:rPr lang="es-EC" sz="1200" dirty="0">
                          <a:effectLst/>
                        </a:rPr>
                        <a:t> sp</a:t>
                      </a:r>
                      <a:r>
                        <a:rPr lang="es-EC" sz="1200" dirty="0" smtClean="0">
                          <a:effectLst/>
                        </a:rPr>
                        <a:t>. (22) 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000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7 CuadroTexto"/>
          <p:cNvSpPr txBox="1"/>
          <p:nvPr/>
        </p:nvSpPr>
        <p:spPr>
          <a:xfrm>
            <a:off x="1547664" y="836712"/>
            <a:ext cx="63372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Perfiles de restricción de la región</a:t>
            </a:r>
            <a:r>
              <a:rPr lang="es-EC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5.8S-ITS</a:t>
            </a:r>
            <a:r>
              <a:rPr lang="es-EC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sz="24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115964" y="4888338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atálogo de la Colección de Levaduras Quito-Católica</a:t>
            </a:r>
          </a:p>
          <a:p>
            <a:r>
              <a:rPr lang="es-EC" u="sng" dirty="0">
                <a:hlinkClick r:id="rId4"/>
              </a:rPr>
              <a:t>http://www.cnib.com.ec/index.php/es/clqca-catalogo</a:t>
            </a:r>
            <a:endParaRPr lang="es-EC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449758"/>
              </p:ext>
            </p:extLst>
          </p:nvPr>
        </p:nvGraphicFramePr>
        <p:xfrm>
          <a:off x="683568" y="1556792"/>
          <a:ext cx="8064896" cy="3279837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1584176"/>
                <a:gridCol w="2415943"/>
                <a:gridCol w="605455"/>
                <a:gridCol w="1155066"/>
                <a:gridCol w="1224136"/>
                <a:gridCol w="1080120"/>
              </a:tblGrid>
              <a:tr h="2637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Código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Especie/número de aislados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ITS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Hha I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Hae III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Hinf I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</a:tr>
              <a:tr h="2904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b="0" dirty="0">
                          <a:effectLst/>
                        </a:rPr>
                        <a:t>CLQCA-ANT-048</a:t>
                      </a:r>
                      <a:endParaRPr lang="es-EC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i="1" dirty="0">
                          <a:effectLst/>
                        </a:rPr>
                        <a:t>Candida </a:t>
                      </a:r>
                      <a:r>
                        <a:rPr lang="es-EC" sz="1300" i="1" dirty="0" smtClean="0">
                          <a:effectLst/>
                        </a:rPr>
                        <a:t>sake </a:t>
                      </a:r>
                      <a:r>
                        <a:rPr lang="es-EC" sz="1300" i="0" dirty="0" smtClean="0">
                          <a:effectLst/>
                        </a:rPr>
                        <a:t>(5)</a:t>
                      </a:r>
                      <a:endParaRPr lang="es-EC" sz="13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480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240+240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480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240+240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b="0" dirty="0">
                          <a:effectLst/>
                        </a:rPr>
                        <a:t>CLQCA-ANT-072</a:t>
                      </a:r>
                      <a:endParaRPr lang="es-EC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i="1" dirty="0">
                          <a:effectLst/>
                        </a:rPr>
                        <a:t>Candida </a:t>
                      </a:r>
                      <a:r>
                        <a:rPr lang="es-EC" sz="1300" i="1" dirty="0" smtClean="0">
                          <a:effectLst/>
                        </a:rPr>
                        <a:t>zeylanoides </a:t>
                      </a:r>
                      <a:r>
                        <a:rPr lang="es-EC" sz="1300" i="0" dirty="0" smtClean="0">
                          <a:effectLst/>
                        </a:rPr>
                        <a:t>(1)</a:t>
                      </a:r>
                      <a:endParaRPr lang="es-EC" sz="13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640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300+300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440+200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320+320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</a:tr>
              <a:tr h="2913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b="0" dirty="0">
                          <a:effectLst/>
                        </a:rPr>
                        <a:t>CLQCA-ANT-105</a:t>
                      </a:r>
                      <a:endParaRPr lang="es-EC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i="1" dirty="0">
                          <a:effectLst/>
                        </a:rPr>
                        <a:t>Cryptococcus </a:t>
                      </a:r>
                      <a:r>
                        <a:rPr lang="es-EC" sz="1300" i="1" dirty="0" smtClean="0">
                          <a:effectLst/>
                        </a:rPr>
                        <a:t>victoriae </a:t>
                      </a:r>
                      <a:r>
                        <a:rPr lang="es-EC" sz="1300" i="0" dirty="0" smtClean="0">
                          <a:effectLst/>
                        </a:rPr>
                        <a:t>(3)</a:t>
                      </a:r>
                      <a:endParaRPr lang="es-EC" sz="13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550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270+280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410+140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280+270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</a:tr>
              <a:tr h="5274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b="0" dirty="0">
                          <a:effectLst/>
                        </a:rPr>
                        <a:t>CLQCA-ANT-007</a:t>
                      </a:r>
                      <a:endParaRPr lang="es-EC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i="1" dirty="0">
                          <a:effectLst/>
                        </a:rPr>
                        <a:t>Cystofilobasidium </a:t>
                      </a:r>
                      <a:r>
                        <a:rPr lang="es-EC" sz="1300" i="1" dirty="0" smtClean="0">
                          <a:effectLst/>
                        </a:rPr>
                        <a:t>infirmominiatum </a:t>
                      </a:r>
                      <a:r>
                        <a:rPr lang="es-EC" sz="1300" i="0" dirty="0" smtClean="0">
                          <a:effectLst/>
                        </a:rPr>
                        <a:t>(1)</a:t>
                      </a:r>
                      <a:endParaRPr lang="es-EC" sz="13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610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250+250+110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520+90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290+240+80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</a:tr>
              <a:tr h="3121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b="0" dirty="0">
                          <a:effectLst/>
                        </a:rPr>
                        <a:t>CLQCA-ANT-067</a:t>
                      </a:r>
                      <a:endParaRPr lang="es-EC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i="1" dirty="0">
                          <a:effectLst/>
                        </a:rPr>
                        <a:t>Debaryomyces </a:t>
                      </a:r>
                      <a:r>
                        <a:rPr lang="es-EC" sz="1300" i="1" dirty="0" smtClean="0">
                          <a:effectLst/>
                        </a:rPr>
                        <a:t>hansenii </a:t>
                      </a:r>
                      <a:r>
                        <a:rPr lang="es-EC" sz="1300" i="0" dirty="0" smtClean="0">
                          <a:effectLst/>
                        </a:rPr>
                        <a:t>(6)</a:t>
                      </a:r>
                      <a:endParaRPr lang="es-EC" sz="13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630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300+300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410+120+90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320+300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b="0" dirty="0">
                          <a:effectLst/>
                        </a:rPr>
                        <a:t>CLQCA-ANT-043</a:t>
                      </a:r>
                      <a:endParaRPr lang="es-EC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i="1" dirty="0">
                          <a:effectLst/>
                        </a:rPr>
                        <a:t>Guehomyces </a:t>
                      </a:r>
                      <a:r>
                        <a:rPr lang="es-EC" sz="1300" i="1" dirty="0" smtClean="0">
                          <a:effectLst/>
                        </a:rPr>
                        <a:t>pullulans </a:t>
                      </a:r>
                      <a:r>
                        <a:rPr lang="es-EC" sz="1300" i="0" dirty="0" smtClean="0">
                          <a:effectLst/>
                        </a:rPr>
                        <a:t>(2)</a:t>
                      </a:r>
                      <a:endParaRPr lang="es-EC" sz="13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610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300+210+100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510+100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330+280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b="0" dirty="0">
                          <a:effectLst/>
                        </a:rPr>
                        <a:t>CLQCA-ANT-003</a:t>
                      </a:r>
                      <a:endParaRPr lang="es-EC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i="1" dirty="0">
                          <a:effectLst/>
                        </a:rPr>
                        <a:t>Leucosporidium </a:t>
                      </a:r>
                      <a:r>
                        <a:rPr lang="es-EC" sz="1300" i="1" dirty="0" smtClean="0">
                          <a:effectLst/>
                        </a:rPr>
                        <a:t>scottii </a:t>
                      </a:r>
                      <a:r>
                        <a:rPr lang="es-EC" sz="1300" i="0" dirty="0" smtClean="0">
                          <a:effectLst/>
                        </a:rPr>
                        <a:t>(56)</a:t>
                      </a:r>
                      <a:endParaRPr lang="es-EC" sz="13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580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330+250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490+100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290+200+90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b="0" dirty="0">
                          <a:effectLst/>
                        </a:rPr>
                        <a:t>CLQCA-ANT-099</a:t>
                      </a:r>
                      <a:endParaRPr lang="es-EC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i="1" dirty="0">
                          <a:effectLst/>
                        </a:rPr>
                        <a:t>Rhodotorula </a:t>
                      </a:r>
                      <a:r>
                        <a:rPr lang="es-EC" sz="1300" i="1" dirty="0" smtClean="0">
                          <a:effectLst/>
                        </a:rPr>
                        <a:t>laryngis </a:t>
                      </a:r>
                      <a:r>
                        <a:rPr lang="es-EC" sz="1300" i="0" dirty="0" smtClean="0">
                          <a:effectLst/>
                        </a:rPr>
                        <a:t>(5)</a:t>
                      </a:r>
                      <a:endParaRPr lang="es-EC" sz="13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590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510+80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590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310+280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b="0" dirty="0">
                          <a:effectLst/>
                        </a:rPr>
                        <a:t>CLQCA-ANT-002</a:t>
                      </a:r>
                      <a:endParaRPr lang="es-EC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i="1" dirty="0">
                          <a:effectLst/>
                        </a:rPr>
                        <a:t>Rhodotorula sp</a:t>
                      </a:r>
                      <a:r>
                        <a:rPr lang="es-EC" sz="1300" i="1" dirty="0" smtClean="0">
                          <a:effectLst/>
                        </a:rPr>
                        <a:t>. </a:t>
                      </a:r>
                      <a:r>
                        <a:rPr lang="es-EC" sz="1300" i="0" dirty="0" smtClean="0">
                          <a:effectLst/>
                        </a:rPr>
                        <a:t>(22) </a:t>
                      </a:r>
                      <a:endParaRPr lang="es-EC" sz="13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590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510+80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590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350+240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58" marR="3955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960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7 CuadroTexto"/>
          <p:cNvSpPr txBox="1"/>
          <p:nvPr/>
        </p:nvSpPr>
        <p:spPr>
          <a:xfrm>
            <a:off x="1547155" y="764704"/>
            <a:ext cx="5976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Análisis </a:t>
            </a:r>
            <a:r>
              <a:rPr lang="es-EC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 BLAST de los productos de </a:t>
            </a:r>
            <a:r>
              <a:rPr lang="es-EC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PCR </a:t>
            </a:r>
            <a:r>
              <a:rPr lang="es-EC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segmento </a:t>
            </a:r>
            <a:r>
              <a:rPr lang="es-EC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26S</a:t>
            </a:r>
            <a:endParaRPr lang="es-EC" sz="24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83568" y="5916312"/>
            <a:ext cx="1960345" cy="339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s-EC" sz="1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Nota:</a:t>
            </a:r>
            <a:r>
              <a:rPr lang="es-EC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AC, Código de acceso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4925123"/>
              </p:ext>
            </p:extLst>
          </p:nvPr>
        </p:nvGraphicFramePr>
        <p:xfrm>
          <a:off x="611560" y="1595701"/>
          <a:ext cx="8047807" cy="4351528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1440160"/>
                <a:gridCol w="2016224"/>
                <a:gridCol w="1008112"/>
                <a:gridCol w="919015"/>
                <a:gridCol w="1817289"/>
                <a:gridCol w="847007"/>
              </a:tblGrid>
              <a:tr h="2914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Código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Especie </a:t>
                      </a:r>
                      <a:r>
                        <a:rPr lang="es-EC" sz="1200" dirty="0" smtClean="0">
                          <a:effectLst/>
                        </a:rPr>
                        <a:t>identificada Número de aislados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AC GenBank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%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Identidad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Especie próxima/AC GenBank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% identidad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CLQCA-ANT-066</a:t>
                      </a:r>
                      <a:endParaRPr lang="es-EC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>
                          <a:effectLst/>
                        </a:rPr>
                        <a:t>Candida </a:t>
                      </a:r>
                      <a:r>
                        <a:rPr lang="es-EC" sz="1200" i="1" dirty="0" smtClean="0">
                          <a:effectLst/>
                        </a:rPr>
                        <a:t>sake </a:t>
                      </a:r>
                      <a:r>
                        <a:rPr lang="es-EC" sz="1200" dirty="0" smtClean="0">
                          <a:effectLst/>
                        </a:rPr>
                        <a:t>(5)</a:t>
                      </a:r>
                      <a:endParaRPr lang="es-EC" sz="12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u="none" dirty="0">
                          <a:effectLst/>
                        </a:rPr>
                        <a:t>KC485459.1</a:t>
                      </a:r>
                      <a:endParaRPr lang="es-EC" sz="12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u="none">
                          <a:effectLst/>
                        </a:rPr>
                        <a:t>100</a:t>
                      </a:r>
                      <a:endParaRPr lang="es-EC" sz="1200" u="non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u="none" dirty="0">
                          <a:effectLst/>
                        </a:rPr>
                        <a:t>Candida sake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u="none" dirty="0">
                          <a:effectLst/>
                        </a:rPr>
                        <a:t>FJ515221.1</a:t>
                      </a:r>
                      <a:endParaRPr lang="es-EC" sz="12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99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CLQCA-ANT-072</a:t>
                      </a:r>
                      <a:endParaRPr lang="es-EC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>
                          <a:effectLst/>
                        </a:rPr>
                        <a:t>Candida </a:t>
                      </a:r>
                      <a:r>
                        <a:rPr lang="es-EC" sz="1200" i="1" dirty="0" smtClean="0">
                          <a:effectLst/>
                        </a:rPr>
                        <a:t>zeylanoides </a:t>
                      </a:r>
                      <a:r>
                        <a:rPr lang="es-EC" sz="1200" dirty="0" smtClean="0">
                          <a:effectLst/>
                        </a:rPr>
                        <a:t>(1)</a:t>
                      </a:r>
                      <a:endParaRPr lang="es-EC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u="none" dirty="0">
                          <a:effectLst/>
                        </a:rPr>
                        <a:t>KF633184.1</a:t>
                      </a:r>
                      <a:endParaRPr lang="es-EC" sz="12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u="none" dirty="0">
                          <a:effectLst/>
                        </a:rPr>
                        <a:t>100</a:t>
                      </a:r>
                      <a:endParaRPr lang="es-EC" sz="12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u="none" dirty="0">
                          <a:effectLst/>
                        </a:rPr>
                        <a:t>Candida zeylanoides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u="none" dirty="0">
                          <a:effectLst/>
                        </a:rPr>
                        <a:t>JX441613.1</a:t>
                      </a:r>
                      <a:endParaRPr lang="es-EC" sz="12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99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CLQCA-ANT-105</a:t>
                      </a:r>
                      <a:endParaRPr lang="es-EC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>
                          <a:effectLst/>
                        </a:rPr>
                        <a:t>Cryptococcus </a:t>
                      </a:r>
                      <a:r>
                        <a:rPr lang="es-EC" sz="1200" i="1" dirty="0" smtClean="0">
                          <a:effectLst/>
                        </a:rPr>
                        <a:t>victoriae </a:t>
                      </a:r>
                      <a:r>
                        <a:rPr lang="es-EC" sz="1200" dirty="0" smtClean="0">
                          <a:effectLst/>
                        </a:rPr>
                        <a:t>(3)</a:t>
                      </a:r>
                      <a:endParaRPr lang="es-EC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u="none" dirty="0">
                          <a:effectLst/>
                        </a:rPr>
                        <a:t>JX188144.1</a:t>
                      </a:r>
                      <a:endParaRPr lang="es-EC" sz="12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s-EC" sz="1200" u="none" dirty="0">
                          <a:effectLst/>
                        </a:rPr>
                        <a:t>100</a:t>
                      </a:r>
                      <a:endParaRPr lang="es-EC" sz="12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s-EC" sz="1200" u="none" dirty="0">
                          <a:effectLst/>
                        </a:rPr>
                        <a:t>Cryptococcus victoriae</a:t>
                      </a:r>
                      <a:r>
                        <a:rPr lang="es-EC" sz="1200" u="none" strike="noStrike" dirty="0">
                          <a:effectLst/>
                        </a:rPr>
                        <a:t/>
                      </a:r>
                      <a:br>
                        <a:rPr lang="es-EC" sz="1200" u="none" strike="noStrike" dirty="0">
                          <a:effectLst/>
                        </a:rPr>
                      </a:br>
                      <a:r>
                        <a:rPr lang="es-EC" sz="1200" u="none" strike="noStrike" dirty="0">
                          <a:effectLst/>
                        </a:rPr>
                        <a:t>AM160647.1</a:t>
                      </a:r>
                      <a:endParaRPr lang="es-EC" sz="12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99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CLQCA-ANT-007</a:t>
                      </a:r>
                      <a:endParaRPr lang="es-EC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>
                          <a:effectLst/>
                        </a:rPr>
                        <a:t>Cystofilobasidium </a:t>
                      </a:r>
                      <a:r>
                        <a:rPr lang="es-EC" sz="1200" i="1" dirty="0" smtClean="0">
                          <a:effectLst/>
                        </a:rPr>
                        <a:t>infirmominiatum </a:t>
                      </a:r>
                      <a:r>
                        <a:rPr lang="es-EC" sz="1200" dirty="0" smtClean="0">
                          <a:effectLst/>
                        </a:rPr>
                        <a:t>(1)</a:t>
                      </a:r>
                      <a:endParaRPr lang="es-EC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u="none" dirty="0">
                          <a:effectLst/>
                        </a:rPr>
                        <a:t>JX188154.1</a:t>
                      </a:r>
                      <a:endParaRPr lang="es-EC" sz="12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u="none">
                          <a:effectLst/>
                        </a:rPr>
                        <a:t>99</a:t>
                      </a:r>
                      <a:endParaRPr lang="es-EC" sz="1200" u="non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u="none" dirty="0">
                          <a:effectLst/>
                        </a:rPr>
                        <a:t>Cystofilobasidium infirmominiatum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u="none" dirty="0">
                          <a:effectLst/>
                        </a:rPr>
                        <a:t>DQ645523.1</a:t>
                      </a:r>
                      <a:endParaRPr lang="es-EC" sz="12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99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CLQCA-ANT-069</a:t>
                      </a:r>
                      <a:endParaRPr lang="es-EC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>
                          <a:effectLst/>
                        </a:rPr>
                        <a:t>Debaryomyces </a:t>
                      </a:r>
                      <a:r>
                        <a:rPr lang="es-EC" sz="1200" i="1" dirty="0" smtClean="0">
                          <a:effectLst/>
                        </a:rPr>
                        <a:t>hansenii </a:t>
                      </a:r>
                      <a:r>
                        <a:rPr lang="es-EC" sz="1200" dirty="0" smtClean="0">
                          <a:effectLst/>
                        </a:rPr>
                        <a:t>(6)</a:t>
                      </a:r>
                      <a:endParaRPr lang="es-EC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u="none" dirty="0">
                          <a:effectLst/>
                        </a:rPr>
                        <a:t>JX124720.1</a:t>
                      </a:r>
                      <a:endParaRPr lang="es-EC" sz="12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u="none">
                          <a:effectLst/>
                        </a:rPr>
                        <a:t>100</a:t>
                      </a:r>
                      <a:endParaRPr lang="es-EC" sz="1200" u="non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u="none" dirty="0">
                          <a:effectLst/>
                        </a:rPr>
                        <a:t>Debaryomyces hansenii FR686593.2</a:t>
                      </a:r>
                      <a:endParaRPr lang="es-EC" sz="12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100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CLQCA-ANT-043</a:t>
                      </a:r>
                      <a:endParaRPr lang="es-EC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>
                          <a:effectLst/>
                        </a:rPr>
                        <a:t>Guehomyces </a:t>
                      </a:r>
                      <a:r>
                        <a:rPr lang="es-EC" sz="1200" i="1" dirty="0" smtClean="0">
                          <a:effectLst/>
                        </a:rPr>
                        <a:t>pullulans </a:t>
                      </a:r>
                      <a:r>
                        <a:rPr lang="es-EC" sz="1200" dirty="0" smtClean="0">
                          <a:effectLst/>
                        </a:rPr>
                        <a:t>(2)</a:t>
                      </a:r>
                      <a:endParaRPr lang="es-EC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u="none" dirty="0">
                          <a:effectLst/>
                        </a:rPr>
                        <a:t>FJ748673.1</a:t>
                      </a:r>
                      <a:endParaRPr lang="es-EC" sz="12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u="none">
                          <a:effectLst/>
                        </a:rPr>
                        <a:t>100</a:t>
                      </a:r>
                      <a:endParaRPr lang="es-EC" sz="1200" u="non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u="none" dirty="0">
                          <a:effectLst/>
                        </a:rPr>
                        <a:t>Guehomyces pullulans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u="none" dirty="0">
                          <a:effectLst/>
                        </a:rPr>
                        <a:t>EU637078.1</a:t>
                      </a:r>
                      <a:endParaRPr lang="es-EC" sz="12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100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CLQCA-ANT-003</a:t>
                      </a:r>
                      <a:endParaRPr lang="es-EC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>
                          <a:effectLst/>
                        </a:rPr>
                        <a:t>Leucosporidium </a:t>
                      </a:r>
                      <a:r>
                        <a:rPr lang="es-EC" sz="1200" i="1" dirty="0" smtClean="0">
                          <a:effectLst/>
                        </a:rPr>
                        <a:t>scottii </a:t>
                      </a:r>
                      <a:r>
                        <a:rPr lang="es-EC" sz="1200" dirty="0" smtClean="0">
                          <a:effectLst/>
                        </a:rPr>
                        <a:t>(56)</a:t>
                      </a:r>
                      <a:endParaRPr lang="es-EC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u="none" dirty="0">
                          <a:effectLst/>
                        </a:rPr>
                        <a:t>JX296532.1</a:t>
                      </a:r>
                      <a:endParaRPr lang="es-EC" sz="12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u="none">
                          <a:effectLst/>
                        </a:rPr>
                        <a:t>100</a:t>
                      </a:r>
                      <a:endParaRPr lang="es-EC" sz="1200" u="non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u="none" dirty="0">
                          <a:effectLst/>
                        </a:rPr>
                        <a:t>Leucosporidium scottii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u="none" dirty="0">
                          <a:effectLst/>
                        </a:rPr>
                        <a:t>FN357236.1</a:t>
                      </a:r>
                      <a:endParaRPr lang="es-EC" sz="12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100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CLQCA-ANT-099</a:t>
                      </a:r>
                      <a:endParaRPr lang="es-EC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>
                          <a:effectLst/>
                        </a:rPr>
                        <a:t>Rhodotorula </a:t>
                      </a:r>
                      <a:r>
                        <a:rPr lang="es-EC" sz="1200" i="1" dirty="0" smtClean="0">
                          <a:effectLst/>
                        </a:rPr>
                        <a:t>laryngis </a:t>
                      </a:r>
                      <a:r>
                        <a:rPr lang="es-EC" sz="1200" dirty="0" smtClean="0">
                          <a:effectLst/>
                        </a:rPr>
                        <a:t>(5)</a:t>
                      </a:r>
                      <a:endParaRPr lang="es-EC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u="none" dirty="0">
                          <a:effectLst/>
                        </a:rPr>
                        <a:t>HE994138.1</a:t>
                      </a:r>
                      <a:endParaRPr lang="es-EC" sz="12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u="none">
                          <a:effectLst/>
                        </a:rPr>
                        <a:t>99</a:t>
                      </a:r>
                      <a:endParaRPr lang="es-EC" sz="1200" u="non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u="none" dirty="0">
                          <a:effectLst/>
                        </a:rPr>
                        <a:t>Rhodotorula laryngis EU194448.1</a:t>
                      </a:r>
                      <a:endParaRPr lang="es-EC" sz="12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99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CLQCA-ANT-047</a:t>
                      </a:r>
                      <a:endParaRPr lang="es-EC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>
                          <a:effectLst/>
                        </a:rPr>
                        <a:t>Rhodotorula </a:t>
                      </a:r>
                      <a:r>
                        <a:rPr lang="es-EC" sz="1200" dirty="0">
                          <a:effectLst/>
                        </a:rPr>
                        <a:t>sp</a:t>
                      </a:r>
                      <a:r>
                        <a:rPr lang="es-EC" sz="1200" dirty="0" smtClean="0">
                          <a:effectLst/>
                        </a:rPr>
                        <a:t>. (22) 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u="none">
                          <a:effectLst/>
                        </a:rPr>
                        <a:t>HE994140.1</a:t>
                      </a:r>
                      <a:endParaRPr lang="es-EC" sz="1200" u="non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u="none" dirty="0">
                          <a:effectLst/>
                        </a:rPr>
                        <a:t>100</a:t>
                      </a:r>
                      <a:endParaRPr lang="es-EC" sz="12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u="none" dirty="0">
                          <a:effectLst/>
                        </a:rPr>
                        <a:t>Rhodotorula </a:t>
                      </a:r>
                      <a:r>
                        <a:rPr lang="es-EC" sz="1200" u="none" dirty="0" smtClean="0">
                          <a:effectLst/>
                        </a:rPr>
                        <a:t>sp.</a:t>
                      </a:r>
                      <a:r>
                        <a:rPr lang="es-EC" sz="1200" u="none" baseline="0" dirty="0" smtClean="0">
                          <a:effectLst/>
                        </a:rPr>
                        <a:t> </a:t>
                      </a:r>
                      <a:r>
                        <a:rPr lang="es-EC" sz="1200" u="none" dirty="0" smtClean="0">
                          <a:effectLst/>
                        </a:rPr>
                        <a:t>CCFEE</a:t>
                      </a:r>
                      <a:endParaRPr lang="es-EC" sz="1200" u="none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u="none" dirty="0">
                          <a:effectLst/>
                        </a:rPr>
                        <a:t>JX124715.1</a:t>
                      </a:r>
                      <a:endParaRPr lang="es-EC" sz="12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99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162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7 CuadroTexto"/>
          <p:cNvSpPr txBox="1"/>
          <p:nvPr/>
        </p:nvSpPr>
        <p:spPr>
          <a:xfrm>
            <a:off x="1547155" y="565229"/>
            <a:ext cx="5976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Árbol filogenético </a:t>
            </a:r>
            <a:r>
              <a:rPr lang="es-EC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 base </a:t>
            </a:r>
            <a:r>
              <a:rPr lang="es-EC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análisis del </a:t>
            </a:r>
            <a:r>
              <a:rPr lang="es-EC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dominio D1/D2 del segmento 26S </a:t>
            </a:r>
            <a:r>
              <a:rPr lang="es-EC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ADNr</a:t>
            </a:r>
            <a:r>
              <a:rPr lang="es-EC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sz="24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4"/>
          <a:srcRect l="32147" t="27618" r="37473" b="17549"/>
          <a:stretch/>
        </p:blipFill>
        <p:spPr bwMode="auto">
          <a:xfrm>
            <a:off x="827584" y="1549462"/>
            <a:ext cx="6948492" cy="4388305"/>
          </a:xfrm>
          <a:prstGeom prst="rect">
            <a:avLst/>
          </a:prstGeom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5"/>
          <a:srcRect l="2822" t="12863" r="48495" b="8074"/>
          <a:stretch/>
        </p:blipFill>
        <p:spPr bwMode="auto">
          <a:xfrm>
            <a:off x="755576" y="1549462"/>
            <a:ext cx="7272807" cy="396777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7365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7 CuadroTexto"/>
          <p:cNvSpPr txBox="1"/>
          <p:nvPr/>
        </p:nvSpPr>
        <p:spPr>
          <a:xfrm>
            <a:off x="1547155" y="764704"/>
            <a:ext cx="5976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Diversidad de la comunidad de levaduras </a:t>
            </a:r>
            <a:endParaRPr lang="es-EC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929092474"/>
              </p:ext>
            </p:extLst>
          </p:nvPr>
        </p:nvGraphicFramePr>
        <p:xfrm>
          <a:off x="323528" y="1412776"/>
          <a:ext cx="8496622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6847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17 CuadroTexto"/>
          <p:cNvSpPr txBox="1"/>
          <p:nvPr/>
        </p:nvSpPr>
        <p:spPr>
          <a:xfrm>
            <a:off x="3203575" y="871538"/>
            <a:ext cx="3529013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C" sz="24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Índice de contenidos</a:t>
            </a: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3 Diagrama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408023"/>
              </p:ext>
            </p:extLst>
          </p:nvPr>
        </p:nvGraphicFramePr>
        <p:xfrm>
          <a:off x="3419872" y="1547458"/>
          <a:ext cx="439473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9"/>
          <a:srcRect l="30076" t="29328" r="61069" b="14563"/>
          <a:stretch/>
        </p:blipFill>
        <p:spPr>
          <a:xfrm>
            <a:off x="1005775" y="1153064"/>
            <a:ext cx="1343665" cy="478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9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7 CuadroTexto"/>
          <p:cNvSpPr txBox="1"/>
          <p:nvPr/>
        </p:nvSpPr>
        <p:spPr>
          <a:xfrm>
            <a:off x="611561" y="692696"/>
            <a:ext cx="806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Distribución de los aislados de </a:t>
            </a:r>
            <a:r>
              <a:rPr lang="es-EC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levaduras</a:t>
            </a:r>
            <a:endParaRPr lang="es-EC" sz="24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765066"/>
              </p:ext>
            </p:extLst>
          </p:nvPr>
        </p:nvGraphicFramePr>
        <p:xfrm>
          <a:off x="683569" y="1340768"/>
          <a:ext cx="7992888" cy="4662297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1584176"/>
                <a:gridCol w="755019"/>
                <a:gridCol w="804443"/>
                <a:gridCol w="804443"/>
                <a:gridCol w="768165"/>
                <a:gridCol w="813907"/>
                <a:gridCol w="813907"/>
                <a:gridCol w="804443"/>
                <a:gridCol w="844385"/>
              </a:tblGrid>
              <a:tr h="20002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Especie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Sustrato glaciar (hielo)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Sustrato líquido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524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Glaciar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Total de aislados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% </a:t>
                      </a:r>
                      <a:r>
                        <a:rPr lang="es-EC" sz="1300" dirty="0" smtClean="0">
                          <a:effectLst/>
                        </a:rPr>
                        <a:t>total </a:t>
                      </a:r>
                      <a:r>
                        <a:rPr lang="es-EC" sz="1300" dirty="0">
                          <a:effectLst/>
                        </a:rPr>
                        <a:t>aislados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Río Culebra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Laguna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Aguas costeras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Total de aislados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% </a:t>
                      </a:r>
                      <a:r>
                        <a:rPr lang="es-EC" sz="1300" dirty="0" smtClean="0">
                          <a:effectLst/>
                        </a:rPr>
                        <a:t>total  </a:t>
                      </a:r>
                      <a:r>
                        <a:rPr lang="es-EC" sz="1300" dirty="0">
                          <a:effectLst/>
                        </a:rPr>
                        <a:t>aislados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i="1" dirty="0">
                          <a:effectLst/>
                        </a:rPr>
                        <a:t>Candida sake</a:t>
                      </a:r>
                      <a:endParaRPr lang="es-EC" sz="13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4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4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3,96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1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1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0,99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3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i="1" dirty="0">
                          <a:effectLst/>
                        </a:rPr>
                        <a:t>Candida zeylanoides</a:t>
                      </a:r>
                      <a:endParaRPr lang="es-EC" sz="13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0,99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0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3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i="1" dirty="0">
                          <a:effectLst/>
                        </a:rPr>
                        <a:t>Cryptococcus victoriae</a:t>
                      </a:r>
                      <a:endParaRPr lang="es-EC" sz="13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0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1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2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3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2,97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3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i="1" dirty="0">
                          <a:effectLst/>
                        </a:rPr>
                        <a:t>Cystofilobasidium infirmominiatum</a:t>
                      </a:r>
                      <a:endParaRPr lang="es-EC" sz="13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0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1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1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0,99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3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i="1" dirty="0">
                          <a:effectLst/>
                        </a:rPr>
                        <a:t>Debaryomyces hansenii</a:t>
                      </a:r>
                      <a:endParaRPr lang="es-EC" sz="13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5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5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4,95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1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1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0,99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3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i="1" dirty="0">
                          <a:effectLst/>
                        </a:rPr>
                        <a:t>Guehomyces pullulans</a:t>
                      </a:r>
                      <a:endParaRPr lang="es-EC" sz="13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1,98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0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3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i="1" dirty="0">
                          <a:effectLst/>
                        </a:rPr>
                        <a:t>Leucosporidium scottii</a:t>
                      </a:r>
                      <a:endParaRPr lang="es-EC" sz="13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22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22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21,78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10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19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4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33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32,67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3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i="1" dirty="0">
                          <a:effectLst/>
                        </a:rPr>
                        <a:t>Rhodotorula laryngis</a:t>
                      </a:r>
                      <a:endParaRPr lang="es-EC" sz="13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2,97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1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1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2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1,98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3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i="1" dirty="0">
                          <a:effectLst/>
                        </a:rPr>
                        <a:t>Rhodotorula</a:t>
                      </a:r>
                      <a:r>
                        <a:rPr lang="es-EC" sz="1300" dirty="0">
                          <a:effectLst/>
                        </a:rPr>
                        <a:t> sp. 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9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9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8,91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4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8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2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14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13,86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Total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46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46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45,54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16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32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7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55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54,46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793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7 CuadroTexto"/>
          <p:cNvSpPr txBox="1"/>
          <p:nvPr/>
        </p:nvSpPr>
        <p:spPr>
          <a:xfrm>
            <a:off x="1547155" y="764704"/>
            <a:ext cx="5976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Índices de diversidad</a:t>
            </a:r>
            <a:endParaRPr lang="es-EC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0488" y="1620071"/>
            <a:ext cx="5777655" cy="10515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0" indent="220980" algn="just">
              <a:lnSpc>
                <a:spcPct val="150000"/>
              </a:lnSpc>
              <a:spcAft>
                <a:spcPts val="1000"/>
              </a:spcAft>
            </a:pPr>
            <a:r>
              <a:rPr lang="es-ES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Índice de Shannon: 1.407 ± 0.179 (desviación estándar).</a:t>
            </a:r>
            <a:endParaRPr lang="es-EC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220980" algn="just">
              <a:lnSpc>
                <a:spcPct val="150000"/>
              </a:lnSpc>
              <a:spcAft>
                <a:spcPts val="1000"/>
              </a:spcAft>
            </a:pPr>
            <a:r>
              <a:rPr lang="es-ES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Índice de Simpson: 0.642 ± 0.077 (desviación estándar).</a:t>
            </a:r>
            <a:endParaRPr lang="es-EC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37494" y="3529419"/>
            <a:ext cx="4050530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Comunidad de levaduras con poca homogeneidad y baja riqueza de especies. </a:t>
            </a:r>
          </a:p>
          <a:p>
            <a:pPr algn="just"/>
            <a:endParaRPr lang="es-EC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Alta dominancia de Rhodotorula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sp.</a:t>
            </a:r>
            <a:r>
              <a:rPr lang="es-EC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Leucosporidium </a:t>
            </a:r>
            <a:r>
              <a:rPr lang="es-EC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scottii.</a:t>
            </a:r>
          </a:p>
          <a:p>
            <a:pPr algn="just"/>
            <a:endParaRPr lang="es-EC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Condiciones biótica y abióticas determinantes.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732588" y="1431142"/>
            <a:ext cx="2265331" cy="116955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EC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Brandao</a:t>
            </a:r>
            <a:r>
              <a:rPr lang="es-EC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et al.,</a:t>
            </a:r>
            <a:r>
              <a:rPr lang="es-EC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(2011) en un  estudio de biodiversidad de levaduras aisladas de lagos de la Patagonia, encontró H=</a:t>
            </a:r>
            <a:r>
              <a:rPr lang="es-E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2.5±0.22 y S=0.85±0.6 </a:t>
            </a:r>
            <a:endParaRPr lang="es-EC" sz="1400" dirty="0"/>
          </a:p>
        </p:txBody>
      </p:sp>
      <p:sp>
        <p:nvSpPr>
          <p:cNvPr id="11" name="29 Flecha derecha"/>
          <p:cNvSpPr/>
          <p:nvPr/>
        </p:nvSpPr>
        <p:spPr>
          <a:xfrm>
            <a:off x="5993209" y="2070485"/>
            <a:ext cx="504056" cy="216024"/>
          </a:xfrm>
          <a:prstGeom prst="rightArrow">
            <a:avLst/>
          </a:prstGeom>
          <a:solidFill>
            <a:srgbClr val="92D050"/>
          </a:solidFill>
          <a:ln>
            <a:solidFill>
              <a:srgbClr val="63C6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29 Flecha derecha"/>
          <p:cNvSpPr/>
          <p:nvPr/>
        </p:nvSpPr>
        <p:spPr>
          <a:xfrm rot="5400000">
            <a:off x="2411760" y="2987011"/>
            <a:ext cx="504056" cy="216024"/>
          </a:xfrm>
          <a:prstGeom prst="rightArrow">
            <a:avLst/>
          </a:prstGeom>
          <a:solidFill>
            <a:srgbClr val="92D050"/>
          </a:solidFill>
          <a:ln>
            <a:solidFill>
              <a:srgbClr val="63C6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CuadroTexto 6"/>
          <p:cNvSpPr txBox="1"/>
          <p:nvPr/>
        </p:nvSpPr>
        <p:spPr>
          <a:xfrm>
            <a:off x="5724128" y="3960704"/>
            <a:ext cx="2736304" cy="14465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Biogeografía???</a:t>
            </a:r>
          </a:p>
          <a:p>
            <a:pPr algn="ctr"/>
            <a:endParaRPr lang="es-EC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Normas de ocupación de nicho???</a:t>
            </a:r>
            <a:endParaRPr lang="es-EC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89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7 CuadroTexto"/>
          <p:cNvSpPr txBox="1"/>
          <p:nvPr/>
        </p:nvSpPr>
        <p:spPr>
          <a:xfrm>
            <a:off x="1547155" y="764704"/>
            <a:ext cx="5976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Aplicaciones Biotecnológicas</a:t>
            </a:r>
            <a:endParaRPr lang="es-EC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591595"/>
              </p:ext>
            </p:extLst>
          </p:nvPr>
        </p:nvGraphicFramePr>
        <p:xfrm>
          <a:off x="3779912" y="1412776"/>
          <a:ext cx="1728192" cy="420624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728192"/>
              </a:tblGrid>
              <a:tr h="2182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Candida </a:t>
                      </a:r>
                      <a:endParaRPr lang="es-EC" sz="1500" i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sake</a:t>
                      </a:r>
                      <a:endParaRPr lang="es-EC" sz="15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6"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364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Candida zeylanoides</a:t>
                      </a:r>
                      <a:endParaRPr lang="es-EC" sz="15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6"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364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Cryptococcus victoriae</a:t>
                      </a:r>
                      <a:endParaRPr lang="es-EC" sz="15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6"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364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Cystofilobasidium infirmominiatum</a:t>
                      </a:r>
                      <a:endParaRPr lang="es-EC" sz="15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6"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364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Debaryomyces hansenii</a:t>
                      </a:r>
                      <a:endParaRPr lang="es-EC" sz="15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6"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364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Guehomyces pullulans</a:t>
                      </a:r>
                      <a:endParaRPr lang="es-EC" sz="15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6"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364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Leucosporidium scottii</a:t>
                      </a:r>
                      <a:endParaRPr lang="es-EC" sz="15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6"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666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Rhodotorula laryngis</a:t>
                      </a:r>
                      <a:endParaRPr lang="es-EC" sz="15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6"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01378" name="Picture 2" descr="http://www.conicet.gov.ar/wp-content/uploads/destacadas-divulgacion/2013/01/Pera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26369"/>
            <a:ext cx="1080120" cy="69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0" name="Picture 4" descr="http://www.ecbloguer.com/cienciaaldia/wp-content/uploads/2011/10/residu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659" y="1772816"/>
            <a:ext cx="1077491" cy="78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Resultado de imagen para enfermedad d ela mancha blanca camar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4" name="AutoShape 8" descr="Resultado de imagen para enfermedad d ela mancha blanca camar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01386" name="Picture 10" descr="http://www.vamospanama.com/wp-content/uploads/2014/02/flab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549" y="1226368"/>
            <a:ext cx="1050763" cy="6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8" name="Picture 12" descr="http://cdn-images.cdstatic.net/sites/clubdarwin.net/files/imagecache/npm_image_8col/eritrito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00" y="1854362"/>
            <a:ext cx="1104057" cy="61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www.qca.es/uploads/reactivos/150/991115-640x48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440" y="2363542"/>
            <a:ext cx="938535" cy="62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www.softenerflakes.com/photo/pl753774-enzima_cida_de_la_celulasa_de_la_industria_textil_enzimas_de_las_celulasas_de_la_materia_texti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053549" y="2363542"/>
            <a:ext cx="1005291" cy="67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i1-news.softpedia-static.com/images/fitted/620x348/Sugar-and-Obese-Yeast-Used-to-Make-Biofuel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03" y="3050300"/>
            <a:ext cx="958254" cy="53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://intainforma.inta.gov.ar/wp-content/themes/inta/thumb.php?src=http://intainforma.inta.gov.ar/wp-content/uploads/2010/11/liomon.jpg&amp;h=300&amp;w=598&amp;zc=1&amp;q=8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082" y="2946170"/>
            <a:ext cx="1029233" cy="61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s://encrypted-tbn1.gstatic.com/images?q=tbn:ANd9GcRnMxbjmj-SsrEH0S0q104u5la34AXgmzUkmHIfl_nJtXs6izg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070" y="3391760"/>
            <a:ext cx="736209" cy="73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4" descr="data:image/jpeg;base64,/9j/4AAQSkZJRgABAQAAAQABAAD/2wCEAAkGBxQTEhUUExQVFhUXGRgYFxcXFhcYGBcXFxYXFxUXFxcYHCggHBolHBQUITEhJSkrLi4uFx8zODMsNygtLiwBCgoKBQUFDgUFDisZExkrKysrKysrKysrKysrKysrKysrKysrKysrKysrKysrKysrKysrKysrKysrKysrKysrK//AABEIANsA5gMBIgACEQEDEQH/xAAbAAABBQEBAAAAAAAAAAAAAAAGAAIDBAUBB//EAEwQAAECAwYCBQcJBQYEBwAAAAEAAgMEEQUSITFBUWFxBiKBkaEHEzKxwdHwFyM1QnSTs9LhFFJTYvEVJUNygqIzZKOyFiQ0VJKU0//EABQBAQAAAAAAAAAAAAAAAAAAAAD/xAAUEQEAAAAAAAAAAAAAAAAAAAAA/9oADAMBAAIRAxEAPwDIjeWK0g4isvgT/gn86Z8slp7y/wByfzoDmPTdzKiQeg/LJae8v9y786Xyx2nvL/cn868/SQegfLHae8v9yfzpfLHae8v9y7868/SQegfLHae8v9yfzrvyx2nvL/cn868/VqzrOix33IMN0R2zRXtOw4lAbfLHae8v9yfzpfLFae8v9y786gs3oM1hDpuKBvBhdd/JzwQ1vYSrUWXkYD6sgtI0ERxinxo3vaUDoHlatV5owQXHZsBxPcHrShdPrcP+HLt/zwrng6ICseN0ldSjKNb+6AGt/wDi2gWb/b8UGrS0f6R7UHoMj0htyIKh8kP5TCiFx5BpNUyb6V2vCddiRJZp+zRfa8ITlelcyXEujvh9V10w2Nb1tAbtMK6rGn7TiRHXnPc52pLnVJ41PuQHrunNpj/Glv8A6z//ANFHE6dWqP8AFlO2BEHL6y83dGd+8e8rn7W8fWd3lB6DE8oNsDJ0m7kwj/ueFTjeU+2G5sg8xAcR3iIgv+0opIq4mm+PrWjDtWJhUN7AWnwNPBBsHyxWnvL/AHLvzpfLHae8v9y786zZiehPHXh1/wAwDu44FQtsqWiDqVa7epIH+k+9BsfLHae8v9yfzpfLHae8v9yfzoUnbBisqQA9u7ce9uay6ID/AOWO095f7k/nS+WO095f7k/nXn6SD0D5Y7T3l/uT+dc+WO095f7k/nQAuIPQPljtPeX+5P50vljtPeX+5P515+kg9z8lPlAnJ+cfBmPNXBAfEFxhabzYkJoqS44UiOSQr5AfpOJ9lifjS6SDzmZ9J3MqNSzHpO5n1qJAl1JKiBJwbVXbHsmJMxAyE2p+sfqtGrnHQI3lJWWkKuYRFijKM8UDTr5tmI/1E15IM+wehXVEWdJhsIqyEKedfzH1G8TjwWpMW6yC0woDWw2asZgD/ndm48SsK0bdiRScTjma1ce1UBLOOOIwJ7kGjMTsR+F6gOgw7yq7JMmoriPFQ3ruHpY4cRTwxT2S8R5xNOWZQMjM3wKr+bK2WWWB6Tjy1U8ORGjO/wByDGlYN5wDnXRqc/BKbliDX2U8EXWfZUQgkYMODqUFRtquWzLsD7rC6jcMSDz+qEAS5rkx0MokfKDc9yjMqN69iAegm66pGCuGYZursSRroFCbLvHAUQZkxGvHDJRNiEared0diDE0os6alCwkEYhBLI2w9pF41G+oWpEgwJkVdQO/faKGv8w1Q4YYToTnNNQaIGWnZUSCesKtPouGLT278FQRXI2xUXHgFpzB9E9mihnujwe0vlySRiYRxIG7T9bkgGkl0hcQcXUkkHpHkB+k4n2WJ+NLpJeQH6TifZYn40ukg86mPTdzKjUkx6buZUaBLU6PWK+bjCEzAZvefRY3VxXOj9ixZuO2DBAvOzca3WgZucQDQI7tGPBkYH7PAqf4j8L0V+uvoDRBHaM3ClYXmZcUYMzheiu/ecfYhWLEfFJJ08FFHjGIbx+OCsSocAQNc0Dg1rOYrxryCeIRdiagY0GuNferUlZ17EaZk5di15eGxlaCrh39g2QZ8tZwaKu6vD6x57BTtcMmig4a9q0ossaYgZdudfUm2bL3orA7BpOKCpBhmlQDTkpocTLgjuOwMhkQ2tJplogB76PNRQ1xCAgsguLusxpFMATQdtFTn5esSt1oB0Gm67LTWopyTos1j68kFeYgQiBQUOvd8BZcRmK0Zhw7lkRYyA2smyIPmW1bW/QklDVtyQgxi1uWY7UYyL6Q2Y4AD1INtieMaKThsOQQWZWILuOPBZtqyoJDgKimIUktEIxoeatMeHYZ80AvMSgIJIpTULMiQy3iEZTtnVqR+iyJmACTUEHDBBghaNnz7obhjyO36KGakTpgqgNMCgJbVshs2x0WCAI7cXsGUQauaB9b1oKc2i37NtQw3AgkUyOy1rdscTTXTEBobEa29Fh/vfzsA8RggCEk4hcQej+QH6TifZYn40uku+QL6SifZYn40ukg85mPTdzKaAnzHpu5lGnku6OiNGM1GH/l5frH+aJm1tM9j3ICWTkhZUgAf/UzDb0Q6sZowFeeTkyYj6lEfTW13TEZzicCa02AyCHZWEXuFAgllZWvxktyzZGuLjdaNdym2dAaHdf0Rn/MdlpTNoXgAOqBt/RBIcBdYABXtqOKuwZWrXxcDdcGU7CQf9pWM2cLcMMs+1b0hZkZ8nFc2GS0vY8OqKFrGxg851wNM0FGYmag7nEcBVZTpkg8VO6KKHQfBVCO7HDJAeWDPmNCBOYwKEbbhFkZ441HapOjlr+acQ70XZ8DutfpXJ+cYIrcbuf+U6oMGTj6K652XisGHEIKuQ5iuaC9Gi4LKLbzw3cgd5op40YUwVWWf84w/wAzfWg9Hhsoyg2p4LzuPUOIOdSjufmXQ4ZeBUgYe9AEaMXEk5k1KDUk4huafouGYG3b7FWhRCOSdDi6uuoNgGtNlXnpO9z33ShRxqfWuR7QAw8UGPNw99MFlTkCvP1orlZAzD8MG6nZXLb6NQ2QTEYTVuYOvJACScmDXcaIgsWddBcCM25cW6tPBY8ZhBqMCFHCnnZHPdBp9PbAbDuTUEfMx8afuP8ArNQcQvYehD4U5AiyMb64vQifqvG3xuvLbbsx8tGfBiCjmEg+w4IDjyBfScT7LE/Gl0kvIF9JxPssT8aXSQefPhl0QtaKkuoBqSTQBez23KizrNgSrfTcL8U7uOfjXuQJ5NbG/abThgirIbjEd/oPV/3XUUeU+0/OTTm16rOqKcM/FABkF7idz3rXlIAALKAnMnbgoLPhD0iKBuQ9q1pSD825wIJ8eOKClDhlzg1tToAt93RmNdqboNMq49+Sw4EYscHNzBqEXM6XQSBeDwdcAQgFpyyI7cTDd2CvqWhJdIosCTjyjg4ecIu1BF0H/iDHcAd5RQyeY8BzTVp2WVbln+fZ1QL4yPsKALa/HNTRI4pQJk3IRYRo9jhxph3qrVBIDivQLImmxoVBoLpaV54Fs9GbQMOKG5h+BHtQWOkdheZF9hq0nL93tWEyJReidJJS/LuxpTrdy83KCxFiVC0+icqHxSXCt0VHMlYdUT9D5mEwOvOuuOdTgQMqICG2JvzcF7uF0V3K88rit7pDbnnKw2ehXPUlD15BbOA4b+5RElNdE/pspZaA5/oNc7kCgc2I44YnkPctSzLDfF6zjcbuRiexa1iWT5oXnCrzwrTgFo2jaLIAF7X6raIJpCTbBZdb2lDHSC1TEJY30GnvO6banSJ8Tqs6jPE8ys2Vhl3vQVo0E0rTBZs1CxvDtRUZYUoceWP9FiT8vdJGNPYgdYc46DGY9uYII7ET+Waz2xGS89DGERoa+m9KtJ9SC2GnYjuDE/bLKiy5xdD6za54YinigyfIH9JxPssT8aXSS8go/vOJ9li/jS66g3vIlKXGTsydDcH+lpef+4dyCrYjecjOOZLivRegUPzViR3/AL7op/3XPYvO4TKvrtUoLMM06o5FWmuuMLTQgnAamuqrmWDaVrU61SbFrEbwOvBBPOSgYzPrUqeeJWNUrVteMKAbmpP6rOeKNAIxOPwED5KffCJuOpXPUFb1n9JcaRBT+ZvuWE6So28O7XuVUlB6A60mRW0vNcDpr2odtmw6C/CHNox7ljyc26G4ObmOFfBF9lPL2Al4cTjhgRuEAO9haaEEHYhPgRS0gg0IxCM7Zs9j4RL+qWiod7EDFAeWN0na8XI1Bh6RyPMIVt98IxneaFGcMq60VJlU+HBvZ/qgiDVK2EaV0VkQ7oNTlwUAjkijQcPUga6EdMaUUYbTE9xzUsOIXGhOPHRWXA0q4VG3PWqCpBbec0ZVIHeV6NAgw5eEMmN334rzh0M59yuTVoxIga17qhooEBTavSNjABBIc466BCsxMOiOvONSVXaw7KRuBQPZAJVyA+6KGmFMuOOibCLSBQ461y712KyoqAa1p7qILwbga0xPP1fGCqzEG9hh8bKQGgwNeO9KjLvTm/GKAefDumhzCIeh80GPLTkRQrPmJS8446Y+xMss3YiAi8kcv5u25loy/Z4xHIx5cpK75NodLbineTef+tLpINCyTSwMNb/4qAIPEZmncjywn3rDI2D/AAi/ogOWALmipp1j4oNAu3p7lRjOF4EO+OSuxoYAOJAGZosx8HXIHKtUEs6a04dy7IsrVxGAy96ZNg1DeQVwQw0ADTPmECixKEjX48FA9gJBIHZr2LjzU1Hx2p9D4ZbUQQRIO2armo/RWWVHEYLky9rQARj4d6CrEmXEULnEbFxI7ioBupGRhqnCDjtXdA9j65Yb7VViG7hl3KvXQUpwyorku29hUBBDEfjU5Cg8EytRhqdOA71MYRrQ6Z012TYsLanPLs55IGPg1yIFO9ReedWlajtICmBplSuVN6/0VdxphrqgusYDnzBT3EDMDHTDL1qo2J1KDT1cU57jSh7f0QPLhWtfH2aJj422C7KSb4pNxtfYt2R6N5GKT/lHvQD0N2yu+dPf8ZIjZYMFule3H1qvG6PtLqtdQbZnsQYbYtBTiCnRZkk13z/REsOwIV2lDxdjU9ii/sSHrXDnigGjMGhBqopd/wA4ERTNkQQCSDQCpNT71hybQTUDXDkgNPJ19LV/5OL+PLJLnk3d/ex+yRfx5ZJBH5Nn+ds6PCzuviCnPEeLkGt6rwNsPFbnkYnaRpiCT6VHAd4PsWf0iljCm3tH7xpyOSCOPM9U4HGuZ9isMkYrnNutNwDA56Y0qp+j8ux0S68AkYjHAo0gRgw0IHAYfFEADDsuKYmLHUFSCRmdFtQLFLq37w1NMsd1uTk7Q1wxypp7FlRLRDbxLzU44keAQVodgNrhe5+wp0/ZUIC6K3qYmp9VaKCL0gNaAnicslQfaRNSd89wgvtsmFVlXFwOJFKAU5KHpk+CGNYwC8McNAqsaeLoYFTWuWQwyxWJHeXVJqggkoN+IAcBqi1tlwi0Auzyp4aoasY0iEnai157IEHXRBtf+HIbhRoLSMi0HHnUpkx0ZLR1XAnY4LMsq0HsiAFzrpwzOFcite0bThAmGWPc6mJqKHbVBQFgRa6AamuHeoo9iRGgkUPI58lekrcYAWuZQEUpifWcFx9qwy6mQw6w05hAORYZyy54UVd8LCo8UeOfBisAdcJrSuArhkoYnR6E8C826N2mgQBsECoxpXjnXJcig0ONaGiu2zKwYbg2G4uaNa1Neaz4YI+qDx94QXLJtF0F1RkcxutKa6QxHeh1d8ie8hYMH0qLRMvQfHagmFqRv3/Ae7FPFsxtXnub7lXuV5HLsUjIeum6C0OkEYClRXU0HuVR9rxj9c9w9y4+FWuQO3cuRJSjAa70Psp3oIJ604r23XPw5Ad9AorLfkmTEKo0pqprNhgNQF3kvi1th42k4njHl0lS8jsW9bEc/wDKxB3RpdJAE9DbVMvPsfXAuLXciV6H5RpGrmR2jPA0Xj0c0eSND7V7bYkcTtnUJ64bTDO8BggCY0wA2rBTY4gg8CFZlg58KpNSdXEk04YqncLWOYQaivgrdlOFwcDnVA6WmCGgEmo0PBMj412PgnxMDgccVXDxiCce5BBe33onKOLgM8yFyNExHx8boHwnabJkZwCiMQh1cqZ/AVmIORyQVngil3evJaHn6t6wVNoB149ye1/wce5BYD6iiiiRDePZTsTJyIQMMlyG4UFCCdta8UDxDricEyAzrLropNa4Zbp8KnLauaB5bjSu/YuPm4lLge4tGlTTlRM84BkM/coXmg4lByI8XgDTsWtBsSI5giUAact6DhusbzepwdsiqwbYaGhkTCmAPDigH4UCrsBXxViKSK1AqMMaovgMhVc5haDT0hn3LGtGTL+swXqZka468UGTEfUEKywYA1NRX9PUqTqtqDyopiaj48UEga4nGmQyy09JVS++6nPu1opYx6ppnsDn2jt7lFdLBQ0Dnb50PFBDMEA0w7PjNSPiXGEnQKBrbzyToqvSGYowN3z5ICXyEurakUnWVin/AK8ukm+Qb6TifZYn40ukg84mvSdzKM/Jv0g8w+670HGh4bFBsz6TuZUlnRLr+fr0Qes9NLJDKx4dbr8TTQ/qh2yIlWObXVEvQ+1hMQjLRscKCqwnyBl474Tsji00zGiClfq4j1lQ0ONAnTDg2KDwxTow7OzLmUFd5q2mufd+iY4jTYZVz+N0orsa405J8u0vq26NsOOONPjBApaWc80zpnQVwzOSKI0lCiQbwZccPit3ZWGRYcvDbdDb7qDLE0z7MU2cnIkSoFKZka/GCDFmRDbBLaC9UYml7DM5YDgs1zwBlhT4olNPN44Ux1UTn71wyypRBG1+OKcWbfH6p0tBc4hrcytd1kPZg4YHWpz4oKF3DEg9qZDJcQBj8cE6NeBu6p8n1SHHD1oI3ClS7MZDWpyUTIeFXHltVbMxCbFZe1GnHistzbpNRt8BApZleY13VoNpsez3qq00PHdWoTq4HId6DQs20CzSrdRktiVMF5N0YnEipCHmRBSuPaonTVPRwIyogJZixYbjU3gs6NYT24to8cMwBlUK9Y1sGIA2IanLICu2O61muAOdB3EIASacWmjhQjMKMnCpzPhtgiu37JDvnAQCBzqhdjKmpzqg5DYACTzKFrUmb8QnbADgiG041GkDJoq72ITJqeKD0TyDfScT7LF/Gl11LyD/AEnE+yxfxpddQebTHpu5lRqSY9N3MqNARWPaBaWuaaOHrXpEnOQp6GA7CM3I5V7V43KRrruBz96JJOccwh7cxnTXYoNq3JQw3XCKE4aeCrS7cCK5Zokl52HOww2JQRB6LuOx4rMgWDFERwOTRiaUB/VBkPl3ONGjHgaj9Ft2bIBlGil9xF46DgCtBj20c0NYymrczXiq81EZCoK9Y4ncIOzEdrGOukOoSGuIxBOdOCwDENNa9qtzDgT1cssRTmVDFaeHuHFBUcyvOnqTbgpsRmuvj6NpXtUXnMB7EFyyZtrIocRgM8kVW3aodDa2ECQ41JI+MEEFpLu6qKZY3B5uhoRTwxKDGmiXP9qayFjnUqSMyjjzXRUGgxCB0rFu1ByJzTp2ADlmM/Ymxm4YYe3lspYDrwukZZHfggzi6tBlThirEHE4du6fNQaGvBOY3IdtUDIzy3I/03CjlsWnXh/VNmS7WuOGK7Ag6+/4/qgkD7tC3DY7nemiIJLpIxraRgS4atQ/EiN1/oFFBhXt6fGJQb1oWuIuEO9TQHDtWYYRxpiU+CzG63PU7ck23J5svDut9LKvFANW9MBo803F1axDx0A5LEaE97ySSc9eK4xB6L5CT/ecT7LE/Gl0kvIOf7zifZYv40ukg82mPSdzKYnzHpu5lRhB0haVmTlOqaV0rrwWakgMJG9erDB4hFMtbNRdeS00piaHsJzQFYtpkGhPW048Oa2hONfg4UPigJLrGklrXOwwANaHcjNZUWC5xxrXUnY+pVoNoOhnVzdDqFqys7CjYE3TuPaEGcTTDh28VVeS7v0qTTdFETorHDfOwqRYdM2Yu41GiGo8NzHOrUaUpRByHKgXqG9x4clI+HsBjw0VaG+lc9PgKxDI+s6opnxQMY0Ag7bohhN+ccaY0x7li3qEVpoMkSzLaNiHZox5iiAecDVdbDxFPWldryGtVIHHsQRu5plQMs967bhPiM0x/XRRw2boLYIcKgY64ezYqGY6oqTy0PiuwCWOJ0NARw96v2nCaYZxF8HA7hBhiKScQCuOin6tTv8A1VmXs9zuscBqch3qY3GDDE76dg1QVJeSxvPNAd9eW6stFcIYoNSfen+aLus/LZV5mbujDADDmgsxJlkFhoRU5u9yC7WnjFdUnq6e9TWnOl5plTILM+CgaR3+tJv9Qu007l31oPRPIN9JRNv2WL+NLpLnkGH95RCP/axPxpddQebTHpu5lRqSZ9N3MqNB1JJdQKi15G0QaNiGhGTveshdCAr84RnT2FMeRXDquWBKTboeWI1BWvLzTH5YH90+xBv2Xb8eAbzHU4jUcVvnpfAmBSbgtcdHjquHsQSxpBFDQjfJK+TWra8R7kBHGkJd5+beWg6EV5Voo/8Aw88+g9jhzoVgCmba4Z7qWFNuGTu9Bry9kxBEa14o2oqdKaohtyPSFdZiXEVpoAhuzZ2I910UryK1Xz74Teuxhxzrj3IMrzD6+iSrspZMWI661pNcOHeni3P5QtWy+lfmsWtAPsrVBTmOjceGaODca5OrRV32O4CpcFZtvpdFjEVcABhgFgOm3HIkoNZkgDgSFP8AsQGQB4k+oLBbEc7PDmtWzQ5sNxpWuHBBVtGI8mm3grMrLNYA55qc/wCgVOYjYEkrMjz2g7/cg0bTtEUOg232QzPTpdnlsuTMXHHP1qi99ce8IGPNeei4d+8LtO7QpHHmPFAz1JO8Qn8dNU2mh7Cg9C8g30lE+yxfxpdJd8g/0nErn+yxfxpdJB5tM+k7mVGjOPZsK8fm25nRM/s2F/Db3IA9OCL/AOzIX8NvcnCzIX8NvcgD6JBGP9mQv4be5I2bC/ht7kAeCn0RZ/ZsL+G3uThZsL+G3uQD0raL2YHrDicewrSgzsN9AOqeIp/uGHetWFZkG835tuY04o1mbEl4T2iHBYyoFbraHEY45oPP3yhGYod/eUvMmtagdyOJKzIRjUMNuqvTFlwan5tvcgCbPjRGNoAw8aivrSdKvcbznNPM1R9JWNAOcJncr7bEl8PmWZbIPMhLnceKeySdj7AfcvQP7Lg/w29ytyNmQi5oLG0qMNM0HmT5F2ei7KQC2tMeQJXs1uWLLiGCIMOoP7oQ/AkYdT1G9yADgQut1hxo7CvZmtS0L72gQ7hA+ow0/wBuZRlEs2Ea1htPMVVe0LKgtDKQ2ivBB5VPscD1qjgfcsqYi0w0XuUKzoT3MhvhtcwgYOF7TSuSB+kViwGR3tbCYG0yAwQebvqeeiYTr3oyfZsKn/DbnskbMhVb823GlcEAW7wK4B2EZcUaNsuD1vm25bcQo3WbCuj5tue3AIA8nUdoXKaaaFGTbNhXh823EDTfNch2XB63zbcictUGp5CvpKJXP9lid3npf9Elv+SOTY2be5rQD5l4rrTzkI08Akg/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7" name="AutoShape 16" descr="data:image/jpeg;base64,/9j/4AAQSkZJRgABAQAAAQABAAD/2wCEAAkGBxQTEhUUExQVFhUXGRgYFxcXFhcYGBcXFxYXFxUXFxcYHCggHBolHBQUITEhJSkrLi4uFx8zODMsNygtLiwBCgoKBQUFDgUFDisZExkrKysrKysrKysrKysrKysrKysrKysrKysrKysrKysrKysrKysrKysrKysrKysrKysrK//AABEIANsA5gMBIgACEQEDEQH/xAAbAAABBQEBAAAAAAAAAAAAAAAGAAIDBAUBB//EAEwQAAECAwYCBQcJBQYEBwAAAAEAAgMEEQUSITFBUWFxBiKBkaEHEzKxwdHwFyM1QnSTs9LhFFJTYvEVJUNygqIzZKOyFiQ0VJKU0//EABQBAQAAAAAAAAAAAAAAAAAAAAD/xAAUEQEAAAAAAAAAAAAAAAAAAAAA/9oADAMBAAIRAxEAPwDIjeWK0g4isvgT/gn86Z8slp7y/wByfzoDmPTdzKiQeg/LJae8v9y786Xyx2nvL/cn868/SQegfLHae8v9yfzpfLHae8v9y7868/SQegfLHae8v9yfzrvyx2nvL/cn868/VqzrOix33IMN0R2zRXtOw4lAbfLHae8v9yfzpfLFae8v9y786gs3oM1hDpuKBvBhdd/JzwQ1vYSrUWXkYD6sgtI0ERxinxo3vaUDoHlatV5owQXHZsBxPcHrShdPrcP+HLt/zwrng6ICseN0ldSjKNb+6AGt/wDi2gWb/b8UGrS0f6R7UHoMj0htyIKh8kP5TCiFx5BpNUyb6V2vCddiRJZp+zRfa8ITlelcyXEujvh9V10w2Nb1tAbtMK6rGn7TiRHXnPc52pLnVJ41PuQHrunNpj/Glv8A6z//ANFHE6dWqP8AFlO2BEHL6y83dGd+8e8rn7W8fWd3lB6DE8oNsDJ0m7kwj/ueFTjeU+2G5sg8xAcR3iIgv+0opIq4mm+PrWjDtWJhUN7AWnwNPBBsHyxWnvL/AHLvzpfLHae8v9y786zZiehPHXh1/wAwDu44FQtsqWiDqVa7epIH+k+9BsfLHae8v9yfzpfLHae8v9yfzoUnbBisqQA9u7ce9uay6ID/AOWO095f7k/nS+WO095f7k/nXn6SD0D5Y7T3l/uT+dc+WO095f7k/nQAuIPQPljtPeX+5P50vljtPeX+5P515+kg9z8lPlAnJ+cfBmPNXBAfEFxhabzYkJoqS44UiOSQr5AfpOJ9lifjS6SDzmZ9J3MqNSzHpO5n1qJAl1JKiBJwbVXbHsmJMxAyE2p+sfqtGrnHQI3lJWWkKuYRFijKM8UDTr5tmI/1E15IM+wehXVEWdJhsIqyEKedfzH1G8TjwWpMW6yC0woDWw2asZgD/ndm48SsK0bdiRScTjma1ce1UBLOOOIwJ7kGjMTsR+F6gOgw7yq7JMmoriPFQ3ruHpY4cRTwxT2S8R5xNOWZQMjM3wKr+bK2WWWB6Tjy1U8ORGjO/wByDGlYN5wDnXRqc/BKbliDX2U8EXWfZUQgkYMODqUFRtquWzLsD7rC6jcMSDz+qEAS5rkx0MokfKDc9yjMqN69iAegm66pGCuGYZursSRroFCbLvHAUQZkxGvHDJRNiEared0diDE0os6alCwkEYhBLI2w9pF41G+oWpEgwJkVdQO/faKGv8w1Q4YYToTnNNQaIGWnZUSCesKtPouGLT278FQRXI2xUXHgFpzB9E9mihnujwe0vlySRiYRxIG7T9bkgGkl0hcQcXUkkHpHkB+k4n2WJ+NLpJeQH6TifZYn40ukg86mPTdzKjUkx6buZUaBLU6PWK+bjCEzAZvefRY3VxXOj9ixZuO2DBAvOzca3WgZucQDQI7tGPBkYH7PAqf4j8L0V+uvoDRBHaM3ClYXmZcUYMzheiu/ecfYhWLEfFJJ08FFHjGIbx+OCsSocAQNc0Dg1rOYrxryCeIRdiagY0GuNferUlZ17EaZk5di15eGxlaCrh39g2QZ8tZwaKu6vD6x57BTtcMmig4a9q0ossaYgZdudfUm2bL3orA7BpOKCpBhmlQDTkpocTLgjuOwMhkQ2tJplogB76PNRQ1xCAgsguLusxpFMATQdtFTn5esSt1oB0Gm67LTWopyTos1j68kFeYgQiBQUOvd8BZcRmK0Zhw7lkRYyA2smyIPmW1bW/QklDVtyQgxi1uWY7UYyL6Q2Y4AD1INtieMaKThsOQQWZWILuOPBZtqyoJDgKimIUktEIxoeatMeHYZ80AvMSgIJIpTULMiQy3iEZTtnVqR+iyJmACTUEHDBBghaNnz7obhjyO36KGakTpgqgNMCgJbVshs2x0WCAI7cXsGUQauaB9b1oKc2i37NtQw3AgkUyOy1rdscTTXTEBobEa29Fh/vfzsA8RggCEk4hcQej+QH6TifZYn40uku+QL6SifZYn40ukg85mPTdzKaAnzHpu5lGnku6OiNGM1GH/l5frH+aJm1tM9j3ICWTkhZUgAf/UzDb0Q6sZowFeeTkyYj6lEfTW13TEZzicCa02AyCHZWEXuFAgllZWvxktyzZGuLjdaNdym2dAaHdf0Rn/MdlpTNoXgAOqBt/RBIcBdYABXtqOKuwZWrXxcDdcGU7CQf9pWM2cLcMMs+1b0hZkZ8nFc2GS0vY8OqKFrGxg851wNM0FGYmag7nEcBVZTpkg8VO6KKHQfBVCO7HDJAeWDPmNCBOYwKEbbhFkZ441HapOjlr+acQ70XZ8DutfpXJ+cYIrcbuf+U6oMGTj6K652XisGHEIKuQ5iuaC9Gi4LKLbzw3cgd5op40YUwVWWf84w/wAzfWg9Hhsoyg2p4LzuPUOIOdSjufmXQ4ZeBUgYe9AEaMXEk5k1KDUk4huafouGYG3b7FWhRCOSdDi6uuoNgGtNlXnpO9z33ShRxqfWuR7QAw8UGPNw99MFlTkCvP1orlZAzD8MG6nZXLb6NQ2QTEYTVuYOvJACScmDXcaIgsWddBcCM25cW6tPBY8ZhBqMCFHCnnZHPdBp9PbAbDuTUEfMx8afuP8ArNQcQvYehD4U5AiyMb64vQifqvG3xuvLbbsx8tGfBiCjmEg+w4IDjyBfScT7LE/Gl0kvIF9JxPssT8aXSQefPhl0QtaKkuoBqSTQBez23KizrNgSrfTcL8U7uOfjXuQJ5NbG/abThgirIbjEd/oPV/3XUUeU+0/OTTm16rOqKcM/FABkF7idz3rXlIAALKAnMnbgoLPhD0iKBuQ9q1pSD825wIJ8eOKClDhlzg1tToAt93RmNdqboNMq49+Sw4EYscHNzBqEXM6XQSBeDwdcAQgFpyyI7cTDd2CvqWhJdIosCTjyjg4ecIu1BF0H/iDHcAd5RQyeY8BzTVp2WVbln+fZ1QL4yPsKALa/HNTRI4pQJk3IRYRo9jhxph3qrVBIDivQLImmxoVBoLpaV54Fs9GbQMOKG5h+BHtQWOkdheZF9hq0nL93tWEyJReidJJS/LuxpTrdy83KCxFiVC0+icqHxSXCt0VHMlYdUT9D5mEwOvOuuOdTgQMqICG2JvzcF7uF0V3K88rit7pDbnnKw2ehXPUlD15BbOA4b+5RElNdE/pspZaA5/oNc7kCgc2I44YnkPctSzLDfF6zjcbuRiexa1iWT5oXnCrzwrTgFo2jaLIAF7X6raIJpCTbBZdb2lDHSC1TEJY30GnvO6banSJ8Tqs6jPE8ys2Vhl3vQVo0E0rTBZs1CxvDtRUZYUoceWP9FiT8vdJGNPYgdYc46DGY9uYII7ET+Waz2xGS89DGERoa+m9KtJ9SC2GnYjuDE/bLKiy5xdD6za54YinigyfIH9JxPssT8aXSS8go/vOJ9li/jS66g3vIlKXGTsydDcH+lpef+4dyCrYjecjOOZLivRegUPzViR3/AL7op/3XPYvO4TKvrtUoLMM06o5FWmuuMLTQgnAamuqrmWDaVrU61SbFrEbwOvBBPOSgYzPrUqeeJWNUrVteMKAbmpP6rOeKNAIxOPwED5KffCJuOpXPUFb1n9JcaRBT+ZvuWE6So28O7XuVUlB6A60mRW0vNcDpr2odtmw6C/CHNox7ljyc26G4ObmOFfBF9lPL2Al4cTjhgRuEAO9haaEEHYhPgRS0gg0IxCM7Zs9j4RL+qWiod7EDFAeWN0na8XI1Bh6RyPMIVt98IxneaFGcMq60VJlU+HBvZ/qgiDVK2EaV0VkQ7oNTlwUAjkijQcPUga6EdMaUUYbTE9xzUsOIXGhOPHRWXA0q4VG3PWqCpBbec0ZVIHeV6NAgw5eEMmN334rzh0M59yuTVoxIga17qhooEBTavSNjABBIc466BCsxMOiOvONSVXaw7KRuBQPZAJVyA+6KGmFMuOOibCLSBQ461y712KyoqAa1p7qILwbga0xPP1fGCqzEG9hh8bKQGgwNeO9KjLvTm/GKAefDumhzCIeh80GPLTkRQrPmJS8446Y+xMss3YiAi8kcv5u25loy/Z4xHIx5cpK75NodLbineTef+tLpINCyTSwMNb/4qAIPEZmncjywn3rDI2D/AAi/ogOWALmipp1j4oNAu3p7lRjOF4EO+OSuxoYAOJAGZosx8HXIHKtUEs6a04dy7IsrVxGAy96ZNg1DeQVwQw0ADTPmECixKEjX48FA9gJBIHZr2LjzU1Hx2p9D4ZbUQQRIO2armo/RWWVHEYLky9rQARj4d6CrEmXEULnEbFxI7ioBupGRhqnCDjtXdA9j65Yb7VViG7hl3KvXQUpwyorku29hUBBDEfjU5Cg8EytRhqdOA71MYRrQ6Z012TYsLanPLs55IGPg1yIFO9ReedWlajtICmBplSuVN6/0VdxphrqgusYDnzBT3EDMDHTDL1qo2J1KDT1cU57jSh7f0QPLhWtfH2aJj422C7KSb4pNxtfYt2R6N5GKT/lHvQD0N2yu+dPf8ZIjZYMFule3H1qvG6PtLqtdQbZnsQYbYtBTiCnRZkk13z/REsOwIV2lDxdjU9ii/sSHrXDnigGjMGhBqopd/wA4ERTNkQQCSDQCpNT71hybQTUDXDkgNPJ19LV/5OL+PLJLnk3d/ex+yRfx5ZJBH5Nn+ds6PCzuviCnPEeLkGt6rwNsPFbnkYnaRpiCT6VHAd4PsWf0iljCm3tH7xpyOSCOPM9U4HGuZ9isMkYrnNutNwDA56Y0qp+j8ux0S68AkYjHAo0gRgw0IHAYfFEADDsuKYmLHUFSCRmdFtQLFLq37w1NMsd1uTk7Q1wxypp7FlRLRDbxLzU44keAQVodgNrhe5+wp0/ZUIC6K3qYmp9VaKCL0gNaAnicslQfaRNSd89wgvtsmFVlXFwOJFKAU5KHpk+CGNYwC8McNAqsaeLoYFTWuWQwyxWJHeXVJqggkoN+IAcBqi1tlwi0Auzyp4aoasY0iEnai157IEHXRBtf+HIbhRoLSMi0HHnUpkx0ZLR1XAnY4LMsq0HsiAFzrpwzOFcite0bThAmGWPc6mJqKHbVBQFgRa6AamuHeoo9iRGgkUPI58lekrcYAWuZQEUpifWcFx9qwy6mQw6w05hAORYZyy54UVd8LCo8UeOfBisAdcJrSuArhkoYnR6E8C826N2mgQBsECoxpXjnXJcig0ONaGiu2zKwYbg2G4uaNa1Neaz4YI+qDx94QXLJtF0F1RkcxutKa6QxHeh1d8ie8hYMH0qLRMvQfHagmFqRv3/Ae7FPFsxtXnub7lXuV5HLsUjIeum6C0OkEYClRXU0HuVR9rxj9c9w9y4+FWuQO3cuRJSjAa70Psp3oIJ604r23XPw5Ad9AorLfkmTEKo0pqprNhgNQF3kvi1th42k4njHl0lS8jsW9bEc/wDKxB3RpdJAE9DbVMvPsfXAuLXciV6H5RpGrmR2jPA0Xj0c0eSND7V7bYkcTtnUJ64bTDO8BggCY0wA2rBTY4gg8CFZlg58KpNSdXEk04YqncLWOYQaivgrdlOFwcDnVA6WmCGgEmo0PBMj412PgnxMDgccVXDxiCce5BBe33onKOLgM8yFyNExHx8boHwnabJkZwCiMQh1cqZ/AVmIORyQVngil3evJaHn6t6wVNoB149ye1/wce5BYD6iiiiRDePZTsTJyIQMMlyG4UFCCdta8UDxDricEyAzrLropNa4Zbp8KnLauaB5bjSu/YuPm4lLge4tGlTTlRM84BkM/coXmg4lByI8XgDTsWtBsSI5giUAact6DhusbzepwdsiqwbYaGhkTCmAPDigH4UCrsBXxViKSK1AqMMaovgMhVc5haDT0hn3LGtGTL+swXqZka468UGTEfUEKywYA1NRX9PUqTqtqDyopiaj48UEga4nGmQyy09JVS++6nPu1opYx6ppnsDn2jt7lFdLBQ0Dnb50PFBDMEA0w7PjNSPiXGEnQKBrbzyToqvSGYowN3z5ICXyEurakUnWVin/AK8ukm+Qb6TifZYn40ukg84mvSdzKM/Jv0g8w+670HGh4bFBsz6TuZUlnRLr+fr0Qes9NLJDKx4dbr8TTQ/qh2yIlWObXVEvQ+1hMQjLRscKCqwnyBl474Tsji00zGiClfq4j1lQ0ONAnTDg2KDwxTow7OzLmUFd5q2mufd+iY4jTYZVz+N0orsa405J8u0vq26NsOOONPjBApaWc80zpnQVwzOSKI0lCiQbwZccPit3ZWGRYcvDbdDb7qDLE0z7MU2cnIkSoFKZka/GCDFmRDbBLaC9UYml7DM5YDgs1zwBlhT4olNPN44Ux1UTn71wyypRBG1+OKcWbfH6p0tBc4hrcytd1kPZg4YHWpz4oKF3DEg9qZDJcQBj8cE6NeBu6p8n1SHHD1oI3ClS7MZDWpyUTIeFXHltVbMxCbFZe1GnHistzbpNRt8BApZleY13VoNpsez3qq00PHdWoTq4HId6DQs20CzSrdRktiVMF5N0YnEipCHmRBSuPaonTVPRwIyogJZixYbjU3gs6NYT24to8cMwBlUK9Y1sGIA2IanLICu2O61muAOdB3EIASacWmjhQjMKMnCpzPhtgiu37JDvnAQCBzqhdjKmpzqg5DYACTzKFrUmb8QnbADgiG041GkDJoq72ITJqeKD0TyDfScT7LF/Gl11LyD/AEnE+yxfxpddQebTHpu5lRqSY9N3MqNARWPaBaWuaaOHrXpEnOQp6GA7CM3I5V7V43KRrruBz96JJOccwh7cxnTXYoNq3JQw3XCKE4aeCrS7cCK5Zokl52HOww2JQRB6LuOx4rMgWDFERwOTRiaUB/VBkPl3ONGjHgaj9Ft2bIBlGil9xF46DgCtBj20c0NYymrczXiq81EZCoK9Y4ncIOzEdrGOukOoSGuIxBOdOCwDENNa9qtzDgT1cssRTmVDFaeHuHFBUcyvOnqTbgpsRmuvj6NpXtUXnMB7EFyyZtrIocRgM8kVW3aodDa2ECQ41JI+MEEFpLu6qKZY3B5uhoRTwxKDGmiXP9qayFjnUqSMyjjzXRUGgxCB0rFu1ByJzTp2ADlmM/Ymxm4YYe3lspYDrwukZZHfggzi6tBlThirEHE4du6fNQaGvBOY3IdtUDIzy3I/03CjlsWnXh/VNmS7WuOGK7Ag6+/4/qgkD7tC3DY7nemiIJLpIxraRgS4atQ/EiN1/oFFBhXt6fGJQb1oWuIuEO9TQHDtWYYRxpiU+CzG63PU7ck23J5svDut9LKvFANW9MBo803F1axDx0A5LEaE97ySSc9eK4xB6L5CT/ecT7LE/Gl0kvIOf7zifZYv40ukg82mPSdzKYnzHpu5lRhB0haVmTlOqaV0rrwWakgMJG9erDB4hFMtbNRdeS00piaHsJzQFYtpkGhPW048Oa2hONfg4UPigJLrGklrXOwwANaHcjNZUWC5xxrXUnY+pVoNoOhnVzdDqFqys7CjYE3TuPaEGcTTDh28VVeS7v0qTTdFETorHDfOwqRYdM2Yu41GiGo8NzHOrUaUpRByHKgXqG9x4clI+HsBjw0VaG+lc9PgKxDI+s6opnxQMY0Ag7bohhN+ccaY0x7li3qEVpoMkSzLaNiHZox5iiAecDVdbDxFPWldryGtVIHHsQRu5plQMs967bhPiM0x/XRRw2boLYIcKgY64ezYqGY6oqTy0PiuwCWOJ0NARw96v2nCaYZxF8HA7hBhiKScQCuOin6tTv8A1VmXs9zuscBqch3qY3GDDE76dg1QVJeSxvPNAd9eW6stFcIYoNSfen+aLus/LZV5mbujDADDmgsxJlkFhoRU5u9yC7WnjFdUnq6e9TWnOl5plTILM+CgaR3+tJv9Qu007l31oPRPIN9JRNv2WL+NLpLnkGH95RCP/axPxpddQebTHpu5lRqSZ9N3MqNB1JJdQKi15G0QaNiGhGTveshdCAr84RnT2FMeRXDquWBKTboeWI1BWvLzTH5YH90+xBv2Xb8eAbzHU4jUcVvnpfAmBSbgtcdHjquHsQSxpBFDQjfJK+TWra8R7kBHGkJd5+beWg6EV5Voo/8Aw88+g9jhzoVgCmba4Z7qWFNuGTu9Bry9kxBEa14o2oqdKaohtyPSFdZiXEVpoAhuzZ2I910UryK1Xz74Teuxhxzrj3IMrzD6+iSrspZMWI661pNcOHeni3P5QtWy+lfmsWtAPsrVBTmOjceGaODca5OrRV32O4CpcFZtvpdFjEVcABhgFgOm3HIkoNZkgDgSFP8AsQGQB4k+oLBbEc7PDmtWzQ5sNxpWuHBBVtGI8mm3grMrLNYA55qc/wCgVOYjYEkrMjz2g7/cg0bTtEUOg232QzPTpdnlsuTMXHHP1qi99ce8IGPNeei4d+8LtO7QpHHmPFAz1JO8Qn8dNU2mh7Cg9C8g30lE+yxfxpdJd8g/0nErn+yxfxpdJB5tM+k7mVGjOPZsK8fm25nRM/s2F/Db3IA9OCL/AOzIX8NvcnCzIX8NvcgD6JBGP9mQv4be5I2bC/ht7kAeCn0RZ/ZsL+G3uThZsL+G3uQD0raL2YHrDicewrSgzsN9AOqeIp/uGHetWFZkG835tuY04o1mbEl4T2iHBYyoFbraHEY45oPP3yhGYod/eUvMmtagdyOJKzIRjUMNuqvTFlwan5tvcgCbPjRGNoAw8aivrSdKvcbznNPM1R9JWNAOcJncr7bEl8PmWZbIPMhLnceKeySdj7AfcvQP7Lg/w29ytyNmQi5oLG0qMNM0HmT5F2ei7KQC2tMeQJXs1uWLLiGCIMOoP7oQ/AkYdT1G9yADgQut1hxo7CvZmtS0L72gQ7hA+ow0/wBuZRlEs2Ea1htPMVVe0LKgtDKQ2ivBB5VPscD1qjgfcsqYi0w0XuUKzoT3MhvhtcwgYOF7TSuSB+kViwGR3tbCYG0yAwQebvqeeiYTr3oyfZsKn/DbnskbMhVb823GlcEAW7wK4B2EZcUaNsuD1vm25bcQo3WbCuj5tue3AIA8nUdoXKaaaFGTbNhXh823EDTfNch2XB63zbcictUGp5CvpKJXP9lid3npf9Elv+SOTY2be5rQD5l4rrTzkI08Akg/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3330" name="Picture 18" descr="http://investigadores.uncoma.edu.ar/labmicrobiologia_biotecnologia/imagenes/killer%20nueva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194" y="3277180"/>
            <a:ext cx="762000" cy="69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http://www.irta.cat/ca-ES/RIT/Noticies/PublishingImages/2013/Jornada_postcollita_pera_post/Jornada_postcollita_pera_post_web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4004215"/>
            <a:ext cx="7620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4" name="Picture 22" descr="http://www.terralia.com/revista8/imagenes/Botri806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973" y="4575715"/>
            <a:ext cx="930509" cy="57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6" name="Picture 24" descr="http://www.agenciasinc.es/var/ezwebin_site/storage/images/noticias/aumentan-500-veces-la-produccion-de-un-colorante-natural-procedente-de-un-hongo/3408721-1-esl-MX/Aumentan-500-veces-la-produccion-de-un-colorante-natural-procedente-de-un-hongo_image_380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401" y="4998923"/>
            <a:ext cx="1371545" cy="65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36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17 CuadroTexto"/>
          <p:cNvSpPr txBox="1"/>
          <p:nvPr/>
        </p:nvSpPr>
        <p:spPr>
          <a:xfrm>
            <a:off x="3203575" y="871538"/>
            <a:ext cx="35290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C" sz="20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Índice de contenidos</a:t>
            </a: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3 Diagrama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2297951"/>
              </p:ext>
            </p:extLst>
          </p:nvPr>
        </p:nvGraphicFramePr>
        <p:xfrm>
          <a:off x="3419872" y="1547458"/>
          <a:ext cx="439473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9"/>
          <a:srcRect l="30076" t="29328" r="61069" b="14563"/>
          <a:stretch/>
        </p:blipFill>
        <p:spPr>
          <a:xfrm>
            <a:off x="1005775" y="1153064"/>
            <a:ext cx="1343665" cy="478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4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7 CuadroTexto"/>
          <p:cNvSpPr txBox="1"/>
          <p:nvPr/>
        </p:nvSpPr>
        <p:spPr>
          <a:xfrm>
            <a:off x="1547155" y="966247"/>
            <a:ext cx="5976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Conclusiones</a:t>
            </a:r>
            <a:endParaRPr lang="es-EC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55576" y="1844824"/>
            <a:ext cx="774018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identificó: </a:t>
            </a:r>
            <a:r>
              <a:rPr lang="es-EC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Rhodotorula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C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Rhodotorula laryngis, Leucosporidium scottii, Guehomyces pullulans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C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Cryptococcus victoriae, Candida sake, Cystofilobasidium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infirmominiatum, Debaryomyces hansenii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s-EC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Candida zeylanoides.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Poca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variabilidad en la descripción de las colonias de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levaduras.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forma celular, el tamaño, y el tipo reproducción asexual según el sitio de gemación varía significativamente a nivel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inter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específico.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Divergencia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metabólica en la asimilación de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azúcares.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76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7 CuadroTexto"/>
          <p:cNvSpPr txBox="1"/>
          <p:nvPr/>
        </p:nvSpPr>
        <p:spPr>
          <a:xfrm>
            <a:off x="1547153" y="1054011"/>
            <a:ext cx="5976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Conclusiones</a:t>
            </a:r>
            <a:endParaRPr lang="es-EC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10793" y="1824598"/>
            <a:ext cx="784938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s-EC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erfiles </a:t>
            </a:r>
            <a:r>
              <a:rPr lang="es-EC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fermentación </a:t>
            </a:r>
            <a:r>
              <a:rPr lang="es-EC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homogéneos.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C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identificación molecular mediante la técnica PCR-RFLPs del ITS </a:t>
            </a:r>
            <a:r>
              <a:rPr lang="es-EC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respaldada </a:t>
            </a:r>
            <a:r>
              <a:rPr lang="es-EC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los análisis de las secuencias del dominio D1/D2 del segmento 26S del RNA ribosómico, </a:t>
            </a:r>
            <a:r>
              <a:rPr lang="es-EC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determinaron </a:t>
            </a:r>
            <a:r>
              <a:rPr lang="es-EC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nueve </a:t>
            </a:r>
            <a:r>
              <a:rPr lang="es-EC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especies. </a:t>
            </a:r>
            <a:endParaRPr lang="es-EC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imágenes de los geles de electroforesis, así como los tamaños de los perfiles de restricción de las nueve especies identificadas están depositados en la página </a:t>
            </a:r>
            <a:r>
              <a:rPr lang="es-EC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web.</a:t>
            </a:r>
          </a:p>
          <a:p>
            <a:pPr lvl="0" algn="just"/>
            <a:r>
              <a:rPr lang="es-EC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C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</a:t>
            </a:r>
            <a:r>
              <a:rPr lang="es-EC" sz="22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www.cnib.com.ec/index.php/es/clqca-catalogo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51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7 CuadroTexto"/>
          <p:cNvSpPr txBox="1"/>
          <p:nvPr/>
        </p:nvSpPr>
        <p:spPr>
          <a:xfrm>
            <a:off x="1547155" y="1028382"/>
            <a:ext cx="5976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Conclusiones</a:t>
            </a:r>
            <a:endParaRPr lang="es-EC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55576" y="1988840"/>
            <a:ext cx="777755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Rhodotorula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sp.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representa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especie aún no descrita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 secuencia está depositada en el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GenBank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el número de acceso HE994140.1.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diversidad de una comunidad de levaduras medida en términos de riqueza y dominancia a través de los índices de Shannon (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1.407±0.179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Simpson (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0,642±0.077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determinaron 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composición con una uniformidad y riqueza muy bajas.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Mediante la revisión bibliográfica de las 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especies de levaduras identificadas, en el contexto de su 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hábitat, se evidenció que 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tienen potenciales aplicaciones 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biotecnológicas.</a:t>
            </a:r>
          </a:p>
        </p:txBody>
      </p:sp>
    </p:spTree>
    <p:extLst>
      <p:ext uri="{BB962C8B-B14F-4D97-AF65-F5344CB8AC3E}">
        <p14:creationId xmlns:p14="http://schemas.microsoft.com/office/powerpoint/2010/main" val="265743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17 CuadroTexto"/>
          <p:cNvSpPr txBox="1"/>
          <p:nvPr/>
        </p:nvSpPr>
        <p:spPr>
          <a:xfrm>
            <a:off x="3203575" y="871538"/>
            <a:ext cx="3529013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C" sz="24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Índice de contenidos</a:t>
            </a: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3 Diagrama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9726483"/>
              </p:ext>
            </p:extLst>
          </p:nvPr>
        </p:nvGraphicFramePr>
        <p:xfrm>
          <a:off x="3419872" y="1547458"/>
          <a:ext cx="439473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9"/>
          <a:srcRect l="30076" t="29328" r="61069" b="14563"/>
          <a:stretch/>
        </p:blipFill>
        <p:spPr>
          <a:xfrm>
            <a:off x="1005775" y="1153064"/>
            <a:ext cx="1343665" cy="478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4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7 CuadroTexto"/>
          <p:cNvSpPr txBox="1"/>
          <p:nvPr/>
        </p:nvSpPr>
        <p:spPr>
          <a:xfrm>
            <a:off x="1547155" y="764704"/>
            <a:ext cx="5976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Recomendaciones</a:t>
            </a:r>
            <a:endParaRPr lang="es-EC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85889" y="1431142"/>
            <a:ext cx="777755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puede complementar la información de la caracterización de los aislados de levaduras en base a pruebas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bioquímicas.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estudios de diversidad requieren la complementación de nuevas investigaciones en regiones antárticas para darle mayor significancia a los resultados.</a:t>
            </a:r>
          </a:p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composición de la comunidad de levaduras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debería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definirse también por la biogeografía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las reglas de ocupación de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nicho.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Implementar las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secuencias de otros genes como 18S, 5.8S y del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ITS para crear un árbol filogenético robusto.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6999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7 CuadroTexto"/>
          <p:cNvSpPr txBox="1"/>
          <p:nvPr/>
        </p:nvSpPr>
        <p:spPr>
          <a:xfrm>
            <a:off x="647055" y="2355480"/>
            <a:ext cx="77768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GRADECIMIENTOS</a:t>
            </a:r>
            <a:endParaRPr lang="es-EC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7128" y="949712"/>
            <a:ext cx="2376264" cy="10739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9368" r="83665" b="71402"/>
          <a:stretch/>
        </p:blipFill>
        <p:spPr bwMode="auto">
          <a:xfrm>
            <a:off x="1608221" y="869777"/>
            <a:ext cx="1482437" cy="11101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008" y="3852402"/>
            <a:ext cx="4734957" cy="136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76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17 CuadroTexto"/>
          <p:cNvSpPr txBox="1"/>
          <p:nvPr/>
        </p:nvSpPr>
        <p:spPr>
          <a:xfrm>
            <a:off x="1187624" y="752954"/>
            <a:ext cx="72728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Colección de Levaduras Quito-Católica (CLQCA)</a:t>
            </a:r>
            <a:endParaRPr lang="es-EC" sz="2400" b="1" u="sng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1917456832"/>
              </p:ext>
            </p:extLst>
          </p:nvPr>
        </p:nvGraphicFramePr>
        <p:xfrm>
          <a:off x="993422" y="2939482"/>
          <a:ext cx="7322994" cy="2865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35896" y="1484784"/>
            <a:ext cx="2376264" cy="10739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2" descr="http://3.bp.blogspot.com/-2UcIP5-ycwk/VLkzwvGD5wI/AAAAAAAAks4/7IFB4bsNr9o/s1600/esquema%2Bc%C3%A9lula%2Bde%2Blevadura.jpg"/>
          <p:cNvPicPr>
            <a:picLocks noGrp="1" noChangeAspect="1" noChangeArrowheads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4797152"/>
            <a:ext cx="1314650" cy="131289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86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17 CuadroTexto"/>
          <p:cNvSpPr txBox="1"/>
          <p:nvPr/>
        </p:nvSpPr>
        <p:spPr>
          <a:xfrm>
            <a:off x="1206834" y="905213"/>
            <a:ext cx="65530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Taxonomía</a:t>
            </a:r>
            <a:endParaRPr lang="es-EC" sz="2400" b="1" u="sng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076780"/>
              </p:ext>
            </p:extLst>
          </p:nvPr>
        </p:nvGraphicFramePr>
        <p:xfrm>
          <a:off x="1043608" y="1819927"/>
          <a:ext cx="6339089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Picture 2" descr="http://img1.imagesbn.com/p/9780080931272_p0_v1_s260x42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585" y="2334930"/>
            <a:ext cx="2137651" cy="24007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72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17 CuadroTexto"/>
          <p:cNvSpPr txBox="1"/>
          <p:nvPr/>
        </p:nvSpPr>
        <p:spPr>
          <a:xfrm>
            <a:off x="1187624" y="752954"/>
            <a:ext cx="65530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Biodiversidad de levaduras</a:t>
            </a:r>
            <a:endParaRPr lang="es-EC" sz="2400" b="1" u="sng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4361895"/>
              </p:ext>
            </p:extLst>
          </p:nvPr>
        </p:nvGraphicFramePr>
        <p:xfrm>
          <a:off x="-343583" y="1540009"/>
          <a:ext cx="7345089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Flecha doblada 7"/>
          <p:cNvSpPr/>
          <p:nvPr/>
        </p:nvSpPr>
        <p:spPr>
          <a:xfrm rot="5400000">
            <a:off x="6918068" y="699841"/>
            <a:ext cx="1319542" cy="1690503"/>
          </a:xfrm>
          <a:prstGeom prst="ben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610064" y="2204864"/>
            <a:ext cx="9695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</a:t>
            </a:r>
            <a:r>
              <a:rPr lang="es-EC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s-EC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6465556" y="3731009"/>
            <a:ext cx="2354594" cy="922127"/>
            <a:chOff x="2223123" y="2812430"/>
            <a:chExt cx="2354594" cy="112484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Rectángulo redondeado 10"/>
            <p:cNvSpPr/>
            <p:nvPr/>
          </p:nvSpPr>
          <p:spPr>
            <a:xfrm>
              <a:off x="2223123" y="2812430"/>
              <a:ext cx="2354594" cy="1124843"/>
            </a:xfrm>
            <a:prstGeom prst="roundRect">
              <a:avLst>
                <a:gd name="adj" fmla="val 10000"/>
              </a:avLst>
            </a:prstGeom>
            <a:sp3d z="-152400" extrusionH="63500" prstMaterial="dkEdge">
              <a:bevelT w="124450" h="16350" prst="relaxedInset"/>
              <a:contourClr>
                <a:schemeClr val="bg1"/>
              </a:contourClr>
            </a:sp3d>
          </p:spPr>
          <p:style>
            <a:lnRef idx="1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ángulo 11"/>
                <p:cNvSpPr/>
                <p:nvPr/>
              </p:nvSpPr>
              <p:spPr>
                <a:xfrm>
                  <a:off x="2256069" y="2845376"/>
                  <a:ext cx="2288702" cy="1058951"/>
                </a:xfrm>
                <a:prstGeom prst="rect">
                  <a:avLst/>
                </a:prstGeom>
                <a:sp3d z="-152400"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34290" tIns="22860" rIns="34290" bIns="22860" numCol="1" spcCol="1270" anchor="ctr" anchorCtr="0">
                  <a:noAutofit/>
                </a:bodyPr>
                <a:lstStyle/>
                <a:p>
                  <a:pPr lvl="0" algn="ctr" defTabSz="800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C" sz="140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s-EC" sz="14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nary>
                          <m:naryPr>
                            <m:chr m:val="∑"/>
                            <m:limLoc m:val="undOvr"/>
                            <m:ctrlPr>
                              <a:rPr lang="es-EC" sz="14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s-EC" sz="14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s-EC" sz="14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s-EC" sz="14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  <m:e>
                            <m:sSub>
                              <m:sSubPr>
                                <m:ctrlPr>
                                  <a:rPr lang="es-EC" sz="1400" i="1" kern="12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C" sz="1400" i="1" kern="12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s-EC" sz="1400" i="1" kern="12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  <m:r>
                          <m:rPr>
                            <m:sty m:val="p"/>
                          </m:rPr>
                          <a:rPr lang="es-EC" sz="1400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  <m:r>
                          <a:rPr lang="es-EC" sz="14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s-EC" sz="14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C" sz="14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s-EC" sz="14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s-EC" sz="14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s-EC" sz="1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Rectángulo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069" y="2845376"/>
                  <a:ext cx="2288702" cy="105895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upo 12"/>
          <p:cNvGrpSpPr/>
          <p:nvPr/>
        </p:nvGrpSpPr>
        <p:grpSpPr>
          <a:xfrm>
            <a:off x="6465556" y="4725144"/>
            <a:ext cx="2375705" cy="850454"/>
            <a:chOff x="5140140" y="2812430"/>
            <a:chExt cx="2375705" cy="112484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Rectángulo redondeado 13"/>
            <p:cNvSpPr/>
            <p:nvPr/>
          </p:nvSpPr>
          <p:spPr>
            <a:xfrm>
              <a:off x="5140140" y="2812430"/>
              <a:ext cx="2375705" cy="1124843"/>
            </a:xfrm>
            <a:prstGeom prst="roundRect">
              <a:avLst>
                <a:gd name="adj" fmla="val 10000"/>
              </a:avLst>
            </a:prstGeom>
            <a:sp3d z="-152400" extrusionH="63500" prstMaterial="dkEdge">
              <a:bevelT w="124450" h="16350" prst="relaxedInset"/>
              <a:contourClr>
                <a:schemeClr val="bg1"/>
              </a:contourClr>
            </a:sp3d>
          </p:spPr>
          <p:style>
            <a:lnRef idx="1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ángulo 14"/>
                <p:cNvSpPr/>
                <p:nvPr/>
              </p:nvSpPr>
              <p:spPr>
                <a:xfrm>
                  <a:off x="5173086" y="2845376"/>
                  <a:ext cx="2309813" cy="1058951"/>
                </a:xfrm>
                <a:prstGeom prst="rect">
                  <a:avLst/>
                </a:prstGeom>
                <a:sp3d z="-152400"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34290" tIns="22860" rIns="34290" bIns="22860" numCol="1" spcCol="1270" anchor="ctr" anchorCtr="0">
                  <a:noAutofit/>
                </a:bodyPr>
                <a:lstStyle/>
                <a:p>
                  <a:pPr lvl="0" algn="ctr" defTabSz="800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C" sz="140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s-EC" sz="140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=1−</m:t>
                        </m:r>
                        <m:nary>
                          <m:naryPr>
                            <m:chr m:val="∑"/>
                            <m:limLoc m:val="undOvr"/>
                            <m:ctrlPr>
                              <a:rPr lang="es-EC" sz="14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s-EC" sz="14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s-EC" sz="14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s-EC" sz="14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es-EC" sz="1400" i="1" kern="12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s-EC" sz="1400" i="1" kern="12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s-EC" sz="1400" i="1" kern="12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s-EC" sz="1400" i="1" kern="12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oMath>
                    </m:oMathPara>
                  </a14:m>
                  <a:endParaRPr lang="es-EC" sz="1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ángulo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3086" y="2845376"/>
                  <a:ext cx="2309813" cy="105895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Flecha derecha 1"/>
          <p:cNvSpPr/>
          <p:nvPr/>
        </p:nvSpPr>
        <p:spPr>
          <a:xfrm>
            <a:off x="6033508" y="4077072"/>
            <a:ext cx="432048" cy="333032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Flecha derecha 15"/>
          <p:cNvSpPr/>
          <p:nvPr/>
        </p:nvSpPr>
        <p:spPr>
          <a:xfrm>
            <a:off x="6012160" y="4968176"/>
            <a:ext cx="432048" cy="333032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8605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17 CuadroTexto"/>
          <p:cNvSpPr txBox="1"/>
          <p:nvPr/>
        </p:nvSpPr>
        <p:spPr>
          <a:xfrm>
            <a:off x="874791" y="811465"/>
            <a:ext cx="21602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Importancia del estudio</a:t>
            </a:r>
            <a:endParaRPr lang="es-EC" sz="2400" b="1" u="sng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2999616"/>
              </p:ext>
            </p:extLst>
          </p:nvPr>
        </p:nvGraphicFramePr>
        <p:xfrm>
          <a:off x="1115616" y="849211"/>
          <a:ext cx="7272808" cy="5188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2" descr="http://www.mobio.com/images/custom/image/WIW/WIW%20Antartica/LaurieConnell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996155"/>
            <a:ext cx="1930303" cy="12926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finedininglovers.cdn.crosscast-system.com/BlogPost/xl_2116_yeast-tp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433002"/>
            <a:ext cx="1979664" cy="12485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DCIM\100MSDCF\DSC0848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69" y="4456742"/>
            <a:ext cx="1829683" cy="122482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13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17 CuadroTexto"/>
          <p:cNvSpPr txBox="1"/>
          <p:nvPr/>
        </p:nvSpPr>
        <p:spPr>
          <a:xfrm>
            <a:off x="3203575" y="871538"/>
            <a:ext cx="3529013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C" sz="24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Índice de contenidos</a:t>
            </a: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3 Diagrama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4027267"/>
              </p:ext>
            </p:extLst>
          </p:nvPr>
        </p:nvGraphicFramePr>
        <p:xfrm>
          <a:off x="3419872" y="1547458"/>
          <a:ext cx="439473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9"/>
          <a:srcRect l="30076" t="29328" r="61069" b="14563"/>
          <a:stretch/>
        </p:blipFill>
        <p:spPr>
          <a:xfrm>
            <a:off x="1005775" y="1153064"/>
            <a:ext cx="1343665" cy="478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8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CARACTERIZACIÓN MORFOLÓGICA, FISIOLÓGICA Y MOLECULAR DE LEVADURAS DE LA COLECCIÓN DE LEVADURAS QUITO-CATÓLICA, AISLADAS DE UN SISTEMA GLACIAR EN LA ISLA GREENWICH EN LA PENÍNSULA ANTÁRTICA</a:t>
            </a:r>
            <a:r>
              <a:rPr lang="es-EC" altLang="en-US" sz="11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225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David Fernando Illescas Flores, 2015 </a:t>
            </a:r>
            <a:endParaRPr lang="en-US" altLang="en-US" sz="1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4 CuadroTexto"/>
          <p:cNvSpPr txBox="1"/>
          <p:nvPr/>
        </p:nvSpPr>
        <p:spPr>
          <a:xfrm>
            <a:off x="447079" y="868652"/>
            <a:ext cx="25922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Objetivo General</a:t>
            </a:r>
            <a:r>
              <a:rPr lang="es-EC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s-EC" sz="2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3 CuadroTexto"/>
          <p:cNvSpPr txBox="1"/>
          <p:nvPr/>
        </p:nvSpPr>
        <p:spPr>
          <a:xfrm>
            <a:off x="447079" y="1429052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Caracterizar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morfológica, fisiológica y molecularmente las levaduras de la Colección de Levaduras Quito-Católica, aisladas de un sistema glaciar en la isla Greenwich en la Península Antártica.</a:t>
            </a:r>
          </a:p>
        </p:txBody>
      </p:sp>
      <p:sp>
        <p:nvSpPr>
          <p:cNvPr id="11" name="5 CuadroTexto"/>
          <p:cNvSpPr txBox="1"/>
          <p:nvPr/>
        </p:nvSpPr>
        <p:spPr>
          <a:xfrm>
            <a:off x="447079" y="2672622"/>
            <a:ext cx="3384376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Objetivos Específicos </a:t>
            </a:r>
            <a:endParaRPr lang="es-EC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6 CuadroTexto"/>
          <p:cNvSpPr txBox="1"/>
          <p:nvPr/>
        </p:nvSpPr>
        <p:spPr>
          <a:xfrm>
            <a:off x="447079" y="3233022"/>
            <a:ext cx="820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características morfológicas y fisiológicas de las levaduras de la Colección de Levaduras Quito-Católica, aisladas de un sistema glaciar en la Península Antártica. </a:t>
            </a:r>
            <a:endParaRPr lang="es-EC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Identificar molecularmente las levaduras de la Colección de Levaduras Quito-Católica, aisladas de un sistema glaciar en la Península Antártica. </a:t>
            </a:r>
            <a:endParaRPr lang="es-EC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 los índices de diversidad de Shannon y de Simpson de las levaduras de la Colección de Levaduras Quito-Católica, aisladas  de un sistema glaciar en la Península Antártica.</a:t>
            </a:r>
          </a:p>
        </p:txBody>
      </p:sp>
    </p:spTree>
    <p:extLst>
      <p:ext uri="{BB962C8B-B14F-4D97-AF65-F5344CB8AC3E}">
        <p14:creationId xmlns:p14="http://schemas.microsoft.com/office/powerpoint/2010/main" val="231830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14190</TotalTime>
  <Words>3260</Words>
  <Application>Microsoft Office PowerPoint</Application>
  <PresentationFormat>Presentación en pantalla (4:3)</PresentationFormat>
  <Paragraphs>818</Paragraphs>
  <Slides>39</Slides>
  <Notes>38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8" baseType="lpstr">
      <vt:lpstr>Arial Unicode MS</vt:lpstr>
      <vt:lpstr>Arial</vt:lpstr>
      <vt:lpstr>Calibri</vt:lpstr>
      <vt:lpstr>Cambria Math</vt:lpstr>
      <vt:lpstr>Monotype Corsiva</vt:lpstr>
      <vt:lpstr>Tahoma</vt:lpstr>
      <vt:lpstr>Times New Roman</vt:lpstr>
      <vt:lpstr>Diseño predeterminado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ESPE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Ghjgh hjghjg hghg hghghghjgg h</dc:title>
  <dc:creator>lcifuentes</dc:creator>
  <cp:lastModifiedBy>user</cp:lastModifiedBy>
  <cp:revision>344</cp:revision>
  <dcterms:created xsi:type="dcterms:W3CDTF">2008-02-13T16:07:44Z</dcterms:created>
  <dcterms:modified xsi:type="dcterms:W3CDTF">2015-03-17T02:46:09Z</dcterms:modified>
</cp:coreProperties>
</file>