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88" r:id="rId11"/>
    <p:sldId id="289" r:id="rId12"/>
    <p:sldId id="290" r:id="rId13"/>
    <p:sldId id="291" r:id="rId14"/>
    <p:sldId id="292" r:id="rId15"/>
    <p:sldId id="293" r:id="rId16"/>
    <p:sldId id="294" r:id="rId17"/>
    <p:sldId id="295" r:id="rId18"/>
    <p:sldId id="297" r:id="rId19"/>
    <p:sldId id="298" r:id="rId20"/>
    <p:sldId id="299" r:id="rId21"/>
    <p:sldId id="306" r:id="rId22"/>
    <p:sldId id="300" r:id="rId23"/>
    <p:sldId id="301" r:id="rId24"/>
    <p:sldId id="302" r:id="rId25"/>
    <p:sldId id="303" r:id="rId26"/>
    <p:sldId id="265" r:id="rId27"/>
    <p:sldId id="267" r:id="rId28"/>
    <p:sldId id="270" r:id="rId29"/>
    <p:sldId id="271" r:id="rId30"/>
    <p:sldId id="272" r:id="rId31"/>
    <p:sldId id="273" r:id="rId32"/>
    <p:sldId id="277" r:id="rId33"/>
    <p:sldId id="278" r:id="rId34"/>
    <p:sldId id="274" r:id="rId35"/>
    <p:sldId id="279" r:id="rId36"/>
    <p:sldId id="276" r:id="rId37"/>
    <p:sldId id="275" r:id="rId38"/>
    <p:sldId id="280" r:id="rId39"/>
    <p:sldId id="281" r:id="rId40"/>
    <p:sldId id="282" r:id="rId41"/>
    <p:sldId id="283" r:id="rId42"/>
    <p:sldId id="284" r:id="rId43"/>
    <p:sldId id="285" r:id="rId44"/>
    <p:sldId id="286" r:id="rId45"/>
    <p:sldId id="287" r:id="rId46"/>
    <p:sldId id="305" r:id="rId47"/>
    <p:sldId id="304" r:id="rId4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13" autoAdjust="0"/>
  </p:normalViewPr>
  <p:slideViewPr>
    <p:cSldViewPr>
      <p:cViewPr>
        <p:scale>
          <a:sx n="70" d="100"/>
          <a:sy n="70" d="100"/>
        </p:scale>
        <p:origin x="-1170"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J:\Tesis_monitoreo_calidad%20de%20air\DATOS\OCt\octubr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J:\Tesis_monitoreo_calidad%20de%20air\DATOS\OCt\octubr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J:\Tesis_monitoreo_calidad%20de%20air\DATOS\OCt\octub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S" sz="1200" dirty="0" smtClean="0"/>
              <a:t>Concentración</a:t>
            </a:r>
            <a:r>
              <a:rPr lang="es-ES" sz="1200" baseline="0" dirty="0" smtClean="0"/>
              <a:t> </a:t>
            </a:r>
            <a:r>
              <a:rPr lang="es-ES" sz="1200" baseline="0" dirty="0"/>
              <a:t>máxima en 8 </a:t>
            </a:r>
            <a:r>
              <a:rPr lang="es-ES" sz="1200" baseline="0" dirty="0" smtClean="0"/>
              <a:t>horas de Ozono (ug/m3) </a:t>
            </a:r>
            <a:endParaRPr lang="es-ES" sz="1200" baseline="0" dirty="0"/>
          </a:p>
        </c:rich>
      </c:tx>
      <c:layout>
        <c:manualLayout>
          <c:xMode val="edge"/>
          <c:yMode val="edge"/>
          <c:x val="0.12599821284225124"/>
          <c:y val="0"/>
        </c:manualLayout>
      </c:layout>
      <c:overlay val="0"/>
    </c:title>
    <c:autoTitleDeleted val="0"/>
    <c:plotArea>
      <c:layout/>
      <c:lineChart>
        <c:grouping val="standard"/>
        <c:varyColors val="0"/>
        <c:ser>
          <c:idx val="1"/>
          <c:order val="0"/>
          <c:tx>
            <c:strRef>
              <c:f>OZONO!$O$1</c:f>
              <c:strCache>
                <c:ptCount val="1"/>
                <c:pt idx="0">
                  <c:v>Cmax horaria (ppb)</c:v>
                </c:pt>
              </c:strCache>
            </c:strRef>
          </c:tx>
          <c:marker>
            <c:symbol val="none"/>
          </c:marker>
          <c:val>
            <c:numRef>
              <c:f>OZONO!$O$2:$O$32</c:f>
              <c:numCache>
                <c:formatCode>0.00</c:formatCode>
                <c:ptCount val="31"/>
                <c:pt idx="0">
                  <c:v>43.34789823887737</c:v>
                </c:pt>
                <c:pt idx="1">
                  <c:v>37.239622779041063</c:v>
                </c:pt>
                <c:pt idx="2">
                  <c:v>30.994283577179161</c:v>
                </c:pt>
                <c:pt idx="3">
                  <c:v>43.157200858667842</c:v>
                </c:pt>
                <c:pt idx="4">
                  <c:v>48.645709832823194</c:v>
                </c:pt>
                <c:pt idx="5">
                  <c:v>42.996299944116068</c:v>
                </c:pt>
                <c:pt idx="6">
                  <c:v>34.06927883305773</c:v>
                </c:pt>
                <c:pt idx="7">
                  <c:v>22.490372278460704</c:v>
                </c:pt>
                <c:pt idx="8">
                  <c:v>33.312448605351172</c:v>
                </c:pt>
                <c:pt idx="9">
                  <c:v>30.285127694524984</c:v>
                </c:pt>
                <c:pt idx="10">
                  <c:v>27.305481128751175</c:v>
                </c:pt>
                <c:pt idx="11">
                  <c:v>42.275225475198802</c:v>
                </c:pt>
                <c:pt idx="12">
                  <c:v>46.232196114546426</c:v>
                </c:pt>
                <c:pt idx="13">
                  <c:v>39.879589636316652</c:v>
                </c:pt>
                <c:pt idx="14">
                  <c:v>39.802118825606534</c:v>
                </c:pt>
                <c:pt idx="15">
                  <c:v>35.994130514547606</c:v>
                </c:pt>
                <c:pt idx="16">
                  <c:v>36.524507603255351</c:v>
                </c:pt>
                <c:pt idx="17">
                  <c:v>43.437287635850588</c:v>
                </c:pt>
                <c:pt idx="18">
                  <c:v>40.18947287915713</c:v>
                </c:pt>
                <c:pt idx="19">
                  <c:v>22.538046623513086</c:v>
                </c:pt>
                <c:pt idx="20">
                  <c:v>29.790506364606536</c:v>
                </c:pt>
                <c:pt idx="21">
                  <c:v>33.187303449588683</c:v>
                </c:pt>
                <c:pt idx="22">
                  <c:v>25.536762927307848</c:v>
                </c:pt>
                <c:pt idx="23">
                  <c:v>25.536762927307848</c:v>
                </c:pt>
                <c:pt idx="24">
                  <c:v>25.542129716007349</c:v>
                </c:pt>
                <c:pt idx="25">
                  <c:v>25.540934432499935</c:v>
                </c:pt>
                <c:pt idx="26">
                  <c:v>25.540934432499935</c:v>
                </c:pt>
                <c:pt idx="27">
                  <c:v>25.53467717471181</c:v>
                </c:pt>
                <c:pt idx="28">
                  <c:v>25.53467717471181</c:v>
                </c:pt>
                <c:pt idx="29">
                  <c:v>25.53467717471181</c:v>
                </c:pt>
                <c:pt idx="30">
                  <c:v>26.314202377094333</c:v>
                </c:pt>
              </c:numCache>
            </c:numRef>
          </c:val>
          <c:smooth val="0"/>
        </c:ser>
        <c:ser>
          <c:idx val="2"/>
          <c:order val="1"/>
          <c:tx>
            <c:strRef>
              <c:f>OZONO!$P$1</c:f>
              <c:strCache>
                <c:ptCount val="1"/>
                <c:pt idx="0">
                  <c:v>Limite Nacional</c:v>
                </c:pt>
              </c:strCache>
            </c:strRef>
          </c:tx>
          <c:marker>
            <c:symbol val="none"/>
          </c:marker>
          <c:val>
            <c:numRef>
              <c:f>OZONO!$P$2:$P$32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numCache>
            </c:numRef>
          </c:val>
          <c:smooth val="0"/>
        </c:ser>
        <c:ser>
          <c:idx val="3"/>
          <c:order val="2"/>
          <c:tx>
            <c:strRef>
              <c:f>OZONO!$Q$1</c:f>
              <c:strCache>
                <c:ptCount val="1"/>
                <c:pt idx="0">
                  <c:v>Guia OMS</c:v>
                </c:pt>
              </c:strCache>
            </c:strRef>
          </c:tx>
          <c:spPr>
            <a:ln w="47625">
              <a:solidFill>
                <a:schemeClr val="tx2"/>
              </a:solidFill>
            </a:ln>
          </c:spPr>
          <c:marker>
            <c:symbol val="none"/>
          </c:marker>
          <c:val>
            <c:numRef>
              <c:f>OZONO!$Q$2:$Q$32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numCache>
            </c:numRef>
          </c:val>
          <c:smooth val="0"/>
        </c:ser>
        <c:dLbls>
          <c:showLegendKey val="0"/>
          <c:showVal val="0"/>
          <c:showCatName val="0"/>
          <c:showSerName val="0"/>
          <c:showPercent val="0"/>
          <c:showBubbleSize val="0"/>
        </c:dLbls>
        <c:marker val="1"/>
        <c:smooth val="0"/>
        <c:axId val="85609856"/>
        <c:axId val="106419328"/>
      </c:lineChart>
      <c:catAx>
        <c:axId val="85609856"/>
        <c:scaling>
          <c:orientation val="minMax"/>
        </c:scaling>
        <c:delete val="0"/>
        <c:axPos val="b"/>
        <c:majorTickMark val="none"/>
        <c:minorTickMark val="none"/>
        <c:tickLblPos val="nextTo"/>
        <c:crossAx val="106419328"/>
        <c:crosses val="autoZero"/>
        <c:auto val="1"/>
        <c:lblAlgn val="ctr"/>
        <c:lblOffset val="100"/>
        <c:noMultiLvlLbl val="0"/>
      </c:catAx>
      <c:valAx>
        <c:axId val="106419328"/>
        <c:scaling>
          <c:orientation val="minMax"/>
        </c:scaling>
        <c:delete val="0"/>
        <c:axPos val="l"/>
        <c:majorGridlines/>
        <c:title>
          <c:tx>
            <c:rich>
              <a:bodyPr/>
              <a:lstStyle/>
              <a:p>
                <a:pPr>
                  <a:defRPr/>
                </a:pPr>
                <a:r>
                  <a:rPr lang="es-ES"/>
                  <a:t>O3</a:t>
                </a:r>
                <a:r>
                  <a:rPr lang="es-ES" baseline="0"/>
                  <a:t> (ug/m3)</a:t>
                </a:r>
                <a:endParaRPr lang="es-ES"/>
              </a:p>
            </c:rich>
          </c:tx>
          <c:layout/>
          <c:overlay val="0"/>
        </c:title>
        <c:numFmt formatCode="0.00" sourceLinked="1"/>
        <c:majorTickMark val="none"/>
        <c:minorTickMark val="none"/>
        <c:tickLblPos val="nextTo"/>
        <c:crossAx val="856098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S" sz="1200" dirty="0" smtClean="0"/>
              <a:t>Concentración</a:t>
            </a:r>
            <a:r>
              <a:rPr lang="es-ES" sz="1200" baseline="0" dirty="0" smtClean="0"/>
              <a:t> </a:t>
            </a:r>
            <a:r>
              <a:rPr lang="es-ES" sz="1200" baseline="0" dirty="0"/>
              <a:t>máxima horaria de </a:t>
            </a:r>
            <a:r>
              <a:rPr lang="es-ES" sz="1200" baseline="0" dirty="0" smtClean="0"/>
              <a:t>CO (mg/m3) </a:t>
            </a:r>
            <a:endParaRPr lang="es-ES" sz="1200" dirty="0"/>
          </a:p>
        </c:rich>
      </c:tx>
      <c:layout>
        <c:manualLayout>
          <c:xMode val="edge"/>
          <c:yMode val="edge"/>
          <c:x val="0.14089368044223707"/>
          <c:y val="1.2025179020512873E-2"/>
        </c:manualLayout>
      </c:layout>
      <c:overlay val="0"/>
    </c:title>
    <c:autoTitleDeleted val="0"/>
    <c:plotArea>
      <c:layout/>
      <c:lineChart>
        <c:grouping val="standard"/>
        <c:varyColors val="0"/>
        <c:ser>
          <c:idx val="1"/>
          <c:order val="0"/>
          <c:tx>
            <c:strRef>
              <c:f>CO!$D$1</c:f>
              <c:strCache>
                <c:ptCount val="1"/>
                <c:pt idx="0">
                  <c:v>Cmax horaria    (ppm)</c:v>
                </c:pt>
              </c:strCache>
            </c:strRef>
          </c:tx>
          <c:marker>
            <c:symbol val="none"/>
          </c:marker>
          <c:val>
            <c:numRef>
              <c:f>CO!$D$2:$D$32</c:f>
              <c:numCache>
                <c:formatCode>0.00</c:formatCode>
                <c:ptCount val="31"/>
                <c:pt idx="0">
                  <c:v>0.88143904708720811</c:v>
                </c:pt>
                <c:pt idx="1">
                  <c:v>1.6727735820254166</c:v>
                </c:pt>
                <c:pt idx="2">
                  <c:v>1.9143037326470411</c:v>
                </c:pt>
                <c:pt idx="3">
                  <c:v>1.4433407964608327</c:v>
                </c:pt>
                <c:pt idx="4">
                  <c:v>0.94651452808370806</c:v>
                </c:pt>
                <c:pt idx="5">
                  <c:v>1.9485100752221245</c:v>
                </c:pt>
                <c:pt idx="6">
                  <c:v>1.605612348432875</c:v>
                </c:pt>
                <c:pt idx="7">
                  <c:v>1.5509656304165829</c:v>
                </c:pt>
                <c:pt idx="8">
                  <c:v>2.2096463002465412</c:v>
                </c:pt>
                <c:pt idx="9">
                  <c:v>0.93733721666112457</c:v>
                </c:pt>
                <c:pt idx="10">
                  <c:v>1.1588441423607496</c:v>
                </c:pt>
                <c:pt idx="11">
                  <c:v>0.7558767408054996</c:v>
                </c:pt>
                <c:pt idx="12">
                  <c:v>0.77506566468908322</c:v>
                </c:pt>
                <c:pt idx="13">
                  <c:v>0.55481019054708314</c:v>
                </c:pt>
                <c:pt idx="14">
                  <c:v>1.6252184228356663</c:v>
                </c:pt>
                <c:pt idx="15">
                  <c:v>1.1062831769404995</c:v>
                </c:pt>
                <c:pt idx="16">
                  <c:v>1.7607923415783742</c:v>
                </c:pt>
                <c:pt idx="17">
                  <c:v>1.3578249400231244</c:v>
                </c:pt>
                <c:pt idx="18">
                  <c:v>0.77047700897779159</c:v>
                </c:pt>
                <c:pt idx="19">
                  <c:v>1.6948825595434576</c:v>
                </c:pt>
                <c:pt idx="20">
                  <c:v>2.2234122673804162</c:v>
                </c:pt>
                <c:pt idx="21">
                  <c:v>2.0686494247541245</c:v>
                </c:pt>
                <c:pt idx="22">
                  <c:v>1.1959705385702912</c:v>
                </c:pt>
                <c:pt idx="23">
                  <c:v>1.6377329384119159</c:v>
                </c:pt>
                <c:pt idx="24">
                  <c:v>0.8639187252804581</c:v>
                </c:pt>
                <c:pt idx="25">
                  <c:v>0.36083519911520828</c:v>
                </c:pt>
                <c:pt idx="26">
                  <c:v>1.3177784901791247</c:v>
                </c:pt>
                <c:pt idx="27">
                  <c:v>2.1637597431336242</c:v>
                </c:pt>
                <c:pt idx="28">
                  <c:v>1.8709200786493743</c:v>
                </c:pt>
                <c:pt idx="29">
                  <c:v>2.2188236116691242</c:v>
                </c:pt>
                <c:pt idx="30">
                  <c:v>1.5205136425143744</c:v>
                </c:pt>
              </c:numCache>
            </c:numRef>
          </c:val>
          <c:smooth val="0"/>
        </c:ser>
        <c:ser>
          <c:idx val="2"/>
          <c:order val="1"/>
          <c:tx>
            <c:strRef>
              <c:f>CO!$E$1</c:f>
              <c:strCache>
                <c:ptCount val="1"/>
                <c:pt idx="0">
                  <c:v>limite octorario Nacional</c:v>
                </c:pt>
              </c:strCache>
            </c:strRef>
          </c:tx>
          <c:marker>
            <c:symbol val="none"/>
          </c:marker>
          <c:val>
            <c:numRef>
              <c:f>CO!$E$2:$E$32</c:f>
              <c:numCache>
                <c:formatCode>0</c:formatCode>
                <c:ptCount val="31"/>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pt idx="19">
                  <c:v>30</c:v>
                </c:pt>
                <c:pt idx="20">
                  <c:v>30</c:v>
                </c:pt>
                <c:pt idx="21">
                  <c:v>30</c:v>
                </c:pt>
                <c:pt idx="22">
                  <c:v>30</c:v>
                </c:pt>
                <c:pt idx="23">
                  <c:v>30</c:v>
                </c:pt>
                <c:pt idx="24">
                  <c:v>30</c:v>
                </c:pt>
                <c:pt idx="25">
                  <c:v>30</c:v>
                </c:pt>
                <c:pt idx="26">
                  <c:v>30</c:v>
                </c:pt>
                <c:pt idx="27">
                  <c:v>30</c:v>
                </c:pt>
                <c:pt idx="28">
                  <c:v>30</c:v>
                </c:pt>
                <c:pt idx="29">
                  <c:v>30</c:v>
                </c:pt>
                <c:pt idx="30">
                  <c:v>30</c:v>
                </c:pt>
              </c:numCache>
            </c:numRef>
          </c:val>
          <c:smooth val="0"/>
        </c:ser>
        <c:ser>
          <c:idx val="3"/>
          <c:order val="2"/>
          <c:tx>
            <c:strRef>
              <c:f>CO!$F$1</c:f>
              <c:strCache>
                <c:ptCount val="1"/>
                <c:pt idx="0">
                  <c:v>limite octorario OMS</c:v>
                </c:pt>
              </c:strCache>
            </c:strRef>
          </c:tx>
          <c:spPr>
            <a:ln w="47625"/>
          </c:spPr>
          <c:marker>
            <c:symbol val="none"/>
          </c:marker>
          <c:val>
            <c:numRef>
              <c:f>CO!$F$2:$F$32</c:f>
              <c:numCache>
                <c:formatCode>0</c:formatCode>
                <c:ptCount val="31"/>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pt idx="19">
                  <c:v>30</c:v>
                </c:pt>
                <c:pt idx="20">
                  <c:v>30</c:v>
                </c:pt>
                <c:pt idx="21">
                  <c:v>30</c:v>
                </c:pt>
                <c:pt idx="22">
                  <c:v>30</c:v>
                </c:pt>
                <c:pt idx="23">
                  <c:v>30</c:v>
                </c:pt>
                <c:pt idx="24">
                  <c:v>30</c:v>
                </c:pt>
                <c:pt idx="25">
                  <c:v>30</c:v>
                </c:pt>
                <c:pt idx="26">
                  <c:v>30</c:v>
                </c:pt>
                <c:pt idx="27">
                  <c:v>30</c:v>
                </c:pt>
                <c:pt idx="28">
                  <c:v>30</c:v>
                </c:pt>
                <c:pt idx="29">
                  <c:v>30</c:v>
                </c:pt>
                <c:pt idx="30">
                  <c:v>30</c:v>
                </c:pt>
              </c:numCache>
            </c:numRef>
          </c:val>
          <c:smooth val="0"/>
        </c:ser>
        <c:dLbls>
          <c:showLegendKey val="0"/>
          <c:showVal val="0"/>
          <c:showCatName val="0"/>
          <c:showSerName val="0"/>
          <c:showPercent val="0"/>
          <c:showBubbleSize val="0"/>
        </c:dLbls>
        <c:marker val="1"/>
        <c:smooth val="0"/>
        <c:axId val="61819520"/>
        <c:axId val="61825408"/>
      </c:lineChart>
      <c:catAx>
        <c:axId val="61819520"/>
        <c:scaling>
          <c:orientation val="minMax"/>
        </c:scaling>
        <c:delete val="0"/>
        <c:axPos val="b"/>
        <c:majorTickMark val="none"/>
        <c:minorTickMark val="none"/>
        <c:tickLblPos val="nextTo"/>
        <c:crossAx val="61825408"/>
        <c:crosses val="autoZero"/>
        <c:auto val="1"/>
        <c:lblAlgn val="ctr"/>
        <c:lblOffset val="100"/>
        <c:tickLblSkip val="2"/>
        <c:noMultiLvlLbl val="0"/>
      </c:catAx>
      <c:valAx>
        <c:axId val="61825408"/>
        <c:scaling>
          <c:orientation val="minMax"/>
        </c:scaling>
        <c:delete val="0"/>
        <c:axPos val="l"/>
        <c:majorGridlines/>
        <c:numFmt formatCode="0.00" sourceLinked="1"/>
        <c:majorTickMark val="none"/>
        <c:minorTickMark val="none"/>
        <c:tickLblPos val="nextTo"/>
        <c:crossAx val="6181952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S" sz="1200" dirty="0"/>
              <a:t>Concentración</a:t>
            </a:r>
            <a:r>
              <a:rPr lang="es-ES" sz="1200" baseline="0" dirty="0"/>
              <a:t> promedio en 24 horas de SO</a:t>
            </a:r>
            <a:r>
              <a:rPr lang="es-ES" sz="1000" baseline="0" dirty="0"/>
              <a:t>2</a:t>
            </a:r>
            <a:endParaRPr lang="es-ES" sz="1200" dirty="0"/>
          </a:p>
        </c:rich>
      </c:tx>
      <c:layout/>
      <c:overlay val="0"/>
    </c:title>
    <c:autoTitleDeleted val="0"/>
    <c:plotArea>
      <c:layout/>
      <c:lineChart>
        <c:grouping val="standard"/>
        <c:varyColors val="0"/>
        <c:ser>
          <c:idx val="1"/>
          <c:order val="0"/>
          <c:tx>
            <c:strRef>
              <c:f>'SO2'!$E$1</c:f>
              <c:strCache>
                <c:ptCount val="1"/>
                <c:pt idx="0">
                  <c:v>Cmax horaria    (ppb)</c:v>
                </c:pt>
              </c:strCache>
            </c:strRef>
          </c:tx>
          <c:marker>
            <c:symbol val="none"/>
          </c:marker>
          <c:val>
            <c:numRef>
              <c:f>'SO2'!$E$2:$E$32</c:f>
            </c:numRef>
          </c:val>
          <c:smooth val="0"/>
        </c:ser>
        <c:ser>
          <c:idx val="0"/>
          <c:order val="1"/>
          <c:tx>
            <c:strRef>
              <c:f>'SO2'!$H$1</c:f>
              <c:strCache>
                <c:ptCount val="1"/>
                <c:pt idx="0">
                  <c:v>lim</c:v>
                </c:pt>
              </c:strCache>
            </c:strRef>
          </c:tx>
          <c:marker>
            <c:symbol val="none"/>
          </c:marker>
          <c:val>
            <c:numRef>
              <c:f>'SO2'!$H$2:$H$32</c:f>
              <c:numCache>
                <c:formatCode>0.000</c:formatCode>
                <c:ptCount val="31"/>
                <c:pt idx="0">
                  <c:v>125</c:v>
                </c:pt>
                <c:pt idx="1">
                  <c:v>125</c:v>
                </c:pt>
                <c:pt idx="2">
                  <c:v>125</c:v>
                </c:pt>
                <c:pt idx="3">
                  <c:v>125</c:v>
                </c:pt>
                <c:pt idx="4">
                  <c:v>125</c:v>
                </c:pt>
                <c:pt idx="5">
                  <c:v>125</c:v>
                </c:pt>
                <c:pt idx="6">
                  <c:v>125</c:v>
                </c:pt>
                <c:pt idx="7">
                  <c:v>125</c:v>
                </c:pt>
                <c:pt idx="8">
                  <c:v>125</c:v>
                </c:pt>
                <c:pt idx="9">
                  <c:v>125</c:v>
                </c:pt>
                <c:pt idx="10">
                  <c:v>125</c:v>
                </c:pt>
                <c:pt idx="11">
                  <c:v>125</c:v>
                </c:pt>
                <c:pt idx="12">
                  <c:v>125</c:v>
                </c:pt>
                <c:pt idx="13">
                  <c:v>125</c:v>
                </c:pt>
                <c:pt idx="14">
                  <c:v>125</c:v>
                </c:pt>
                <c:pt idx="15">
                  <c:v>125</c:v>
                </c:pt>
                <c:pt idx="16">
                  <c:v>125</c:v>
                </c:pt>
                <c:pt idx="17">
                  <c:v>125</c:v>
                </c:pt>
                <c:pt idx="18">
                  <c:v>125</c:v>
                </c:pt>
                <c:pt idx="19">
                  <c:v>125</c:v>
                </c:pt>
                <c:pt idx="20">
                  <c:v>125</c:v>
                </c:pt>
                <c:pt idx="21">
                  <c:v>125</c:v>
                </c:pt>
                <c:pt idx="22">
                  <c:v>125</c:v>
                </c:pt>
                <c:pt idx="23">
                  <c:v>125</c:v>
                </c:pt>
                <c:pt idx="24">
                  <c:v>125</c:v>
                </c:pt>
                <c:pt idx="25">
                  <c:v>125</c:v>
                </c:pt>
                <c:pt idx="26">
                  <c:v>125</c:v>
                </c:pt>
                <c:pt idx="27">
                  <c:v>125</c:v>
                </c:pt>
                <c:pt idx="28">
                  <c:v>125</c:v>
                </c:pt>
                <c:pt idx="29">
                  <c:v>125</c:v>
                </c:pt>
                <c:pt idx="30">
                  <c:v>125</c:v>
                </c:pt>
              </c:numCache>
            </c:numRef>
          </c:val>
          <c:smooth val="0"/>
        </c:ser>
        <c:ser>
          <c:idx val="2"/>
          <c:order val="2"/>
          <c:tx>
            <c:strRef>
              <c:f>'SO2'!$I$1</c:f>
              <c:strCache>
                <c:ptCount val="1"/>
                <c:pt idx="0">
                  <c:v>OMS</c:v>
                </c:pt>
              </c:strCache>
            </c:strRef>
          </c:tx>
          <c:marker>
            <c:symbol val="none"/>
          </c:marker>
          <c:val>
            <c:numRef>
              <c:f>'SO2'!$I$2:$I$32</c:f>
              <c:numCache>
                <c:formatCode>0.000</c:formatCode>
                <c:ptCount val="31"/>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30">
                  <c:v>20</c:v>
                </c:pt>
              </c:numCache>
            </c:numRef>
          </c:val>
          <c:smooth val="0"/>
        </c:ser>
        <c:ser>
          <c:idx val="3"/>
          <c:order val="3"/>
          <c:tx>
            <c:strRef>
              <c:f>'SO2'!$G$1</c:f>
              <c:strCache>
                <c:ptCount val="1"/>
                <c:pt idx="0">
                  <c:v>Cpromedio 24 horas</c:v>
                </c:pt>
              </c:strCache>
            </c:strRef>
          </c:tx>
          <c:marker>
            <c:symbol val="none"/>
          </c:marker>
          <c:val>
            <c:numRef>
              <c:f>'SO2'!$G$2:$G$32</c:f>
              <c:numCache>
                <c:formatCode>0.00</c:formatCode>
                <c:ptCount val="31"/>
                <c:pt idx="0">
                  <c:v>0</c:v>
                </c:pt>
                <c:pt idx="1">
                  <c:v>0</c:v>
                </c:pt>
                <c:pt idx="2">
                  <c:v>3.4762543267361098E-2</c:v>
                </c:pt>
                <c:pt idx="3">
                  <c:v>0.63479426836050701</c:v>
                </c:pt>
                <c:pt idx="4">
                  <c:v>3.0591038075277766</c:v>
                </c:pt>
                <c:pt idx="5">
                  <c:v>0</c:v>
                </c:pt>
                <c:pt idx="6">
                  <c:v>0.1042876298020833</c:v>
                </c:pt>
                <c:pt idx="7">
                  <c:v>0.56224635197644901</c:v>
                </c:pt>
                <c:pt idx="8">
                  <c:v>2.1205151393090271</c:v>
                </c:pt>
                <c:pt idx="9">
                  <c:v>1.7381271633680549E-2</c:v>
                </c:pt>
                <c:pt idx="10">
                  <c:v>0</c:v>
                </c:pt>
                <c:pt idx="11">
                  <c:v>0</c:v>
                </c:pt>
                <c:pt idx="12">
                  <c:v>1.6686020768333327E-2</c:v>
                </c:pt>
                <c:pt idx="13">
                  <c:v>0</c:v>
                </c:pt>
                <c:pt idx="14">
                  <c:v>1.7381271633680549E-2</c:v>
                </c:pt>
                <c:pt idx="15">
                  <c:v>0</c:v>
                </c:pt>
                <c:pt idx="16">
                  <c:v>0.90382612495138859</c:v>
                </c:pt>
                <c:pt idx="17">
                  <c:v>6.6744083073333309</c:v>
                </c:pt>
                <c:pt idx="18">
                  <c:v>0.46929433410937488</c:v>
                </c:pt>
                <c:pt idx="19">
                  <c:v>0.91773114225833297</c:v>
                </c:pt>
                <c:pt idx="20">
                  <c:v>0.74739468024826361</c:v>
                </c:pt>
                <c:pt idx="21">
                  <c:v>1.1645451994565967</c:v>
                </c:pt>
                <c:pt idx="22">
                  <c:v>0.3997692475746526</c:v>
                </c:pt>
                <c:pt idx="23">
                  <c:v>0.74361614293659395</c:v>
                </c:pt>
                <c:pt idx="24">
                  <c:v>0</c:v>
                </c:pt>
                <c:pt idx="25">
                  <c:v>0.66048832207986097</c:v>
                </c:pt>
                <c:pt idx="26">
                  <c:v>1.3209766441597222</c:v>
                </c:pt>
                <c:pt idx="27">
                  <c:v>1.3284257605741563</c:v>
                </c:pt>
                <c:pt idx="28">
                  <c:v>1.1819264710902775</c:v>
                </c:pt>
                <c:pt idx="29">
                  <c:v>0.12166890143576384</c:v>
                </c:pt>
                <c:pt idx="30">
                  <c:v>0.45913482889750956</c:v>
                </c:pt>
              </c:numCache>
            </c:numRef>
          </c:val>
          <c:smooth val="0"/>
        </c:ser>
        <c:dLbls>
          <c:showLegendKey val="0"/>
          <c:showVal val="0"/>
          <c:showCatName val="0"/>
          <c:showSerName val="0"/>
          <c:showPercent val="0"/>
          <c:showBubbleSize val="0"/>
        </c:dLbls>
        <c:marker val="1"/>
        <c:smooth val="0"/>
        <c:axId val="106378752"/>
        <c:axId val="106380288"/>
      </c:lineChart>
      <c:catAx>
        <c:axId val="106378752"/>
        <c:scaling>
          <c:orientation val="minMax"/>
        </c:scaling>
        <c:delete val="0"/>
        <c:axPos val="b"/>
        <c:majorTickMark val="none"/>
        <c:minorTickMark val="none"/>
        <c:tickLblPos val="nextTo"/>
        <c:crossAx val="106380288"/>
        <c:crosses val="autoZero"/>
        <c:auto val="1"/>
        <c:lblAlgn val="ctr"/>
        <c:lblOffset val="100"/>
        <c:noMultiLvlLbl val="0"/>
      </c:catAx>
      <c:valAx>
        <c:axId val="106380288"/>
        <c:scaling>
          <c:orientation val="minMax"/>
          <c:max val="150"/>
          <c:min val="0"/>
        </c:scaling>
        <c:delete val="0"/>
        <c:axPos val="l"/>
        <c:majorGridlines/>
        <c:title>
          <c:tx>
            <c:rich>
              <a:bodyPr rot="-5400000" vert="horz"/>
              <a:lstStyle/>
              <a:p>
                <a:pPr>
                  <a:defRPr/>
                </a:pPr>
                <a:r>
                  <a:rPr lang="es-ES"/>
                  <a:t>SO2 (ug/m3)</a:t>
                </a:r>
              </a:p>
            </c:rich>
          </c:tx>
          <c:layout/>
          <c:overlay val="0"/>
        </c:title>
        <c:numFmt formatCode="0" sourceLinked="0"/>
        <c:majorTickMark val="none"/>
        <c:minorTickMark val="none"/>
        <c:tickLblPos val="nextTo"/>
        <c:crossAx val="106378752"/>
        <c:crosses val="autoZero"/>
        <c:crossBetween val="between"/>
        <c:majorUnit val="25"/>
      </c:valAx>
    </c:plotArea>
    <c:legend>
      <c:legendPos val="r"/>
      <c:legendEntry>
        <c:idx val="2"/>
        <c:delete val="1"/>
      </c:legendEntry>
      <c:layout/>
      <c:overlay val="0"/>
    </c:legend>
    <c:plotVisOnly val="1"/>
    <c:dispBlanksAs val="gap"/>
    <c:showDLblsOverMax val="0"/>
  </c:chart>
  <c:spPr>
    <a:solidFill>
      <a:schemeClr val="bg1">
        <a:lumMod val="95000"/>
      </a:schemeClr>
    </a:solidFill>
  </c:sp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99C14-FA10-4B31-9CF6-7940A9854B64}"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43EFE026-C3B1-4ACF-BB5C-79B1FEC278FF}">
      <dgm:prSet phldrT="[Texto]" custT="1"/>
      <dgm:spPr/>
      <dgm:t>
        <a:bodyPr/>
        <a:lstStyle/>
        <a:p>
          <a:r>
            <a:rPr lang="es-ES" sz="4000" dirty="0" smtClean="0"/>
            <a:t>Objetivo General </a:t>
          </a:r>
          <a:endParaRPr lang="es-ES" sz="4000" dirty="0"/>
        </a:p>
      </dgm:t>
    </dgm:pt>
    <dgm:pt modelId="{490846B3-782C-4072-8B95-83704D78E5AF}" type="parTrans" cxnId="{5BC0C713-66E8-4ACD-A245-958AA7A08F0F}">
      <dgm:prSet/>
      <dgm:spPr/>
      <dgm:t>
        <a:bodyPr/>
        <a:lstStyle/>
        <a:p>
          <a:endParaRPr lang="es-ES"/>
        </a:p>
      </dgm:t>
    </dgm:pt>
    <dgm:pt modelId="{16B2FC1B-ED2D-4F70-88C5-4AE82AAE86E6}" type="sibTrans" cxnId="{5BC0C713-66E8-4ACD-A245-958AA7A08F0F}">
      <dgm:prSet/>
      <dgm:spPr/>
      <dgm:t>
        <a:bodyPr/>
        <a:lstStyle/>
        <a:p>
          <a:endParaRPr lang="es-ES"/>
        </a:p>
      </dgm:t>
    </dgm:pt>
    <dgm:pt modelId="{2E0E84AB-013E-4996-94A2-C91F4CE2224F}">
      <dgm:prSet phldrT="[Texto]" custT="1"/>
      <dgm:spPr/>
      <dgm:t>
        <a:bodyPr/>
        <a:lstStyle/>
        <a:p>
          <a:r>
            <a:rPr lang="es-ES" sz="2200" dirty="0" smtClean="0"/>
            <a:t>Implementar un plan de monitoreo y estudio de la calidad de aire y ruido en el campus universitario</a:t>
          </a:r>
          <a:endParaRPr lang="es-ES" sz="2200" dirty="0"/>
        </a:p>
      </dgm:t>
    </dgm:pt>
    <dgm:pt modelId="{2CD51CB2-11C3-4C78-9D9B-D348F012AC0C}" type="parTrans" cxnId="{D7C1F969-1E38-4C13-A845-50A6E8078EEC}">
      <dgm:prSet/>
      <dgm:spPr/>
      <dgm:t>
        <a:bodyPr/>
        <a:lstStyle/>
        <a:p>
          <a:endParaRPr lang="es-ES"/>
        </a:p>
      </dgm:t>
    </dgm:pt>
    <dgm:pt modelId="{D78D1B24-0158-41FF-AD76-103DB0BFA8BD}" type="sibTrans" cxnId="{D7C1F969-1E38-4C13-A845-50A6E8078EEC}">
      <dgm:prSet/>
      <dgm:spPr/>
      <dgm:t>
        <a:bodyPr/>
        <a:lstStyle/>
        <a:p>
          <a:endParaRPr lang="es-ES"/>
        </a:p>
      </dgm:t>
    </dgm:pt>
    <dgm:pt modelId="{4793ACEC-A61E-43D7-9B8E-7B559237A465}" type="pres">
      <dgm:prSet presAssocID="{13A99C14-FA10-4B31-9CF6-7940A9854B64}" presName="linear" presStyleCnt="0">
        <dgm:presLayoutVars>
          <dgm:animLvl val="lvl"/>
          <dgm:resizeHandles val="exact"/>
        </dgm:presLayoutVars>
      </dgm:prSet>
      <dgm:spPr/>
      <dgm:t>
        <a:bodyPr/>
        <a:lstStyle/>
        <a:p>
          <a:endParaRPr lang="es-ES"/>
        </a:p>
      </dgm:t>
    </dgm:pt>
    <dgm:pt modelId="{0E40CF8E-8F7C-4802-828D-43A5B1B0A122}" type="pres">
      <dgm:prSet presAssocID="{43EFE026-C3B1-4ACF-BB5C-79B1FEC278FF}" presName="parentText" presStyleLbl="node1" presStyleIdx="0" presStyleCnt="1" custScaleY="69883">
        <dgm:presLayoutVars>
          <dgm:chMax val="0"/>
          <dgm:bulletEnabled val="1"/>
        </dgm:presLayoutVars>
      </dgm:prSet>
      <dgm:spPr/>
      <dgm:t>
        <a:bodyPr/>
        <a:lstStyle/>
        <a:p>
          <a:endParaRPr lang="es-ES"/>
        </a:p>
      </dgm:t>
    </dgm:pt>
    <dgm:pt modelId="{449B8CEE-8C1A-427E-8D42-C40FC5F5E128}" type="pres">
      <dgm:prSet presAssocID="{43EFE026-C3B1-4ACF-BB5C-79B1FEC278FF}" presName="childText" presStyleLbl="revTx" presStyleIdx="0" presStyleCnt="1">
        <dgm:presLayoutVars>
          <dgm:bulletEnabled val="1"/>
        </dgm:presLayoutVars>
      </dgm:prSet>
      <dgm:spPr/>
      <dgm:t>
        <a:bodyPr/>
        <a:lstStyle/>
        <a:p>
          <a:endParaRPr lang="es-ES"/>
        </a:p>
      </dgm:t>
    </dgm:pt>
  </dgm:ptLst>
  <dgm:cxnLst>
    <dgm:cxn modelId="{0D1EDF80-9AE2-46A5-A6BD-409F3F3EF4CA}" type="presOf" srcId="{13A99C14-FA10-4B31-9CF6-7940A9854B64}" destId="{4793ACEC-A61E-43D7-9B8E-7B559237A465}" srcOrd="0" destOrd="0" presId="urn:microsoft.com/office/officeart/2005/8/layout/vList2"/>
    <dgm:cxn modelId="{D7C1F969-1E38-4C13-A845-50A6E8078EEC}" srcId="{43EFE026-C3B1-4ACF-BB5C-79B1FEC278FF}" destId="{2E0E84AB-013E-4996-94A2-C91F4CE2224F}" srcOrd="0" destOrd="0" parTransId="{2CD51CB2-11C3-4C78-9D9B-D348F012AC0C}" sibTransId="{D78D1B24-0158-41FF-AD76-103DB0BFA8BD}"/>
    <dgm:cxn modelId="{50187C0F-83A4-4E7F-8687-EFD2E0045BED}" type="presOf" srcId="{43EFE026-C3B1-4ACF-BB5C-79B1FEC278FF}" destId="{0E40CF8E-8F7C-4802-828D-43A5B1B0A122}" srcOrd="0" destOrd="0" presId="urn:microsoft.com/office/officeart/2005/8/layout/vList2"/>
    <dgm:cxn modelId="{5BC0C713-66E8-4ACD-A245-958AA7A08F0F}" srcId="{13A99C14-FA10-4B31-9CF6-7940A9854B64}" destId="{43EFE026-C3B1-4ACF-BB5C-79B1FEC278FF}" srcOrd="0" destOrd="0" parTransId="{490846B3-782C-4072-8B95-83704D78E5AF}" sibTransId="{16B2FC1B-ED2D-4F70-88C5-4AE82AAE86E6}"/>
    <dgm:cxn modelId="{02D298C9-1139-488E-8696-CFEC96685149}" type="presOf" srcId="{2E0E84AB-013E-4996-94A2-C91F4CE2224F}" destId="{449B8CEE-8C1A-427E-8D42-C40FC5F5E128}" srcOrd="0" destOrd="0" presId="urn:microsoft.com/office/officeart/2005/8/layout/vList2"/>
    <dgm:cxn modelId="{0BE50BD6-920F-4FEA-AD75-F9A6528428B3}" type="presParOf" srcId="{4793ACEC-A61E-43D7-9B8E-7B559237A465}" destId="{0E40CF8E-8F7C-4802-828D-43A5B1B0A122}" srcOrd="0" destOrd="0" presId="urn:microsoft.com/office/officeart/2005/8/layout/vList2"/>
    <dgm:cxn modelId="{1ABECECB-5E81-42C5-9EBA-8E8F81279F69}" type="presParOf" srcId="{4793ACEC-A61E-43D7-9B8E-7B559237A465}" destId="{449B8CEE-8C1A-427E-8D42-C40FC5F5E12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B1F0E8-1B21-4937-9BD1-16DC1A8A4FD6}"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0968AB50-15DB-476E-ACBA-129A536B96FA}">
      <dgm:prSet phldrT="[Texto]" custT="1"/>
      <dgm:spPr/>
      <dgm:t>
        <a:bodyPr/>
        <a:lstStyle/>
        <a:p>
          <a:r>
            <a:rPr lang="es-ES" sz="1600" dirty="0" smtClean="0"/>
            <a:t>Calcular el promedio horario, para ello tomar el promedio aritmético de los datos correspondientes a la hora, exceptuando los dos minutos iniciales de la misma.</a:t>
          </a:r>
          <a:endParaRPr lang="es-ES" sz="1600" dirty="0"/>
        </a:p>
      </dgm:t>
    </dgm:pt>
    <dgm:pt modelId="{CF3D0C03-483D-47A7-BC79-2BDD33EED162}" type="parTrans" cxnId="{1BCB13F3-F0D1-4FE6-89AF-5AEF7A8420D4}">
      <dgm:prSet/>
      <dgm:spPr/>
      <dgm:t>
        <a:bodyPr/>
        <a:lstStyle/>
        <a:p>
          <a:endParaRPr lang="es-ES" sz="2400"/>
        </a:p>
      </dgm:t>
    </dgm:pt>
    <dgm:pt modelId="{5035EEC1-BC7C-40FE-9645-92B56B018844}" type="sibTrans" cxnId="{1BCB13F3-F0D1-4FE6-89AF-5AEF7A8420D4}">
      <dgm:prSet custT="1"/>
      <dgm:spPr/>
      <dgm:t>
        <a:bodyPr/>
        <a:lstStyle/>
        <a:p>
          <a:endParaRPr lang="es-ES" sz="3200"/>
        </a:p>
      </dgm:t>
    </dgm:pt>
    <dgm:pt modelId="{717910E9-E75F-4D26-9E99-F92522D61FE6}">
      <dgm:prSet custT="1"/>
      <dgm:spPr/>
      <dgm:t>
        <a:bodyPr/>
        <a:lstStyle/>
        <a:p>
          <a:r>
            <a:rPr lang="es-ES" sz="1600" dirty="0" smtClean="0"/>
            <a:t>Calcular los promedio octohorarios, para ello tomar los promedios horarios de las 7 horas anteriores a la hora evaluada y se incluye la hora evaluada. </a:t>
          </a:r>
        </a:p>
      </dgm:t>
    </dgm:pt>
    <dgm:pt modelId="{36728945-2C72-47D2-855A-5D7ABA459A5C}" type="parTrans" cxnId="{9FF4A2CE-5591-474D-A354-2A756812E7BB}">
      <dgm:prSet/>
      <dgm:spPr/>
      <dgm:t>
        <a:bodyPr/>
        <a:lstStyle/>
        <a:p>
          <a:endParaRPr lang="es-ES" sz="2400"/>
        </a:p>
      </dgm:t>
    </dgm:pt>
    <dgm:pt modelId="{EEC186E0-B837-4BA3-B9E0-4DD2D0FC8181}" type="sibTrans" cxnId="{9FF4A2CE-5591-474D-A354-2A756812E7BB}">
      <dgm:prSet custT="1"/>
      <dgm:spPr/>
      <dgm:t>
        <a:bodyPr/>
        <a:lstStyle/>
        <a:p>
          <a:endParaRPr lang="es-ES" sz="3200"/>
        </a:p>
      </dgm:t>
    </dgm:pt>
    <dgm:pt modelId="{F798408A-0DB4-457E-B513-4071C39A310B}">
      <dgm:prSet custT="1"/>
      <dgm:spPr/>
      <dgm:t>
        <a:bodyPr/>
        <a:lstStyle/>
        <a:p>
          <a:r>
            <a:rPr lang="es-ES" sz="1600" smtClean="0"/>
            <a:t>Para los compuestos PM</a:t>
          </a:r>
          <a:r>
            <a:rPr lang="es-ES" sz="1600" baseline="-25000" smtClean="0"/>
            <a:t>2.5</a:t>
          </a:r>
          <a:r>
            <a:rPr lang="es-ES" sz="1600" smtClean="0"/>
            <a:t>, PM</a:t>
          </a:r>
          <a:r>
            <a:rPr lang="es-ES" sz="1600" baseline="-25000" smtClean="0"/>
            <a:t>10, </a:t>
          </a:r>
          <a:r>
            <a:rPr lang="es-ES" sz="1600" smtClean="0"/>
            <a:t>y SO</a:t>
          </a:r>
          <a:r>
            <a:rPr lang="es-ES" sz="1600" baseline="-25000" smtClean="0"/>
            <a:t>2, </a:t>
          </a:r>
          <a:r>
            <a:rPr lang="es-ES" sz="1600" smtClean="0"/>
            <a:t>calcular el promedio en 24 horas</a:t>
          </a:r>
          <a:endParaRPr lang="es-ES" sz="1600" dirty="0" smtClean="0"/>
        </a:p>
      </dgm:t>
    </dgm:pt>
    <dgm:pt modelId="{22149E00-FA81-4AF1-9561-F97B6FE20BD6}" type="parTrans" cxnId="{61172C77-6E9B-4B3A-8AF5-99A69F1131D0}">
      <dgm:prSet/>
      <dgm:spPr/>
      <dgm:t>
        <a:bodyPr/>
        <a:lstStyle/>
        <a:p>
          <a:endParaRPr lang="es-ES" sz="2400"/>
        </a:p>
      </dgm:t>
    </dgm:pt>
    <dgm:pt modelId="{3FAC3FC7-76F1-4A2A-825C-B8DEF1315D32}" type="sibTrans" cxnId="{61172C77-6E9B-4B3A-8AF5-99A69F1131D0}">
      <dgm:prSet custT="1"/>
      <dgm:spPr/>
      <dgm:t>
        <a:bodyPr/>
        <a:lstStyle/>
        <a:p>
          <a:endParaRPr lang="es-ES" sz="3200"/>
        </a:p>
      </dgm:t>
    </dgm:pt>
    <dgm:pt modelId="{288D4A3E-8119-491B-BEFD-DE7AAE5908C6}">
      <dgm:prSet custT="1"/>
      <dgm:spPr/>
      <dgm:t>
        <a:bodyPr/>
        <a:lstStyle/>
        <a:p>
          <a:r>
            <a:rPr lang="es-ES" sz="1600" smtClean="0"/>
            <a:t>Crear un archivo en Excel con la información de todos los meses, generando tablas para cada compuesto según el siguiente esquema:</a:t>
          </a:r>
          <a:endParaRPr lang="es-ES" sz="1600" dirty="0"/>
        </a:p>
      </dgm:t>
    </dgm:pt>
    <dgm:pt modelId="{6F9B5506-09BF-488E-BEA0-878026678AED}" type="parTrans" cxnId="{1D647CB3-F304-462B-B37F-7835C60D6683}">
      <dgm:prSet/>
      <dgm:spPr/>
      <dgm:t>
        <a:bodyPr/>
        <a:lstStyle/>
        <a:p>
          <a:endParaRPr lang="es-ES" sz="2400"/>
        </a:p>
      </dgm:t>
    </dgm:pt>
    <dgm:pt modelId="{FBA444B5-FB62-4E70-A36A-9615AB0ACF60}" type="sibTrans" cxnId="{1D647CB3-F304-462B-B37F-7835C60D6683}">
      <dgm:prSet/>
      <dgm:spPr/>
      <dgm:t>
        <a:bodyPr/>
        <a:lstStyle/>
        <a:p>
          <a:endParaRPr lang="es-ES" sz="2400"/>
        </a:p>
      </dgm:t>
    </dgm:pt>
    <dgm:pt modelId="{4AD3B688-742E-4B71-A024-DC778E9F2400}" type="pres">
      <dgm:prSet presAssocID="{87B1F0E8-1B21-4937-9BD1-16DC1A8A4FD6}" presName="outerComposite" presStyleCnt="0">
        <dgm:presLayoutVars>
          <dgm:chMax val="5"/>
          <dgm:dir/>
          <dgm:resizeHandles val="exact"/>
        </dgm:presLayoutVars>
      </dgm:prSet>
      <dgm:spPr/>
      <dgm:t>
        <a:bodyPr/>
        <a:lstStyle/>
        <a:p>
          <a:endParaRPr lang="es-ES"/>
        </a:p>
      </dgm:t>
    </dgm:pt>
    <dgm:pt modelId="{B5195F6F-5CD7-4F8A-8FFB-32ACBB386921}" type="pres">
      <dgm:prSet presAssocID="{87B1F0E8-1B21-4937-9BD1-16DC1A8A4FD6}" presName="dummyMaxCanvas" presStyleCnt="0">
        <dgm:presLayoutVars/>
      </dgm:prSet>
      <dgm:spPr/>
    </dgm:pt>
    <dgm:pt modelId="{3A96E252-97B5-4FDD-8F21-2698FD56CA64}" type="pres">
      <dgm:prSet presAssocID="{87B1F0E8-1B21-4937-9BD1-16DC1A8A4FD6}" presName="FourNodes_1" presStyleLbl="node1" presStyleIdx="0" presStyleCnt="4">
        <dgm:presLayoutVars>
          <dgm:bulletEnabled val="1"/>
        </dgm:presLayoutVars>
      </dgm:prSet>
      <dgm:spPr/>
      <dgm:t>
        <a:bodyPr/>
        <a:lstStyle/>
        <a:p>
          <a:endParaRPr lang="es-ES"/>
        </a:p>
      </dgm:t>
    </dgm:pt>
    <dgm:pt modelId="{B155CC40-BA30-4366-98A8-5FC3ED1B12A1}" type="pres">
      <dgm:prSet presAssocID="{87B1F0E8-1B21-4937-9BD1-16DC1A8A4FD6}" presName="FourNodes_2" presStyleLbl="node1" presStyleIdx="1" presStyleCnt="4">
        <dgm:presLayoutVars>
          <dgm:bulletEnabled val="1"/>
        </dgm:presLayoutVars>
      </dgm:prSet>
      <dgm:spPr/>
      <dgm:t>
        <a:bodyPr/>
        <a:lstStyle/>
        <a:p>
          <a:endParaRPr lang="es-ES"/>
        </a:p>
      </dgm:t>
    </dgm:pt>
    <dgm:pt modelId="{60EFDCE6-C985-4F37-A540-F477F912A7F4}" type="pres">
      <dgm:prSet presAssocID="{87B1F0E8-1B21-4937-9BD1-16DC1A8A4FD6}" presName="FourNodes_3" presStyleLbl="node1" presStyleIdx="2" presStyleCnt="4">
        <dgm:presLayoutVars>
          <dgm:bulletEnabled val="1"/>
        </dgm:presLayoutVars>
      </dgm:prSet>
      <dgm:spPr/>
      <dgm:t>
        <a:bodyPr/>
        <a:lstStyle/>
        <a:p>
          <a:endParaRPr lang="es-ES"/>
        </a:p>
      </dgm:t>
    </dgm:pt>
    <dgm:pt modelId="{781F1F6E-ACD3-4B1B-928D-3C6137A71CFF}" type="pres">
      <dgm:prSet presAssocID="{87B1F0E8-1B21-4937-9BD1-16DC1A8A4FD6}" presName="FourNodes_4" presStyleLbl="node1" presStyleIdx="3" presStyleCnt="4">
        <dgm:presLayoutVars>
          <dgm:bulletEnabled val="1"/>
        </dgm:presLayoutVars>
      </dgm:prSet>
      <dgm:spPr/>
      <dgm:t>
        <a:bodyPr/>
        <a:lstStyle/>
        <a:p>
          <a:endParaRPr lang="es-ES"/>
        </a:p>
      </dgm:t>
    </dgm:pt>
    <dgm:pt modelId="{036894C2-D049-4760-9701-1BA3B5AC38BE}" type="pres">
      <dgm:prSet presAssocID="{87B1F0E8-1B21-4937-9BD1-16DC1A8A4FD6}" presName="FourConn_1-2" presStyleLbl="fgAccFollowNode1" presStyleIdx="0" presStyleCnt="3">
        <dgm:presLayoutVars>
          <dgm:bulletEnabled val="1"/>
        </dgm:presLayoutVars>
      </dgm:prSet>
      <dgm:spPr/>
      <dgm:t>
        <a:bodyPr/>
        <a:lstStyle/>
        <a:p>
          <a:endParaRPr lang="es-ES"/>
        </a:p>
      </dgm:t>
    </dgm:pt>
    <dgm:pt modelId="{73B5A394-62A2-4AFE-916F-029F4AE75147}" type="pres">
      <dgm:prSet presAssocID="{87B1F0E8-1B21-4937-9BD1-16DC1A8A4FD6}" presName="FourConn_2-3" presStyleLbl="fgAccFollowNode1" presStyleIdx="1" presStyleCnt="3">
        <dgm:presLayoutVars>
          <dgm:bulletEnabled val="1"/>
        </dgm:presLayoutVars>
      </dgm:prSet>
      <dgm:spPr/>
      <dgm:t>
        <a:bodyPr/>
        <a:lstStyle/>
        <a:p>
          <a:endParaRPr lang="es-ES"/>
        </a:p>
      </dgm:t>
    </dgm:pt>
    <dgm:pt modelId="{463B6A37-1BCD-4CCF-9B15-1B04FC9F7B78}" type="pres">
      <dgm:prSet presAssocID="{87B1F0E8-1B21-4937-9BD1-16DC1A8A4FD6}" presName="FourConn_3-4" presStyleLbl="fgAccFollowNode1" presStyleIdx="2" presStyleCnt="3">
        <dgm:presLayoutVars>
          <dgm:bulletEnabled val="1"/>
        </dgm:presLayoutVars>
      </dgm:prSet>
      <dgm:spPr/>
      <dgm:t>
        <a:bodyPr/>
        <a:lstStyle/>
        <a:p>
          <a:endParaRPr lang="es-ES"/>
        </a:p>
      </dgm:t>
    </dgm:pt>
    <dgm:pt modelId="{47E461EA-B5BB-4EFD-8835-CF2C868917C1}" type="pres">
      <dgm:prSet presAssocID="{87B1F0E8-1B21-4937-9BD1-16DC1A8A4FD6}" presName="FourNodes_1_text" presStyleLbl="node1" presStyleIdx="3" presStyleCnt="4">
        <dgm:presLayoutVars>
          <dgm:bulletEnabled val="1"/>
        </dgm:presLayoutVars>
      </dgm:prSet>
      <dgm:spPr/>
      <dgm:t>
        <a:bodyPr/>
        <a:lstStyle/>
        <a:p>
          <a:endParaRPr lang="es-ES"/>
        </a:p>
      </dgm:t>
    </dgm:pt>
    <dgm:pt modelId="{CBD4CBF3-6E86-4125-9A53-02CEC5669225}" type="pres">
      <dgm:prSet presAssocID="{87B1F0E8-1B21-4937-9BD1-16DC1A8A4FD6}" presName="FourNodes_2_text" presStyleLbl="node1" presStyleIdx="3" presStyleCnt="4">
        <dgm:presLayoutVars>
          <dgm:bulletEnabled val="1"/>
        </dgm:presLayoutVars>
      </dgm:prSet>
      <dgm:spPr/>
      <dgm:t>
        <a:bodyPr/>
        <a:lstStyle/>
        <a:p>
          <a:endParaRPr lang="es-ES"/>
        </a:p>
      </dgm:t>
    </dgm:pt>
    <dgm:pt modelId="{EACE6807-EA17-42D3-A8CA-F5447AE9C4DF}" type="pres">
      <dgm:prSet presAssocID="{87B1F0E8-1B21-4937-9BD1-16DC1A8A4FD6}" presName="FourNodes_3_text" presStyleLbl="node1" presStyleIdx="3" presStyleCnt="4">
        <dgm:presLayoutVars>
          <dgm:bulletEnabled val="1"/>
        </dgm:presLayoutVars>
      </dgm:prSet>
      <dgm:spPr/>
      <dgm:t>
        <a:bodyPr/>
        <a:lstStyle/>
        <a:p>
          <a:endParaRPr lang="es-ES"/>
        </a:p>
      </dgm:t>
    </dgm:pt>
    <dgm:pt modelId="{E591F550-62AE-40D8-AC16-22D92717C12D}" type="pres">
      <dgm:prSet presAssocID="{87B1F0E8-1B21-4937-9BD1-16DC1A8A4FD6}" presName="FourNodes_4_text" presStyleLbl="node1" presStyleIdx="3" presStyleCnt="4">
        <dgm:presLayoutVars>
          <dgm:bulletEnabled val="1"/>
        </dgm:presLayoutVars>
      </dgm:prSet>
      <dgm:spPr/>
      <dgm:t>
        <a:bodyPr/>
        <a:lstStyle/>
        <a:p>
          <a:endParaRPr lang="es-ES"/>
        </a:p>
      </dgm:t>
    </dgm:pt>
  </dgm:ptLst>
  <dgm:cxnLst>
    <dgm:cxn modelId="{F0CDB65D-7C0A-46B0-A2ED-9F7153986348}" type="presOf" srcId="{EEC186E0-B837-4BA3-B9E0-4DD2D0FC8181}" destId="{73B5A394-62A2-4AFE-916F-029F4AE75147}" srcOrd="0" destOrd="0" presId="urn:microsoft.com/office/officeart/2005/8/layout/vProcess5"/>
    <dgm:cxn modelId="{1D647CB3-F304-462B-B37F-7835C60D6683}" srcId="{87B1F0E8-1B21-4937-9BD1-16DC1A8A4FD6}" destId="{288D4A3E-8119-491B-BEFD-DE7AAE5908C6}" srcOrd="3" destOrd="0" parTransId="{6F9B5506-09BF-488E-BEA0-878026678AED}" sibTransId="{FBA444B5-FB62-4E70-A36A-9615AB0ACF60}"/>
    <dgm:cxn modelId="{471C14D1-551F-42A1-A64E-45E9016539EB}" type="presOf" srcId="{288D4A3E-8119-491B-BEFD-DE7AAE5908C6}" destId="{781F1F6E-ACD3-4B1B-928D-3C6137A71CFF}" srcOrd="0" destOrd="0" presId="urn:microsoft.com/office/officeart/2005/8/layout/vProcess5"/>
    <dgm:cxn modelId="{9FF4A2CE-5591-474D-A354-2A756812E7BB}" srcId="{87B1F0E8-1B21-4937-9BD1-16DC1A8A4FD6}" destId="{717910E9-E75F-4D26-9E99-F92522D61FE6}" srcOrd="1" destOrd="0" parTransId="{36728945-2C72-47D2-855A-5D7ABA459A5C}" sibTransId="{EEC186E0-B837-4BA3-B9E0-4DD2D0FC8181}"/>
    <dgm:cxn modelId="{CC16D60E-D6DA-49D6-A7A2-4B8DE808B3DB}" type="presOf" srcId="{F798408A-0DB4-457E-B513-4071C39A310B}" destId="{EACE6807-EA17-42D3-A8CA-F5447AE9C4DF}" srcOrd="1" destOrd="0" presId="urn:microsoft.com/office/officeart/2005/8/layout/vProcess5"/>
    <dgm:cxn modelId="{67C75A66-ABCA-4771-B0CF-A21D1DCA8D64}" type="presOf" srcId="{717910E9-E75F-4D26-9E99-F92522D61FE6}" destId="{CBD4CBF3-6E86-4125-9A53-02CEC5669225}" srcOrd="1" destOrd="0" presId="urn:microsoft.com/office/officeart/2005/8/layout/vProcess5"/>
    <dgm:cxn modelId="{CA3DE7B6-71D1-4F7A-A84A-3116DDF07D16}" type="presOf" srcId="{F798408A-0DB4-457E-B513-4071C39A310B}" destId="{60EFDCE6-C985-4F37-A540-F477F912A7F4}" srcOrd="0" destOrd="0" presId="urn:microsoft.com/office/officeart/2005/8/layout/vProcess5"/>
    <dgm:cxn modelId="{8EC6D10E-6D15-454B-859D-97790AD386A3}" type="presOf" srcId="{5035EEC1-BC7C-40FE-9645-92B56B018844}" destId="{036894C2-D049-4760-9701-1BA3B5AC38BE}" srcOrd="0" destOrd="0" presId="urn:microsoft.com/office/officeart/2005/8/layout/vProcess5"/>
    <dgm:cxn modelId="{DB93FF99-E9F0-4619-B6CC-194E33AC3F26}" type="presOf" srcId="{717910E9-E75F-4D26-9E99-F92522D61FE6}" destId="{B155CC40-BA30-4366-98A8-5FC3ED1B12A1}" srcOrd="0" destOrd="0" presId="urn:microsoft.com/office/officeart/2005/8/layout/vProcess5"/>
    <dgm:cxn modelId="{1BCB13F3-F0D1-4FE6-89AF-5AEF7A8420D4}" srcId="{87B1F0E8-1B21-4937-9BD1-16DC1A8A4FD6}" destId="{0968AB50-15DB-476E-ACBA-129A536B96FA}" srcOrd="0" destOrd="0" parTransId="{CF3D0C03-483D-47A7-BC79-2BDD33EED162}" sibTransId="{5035EEC1-BC7C-40FE-9645-92B56B018844}"/>
    <dgm:cxn modelId="{68433182-C159-4DC4-9F84-EE88D12FEBC8}" type="presOf" srcId="{288D4A3E-8119-491B-BEFD-DE7AAE5908C6}" destId="{E591F550-62AE-40D8-AC16-22D92717C12D}" srcOrd="1" destOrd="0" presId="urn:microsoft.com/office/officeart/2005/8/layout/vProcess5"/>
    <dgm:cxn modelId="{DB829CEE-B166-48AD-89D0-E0C8C781D734}" type="presOf" srcId="{87B1F0E8-1B21-4937-9BD1-16DC1A8A4FD6}" destId="{4AD3B688-742E-4B71-A024-DC778E9F2400}" srcOrd="0" destOrd="0" presId="urn:microsoft.com/office/officeart/2005/8/layout/vProcess5"/>
    <dgm:cxn modelId="{06394FDD-CB08-45F3-8D15-C7396E0EE0EE}" type="presOf" srcId="{0968AB50-15DB-476E-ACBA-129A536B96FA}" destId="{47E461EA-B5BB-4EFD-8835-CF2C868917C1}" srcOrd="1" destOrd="0" presId="urn:microsoft.com/office/officeart/2005/8/layout/vProcess5"/>
    <dgm:cxn modelId="{C506CBE5-EF70-4A22-B3AF-1D3AC085E924}" type="presOf" srcId="{0968AB50-15DB-476E-ACBA-129A536B96FA}" destId="{3A96E252-97B5-4FDD-8F21-2698FD56CA64}" srcOrd="0" destOrd="0" presId="urn:microsoft.com/office/officeart/2005/8/layout/vProcess5"/>
    <dgm:cxn modelId="{61172C77-6E9B-4B3A-8AF5-99A69F1131D0}" srcId="{87B1F0E8-1B21-4937-9BD1-16DC1A8A4FD6}" destId="{F798408A-0DB4-457E-B513-4071C39A310B}" srcOrd="2" destOrd="0" parTransId="{22149E00-FA81-4AF1-9561-F97B6FE20BD6}" sibTransId="{3FAC3FC7-76F1-4A2A-825C-B8DEF1315D32}"/>
    <dgm:cxn modelId="{0BA2C403-35E8-4329-AE35-A59A2F62883C}" type="presOf" srcId="{3FAC3FC7-76F1-4A2A-825C-B8DEF1315D32}" destId="{463B6A37-1BCD-4CCF-9B15-1B04FC9F7B78}" srcOrd="0" destOrd="0" presId="urn:microsoft.com/office/officeart/2005/8/layout/vProcess5"/>
    <dgm:cxn modelId="{9538399A-AFA8-47FA-A24B-31865DDEA8B7}" type="presParOf" srcId="{4AD3B688-742E-4B71-A024-DC778E9F2400}" destId="{B5195F6F-5CD7-4F8A-8FFB-32ACBB386921}" srcOrd="0" destOrd="0" presId="urn:microsoft.com/office/officeart/2005/8/layout/vProcess5"/>
    <dgm:cxn modelId="{779BE69E-D31D-40B7-B2D6-50D2D7C844DE}" type="presParOf" srcId="{4AD3B688-742E-4B71-A024-DC778E9F2400}" destId="{3A96E252-97B5-4FDD-8F21-2698FD56CA64}" srcOrd="1" destOrd="0" presId="urn:microsoft.com/office/officeart/2005/8/layout/vProcess5"/>
    <dgm:cxn modelId="{C2F5AEF6-9FDF-4CB1-A32B-7E785BA97D77}" type="presParOf" srcId="{4AD3B688-742E-4B71-A024-DC778E9F2400}" destId="{B155CC40-BA30-4366-98A8-5FC3ED1B12A1}" srcOrd="2" destOrd="0" presId="urn:microsoft.com/office/officeart/2005/8/layout/vProcess5"/>
    <dgm:cxn modelId="{565AE02E-EB9D-4788-9C6E-983C2575CEDE}" type="presParOf" srcId="{4AD3B688-742E-4B71-A024-DC778E9F2400}" destId="{60EFDCE6-C985-4F37-A540-F477F912A7F4}" srcOrd="3" destOrd="0" presId="urn:microsoft.com/office/officeart/2005/8/layout/vProcess5"/>
    <dgm:cxn modelId="{705DFFCC-A40F-4F91-AB92-91770EBB4F3D}" type="presParOf" srcId="{4AD3B688-742E-4B71-A024-DC778E9F2400}" destId="{781F1F6E-ACD3-4B1B-928D-3C6137A71CFF}" srcOrd="4" destOrd="0" presId="urn:microsoft.com/office/officeart/2005/8/layout/vProcess5"/>
    <dgm:cxn modelId="{A1ECB7AA-3E12-4E08-8D00-E88F7190083C}" type="presParOf" srcId="{4AD3B688-742E-4B71-A024-DC778E9F2400}" destId="{036894C2-D049-4760-9701-1BA3B5AC38BE}" srcOrd="5" destOrd="0" presId="urn:microsoft.com/office/officeart/2005/8/layout/vProcess5"/>
    <dgm:cxn modelId="{DCA45610-4B21-4BA7-A868-E9E8C3CB7027}" type="presParOf" srcId="{4AD3B688-742E-4B71-A024-DC778E9F2400}" destId="{73B5A394-62A2-4AFE-916F-029F4AE75147}" srcOrd="6" destOrd="0" presId="urn:microsoft.com/office/officeart/2005/8/layout/vProcess5"/>
    <dgm:cxn modelId="{435443F2-FCD8-4169-8B99-2109854B10A0}" type="presParOf" srcId="{4AD3B688-742E-4B71-A024-DC778E9F2400}" destId="{463B6A37-1BCD-4CCF-9B15-1B04FC9F7B78}" srcOrd="7" destOrd="0" presId="urn:microsoft.com/office/officeart/2005/8/layout/vProcess5"/>
    <dgm:cxn modelId="{CE0B6574-95ED-4D4D-B95B-D0B3F9152772}" type="presParOf" srcId="{4AD3B688-742E-4B71-A024-DC778E9F2400}" destId="{47E461EA-B5BB-4EFD-8835-CF2C868917C1}" srcOrd="8" destOrd="0" presId="urn:microsoft.com/office/officeart/2005/8/layout/vProcess5"/>
    <dgm:cxn modelId="{D2B9283A-BA12-443B-A79D-1F54171E6B41}" type="presParOf" srcId="{4AD3B688-742E-4B71-A024-DC778E9F2400}" destId="{CBD4CBF3-6E86-4125-9A53-02CEC5669225}" srcOrd="9" destOrd="0" presId="urn:microsoft.com/office/officeart/2005/8/layout/vProcess5"/>
    <dgm:cxn modelId="{D686D5DB-CF25-4535-B2FD-062E322C6548}" type="presParOf" srcId="{4AD3B688-742E-4B71-A024-DC778E9F2400}" destId="{EACE6807-EA17-42D3-A8CA-F5447AE9C4DF}" srcOrd="10" destOrd="0" presId="urn:microsoft.com/office/officeart/2005/8/layout/vProcess5"/>
    <dgm:cxn modelId="{AE8090AE-AA71-4480-A9CF-295B8A96751E}" type="presParOf" srcId="{4AD3B688-742E-4B71-A024-DC778E9F2400}" destId="{E591F550-62AE-40D8-AC16-22D92717C12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81A7AA-A6DB-4FE2-89C2-C499A8F3B1E7}"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8946B134-DBEB-4227-BE95-659A8E459665}">
      <dgm:prSet phldrT="[Texto]"/>
      <dgm:spPr/>
      <dgm:t>
        <a:bodyPr/>
        <a:lstStyle/>
        <a:p>
          <a:r>
            <a:rPr lang="es-EC" smtClean="0"/>
            <a:t>Para analizar el comportamiento de los gases, con la base de datos del mes de Octubre, realizar gráficos en base al siguiente esquema:</a:t>
          </a:r>
          <a:endParaRPr lang="es-ES" dirty="0"/>
        </a:p>
      </dgm:t>
    </dgm:pt>
    <dgm:pt modelId="{58D7962B-1DB6-4582-A4A5-FB32B607F182}" type="parTrans" cxnId="{43F15B13-9E35-485E-A9B3-EF4F2F832EAA}">
      <dgm:prSet/>
      <dgm:spPr/>
      <dgm:t>
        <a:bodyPr/>
        <a:lstStyle/>
        <a:p>
          <a:endParaRPr lang="es-ES"/>
        </a:p>
      </dgm:t>
    </dgm:pt>
    <dgm:pt modelId="{9B54F117-31A0-499A-AE79-27BF68CB6932}" type="sibTrans" cxnId="{43F15B13-9E35-485E-A9B3-EF4F2F832EAA}">
      <dgm:prSet/>
      <dgm:spPr/>
      <dgm:t>
        <a:bodyPr/>
        <a:lstStyle/>
        <a:p>
          <a:endParaRPr lang="es-ES"/>
        </a:p>
      </dgm:t>
    </dgm:pt>
    <dgm:pt modelId="{8110B13B-6E65-4E2B-9F82-C2130E041FB7}">
      <dgm:prSet/>
      <dgm:spPr/>
      <dgm:t>
        <a:bodyPr/>
        <a:lstStyle/>
        <a:p>
          <a:pPr algn="r"/>
          <a:r>
            <a:rPr lang="es-ES" dirty="0" smtClean="0"/>
            <a:t>Por ultimo calcular el Índice Quiteño de Calidad de Aire</a:t>
          </a:r>
          <a:endParaRPr lang="es-ES" dirty="0"/>
        </a:p>
      </dgm:t>
    </dgm:pt>
    <dgm:pt modelId="{B99DFA40-FFB0-4E27-A2FC-83844C1D5317}" type="parTrans" cxnId="{21B01F21-013A-4208-8333-2528FD2BDE57}">
      <dgm:prSet/>
      <dgm:spPr/>
      <dgm:t>
        <a:bodyPr/>
        <a:lstStyle/>
        <a:p>
          <a:endParaRPr lang="es-ES"/>
        </a:p>
      </dgm:t>
    </dgm:pt>
    <dgm:pt modelId="{E1D30308-7ECF-4103-8CF3-DEF52A265C56}" type="sibTrans" cxnId="{21B01F21-013A-4208-8333-2528FD2BDE57}">
      <dgm:prSet/>
      <dgm:spPr/>
      <dgm:t>
        <a:bodyPr/>
        <a:lstStyle/>
        <a:p>
          <a:endParaRPr lang="es-ES"/>
        </a:p>
      </dgm:t>
    </dgm:pt>
    <dgm:pt modelId="{D6A89847-5DCF-4681-BA71-132EF58408D8}" type="pres">
      <dgm:prSet presAssocID="{0B81A7AA-A6DB-4FE2-89C2-C499A8F3B1E7}" presName="outerComposite" presStyleCnt="0">
        <dgm:presLayoutVars>
          <dgm:chMax val="5"/>
          <dgm:dir/>
          <dgm:resizeHandles val="exact"/>
        </dgm:presLayoutVars>
      </dgm:prSet>
      <dgm:spPr/>
      <dgm:t>
        <a:bodyPr/>
        <a:lstStyle/>
        <a:p>
          <a:endParaRPr lang="es-ES"/>
        </a:p>
      </dgm:t>
    </dgm:pt>
    <dgm:pt modelId="{762378FD-A53A-42CC-9731-5110E7A0D244}" type="pres">
      <dgm:prSet presAssocID="{0B81A7AA-A6DB-4FE2-89C2-C499A8F3B1E7}" presName="dummyMaxCanvas" presStyleCnt="0">
        <dgm:presLayoutVars/>
      </dgm:prSet>
      <dgm:spPr/>
    </dgm:pt>
    <dgm:pt modelId="{37D1B4FE-27CE-4A10-82E6-00757B6D77F4}" type="pres">
      <dgm:prSet presAssocID="{0B81A7AA-A6DB-4FE2-89C2-C499A8F3B1E7}" presName="TwoNodes_1" presStyleLbl="node1" presStyleIdx="0" presStyleCnt="2" custScaleY="62963">
        <dgm:presLayoutVars>
          <dgm:bulletEnabled val="1"/>
        </dgm:presLayoutVars>
      </dgm:prSet>
      <dgm:spPr/>
      <dgm:t>
        <a:bodyPr/>
        <a:lstStyle/>
        <a:p>
          <a:endParaRPr lang="es-ES"/>
        </a:p>
      </dgm:t>
    </dgm:pt>
    <dgm:pt modelId="{EDA672DB-8F21-41EA-8540-1C4EC5FA478C}" type="pres">
      <dgm:prSet presAssocID="{0B81A7AA-A6DB-4FE2-89C2-C499A8F3B1E7}" presName="TwoNodes_2" presStyleLbl="node1" presStyleIdx="1" presStyleCnt="2" custScaleY="40741">
        <dgm:presLayoutVars>
          <dgm:bulletEnabled val="1"/>
        </dgm:presLayoutVars>
      </dgm:prSet>
      <dgm:spPr/>
      <dgm:t>
        <a:bodyPr/>
        <a:lstStyle/>
        <a:p>
          <a:endParaRPr lang="es-ES"/>
        </a:p>
      </dgm:t>
    </dgm:pt>
    <dgm:pt modelId="{C1FFD097-CBF6-4184-BDE1-7D220295F746}" type="pres">
      <dgm:prSet presAssocID="{0B81A7AA-A6DB-4FE2-89C2-C499A8F3B1E7}" presName="TwoConn_1-2" presStyleLbl="fgAccFollowNode1" presStyleIdx="0" presStyleCnt="1" custScaleX="62510" custScaleY="136752">
        <dgm:presLayoutVars>
          <dgm:bulletEnabled val="1"/>
        </dgm:presLayoutVars>
      </dgm:prSet>
      <dgm:spPr/>
      <dgm:t>
        <a:bodyPr/>
        <a:lstStyle/>
        <a:p>
          <a:endParaRPr lang="es-ES"/>
        </a:p>
      </dgm:t>
    </dgm:pt>
    <dgm:pt modelId="{E02626AA-F1D2-448B-9C12-D9E06766968D}" type="pres">
      <dgm:prSet presAssocID="{0B81A7AA-A6DB-4FE2-89C2-C499A8F3B1E7}" presName="TwoNodes_1_text" presStyleLbl="node1" presStyleIdx="1" presStyleCnt="2">
        <dgm:presLayoutVars>
          <dgm:bulletEnabled val="1"/>
        </dgm:presLayoutVars>
      </dgm:prSet>
      <dgm:spPr/>
      <dgm:t>
        <a:bodyPr/>
        <a:lstStyle/>
        <a:p>
          <a:endParaRPr lang="es-ES"/>
        </a:p>
      </dgm:t>
    </dgm:pt>
    <dgm:pt modelId="{C6277253-5CD1-4E5C-90F7-5494D9EAAAD5}" type="pres">
      <dgm:prSet presAssocID="{0B81A7AA-A6DB-4FE2-89C2-C499A8F3B1E7}" presName="TwoNodes_2_text" presStyleLbl="node1" presStyleIdx="1" presStyleCnt="2">
        <dgm:presLayoutVars>
          <dgm:bulletEnabled val="1"/>
        </dgm:presLayoutVars>
      </dgm:prSet>
      <dgm:spPr/>
      <dgm:t>
        <a:bodyPr/>
        <a:lstStyle/>
        <a:p>
          <a:endParaRPr lang="es-ES"/>
        </a:p>
      </dgm:t>
    </dgm:pt>
  </dgm:ptLst>
  <dgm:cxnLst>
    <dgm:cxn modelId="{CF4CAFC8-9D8B-43A0-8DC5-6145DF29D71D}" type="presOf" srcId="{8946B134-DBEB-4227-BE95-659A8E459665}" destId="{E02626AA-F1D2-448B-9C12-D9E06766968D}" srcOrd="1" destOrd="0" presId="urn:microsoft.com/office/officeart/2005/8/layout/vProcess5"/>
    <dgm:cxn modelId="{8A340E4D-1DF0-49D2-AD2E-1CA0A4920A8C}" type="presOf" srcId="{8110B13B-6E65-4E2B-9F82-C2130E041FB7}" destId="{C6277253-5CD1-4E5C-90F7-5494D9EAAAD5}" srcOrd="1" destOrd="0" presId="urn:microsoft.com/office/officeart/2005/8/layout/vProcess5"/>
    <dgm:cxn modelId="{21B01F21-013A-4208-8333-2528FD2BDE57}" srcId="{0B81A7AA-A6DB-4FE2-89C2-C499A8F3B1E7}" destId="{8110B13B-6E65-4E2B-9F82-C2130E041FB7}" srcOrd="1" destOrd="0" parTransId="{B99DFA40-FFB0-4E27-A2FC-83844C1D5317}" sibTransId="{E1D30308-7ECF-4103-8CF3-DEF52A265C56}"/>
    <dgm:cxn modelId="{8BAFF9BD-996F-4D1F-9819-AA0888AA2C5E}" type="presOf" srcId="{9B54F117-31A0-499A-AE79-27BF68CB6932}" destId="{C1FFD097-CBF6-4184-BDE1-7D220295F746}" srcOrd="0" destOrd="0" presId="urn:microsoft.com/office/officeart/2005/8/layout/vProcess5"/>
    <dgm:cxn modelId="{C3744671-A1E6-452A-8EDC-855F7E512651}" type="presOf" srcId="{8110B13B-6E65-4E2B-9F82-C2130E041FB7}" destId="{EDA672DB-8F21-41EA-8540-1C4EC5FA478C}" srcOrd="0" destOrd="0" presId="urn:microsoft.com/office/officeart/2005/8/layout/vProcess5"/>
    <dgm:cxn modelId="{2261C73C-390D-46DB-AEC3-3D3C18766E65}" type="presOf" srcId="{0B81A7AA-A6DB-4FE2-89C2-C499A8F3B1E7}" destId="{D6A89847-5DCF-4681-BA71-132EF58408D8}" srcOrd="0" destOrd="0" presId="urn:microsoft.com/office/officeart/2005/8/layout/vProcess5"/>
    <dgm:cxn modelId="{4C244527-1803-4184-ADA8-25C9EB50EEA9}" type="presOf" srcId="{8946B134-DBEB-4227-BE95-659A8E459665}" destId="{37D1B4FE-27CE-4A10-82E6-00757B6D77F4}" srcOrd="0" destOrd="0" presId="urn:microsoft.com/office/officeart/2005/8/layout/vProcess5"/>
    <dgm:cxn modelId="{43F15B13-9E35-485E-A9B3-EF4F2F832EAA}" srcId="{0B81A7AA-A6DB-4FE2-89C2-C499A8F3B1E7}" destId="{8946B134-DBEB-4227-BE95-659A8E459665}" srcOrd="0" destOrd="0" parTransId="{58D7962B-1DB6-4582-A4A5-FB32B607F182}" sibTransId="{9B54F117-31A0-499A-AE79-27BF68CB6932}"/>
    <dgm:cxn modelId="{22A46B22-4F1B-4FC8-8D53-796783AC7560}" type="presParOf" srcId="{D6A89847-5DCF-4681-BA71-132EF58408D8}" destId="{762378FD-A53A-42CC-9731-5110E7A0D244}" srcOrd="0" destOrd="0" presId="urn:microsoft.com/office/officeart/2005/8/layout/vProcess5"/>
    <dgm:cxn modelId="{23E741EB-6632-4476-B153-1DC9BDFA8192}" type="presParOf" srcId="{D6A89847-5DCF-4681-BA71-132EF58408D8}" destId="{37D1B4FE-27CE-4A10-82E6-00757B6D77F4}" srcOrd="1" destOrd="0" presId="urn:microsoft.com/office/officeart/2005/8/layout/vProcess5"/>
    <dgm:cxn modelId="{713B336E-5FA6-4D2A-925B-F26A11AA5DC0}" type="presParOf" srcId="{D6A89847-5DCF-4681-BA71-132EF58408D8}" destId="{EDA672DB-8F21-41EA-8540-1C4EC5FA478C}" srcOrd="2" destOrd="0" presId="urn:microsoft.com/office/officeart/2005/8/layout/vProcess5"/>
    <dgm:cxn modelId="{037D3249-13A4-47CE-8E34-B924DC846DFC}" type="presParOf" srcId="{D6A89847-5DCF-4681-BA71-132EF58408D8}" destId="{C1FFD097-CBF6-4184-BDE1-7D220295F746}" srcOrd="3" destOrd="0" presId="urn:microsoft.com/office/officeart/2005/8/layout/vProcess5"/>
    <dgm:cxn modelId="{8EE43256-5168-4A2A-941E-DFFFC462A08C}" type="presParOf" srcId="{D6A89847-5DCF-4681-BA71-132EF58408D8}" destId="{E02626AA-F1D2-448B-9C12-D9E06766968D}" srcOrd="4" destOrd="0" presId="urn:microsoft.com/office/officeart/2005/8/layout/vProcess5"/>
    <dgm:cxn modelId="{A191BBED-941C-477C-BE3D-A95F3CACC75F}" type="presParOf" srcId="{D6A89847-5DCF-4681-BA71-132EF58408D8}" destId="{C6277253-5CD1-4E5C-90F7-5494D9EAAAD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EAD0D6-6FEE-4E70-8509-1C83726BAF74}" type="doc">
      <dgm:prSet loTypeId="urn:microsoft.com/office/officeart/2005/8/layout/chevron2" loCatId="process" qsTypeId="urn:microsoft.com/office/officeart/2005/8/quickstyle/simple5" qsCatId="simple" csTypeId="urn:microsoft.com/office/officeart/2005/8/colors/accent1_3" csCatId="accent1" phldr="1"/>
      <dgm:spPr/>
      <dgm:t>
        <a:bodyPr/>
        <a:lstStyle/>
        <a:p>
          <a:endParaRPr lang="es-ES"/>
        </a:p>
      </dgm:t>
    </dgm:pt>
    <dgm:pt modelId="{500EB251-E2A5-4339-8ADF-7C4416642407}">
      <dgm:prSet phldrT="[Texto]"/>
      <dgm:spPr/>
      <dgm:t>
        <a:bodyPr/>
        <a:lstStyle/>
        <a:p>
          <a:r>
            <a:rPr lang="es-EC" dirty="0" smtClean="0"/>
            <a:t>Calcular los promedios horarios para para cada variable meteorológica</a:t>
          </a:r>
          <a:endParaRPr lang="es-ES" dirty="0"/>
        </a:p>
      </dgm:t>
    </dgm:pt>
    <dgm:pt modelId="{30C28C90-2A9D-4586-8330-C769D06F2A24}" type="parTrans" cxnId="{B8B2DA7C-AE86-4931-A6EC-48B3BEA774FB}">
      <dgm:prSet/>
      <dgm:spPr/>
      <dgm:t>
        <a:bodyPr/>
        <a:lstStyle/>
        <a:p>
          <a:endParaRPr lang="es-ES"/>
        </a:p>
      </dgm:t>
    </dgm:pt>
    <dgm:pt modelId="{473770B5-8DED-40BC-B6BA-382E3322E18C}" type="sibTrans" cxnId="{B8B2DA7C-AE86-4931-A6EC-48B3BEA774FB}">
      <dgm:prSet/>
      <dgm:spPr/>
      <dgm:t>
        <a:bodyPr/>
        <a:lstStyle/>
        <a:p>
          <a:endParaRPr lang="es-ES"/>
        </a:p>
      </dgm:t>
    </dgm:pt>
    <dgm:pt modelId="{8EF097CC-9A19-4469-911E-2367BB50CD88}">
      <dgm:prSet/>
      <dgm:spPr/>
      <dgm:t>
        <a:bodyPr/>
        <a:lstStyle/>
        <a:p>
          <a:r>
            <a:rPr lang="es-EC" dirty="0" smtClean="0"/>
            <a:t>2</a:t>
          </a:r>
          <a:endParaRPr lang="es-ES" dirty="0"/>
        </a:p>
      </dgm:t>
    </dgm:pt>
    <dgm:pt modelId="{496A71F0-A550-4A35-91D4-E91AAFA38B7D}" type="parTrans" cxnId="{9BB0E5B4-CF4F-46B2-B08C-334869EF8FE0}">
      <dgm:prSet/>
      <dgm:spPr/>
      <dgm:t>
        <a:bodyPr/>
        <a:lstStyle/>
        <a:p>
          <a:endParaRPr lang="es-ES"/>
        </a:p>
      </dgm:t>
    </dgm:pt>
    <dgm:pt modelId="{509D1312-55B9-4993-872E-75E8F7479F24}" type="sibTrans" cxnId="{9BB0E5B4-CF4F-46B2-B08C-334869EF8FE0}">
      <dgm:prSet/>
      <dgm:spPr/>
      <dgm:t>
        <a:bodyPr/>
        <a:lstStyle/>
        <a:p>
          <a:endParaRPr lang="es-ES"/>
        </a:p>
      </dgm:t>
    </dgm:pt>
    <dgm:pt modelId="{02E99A6F-F2F3-44CF-935F-77E75795C18C}">
      <dgm:prSet phldrT="[Texto]"/>
      <dgm:spPr/>
      <dgm:t>
        <a:bodyPr/>
        <a:lstStyle/>
        <a:p>
          <a:r>
            <a:rPr lang="es-ES" dirty="0" smtClean="0"/>
            <a:t>3</a:t>
          </a:r>
          <a:endParaRPr lang="es-ES" dirty="0"/>
        </a:p>
      </dgm:t>
    </dgm:pt>
    <dgm:pt modelId="{4718EDEB-5009-4BEC-8AE8-468BE0432C53}" type="parTrans" cxnId="{95BAC5C4-4527-49F3-AC43-A17D98944B81}">
      <dgm:prSet/>
      <dgm:spPr/>
      <dgm:t>
        <a:bodyPr/>
        <a:lstStyle/>
        <a:p>
          <a:endParaRPr lang="es-ES"/>
        </a:p>
      </dgm:t>
    </dgm:pt>
    <dgm:pt modelId="{9B30E9A0-083D-46F6-8A40-8ED6188D131D}" type="sibTrans" cxnId="{95BAC5C4-4527-49F3-AC43-A17D98944B81}">
      <dgm:prSet/>
      <dgm:spPr/>
      <dgm:t>
        <a:bodyPr/>
        <a:lstStyle/>
        <a:p>
          <a:endParaRPr lang="es-ES"/>
        </a:p>
      </dgm:t>
    </dgm:pt>
    <dgm:pt modelId="{23988997-8E92-49A4-8DB7-F32E22703862}">
      <dgm:prSet/>
      <dgm:spPr/>
      <dgm:t>
        <a:bodyPr/>
        <a:lstStyle/>
        <a:p>
          <a:r>
            <a:rPr lang="es-ES" dirty="0" smtClean="0"/>
            <a:t>Para crear la rosa de los vientos primero crear una hoja de Excel según el siguiente esquema.</a:t>
          </a:r>
          <a:endParaRPr lang="es-ES" dirty="0"/>
        </a:p>
      </dgm:t>
    </dgm:pt>
    <dgm:pt modelId="{B32D62C2-8D9F-4CB0-B952-F52F7A454971}" type="parTrans" cxnId="{86AD9599-0029-494F-A0EC-7AED72D28557}">
      <dgm:prSet/>
      <dgm:spPr/>
      <dgm:t>
        <a:bodyPr/>
        <a:lstStyle/>
        <a:p>
          <a:endParaRPr lang="es-ES"/>
        </a:p>
      </dgm:t>
    </dgm:pt>
    <dgm:pt modelId="{E6F1C043-5B8C-4899-B82E-6922BD93F88E}" type="sibTrans" cxnId="{86AD9599-0029-494F-A0EC-7AED72D28557}">
      <dgm:prSet/>
      <dgm:spPr/>
      <dgm:t>
        <a:bodyPr/>
        <a:lstStyle/>
        <a:p>
          <a:endParaRPr lang="es-ES"/>
        </a:p>
      </dgm:t>
    </dgm:pt>
    <dgm:pt modelId="{F514283A-A213-4AD8-AD5B-BE121D62883E}">
      <dgm:prSet phldrT="[Texto]"/>
      <dgm:spPr/>
      <dgm:t>
        <a:bodyPr/>
        <a:lstStyle/>
        <a:p>
          <a:r>
            <a:rPr lang="es-EC" dirty="0" smtClean="0"/>
            <a:t>1</a:t>
          </a:r>
          <a:endParaRPr lang="es-ES" dirty="0"/>
        </a:p>
      </dgm:t>
    </dgm:pt>
    <dgm:pt modelId="{60720D33-32B8-4D6A-BDBE-DEB688417531}" type="sibTrans" cxnId="{01FD6F89-50E7-4B3F-9951-D5AA2ED92DAD}">
      <dgm:prSet/>
      <dgm:spPr/>
      <dgm:t>
        <a:bodyPr/>
        <a:lstStyle/>
        <a:p>
          <a:endParaRPr lang="es-ES"/>
        </a:p>
      </dgm:t>
    </dgm:pt>
    <dgm:pt modelId="{F68C2084-85DC-4E8B-BD30-340B86D2F4E3}" type="parTrans" cxnId="{01FD6F89-50E7-4B3F-9951-D5AA2ED92DAD}">
      <dgm:prSet/>
      <dgm:spPr/>
      <dgm:t>
        <a:bodyPr/>
        <a:lstStyle/>
        <a:p>
          <a:endParaRPr lang="es-ES"/>
        </a:p>
      </dgm:t>
    </dgm:pt>
    <dgm:pt modelId="{C1C92E34-0F78-43CE-B0F4-040D0AC3298F}">
      <dgm:prSet/>
      <dgm:spPr/>
      <dgm:t>
        <a:bodyPr/>
        <a:lstStyle/>
        <a:p>
          <a:r>
            <a:rPr lang="es-EC" smtClean="0"/>
            <a:t>Graficar y describir el comportamiento de la temperatura ambiente  y la precipitación.</a:t>
          </a:r>
          <a:endParaRPr lang="es-ES" dirty="0"/>
        </a:p>
      </dgm:t>
    </dgm:pt>
    <dgm:pt modelId="{4FDF0884-A5D6-4F17-BA3E-30470EC5387D}" type="parTrans" cxnId="{79B108C6-C255-483E-A451-50C967CC843D}">
      <dgm:prSet/>
      <dgm:spPr/>
      <dgm:t>
        <a:bodyPr/>
        <a:lstStyle/>
        <a:p>
          <a:endParaRPr lang="es-ES"/>
        </a:p>
      </dgm:t>
    </dgm:pt>
    <dgm:pt modelId="{5CA82D4B-EC37-4121-A8AD-AA7029FFBD2D}" type="sibTrans" cxnId="{79B108C6-C255-483E-A451-50C967CC843D}">
      <dgm:prSet/>
      <dgm:spPr/>
      <dgm:t>
        <a:bodyPr/>
        <a:lstStyle/>
        <a:p>
          <a:endParaRPr lang="es-ES"/>
        </a:p>
      </dgm:t>
    </dgm:pt>
    <dgm:pt modelId="{24343CED-4128-42F1-841C-54E799DB7E8F}" type="pres">
      <dgm:prSet presAssocID="{92EAD0D6-6FEE-4E70-8509-1C83726BAF74}" presName="linearFlow" presStyleCnt="0">
        <dgm:presLayoutVars>
          <dgm:dir/>
          <dgm:animLvl val="lvl"/>
          <dgm:resizeHandles val="exact"/>
        </dgm:presLayoutVars>
      </dgm:prSet>
      <dgm:spPr/>
      <dgm:t>
        <a:bodyPr/>
        <a:lstStyle/>
        <a:p>
          <a:endParaRPr lang="es-ES"/>
        </a:p>
      </dgm:t>
    </dgm:pt>
    <dgm:pt modelId="{FD51BD87-2838-4E78-994A-2D6429D36EDD}" type="pres">
      <dgm:prSet presAssocID="{F514283A-A213-4AD8-AD5B-BE121D62883E}" presName="composite" presStyleCnt="0"/>
      <dgm:spPr/>
    </dgm:pt>
    <dgm:pt modelId="{0AC915F3-69F3-4DA6-AFAA-35190F173CAE}" type="pres">
      <dgm:prSet presAssocID="{F514283A-A213-4AD8-AD5B-BE121D62883E}" presName="parentText" presStyleLbl="alignNode1" presStyleIdx="0" presStyleCnt="3">
        <dgm:presLayoutVars>
          <dgm:chMax val="1"/>
          <dgm:bulletEnabled val="1"/>
        </dgm:presLayoutVars>
      </dgm:prSet>
      <dgm:spPr/>
      <dgm:t>
        <a:bodyPr/>
        <a:lstStyle/>
        <a:p>
          <a:endParaRPr lang="es-ES"/>
        </a:p>
      </dgm:t>
    </dgm:pt>
    <dgm:pt modelId="{5A7416D2-D9A9-4004-BB5E-AF50727078BD}" type="pres">
      <dgm:prSet presAssocID="{F514283A-A213-4AD8-AD5B-BE121D62883E}" presName="descendantText" presStyleLbl="alignAcc1" presStyleIdx="0" presStyleCnt="3">
        <dgm:presLayoutVars>
          <dgm:bulletEnabled val="1"/>
        </dgm:presLayoutVars>
      </dgm:prSet>
      <dgm:spPr/>
      <dgm:t>
        <a:bodyPr/>
        <a:lstStyle/>
        <a:p>
          <a:endParaRPr lang="es-ES"/>
        </a:p>
      </dgm:t>
    </dgm:pt>
    <dgm:pt modelId="{98B7A2EA-0E81-4D2B-BAD9-4A8C34AAB84C}" type="pres">
      <dgm:prSet presAssocID="{60720D33-32B8-4D6A-BDBE-DEB688417531}" presName="sp" presStyleCnt="0"/>
      <dgm:spPr/>
    </dgm:pt>
    <dgm:pt modelId="{71AC89D7-A7EA-4DB8-8B2C-571D6DDC7894}" type="pres">
      <dgm:prSet presAssocID="{8EF097CC-9A19-4469-911E-2367BB50CD88}" presName="composite" presStyleCnt="0"/>
      <dgm:spPr/>
    </dgm:pt>
    <dgm:pt modelId="{52E2BB09-218B-42DA-A5D5-8910E6DEE844}" type="pres">
      <dgm:prSet presAssocID="{8EF097CC-9A19-4469-911E-2367BB50CD88}" presName="parentText" presStyleLbl="alignNode1" presStyleIdx="1" presStyleCnt="3">
        <dgm:presLayoutVars>
          <dgm:chMax val="1"/>
          <dgm:bulletEnabled val="1"/>
        </dgm:presLayoutVars>
      </dgm:prSet>
      <dgm:spPr/>
      <dgm:t>
        <a:bodyPr/>
        <a:lstStyle/>
        <a:p>
          <a:endParaRPr lang="es-ES"/>
        </a:p>
      </dgm:t>
    </dgm:pt>
    <dgm:pt modelId="{EE8DF1D8-159E-49E0-AC37-CBB7174E40C3}" type="pres">
      <dgm:prSet presAssocID="{8EF097CC-9A19-4469-911E-2367BB50CD88}" presName="descendantText" presStyleLbl="alignAcc1" presStyleIdx="1" presStyleCnt="3">
        <dgm:presLayoutVars>
          <dgm:bulletEnabled val="1"/>
        </dgm:presLayoutVars>
      </dgm:prSet>
      <dgm:spPr/>
      <dgm:t>
        <a:bodyPr/>
        <a:lstStyle/>
        <a:p>
          <a:endParaRPr lang="es-ES"/>
        </a:p>
      </dgm:t>
    </dgm:pt>
    <dgm:pt modelId="{1866E514-8438-4FCA-A22D-419840098E24}" type="pres">
      <dgm:prSet presAssocID="{509D1312-55B9-4993-872E-75E8F7479F24}" presName="sp" presStyleCnt="0"/>
      <dgm:spPr/>
    </dgm:pt>
    <dgm:pt modelId="{F4B6AE04-3EA5-4AF1-AD28-920CE6E269BA}" type="pres">
      <dgm:prSet presAssocID="{02E99A6F-F2F3-44CF-935F-77E75795C18C}" presName="composite" presStyleCnt="0"/>
      <dgm:spPr/>
    </dgm:pt>
    <dgm:pt modelId="{1116A17E-0017-4206-A39F-FA999083D41E}" type="pres">
      <dgm:prSet presAssocID="{02E99A6F-F2F3-44CF-935F-77E75795C18C}" presName="parentText" presStyleLbl="alignNode1" presStyleIdx="2" presStyleCnt="3">
        <dgm:presLayoutVars>
          <dgm:chMax val="1"/>
          <dgm:bulletEnabled val="1"/>
        </dgm:presLayoutVars>
      </dgm:prSet>
      <dgm:spPr/>
      <dgm:t>
        <a:bodyPr/>
        <a:lstStyle/>
        <a:p>
          <a:endParaRPr lang="es-ES"/>
        </a:p>
      </dgm:t>
    </dgm:pt>
    <dgm:pt modelId="{5C2B55F3-DC88-4B09-8088-3ACD79FEBC94}" type="pres">
      <dgm:prSet presAssocID="{02E99A6F-F2F3-44CF-935F-77E75795C18C}" presName="descendantText" presStyleLbl="alignAcc1" presStyleIdx="2" presStyleCnt="3">
        <dgm:presLayoutVars>
          <dgm:bulletEnabled val="1"/>
        </dgm:presLayoutVars>
      </dgm:prSet>
      <dgm:spPr/>
      <dgm:t>
        <a:bodyPr/>
        <a:lstStyle/>
        <a:p>
          <a:endParaRPr lang="es-ES"/>
        </a:p>
      </dgm:t>
    </dgm:pt>
  </dgm:ptLst>
  <dgm:cxnLst>
    <dgm:cxn modelId="{B8B2DA7C-AE86-4931-A6EC-48B3BEA774FB}" srcId="{F514283A-A213-4AD8-AD5B-BE121D62883E}" destId="{500EB251-E2A5-4339-8ADF-7C4416642407}" srcOrd="0" destOrd="0" parTransId="{30C28C90-2A9D-4586-8330-C769D06F2A24}" sibTransId="{473770B5-8DED-40BC-B6BA-382E3322E18C}"/>
    <dgm:cxn modelId="{9BB0E5B4-CF4F-46B2-B08C-334869EF8FE0}" srcId="{92EAD0D6-6FEE-4E70-8509-1C83726BAF74}" destId="{8EF097CC-9A19-4469-911E-2367BB50CD88}" srcOrd="1" destOrd="0" parTransId="{496A71F0-A550-4A35-91D4-E91AAFA38B7D}" sibTransId="{509D1312-55B9-4993-872E-75E8F7479F24}"/>
    <dgm:cxn modelId="{79B108C6-C255-483E-A451-50C967CC843D}" srcId="{8EF097CC-9A19-4469-911E-2367BB50CD88}" destId="{C1C92E34-0F78-43CE-B0F4-040D0AC3298F}" srcOrd="0" destOrd="0" parTransId="{4FDF0884-A5D6-4F17-BA3E-30470EC5387D}" sibTransId="{5CA82D4B-EC37-4121-A8AD-AA7029FFBD2D}"/>
    <dgm:cxn modelId="{01FD6F89-50E7-4B3F-9951-D5AA2ED92DAD}" srcId="{92EAD0D6-6FEE-4E70-8509-1C83726BAF74}" destId="{F514283A-A213-4AD8-AD5B-BE121D62883E}" srcOrd="0" destOrd="0" parTransId="{F68C2084-85DC-4E8B-BD30-340B86D2F4E3}" sibTransId="{60720D33-32B8-4D6A-BDBE-DEB688417531}"/>
    <dgm:cxn modelId="{D517B58D-9BE6-46CD-A254-2DCB587A4B1D}" type="presOf" srcId="{92EAD0D6-6FEE-4E70-8509-1C83726BAF74}" destId="{24343CED-4128-42F1-841C-54E799DB7E8F}" srcOrd="0" destOrd="0" presId="urn:microsoft.com/office/officeart/2005/8/layout/chevron2"/>
    <dgm:cxn modelId="{CABA8628-21A8-45CA-977D-50D99E819F73}" type="presOf" srcId="{23988997-8E92-49A4-8DB7-F32E22703862}" destId="{5C2B55F3-DC88-4B09-8088-3ACD79FEBC94}" srcOrd="0" destOrd="0" presId="urn:microsoft.com/office/officeart/2005/8/layout/chevron2"/>
    <dgm:cxn modelId="{A14FDADF-C665-4ADB-B5EF-23D316ED13C8}" type="presOf" srcId="{C1C92E34-0F78-43CE-B0F4-040D0AC3298F}" destId="{EE8DF1D8-159E-49E0-AC37-CBB7174E40C3}" srcOrd="0" destOrd="0" presId="urn:microsoft.com/office/officeart/2005/8/layout/chevron2"/>
    <dgm:cxn modelId="{9C6ABE16-75BE-42DF-90C5-CD33506431C8}" type="presOf" srcId="{02E99A6F-F2F3-44CF-935F-77E75795C18C}" destId="{1116A17E-0017-4206-A39F-FA999083D41E}" srcOrd="0" destOrd="0" presId="urn:microsoft.com/office/officeart/2005/8/layout/chevron2"/>
    <dgm:cxn modelId="{D710DF72-A9D1-43A8-A6B2-1BEE6FA35B85}" type="presOf" srcId="{500EB251-E2A5-4339-8ADF-7C4416642407}" destId="{5A7416D2-D9A9-4004-BB5E-AF50727078BD}" srcOrd="0" destOrd="0" presId="urn:microsoft.com/office/officeart/2005/8/layout/chevron2"/>
    <dgm:cxn modelId="{86AD9599-0029-494F-A0EC-7AED72D28557}" srcId="{02E99A6F-F2F3-44CF-935F-77E75795C18C}" destId="{23988997-8E92-49A4-8DB7-F32E22703862}" srcOrd="0" destOrd="0" parTransId="{B32D62C2-8D9F-4CB0-B952-F52F7A454971}" sibTransId="{E6F1C043-5B8C-4899-B82E-6922BD93F88E}"/>
    <dgm:cxn modelId="{A89F800A-7224-4042-B634-6AA42B4EC111}" type="presOf" srcId="{F514283A-A213-4AD8-AD5B-BE121D62883E}" destId="{0AC915F3-69F3-4DA6-AFAA-35190F173CAE}" srcOrd="0" destOrd="0" presId="urn:microsoft.com/office/officeart/2005/8/layout/chevron2"/>
    <dgm:cxn modelId="{28B9224D-A60A-4983-9075-4CAF96A93D69}" type="presOf" srcId="{8EF097CC-9A19-4469-911E-2367BB50CD88}" destId="{52E2BB09-218B-42DA-A5D5-8910E6DEE844}" srcOrd="0" destOrd="0" presId="urn:microsoft.com/office/officeart/2005/8/layout/chevron2"/>
    <dgm:cxn modelId="{95BAC5C4-4527-49F3-AC43-A17D98944B81}" srcId="{92EAD0D6-6FEE-4E70-8509-1C83726BAF74}" destId="{02E99A6F-F2F3-44CF-935F-77E75795C18C}" srcOrd="2" destOrd="0" parTransId="{4718EDEB-5009-4BEC-8AE8-468BE0432C53}" sibTransId="{9B30E9A0-083D-46F6-8A40-8ED6188D131D}"/>
    <dgm:cxn modelId="{001B4B6F-2125-4406-B08E-AD1ED34A7581}" type="presParOf" srcId="{24343CED-4128-42F1-841C-54E799DB7E8F}" destId="{FD51BD87-2838-4E78-994A-2D6429D36EDD}" srcOrd="0" destOrd="0" presId="urn:microsoft.com/office/officeart/2005/8/layout/chevron2"/>
    <dgm:cxn modelId="{FDA48139-EFBB-44E3-9ECE-0D662544FC99}" type="presParOf" srcId="{FD51BD87-2838-4E78-994A-2D6429D36EDD}" destId="{0AC915F3-69F3-4DA6-AFAA-35190F173CAE}" srcOrd="0" destOrd="0" presId="urn:microsoft.com/office/officeart/2005/8/layout/chevron2"/>
    <dgm:cxn modelId="{95A76537-13E9-405F-995E-008A6AF5A1C2}" type="presParOf" srcId="{FD51BD87-2838-4E78-994A-2D6429D36EDD}" destId="{5A7416D2-D9A9-4004-BB5E-AF50727078BD}" srcOrd="1" destOrd="0" presId="urn:microsoft.com/office/officeart/2005/8/layout/chevron2"/>
    <dgm:cxn modelId="{7C7C1695-5BBF-49C9-879F-B046303EF34B}" type="presParOf" srcId="{24343CED-4128-42F1-841C-54E799DB7E8F}" destId="{98B7A2EA-0E81-4D2B-BAD9-4A8C34AAB84C}" srcOrd="1" destOrd="0" presId="urn:microsoft.com/office/officeart/2005/8/layout/chevron2"/>
    <dgm:cxn modelId="{98D0E2FA-9A76-4EB9-91B4-0C556D842C1A}" type="presParOf" srcId="{24343CED-4128-42F1-841C-54E799DB7E8F}" destId="{71AC89D7-A7EA-4DB8-8B2C-571D6DDC7894}" srcOrd="2" destOrd="0" presId="urn:microsoft.com/office/officeart/2005/8/layout/chevron2"/>
    <dgm:cxn modelId="{8754955E-FF42-4A75-973C-5E99BCCF59FC}" type="presParOf" srcId="{71AC89D7-A7EA-4DB8-8B2C-571D6DDC7894}" destId="{52E2BB09-218B-42DA-A5D5-8910E6DEE844}" srcOrd="0" destOrd="0" presId="urn:microsoft.com/office/officeart/2005/8/layout/chevron2"/>
    <dgm:cxn modelId="{2C38CD6F-9DF7-4615-93A1-A6ABF1174B4C}" type="presParOf" srcId="{71AC89D7-A7EA-4DB8-8B2C-571D6DDC7894}" destId="{EE8DF1D8-159E-49E0-AC37-CBB7174E40C3}" srcOrd="1" destOrd="0" presId="urn:microsoft.com/office/officeart/2005/8/layout/chevron2"/>
    <dgm:cxn modelId="{FC532142-357A-4A29-88CD-24AD7BBF109E}" type="presParOf" srcId="{24343CED-4128-42F1-841C-54E799DB7E8F}" destId="{1866E514-8438-4FCA-A22D-419840098E24}" srcOrd="3" destOrd="0" presId="urn:microsoft.com/office/officeart/2005/8/layout/chevron2"/>
    <dgm:cxn modelId="{6D12EA52-4674-48A8-8D52-B0787516D8FF}" type="presParOf" srcId="{24343CED-4128-42F1-841C-54E799DB7E8F}" destId="{F4B6AE04-3EA5-4AF1-AD28-920CE6E269BA}" srcOrd="4" destOrd="0" presId="urn:microsoft.com/office/officeart/2005/8/layout/chevron2"/>
    <dgm:cxn modelId="{AF65D4D7-3A76-42C8-858B-931F33B38F21}" type="presParOf" srcId="{F4B6AE04-3EA5-4AF1-AD28-920CE6E269BA}" destId="{1116A17E-0017-4206-A39F-FA999083D41E}" srcOrd="0" destOrd="0" presId="urn:microsoft.com/office/officeart/2005/8/layout/chevron2"/>
    <dgm:cxn modelId="{783019F3-3EAE-4DF5-ADCD-77A4C8C57894}" type="presParOf" srcId="{F4B6AE04-3EA5-4AF1-AD28-920CE6E269BA}" destId="{5C2B55F3-DC88-4B09-8088-3ACD79FEBC9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F3373D-75D7-472C-B6D4-CF70C17373BD}" type="doc">
      <dgm:prSet loTypeId="urn:microsoft.com/office/officeart/2005/8/layout/chevron2" loCatId="process" qsTypeId="urn:microsoft.com/office/officeart/2005/8/quickstyle/simple5" qsCatId="simple" csTypeId="urn:microsoft.com/office/officeart/2005/8/colors/accent1_3" csCatId="accent1" phldr="1"/>
      <dgm:spPr/>
      <dgm:t>
        <a:bodyPr/>
        <a:lstStyle/>
        <a:p>
          <a:endParaRPr lang="es-ES"/>
        </a:p>
      </dgm:t>
    </dgm:pt>
    <dgm:pt modelId="{42E4D4F8-B1D1-4651-AA45-BE750587636F}">
      <dgm:prSet phldrT="[Texto]" custT="1"/>
      <dgm:spPr/>
      <dgm:t>
        <a:bodyPr/>
        <a:lstStyle/>
        <a:p>
          <a:r>
            <a:rPr lang="es-ES" sz="2800" dirty="0" smtClean="0"/>
            <a:t>4</a:t>
          </a:r>
          <a:endParaRPr lang="es-ES" sz="2800" dirty="0"/>
        </a:p>
      </dgm:t>
    </dgm:pt>
    <dgm:pt modelId="{2EF24B27-ACD1-4DC6-95ED-6AC5CA48BC00}" type="parTrans" cxnId="{A0EBEEE8-1C4E-424C-9BF5-AE18BC7DDBBF}">
      <dgm:prSet/>
      <dgm:spPr/>
      <dgm:t>
        <a:bodyPr/>
        <a:lstStyle/>
        <a:p>
          <a:endParaRPr lang="es-ES"/>
        </a:p>
      </dgm:t>
    </dgm:pt>
    <dgm:pt modelId="{0249CE17-8642-41A2-B9B3-83F973973A7F}" type="sibTrans" cxnId="{A0EBEEE8-1C4E-424C-9BF5-AE18BC7DDBBF}">
      <dgm:prSet/>
      <dgm:spPr/>
      <dgm:t>
        <a:bodyPr/>
        <a:lstStyle/>
        <a:p>
          <a:endParaRPr lang="es-ES"/>
        </a:p>
      </dgm:t>
    </dgm:pt>
    <dgm:pt modelId="{DC45E260-37AC-4CEE-B867-003681C3A87D}">
      <dgm:prSet phldrT="[Texto]" custT="1"/>
      <dgm:spPr/>
      <dgm:t>
        <a:bodyPr/>
        <a:lstStyle/>
        <a:p>
          <a:r>
            <a:rPr lang="es-ES" sz="1800" dirty="0" smtClean="0"/>
            <a:t>Abrir el software WRPLOT, importar desde Excel el archivo para crear el archivo .</a:t>
          </a:r>
          <a:r>
            <a:rPr lang="es-ES" sz="1800" dirty="0" err="1" smtClean="0"/>
            <a:t>sam</a:t>
          </a:r>
          <a:endParaRPr lang="es-ES" sz="1800" dirty="0"/>
        </a:p>
      </dgm:t>
    </dgm:pt>
    <dgm:pt modelId="{0EDF2F0C-B0C8-49E2-9959-5C74A2A9DD88}" type="parTrans" cxnId="{2AD2BBB7-BA24-4B61-BE66-80BC5284FB3E}">
      <dgm:prSet/>
      <dgm:spPr/>
      <dgm:t>
        <a:bodyPr/>
        <a:lstStyle/>
        <a:p>
          <a:endParaRPr lang="es-ES"/>
        </a:p>
      </dgm:t>
    </dgm:pt>
    <dgm:pt modelId="{1C87CD3C-AA7D-4F61-9BFF-11E06550308E}" type="sibTrans" cxnId="{2AD2BBB7-BA24-4B61-BE66-80BC5284FB3E}">
      <dgm:prSet/>
      <dgm:spPr/>
      <dgm:t>
        <a:bodyPr/>
        <a:lstStyle/>
        <a:p>
          <a:endParaRPr lang="es-ES"/>
        </a:p>
      </dgm:t>
    </dgm:pt>
    <dgm:pt modelId="{E1C01324-87CA-4E82-A37A-48FD8AB8E4BC}" type="pres">
      <dgm:prSet presAssocID="{D8F3373D-75D7-472C-B6D4-CF70C17373BD}" presName="linearFlow" presStyleCnt="0">
        <dgm:presLayoutVars>
          <dgm:dir/>
          <dgm:animLvl val="lvl"/>
          <dgm:resizeHandles val="exact"/>
        </dgm:presLayoutVars>
      </dgm:prSet>
      <dgm:spPr/>
      <dgm:t>
        <a:bodyPr/>
        <a:lstStyle/>
        <a:p>
          <a:endParaRPr lang="es-ES"/>
        </a:p>
      </dgm:t>
    </dgm:pt>
    <dgm:pt modelId="{F2D25399-C50A-404B-9AFB-5173740CAED7}" type="pres">
      <dgm:prSet presAssocID="{42E4D4F8-B1D1-4651-AA45-BE750587636F}" presName="composite" presStyleCnt="0"/>
      <dgm:spPr/>
    </dgm:pt>
    <dgm:pt modelId="{EB492508-0EB2-4940-A982-41D44BFA7613}" type="pres">
      <dgm:prSet presAssocID="{42E4D4F8-B1D1-4651-AA45-BE750587636F}" presName="parentText" presStyleLbl="alignNode1" presStyleIdx="0" presStyleCnt="1">
        <dgm:presLayoutVars>
          <dgm:chMax val="1"/>
          <dgm:bulletEnabled val="1"/>
        </dgm:presLayoutVars>
      </dgm:prSet>
      <dgm:spPr/>
      <dgm:t>
        <a:bodyPr/>
        <a:lstStyle/>
        <a:p>
          <a:endParaRPr lang="es-ES"/>
        </a:p>
      </dgm:t>
    </dgm:pt>
    <dgm:pt modelId="{086F6720-C6DB-43D3-BE6F-6AC7A1854DDB}" type="pres">
      <dgm:prSet presAssocID="{42E4D4F8-B1D1-4651-AA45-BE750587636F}" presName="descendantText" presStyleLbl="alignAcc1" presStyleIdx="0" presStyleCnt="1">
        <dgm:presLayoutVars>
          <dgm:bulletEnabled val="1"/>
        </dgm:presLayoutVars>
      </dgm:prSet>
      <dgm:spPr/>
      <dgm:t>
        <a:bodyPr/>
        <a:lstStyle/>
        <a:p>
          <a:endParaRPr lang="es-ES"/>
        </a:p>
      </dgm:t>
    </dgm:pt>
  </dgm:ptLst>
  <dgm:cxnLst>
    <dgm:cxn modelId="{9972FD7E-FA9F-4B87-A848-CCBB24E2BA59}" type="presOf" srcId="{42E4D4F8-B1D1-4651-AA45-BE750587636F}" destId="{EB492508-0EB2-4940-A982-41D44BFA7613}" srcOrd="0" destOrd="0" presId="urn:microsoft.com/office/officeart/2005/8/layout/chevron2"/>
    <dgm:cxn modelId="{2AD2BBB7-BA24-4B61-BE66-80BC5284FB3E}" srcId="{42E4D4F8-B1D1-4651-AA45-BE750587636F}" destId="{DC45E260-37AC-4CEE-B867-003681C3A87D}" srcOrd="0" destOrd="0" parTransId="{0EDF2F0C-B0C8-49E2-9959-5C74A2A9DD88}" sibTransId="{1C87CD3C-AA7D-4F61-9BFF-11E06550308E}"/>
    <dgm:cxn modelId="{A0EBEEE8-1C4E-424C-9BF5-AE18BC7DDBBF}" srcId="{D8F3373D-75D7-472C-B6D4-CF70C17373BD}" destId="{42E4D4F8-B1D1-4651-AA45-BE750587636F}" srcOrd="0" destOrd="0" parTransId="{2EF24B27-ACD1-4DC6-95ED-6AC5CA48BC00}" sibTransId="{0249CE17-8642-41A2-B9B3-83F973973A7F}"/>
    <dgm:cxn modelId="{C8E4A93A-1877-4033-8AEB-C8B99429DF75}" type="presOf" srcId="{DC45E260-37AC-4CEE-B867-003681C3A87D}" destId="{086F6720-C6DB-43D3-BE6F-6AC7A1854DDB}" srcOrd="0" destOrd="0" presId="urn:microsoft.com/office/officeart/2005/8/layout/chevron2"/>
    <dgm:cxn modelId="{0AF5B098-3457-4766-A8EB-B36E7EC89C81}" type="presOf" srcId="{D8F3373D-75D7-472C-B6D4-CF70C17373BD}" destId="{E1C01324-87CA-4E82-A37A-48FD8AB8E4BC}" srcOrd="0" destOrd="0" presId="urn:microsoft.com/office/officeart/2005/8/layout/chevron2"/>
    <dgm:cxn modelId="{1B46A9BE-1682-473A-BF70-8BC09FCB4D0D}" type="presParOf" srcId="{E1C01324-87CA-4E82-A37A-48FD8AB8E4BC}" destId="{F2D25399-C50A-404B-9AFB-5173740CAED7}" srcOrd="0" destOrd="0" presId="urn:microsoft.com/office/officeart/2005/8/layout/chevron2"/>
    <dgm:cxn modelId="{864381B6-6220-4B7A-8F05-E6D76E4037F3}" type="presParOf" srcId="{F2D25399-C50A-404B-9AFB-5173740CAED7}" destId="{EB492508-0EB2-4940-A982-41D44BFA7613}" srcOrd="0" destOrd="0" presId="urn:microsoft.com/office/officeart/2005/8/layout/chevron2"/>
    <dgm:cxn modelId="{9A1E2A7A-282C-4492-A207-C2376D8D2883}" type="presParOf" srcId="{F2D25399-C50A-404B-9AFB-5173740CAED7}" destId="{086F6720-C6DB-43D3-BE6F-6AC7A1854DD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8F3373D-75D7-472C-B6D4-CF70C17373BD}" type="doc">
      <dgm:prSet loTypeId="urn:microsoft.com/office/officeart/2005/8/layout/chevron2" loCatId="process" qsTypeId="urn:microsoft.com/office/officeart/2005/8/quickstyle/simple5" qsCatId="simple" csTypeId="urn:microsoft.com/office/officeart/2005/8/colors/accent1_3" csCatId="accent1" phldr="1"/>
      <dgm:spPr/>
      <dgm:t>
        <a:bodyPr/>
        <a:lstStyle/>
        <a:p>
          <a:endParaRPr lang="es-ES"/>
        </a:p>
      </dgm:t>
    </dgm:pt>
    <dgm:pt modelId="{42E4D4F8-B1D1-4651-AA45-BE750587636F}">
      <dgm:prSet phldrT="[Texto]" custT="1"/>
      <dgm:spPr/>
      <dgm:t>
        <a:bodyPr/>
        <a:lstStyle/>
        <a:p>
          <a:r>
            <a:rPr lang="es-ES" sz="2800" dirty="0" smtClean="0"/>
            <a:t>4</a:t>
          </a:r>
          <a:endParaRPr lang="es-ES" sz="2800" dirty="0"/>
        </a:p>
      </dgm:t>
    </dgm:pt>
    <dgm:pt modelId="{2EF24B27-ACD1-4DC6-95ED-6AC5CA48BC00}" type="parTrans" cxnId="{A0EBEEE8-1C4E-424C-9BF5-AE18BC7DDBBF}">
      <dgm:prSet/>
      <dgm:spPr/>
      <dgm:t>
        <a:bodyPr/>
        <a:lstStyle/>
        <a:p>
          <a:endParaRPr lang="es-ES"/>
        </a:p>
      </dgm:t>
    </dgm:pt>
    <dgm:pt modelId="{0249CE17-8642-41A2-B9B3-83F973973A7F}" type="sibTrans" cxnId="{A0EBEEE8-1C4E-424C-9BF5-AE18BC7DDBBF}">
      <dgm:prSet/>
      <dgm:spPr/>
      <dgm:t>
        <a:bodyPr/>
        <a:lstStyle/>
        <a:p>
          <a:endParaRPr lang="es-ES"/>
        </a:p>
      </dgm:t>
    </dgm:pt>
    <dgm:pt modelId="{DC45E260-37AC-4CEE-B867-003681C3A87D}">
      <dgm:prSet phldrT="[Texto]" custT="1"/>
      <dgm:spPr/>
      <dgm:t>
        <a:bodyPr/>
        <a:lstStyle/>
        <a:p>
          <a:r>
            <a:rPr lang="es-ES" sz="1800" dirty="0" smtClean="0"/>
            <a:t>Abrir el software WRPLOT, importar desde Excel el archivo para crear el archivo .</a:t>
          </a:r>
          <a:r>
            <a:rPr lang="es-ES" sz="1800" dirty="0" err="1" smtClean="0"/>
            <a:t>sam</a:t>
          </a:r>
          <a:endParaRPr lang="es-ES" sz="1800" dirty="0"/>
        </a:p>
      </dgm:t>
    </dgm:pt>
    <dgm:pt modelId="{0EDF2F0C-B0C8-49E2-9959-5C74A2A9DD88}" type="parTrans" cxnId="{2AD2BBB7-BA24-4B61-BE66-80BC5284FB3E}">
      <dgm:prSet/>
      <dgm:spPr/>
      <dgm:t>
        <a:bodyPr/>
        <a:lstStyle/>
        <a:p>
          <a:endParaRPr lang="es-ES"/>
        </a:p>
      </dgm:t>
    </dgm:pt>
    <dgm:pt modelId="{1C87CD3C-AA7D-4F61-9BFF-11E06550308E}" type="sibTrans" cxnId="{2AD2BBB7-BA24-4B61-BE66-80BC5284FB3E}">
      <dgm:prSet/>
      <dgm:spPr/>
      <dgm:t>
        <a:bodyPr/>
        <a:lstStyle/>
        <a:p>
          <a:endParaRPr lang="es-ES"/>
        </a:p>
      </dgm:t>
    </dgm:pt>
    <dgm:pt modelId="{E1C01324-87CA-4E82-A37A-48FD8AB8E4BC}" type="pres">
      <dgm:prSet presAssocID="{D8F3373D-75D7-472C-B6D4-CF70C17373BD}" presName="linearFlow" presStyleCnt="0">
        <dgm:presLayoutVars>
          <dgm:dir/>
          <dgm:animLvl val="lvl"/>
          <dgm:resizeHandles val="exact"/>
        </dgm:presLayoutVars>
      </dgm:prSet>
      <dgm:spPr/>
      <dgm:t>
        <a:bodyPr/>
        <a:lstStyle/>
        <a:p>
          <a:endParaRPr lang="es-ES"/>
        </a:p>
      </dgm:t>
    </dgm:pt>
    <dgm:pt modelId="{F2D25399-C50A-404B-9AFB-5173740CAED7}" type="pres">
      <dgm:prSet presAssocID="{42E4D4F8-B1D1-4651-AA45-BE750587636F}" presName="composite" presStyleCnt="0"/>
      <dgm:spPr/>
    </dgm:pt>
    <dgm:pt modelId="{EB492508-0EB2-4940-A982-41D44BFA7613}" type="pres">
      <dgm:prSet presAssocID="{42E4D4F8-B1D1-4651-AA45-BE750587636F}" presName="parentText" presStyleLbl="alignNode1" presStyleIdx="0" presStyleCnt="1">
        <dgm:presLayoutVars>
          <dgm:chMax val="1"/>
          <dgm:bulletEnabled val="1"/>
        </dgm:presLayoutVars>
      </dgm:prSet>
      <dgm:spPr/>
      <dgm:t>
        <a:bodyPr/>
        <a:lstStyle/>
        <a:p>
          <a:endParaRPr lang="es-ES"/>
        </a:p>
      </dgm:t>
    </dgm:pt>
    <dgm:pt modelId="{086F6720-C6DB-43D3-BE6F-6AC7A1854DDB}" type="pres">
      <dgm:prSet presAssocID="{42E4D4F8-B1D1-4651-AA45-BE750587636F}" presName="descendantText" presStyleLbl="alignAcc1" presStyleIdx="0" presStyleCnt="1">
        <dgm:presLayoutVars>
          <dgm:bulletEnabled val="1"/>
        </dgm:presLayoutVars>
      </dgm:prSet>
      <dgm:spPr/>
      <dgm:t>
        <a:bodyPr/>
        <a:lstStyle/>
        <a:p>
          <a:endParaRPr lang="es-ES"/>
        </a:p>
      </dgm:t>
    </dgm:pt>
  </dgm:ptLst>
  <dgm:cxnLst>
    <dgm:cxn modelId="{2AD2BBB7-BA24-4B61-BE66-80BC5284FB3E}" srcId="{42E4D4F8-B1D1-4651-AA45-BE750587636F}" destId="{DC45E260-37AC-4CEE-B867-003681C3A87D}" srcOrd="0" destOrd="0" parTransId="{0EDF2F0C-B0C8-49E2-9959-5C74A2A9DD88}" sibTransId="{1C87CD3C-AA7D-4F61-9BFF-11E06550308E}"/>
    <dgm:cxn modelId="{A0EBEEE8-1C4E-424C-9BF5-AE18BC7DDBBF}" srcId="{D8F3373D-75D7-472C-B6D4-CF70C17373BD}" destId="{42E4D4F8-B1D1-4651-AA45-BE750587636F}" srcOrd="0" destOrd="0" parTransId="{2EF24B27-ACD1-4DC6-95ED-6AC5CA48BC00}" sibTransId="{0249CE17-8642-41A2-B9B3-83F973973A7F}"/>
    <dgm:cxn modelId="{2D5BC093-DC59-4EC6-A869-E2C930A6FCFF}" type="presOf" srcId="{42E4D4F8-B1D1-4651-AA45-BE750587636F}" destId="{EB492508-0EB2-4940-A982-41D44BFA7613}" srcOrd="0" destOrd="0" presId="urn:microsoft.com/office/officeart/2005/8/layout/chevron2"/>
    <dgm:cxn modelId="{8B5B967C-2A44-4DE7-941B-069113FEDF2D}" type="presOf" srcId="{DC45E260-37AC-4CEE-B867-003681C3A87D}" destId="{086F6720-C6DB-43D3-BE6F-6AC7A1854DDB}" srcOrd="0" destOrd="0" presId="urn:microsoft.com/office/officeart/2005/8/layout/chevron2"/>
    <dgm:cxn modelId="{2989B776-2507-4D07-B3B8-7EC903D2B909}" type="presOf" srcId="{D8F3373D-75D7-472C-B6D4-CF70C17373BD}" destId="{E1C01324-87CA-4E82-A37A-48FD8AB8E4BC}" srcOrd="0" destOrd="0" presId="urn:microsoft.com/office/officeart/2005/8/layout/chevron2"/>
    <dgm:cxn modelId="{96FA73E1-FB4F-476C-AFBD-BA22990EF8B0}" type="presParOf" srcId="{E1C01324-87CA-4E82-A37A-48FD8AB8E4BC}" destId="{F2D25399-C50A-404B-9AFB-5173740CAED7}" srcOrd="0" destOrd="0" presId="urn:microsoft.com/office/officeart/2005/8/layout/chevron2"/>
    <dgm:cxn modelId="{20F48FB2-A3F8-49C9-8F8C-A7B7CF7C4CBF}" type="presParOf" srcId="{F2D25399-C50A-404B-9AFB-5173740CAED7}" destId="{EB492508-0EB2-4940-A982-41D44BFA7613}" srcOrd="0" destOrd="0" presId="urn:microsoft.com/office/officeart/2005/8/layout/chevron2"/>
    <dgm:cxn modelId="{64F50C17-7A2A-46EC-8B68-F396FE9D51EA}" type="presParOf" srcId="{F2D25399-C50A-404B-9AFB-5173740CAED7}" destId="{086F6720-C6DB-43D3-BE6F-6AC7A1854DD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87B3D2-6D68-425F-9FBD-ADB0BBE74049}"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es-ES"/>
        </a:p>
      </dgm:t>
    </dgm:pt>
    <dgm:pt modelId="{79909EF9-B463-4FC6-A87F-6908DECD5256}">
      <dgm:prSet phldrT="[Texto]" custT="1"/>
      <dgm:spPr/>
      <dgm:t>
        <a:bodyPr/>
        <a:lstStyle/>
        <a:p>
          <a:r>
            <a:rPr lang="es-ES" sz="1800" dirty="0" smtClean="0"/>
            <a:t>La distribución de puntos se realizo con un método de mediciones al azar. (</a:t>
          </a:r>
          <a:r>
            <a:rPr lang="es-ES" sz="1800" dirty="0" err="1" smtClean="0"/>
            <a:t>Segués</a:t>
          </a:r>
          <a:r>
            <a:rPr lang="es-ES" sz="1800" dirty="0" smtClean="0"/>
            <a:t>, 2011)</a:t>
          </a:r>
          <a:endParaRPr lang="es-ES" sz="1800" dirty="0"/>
        </a:p>
      </dgm:t>
    </dgm:pt>
    <dgm:pt modelId="{02617F5D-4B9C-46CD-95CB-5A5BE7220888}" type="parTrans" cxnId="{C93A75B8-355D-4EC6-A867-B90AE4C1E738}">
      <dgm:prSet/>
      <dgm:spPr/>
      <dgm:t>
        <a:bodyPr/>
        <a:lstStyle/>
        <a:p>
          <a:endParaRPr lang="es-ES"/>
        </a:p>
      </dgm:t>
    </dgm:pt>
    <dgm:pt modelId="{CBDC5C1A-8075-4388-BAA5-E8424482933C}" type="sibTrans" cxnId="{C93A75B8-355D-4EC6-A867-B90AE4C1E738}">
      <dgm:prSet/>
      <dgm:spPr/>
      <dgm:t>
        <a:bodyPr/>
        <a:lstStyle/>
        <a:p>
          <a:endParaRPr lang="es-ES"/>
        </a:p>
      </dgm:t>
    </dgm:pt>
    <dgm:pt modelId="{9FA1D96C-C251-4B9C-9E8C-65316DDF1121}">
      <dgm:prSet custT="1"/>
      <dgm:spPr/>
      <dgm:t>
        <a:bodyPr/>
        <a:lstStyle/>
        <a:p>
          <a:r>
            <a:rPr lang="es-ES" sz="1800" smtClean="0"/>
            <a:t>El horario de medición escogido fue: 7 a 8 am, 2 a 3 pm, 8 a 9 pm. </a:t>
          </a:r>
          <a:endParaRPr lang="es-ES" sz="1800" dirty="0" smtClean="0"/>
        </a:p>
      </dgm:t>
    </dgm:pt>
    <dgm:pt modelId="{660E23A4-BBF7-4AD6-962D-61F1A78E8A73}" type="parTrans" cxnId="{6F580F63-C205-4A19-AC91-B02621D12A35}">
      <dgm:prSet/>
      <dgm:spPr/>
      <dgm:t>
        <a:bodyPr/>
        <a:lstStyle/>
        <a:p>
          <a:endParaRPr lang="es-ES"/>
        </a:p>
      </dgm:t>
    </dgm:pt>
    <dgm:pt modelId="{8040DFAB-9EF9-4CAE-A50C-C4B4D0B1930C}" type="sibTrans" cxnId="{6F580F63-C205-4A19-AC91-B02621D12A35}">
      <dgm:prSet/>
      <dgm:spPr/>
      <dgm:t>
        <a:bodyPr/>
        <a:lstStyle/>
        <a:p>
          <a:endParaRPr lang="es-ES"/>
        </a:p>
      </dgm:t>
    </dgm:pt>
    <dgm:pt modelId="{B4E4AFD9-1A12-40FC-9F6E-425A60921F16}">
      <dgm:prSet custT="1"/>
      <dgm:spPr/>
      <dgm:t>
        <a:bodyPr/>
        <a:lstStyle/>
        <a:p>
          <a:r>
            <a:rPr lang="es-ES" sz="1800" dirty="0" smtClean="0"/>
            <a:t>El método de medición esta acorde lo expuesto en el Texto Unificado de Legislación Secundaria y Medio Ambiente (T.U.L.S.M.A): Libro VI: Anexo 5: Lit. 4.1.2.</a:t>
          </a:r>
        </a:p>
      </dgm:t>
    </dgm:pt>
    <dgm:pt modelId="{0A41EFA2-4B7F-44EB-852B-4D86FFF00491}" type="parTrans" cxnId="{20FF0C54-B76B-4328-B2A7-5EDFD321E574}">
      <dgm:prSet/>
      <dgm:spPr/>
      <dgm:t>
        <a:bodyPr/>
        <a:lstStyle/>
        <a:p>
          <a:endParaRPr lang="es-ES"/>
        </a:p>
      </dgm:t>
    </dgm:pt>
    <dgm:pt modelId="{652BD8A8-04C8-44CA-8672-C350FB49BD84}" type="sibTrans" cxnId="{20FF0C54-B76B-4328-B2A7-5EDFD321E574}">
      <dgm:prSet/>
      <dgm:spPr/>
      <dgm:t>
        <a:bodyPr/>
        <a:lstStyle/>
        <a:p>
          <a:endParaRPr lang="es-ES"/>
        </a:p>
      </dgm:t>
    </dgm:pt>
    <dgm:pt modelId="{446C9E76-4A3F-4AAB-8819-B71478B1E0D2}">
      <dgm:prSet custT="1"/>
      <dgm:spPr/>
      <dgm:t>
        <a:bodyPr/>
        <a:lstStyle/>
        <a:p>
          <a:r>
            <a:rPr lang="es-ES" sz="1800" dirty="0" smtClean="0"/>
            <a:t>Se utilizo un sonómetro SoundPro SE-2, tipo 2, con análisis de 1/1 octava y precisión de +- 1 dB </a:t>
          </a:r>
          <a:endParaRPr lang="es-ES" sz="1800" dirty="0"/>
        </a:p>
      </dgm:t>
    </dgm:pt>
    <dgm:pt modelId="{0BCDA278-EC89-4AA9-9DE2-6702452FC5F2}" type="parTrans" cxnId="{D997B369-02F2-4ACE-A9C7-71344BA7CB59}">
      <dgm:prSet/>
      <dgm:spPr/>
      <dgm:t>
        <a:bodyPr/>
        <a:lstStyle/>
        <a:p>
          <a:endParaRPr lang="es-ES"/>
        </a:p>
      </dgm:t>
    </dgm:pt>
    <dgm:pt modelId="{1727C70C-A252-4FEB-99F8-085EF7103359}" type="sibTrans" cxnId="{D997B369-02F2-4ACE-A9C7-71344BA7CB59}">
      <dgm:prSet/>
      <dgm:spPr/>
      <dgm:t>
        <a:bodyPr/>
        <a:lstStyle/>
        <a:p>
          <a:endParaRPr lang="es-ES"/>
        </a:p>
      </dgm:t>
    </dgm:pt>
    <dgm:pt modelId="{EFCC0934-50AB-4D95-8DF5-E70F15E2803C}" type="pres">
      <dgm:prSet presAssocID="{E787B3D2-6D68-425F-9FBD-ADB0BBE74049}" presName="linear" presStyleCnt="0">
        <dgm:presLayoutVars>
          <dgm:dir/>
          <dgm:animLvl val="lvl"/>
          <dgm:resizeHandles val="exact"/>
        </dgm:presLayoutVars>
      </dgm:prSet>
      <dgm:spPr/>
      <dgm:t>
        <a:bodyPr/>
        <a:lstStyle/>
        <a:p>
          <a:endParaRPr lang="es-ES"/>
        </a:p>
      </dgm:t>
    </dgm:pt>
    <dgm:pt modelId="{223C796D-4AEF-4A72-8A13-3CAD1B9EB406}" type="pres">
      <dgm:prSet presAssocID="{79909EF9-B463-4FC6-A87F-6908DECD5256}" presName="parentLin" presStyleCnt="0"/>
      <dgm:spPr/>
    </dgm:pt>
    <dgm:pt modelId="{A98DACE2-ECCC-4EE0-86EC-5B26A665382F}" type="pres">
      <dgm:prSet presAssocID="{79909EF9-B463-4FC6-A87F-6908DECD5256}" presName="parentLeftMargin" presStyleLbl="node1" presStyleIdx="0" presStyleCnt="4"/>
      <dgm:spPr/>
      <dgm:t>
        <a:bodyPr/>
        <a:lstStyle/>
        <a:p>
          <a:endParaRPr lang="es-ES"/>
        </a:p>
      </dgm:t>
    </dgm:pt>
    <dgm:pt modelId="{770D73F7-27C1-4229-912F-870F83DDC10A}" type="pres">
      <dgm:prSet presAssocID="{79909EF9-B463-4FC6-A87F-6908DECD5256}" presName="parentText" presStyleLbl="node1" presStyleIdx="0" presStyleCnt="4" custScaleX="136570">
        <dgm:presLayoutVars>
          <dgm:chMax val="0"/>
          <dgm:bulletEnabled val="1"/>
        </dgm:presLayoutVars>
      </dgm:prSet>
      <dgm:spPr/>
      <dgm:t>
        <a:bodyPr/>
        <a:lstStyle/>
        <a:p>
          <a:endParaRPr lang="es-ES"/>
        </a:p>
      </dgm:t>
    </dgm:pt>
    <dgm:pt modelId="{20E4B35D-F0C6-4009-9A8C-8416EFD58D9B}" type="pres">
      <dgm:prSet presAssocID="{79909EF9-B463-4FC6-A87F-6908DECD5256}" presName="negativeSpace" presStyleCnt="0"/>
      <dgm:spPr/>
    </dgm:pt>
    <dgm:pt modelId="{1F5EF29A-009A-4A66-A590-82BE1B48C435}" type="pres">
      <dgm:prSet presAssocID="{79909EF9-B463-4FC6-A87F-6908DECD5256}" presName="childText" presStyleLbl="conFgAcc1" presStyleIdx="0" presStyleCnt="4">
        <dgm:presLayoutVars>
          <dgm:bulletEnabled val="1"/>
        </dgm:presLayoutVars>
      </dgm:prSet>
      <dgm:spPr/>
    </dgm:pt>
    <dgm:pt modelId="{9156D9C3-E115-4065-9FE8-FDF8B9A3E5F9}" type="pres">
      <dgm:prSet presAssocID="{CBDC5C1A-8075-4388-BAA5-E8424482933C}" presName="spaceBetweenRectangles" presStyleCnt="0"/>
      <dgm:spPr/>
    </dgm:pt>
    <dgm:pt modelId="{8F5D7C47-7D3A-4A48-9715-5804F853A9B4}" type="pres">
      <dgm:prSet presAssocID="{9FA1D96C-C251-4B9C-9E8C-65316DDF1121}" presName="parentLin" presStyleCnt="0"/>
      <dgm:spPr/>
    </dgm:pt>
    <dgm:pt modelId="{70A3D2EE-B46E-442F-A9A0-1AA4742D4E14}" type="pres">
      <dgm:prSet presAssocID="{9FA1D96C-C251-4B9C-9E8C-65316DDF1121}" presName="parentLeftMargin" presStyleLbl="node1" presStyleIdx="0" presStyleCnt="4"/>
      <dgm:spPr/>
      <dgm:t>
        <a:bodyPr/>
        <a:lstStyle/>
        <a:p>
          <a:endParaRPr lang="es-ES"/>
        </a:p>
      </dgm:t>
    </dgm:pt>
    <dgm:pt modelId="{58C3544C-C4D7-48A0-90E2-13850AE9E37B}" type="pres">
      <dgm:prSet presAssocID="{9FA1D96C-C251-4B9C-9E8C-65316DDF1121}" presName="parentText" presStyleLbl="node1" presStyleIdx="1" presStyleCnt="4" custScaleX="136570">
        <dgm:presLayoutVars>
          <dgm:chMax val="0"/>
          <dgm:bulletEnabled val="1"/>
        </dgm:presLayoutVars>
      </dgm:prSet>
      <dgm:spPr/>
      <dgm:t>
        <a:bodyPr/>
        <a:lstStyle/>
        <a:p>
          <a:endParaRPr lang="es-ES"/>
        </a:p>
      </dgm:t>
    </dgm:pt>
    <dgm:pt modelId="{34F952D0-EE0A-4C6E-B145-487D241CD8F0}" type="pres">
      <dgm:prSet presAssocID="{9FA1D96C-C251-4B9C-9E8C-65316DDF1121}" presName="negativeSpace" presStyleCnt="0"/>
      <dgm:spPr/>
    </dgm:pt>
    <dgm:pt modelId="{AF3446DE-CC06-4F04-AD06-EFC045668B36}" type="pres">
      <dgm:prSet presAssocID="{9FA1D96C-C251-4B9C-9E8C-65316DDF1121}" presName="childText" presStyleLbl="conFgAcc1" presStyleIdx="1" presStyleCnt="4">
        <dgm:presLayoutVars>
          <dgm:bulletEnabled val="1"/>
        </dgm:presLayoutVars>
      </dgm:prSet>
      <dgm:spPr/>
    </dgm:pt>
    <dgm:pt modelId="{7931BC26-F597-44E3-8C9E-728560B5958C}" type="pres">
      <dgm:prSet presAssocID="{8040DFAB-9EF9-4CAE-A50C-C4B4D0B1930C}" presName="spaceBetweenRectangles" presStyleCnt="0"/>
      <dgm:spPr/>
    </dgm:pt>
    <dgm:pt modelId="{3146D4B9-7EB3-42CA-95F7-7B90708F386A}" type="pres">
      <dgm:prSet presAssocID="{B4E4AFD9-1A12-40FC-9F6E-425A60921F16}" presName="parentLin" presStyleCnt="0"/>
      <dgm:spPr/>
    </dgm:pt>
    <dgm:pt modelId="{4E735369-68FB-4D55-8D77-C0A891B82B5C}" type="pres">
      <dgm:prSet presAssocID="{B4E4AFD9-1A12-40FC-9F6E-425A60921F16}" presName="parentLeftMargin" presStyleLbl="node1" presStyleIdx="1" presStyleCnt="4"/>
      <dgm:spPr/>
      <dgm:t>
        <a:bodyPr/>
        <a:lstStyle/>
        <a:p>
          <a:endParaRPr lang="es-ES"/>
        </a:p>
      </dgm:t>
    </dgm:pt>
    <dgm:pt modelId="{E0921CEE-E312-4825-890D-ABD3B7C8DD91}" type="pres">
      <dgm:prSet presAssocID="{B4E4AFD9-1A12-40FC-9F6E-425A60921F16}" presName="parentText" presStyleLbl="node1" presStyleIdx="2" presStyleCnt="4" custScaleX="136570">
        <dgm:presLayoutVars>
          <dgm:chMax val="0"/>
          <dgm:bulletEnabled val="1"/>
        </dgm:presLayoutVars>
      </dgm:prSet>
      <dgm:spPr/>
      <dgm:t>
        <a:bodyPr/>
        <a:lstStyle/>
        <a:p>
          <a:endParaRPr lang="es-ES"/>
        </a:p>
      </dgm:t>
    </dgm:pt>
    <dgm:pt modelId="{5248D40F-DECA-4BA5-BCC5-48516CAE582F}" type="pres">
      <dgm:prSet presAssocID="{B4E4AFD9-1A12-40FC-9F6E-425A60921F16}" presName="negativeSpace" presStyleCnt="0"/>
      <dgm:spPr/>
    </dgm:pt>
    <dgm:pt modelId="{3F9AE75E-4132-45DF-81E7-A8B312AC6E98}" type="pres">
      <dgm:prSet presAssocID="{B4E4AFD9-1A12-40FC-9F6E-425A60921F16}" presName="childText" presStyleLbl="conFgAcc1" presStyleIdx="2" presStyleCnt="4">
        <dgm:presLayoutVars>
          <dgm:bulletEnabled val="1"/>
        </dgm:presLayoutVars>
      </dgm:prSet>
      <dgm:spPr/>
    </dgm:pt>
    <dgm:pt modelId="{1A638A5A-D04C-4C9D-ACAD-49219E787C92}" type="pres">
      <dgm:prSet presAssocID="{652BD8A8-04C8-44CA-8672-C350FB49BD84}" presName="spaceBetweenRectangles" presStyleCnt="0"/>
      <dgm:spPr/>
    </dgm:pt>
    <dgm:pt modelId="{250028FB-41BB-4567-849D-0DAB151CF604}" type="pres">
      <dgm:prSet presAssocID="{446C9E76-4A3F-4AAB-8819-B71478B1E0D2}" presName="parentLin" presStyleCnt="0"/>
      <dgm:spPr/>
    </dgm:pt>
    <dgm:pt modelId="{064281BE-223B-44D2-B38B-DB625AB11811}" type="pres">
      <dgm:prSet presAssocID="{446C9E76-4A3F-4AAB-8819-B71478B1E0D2}" presName="parentLeftMargin" presStyleLbl="node1" presStyleIdx="2" presStyleCnt="4"/>
      <dgm:spPr/>
      <dgm:t>
        <a:bodyPr/>
        <a:lstStyle/>
        <a:p>
          <a:endParaRPr lang="es-ES"/>
        </a:p>
      </dgm:t>
    </dgm:pt>
    <dgm:pt modelId="{58B596A6-24E5-49D0-9786-236C637A68DF}" type="pres">
      <dgm:prSet presAssocID="{446C9E76-4A3F-4AAB-8819-B71478B1E0D2}" presName="parentText" presStyleLbl="node1" presStyleIdx="3" presStyleCnt="4" custScaleX="136570">
        <dgm:presLayoutVars>
          <dgm:chMax val="0"/>
          <dgm:bulletEnabled val="1"/>
        </dgm:presLayoutVars>
      </dgm:prSet>
      <dgm:spPr/>
      <dgm:t>
        <a:bodyPr/>
        <a:lstStyle/>
        <a:p>
          <a:endParaRPr lang="es-ES"/>
        </a:p>
      </dgm:t>
    </dgm:pt>
    <dgm:pt modelId="{9E3DEB19-5990-4A63-9E28-84CDC54362F9}" type="pres">
      <dgm:prSet presAssocID="{446C9E76-4A3F-4AAB-8819-B71478B1E0D2}" presName="negativeSpace" presStyleCnt="0"/>
      <dgm:spPr/>
    </dgm:pt>
    <dgm:pt modelId="{DB3214AF-995C-4745-81DD-F45CCF9AAB62}" type="pres">
      <dgm:prSet presAssocID="{446C9E76-4A3F-4AAB-8819-B71478B1E0D2}" presName="childText" presStyleLbl="conFgAcc1" presStyleIdx="3" presStyleCnt="4">
        <dgm:presLayoutVars>
          <dgm:bulletEnabled val="1"/>
        </dgm:presLayoutVars>
      </dgm:prSet>
      <dgm:spPr/>
    </dgm:pt>
  </dgm:ptLst>
  <dgm:cxnLst>
    <dgm:cxn modelId="{C7AB838D-17FE-4ECE-B747-C3CE28D3225D}" type="presOf" srcId="{9FA1D96C-C251-4B9C-9E8C-65316DDF1121}" destId="{58C3544C-C4D7-48A0-90E2-13850AE9E37B}" srcOrd="1" destOrd="0" presId="urn:microsoft.com/office/officeart/2005/8/layout/list1"/>
    <dgm:cxn modelId="{0C3C2C4E-4729-4800-9D02-CF7F178E7527}" type="presOf" srcId="{79909EF9-B463-4FC6-A87F-6908DECD5256}" destId="{770D73F7-27C1-4229-912F-870F83DDC10A}" srcOrd="1" destOrd="0" presId="urn:microsoft.com/office/officeart/2005/8/layout/list1"/>
    <dgm:cxn modelId="{6F580F63-C205-4A19-AC91-B02621D12A35}" srcId="{E787B3D2-6D68-425F-9FBD-ADB0BBE74049}" destId="{9FA1D96C-C251-4B9C-9E8C-65316DDF1121}" srcOrd="1" destOrd="0" parTransId="{660E23A4-BBF7-4AD6-962D-61F1A78E8A73}" sibTransId="{8040DFAB-9EF9-4CAE-A50C-C4B4D0B1930C}"/>
    <dgm:cxn modelId="{20FF0C54-B76B-4328-B2A7-5EDFD321E574}" srcId="{E787B3D2-6D68-425F-9FBD-ADB0BBE74049}" destId="{B4E4AFD9-1A12-40FC-9F6E-425A60921F16}" srcOrd="2" destOrd="0" parTransId="{0A41EFA2-4B7F-44EB-852B-4D86FFF00491}" sibTransId="{652BD8A8-04C8-44CA-8672-C350FB49BD84}"/>
    <dgm:cxn modelId="{7AE82431-6BE2-49E8-BD87-89E2E4317A71}" type="presOf" srcId="{446C9E76-4A3F-4AAB-8819-B71478B1E0D2}" destId="{58B596A6-24E5-49D0-9786-236C637A68DF}" srcOrd="1" destOrd="0" presId="urn:microsoft.com/office/officeart/2005/8/layout/list1"/>
    <dgm:cxn modelId="{E58EDF5C-E6CB-4B56-8947-5CCED58384A7}" type="presOf" srcId="{E787B3D2-6D68-425F-9FBD-ADB0BBE74049}" destId="{EFCC0934-50AB-4D95-8DF5-E70F15E2803C}" srcOrd="0" destOrd="0" presId="urn:microsoft.com/office/officeart/2005/8/layout/list1"/>
    <dgm:cxn modelId="{ECC2D5DE-0830-4238-AEEC-567222E3C2F3}" type="presOf" srcId="{9FA1D96C-C251-4B9C-9E8C-65316DDF1121}" destId="{70A3D2EE-B46E-442F-A9A0-1AA4742D4E14}" srcOrd="0" destOrd="0" presId="urn:microsoft.com/office/officeart/2005/8/layout/list1"/>
    <dgm:cxn modelId="{55753B5C-A3CF-4A3B-82EB-AF163B4C6A05}" type="presOf" srcId="{446C9E76-4A3F-4AAB-8819-B71478B1E0D2}" destId="{064281BE-223B-44D2-B38B-DB625AB11811}" srcOrd="0" destOrd="0" presId="urn:microsoft.com/office/officeart/2005/8/layout/list1"/>
    <dgm:cxn modelId="{E5D83A54-EF71-4F82-AE7F-1E4C9E625C8C}" type="presOf" srcId="{B4E4AFD9-1A12-40FC-9F6E-425A60921F16}" destId="{E0921CEE-E312-4825-890D-ABD3B7C8DD91}" srcOrd="1" destOrd="0" presId="urn:microsoft.com/office/officeart/2005/8/layout/list1"/>
    <dgm:cxn modelId="{EA99F7C3-CFEF-46B8-8364-26D1179ECC86}" type="presOf" srcId="{79909EF9-B463-4FC6-A87F-6908DECD5256}" destId="{A98DACE2-ECCC-4EE0-86EC-5B26A665382F}" srcOrd="0" destOrd="0" presId="urn:microsoft.com/office/officeart/2005/8/layout/list1"/>
    <dgm:cxn modelId="{D997B369-02F2-4ACE-A9C7-71344BA7CB59}" srcId="{E787B3D2-6D68-425F-9FBD-ADB0BBE74049}" destId="{446C9E76-4A3F-4AAB-8819-B71478B1E0D2}" srcOrd="3" destOrd="0" parTransId="{0BCDA278-EC89-4AA9-9DE2-6702452FC5F2}" sibTransId="{1727C70C-A252-4FEB-99F8-085EF7103359}"/>
    <dgm:cxn modelId="{1F41F14C-5109-46F8-9958-0C2EC9351CD2}" type="presOf" srcId="{B4E4AFD9-1A12-40FC-9F6E-425A60921F16}" destId="{4E735369-68FB-4D55-8D77-C0A891B82B5C}" srcOrd="0" destOrd="0" presId="urn:microsoft.com/office/officeart/2005/8/layout/list1"/>
    <dgm:cxn modelId="{C93A75B8-355D-4EC6-A867-B90AE4C1E738}" srcId="{E787B3D2-6D68-425F-9FBD-ADB0BBE74049}" destId="{79909EF9-B463-4FC6-A87F-6908DECD5256}" srcOrd="0" destOrd="0" parTransId="{02617F5D-4B9C-46CD-95CB-5A5BE7220888}" sibTransId="{CBDC5C1A-8075-4388-BAA5-E8424482933C}"/>
    <dgm:cxn modelId="{5BF863EC-78CF-4F31-A794-08440A3C1163}" type="presParOf" srcId="{EFCC0934-50AB-4D95-8DF5-E70F15E2803C}" destId="{223C796D-4AEF-4A72-8A13-3CAD1B9EB406}" srcOrd="0" destOrd="0" presId="urn:microsoft.com/office/officeart/2005/8/layout/list1"/>
    <dgm:cxn modelId="{166C5264-ADBC-47CB-B26D-FE812B56B55D}" type="presParOf" srcId="{223C796D-4AEF-4A72-8A13-3CAD1B9EB406}" destId="{A98DACE2-ECCC-4EE0-86EC-5B26A665382F}" srcOrd="0" destOrd="0" presId="urn:microsoft.com/office/officeart/2005/8/layout/list1"/>
    <dgm:cxn modelId="{E32DDE60-C670-402F-8DA7-D0CA79DCCEBA}" type="presParOf" srcId="{223C796D-4AEF-4A72-8A13-3CAD1B9EB406}" destId="{770D73F7-27C1-4229-912F-870F83DDC10A}" srcOrd="1" destOrd="0" presId="urn:microsoft.com/office/officeart/2005/8/layout/list1"/>
    <dgm:cxn modelId="{27C2EE74-70F2-483F-9ACA-9BAE6E100CB9}" type="presParOf" srcId="{EFCC0934-50AB-4D95-8DF5-E70F15E2803C}" destId="{20E4B35D-F0C6-4009-9A8C-8416EFD58D9B}" srcOrd="1" destOrd="0" presId="urn:microsoft.com/office/officeart/2005/8/layout/list1"/>
    <dgm:cxn modelId="{B65584F8-0B27-4807-AFEA-92E1F46EB804}" type="presParOf" srcId="{EFCC0934-50AB-4D95-8DF5-E70F15E2803C}" destId="{1F5EF29A-009A-4A66-A590-82BE1B48C435}" srcOrd="2" destOrd="0" presId="urn:microsoft.com/office/officeart/2005/8/layout/list1"/>
    <dgm:cxn modelId="{6EAABA42-29A0-4F34-BACA-52531F506C70}" type="presParOf" srcId="{EFCC0934-50AB-4D95-8DF5-E70F15E2803C}" destId="{9156D9C3-E115-4065-9FE8-FDF8B9A3E5F9}" srcOrd="3" destOrd="0" presId="urn:microsoft.com/office/officeart/2005/8/layout/list1"/>
    <dgm:cxn modelId="{6C8B02DE-A673-4CBA-82AF-5EFF06819F51}" type="presParOf" srcId="{EFCC0934-50AB-4D95-8DF5-E70F15E2803C}" destId="{8F5D7C47-7D3A-4A48-9715-5804F853A9B4}" srcOrd="4" destOrd="0" presId="urn:microsoft.com/office/officeart/2005/8/layout/list1"/>
    <dgm:cxn modelId="{8D1D2214-75A9-4514-A983-5E7AB8A9945E}" type="presParOf" srcId="{8F5D7C47-7D3A-4A48-9715-5804F853A9B4}" destId="{70A3D2EE-B46E-442F-A9A0-1AA4742D4E14}" srcOrd="0" destOrd="0" presId="urn:microsoft.com/office/officeart/2005/8/layout/list1"/>
    <dgm:cxn modelId="{2E956ACB-CBB5-4439-9F8F-441FBE73B733}" type="presParOf" srcId="{8F5D7C47-7D3A-4A48-9715-5804F853A9B4}" destId="{58C3544C-C4D7-48A0-90E2-13850AE9E37B}" srcOrd="1" destOrd="0" presId="urn:microsoft.com/office/officeart/2005/8/layout/list1"/>
    <dgm:cxn modelId="{B1C1FD38-1EAB-43DD-9928-285BB47172ED}" type="presParOf" srcId="{EFCC0934-50AB-4D95-8DF5-E70F15E2803C}" destId="{34F952D0-EE0A-4C6E-B145-487D241CD8F0}" srcOrd="5" destOrd="0" presId="urn:microsoft.com/office/officeart/2005/8/layout/list1"/>
    <dgm:cxn modelId="{55AD4976-2CE1-4579-8C92-DC3E617C092C}" type="presParOf" srcId="{EFCC0934-50AB-4D95-8DF5-E70F15E2803C}" destId="{AF3446DE-CC06-4F04-AD06-EFC045668B36}" srcOrd="6" destOrd="0" presId="urn:microsoft.com/office/officeart/2005/8/layout/list1"/>
    <dgm:cxn modelId="{103563FC-EACD-4FE1-9034-915F05737374}" type="presParOf" srcId="{EFCC0934-50AB-4D95-8DF5-E70F15E2803C}" destId="{7931BC26-F597-44E3-8C9E-728560B5958C}" srcOrd="7" destOrd="0" presId="urn:microsoft.com/office/officeart/2005/8/layout/list1"/>
    <dgm:cxn modelId="{C492F7CF-BA4E-42A7-958D-171CACC1C68A}" type="presParOf" srcId="{EFCC0934-50AB-4D95-8DF5-E70F15E2803C}" destId="{3146D4B9-7EB3-42CA-95F7-7B90708F386A}" srcOrd="8" destOrd="0" presId="urn:microsoft.com/office/officeart/2005/8/layout/list1"/>
    <dgm:cxn modelId="{496B9327-B0B5-43F7-97DD-0BF00F1372BE}" type="presParOf" srcId="{3146D4B9-7EB3-42CA-95F7-7B90708F386A}" destId="{4E735369-68FB-4D55-8D77-C0A891B82B5C}" srcOrd="0" destOrd="0" presId="urn:microsoft.com/office/officeart/2005/8/layout/list1"/>
    <dgm:cxn modelId="{75950889-F671-40AE-83D8-8C3E619C4C53}" type="presParOf" srcId="{3146D4B9-7EB3-42CA-95F7-7B90708F386A}" destId="{E0921CEE-E312-4825-890D-ABD3B7C8DD91}" srcOrd="1" destOrd="0" presId="urn:microsoft.com/office/officeart/2005/8/layout/list1"/>
    <dgm:cxn modelId="{D61CB979-2328-4863-A790-256617756917}" type="presParOf" srcId="{EFCC0934-50AB-4D95-8DF5-E70F15E2803C}" destId="{5248D40F-DECA-4BA5-BCC5-48516CAE582F}" srcOrd="9" destOrd="0" presId="urn:microsoft.com/office/officeart/2005/8/layout/list1"/>
    <dgm:cxn modelId="{4B45301C-C3C9-439E-B0A0-B4F8F25A4125}" type="presParOf" srcId="{EFCC0934-50AB-4D95-8DF5-E70F15E2803C}" destId="{3F9AE75E-4132-45DF-81E7-A8B312AC6E98}" srcOrd="10" destOrd="0" presId="urn:microsoft.com/office/officeart/2005/8/layout/list1"/>
    <dgm:cxn modelId="{5D8AD195-8629-4CD6-953A-3032A2AC0296}" type="presParOf" srcId="{EFCC0934-50AB-4D95-8DF5-E70F15E2803C}" destId="{1A638A5A-D04C-4C9D-ACAD-49219E787C92}" srcOrd="11" destOrd="0" presId="urn:microsoft.com/office/officeart/2005/8/layout/list1"/>
    <dgm:cxn modelId="{AD04AC76-45F2-4D9E-924D-CD89346597C9}" type="presParOf" srcId="{EFCC0934-50AB-4D95-8DF5-E70F15E2803C}" destId="{250028FB-41BB-4567-849D-0DAB151CF604}" srcOrd="12" destOrd="0" presId="urn:microsoft.com/office/officeart/2005/8/layout/list1"/>
    <dgm:cxn modelId="{780EA00D-F088-43B8-AB50-ACFF9AA0D5D7}" type="presParOf" srcId="{250028FB-41BB-4567-849D-0DAB151CF604}" destId="{064281BE-223B-44D2-B38B-DB625AB11811}" srcOrd="0" destOrd="0" presId="urn:microsoft.com/office/officeart/2005/8/layout/list1"/>
    <dgm:cxn modelId="{C2FD3330-3D62-40FE-AEC5-D28728AC0AF6}" type="presParOf" srcId="{250028FB-41BB-4567-849D-0DAB151CF604}" destId="{58B596A6-24E5-49D0-9786-236C637A68DF}" srcOrd="1" destOrd="0" presId="urn:microsoft.com/office/officeart/2005/8/layout/list1"/>
    <dgm:cxn modelId="{128BB93E-A045-48A8-BC09-5A4B32B1B73C}" type="presParOf" srcId="{EFCC0934-50AB-4D95-8DF5-E70F15E2803C}" destId="{9E3DEB19-5990-4A63-9E28-84CDC54362F9}" srcOrd="13" destOrd="0" presId="urn:microsoft.com/office/officeart/2005/8/layout/list1"/>
    <dgm:cxn modelId="{027A78B6-616D-4508-9873-716AB3EA5A78}" type="presParOf" srcId="{EFCC0934-50AB-4D95-8DF5-E70F15E2803C}" destId="{DB3214AF-995C-4745-81DD-F45CCF9AAB62}"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872B4A-49B8-4EAD-9C18-C87466D41A07}" type="doc">
      <dgm:prSet loTypeId="urn:microsoft.com/office/officeart/2009/layout/CircleArrowProcess" loCatId="process" qsTypeId="urn:microsoft.com/office/officeart/2005/8/quickstyle/simple1" qsCatId="simple" csTypeId="urn:microsoft.com/office/officeart/2005/8/colors/accent2_1" csCatId="accent2" phldr="1"/>
      <dgm:spPr/>
    </dgm:pt>
    <dgm:pt modelId="{159A5929-5B1B-4792-BFE4-6C1F2ACEFA8F}">
      <dgm:prSet phldrT="[Texto]" custT="1"/>
      <dgm:spPr/>
      <dgm:t>
        <a:bodyPr/>
        <a:lstStyle/>
        <a:p>
          <a:r>
            <a:rPr lang="es-ES" sz="1800" dirty="0" smtClean="0"/>
            <a:t>Colocación en el punto</a:t>
          </a:r>
          <a:endParaRPr lang="es-ES" sz="1800" dirty="0"/>
        </a:p>
      </dgm:t>
    </dgm:pt>
    <dgm:pt modelId="{018C5909-8A98-4FCA-9889-2364F9C6C440}" type="parTrans" cxnId="{9BFCC4F3-E9BA-484E-9A99-D830942DE1BE}">
      <dgm:prSet/>
      <dgm:spPr/>
      <dgm:t>
        <a:bodyPr/>
        <a:lstStyle/>
        <a:p>
          <a:endParaRPr lang="es-ES"/>
        </a:p>
      </dgm:t>
    </dgm:pt>
    <dgm:pt modelId="{67867D05-4B14-459F-9A0D-90B798BE5420}" type="sibTrans" cxnId="{9BFCC4F3-E9BA-484E-9A99-D830942DE1BE}">
      <dgm:prSet/>
      <dgm:spPr/>
      <dgm:t>
        <a:bodyPr/>
        <a:lstStyle/>
        <a:p>
          <a:endParaRPr lang="es-ES"/>
        </a:p>
      </dgm:t>
    </dgm:pt>
    <dgm:pt modelId="{6BB0A4A4-C910-43E4-AFD6-7C73EA7E4303}">
      <dgm:prSet phldrT="[Texto]" custT="1"/>
      <dgm:spPr/>
      <dgm:t>
        <a:bodyPr/>
        <a:lstStyle/>
        <a:p>
          <a:r>
            <a:rPr lang="es-ES" sz="1800" dirty="0" smtClean="0"/>
            <a:t>Toma de coordenadas del punto</a:t>
          </a:r>
          <a:endParaRPr lang="es-ES" sz="1800" dirty="0"/>
        </a:p>
      </dgm:t>
    </dgm:pt>
    <dgm:pt modelId="{FFA53937-25B4-4C4A-9C2D-9571DCF58A2C}" type="parTrans" cxnId="{012082DD-F185-458C-8F85-9B313A2AFE1F}">
      <dgm:prSet/>
      <dgm:spPr/>
      <dgm:t>
        <a:bodyPr/>
        <a:lstStyle/>
        <a:p>
          <a:endParaRPr lang="es-ES"/>
        </a:p>
      </dgm:t>
    </dgm:pt>
    <dgm:pt modelId="{38EB1766-F27E-47C3-94C4-95C3D87759DE}" type="sibTrans" cxnId="{012082DD-F185-458C-8F85-9B313A2AFE1F}">
      <dgm:prSet/>
      <dgm:spPr/>
      <dgm:t>
        <a:bodyPr/>
        <a:lstStyle/>
        <a:p>
          <a:endParaRPr lang="es-ES"/>
        </a:p>
      </dgm:t>
    </dgm:pt>
    <dgm:pt modelId="{066BF2D3-3B8F-4F7C-8604-40565E14068B}">
      <dgm:prSet phldrT="[Texto]" custT="1"/>
      <dgm:spPr/>
      <dgm:t>
        <a:bodyPr/>
        <a:lstStyle/>
        <a:p>
          <a:r>
            <a:rPr lang="es-ES" sz="1800" dirty="0" smtClean="0"/>
            <a:t>Calibración del equipo</a:t>
          </a:r>
          <a:endParaRPr lang="es-ES" sz="1800" dirty="0"/>
        </a:p>
      </dgm:t>
    </dgm:pt>
    <dgm:pt modelId="{D3F45539-1019-4231-93B2-9B418D452C2B}" type="parTrans" cxnId="{FE415668-533B-4D29-954C-AA8100F41D88}">
      <dgm:prSet/>
      <dgm:spPr/>
      <dgm:t>
        <a:bodyPr/>
        <a:lstStyle/>
        <a:p>
          <a:endParaRPr lang="es-ES"/>
        </a:p>
      </dgm:t>
    </dgm:pt>
    <dgm:pt modelId="{9BC21C3B-CB80-4D54-9DBA-FF31216EA55B}" type="sibTrans" cxnId="{FE415668-533B-4D29-954C-AA8100F41D88}">
      <dgm:prSet/>
      <dgm:spPr/>
      <dgm:t>
        <a:bodyPr/>
        <a:lstStyle/>
        <a:p>
          <a:endParaRPr lang="es-ES"/>
        </a:p>
      </dgm:t>
    </dgm:pt>
    <dgm:pt modelId="{6842A60B-C01D-4837-9A56-093FB7889AB9}" type="pres">
      <dgm:prSet presAssocID="{6B872B4A-49B8-4EAD-9C18-C87466D41A07}" presName="Name0" presStyleCnt="0">
        <dgm:presLayoutVars>
          <dgm:chMax val="7"/>
          <dgm:chPref val="7"/>
          <dgm:dir/>
          <dgm:animLvl val="lvl"/>
        </dgm:presLayoutVars>
      </dgm:prSet>
      <dgm:spPr/>
    </dgm:pt>
    <dgm:pt modelId="{F6DCB1B0-1C11-465C-BD12-2EAE2F16DD44}" type="pres">
      <dgm:prSet presAssocID="{066BF2D3-3B8F-4F7C-8604-40565E14068B}" presName="Accent1" presStyleCnt="0"/>
      <dgm:spPr/>
    </dgm:pt>
    <dgm:pt modelId="{32767CF4-13D3-4D2E-B1A4-8DCA9A0D32B2}" type="pres">
      <dgm:prSet presAssocID="{066BF2D3-3B8F-4F7C-8604-40565E14068B}" presName="Accent" presStyleLbl="node1" presStyleIdx="0" presStyleCnt="3"/>
      <dgm:spPr/>
    </dgm:pt>
    <dgm:pt modelId="{5CFA9CE4-80B2-40BF-9F34-BE338A8AD56B}" type="pres">
      <dgm:prSet presAssocID="{066BF2D3-3B8F-4F7C-8604-40565E14068B}" presName="Parent1" presStyleLbl="revTx" presStyleIdx="0" presStyleCnt="3" custScaleX="122663">
        <dgm:presLayoutVars>
          <dgm:chMax val="1"/>
          <dgm:chPref val="1"/>
          <dgm:bulletEnabled val="1"/>
        </dgm:presLayoutVars>
      </dgm:prSet>
      <dgm:spPr/>
      <dgm:t>
        <a:bodyPr/>
        <a:lstStyle/>
        <a:p>
          <a:endParaRPr lang="es-ES"/>
        </a:p>
      </dgm:t>
    </dgm:pt>
    <dgm:pt modelId="{8D20B7F0-C60C-431D-B996-9353B50022EA}" type="pres">
      <dgm:prSet presAssocID="{159A5929-5B1B-4792-BFE4-6C1F2ACEFA8F}" presName="Accent2" presStyleCnt="0"/>
      <dgm:spPr/>
    </dgm:pt>
    <dgm:pt modelId="{B2F464A9-556B-4A68-9B2B-1D517CA6D265}" type="pres">
      <dgm:prSet presAssocID="{159A5929-5B1B-4792-BFE4-6C1F2ACEFA8F}" presName="Accent" presStyleLbl="node1" presStyleIdx="1" presStyleCnt="3"/>
      <dgm:spPr/>
    </dgm:pt>
    <dgm:pt modelId="{8C1A8A94-250A-43F7-A06E-A99FA8F3ECE1}" type="pres">
      <dgm:prSet presAssocID="{159A5929-5B1B-4792-BFE4-6C1F2ACEFA8F}" presName="Parent2" presStyleLbl="revTx" presStyleIdx="1" presStyleCnt="3" custScaleX="116230">
        <dgm:presLayoutVars>
          <dgm:chMax val="1"/>
          <dgm:chPref val="1"/>
          <dgm:bulletEnabled val="1"/>
        </dgm:presLayoutVars>
      </dgm:prSet>
      <dgm:spPr/>
      <dgm:t>
        <a:bodyPr/>
        <a:lstStyle/>
        <a:p>
          <a:endParaRPr lang="es-ES"/>
        </a:p>
      </dgm:t>
    </dgm:pt>
    <dgm:pt modelId="{714FC10C-7D87-45B7-A124-50D610AB593E}" type="pres">
      <dgm:prSet presAssocID="{6BB0A4A4-C910-43E4-AFD6-7C73EA7E4303}" presName="Accent3" presStyleCnt="0"/>
      <dgm:spPr/>
    </dgm:pt>
    <dgm:pt modelId="{E0F5461B-592B-477E-A43A-E8704C6A3689}" type="pres">
      <dgm:prSet presAssocID="{6BB0A4A4-C910-43E4-AFD6-7C73EA7E4303}" presName="Accent" presStyleLbl="node1" presStyleIdx="2" presStyleCnt="3"/>
      <dgm:spPr/>
    </dgm:pt>
    <dgm:pt modelId="{13C70119-8577-4453-BB06-E3158BB35AAE}" type="pres">
      <dgm:prSet presAssocID="{6BB0A4A4-C910-43E4-AFD6-7C73EA7E4303}" presName="Parent3" presStyleLbl="revTx" presStyleIdx="2" presStyleCnt="3" custScaleX="122190">
        <dgm:presLayoutVars>
          <dgm:chMax val="1"/>
          <dgm:chPref val="1"/>
          <dgm:bulletEnabled val="1"/>
        </dgm:presLayoutVars>
      </dgm:prSet>
      <dgm:spPr/>
      <dgm:t>
        <a:bodyPr/>
        <a:lstStyle/>
        <a:p>
          <a:endParaRPr lang="es-ES"/>
        </a:p>
      </dgm:t>
    </dgm:pt>
  </dgm:ptLst>
  <dgm:cxnLst>
    <dgm:cxn modelId="{266D5C17-FBEA-489B-889D-6D5293D1D52A}" type="presOf" srcId="{066BF2D3-3B8F-4F7C-8604-40565E14068B}" destId="{5CFA9CE4-80B2-40BF-9F34-BE338A8AD56B}" srcOrd="0" destOrd="0" presId="urn:microsoft.com/office/officeart/2009/layout/CircleArrowProcess"/>
    <dgm:cxn modelId="{BDF5229E-C8C6-4E87-BE5F-84598E745CE5}" type="presOf" srcId="{6BB0A4A4-C910-43E4-AFD6-7C73EA7E4303}" destId="{13C70119-8577-4453-BB06-E3158BB35AAE}" srcOrd="0" destOrd="0" presId="urn:microsoft.com/office/officeart/2009/layout/CircleArrowProcess"/>
    <dgm:cxn modelId="{825930B0-B1A8-48AD-B205-67E571FE50EB}" type="presOf" srcId="{6B872B4A-49B8-4EAD-9C18-C87466D41A07}" destId="{6842A60B-C01D-4837-9A56-093FB7889AB9}" srcOrd="0" destOrd="0" presId="urn:microsoft.com/office/officeart/2009/layout/CircleArrowProcess"/>
    <dgm:cxn modelId="{A0516FB7-55E3-47CA-9313-56356D409E35}" type="presOf" srcId="{159A5929-5B1B-4792-BFE4-6C1F2ACEFA8F}" destId="{8C1A8A94-250A-43F7-A06E-A99FA8F3ECE1}" srcOrd="0" destOrd="0" presId="urn:microsoft.com/office/officeart/2009/layout/CircleArrowProcess"/>
    <dgm:cxn modelId="{012082DD-F185-458C-8F85-9B313A2AFE1F}" srcId="{6B872B4A-49B8-4EAD-9C18-C87466D41A07}" destId="{6BB0A4A4-C910-43E4-AFD6-7C73EA7E4303}" srcOrd="2" destOrd="0" parTransId="{FFA53937-25B4-4C4A-9C2D-9571DCF58A2C}" sibTransId="{38EB1766-F27E-47C3-94C4-95C3D87759DE}"/>
    <dgm:cxn modelId="{9BFCC4F3-E9BA-484E-9A99-D830942DE1BE}" srcId="{6B872B4A-49B8-4EAD-9C18-C87466D41A07}" destId="{159A5929-5B1B-4792-BFE4-6C1F2ACEFA8F}" srcOrd="1" destOrd="0" parTransId="{018C5909-8A98-4FCA-9889-2364F9C6C440}" sibTransId="{67867D05-4B14-459F-9A0D-90B798BE5420}"/>
    <dgm:cxn modelId="{FE415668-533B-4D29-954C-AA8100F41D88}" srcId="{6B872B4A-49B8-4EAD-9C18-C87466D41A07}" destId="{066BF2D3-3B8F-4F7C-8604-40565E14068B}" srcOrd="0" destOrd="0" parTransId="{D3F45539-1019-4231-93B2-9B418D452C2B}" sibTransId="{9BC21C3B-CB80-4D54-9DBA-FF31216EA55B}"/>
    <dgm:cxn modelId="{7D6B1C47-9336-4EFD-B019-0C3347D1525E}" type="presParOf" srcId="{6842A60B-C01D-4837-9A56-093FB7889AB9}" destId="{F6DCB1B0-1C11-465C-BD12-2EAE2F16DD44}" srcOrd="0" destOrd="0" presId="urn:microsoft.com/office/officeart/2009/layout/CircleArrowProcess"/>
    <dgm:cxn modelId="{19D36933-9DBF-46A1-AB40-80CF647CD895}" type="presParOf" srcId="{F6DCB1B0-1C11-465C-BD12-2EAE2F16DD44}" destId="{32767CF4-13D3-4D2E-B1A4-8DCA9A0D32B2}" srcOrd="0" destOrd="0" presId="urn:microsoft.com/office/officeart/2009/layout/CircleArrowProcess"/>
    <dgm:cxn modelId="{62BD02F4-F300-4585-863A-030EB6184235}" type="presParOf" srcId="{6842A60B-C01D-4837-9A56-093FB7889AB9}" destId="{5CFA9CE4-80B2-40BF-9F34-BE338A8AD56B}" srcOrd="1" destOrd="0" presId="urn:microsoft.com/office/officeart/2009/layout/CircleArrowProcess"/>
    <dgm:cxn modelId="{AE093384-1ED4-4BA5-8D35-E8FDA1B5594A}" type="presParOf" srcId="{6842A60B-C01D-4837-9A56-093FB7889AB9}" destId="{8D20B7F0-C60C-431D-B996-9353B50022EA}" srcOrd="2" destOrd="0" presId="urn:microsoft.com/office/officeart/2009/layout/CircleArrowProcess"/>
    <dgm:cxn modelId="{2819DD97-18A9-4F88-A02E-F4FF715AA801}" type="presParOf" srcId="{8D20B7F0-C60C-431D-B996-9353B50022EA}" destId="{B2F464A9-556B-4A68-9B2B-1D517CA6D265}" srcOrd="0" destOrd="0" presId="urn:microsoft.com/office/officeart/2009/layout/CircleArrowProcess"/>
    <dgm:cxn modelId="{2A078B45-56A4-46B9-B92D-18936B064E11}" type="presParOf" srcId="{6842A60B-C01D-4837-9A56-093FB7889AB9}" destId="{8C1A8A94-250A-43F7-A06E-A99FA8F3ECE1}" srcOrd="3" destOrd="0" presId="urn:microsoft.com/office/officeart/2009/layout/CircleArrowProcess"/>
    <dgm:cxn modelId="{6EE4BDF1-6105-4794-9DC8-7F33CEB35AA9}" type="presParOf" srcId="{6842A60B-C01D-4837-9A56-093FB7889AB9}" destId="{714FC10C-7D87-45B7-A124-50D610AB593E}" srcOrd="4" destOrd="0" presId="urn:microsoft.com/office/officeart/2009/layout/CircleArrowProcess"/>
    <dgm:cxn modelId="{143C0C44-51AB-42A9-A9B1-099342D65868}" type="presParOf" srcId="{714FC10C-7D87-45B7-A124-50D610AB593E}" destId="{E0F5461B-592B-477E-A43A-E8704C6A3689}" srcOrd="0" destOrd="0" presId="urn:microsoft.com/office/officeart/2009/layout/CircleArrowProcess"/>
    <dgm:cxn modelId="{229A4524-4195-49A6-8B69-8A9DEF69A10C}" type="presParOf" srcId="{6842A60B-C01D-4837-9A56-093FB7889AB9}" destId="{13C70119-8577-4453-BB06-E3158BB35AAE}"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5C8B05-9BFF-494C-9CA3-EC2D80DE1CB5}"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es-ES"/>
        </a:p>
      </dgm:t>
    </dgm:pt>
    <dgm:pt modelId="{7ECD44F6-90DD-4214-A0FB-4544675E3D5A}">
      <dgm:prSet phldrT="[Texto]"/>
      <dgm:spPr/>
      <dgm:t>
        <a:bodyPr/>
        <a:lstStyle/>
        <a:p>
          <a:r>
            <a:rPr lang="es-ES" dirty="0" smtClean="0"/>
            <a:t>10 minutos en el punto</a:t>
          </a:r>
          <a:endParaRPr lang="es-ES" dirty="0"/>
        </a:p>
      </dgm:t>
    </dgm:pt>
    <dgm:pt modelId="{35D83F47-A8B1-44F7-B975-67C85709EDCA}" type="parTrans" cxnId="{B20B41F7-F913-4545-98A2-18C7860330F4}">
      <dgm:prSet/>
      <dgm:spPr/>
      <dgm:t>
        <a:bodyPr/>
        <a:lstStyle/>
        <a:p>
          <a:endParaRPr lang="es-ES"/>
        </a:p>
      </dgm:t>
    </dgm:pt>
    <dgm:pt modelId="{7A4F41B8-FAB1-4C1B-9461-EA7DEAB55D73}" type="sibTrans" cxnId="{B20B41F7-F913-4545-98A2-18C7860330F4}">
      <dgm:prSet/>
      <dgm:spPr/>
      <dgm:t>
        <a:bodyPr/>
        <a:lstStyle/>
        <a:p>
          <a:endParaRPr lang="es-ES"/>
        </a:p>
      </dgm:t>
    </dgm:pt>
    <dgm:pt modelId="{49EB964C-B5A4-4E0E-B300-5F75FB98D8FE}">
      <dgm:prSet phldrT="[Texto]"/>
      <dgm:spPr/>
      <dgm:t>
        <a:bodyPr/>
        <a:lstStyle/>
        <a:p>
          <a:r>
            <a:rPr lang="es-ES" dirty="0" smtClean="0"/>
            <a:t>Poner en pausa </a:t>
          </a:r>
          <a:endParaRPr lang="es-ES" dirty="0"/>
        </a:p>
      </dgm:t>
    </dgm:pt>
    <dgm:pt modelId="{540CD19F-62C4-434C-9699-4D41A26803F0}" type="parTrans" cxnId="{EDE8E2A3-2EA2-4486-9CDF-2128FE3B18F8}">
      <dgm:prSet/>
      <dgm:spPr/>
      <dgm:t>
        <a:bodyPr/>
        <a:lstStyle/>
        <a:p>
          <a:endParaRPr lang="es-ES"/>
        </a:p>
      </dgm:t>
    </dgm:pt>
    <dgm:pt modelId="{324C5A9F-A256-4EE0-BCE2-89DE6B551BEA}" type="sibTrans" cxnId="{EDE8E2A3-2EA2-4486-9CDF-2128FE3B18F8}">
      <dgm:prSet/>
      <dgm:spPr/>
      <dgm:t>
        <a:bodyPr/>
        <a:lstStyle/>
        <a:p>
          <a:endParaRPr lang="es-ES"/>
        </a:p>
      </dgm:t>
    </dgm:pt>
    <dgm:pt modelId="{90CAB607-B8DD-4B55-ABC8-42BCAFD2A6B1}">
      <dgm:prSet phldrT="[Texto]"/>
      <dgm:spPr/>
      <dgm:t>
        <a:bodyPr/>
        <a:lstStyle/>
        <a:p>
          <a:r>
            <a:rPr lang="es-ES" dirty="0" smtClean="0"/>
            <a:t>Ir al siguiente punto</a:t>
          </a:r>
          <a:endParaRPr lang="es-ES" dirty="0"/>
        </a:p>
      </dgm:t>
    </dgm:pt>
    <dgm:pt modelId="{94A3C40A-E2A0-442E-92FB-225D75F3AB0B}" type="parTrans" cxnId="{1BFCE939-6EEB-4EDD-AA28-8D1E72C6464B}">
      <dgm:prSet/>
      <dgm:spPr/>
      <dgm:t>
        <a:bodyPr/>
        <a:lstStyle/>
        <a:p>
          <a:endParaRPr lang="es-ES"/>
        </a:p>
      </dgm:t>
    </dgm:pt>
    <dgm:pt modelId="{BE61428A-19A8-4351-BCC3-C82A5C66B860}" type="sibTrans" cxnId="{1BFCE939-6EEB-4EDD-AA28-8D1E72C6464B}">
      <dgm:prSet/>
      <dgm:spPr/>
      <dgm:t>
        <a:bodyPr/>
        <a:lstStyle/>
        <a:p>
          <a:endParaRPr lang="es-ES"/>
        </a:p>
      </dgm:t>
    </dgm:pt>
    <dgm:pt modelId="{1FEE9773-ED23-4807-992C-366EE2E2EBD2}">
      <dgm:prSet phldrT="[Texto]"/>
      <dgm:spPr/>
      <dgm:t>
        <a:bodyPr/>
        <a:lstStyle/>
        <a:p>
          <a:r>
            <a:rPr lang="es-ES" dirty="0" smtClean="0"/>
            <a:t>Repetir en los 3 horarios, 4 puntos al día</a:t>
          </a:r>
          <a:endParaRPr lang="es-ES" dirty="0"/>
        </a:p>
      </dgm:t>
    </dgm:pt>
    <dgm:pt modelId="{6EC8667B-E02B-4C3C-8975-15FED98C731C}" type="parTrans" cxnId="{B6BB68BC-848D-4D99-B014-DC092C23EE67}">
      <dgm:prSet/>
      <dgm:spPr/>
      <dgm:t>
        <a:bodyPr/>
        <a:lstStyle/>
        <a:p>
          <a:endParaRPr lang="es-ES"/>
        </a:p>
      </dgm:t>
    </dgm:pt>
    <dgm:pt modelId="{7548C28E-D9D4-452A-9A17-46A0D793EA0F}" type="sibTrans" cxnId="{B6BB68BC-848D-4D99-B014-DC092C23EE67}">
      <dgm:prSet/>
      <dgm:spPr/>
      <dgm:t>
        <a:bodyPr/>
        <a:lstStyle/>
        <a:p>
          <a:endParaRPr lang="es-ES"/>
        </a:p>
      </dgm:t>
    </dgm:pt>
    <dgm:pt modelId="{8980C5C4-2678-436B-AAB0-C95CB366AB21}" type="pres">
      <dgm:prSet presAssocID="{CE5C8B05-9BFF-494C-9CA3-EC2D80DE1CB5}" presName="cycle" presStyleCnt="0">
        <dgm:presLayoutVars>
          <dgm:dir/>
          <dgm:resizeHandles val="exact"/>
        </dgm:presLayoutVars>
      </dgm:prSet>
      <dgm:spPr/>
      <dgm:t>
        <a:bodyPr/>
        <a:lstStyle/>
        <a:p>
          <a:endParaRPr lang="es-ES"/>
        </a:p>
      </dgm:t>
    </dgm:pt>
    <dgm:pt modelId="{13668F92-4638-478E-8F0C-F7A2BBFBE5AF}" type="pres">
      <dgm:prSet presAssocID="{7ECD44F6-90DD-4214-A0FB-4544675E3D5A}" presName="node" presStyleLbl="node1" presStyleIdx="0" presStyleCnt="4">
        <dgm:presLayoutVars>
          <dgm:bulletEnabled val="1"/>
        </dgm:presLayoutVars>
      </dgm:prSet>
      <dgm:spPr/>
      <dgm:t>
        <a:bodyPr/>
        <a:lstStyle/>
        <a:p>
          <a:endParaRPr lang="es-ES"/>
        </a:p>
      </dgm:t>
    </dgm:pt>
    <dgm:pt modelId="{F6021FCE-8A98-42B4-B025-CE5FAC8F1AFF}" type="pres">
      <dgm:prSet presAssocID="{7ECD44F6-90DD-4214-A0FB-4544675E3D5A}" presName="spNode" presStyleCnt="0"/>
      <dgm:spPr/>
    </dgm:pt>
    <dgm:pt modelId="{5A3A703E-EFA0-4995-A92C-FD2478A18B63}" type="pres">
      <dgm:prSet presAssocID="{7A4F41B8-FAB1-4C1B-9461-EA7DEAB55D73}" presName="sibTrans" presStyleLbl="sibTrans1D1" presStyleIdx="0" presStyleCnt="4"/>
      <dgm:spPr/>
      <dgm:t>
        <a:bodyPr/>
        <a:lstStyle/>
        <a:p>
          <a:endParaRPr lang="es-ES"/>
        </a:p>
      </dgm:t>
    </dgm:pt>
    <dgm:pt modelId="{0CBA9E06-338B-451A-8BF6-4982E30878AA}" type="pres">
      <dgm:prSet presAssocID="{49EB964C-B5A4-4E0E-B300-5F75FB98D8FE}" presName="node" presStyleLbl="node1" presStyleIdx="1" presStyleCnt="4">
        <dgm:presLayoutVars>
          <dgm:bulletEnabled val="1"/>
        </dgm:presLayoutVars>
      </dgm:prSet>
      <dgm:spPr/>
      <dgm:t>
        <a:bodyPr/>
        <a:lstStyle/>
        <a:p>
          <a:endParaRPr lang="es-ES"/>
        </a:p>
      </dgm:t>
    </dgm:pt>
    <dgm:pt modelId="{CB4A0567-E7E6-49F1-BA1C-DB23B11AE5E7}" type="pres">
      <dgm:prSet presAssocID="{49EB964C-B5A4-4E0E-B300-5F75FB98D8FE}" presName="spNode" presStyleCnt="0"/>
      <dgm:spPr/>
    </dgm:pt>
    <dgm:pt modelId="{BADDF794-001C-466B-B9CD-2F176B95E52C}" type="pres">
      <dgm:prSet presAssocID="{324C5A9F-A256-4EE0-BCE2-89DE6B551BEA}" presName="sibTrans" presStyleLbl="sibTrans1D1" presStyleIdx="1" presStyleCnt="4"/>
      <dgm:spPr/>
      <dgm:t>
        <a:bodyPr/>
        <a:lstStyle/>
        <a:p>
          <a:endParaRPr lang="es-ES"/>
        </a:p>
      </dgm:t>
    </dgm:pt>
    <dgm:pt modelId="{FF0B1D2E-3202-4EC5-8C94-7F8A742DF976}" type="pres">
      <dgm:prSet presAssocID="{90CAB607-B8DD-4B55-ABC8-42BCAFD2A6B1}" presName="node" presStyleLbl="node1" presStyleIdx="2" presStyleCnt="4">
        <dgm:presLayoutVars>
          <dgm:bulletEnabled val="1"/>
        </dgm:presLayoutVars>
      </dgm:prSet>
      <dgm:spPr/>
      <dgm:t>
        <a:bodyPr/>
        <a:lstStyle/>
        <a:p>
          <a:endParaRPr lang="es-ES"/>
        </a:p>
      </dgm:t>
    </dgm:pt>
    <dgm:pt modelId="{01FB36EB-109B-4474-866B-EA53A9466732}" type="pres">
      <dgm:prSet presAssocID="{90CAB607-B8DD-4B55-ABC8-42BCAFD2A6B1}" presName="spNode" presStyleCnt="0"/>
      <dgm:spPr/>
    </dgm:pt>
    <dgm:pt modelId="{21FD57C7-C7B3-482A-8C92-3010CC4B340A}" type="pres">
      <dgm:prSet presAssocID="{BE61428A-19A8-4351-BCC3-C82A5C66B860}" presName="sibTrans" presStyleLbl="sibTrans1D1" presStyleIdx="2" presStyleCnt="4"/>
      <dgm:spPr/>
      <dgm:t>
        <a:bodyPr/>
        <a:lstStyle/>
        <a:p>
          <a:endParaRPr lang="es-ES"/>
        </a:p>
      </dgm:t>
    </dgm:pt>
    <dgm:pt modelId="{ACCD80EA-C968-48CB-84FE-3E3F949665AB}" type="pres">
      <dgm:prSet presAssocID="{1FEE9773-ED23-4807-992C-366EE2E2EBD2}" presName="node" presStyleLbl="node1" presStyleIdx="3" presStyleCnt="4">
        <dgm:presLayoutVars>
          <dgm:bulletEnabled val="1"/>
        </dgm:presLayoutVars>
      </dgm:prSet>
      <dgm:spPr/>
      <dgm:t>
        <a:bodyPr/>
        <a:lstStyle/>
        <a:p>
          <a:endParaRPr lang="es-ES"/>
        </a:p>
      </dgm:t>
    </dgm:pt>
    <dgm:pt modelId="{83E7D765-DD5A-407B-B4C7-98F1F6879E6A}" type="pres">
      <dgm:prSet presAssocID="{1FEE9773-ED23-4807-992C-366EE2E2EBD2}" presName="spNode" presStyleCnt="0"/>
      <dgm:spPr/>
    </dgm:pt>
    <dgm:pt modelId="{EBE3CFE3-CB38-4040-9644-594801370D0D}" type="pres">
      <dgm:prSet presAssocID="{7548C28E-D9D4-452A-9A17-46A0D793EA0F}" presName="sibTrans" presStyleLbl="sibTrans1D1" presStyleIdx="3" presStyleCnt="4"/>
      <dgm:spPr/>
      <dgm:t>
        <a:bodyPr/>
        <a:lstStyle/>
        <a:p>
          <a:endParaRPr lang="es-ES"/>
        </a:p>
      </dgm:t>
    </dgm:pt>
  </dgm:ptLst>
  <dgm:cxnLst>
    <dgm:cxn modelId="{46150C72-C77E-4950-9315-C0ABF6C9BB28}" type="presOf" srcId="{324C5A9F-A256-4EE0-BCE2-89DE6B551BEA}" destId="{BADDF794-001C-466B-B9CD-2F176B95E52C}" srcOrd="0" destOrd="0" presId="urn:microsoft.com/office/officeart/2005/8/layout/cycle6"/>
    <dgm:cxn modelId="{60CBEA7E-C24F-4D05-A160-DA604C79DC21}" type="presOf" srcId="{90CAB607-B8DD-4B55-ABC8-42BCAFD2A6B1}" destId="{FF0B1D2E-3202-4EC5-8C94-7F8A742DF976}" srcOrd="0" destOrd="0" presId="urn:microsoft.com/office/officeart/2005/8/layout/cycle6"/>
    <dgm:cxn modelId="{B6BB68BC-848D-4D99-B014-DC092C23EE67}" srcId="{CE5C8B05-9BFF-494C-9CA3-EC2D80DE1CB5}" destId="{1FEE9773-ED23-4807-992C-366EE2E2EBD2}" srcOrd="3" destOrd="0" parTransId="{6EC8667B-E02B-4C3C-8975-15FED98C731C}" sibTransId="{7548C28E-D9D4-452A-9A17-46A0D793EA0F}"/>
    <dgm:cxn modelId="{C88BC5C4-289F-4BDE-A8FA-D47B262C47CD}" type="presOf" srcId="{7548C28E-D9D4-452A-9A17-46A0D793EA0F}" destId="{EBE3CFE3-CB38-4040-9644-594801370D0D}" srcOrd="0" destOrd="0" presId="urn:microsoft.com/office/officeart/2005/8/layout/cycle6"/>
    <dgm:cxn modelId="{0D6C3CEB-DD2E-46D8-9DAF-5D6CEF78FE08}" type="presOf" srcId="{1FEE9773-ED23-4807-992C-366EE2E2EBD2}" destId="{ACCD80EA-C968-48CB-84FE-3E3F949665AB}" srcOrd="0" destOrd="0" presId="urn:microsoft.com/office/officeart/2005/8/layout/cycle6"/>
    <dgm:cxn modelId="{92718B6C-5925-466C-A72C-CAB0BEA2E6D9}" type="presOf" srcId="{49EB964C-B5A4-4E0E-B300-5F75FB98D8FE}" destId="{0CBA9E06-338B-451A-8BF6-4982E30878AA}" srcOrd="0" destOrd="0" presId="urn:microsoft.com/office/officeart/2005/8/layout/cycle6"/>
    <dgm:cxn modelId="{3295E3BE-FAD0-4853-9879-FB08BC68482E}" type="presOf" srcId="{7ECD44F6-90DD-4214-A0FB-4544675E3D5A}" destId="{13668F92-4638-478E-8F0C-F7A2BBFBE5AF}" srcOrd="0" destOrd="0" presId="urn:microsoft.com/office/officeart/2005/8/layout/cycle6"/>
    <dgm:cxn modelId="{803694B6-1616-4386-80D4-6A01BB737C43}" type="presOf" srcId="{CE5C8B05-9BFF-494C-9CA3-EC2D80DE1CB5}" destId="{8980C5C4-2678-436B-AAB0-C95CB366AB21}" srcOrd="0" destOrd="0" presId="urn:microsoft.com/office/officeart/2005/8/layout/cycle6"/>
    <dgm:cxn modelId="{B20B41F7-F913-4545-98A2-18C7860330F4}" srcId="{CE5C8B05-9BFF-494C-9CA3-EC2D80DE1CB5}" destId="{7ECD44F6-90DD-4214-A0FB-4544675E3D5A}" srcOrd="0" destOrd="0" parTransId="{35D83F47-A8B1-44F7-B975-67C85709EDCA}" sibTransId="{7A4F41B8-FAB1-4C1B-9461-EA7DEAB55D73}"/>
    <dgm:cxn modelId="{EDE8E2A3-2EA2-4486-9CDF-2128FE3B18F8}" srcId="{CE5C8B05-9BFF-494C-9CA3-EC2D80DE1CB5}" destId="{49EB964C-B5A4-4E0E-B300-5F75FB98D8FE}" srcOrd="1" destOrd="0" parTransId="{540CD19F-62C4-434C-9699-4D41A26803F0}" sibTransId="{324C5A9F-A256-4EE0-BCE2-89DE6B551BEA}"/>
    <dgm:cxn modelId="{AA912D81-3508-4482-9B21-28EC163D0D3B}" type="presOf" srcId="{7A4F41B8-FAB1-4C1B-9461-EA7DEAB55D73}" destId="{5A3A703E-EFA0-4995-A92C-FD2478A18B63}" srcOrd="0" destOrd="0" presId="urn:microsoft.com/office/officeart/2005/8/layout/cycle6"/>
    <dgm:cxn modelId="{878DDEDE-4C8B-4212-B685-C477656DD38D}" type="presOf" srcId="{BE61428A-19A8-4351-BCC3-C82A5C66B860}" destId="{21FD57C7-C7B3-482A-8C92-3010CC4B340A}" srcOrd="0" destOrd="0" presId="urn:microsoft.com/office/officeart/2005/8/layout/cycle6"/>
    <dgm:cxn modelId="{1BFCE939-6EEB-4EDD-AA28-8D1E72C6464B}" srcId="{CE5C8B05-9BFF-494C-9CA3-EC2D80DE1CB5}" destId="{90CAB607-B8DD-4B55-ABC8-42BCAFD2A6B1}" srcOrd="2" destOrd="0" parTransId="{94A3C40A-E2A0-442E-92FB-225D75F3AB0B}" sibTransId="{BE61428A-19A8-4351-BCC3-C82A5C66B860}"/>
    <dgm:cxn modelId="{B5294739-E629-4C00-BBB1-BBBA6CAE1459}" type="presParOf" srcId="{8980C5C4-2678-436B-AAB0-C95CB366AB21}" destId="{13668F92-4638-478E-8F0C-F7A2BBFBE5AF}" srcOrd="0" destOrd="0" presId="urn:microsoft.com/office/officeart/2005/8/layout/cycle6"/>
    <dgm:cxn modelId="{5FFCE402-D9A8-4974-8E06-A1DB04FC3CC6}" type="presParOf" srcId="{8980C5C4-2678-436B-AAB0-C95CB366AB21}" destId="{F6021FCE-8A98-42B4-B025-CE5FAC8F1AFF}" srcOrd="1" destOrd="0" presId="urn:microsoft.com/office/officeart/2005/8/layout/cycle6"/>
    <dgm:cxn modelId="{6279CA2A-60D9-4E46-B256-5FDC4CE6A953}" type="presParOf" srcId="{8980C5C4-2678-436B-AAB0-C95CB366AB21}" destId="{5A3A703E-EFA0-4995-A92C-FD2478A18B63}" srcOrd="2" destOrd="0" presId="urn:microsoft.com/office/officeart/2005/8/layout/cycle6"/>
    <dgm:cxn modelId="{0920078F-2225-4150-83BA-38AE54B820C9}" type="presParOf" srcId="{8980C5C4-2678-436B-AAB0-C95CB366AB21}" destId="{0CBA9E06-338B-451A-8BF6-4982E30878AA}" srcOrd="3" destOrd="0" presId="urn:microsoft.com/office/officeart/2005/8/layout/cycle6"/>
    <dgm:cxn modelId="{C6B19A67-B4A5-4EE7-B1E8-6931CDF2EEF2}" type="presParOf" srcId="{8980C5C4-2678-436B-AAB0-C95CB366AB21}" destId="{CB4A0567-E7E6-49F1-BA1C-DB23B11AE5E7}" srcOrd="4" destOrd="0" presId="urn:microsoft.com/office/officeart/2005/8/layout/cycle6"/>
    <dgm:cxn modelId="{9E9A1914-8C68-4278-9552-6146575972DB}" type="presParOf" srcId="{8980C5C4-2678-436B-AAB0-C95CB366AB21}" destId="{BADDF794-001C-466B-B9CD-2F176B95E52C}" srcOrd="5" destOrd="0" presId="urn:microsoft.com/office/officeart/2005/8/layout/cycle6"/>
    <dgm:cxn modelId="{DCB68123-891F-44E0-BFE3-EE11CDDB0474}" type="presParOf" srcId="{8980C5C4-2678-436B-AAB0-C95CB366AB21}" destId="{FF0B1D2E-3202-4EC5-8C94-7F8A742DF976}" srcOrd="6" destOrd="0" presId="urn:microsoft.com/office/officeart/2005/8/layout/cycle6"/>
    <dgm:cxn modelId="{3A7D3DE3-75C0-4C99-B389-39B9DF152FE0}" type="presParOf" srcId="{8980C5C4-2678-436B-AAB0-C95CB366AB21}" destId="{01FB36EB-109B-4474-866B-EA53A9466732}" srcOrd="7" destOrd="0" presId="urn:microsoft.com/office/officeart/2005/8/layout/cycle6"/>
    <dgm:cxn modelId="{235E96D6-706E-4A0A-83B5-37A820BA6E4D}" type="presParOf" srcId="{8980C5C4-2678-436B-AAB0-C95CB366AB21}" destId="{21FD57C7-C7B3-482A-8C92-3010CC4B340A}" srcOrd="8" destOrd="0" presId="urn:microsoft.com/office/officeart/2005/8/layout/cycle6"/>
    <dgm:cxn modelId="{AA4C9F86-6ECD-47CD-8AE9-2F098DA5D16C}" type="presParOf" srcId="{8980C5C4-2678-436B-AAB0-C95CB366AB21}" destId="{ACCD80EA-C968-48CB-84FE-3E3F949665AB}" srcOrd="9" destOrd="0" presId="urn:microsoft.com/office/officeart/2005/8/layout/cycle6"/>
    <dgm:cxn modelId="{F0C9F1CD-8012-498A-AE7F-38CE64BF8BCB}" type="presParOf" srcId="{8980C5C4-2678-436B-AAB0-C95CB366AB21}" destId="{83E7D765-DD5A-407B-B4C7-98F1F6879E6A}" srcOrd="10" destOrd="0" presId="urn:microsoft.com/office/officeart/2005/8/layout/cycle6"/>
    <dgm:cxn modelId="{8388E374-7F5A-468B-9A6B-B560A70CC7BD}" type="presParOf" srcId="{8980C5C4-2678-436B-AAB0-C95CB366AB21}" destId="{EBE3CFE3-CB38-4040-9644-594801370D0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E2A2FE9-80D1-460D-A8AA-B633D600480D}" type="doc">
      <dgm:prSet loTypeId="urn:microsoft.com/office/officeart/2005/8/layout/process4" loCatId="list" qsTypeId="urn:microsoft.com/office/officeart/2005/8/quickstyle/simple5" qsCatId="simple" csTypeId="urn:microsoft.com/office/officeart/2005/8/colors/accent0_1" csCatId="mainScheme" phldr="1"/>
      <dgm:spPr/>
      <dgm:t>
        <a:bodyPr/>
        <a:lstStyle/>
        <a:p>
          <a:endParaRPr lang="es-ES"/>
        </a:p>
      </dgm:t>
    </dgm:pt>
    <dgm:pt modelId="{1C9990E8-FAFB-4E71-8546-63E8BA0FD6A7}">
      <dgm:prSet phldrT="[Texto]" custT="1"/>
      <dgm:spPr/>
      <dgm:t>
        <a:bodyPr/>
        <a:lstStyle/>
        <a:p>
          <a:r>
            <a:rPr lang="es-ES" sz="2000" dirty="0" smtClean="0"/>
            <a:t>Descargar los datos</a:t>
          </a:r>
          <a:endParaRPr lang="es-ES" sz="2000" dirty="0"/>
        </a:p>
      </dgm:t>
    </dgm:pt>
    <dgm:pt modelId="{38E0766A-4D45-49AD-8254-2F13B0922881}" type="parTrans" cxnId="{812A4B58-A57D-410E-81F1-A0188E36E6B2}">
      <dgm:prSet/>
      <dgm:spPr/>
      <dgm:t>
        <a:bodyPr/>
        <a:lstStyle/>
        <a:p>
          <a:endParaRPr lang="es-ES"/>
        </a:p>
      </dgm:t>
    </dgm:pt>
    <dgm:pt modelId="{F2F116BA-2A1F-4F86-966E-E72F463F4B6E}" type="sibTrans" cxnId="{812A4B58-A57D-410E-81F1-A0188E36E6B2}">
      <dgm:prSet/>
      <dgm:spPr/>
      <dgm:t>
        <a:bodyPr/>
        <a:lstStyle/>
        <a:p>
          <a:endParaRPr lang="es-ES"/>
        </a:p>
      </dgm:t>
    </dgm:pt>
    <dgm:pt modelId="{7E6B2066-0C18-4CE9-8C58-B7659F115242}">
      <dgm:prSet phldrT="[Texto]"/>
      <dgm:spPr/>
      <dgm:t>
        <a:bodyPr/>
        <a:lstStyle/>
        <a:p>
          <a:r>
            <a:rPr lang="es-ES" dirty="0" smtClean="0"/>
            <a:t>Con ayuda del software QuestSuite Professional II</a:t>
          </a:r>
          <a:endParaRPr lang="es-ES" dirty="0"/>
        </a:p>
      </dgm:t>
    </dgm:pt>
    <dgm:pt modelId="{5AFEF901-701A-439D-800D-7257FC95F166}" type="parTrans" cxnId="{C5B34103-1EBF-49D1-9150-E1530C2FF32B}">
      <dgm:prSet/>
      <dgm:spPr/>
      <dgm:t>
        <a:bodyPr/>
        <a:lstStyle/>
        <a:p>
          <a:endParaRPr lang="es-ES"/>
        </a:p>
      </dgm:t>
    </dgm:pt>
    <dgm:pt modelId="{1D773350-99C6-4A62-9987-241192F4B9D7}" type="sibTrans" cxnId="{C5B34103-1EBF-49D1-9150-E1530C2FF32B}">
      <dgm:prSet/>
      <dgm:spPr/>
      <dgm:t>
        <a:bodyPr/>
        <a:lstStyle/>
        <a:p>
          <a:endParaRPr lang="es-ES"/>
        </a:p>
      </dgm:t>
    </dgm:pt>
    <dgm:pt modelId="{FE7FEAC7-F1A2-4D2F-A884-F537CEAE5EED}">
      <dgm:prSet phldrT="[Texto]"/>
      <dgm:spPr/>
      <dgm:t>
        <a:bodyPr/>
        <a:lstStyle/>
        <a:p>
          <a:r>
            <a:rPr lang="es-ES" dirty="0" smtClean="0"/>
            <a:t>Corregir los datos por ruido de fondo</a:t>
          </a:r>
          <a:endParaRPr lang="es-ES" dirty="0"/>
        </a:p>
      </dgm:t>
    </dgm:pt>
    <dgm:pt modelId="{3CBAE991-99A1-4741-B610-1B04EB5B552A}" type="parTrans" cxnId="{7C53CAB7-E7E1-4D09-BC59-C7864FD955C2}">
      <dgm:prSet/>
      <dgm:spPr/>
      <dgm:t>
        <a:bodyPr/>
        <a:lstStyle/>
        <a:p>
          <a:endParaRPr lang="es-ES"/>
        </a:p>
      </dgm:t>
    </dgm:pt>
    <dgm:pt modelId="{A3EFD86D-5211-49BD-B790-447F9F5D57C4}" type="sibTrans" cxnId="{7C53CAB7-E7E1-4D09-BC59-C7864FD955C2}">
      <dgm:prSet/>
      <dgm:spPr/>
      <dgm:t>
        <a:bodyPr/>
        <a:lstStyle/>
        <a:p>
          <a:endParaRPr lang="es-ES"/>
        </a:p>
      </dgm:t>
    </dgm:pt>
    <dgm:pt modelId="{30F19202-4C96-4989-9535-EC10D68C44BA}">
      <dgm:prSet phldrT="[Texto]"/>
      <dgm:spPr/>
      <dgm:t>
        <a:bodyPr/>
        <a:lstStyle/>
        <a:p>
          <a:r>
            <a:rPr lang="es-ES" dirty="0" smtClean="0"/>
            <a:t>De ser necesario se debe realizar la corrección según lo establece el TULSMA</a:t>
          </a:r>
          <a:endParaRPr lang="es-ES" dirty="0"/>
        </a:p>
      </dgm:t>
    </dgm:pt>
    <dgm:pt modelId="{861D771C-B993-4A33-8C38-EAC50E22A8FC}" type="parTrans" cxnId="{8943EDB3-ED4B-4CAC-A78F-EB51DF5722C5}">
      <dgm:prSet/>
      <dgm:spPr/>
      <dgm:t>
        <a:bodyPr/>
        <a:lstStyle/>
        <a:p>
          <a:endParaRPr lang="es-ES"/>
        </a:p>
      </dgm:t>
    </dgm:pt>
    <dgm:pt modelId="{D8758B7E-EA70-4C57-898E-1BED9895A6BC}" type="sibTrans" cxnId="{8943EDB3-ED4B-4CAC-A78F-EB51DF5722C5}">
      <dgm:prSet/>
      <dgm:spPr/>
      <dgm:t>
        <a:bodyPr/>
        <a:lstStyle/>
        <a:p>
          <a:endParaRPr lang="es-ES"/>
        </a:p>
      </dgm:t>
    </dgm:pt>
    <dgm:pt modelId="{1832F4C2-0DBA-46EA-A6F2-2BB1AF1629D9}" type="pres">
      <dgm:prSet presAssocID="{CE2A2FE9-80D1-460D-A8AA-B633D600480D}" presName="Name0" presStyleCnt="0">
        <dgm:presLayoutVars>
          <dgm:dir/>
          <dgm:animLvl val="lvl"/>
          <dgm:resizeHandles val="exact"/>
        </dgm:presLayoutVars>
      </dgm:prSet>
      <dgm:spPr/>
      <dgm:t>
        <a:bodyPr/>
        <a:lstStyle/>
        <a:p>
          <a:endParaRPr lang="es-ES"/>
        </a:p>
      </dgm:t>
    </dgm:pt>
    <dgm:pt modelId="{A6A9FE35-C425-4F32-9483-9CF8405FE16B}" type="pres">
      <dgm:prSet presAssocID="{FE7FEAC7-F1A2-4D2F-A884-F537CEAE5EED}" presName="boxAndChildren" presStyleCnt="0"/>
      <dgm:spPr/>
    </dgm:pt>
    <dgm:pt modelId="{AD8F73CB-B28B-4493-9B41-F463867BDD05}" type="pres">
      <dgm:prSet presAssocID="{FE7FEAC7-F1A2-4D2F-A884-F537CEAE5EED}" presName="parentTextBox" presStyleLbl="node1" presStyleIdx="0" presStyleCnt="2"/>
      <dgm:spPr/>
      <dgm:t>
        <a:bodyPr/>
        <a:lstStyle/>
        <a:p>
          <a:endParaRPr lang="es-ES"/>
        </a:p>
      </dgm:t>
    </dgm:pt>
    <dgm:pt modelId="{58C13D9C-BCCB-4552-A3CC-44F63BFE7CFC}" type="pres">
      <dgm:prSet presAssocID="{FE7FEAC7-F1A2-4D2F-A884-F537CEAE5EED}" presName="entireBox" presStyleLbl="node1" presStyleIdx="0" presStyleCnt="2"/>
      <dgm:spPr/>
      <dgm:t>
        <a:bodyPr/>
        <a:lstStyle/>
        <a:p>
          <a:endParaRPr lang="es-ES"/>
        </a:p>
      </dgm:t>
    </dgm:pt>
    <dgm:pt modelId="{AF9931A6-501F-43B9-AFFD-967D7A44E6C6}" type="pres">
      <dgm:prSet presAssocID="{FE7FEAC7-F1A2-4D2F-A884-F537CEAE5EED}" presName="descendantBox" presStyleCnt="0"/>
      <dgm:spPr/>
    </dgm:pt>
    <dgm:pt modelId="{4BB441E0-B9C7-4697-8405-BFFA27B3AAC2}" type="pres">
      <dgm:prSet presAssocID="{30F19202-4C96-4989-9535-EC10D68C44BA}" presName="childTextBox" presStyleLbl="fgAccFollowNode1" presStyleIdx="0" presStyleCnt="2">
        <dgm:presLayoutVars>
          <dgm:bulletEnabled val="1"/>
        </dgm:presLayoutVars>
      </dgm:prSet>
      <dgm:spPr/>
      <dgm:t>
        <a:bodyPr/>
        <a:lstStyle/>
        <a:p>
          <a:endParaRPr lang="es-ES"/>
        </a:p>
      </dgm:t>
    </dgm:pt>
    <dgm:pt modelId="{0ECDB16B-78EE-43EE-9A7C-0937A41B7401}" type="pres">
      <dgm:prSet presAssocID="{F2F116BA-2A1F-4F86-966E-E72F463F4B6E}" presName="sp" presStyleCnt="0"/>
      <dgm:spPr/>
    </dgm:pt>
    <dgm:pt modelId="{D1005E46-BD67-47A4-8D6C-3CD79FAF8CDA}" type="pres">
      <dgm:prSet presAssocID="{1C9990E8-FAFB-4E71-8546-63E8BA0FD6A7}" presName="arrowAndChildren" presStyleCnt="0"/>
      <dgm:spPr/>
    </dgm:pt>
    <dgm:pt modelId="{AC2CEC37-A152-4B52-9F1B-E2F466649572}" type="pres">
      <dgm:prSet presAssocID="{1C9990E8-FAFB-4E71-8546-63E8BA0FD6A7}" presName="parentTextArrow" presStyleLbl="node1" presStyleIdx="0" presStyleCnt="2"/>
      <dgm:spPr/>
      <dgm:t>
        <a:bodyPr/>
        <a:lstStyle/>
        <a:p>
          <a:endParaRPr lang="es-ES"/>
        </a:p>
      </dgm:t>
    </dgm:pt>
    <dgm:pt modelId="{CBBCB71D-1FCF-4F23-AFD5-23AE45760DFF}" type="pres">
      <dgm:prSet presAssocID="{1C9990E8-FAFB-4E71-8546-63E8BA0FD6A7}" presName="arrow" presStyleLbl="node1" presStyleIdx="1" presStyleCnt="2"/>
      <dgm:spPr/>
      <dgm:t>
        <a:bodyPr/>
        <a:lstStyle/>
        <a:p>
          <a:endParaRPr lang="es-ES"/>
        </a:p>
      </dgm:t>
    </dgm:pt>
    <dgm:pt modelId="{5FDBCB1B-4BB1-4EBD-9959-1FB5C98B73AE}" type="pres">
      <dgm:prSet presAssocID="{1C9990E8-FAFB-4E71-8546-63E8BA0FD6A7}" presName="descendantArrow" presStyleCnt="0"/>
      <dgm:spPr/>
    </dgm:pt>
    <dgm:pt modelId="{32289446-65E6-410E-B02C-87C76E3117B7}" type="pres">
      <dgm:prSet presAssocID="{7E6B2066-0C18-4CE9-8C58-B7659F115242}" presName="childTextArrow" presStyleLbl="fgAccFollowNode1" presStyleIdx="1" presStyleCnt="2">
        <dgm:presLayoutVars>
          <dgm:bulletEnabled val="1"/>
        </dgm:presLayoutVars>
      </dgm:prSet>
      <dgm:spPr/>
      <dgm:t>
        <a:bodyPr/>
        <a:lstStyle/>
        <a:p>
          <a:endParaRPr lang="es-ES"/>
        </a:p>
      </dgm:t>
    </dgm:pt>
  </dgm:ptLst>
  <dgm:cxnLst>
    <dgm:cxn modelId="{C5B34103-1EBF-49D1-9150-E1530C2FF32B}" srcId="{1C9990E8-FAFB-4E71-8546-63E8BA0FD6A7}" destId="{7E6B2066-0C18-4CE9-8C58-B7659F115242}" srcOrd="0" destOrd="0" parTransId="{5AFEF901-701A-439D-800D-7257FC95F166}" sibTransId="{1D773350-99C6-4A62-9987-241192F4B9D7}"/>
    <dgm:cxn modelId="{7DFB2902-32CB-4578-926C-08D07C1B2E53}" type="presOf" srcId="{FE7FEAC7-F1A2-4D2F-A884-F537CEAE5EED}" destId="{58C13D9C-BCCB-4552-A3CC-44F63BFE7CFC}" srcOrd="1" destOrd="0" presId="urn:microsoft.com/office/officeart/2005/8/layout/process4"/>
    <dgm:cxn modelId="{7A693823-9F5F-4C6F-B1D2-76159610A5BE}" type="presOf" srcId="{CE2A2FE9-80D1-460D-A8AA-B633D600480D}" destId="{1832F4C2-0DBA-46EA-A6F2-2BB1AF1629D9}" srcOrd="0" destOrd="0" presId="urn:microsoft.com/office/officeart/2005/8/layout/process4"/>
    <dgm:cxn modelId="{59294231-BDD5-4B83-B7B8-7318DB953B9A}" type="presOf" srcId="{1C9990E8-FAFB-4E71-8546-63E8BA0FD6A7}" destId="{AC2CEC37-A152-4B52-9F1B-E2F466649572}" srcOrd="0" destOrd="0" presId="urn:microsoft.com/office/officeart/2005/8/layout/process4"/>
    <dgm:cxn modelId="{2F46CF0A-1F47-4371-8521-8D2799A572C5}" type="presOf" srcId="{FE7FEAC7-F1A2-4D2F-A884-F537CEAE5EED}" destId="{AD8F73CB-B28B-4493-9B41-F463867BDD05}" srcOrd="0" destOrd="0" presId="urn:microsoft.com/office/officeart/2005/8/layout/process4"/>
    <dgm:cxn modelId="{812A4B58-A57D-410E-81F1-A0188E36E6B2}" srcId="{CE2A2FE9-80D1-460D-A8AA-B633D600480D}" destId="{1C9990E8-FAFB-4E71-8546-63E8BA0FD6A7}" srcOrd="0" destOrd="0" parTransId="{38E0766A-4D45-49AD-8254-2F13B0922881}" sibTransId="{F2F116BA-2A1F-4F86-966E-E72F463F4B6E}"/>
    <dgm:cxn modelId="{8A270EE0-3874-45C1-9C19-8E5D97F49B6A}" type="presOf" srcId="{30F19202-4C96-4989-9535-EC10D68C44BA}" destId="{4BB441E0-B9C7-4697-8405-BFFA27B3AAC2}" srcOrd="0" destOrd="0" presId="urn:microsoft.com/office/officeart/2005/8/layout/process4"/>
    <dgm:cxn modelId="{7C53CAB7-E7E1-4D09-BC59-C7864FD955C2}" srcId="{CE2A2FE9-80D1-460D-A8AA-B633D600480D}" destId="{FE7FEAC7-F1A2-4D2F-A884-F537CEAE5EED}" srcOrd="1" destOrd="0" parTransId="{3CBAE991-99A1-4741-B610-1B04EB5B552A}" sibTransId="{A3EFD86D-5211-49BD-B790-447F9F5D57C4}"/>
    <dgm:cxn modelId="{25423CB9-D43E-4CE4-90FE-523F82E24049}" type="presOf" srcId="{7E6B2066-0C18-4CE9-8C58-B7659F115242}" destId="{32289446-65E6-410E-B02C-87C76E3117B7}" srcOrd="0" destOrd="0" presId="urn:microsoft.com/office/officeart/2005/8/layout/process4"/>
    <dgm:cxn modelId="{557529F5-CBC2-4997-992E-9F72D72DC0F4}" type="presOf" srcId="{1C9990E8-FAFB-4E71-8546-63E8BA0FD6A7}" destId="{CBBCB71D-1FCF-4F23-AFD5-23AE45760DFF}" srcOrd="1" destOrd="0" presId="urn:microsoft.com/office/officeart/2005/8/layout/process4"/>
    <dgm:cxn modelId="{8943EDB3-ED4B-4CAC-A78F-EB51DF5722C5}" srcId="{FE7FEAC7-F1A2-4D2F-A884-F537CEAE5EED}" destId="{30F19202-4C96-4989-9535-EC10D68C44BA}" srcOrd="0" destOrd="0" parTransId="{861D771C-B993-4A33-8C38-EAC50E22A8FC}" sibTransId="{D8758B7E-EA70-4C57-898E-1BED9895A6BC}"/>
    <dgm:cxn modelId="{D0155E02-54BF-4757-80FE-F6885908B79C}" type="presParOf" srcId="{1832F4C2-0DBA-46EA-A6F2-2BB1AF1629D9}" destId="{A6A9FE35-C425-4F32-9483-9CF8405FE16B}" srcOrd="0" destOrd="0" presId="urn:microsoft.com/office/officeart/2005/8/layout/process4"/>
    <dgm:cxn modelId="{0EE2F0FB-D1FE-4646-9B6E-C616C6EACDE9}" type="presParOf" srcId="{A6A9FE35-C425-4F32-9483-9CF8405FE16B}" destId="{AD8F73CB-B28B-4493-9B41-F463867BDD05}" srcOrd="0" destOrd="0" presId="urn:microsoft.com/office/officeart/2005/8/layout/process4"/>
    <dgm:cxn modelId="{7E4653DA-8313-49EC-BC9E-80D888E0CF5F}" type="presParOf" srcId="{A6A9FE35-C425-4F32-9483-9CF8405FE16B}" destId="{58C13D9C-BCCB-4552-A3CC-44F63BFE7CFC}" srcOrd="1" destOrd="0" presId="urn:microsoft.com/office/officeart/2005/8/layout/process4"/>
    <dgm:cxn modelId="{A80E1C95-316B-4CB3-B06C-DA9C26C0F548}" type="presParOf" srcId="{A6A9FE35-C425-4F32-9483-9CF8405FE16B}" destId="{AF9931A6-501F-43B9-AFFD-967D7A44E6C6}" srcOrd="2" destOrd="0" presId="urn:microsoft.com/office/officeart/2005/8/layout/process4"/>
    <dgm:cxn modelId="{912968D9-A834-494E-93A1-6DE6053ABB54}" type="presParOf" srcId="{AF9931A6-501F-43B9-AFFD-967D7A44E6C6}" destId="{4BB441E0-B9C7-4697-8405-BFFA27B3AAC2}" srcOrd="0" destOrd="0" presId="urn:microsoft.com/office/officeart/2005/8/layout/process4"/>
    <dgm:cxn modelId="{77DDDAFA-7693-45B5-B72C-0A6FA0C4EFFE}" type="presParOf" srcId="{1832F4C2-0DBA-46EA-A6F2-2BB1AF1629D9}" destId="{0ECDB16B-78EE-43EE-9A7C-0937A41B7401}" srcOrd="1" destOrd="0" presId="urn:microsoft.com/office/officeart/2005/8/layout/process4"/>
    <dgm:cxn modelId="{D1418269-303A-4215-804A-D0B93F8C8E3E}" type="presParOf" srcId="{1832F4C2-0DBA-46EA-A6F2-2BB1AF1629D9}" destId="{D1005E46-BD67-47A4-8D6C-3CD79FAF8CDA}" srcOrd="2" destOrd="0" presId="urn:microsoft.com/office/officeart/2005/8/layout/process4"/>
    <dgm:cxn modelId="{606FD056-BC33-4FFD-AB7E-35676F988515}" type="presParOf" srcId="{D1005E46-BD67-47A4-8D6C-3CD79FAF8CDA}" destId="{AC2CEC37-A152-4B52-9F1B-E2F466649572}" srcOrd="0" destOrd="0" presId="urn:microsoft.com/office/officeart/2005/8/layout/process4"/>
    <dgm:cxn modelId="{D4CC6B67-D8CE-48C1-8D9F-E82C9BC7B5E9}" type="presParOf" srcId="{D1005E46-BD67-47A4-8D6C-3CD79FAF8CDA}" destId="{CBBCB71D-1FCF-4F23-AFD5-23AE45760DFF}" srcOrd="1" destOrd="0" presId="urn:microsoft.com/office/officeart/2005/8/layout/process4"/>
    <dgm:cxn modelId="{C9DE37D2-BBBA-427D-991C-9F13B76CA819}" type="presParOf" srcId="{D1005E46-BD67-47A4-8D6C-3CD79FAF8CDA}" destId="{5FDBCB1B-4BB1-4EBD-9959-1FB5C98B73AE}" srcOrd="2" destOrd="0" presId="urn:microsoft.com/office/officeart/2005/8/layout/process4"/>
    <dgm:cxn modelId="{2A2C6336-FEC0-43E2-B083-10A142791470}" type="presParOf" srcId="{5FDBCB1B-4BB1-4EBD-9959-1FB5C98B73AE}" destId="{32289446-65E6-410E-B02C-87C76E3117B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E538996-99D6-42B7-9955-FA02FF330B7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ES"/>
        </a:p>
      </dgm:t>
    </dgm:pt>
    <dgm:pt modelId="{AB15FECB-B98F-48FC-B83A-C5CD72E415BC}">
      <dgm:prSet phldrT="[Texto]" custT="1"/>
      <dgm:spPr/>
      <dgm:t>
        <a:bodyPr/>
        <a:lstStyle/>
        <a:p>
          <a:r>
            <a:rPr lang="es-EC" sz="1600" dirty="0" smtClean="0">
              <a:solidFill>
                <a:schemeClr val="tx1"/>
              </a:solidFill>
            </a:rPr>
            <a:t>Con los datos corregidos se realiza el cálculo de los estadísticos: media aritmética, mediana, moda, rango, coeficiente de variación, cuartiles, varianza, desviación típica y coeficiente de asimetría. </a:t>
          </a:r>
          <a:endParaRPr lang="es-ES" sz="1600" dirty="0">
            <a:solidFill>
              <a:schemeClr val="tx1"/>
            </a:solidFill>
          </a:endParaRPr>
        </a:p>
      </dgm:t>
    </dgm:pt>
    <dgm:pt modelId="{C6329CFB-924C-4B67-A95C-F9CA8086E913}" type="parTrans" cxnId="{A31041FC-058F-4F4F-86EA-8765CECE91CE}">
      <dgm:prSet/>
      <dgm:spPr/>
      <dgm:t>
        <a:bodyPr/>
        <a:lstStyle/>
        <a:p>
          <a:endParaRPr lang="es-ES">
            <a:solidFill>
              <a:schemeClr val="tx1"/>
            </a:solidFill>
          </a:endParaRPr>
        </a:p>
      </dgm:t>
    </dgm:pt>
    <dgm:pt modelId="{8A603A8C-38A6-4E6E-91A1-97EC53180C9F}" type="sibTrans" cxnId="{A31041FC-058F-4F4F-86EA-8765CECE91CE}">
      <dgm:prSet/>
      <dgm:spPr/>
      <dgm:t>
        <a:bodyPr/>
        <a:lstStyle/>
        <a:p>
          <a:endParaRPr lang="es-ES">
            <a:solidFill>
              <a:schemeClr val="tx1"/>
            </a:solidFill>
          </a:endParaRPr>
        </a:p>
      </dgm:t>
    </dgm:pt>
    <dgm:pt modelId="{8F57ADDC-432F-4EA7-8836-567CD4DBD60F}">
      <dgm:prSet custT="1"/>
      <dgm:spPr/>
      <dgm:t>
        <a:bodyPr/>
        <a:lstStyle/>
        <a:p>
          <a:r>
            <a:rPr lang="es-EC" sz="1600" dirty="0" smtClean="0">
              <a:solidFill>
                <a:schemeClr val="tx1"/>
              </a:solidFill>
            </a:rPr>
            <a:t>Realizar la interpolación de los datos con el método IDW, utilizando los siguientes parámetros:</a:t>
          </a:r>
          <a:endParaRPr lang="es-ES" sz="1600" dirty="0">
            <a:solidFill>
              <a:schemeClr val="tx1"/>
            </a:solidFill>
          </a:endParaRPr>
        </a:p>
      </dgm:t>
    </dgm:pt>
    <dgm:pt modelId="{5CC7507D-C5AD-4B59-9B67-6F1A473206A6}" type="parTrans" cxnId="{7515E09B-9F8F-46A5-BD4F-15CDF27BBF5F}">
      <dgm:prSet/>
      <dgm:spPr/>
      <dgm:t>
        <a:bodyPr/>
        <a:lstStyle/>
        <a:p>
          <a:endParaRPr lang="es-ES">
            <a:solidFill>
              <a:schemeClr val="tx1"/>
            </a:solidFill>
          </a:endParaRPr>
        </a:p>
      </dgm:t>
    </dgm:pt>
    <dgm:pt modelId="{EB2BEAE6-2A96-4FD1-83C5-39E2F092D5D6}" type="sibTrans" cxnId="{7515E09B-9F8F-46A5-BD4F-15CDF27BBF5F}">
      <dgm:prSet/>
      <dgm:spPr/>
      <dgm:t>
        <a:bodyPr/>
        <a:lstStyle/>
        <a:p>
          <a:endParaRPr lang="es-ES">
            <a:solidFill>
              <a:schemeClr val="tx1"/>
            </a:solidFill>
          </a:endParaRPr>
        </a:p>
      </dgm:t>
    </dgm:pt>
    <dgm:pt modelId="{C021C7E5-40BF-4BAC-A601-228DD3A767EE}">
      <dgm:prSet custT="1"/>
      <dgm:spPr/>
      <dgm:t>
        <a:bodyPr/>
        <a:lstStyle/>
        <a:p>
          <a:r>
            <a:rPr lang="es-EC" sz="1400" dirty="0" smtClean="0">
              <a:solidFill>
                <a:schemeClr val="tx1"/>
              </a:solidFill>
            </a:rPr>
            <a:t>Valor de ponderación de 2,</a:t>
          </a:r>
          <a:endParaRPr lang="es-ES" sz="1400" dirty="0">
            <a:solidFill>
              <a:schemeClr val="tx1"/>
            </a:solidFill>
          </a:endParaRPr>
        </a:p>
      </dgm:t>
    </dgm:pt>
    <dgm:pt modelId="{5A210715-ECD3-4D24-B226-09A0E50A37ED}" type="parTrans" cxnId="{DB11A16D-94AC-46D4-B7CE-20C933CED407}">
      <dgm:prSet/>
      <dgm:spPr/>
      <dgm:t>
        <a:bodyPr/>
        <a:lstStyle/>
        <a:p>
          <a:endParaRPr lang="es-ES">
            <a:solidFill>
              <a:schemeClr val="tx1"/>
            </a:solidFill>
          </a:endParaRPr>
        </a:p>
      </dgm:t>
    </dgm:pt>
    <dgm:pt modelId="{9D44F907-2C06-43B4-AB1B-4C4670635E2F}" type="sibTrans" cxnId="{DB11A16D-94AC-46D4-B7CE-20C933CED407}">
      <dgm:prSet/>
      <dgm:spPr/>
      <dgm:t>
        <a:bodyPr/>
        <a:lstStyle/>
        <a:p>
          <a:endParaRPr lang="es-ES">
            <a:solidFill>
              <a:schemeClr val="tx1"/>
            </a:solidFill>
          </a:endParaRPr>
        </a:p>
      </dgm:t>
    </dgm:pt>
    <dgm:pt modelId="{76766D0B-4967-45F4-9B29-442E70312EDF}">
      <dgm:prSet custT="1"/>
      <dgm:spPr/>
      <dgm:t>
        <a:bodyPr/>
        <a:lstStyle/>
        <a:p>
          <a:r>
            <a:rPr lang="es-EC" sz="1400" dirty="0" smtClean="0">
              <a:solidFill>
                <a:schemeClr val="tx1"/>
              </a:solidFill>
            </a:rPr>
            <a:t>Distancia máxima entre los puntos de muestreo 0,5 km, </a:t>
          </a:r>
          <a:endParaRPr lang="es-ES" sz="1400" dirty="0">
            <a:solidFill>
              <a:schemeClr val="tx1"/>
            </a:solidFill>
          </a:endParaRPr>
        </a:p>
      </dgm:t>
    </dgm:pt>
    <dgm:pt modelId="{4FE24AFE-C927-4A3A-8E77-73EB17DAE482}" type="parTrans" cxnId="{01FF04E5-82AA-497F-9620-663B67730327}">
      <dgm:prSet/>
      <dgm:spPr/>
      <dgm:t>
        <a:bodyPr/>
        <a:lstStyle/>
        <a:p>
          <a:endParaRPr lang="es-ES">
            <a:solidFill>
              <a:schemeClr val="tx1"/>
            </a:solidFill>
          </a:endParaRPr>
        </a:p>
      </dgm:t>
    </dgm:pt>
    <dgm:pt modelId="{5978B5EB-0E8D-4173-A324-FB41CB2221E5}" type="sibTrans" cxnId="{01FF04E5-82AA-497F-9620-663B67730327}">
      <dgm:prSet/>
      <dgm:spPr/>
      <dgm:t>
        <a:bodyPr/>
        <a:lstStyle/>
        <a:p>
          <a:endParaRPr lang="es-ES">
            <a:solidFill>
              <a:schemeClr val="tx1"/>
            </a:solidFill>
          </a:endParaRPr>
        </a:p>
      </dgm:t>
    </dgm:pt>
    <dgm:pt modelId="{3A09EE4B-DBF1-44C3-86FD-69E1304343CC}">
      <dgm:prSet custT="1"/>
      <dgm:spPr/>
      <dgm:t>
        <a:bodyPr/>
        <a:lstStyle/>
        <a:p>
          <a:r>
            <a:rPr lang="es-EC" sz="1400" dirty="0" smtClean="0">
              <a:solidFill>
                <a:schemeClr val="tx1"/>
              </a:solidFill>
            </a:rPr>
            <a:t>Número de puntos que van a ser utilizados para la interpolación: mínimo 1. </a:t>
          </a:r>
          <a:endParaRPr lang="es-ES" sz="1400" dirty="0">
            <a:solidFill>
              <a:schemeClr val="tx1"/>
            </a:solidFill>
          </a:endParaRPr>
        </a:p>
      </dgm:t>
    </dgm:pt>
    <dgm:pt modelId="{E44F15BC-06F9-4081-A012-22E741FDF7FF}" type="parTrans" cxnId="{E8793462-1456-460F-8BD8-57A47E7484FB}">
      <dgm:prSet/>
      <dgm:spPr/>
      <dgm:t>
        <a:bodyPr/>
        <a:lstStyle/>
        <a:p>
          <a:endParaRPr lang="es-ES">
            <a:solidFill>
              <a:schemeClr val="tx1"/>
            </a:solidFill>
          </a:endParaRPr>
        </a:p>
      </dgm:t>
    </dgm:pt>
    <dgm:pt modelId="{DAD88BBD-B487-4869-A17E-6B418A91A9A9}" type="sibTrans" cxnId="{E8793462-1456-460F-8BD8-57A47E7484FB}">
      <dgm:prSet/>
      <dgm:spPr/>
      <dgm:t>
        <a:bodyPr/>
        <a:lstStyle/>
        <a:p>
          <a:endParaRPr lang="es-ES">
            <a:solidFill>
              <a:schemeClr val="tx1"/>
            </a:solidFill>
          </a:endParaRPr>
        </a:p>
      </dgm:t>
    </dgm:pt>
    <dgm:pt modelId="{B5980D81-E8DF-4748-AAE5-11AE3E8EA329}" type="pres">
      <dgm:prSet presAssocID="{4E538996-99D6-42B7-9955-FA02FF330B74}" presName="linear" presStyleCnt="0">
        <dgm:presLayoutVars>
          <dgm:dir/>
          <dgm:animLvl val="lvl"/>
          <dgm:resizeHandles val="exact"/>
        </dgm:presLayoutVars>
      </dgm:prSet>
      <dgm:spPr/>
      <dgm:t>
        <a:bodyPr/>
        <a:lstStyle/>
        <a:p>
          <a:endParaRPr lang="es-ES"/>
        </a:p>
      </dgm:t>
    </dgm:pt>
    <dgm:pt modelId="{0F899B4A-73CC-4888-B819-DFE0BB197E57}" type="pres">
      <dgm:prSet presAssocID="{AB15FECB-B98F-48FC-B83A-C5CD72E415BC}" presName="parentLin" presStyleCnt="0"/>
      <dgm:spPr/>
    </dgm:pt>
    <dgm:pt modelId="{A6F15C71-785B-4D88-8D8B-CD7F657FE38D}" type="pres">
      <dgm:prSet presAssocID="{AB15FECB-B98F-48FC-B83A-C5CD72E415BC}" presName="parentLeftMargin" presStyleLbl="node1" presStyleIdx="0" presStyleCnt="2"/>
      <dgm:spPr/>
      <dgm:t>
        <a:bodyPr/>
        <a:lstStyle/>
        <a:p>
          <a:endParaRPr lang="es-ES"/>
        </a:p>
      </dgm:t>
    </dgm:pt>
    <dgm:pt modelId="{42B3F8BB-3A2C-41CA-B9A1-91AD5B5745E5}" type="pres">
      <dgm:prSet presAssocID="{AB15FECB-B98F-48FC-B83A-C5CD72E415BC}" presName="parentText" presStyleLbl="node1" presStyleIdx="0" presStyleCnt="2" custScaleX="125607">
        <dgm:presLayoutVars>
          <dgm:chMax val="0"/>
          <dgm:bulletEnabled val="1"/>
        </dgm:presLayoutVars>
      </dgm:prSet>
      <dgm:spPr/>
      <dgm:t>
        <a:bodyPr/>
        <a:lstStyle/>
        <a:p>
          <a:endParaRPr lang="es-ES"/>
        </a:p>
      </dgm:t>
    </dgm:pt>
    <dgm:pt modelId="{D616460E-1EF0-481C-AFDC-882C0838AB16}" type="pres">
      <dgm:prSet presAssocID="{AB15FECB-B98F-48FC-B83A-C5CD72E415BC}" presName="negativeSpace" presStyleCnt="0"/>
      <dgm:spPr/>
    </dgm:pt>
    <dgm:pt modelId="{FC3DE531-0D48-40C4-BC32-D148116A0794}" type="pres">
      <dgm:prSet presAssocID="{AB15FECB-B98F-48FC-B83A-C5CD72E415BC}" presName="childText" presStyleLbl="conFgAcc1" presStyleIdx="0" presStyleCnt="2">
        <dgm:presLayoutVars>
          <dgm:bulletEnabled val="1"/>
        </dgm:presLayoutVars>
      </dgm:prSet>
      <dgm:spPr/>
    </dgm:pt>
    <dgm:pt modelId="{BD5DDFEE-248B-49B7-AC4B-488F558E8475}" type="pres">
      <dgm:prSet presAssocID="{8A603A8C-38A6-4E6E-91A1-97EC53180C9F}" presName="spaceBetweenRectangles" presStyleCnt="0"/>
      <dgm:spPr/>
    </dgm:pt>
    <dgm:pt modelId="{3F7BBD4B-7A15-44E2-A4DB-C4366557EEAC}" type="pres">
      <dgm:prSet presAssocID="{8F57ADDC-432F-4EA7-8836-567CD4DBD60F}" presName="parentLin" presStyleCnt="0"/>
      <dgm:spPr/>
    </dgm:pt>
    <dgm:pt modelId="{E39EC857-2BCB-4D27-A955-A22C6B65F5A1}" type="pres">
      <dgm:prSet presAssocID="{8F57ADDC-432F-4EA7-8836-567CD4DBD60F}" presName="parentLeftMargin" presStyleLbl="node1" presStyleIdx="0" presStyleCnt="2"/>
      <dgm:spPr/>
      <dgm:t>
        <a:bodyPr/>
        <a:lstStyle/>
        <a:p>
          <a:endParaRPr lang="es-ES"/>
        </a:p>
      </dgm:t>
    </dgm:pt>
    <dgm:pt modelId="{5C35D5EF-F9E6-43DB-B025-6B7C6DFA72EA}" type="pres">
      <dgm:prSet presAssocID="{8F57ADDC-432F-4EA7-8836-567CD4DBD60F}" presName="parentText" presStyleLbl="node1" presStyleIdx="1" presStyleCnt="2" custScaleX="124258">
        <dgm:presLayoutVars>
          <dgm:chMax val="0"/>
          <dgm:bulletEnabled val="1"/>
        </dgm:presLayoutVars>
      </dgm:prSet>
      <dgm:spPr/>
      <dgm:t>
        <a:bodyPr/>
        <a:lstStyle/>
        <a:p>
          <a:endParaRPr lang="es-ES"/>
        </a:p>
      </dgm:t>
    </dgm:pt>
    <dgm:pt modelId="{0B2C9D86-06BF-42F8-B745-F105391B2E22}" type="pres">
      <dgm:prSet presAssocID="{8F57ADDC-432F-4EA7-8836-567CD4DBD60F}" presName="negativeSpace" presStyleCnt="0"/>
      <dgm:spPr/>
    </dgm:pt>
    <dgm:pt modelId="{BF037CA8-F502-4382-8D6D-78A8AEC25DE4}" type="pres">
      <dgm:prSet presAssocID="{8F57ADDC-432F-4EA7-8836-567CD4DBD60F}" presName="childText" presStyleLbl="conFgAcc1" presStyleIdx="1" presStyleCnt="2">
        <dgm:presLayoutVars>
          <dgm:bulletEnabled val="1"/>
        </dgm:presLayoutVars>
      </dgm:prSet>
      <dgm:spPr/>
      <dgm:t>
        <a:bodyPr/>
        <a:lstStyle/>
        <a:p>
          <a:endParaRPr lang="es-ES"/>
        </a:p>
      </dgm:t>
    </dgm:pt>
  </dgm:ptLst>
  <dgm:cxnLst>
    <dgm:cxn modelId="{A31041FC-058F-4F4F-86EA-8765CECE91CE}" srcId="{4E538996-99D6-42B7-9955-FA02FF330B74}" destId="{AB15FECB-B98F-48FC-B83A-C5CD72E415BC}" srcOrd="0" destOrd="0" parTransId="{C6329CFB-924C-4B67-A95C-F9CA8086E913}" sibTransId="{8A603A8C-38A6-4E6E-91A1-97EC53180C9F}"/>
    <dgm:cxn modelId="{AAF16C6E-9B53-4B71-B686-0B6BC73A67D8}" type="presOf" srcId="{4E538996-99D6-42B7-9955-FA02FF330B74}" destId="{B5980D81-E8DF-4748-AAE5-11AE3E8EA329}" srcOrd="0" destOrd="0" presId="urn:microsoft.com/office/officeart/2005/8/layout/list1"/>
    <dgm:cxn modelId="{7515E09B-9F8F-46A5-BD4F-15CDF27BBF5F}" srcId="{4E538996-99D6-42B7-9955-FA02FF330B74}" destId="{8F57ADDC-432F-4EA7-8836-567CD4DBD60F}" srcOrd="1" destOrd="0" parTransId="{5CC7507D-C5AD-4B59-9B67-6F1A473206A6}" sibTransId="{EB2BEAE6-2A96-4FD1-83C5-39E2F092D5D6}"/>
    <dgm:cxn modelId="{F9B92DF3-DC4E-4514-9EB9-A949D666C7BE}" type="presOf" srcId="{8F57ADDC-432F-4EA7-8836-567CD4DBD60F}" destId="{5C35D5EF-F9E6-43DB-B025-6B7C6DFA72EA}" srcOrd="1" destOrd="0" presId="urn:microsoft.com/office/officeart/2005/8/layout/list1"/>
    <dgm:cxn modelId="{B47FF417-074A-4B81-9C59-748A95FA5060}" type="presOf" srcId="{AB15FECB-B98F-48FC-B83A-C5CD72E415BC}" destId="{A6F15C71-785B-4D88-8D8B-CD7F657FE38D}" srcOrd="0" destOrd="0" presId="urn:microsoft.com/office/officeart/2005/8/layout/list1"/>
    <dgm:cxn modelId="{E77536B4-0444-474B-BB6E-596A34C90343}" type="presOf" srcId="{AB15FECB-B98F-48FC-B83A-C5CD72E415BC}" destId="{42B3F8BB-3A2C-41CA-B9A1-91AD5B5745E5}" srcOrd="1" destOrd="0" presId="urn:microsoft.com/office/officeart/2005/8/layout/list1"/>
    <dgm:cxn modelId="{74FDD773-BF3A-4E48-8CDB-BCEC3B6E1BC8}" type="presOf" srcId="{3A09EE4B-DBF1-44C3-86FD-69E1304343CC}" destId="{BF037CA8-F502-4382-8D6D-78A8AEC25DE4}" srcOrd="0" destOrd="2" presId="urn:microsoft.com/office/officeart/2005/8/layout/list1"/>
    <dgm:cxn modelId="{01FF04E5-82AA-497F-9620-663B67730327}" srcId="{8F57ADDC-432F-4EA7-8836-567CD4DBD60F}" destId="{76766D0B-4967-45F4-9B29-442E70312EDF}" srcOrd="1" destOrd="0" parTransId="{4FE24AFE-C927-4A3A-8E77-73EB17DAE482}" sibTransId="{5978B5EB-0E8D-4173-A324-FB41CB2221E5}"/>
    <dgm:cxn modelId="{6F958F34-A178-4B02-8503-C62F68AE3EE7}" type="presOf" srcId="{C021C7E5-40BF-4BAC-A601-228DD3A767EE}" destId="{BF037CA8-F502-4382-8D6D-78A8AEC25DE4}" srcOrd="0" destOrd="0" presId="urn:microsoft.com/office/officeart/2005/8/layout/list1"/>
    <dgm:cxn modelId="{5C7691CB-CF42-4703-A75F-AA6E7090CB1F}" type="presOf" srcId="{76766D0B-4967-45F4-9B29-442E70312EDF}" destId="{BF037CA8-F502-4382-8D6D-78A8AEC25DE4}" srcOrd="0" destOrd="1" presId="urn:microsoft.com/office/officeart/2005/8/layout/list1"/>
    <dgm:cxn modelId="{BB433F0F-04AC-4168-A0C8-B9980DF2A17D}" type="presOf" srcId="{8F57ADDC-432F-4EA7-8836-567CD4DBD60F}" destId="{E39EC857-2BCB-4D27-A955-A22C6B65F5A1}" srcOrd="0" destOrd="0" presId="urn:microsoft.com/office/officeart/2005/8/layout/list1"/>
    <dgm:cxn modelId="{DB11A16D-94AC-46D4-B7CE-20C933CED407}" srcId="{8F57ADDC-432F-4EA7-8836-567CD4DBD60F}" destId="{C021C7E5-40BF-4BAC-A601-228DD3A767EE}" srcOrd="0" destOrd="0" parTransId="{5A210715-ECD3-4D24-B226-09A0E50A37ED}" sibTransId="{9D44F907-2C06-43B4-AB1B-4C4670635E2F}"/>
    <dgm:cxn modelId="{E8793462-1456-460F-8BD8-57A47E7484FB}" srcId="{8F57ADDC-432F-4EA7-8836-567CD4DBD60F}" destId="{3A09EE4B-DBF1-44C3-86FD-69E1304343CC}" srcOrd="2" destOrd="0" parTransId="{E44F15BC-06F9-4081-A012-22E741FDF7FF}" sibTransId="{DAD88BBD-B487-4869-A17E-6B418A91A9A9}"/>
    <dgm:cxn modelId="{67CA8444-CE6F-4040-BA2B-3D59A937DCE6}" type="presParOf" srcId="{B5980D81-E8DF-4748-AAE5-11AE3E8EA329}" destId="{0F899B4A-73CC-4888-B819-DFE0BB197E57}" srcOrd="0" destOrd="0" presId="urn:microsoft.com/office/officeart/2005/8/layout/list1"/>
    <dgm:cxn modelId="{6C89549A-B9DB-4418-AA4A-39F9168D6F1D}" type="presParOf" srcId="{0F899B4A-73CC-4888-B819-DFE0BB197E57}" destId="{A6F15C71-785B-4D88-8D8B-CD7F657FE38D}" srcOrd="0" destOrd="0" presId="urn:microsoft.com/office/officeart/2005/8/layout/list1"/>
    <dgm:cxn modelId="{EC9CB4F9-55B4-43E1-866A-1997367AD8CF}" type="presParOf" srcId="{0F899B4A-73CC-4888-B819-DFE0BB197E57}" destId="{42B3F8BB-3A2C-41CA-B9A1-91AD5B5745E5}" srcOrd="1" destOrd="0" presId="urn:microsoft.com/office/officeart/2005/8/layout/list1"/>
    <dgm:cxn modelId="{4EB8371F-16D3-4D57-8166-0FB6131CE7D0}" type="presParOf" srcId="{B5980D81-E8DF-4748-AAE5-11AE3E8EA329}" destId="{D616460E-1EF0-481C-AFDC-882C0838AB16}" srcOrd="1" destOrd="0" presId="urn:microsoft.com/office/officeart/2005/8/layout/list1"/>
    <dgm:cxn modelId="{93E466AC-F0F0-4EF8-B730-43F5FD81FDDE}" type="presParOf" srcId="{B5980D81-E8DF-4748-AAE5-11AE3E8EA329}" destId="{FC3DE531-0D48-40C4-BC32-D148116A0794}" srcOrd="2" destOrd="0" presId="urn:microsoft.com/office/officeart/2005/8/layout/list1"/>
    <dgm:cxn modelId="{ABC11EA2-3341-48A7-9A76-94002DBA6ACD}" type="presParOf" srcId="{B5980D81-E8DF-4748-AAE5-11AE3E8EA329}" destId="{BD5DDFEE-248B-49B7-AC4B-488F558E8475}" srcOrd="3" destOrd="0" presId="urn:microsoft.com/office/officeart/2005/8/layout/list1"/>
    <dgm:cxn modelId="{F3EA0D9F-ABAB-478F-9414-FA276CBE59F1}" type="presParOf" srcId="{B5980D81-E8DF-4748-AAE5-11AE3E8EA329}" destId="{3F7BBD4B-7A15-44E2-A4DB-C4366557EEAC}" srcOrd="4" destOrd="0" presId="urn:microsoft.com/office/officeart/2005/8/layout/list1"/>
    <dgm:cxn modelId="{C72FEB7D-DFA1-47D3-BCF7-9C7D37627837}" type="presParOf" srcId="{3F7BBD4B-7A15-44E2-A4DB-C4366557EEAC}" destId="{E39EC857-2BCB-4D27-A955-A22C6B65F5A1}" srcOrd="0" destOrd="0" presId="urn:microsoft.com/office/officeart/2005/8/layout/list1"/>
    <dgm:cxn modelId="{3B3EE225-173F-4BE5-BCCD-0D9BACA245DC}" type="presParOf" srcId="{3F7BBD4B-7A15-44E2-A4DB-C4366557EEAC}" destId="{5C35D5EF-F9E6-43DB-B025-6B7C6DFA72EA}" srcOrd="1" destOrd="0" presId="urn:microsoft.com/office/officeart/2005/8/layout/list1"/>
    <dgm:cxn modelId="{0C46782A-6C91-497D-8266-B42644E6EEC4}" type="presParOf" srcId="{B5980D81-E8DF-4748-AAE5-11AE3E8EA329}" destId="{0B2C9D86-06BF-42F8-B745-F105391B2E22}" srcOrd="5" destOrd="0" presId="urn:microsoft.com/office/officeart/2005/8/layout/list1"/>
    <dgm:cxn modelId="{EC431AC2-0D05-426F-BA46-A86ED006A4E1}" type="presParOf" srcId="{B5980D81-E8DF-4748-AAE5-11AE3E8EA329}" destId="{BF037CA8-F502-4382-8D6D-78A8AEC25DE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51E46-3472-477B-A79B-F58E7AFA6A1A}"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s-ES"/>
        </a:p>
      </dgm:t>
    </dgm:pt>
    <dgm:pt modelId="{F08B2097-7728-40C5-A214-13F1009D4A1C}">
      <dgm:prSet phldrT="[Texto]" custT="1"/>
      <dgm:spPr/>
      <dgm:t>
        <a:bodyPr/>
        <a:lstStyle/>
        <a:p>
          <a:r>
            <a:rPr lang="es-ES" sz="1800" dirty="0" smtClean="0"/>
            <a:t>La contaminación atmosférica como problema surge con la revolución industrial</a:t>
          </a:r>
          <a:endParaRPr lang="es-ES" sz="1800" dirty="0"/>
        </a:p>
      </dgm:t>
    </dgm:pt>
    <dgm:pt modelId="{65AB777C-B9CC-4F37-8BB3-CA87F94BAC28}" type="parTrans" cxnId="{8BCC169E-5D95-40CA-8BE3-C3AC56D495F7}">
      <dgm:prSet/>
      <dgm:spPr/>
      <dgm:t>
        <a:bodyPr/>
        <a:lstStyle/>
        <a:p>
          <a:endParaRPr lang="es-ES"/>
        </a:p>
      </dgm:t>
    </dgm:pt>
    <dgm:pt modelId="{F0793674-0F3F-4895-B5AC-E32571FBFE42}" type="sibTrans" cxnId="{8BCC169E-5D95-40CA-8BE3-C3AC56D495F7}">
      <dgm:prSet/>
      <dgm:spPr/>
      <dgm:t>
        <a:bodyPr/>
        <a:lstStyle/>
        <a:p>
          <a:endParaRPr lang="es-ES"/>
        </a:p>
      </dgm:t>
    </dgm:pt>
    <dgm:pt modelId="{9E0165F8-9E38-4BB6-A26E-BB2F2D016E9A}">
      <dgm:prSet phldrT="[Texto]" custT="1"/>
      <dgm:spPr/>
      <dgm:t>
        <a:bodyPr/>
        <a:lstStyle/>
        <a:p>
          <a:r>
            <a:rPr lang="es-ES" sz="1800" dirty="0" smtClean="0"/>
            <a:t>Varios episodios mortales: Londres 1880 y 1892, Escocia 1909, Londres 1952</a:t>
          </a:r>
          <a:endParaRPr lang="es-ES" sz="1800" dirty="0"/>
        </a:p>
      </dgm:t>
    </dgm:pt>
    <dgm:pt modelId="{5D6C80D3-B085-496A-8695-4802E0CB6268}" type="parTrans" cxnId="{6EC1A6CA-D450-445C-8248-19B3897329E7}">
      <dgm:prSet/>
      <dgm:spPr/>
      <dgm:t>
        <a:bodyPr/>
        <a:lstStyle/>
        <a:p>
          <a:endParaRPr lang="es-ES"/>
        </a:p>
      </dgm:t>
    </dgm:pt>
    <dgm:pt modelId="{E60A5B93-CCF6-4188-B692-E62421D6E56D}" type="sibTrans" cxnId="{6EC1A6CA-D450-445C-8248-19B3897329E7}">
      <dgm:prSet/>
      <dgm:spPr/>
      <dgm:t>
        <a:bodyPr/>
        <a:lstStyle/>
        <a:p>
          <a:endParaRPr lang="es-ES"/>
        </a:p>
      </dgm:t>
    </dgm:pt>
    <dgm:pt modelId="{1B9D0B31-487A-4E37-9089-29BD9248D848}">
      <dgm:prSet phldrT="[Texto]" custT="1"/>
      <dgm:spPr/>
      <dgm:t>
        <a:bodyPr/>
        <a:lstStyle/>
        <a:p>
          <a:r>
            <a:rPr lang="es-ES" sz="1800" dirty="0" smtClean="0"/>
            <a:t>En Ecuador caso de minería en Portovelo, El Oro, existen valores de mercurio en el aire superior al limite permisible. (González, Velázquez, Olivero, &amp; Pájaro, 2011)</a:t>
          </a:r>
          <a:endParaRPr lang="es-ES" sz="1800" dirty="0"/>
        </a:p>
      </dgm:t>
    </dgm:pt>
    <dgm:pt modelId="{AD9C4F2B-C961-48FD-9050-1F3679F06A2E}" type="parTrans" cxnId="{3BD546F4-662E-44FB-A295-778BAB51B3F6}">
      <dgm:prSet/>
      <dgm:spPr/>
      <dgm:t>
        <a:bodyPr/>
        <a:lstStyle/>
        <a:p>
          <a:endParaRPr lang="es-ES"/>
        </a:p>
      </dgm:t>
    </dgm:pt>
    <dgm:pt modelId="{6FA712D5-C588-47FD-B7B0-E2318CE68789}" type="sibTrans" cxnId="{3BD546F4-662E-44FB-A295-778BAB51B3F6}">
      <dgm:prSet/>
      <dgm:spPr/>
      <dgm:t>
        <a:bodyPr/>
        <a:lstStyle/>
        <a:p>
          <a:endParaRPr lang="es-ES"/>
        </a:p>
      </dgm:t>
    </dgm:pt>
    <dgm:pt modelId="{F939598C-3A80-4C86-915D-9C8FEB00EA29}" type="pres">
      <dgm:prSet presAssocID="{65C51E46-3472-477B-A79B-F58E7AFA6A1A}" presName="Name0" presStyleCnt="0">
        <dgm:presLayoutVars>
          <dgm:chMax val="7"/>
          <dgm:chPref val="7"/>
          <dgm:dir/>
        </dgm:presLayoutVars>
      </dgm:prSet>
      <dgm:spPr/>
      <dgm:t>
        <a:bodyPr/>
        <a:lstStyle/>
        <a:p>
          <a:endParaRPr lang="es-ES"/>
        </a:p>
      </dgm:t>
    </dgm:pt>
    <dgm:pt modelId="{9FDFE2B2-5D6E-49AF-8238-96B2DABE74DF}" type="pres">
      <dgm:prSet presAssocID="{65C51E46-3472-477B-A79B-F58E7AFA6A1A}" presName="Name1" presStyleCnt="0"/>
      <dgm:spPr/>
    </dgm:pt>
    <dgm:pt modelId="{78625057-E9B5-432A-8C22-BEB173187A2E}" type="pres">
      <dgm:prSet presAssocID="{65C51E46-3472-477B-A79B-F58E7AFA6A1A}" presName="cycle" presStyleCnt="0"/>
      <dgm:spPr/>
    </dgm:pt>
    <dgm:pt modelId="{CF523EDB-A748-4593-95C7-FA3947B65CFD}" type="pres">
      <dgm:prSet presAssocID="{65C51E46-3472-477B-A79B-F58E7AFA6A1A}" presName="srcNode" presStyleLbl="node1" presStyleIdx="0" presStyleCnt="3"/>
      <dgm:spPr/>
    </dgm:pt>
    <dgm:pt modelId="{FFA2A880-4EBB-4F94-BD7D-FF59CA13FF2D}" type="pres">
      <dgm:prSet presAssocID="{65C51E46-3472-477B-A79B-F58E7AFA6A1A}" presName="conn" presStyleLbl="parChTrans1D2" presStyleIdx="0" presStyleCnt="1"/>
      <dgm:spPr/>
      <dgm:t>
        <a:bodyPr/>
        <a:lstStyle/>
        <a:p>
          <a:endParaRPr lang="es-ES"/>
        </a:p>
      </dgm:t>
    </dgm:pt>
    <dgm:pt modelId="{1DA2B6FC-CDF3-41A4-A7CE-6AA93FD29C0B}" type="pres">
      <dgm:prSet presAssocID="{65C51E46-3472-477B-A79B-F58E7AFA6A1A}" presName="extraNode" presStyleLbl="node1" presStyleIdx="0" presStyleCnt="3"/>
      <dgm:spPr/>
    </dgm:pt>
    <dgm:pt modelId="{7130AB12-1432-4BB0-BC16-62671D26EE44}" type="pres">
      <dgm:prSet presAssocID="{65C51E46-3472-477B-A79B-F58E7AFA6A1A}" presName="dstNode" presStyleLbl="node1" presStyleIdx="0" presStyleCnt="3"/>
      <dgm:spPr/>
    </dgm:pt>
    <dgm:pt modelId="{29896083-B6BD-489D-9A77-B41A2B62AC73}" type="pres">
      <dgm:prSet presAssocID="{F08B2097-7728-40C5-A214-13F1009D4A1C}" presName="text_1" presStyleLbl="node1" presStyleIdx="0" presStyleCnt="3">
        <dgm:presLayoutVars>
          <dgm:bulletEnabled val="1"/>
        </dgm:presLayoutVars>
      </dgm:prSet>
      <dgm:spPr/>
      <dgm:t>
        <a:bodyPr/>
        <a:lstStyle/>
        <a:p>
          <a:endParaRPr lang="es-ES"/>
        </a:p>
      </dgm:t>
    </dgm:pt>
    <dgm:pt modelId="{9F801A8A-E146-4FEF-AA15-A406495C2948}" type="pres">
      <dgm:prSet presAssocID="{F08B2097-7728-40C5-A214-13F1009D4A1C}" presName="accent_1" presStyleCnt="0"/>
      <dgm:spPr/>
    </dgm:pt>
    <dgm:pt modelId="{3A97C323-BD72-4013-8A7C-E169186A4997}" type="pres">
      <dgm:prSet presAssocID="{F08B2097-7728-40C5-A214-13F1009D4A1C}" presName="accentRepeatNode" presStyleLbl="solidFgAcc1" presStyleIdx="0" presStyleCnt="3"/>
      <dgm:spPr>
        <a:blipFill rotWithShape="0">
          <a:blip xmlns:r="http://schemas.openxmlformats.org/officeDocument/2006/relationships" r:embed="rId1"/>
          <a:stretch>
            <a:fillRect/>
          </a:stretch>
        </a:blipFill>
      </dgm:spPr>
    </dgm:pt>
    <dgm:pt modelId="{743F168D-148D-4682-9AF3-2061670FD9B0}" type="pres">
      <dgm:prSet presAssocID="{9E0165F8-9E38-4BB6-A26E-BB2F2D016E9A}" presName="text_2" presStyleLbl="node1" presStyleIdx="1" presStyleCnt="3">
        <dgm:presLayoutVars>
          <dgm:bulletEnabled val="1"/>
        </dgm:presLayoutVars>
      </dgm:prSet>
      <dgm:spPr/>
      <dgm:t>
        <a:bodyPr/>
        <a:lstStyle/>
        <a:p>
          <a:endParaRPr lang="es-ES"/>
        </a:p>
      </dgm:t>
    </dgm:pt>
    <dgm:pt modelId="{C6F1FCF8-B0C6-43D3-AB4F-D5B3564A1C3D}" type="pres">
      <dgm:prSet presAssocID="{9E0165F8-9E38-4BB6-A26E-BB2F2D016E9A}" presName="accent_2" presStyleCnt="0"/>
      <dgm:spPr/>
    </dgm:pt>
    <dgm:pt modelId="{8E83C2DE-A4D1-4411-9449-D28AB11C3B8F}" type="pres">
      <dgm:prSet presAssocID="{9E0165F8-9E38-4BB6-A26E-BB2F2D016E9A}" presName="accentRepeatNode" presStyleLbl="solidFgAcc1" presStyleIdx="1" presStyleCnt="3"/>
      <dgm:spPr>
        <a:blipFill rotWithShape="0">
          <a:blip xmlns:r="http://schemas.openxmlformats.org/officeDocument/2006/relationships" r:embed="rId2"/>
          <a:stretch>
            <a:fillRect/>
          </a:stretch>
        </a:blipFill>
      </dgm:spPr>
    </dgm:pt>
    <dgm:pt modelId="{6C259D86-DECA-4867-83DB-FA297B2D1365}" type="pres">
      <dgm:prSet presAssocID="{1B9D0B31-487A-4E37-9089-29BD9248D848}" presName="text_3" presStyleLbl="node1" presStyleIdx="2" presStyleCnt="3">
        <dgm:presLayoutVars>
          <dgm:bulletEnabled val="1"/>
        </dgm:presLayoutVars>
      </dgm:prSet>
      <dgm:spPr/>
      <dgm:t>
        <a:bodyPr/>
        <a:lstStyle/>
        <a:p>
          <a:endParaRPr lang="es-ES"/>
        </a:p>
      </dgm:t>
    </dgm:pt>
    <dgm:pt modelId="{61016D12-0649-4C82-8292-7535477749B5}" type="pres">
      <dgm:prSet presAssocID="{1B9D0B31-487A-4E37-9089-29BD9248D848}" presName="accent_3" presStyleCnt="0"/>
      <dgm:spPr/>
    </dgm:pt>
    <dgm:pt modelId="{03E22C9B-22C5-410B-BCDC-DC20D70C08B4}" type="pres">
      <dgm:prSet presAssocID="{1B9D0B31-487A-4E37-9089-29BD9248D848}" presName="accentRepeatNode" presStyleLbl="solidFgAcc1" presStyleIdx="2" presStyleCnt="3"/>
      <dgm:spPr>
        <a:blipFill rotWithShape="0">
          <a:blip xmlns:r="http://schemas.openxmlformats.org/officeDocument/2006/relationships" r:embed="rId3"/>
          <a:stretch>
            <a:fillRect/>
          </a:stretch>
        </a:blipFill>
      </dgm:spPr>
    </dgm:pt>
  </dgm:ptLst>
  <dgm:cxnLst>
    <dgm:cxn modelId="{57943D0D-F0E5-4148-A726-DC18FF5A22B5}" type="presOf" srcId="{1B9D0B31-487A-4E37-9089-29BD9248D848}" destId="{6C259D86-DECA-4867-83DB-FA297B2D1365}" srcOrd="0" destOrd="0" presId="urn:microsoft.com/office/officeart/2008/layout/VerticalCurvedList"/>
    <dgm:cxn modelId="{765030FD-18D6-4409-94E3-7E4A085768A5}" type="presOf" srcId="{65C51E46-3472-477B-A79B-F58E7AFA6A1A}" destId="{F939598C-3A80-4C86-915D-9C8FEB00EA29}" srcOrd="0" destOrd="0" presId="urn:microsoft.com/office/officeart/2008/layout/VerticalCurvedList"/>
    <dgm:cxn modelId="{3BD546F4-662E-44FB-A295-778BAB51B3F6}" srcId="{65C51E46-3472-477B-A79B-F58E7AFA6A1A}" destId="{1B9D0B31-487A-4E37-9089-29BD9248D848}" srcOrd="2" destOrd="0" parTransId="{AD9C4F2B-C961-48FD-9050-1F3679F06A2E}" sibTransId="{6FA712D5-C588-47FD-B7B0-E2318CE68789}"/>
    <dgm:cxn modelId="{3AF55160-0B55-4E10-A53E-C3540E370DC1}" type="presOf" srcId="{9E0165F8-9E38-4BB6-A26E-BB2F2D016E9A}" destId="{743F168D-148D-4682-9AF3-2061670FD9B0}" srcOrd="0" destOrd="0" presId="urn:microsoft.com/office/officeart/2008/layout/VerticalCurvedList"/>
    <dgm:cxn modelId="{6EC1A6CA-D450-445C-8248-19B3897329E7}" srcId="{65C51E46-3472-477B-A79B-F58E7AFA6A1A}" destId="{9E0165F8-9E38-4BB6-A26E-BB2F2D016E9A}" srcOrd="1" destOrd="0" parTransId="{5D6C80D3-B085-496A-8695-4802E0CB6268}" sibTransId="{E60A5B93-CCF6-4188-B692-E62421D6E56D}"/>
    <dgm:cxn modelId="{8CAB17D2-8F45-4648-B156-F920B9E2ECA1}" type="presOf" srcId="{F08B2097-7728-40C5-A214-13F1009D4A1C}" destId="{29896083-B6BD-489D-9A77-B41A2B62AC73}" srcOrd="0" destOrd="0" presId="urn:microsoft.com/office/officeart/2008/layout/VerticalCurvedList"/>
    <dgm:cxn modelId="{8BCC169E-5D95-40CA-8BE3-C3AC56D495F7}" srcId="{65C51E46-3472-477B-A79B-F58E7AFA6A1A}" destId="{F08B2097-7728-40C5-A214-13F1009D4A1C}" srcOrd="0" destOrd="0" parTransId="{65AB777C-B9CC-4F37-8BB3-CA87F94BAC28}" sibTransId="{F0793674-0F3F-4895-B5AC-E32571FBFE42}"/>
    <dgm:cxn modelId="{5CCC0F9E-2D1D-4691-B38B-B832D3C7F774}" type="presOf" srcId="{F0793674-0F3F-4895-B5AC-E32571FBFE42}" destId="{FFA2A880-4EBB-4F94-BD7D-FF59CA13FF2D}" srcOrd="0" destOrd="0" presId="urn:microsoft.com/office/officeart/2008/layout/VerticalCurvedList"/>
    <dgm:cxn modelId="{22860F8E-5A97-4A50-8227-7037583D08AB}" type="presParOf" srcId="{F939598C-3A80-4C86-915D-9C8FEB00EA29}" destId="{9FDFE2B2-5D6E-49AF-8238-96B2DABE74DF}" srcOrd="0" destOrd="0" presId="urn:microsoft.com/office/officeart/2008/layout/VerticalCurvedList"/>
    <dgm:cxn modelId="{6B408FEA-63C6-47B5-BF57-9EA813887480}" type="presParOf" srcId="{9FDFE2B2-5D6E-49AF-8238-96B2DABE74DF}" destId="{78625057-E9B5-432A-8C22-BEB173187A2E}" srcOrd="0" destOrd="0" presId="urn:microsoft.com/office/officeart/2008/layout/VerticalCurvedList"/>
    <dgm:cxn modelId="{45E3E354-744E-498A-B2DE-B4168053ED78}" type="presParOf" srcId="{78625057-E9B5-432A-8C22-BEB173187A2E}" destId="{CF523EDB-A748-4593-95C7-FA3947B65CFD}" srcOrd="0" destOrd="0" presId="urn:microsoft.com/office/officeart/2008/layout/VerticalCurvedList"/>
    <dgm:cxn modelId="{6779218D-98E2-422C-A1AE-1982C8153149}" type="presParOf" srcId="{78625057-E9B5-432A-8C22-BEB173187A2E}" destId="{FFA2A880-4EBB-4F94-BD7D-FF59CA13FF2D}" srcOrd="1" destOrd="0" presId="urn:microsoft.com/office/officeart/2008/layout/VerticalCurvedList"/>
    <dgm:cxn modelId="{49A03D25-254E-4D6D-ADEF-60CE2784BFA6}" type="presParOf" srcId="{78625057-E9B5-432A-8C22-BEB173187A2E}" destId="{1DA2B6FC-CDF3-41A4-A7CE-6AA93FD29C0B}" srcOrd="2" destOrd="0" presId="urn:microsoft.com/office/officeart/2008/layout/VerticalCurvedList"/>
    <dgm:cxn modelId="{BD958242-0B2A-401D-9FCE-6A0744F116A8}" type="presParOf" srcId="{78625057-E9B5-432A-8C22-BEB173187A2E}" destId="{7130AB12-1432-4BB0-BC16-62671D26EE44}" srcOrd="3" destOrd="0" presId="urn:microsoft.com/office/officeart/2008/layout/VerticalCurvedList"/>
    <dgm:cxn modelId="{62FA54E1-973D-4016-9850-689FD4694CE4}" type="presParOf" srcId="{9FDFE2B2-5D6E-49AF-8238-96B2DABE74DF}" destId="{29896083-B6BD-489D-9A77-B41A2B62AC73}" srcOrd="1" destOrd="0" presId="urn:microsoft.com/office/officeart/2008/layout/VerticalCurvedList"/>
    <dgm:cxn modelId="{BEE1E035-1931-49D6-A7AD-60BE584D5505}" type="presParOf" srcId="{9FDFE2B2-5D6E-49AF-8238-96B2DABE74DF}" destId="{9F801A8A-E146-4FEF-AA15-A406495C2948}" srcOrd="2" destOrd="0" presId="urn:microsoft.com/office/officeart/2008/layout/VerticalCurvedList"/>
    <dgm:cxn modelId="{E4F3DE7A-50B1-4F4C-886C-D02D9FECB54D}" type="presParOf" srcId="{9F801A8A-E146-4FEF-AA15-A406495C2948}" destId="{3A97C323-BD72-4013-8A7C-E169186A4997}" srcOrd="0" destOrd="0" presId="urn:microsoft.com/office/officeart/2008/layout/VerticalCurvedList"/>
    <dgm:cxn modelId="{00C55D36-E473-4CDC-B9F2-35306882ABF9}" type="presParOf" srcId="{9FDFE2B2-5D6E-49AF-8238-96B2DABE74DF}" destId="{743F168D-148D-4682-9AF3-2061670FD9B0}" srcOrd="3" destOrd="0" presId="urn:microsoft.com/office/officeart/2008/layout/VerticalCurvedList"/>
    <dgm:cxn modelId="{8369AF28-A354-40E7-AE49-084896B46739}" type="presParOf" srcId="{9FDFE2B2-5D6E-49AF-8238-96B2DABE74DF}" destId="{C6F1FCF8-B0C6-43D3-AB4F-D5B3564A1C3D}" srcOrd="4" destOrd="0" presId="urn:microsoft.com/office/officeart/2008/layout/VerticalCurvedList"/>
    <dgm:cxn modelId="{178AB16E-3F3F-4346-A89D-8F066C91E21C}" type="presParOf" srcId="{C6F1FCF8-B0C6-43D3-AB4F-D5B3564A1C3D}" destId="{8E83C2DE-A4D1-4411-9449-D28AB11C3B8F}" srcOrd="0" destOrd="0" presId="urn:microsoft.com/office/officeart/2008/layout/VerticalCurvedList"/>
    <dgm:cxn modelId="{2DF7EBFB-DFFF-4271-835C-0E1A85032B47}" type="presParOf" srcId="{9FDFE2B2-5D6E-49AF-8238-96B2DABE74DF}" destId="{6C259D86-DECA-4867-83DB-FA297B2D1365}" srcOrd="5" destOrd="0" presId="urn:microsoft.com/office/officeart/2008/layout/VerticalCurvedList"/>
    <dgm:cxn modelId="{4F367642-3BFE-48A3-9FDB-F168F8F9649A}" type="presParOf" srcId="{9FDFE2B2-5D6E-49AF-8238-96B2DABE74DF}" destId="{61016D12-0649-4C82-8292-7535477749B5}" srcOrd="6" destOrd="0" presId="urn:microsoft.com/office/officeart/2008/layout/VerticalCurvedList"/>
    <dgm:cxn modelId="{5C4AC19C-AB92-4C1E-9CB7-5229257503A0}" type="presParOf" srcId="{61016D12-0649-4C82-8292-7535477749B5}" destId="{03E22C9B-22C5-410B-BCDC-DC20D70C08B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38F790A-5491-43BC-A7FF-99AB13A18BAA}"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s-ES"/>
        </a:p>
      </dgm:t>
    </dgm:pt>
    <dgm:pt modelId="{43D27F0D-4C8F-4760-9923-1D56C1CDF97D}">
      <dgm:prSet phldrT="[Texto]" custT="1"/>
      <dgm:spPr>
        <a:solidFill>
          <a:schemeClr val="accent1"/>
        </a:solidFill>
      </dgm:spPr>
      <dgm:t>
        <a:bodyPr/>
        <a:lstStyle/>
        <a:p>
          <a:r>
            <a:rPr lang="es-ES" sz="2000" dirty="0" smtClean="0">
              <a:solidFill>
                <a:schemeClr val="bg1"/>
              </a:solidFill>
            </a:rPr>
            <a:t>Fuentes Móviles</a:t>
          </a:r>
          <a:endParaRPr lang="es-ES" sz="2000" dirty="0">
            <a:solidFill>
              <a:schemeClr val="bg1"/>
            </a:solidFill>
          </a:endParaRPr>
        </a:p>
      </dgm:t>
    </dgm:pt>
    <dgm:pt modelId="{EEEA1C1F-E4C2-4F3C-9C93-8AA23EEC307B}" type="parTrans" cxnId="{E69B5DCE-E335-4522-8AA2-3DEB3C369043}">
      <dgm:prSet/>
      <dgm:spPr/>
      <dgm:t>
        <a:bodyPr/>
        <a:lstStyle/>
        <a:p>
          <a:endParaRPr lang="es-ES"/>
        </a:p>
      </dgm:t>
    </dgm:pt>
    <dgm:pt modelId="{532B7BAF-2292-48F6-B591-618943C1A9D4}" type="sibTrans" cxnId="{E69B5DCE-E335-4522-8AA2-3DEB3C369043}">
      <dgm:prSet/>
      <dgm:spPr/>
      <dgm:t>
        <a:bodyPr/>
        <a:lstStyle/>
        <a:p>
          <a:endParaRPr lang="es-ES"/>
        </a:p>
      </dgm:t>
    </dgm:pt>
    <dgm:pt modelId="{ED343887-C920-4B11-9142-EC51F976D05D}">
      <dgm:prSet phldrT="[Texto]" custT="1"/>
      <dgm:spPr/>
      <dgm:t>
        <a:bodyPr/>
        <a:lstStyle/>
        <a:p>
          <a:r>
            <a:rPr lang="es-ES" sz="1400" dirty="0" smtClean="0"/>
            <a:t>Según la empresa UrbaPark existe una afluencia diaria de aproximadamente 2000 vehículos al campus</a:t>
          </a:r>
          <a:endParaRPr lang="es-ES" sz="1400" dirty="0"/>
        </a:p>
      </dgm:t>
    </dgm:pt>
    <dgm:pt modelId="{689C88B2-A0C7-4EBE-BF48-4825AC6701B0}" type="parTrans" cxnId="{A8D2EBB0-2756-451B-8E81-3B853F23B345}">
      <dgm:prSet/>
      <dgm:spPr/>
      <dgm:t>
        <a:bodyPr/>
        <a:lstStyle/>
        <a:p>
          <a:endParaRPr lang="es-ES"/>
        </a:p>
      </dgm:t>
    </dgm:pt>
    <dgm:pt modelId="{8343FB48-64D9-407B-8213-36BF7644D6E6}" type="sibTrans" cxnId="{A8D2EBB0-2756-451B-8E81-3B853F23B345}">
      <dgm:prSet/>
      <dgm:spPr/>
      <dgm:t>
        <a:bodyPr/>
        <a:lstStyle/>
        <a:p>
          <a:endParaRPr lang="es-ES"/>
        </a:p>
      </dgm:t>
    </dgm:pt>
    <dgm:pt modelId="{64812567-3700-4B17-9C32-878F949A4117}">
      <dgm:prSet phldrT="[Texto]" custT="1"/>
      <dgm:spPr/>
      <dgm:t>
        <a:bodyPr/>
        <a:lstStyle/>
        <a:p>
          <a:r>
            <a:rPr lang="es-ES" sz="1400" dirty="0" smtClean="0"/>
            <a:t>Según datos estadísticos del Peaje sobre la A.G.R, existe un flujo de 65  590 vehículos livianos y 5364 buses.</a:t>
          </a:r>
          <a:endParaRPr lang="es-ES" sz="1400" dirty="0"/>
        </a:p>
      </dgm:t>
    </dgm:pt>
    <dgm:pt modelId="{5289EA9D-98EF-4E1F-8CFD-3B7D13460966}" type="parTrans" cxnId="{60D140D3-EDEA-4F59-85E0-F3354899B2B6}">
      <dgm:prSet/>
      <dgm:spPr/>
      <dgm:t>
        <a:bodyPr/>
        <a:lstStyle/>
        <a:p>
          <a:endParaRPr lang="es-ES"/>
        </a:p>
      </dgm:t>
    </dgm:pt>
    <dgm:pt modelId="{15CC39EB-FBED-4217-B52E-6D4423255DE8}" type="sibTrans" cxnId="{60D140D3-EDEA-4F59-85E0-F3354899B2B6}">
      <dgm:prSet/>
      <dgm:spPr/>
      <dgm:t>
        <a:bodyPr/>
        <a:lstStyle/>
        <a:p>
          <a:endParaRPr lang="es-ES"/>
        </a:p>
      </dgm:t>
    </dgm:pt>
    <dgm:pt modelId="{D3AE32F0-E97F-489B-86D6-454339419ED9}" type="pres">
      <dgm:prSet presAssocID="{538F790A-5491-43BC-A7FF-99AB13A18BAA}" presName="hierChild1" presStyleCnt="0">
        <dgm:presLayoutVars>
          <dgm:orgChart val="1"/>
          <dgm:chPref val="1"/>
          <dgm:dir/>
          <dgm:animOne val="branch"/>
          <dgm:animLvl val="lvl"/>
          <dgm:resizeHandles/>
        </dgm:presLayoutVars>
      </dgm:prSet>
      <dgm:spPr/>
      <dgm:t>
        <a:bodyPr/>
        <a:lstStyle/>
        <a:p>
          <a:endParaRPr lang="es-ES"/>
        </a:p>
      </dgm:t>
    </dgm:pt>
    <dgm:pt modelId="{3F599CC2-67CB-42F6-922D-9A2612C9519C}" type="pres">
      <dgm:prSet presAssocID="{43D27F0D-4C8F-4760-9923-1D56C1CDF97D}" presName="hierRoot1" presStyleCnt="0">
        <dgm:presLayoutVars>
          <dgm:hierBranch val="init"/>
        </dgm:presLayoutVars>
      </dgm:prSet>
      <dgm:spPr/>
    </dgm:pt>
    <dgm:pt modelId="{36F67582-9F83-4050-94F6-DA264BC1B677}" type="pres">
      <dgm:prSet presAssocID="{43D27F0D-4C8F-4760-9923-1D56C1CDF97D}" presName="rootComposite1" presStyleCnt="0"/>
      <dgm:spPr/>
    </dgm:pt>
    <dgm:pt modelId="{C336DBDC-1116-409A-A5AA-ADD65E2BA201}" type="pres">
      <dgm:prSet presAssocID="{43D27F0D-4C8F-4760-9923-1D56C1CDF97D}" presName="rootText1" presStyleLbl="node0" presStyleIdx="0" presStyleCnt="1" custScaleX="88055" custScaleY="60836" custLinFactNeighborX="-3206" custLinFactNeighborY="1045">
        <dgm:presLayoutVars>
          <dgm:chPref val="3"/>
        </dgm:presLayoutVars>
      </dgm:prSet>
      <dgm:spPr/>
      <dgm:t>
        <a:bodyPr/>
        <a:lstStyle/>
        <a:p>
          <a:endParaRPr lang="es-ES"/>
        </a:p>
      </dgm:t>
    </dgm:pt>
    <dgm:pt modelId="{85B4F12D-0980-4068-B379-DC37D60D7AEC}" type="pres">
      <dgm:prSet presAssocID="{43D27F0D-4C8F-4760-9923-1D56C1CDF97D}" presName="rootConnector1" presStyleLbl="node1" presStyleIdx="0" presStyleCnt="0"/>
      <dgm:spPr/>
      <dgm:t>
        <a:bodyPr/>
        <a:lstStyle/>
        <a:p>
          <a:endParaRPr lang="es-ES"/>
        </a:p>
      </dgm:t>
    </dgm:pt>
    <dgm:pt modelId="{3E325905-93AC-491C-AC18-91437E34F50C}" type="pres">
      <dgm:prSet presAssocID="{43D27F0D-4C8F-4760-9923-1D56C1CDF97D}" presName="hierChild2" presStyleCnt="0"/>
      <dgm:spPr/>
    </dgm:pt>
    <dgm:pt modelId="{884FB800-E08D-4305-AF82-6DD089A46A40}" type="pres">
      <dgm:prSet presAssocID="{689C88B2-A0C7-4EBE-BF48-4825AC6701B0}" presName="Name64" presStyleLbl="parChTrans1D2" presStyleIdx="0" presStyleCnt="2"/>
      <dgm:spPr/>
      <dgm:t>
        <a:bodyPr/>
        <a:lstStyle/>
        <a:p>
          <a:endParaRPr lang="es-ES"/>
        </a:p>
      </dgm:t>
    </dgm:pt>
    <dgm:pt modelId="{84311B2F-6FBC-4636-9FCB-D2328B494ED0}" type="pres">
      <dgm:prSet presAssocID="{ED343887-C920-4B11-9142-EC51F976D05D}" presName="hierRoot2" presStyleCnt="0">
        <dgm:presLayoutVars>
          <dgm:hierBranch val="init"/>
        </dgm:presLayoutVars>
      </dgm:prSet>
      <dgm:spPr/>
    </dgm:pt>
    <dgm:pt modelId="{16E2DA4C-AD5F-4344-A213-350DE0980E68}" type="pres">
      <dgm:prSet presAssocID="{ED343887-C920-4B11-9142-EC51F976D05D}" presName="rootComposite" presStyleCnt="0"/>
      <dgm:spPr/>
    </dgm:pt>
    <dgm:pt modelId="{3E87B504-674F-402E-A900-C2DF3542776A}" type="pres">
      <dgm:prSet presAssocID="{ED343887-C920-4B11-9142-EC51F976D05D}" presName="rootText" presStyleLbl="node2" presStyleIdx="0" presStyleCnt="2" custScaleX="164996">
        <dgm:presLayoutVars>
          <dgm:chPref val="3"/>
        </dgm:presLayoutVars>
      </dgm:prSet>
      <dgm:spPr/>
      <dgm:t>
        <a:bodyPr/>
        <a:lstStyle/>
        <a:p>
          <a:endParaRPr lang="es-ES"/>
        </a:p>
      </dgm:t>
    </dgm:pt>
    <dgm:pt modelId="{3936728A-3D82-41F9-92A9-4A6EA0D7E76B}" type="pres">
      <dgm:prSet presAssocID="{ED343887-C920-4B11-9142-EC51F976D05D}" presName="rootConnector" presStyleLbl="node2" presStyleIdx="0" presStyleCnt="2"/>
      <dgm:spPr/>
      <dgm:t>
        <a:bodyPr/>
        <a:lstStyle/>
        <a:p>
          <a:endParaRPr lang="es-ES"/>
        </a:p>
      </dgm:t>
    </dgm:pt>
    <dgm:pt modelId="{BF5E7B18-708E-480B-B3B7-EF1A6DE9F0A0}" type="pres">
      <dgm:prSet presAssocID="{ED343887-C920-4B11-9142-EC51F976D05D}" presName="hierChild4" presStyleCnt="0"/>
      <dgm:spPr/>
    </dgm:pt>
    <dgm:pt modelId="{963D4055-46BB-4202-AFB8-7D9EC23A4794}" type="pres">
      <dgm:prSet presAssocID="{ED343887-C920-4B11-9142-EC51F976D05D}" presName="hierChild5" presStyleCnt="0"/>
      <dgm:spPr/>
    </dgm:pt>
    <dgm:pt modelId="{E1D6BCC5-D80C-42AE-9C25-3B7E7EC3E9AF}" type="pres">
      <dgm:prSet presAssocID="{5289EA9D-98EF-4E1F-8CFD-3B7D13460966}" presName="Name64" presStyleLbl="parChTrans1D2" presStyleIdx="1" presStyleCnt="2"/>
      <dgm:spPr/>
      <dgm:t>
        <a:bodyPr/>
        <a:lstStyle/>
        <a:p>
          <a:endParaRPr lang="es-ES"/>
        </a:p>
      </dgm:t>
    </dgm:pt>
    <dgm:pt modelId="{3439F6A4-A63B-4C56-B0FE-3492EDA6486E}" type="pres">
      <dgm:prSet presAssocID="{64812567-3700-4B17-9C32-878F949A4117}" presName="hierRoot2" presStyleCnt="0">
        <dgm:presLayoutVars>
          <dgm:hierBranch val="init"/>
        </dgm:presLayoutVars>
      </dgm:prSet>
      <dgm:spPr/>
    </dgm:pt>
    <dgm:pt modelId="{054E4F8A-31AF-441C-8E20-5B3D7D1378BF}" type="pres">
      <dgm:prSet presAssocID="{64812567-3700-4B17-9C32-878F949A4117}" presName="rootComposite" presStyleCnt="0"/>
      <dgm:spPr/>
    </dgm:pt>
    <dgm:pt modelId="{69CB3F9A-99FE-4106-B91E-C4E178985287}" type="pres">
      <dgm:prSet presAssocID="{64812567-3700-4B17-9C32-878F949A4117}" presName="rootText" presStyleLbl="node2" presStyleIdx="1" presStyleCnt="2" custScaleX="165460" custScaleY="103516">
        <dgm:presLayoutVars>
          <dgm:chPref val="3"/>
        </dgm:presLayoutVars>
      </dgm:prSet>
      <dgm:spPr/>
      <dgm:t>
        <a:bodyPr/>
        <a:lstStyle/>
        <a:p>
          <a:endParaRPr lang="es-ES"/>
        </a:p>
      </dgm:t>
    </dgm:pt>
    <dgm:pt modelId="{46BE0113-EB29-4D19-BEE3-93C7AB4986CE}" type="pres">
      <dgm:prSet presAssocID="{64812567-3700-4B17-9C32-878F949A4117}" presName="rootConnector" presStyleLbl="node2" presStyleIdx="1" presStyleCnt="2"/>
      <dgm:spPr/>
      <dgm:t>
        <a:bodyPr/>
        <a:lstStyle/>
        <a:p>
          <a:endParaRPr lang="es-ES"/>
        </a:p>
      </dgm:t>
    </dgm:pt>
    <dgm:pt modelId="{521167C4-FE09-4B38-ABC0-18F111774923}" type="pres">
      <dgm:prSet presAssocID="{64812567-3700-4B17-9C32-878F949A4117}" presName="hierChild4" presStyleCnt="0"/>
      <dgm:spPr/>
    </dgm:pt>
    <dgm:pt modelId="{3245D4E8-2105-4E44-B8A2-F60E0AFD5820}" type="pres">
      <dgm:prSet presAssocID="{64812567-3700-4B17-9C32-878F949A4117}" presName="hierChild5" presStyleCnt="0"/>
      <dgm:spPr/>
    </dgm:pt>
    <dgm:pt modelId="{19950469-2CB3-495D-8FA3-64AD09EAF5DA}" type="pres">
      <dgm:prSet presAssocID="{43D27F0D-4C8F-4760-9923-1D56C1CDF97D}" presName="hierChild3" presStyleCnt="0"/>
      <dgm:spPr/>
    </dgm:pt>
  </dgm:ptLst>
  <dgm:cxnLst>
    <dgm:cxn modelId="{98B0B96C-5C0C-48DC-99C4-2CBC822F4182}" type="presOf" srcId="{5289EA9D-98EF-4E1F-8CFD-3B7D13460966}" destId="{E1D6BCC5-D80C-42AE-9C25-3B7E7EC3E9AF}" srcOrd="0" destOrd="0" presId="urn:microsoft.com/office/officeart/2009/3/layout/HorizontalOrganizationChart"/>
    <dgm:cxn modelId="{CBEDC09F-626F-404B-BA40-9A25827BEC29}" type="presOf" srcId="{64812567-3700-4B17-9C32-878F949A4117}" destId="{69CB3F9A-99FE-4106-B91E-C4E178985287}" srcOrd="0" destOrd="0" presId="urn:microsoft.com/office/officeart/2009/3/layout/HorizontalOrganizationChart"/>
    <dgm:cxn modelId="{E69B5DCE-E335-4522-8AA2-3DEB3C369043}" srcId="{538F790A-5491-43BC-A7FF-99AB13A18BAA}" destId="{43D27F0D-4C8F-4760-9923-1D56C1CDF97D}" srcOrd="0" destOrd="0" parTransId="{EEEA1C1F-E4C2-4F3C-9C93-8AA23EEC307B}" sibTransId="{532B7BAF-2292-48F6-B591-618943C1A9D4}"/>
    <dgm:cxn modelId="{7A084261-DB35-415D-957D-359C4D916694}" type="presOf" srcId="{64812567-3700-4B17-9C32-878F949A4117}" destId="{46BE0113-EB29-4D19-BEE3-93C7AB4986CE}" srcOrd="1" destOrd="0" presId="urn:microsoft.com/office/officeart/2009/3/layout/HorizontalOrganizationChart"/>
    <dgm:cxn modelId="{A8D2EBB0-2756-451B-8E81-3B853F23B345}" srcId="{43D27F0D-4C8F-4760-9923-1D56C1CDF97D}" destId="{ED343887-C920-4B11-9142-EC51F976D05D}" srcOrd="0" destOrd="0" parTransId="{689C88B2-A0C7-4EBE-BF48-4825AC6701B0}" sibTransId="{8343FB48-64D9-407B-8213-36BF7644D6E6}"/>
    <dgm:cxn modelId="{665F7D6A-2AA6-4F36-9B4E-8FAC9A6E6560}" type="presOf" srcId="{ED343887-C920-4B11-9142-EC51F976D05D}" destId="{3936728A-3D82-41F9-92A9-4A6EA0D7E76B}" srcOrd="1" destOrd="0" presId="urn:microsoft.com/office/officeart/2009/3/layout/HorizontalOrganizationChart"/>
    <dgm:cxn modelId="{60D140D3-EDEA-4F59-85E0-F3354899B2B6}" srcId="{43D27F0D-4C8F-4760-9923-1D56C1CDF97D}" destId="{64812567-3700-4B17-9C32-878F949A4117}" srcOrd="1" destOrd="0" parTransId="{5289EA9D-98EF-4E1F-8CFD-3B7D13460966}" sibTransId="{15CC39EB-FBED-4217-B52E-6D4423255DE8}"/>
    <dgm:cxn modelId="{DFAB30BB-1863-4446-9011-CA16CF378F36}" type="presOf" srcId="{689C88B2-A0C7-4EBE-BF48-4825AC6701B0}" destId="{884FB800-E08D-4305-AF82-6DD089A46A40}" srcOrd="0" destOrd="0" presId="urn:microsoft.com/office/officeart/2009/3/layout/HorizontalOrganizationChart"/>
    <dgm:cxn modelId="{B27141DF-4935-4A1C-A8EF-70581A840A30}" type="presOf" srcId="{538F790A-5491-43BC-A7FF-99AB13A18BAA}" destId="{D3AE32F0-E97F-489B-86D6-454339419ED9}" srcOrd="0" destOrd="0" presId="urn:microsoft.com/office/officeart/2009/3/layout/HorizontalOrganizationChart"/>
    <dgm:cxn modelId="{D855078B-ACD8-4B45-A6E5-F9D88B497A95}" type="presOf" srcId="{ED343887-C920-4B11-9142-EC51F976D05D}" destId="{3E87B504-674F-402E-A900-C2DF3542776A}" srcOrd="0" destOrd="0" presId="urn:microsoft.com/office/officeart/2009/3/layout/HorizontalOrganizationChart"/>
    <dgm:cxn modelId="{C915E5FD-0E08-4FFB-9075-9A1B77FBD0CA}" type="presOf" srcId="{43D27F0D-4C8F-4760-9923-1D56C1CDF97D}" destId="{85B4F12D-0980-4068-B379-DC37D60D7AEC}" srcOrd="1" destOrd="0" presId="urn:microsoft.com/office/officeart/2009/3/layout/HorizontalOrganizationChart"/>
    <dgm:cxn modelId="{4EEECEA4-D5D3-4E15-A76A-5394DA3708B3}" type="presOf" srcId="{43D27F0D-4C8F-4760-9923-1D56C1CDF97D}" destId="{C336DBDC-1116-409A-A5AA-ADD65E2BA201}" srcOrd="0" destOrd="0" presId="urn:microsoft.com/office/officeart/2009/3/layout/HorizontalOrganizationChart"/>
    <dgm:cxn modelId="{8A8DC85E-3088-4DDA-8486-84F13BA4D0AF}" type="presParOf" srcId="{D3AE32F0-E97F-489B-86D6-454339419ED9}" destId="{3F599CC2-67CB-42F6-922D-9A2612C9519C}" srcOrd="0" destOrd="0" presId="urn:microsoft.com/office/officeart/2009/3/layout/HorizontalOrganizationChart"/>
    <dgm:cxn modelId="{4C63E796-97B3-4917-8E69-E2A781C28F95}" type="presParOf" srcId="{3F599CC2-67CB-42F6-922D-9A2612C9519C}" destId="{36F67582-9F83-4050-94F6-DA264BC1B677}" srcOrd="0" destOrd="0" presId="urn:microsoft.com/office/officeart/2009/3/layout/HorizontalOrganizationChart"/>
    <dgm:cxn modelId="{4A050F04-3B10-48CB-AE79-F21C02574A08}" type="presParOf" srcId="{36F67582-9F83-4050-94F6-DA264BC1B677}" destId="{C336DBDC-1116-409A-A5AA-ADD65E2BA201}" srcOrd="0" destOrd="0" presId="urn:microsoft.com/office/officeart/2009/3/layout/HorizontalOrganizationChart"/>
    <dgm:cxn modelId="{104A608B-5903-4523-8F89-0F91CC7A866F}" type="presParOf" srcId="{36F67582-9F83-4050-94F6-DA264BC1B677}" destId="{85B4F12D-0980-4068-B379-DC37D60D7AEC}" srcOrd="1" destOrd="0" presId="urn:microsoft.com/office/officeart/2009/3/layout/HorizontalOrganizationChart"/>
    <dgm:cxn modelId="{D950CB05-3394-43D5-B3A7-F81D1D425C1F}" type="presParOf" srcId="{3F599CC2-67CB-42F6-922D-9A2612C9519C}" destId="{3E325905-93AC-491C-AC18-91437E34F50C}" srcOrd="1" destOrd="0" presId="urn:microsoft.com/office/officeart/2009/3/layout/HorizontalOrganizationChart"/>
    <dgm:cxn modelId="{AD390C66-B3FA-49C3-AE44-FBD9985F459D}" type="presParOf" srcId="{3E325905-93AC-491C-AC18-91437E34F50C}" destId="{884FB800-E08D-4305-AF82-6DD089A46A40}" srcOrd="0" destOrd="0" presId="urn:microsoft.com/office/officeart/2009/3/layout/HorizontalOrganizationChart"/>
    <dgm:cxn modelId="{AD9CEEDB-8264-4B9B-8C91-8743D2F72D99}" type="presParOf" srcId="{3E325905-93AC-491C-AC18-91437E34F50C}" destId="{84311B2F-6FBC-4636-9FCB-D2328B494ED0}" srcOrd="1" destOrd="0" presId="urn:microsoft.com/office/officeart/2009/3/layout/HorizontalOrganizationChart"/>
    <dgm:cxn modelId="{DE166CDD-6B66-4783-8E6D-0C1CFBE2E3F8}" type="presParOf" srcId="{84311B2F-6FBC-4636-9FCB-D2328B494ED0}" destId="{16E2DA4C-AD5F-4344-A213-350DE0980E68}" srcOrd="0" destOrd="0" presId="urn:microsoft.com/office/officeart/2009/3/layout/HorizontalOrganizationChart"/>
    <dgm:cxn modelId="{6F925576-65B5-4C68-A6FB-587231F0B28F}" type="presParOf" srcId="{16E2DA4C-AD5F-4344-A213-350DE0980E68}" destId="{3E87B504-674F-402E-A900-C2DF3542776A}" srcOrd="0" destOrd="0" presId="urn:microsoft.com/office/officeart/2009/3/layout/HorizontalOrganizationChart"/>
    <dgm:cxn modelId="{A2326E89-F51A-4EE4-B902-DA7C84E34F7D}" type="presParOf" srcId="{16E2DA4C-AD5F-4344-A213-350DE0980E68}" destId="{3936728A-3D82-41F9-92A9-4A6EA0D7E76B}" srcOrd="1" destOrd="0" presId="urn:microsoft.com/office/officeart/2009/3/layout/HorizontalOrganizationChart"/>
    <dgm:cxn modelId="{07BC85E4-EC7B-411E-AB02-94692E6BA2E9}" type="presParOf" srcId="{84311B2F-6FBC-4636-9FCB-D2328B494ED0}" destId="{BF5E7B18-708E-480B-B3B7-EF1A6DE9F0A0}" srcOrd="1" destOrd="0" presId="urn:microsoft.com/office/officeart/2009/3/layout/HorizontalOrganizationChart"/>
    <dgm:cxn modelId="{53D8C5F7-1051-4111-989A-2CBCFA43F2E1}" type="presParOf" srcId="{84311B2F-6FBC-4636-9FCB-D2328B494ED0}" destId="{963D4055-46BB-4202-AFB8-7D9EC23A4794}" srcOrd="2" destOrd="0" presId="urn:microsoft.com/office/officeart/2009/3/layout/HorizontalOrganizationChart"/>
    <dgm:cxn modelId="{E6FC69F6-38A3-4881-92FD-16D09980EAEE}" type="presParOf" srcId="{3E325905-93AC-491C-AC18-91437E34F50C}" destId="{E1D6BCC5-D80C-42AE-9C25-3B7E7EC3E9AF}" srcOrd="2" destOrd="0" presId="urn:microsoft.com/office/officeart/2009/3/layout/HorizontalOrganizationChart"/>
    <dgm:cxn modelId="{8726760C-62BE-454C-8796-B000A6564787}" type="presParOf" srcId="{3E325905-93AC-491C-AC18-91437E34F50C}" destId="{3439F6A4-A63B-4C56-B0FE-3492EDA6486E}" srcOrd="3" destOrd="0" presId="urn:microsoft.com/office/officeart/2009/3/layout/HorizontalOrganizationChart"/>
    <dgm:cxn modelId="{EA22FA34-232C-4324-A1CB-9A58E3059214}" type="presParOf" srcId="{3439F6A4-A63B-4C56-B0FE-3492EDA6486E}" destId="{054E4F8A-31AF-441C-8E20-5B3D7D1378BF}" srcOrd="0" destOrd="0" presId="urn:microsoft.com/office/officeart/2009/3/layout/HorizontalOrganizationChart"/>
    <dgm:cxn modelId="{6F3C7A57-689B-416A-A2BC-CD16909D59DD}" type="presParOf" srcId="{054E4F8A-31AF-441C-8E20-5B3D7D1378BF}" destId="{69CB3F9A-99FE-4106-B91E-C4E178985287}" srcOrd="0" destOrd="0" presId="urn:microsoft.com/office/officeart/2009/3/layout/HorizontalOrganizationChart"/>
    <dgm:cxn modelId="{136A3168-9904-41D6-AC2E-E227E9229309}" type="presParOf" srcId="{054E4F8A-31AF-441C-8E20-5B3D7D1378BF}" destId="{46BE0113-EB29-4D19-BEE3-93C7AB4986CE}" srcOrd="1" destOrd="0" presId="urn:microsoft.com/office/officeart/2009/3/layout/HorizontalOrganizationChart"/>
    <dgm:cxn modelId="{CAA7F017-6DDB-4ACD-93F6-06DAE91B2B01}" type="presParOf" srcId="{3439F6A4-A63B-4C56-B0FE-3492EDA6486E}" destId="{521167C4-FE09-4B38-ABC0-18F111774923}" srcOrd="1" destOrd="0" presId="urn:microsoft.com/office/officeart/2009/3/layout/HorizontalOrganizationChart"/>
    <dgm:cxn modelId="{3214EBE4-FD7A-4312-B9A1-1A794E3D5C67}" type="presParOf" srcId="{3439F6A4-A63B-4C56-B0FE-3492EDA6486E}" destId="{3245D4E8-2105-4E44-B8A2-F60E0AFD5820}" srcOrd="2" destOrd="0" presId="urn:microsoft.com/office/officeart/2009/3/layout/HorizontalOrganizationChart"/>
    <dgm:cxn modelId="{BA9BE65E-6FA6-48A0-A21B-E84DCABDF7F5}" type="presParOf" srcId="{3F599CC2-67CB-42F6-922D-9A2612C9519C}" destId="{19950469-2CB3-495D-8FA3-64AD09EAF5D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7DE8393-B7B0-46B0-A555-3E34A3E3F10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CD2DE79-D312-46CA-A1EC-7A9B197D8D5A}">
      <dgm:prSet phldrT="[Texto]"/>
      <dgm:spPr/>
      <dgm:t>
        <a:bodyPr/>
        <a:lstStyle/>
        <a:p>
          <a:r>
            <a:rPr lang="es-ES" dirty="0" smtClean="0"/>
            <a:t>Fuentes Fijas</a:t>
          </a:r>
          <a:endParaRPr lang="es-ES" dirty="0"/>
        </a:p>
      </dgm:t>
    </dgm:pt>
    <dgm:pt modelId="{7CBA2035-C568-4EFB-B844-DC16E38E6392}" type="parTrans" cxnId="{C8F45875-058F-447A-94AB-94AFBF651959}">
      <dgm:prSet/>
      <dgm:spPr/>
      <dgm:t>
        <a:bodyPr/>
        <a:lstStyle/>
        <a:p>
          <a:endParaRPr lang="es-ES"/>
        </a:p>
      </dgm:t>
    </dgm:pt>
    <dgm:pt modelId="{26359026-A3E9-46B6-91AA-48DFA7DA9884}" type="sibTrans" cxnId="{C8F45875-058F-447A-94AB-94AFBF651959}">
      <dgm:prSet/>
      <dgm:spPr/>
      <dgm:t>
        <a:bodyPr/>
        <a:lstStyle/>
        <a:p>
          <a:endParaRPr lang="es-ES"/>
        </a:p>
      </dgm:t>
    </dgm:pt>
    <dgm:pt modelId="{2DC6C03B-B2A0-4B7F-8DF7-FA69DDEA3599}">
      <dgm:prSet phldrT="[Texto]"/>
      <dgm:spPr/>
      <dgm:t>
        <a:bodyPr/>
        <a:lstStyle/>
        <a:p>
          <a:r>
            <a:rPr lang="es-ES" dirty="0" smtClean="0"/>
            <a:t>Empresa Fabril S.A.</a:t>
          </a:r>
          <a:endParaRPr lang="es-ES" dirty="0"/>
        </a:p>
      </dgm:t>
    </dgm:pt>
    <dgm:pt modelId="{10641DBD-3BF8-4F59-8FD3-758BA215DBA2}" type="parTrans" cxnId="{9B9D031F-B3CC-4AFF-A0BA-86B272AD24B8}">
      <dgm:prSet/>
      <dgm:spPr/>
      <dgm:t>
        <a:bodyPr/>
        <a:lstStyle/>
        <a:p>
          <a:endParaRPr lang="es-ES"/>
        </a:p>
      </dgm:t>
    </dgm:pt>
    <dgm:pt modelId="{5CAC8880-8312-4D2F-BB2C-99D7383DC8F7}" type="sibTrans" cxnId="{9B9D031F-B3CC-4AFF-A0BA-86B272AD24B8}">
      <dgm:prSet/>
      <dgm:spPr/>
      <dgm:t>
        <a:bodyPr/>
        <a:lstStyle/>
        <a:p>
          <a:endParaRPr lang="es-ES"/>
        </a:p>
      </dgm:t>
    </dgm:pt>
    <dgm:pt modelId="{97C0A7D2-6A90-457B-95AF-F1DFED93CC8D}">
      <dgm:prSet phldrT="[Texto]"/>
      <dgm:spPr/>
      <dgm:t>
        <a:bodyPr/>
        <a:lstStyle/>
        <a:p>
          <a:r>
            <a:rPr lang="es-ES" dirty="0" smtClean="0"/>
            <a:t>Laboratorios </a:t>
          </a:r>
          <a:endParaRPr lang="es-ES" dirty="0"/>
        </a:p>
      </dgm:t>
    </dgm:pt>
    <dgm:pt modelId="{883497BA-06FA-40B6-B245-878B2F029E65}" type="parTrans" cxnId="{D355B8D0-8A5B-41BD-BB18-59DA3FEB041C}">
      <dgm:prSet/>
      <dgm:spPr/>
      <dgm:t>
        <a:bodyPr/>
        <a:lstStyle/>
        <a:p>
          <a:endParaRPr lang="es-ES"/>
        </a:p>
      </dgm:t>
    </dgm:pt>
    <dgm:pt modelId="{CBF9EE5A-EF4C-43AA-A71D-7A4872F1118F}" type="sibTrans" cxnId="{D355B8D0-8A5B-41BD-BB18-59DA3FEB041C}">
      <dgm:prSet/>
      <dgm:spPr/>
      <dgm:t>
        <a:bodyPr/>
        <a:lstStyle/>
        <a:p>
          <a:endParaRPr lang="es-ES"/>
        </a:p>
      </dgm:t>
    </dgm:pt>
    <dgm:pt modelId="{A8C07012-D8DC-40ED-B619-32F127B97828}">
      <dgm:prSet phldrT="[Texto]"/>
      <dgm:spPr/>
      <dgm:t>
        <a:bodyPr/>
        <a:lstStyle/>
        <a:p>
          <a:r>
            <a:rPr lang="es-ES" dirty="0" smtClean="0"/>
            <a:t>Generador eléctrico</a:t>
          </a:r>
          <a:endParaRPr lang="es-ES" dirty="0"/>
        </a:p>
      </dgm:t>
    </dgm:pt>
    <dgm:pt modelId="{0D0E44D6-A813-4958-9A71-61FDE2B36334}" type="parTrans" cxnId="{592A9DBD-7D47-49FB-96F5-3278E96BD9F9}">
      <dgm:prSet/>
      <dgm:spPr/>
      <dgm:t>
        <a:bodyPr/>
        <a:lstStyle/>
        <a:p>
          <a:endParaRPr lang="es-ES"/>
        </a:p>
      </dgm:t>
    </dgm:pt>
    <dgm:pt modelId="{07D5A2CE-32D2-40A6-B770-57A6B0308613}" type="sibTrans" cxnId="{592A9DBD-7D47-49FB-96F5-3278E96BD9F9}">
      <dgm:prSet/>
      <dgm:spPr/>
      <dgm:t>
        <a:bodyPr/>
        <a:lstStyle/>
        <a:p>
          <a:endParaRPr lang="es-ES"/>
        </a:p>
      </dgm:t>
    </dgm:pt>
    <dgm:pt modelId="{8F80D7A4-55D7-45AD-BDF4-B504F99797C7}">
      <dgm:prSet phldrT="[Texto]"/>
      <dgm:spPr/>
      <dgm:t>
        <a:bodyPr/>
        <a:lstStyle/>
        <a:p>
          <a:r>
            <a:rPr lang="es-ES" dirty="0" smtClean="0"/>
            <a:t>Comedor politécnico  </a:t>
          </a:r>
          <a:endParaRPr lang="es-ES" dirty="0"/>
        </a:p>
      </dgm:t>
    </dgm:pt>
    <dgm:pt modelId="{4E119CAC-3BB0-4475-BF54-CC5C925D5405}" type="parTrans" cxnId="{8EAF67CD-EDF2-4B86-935E-1425B0E204E0}">
      <dgm:prSet/>
      <dgm:spPr/>
      <dgm:t>
        <a:bodyPr/>
        <a:lstStyle/>
        <a:p>
          <a:endParaRPr lang="es-ES"/>
        </a:p>
      </dgm:t>
    </dgm:pt>
    <dgm:pt modelId="{0B74CF40-055D-49C9-B56D-E8DD1D948351}" type="sibTrans" cxnId="{8EAF67CD-EDF2-4B86-935E-1425B0E204E0}">
      <dgm:prSet/>
      <dgm:spPr/>
      <dgm:t>
        <a:bodyPr/>
        <a:lstStyle/>
        <a:p>
          <a:endParaRPr lang="es-ES"/>
        </a:p>
      </dgm:t>
    </dgm:pt>
    <dgm:pt modelId="{988BF8AD-DBFC-45BB-BC67-E0451911F457}" type="pres">
      <dgm:prSet presAssocID="{B7DE8393-B7B0-46B0-A555-3E34A3E3F102}" presName="linear" presStyleCnt="0">
        <dgm:presLayoutVars>
          <dgm:dir/>
          <dgm:animLvl val="lvl"/>
          <dgm:resizeHandles val="exact"/>
        </dgm:presLayoutVars>
      </dgm:prSet>
      <dgm:spPr/>
      <dgm:t>
        <a:bodyPr/>
        <a:lstStyle/>
        <a:p>
          <a:endParaRPr lang="es-ES"/>
        </a:p>
      </dgm:t>
    </dgm:pt>
    <dgm:pt modelId="{B5FDC8C7-61A5-4E9D-BBD4-E73946277B9C}" type="pres">
      <dgm:prSet presAssocID="{CCD2DE79-D312-46CA-A1EC-7A9B197D8D5A}" presName="parentLin" presStyleCnt="0"/>
      <dgm:spPr/>
    </dgm:pt>
    <dgm:pt modelId="{68CF0DAD-149C-44B2-966D-40D3A72667E6}" type="pres">
      <dgm:prSet presAssocID="{CCD2DE79-D312-46CA-A1EC-7A9B197D8D5A}" presName="parentLeftMargin" presStyleLbl="node1" presStyleIdx="0" presStyleCnt="1"/>
      <dgm:spPr/>
      <dgm:t>
        <a:bodyPr/>
        <a:lstStyle/>
        <a:p>
          <a:endParaRPr lang="es-ES"/>
        </a:p>
      </dgm:t>
    </dgm:pt>
    <dgm:pt modelId="{3CCAE1F7-FC99-45A8-8F41-6750378145E4}" type="pres">
      <dgm:prSet presAssocID="{CCD2DE79-D312-46CA-A1EC-7A9B197D8D5A}" presName="parentText" presStyleLbl="node1" presStyleIdx="0" presStyleCnt="1">
        <dgm:presLayoutVars>
          <dgm:chMax val="0"/>
          <dgm:bulletEnabled val="1"/>
        </dgm:presLayoutVars>
      </dgm:prSet>
      <dgm:spPr/>
      <dgm:t>
        <a:bodyPr/>
        <a:lstStyle/>
        <a:p>
          <a:endParaRPr lang="es-ES"/>
        </a:p>
      </dgm:t>
    </dgm:pt>
    <dgm:pt modelId="{AEB9DE80-7DDC-45BF-91FF-D16E1A31A591}" type="pres">
      <dgm:prSet presAssocID="{CCD2DE79-D312-46CA-A1EC-7A9B197D8D5A}" presName="negativeSpace" presStyleCnt="0"/>
      <dgm:spPr/>
    </dgm:pt>
    <dgm:pt modelId="{EE1E313E-B150-4A49-A76D-6650009E26C7}" type="pres">
      <dgm:prSet presAssocID="{CCD2DE79-D312-46CA-A1EC-7A9B197D8D5A}" presName="childText" presStyleLbl="conFgAcc1" presStyleIdx="0" presStyleCnt="1">
        <dgm:presLayoutVars>
          <dgm:bulletEnabled val="1"/>
        </dgm:presLayoutVars>
      </dgm:prSet>
      <dgm:spPr/>
      <dgm:t>
        <a:bodyPr/>
        <a:lstStyle/>
        <a:p>
          <a:endParaRPr lang="es-ES"/>
        </a:p>
      </dgm:t>
    </dgm:pt>
  </dgm:ptLst>
  <dgm:cxnLst>
    <dgm:cxn modelId="{592A9DBD-7D47-49FB-96F5-3278E96BD9F9}" srcId="{CCD2DE79-D312-46CA-A1EC-7A9B197D8D5A}" destId="{A8C07012-D8DC-40ED-B619-32F127B97828}" srcOrd="2" destOrd="0" parTransId="{0D0E44D6-A813-4958-9A71-61FDE2B36334}" sibTransId="{07D5A2CE-32D2-40A6-B770-57A6B0308613}"/>
    <dgm:cxn modelId="{8EAF67CD-EDF2-4B86-935E-1425B0E204E0}" srcId="{CCD2DE79-D312-46CA-A1EC-7A9B197D8D5A}" destId="{8F80D7A4-55D7-45AD-BDF4-B504F99797C7}" srcOrd="3" destOrd="0" parTransId="{4E119CAC-3BB0-4475-BF54-CC5C925D5405}" sibTransId="{0B74CF40-055D-49C9-B56D-E8DD1D948351}"/>
    <dgm:cxn modelId="{C8F45875-058F-447A-94AB-94AFBF651959}" srcId="{B7DE8393-B7B0-46B0-A555-3E34A3E3F102}" destId="{CCD2DE79-D312-46CA-A1EC-7A9B197D8D5A}" srcOrd="0" destOrd="0" parTransId="{7CBA2035-C568-4EFB-B844-DC16E38E6392}" sibTransId="{26359026-A3E9-46B6-91AA-48DFA7DA9884}"/>
    <dgm:cxn modelId="{16B1DC7E-E1B4-4E76-B498-856402274A5F}" type="presOf" srcId="{A8C07012-D8DC-40ED-B619-32F127B97828}" destId="{EE1E313E-B150-4A49-A76D-6650009E26C7}" srcOrd="0" destOrd="2" presId="urn:microsoft.com/office/officeart/2005/8/layout/list1"/>
    <dgm:cxn modelId="{0E999422-B675-47A8-B092-8F8A1524A621}" type="presOf" srcId="{8F80D7A4-55D7-45AD-BDF4-B504F99797C7}" destId="{EE1E313E-B150-4A49-A76D-6650009E26C7}" srcOrd="0" destOrd="3" presId="urn:microsoft.com/office/officeart/2005/8/layout/list1"/>
    <dgm:cxn modelId="{D355B8D0-8A5B-41BD-BB18-59DA3FEB041C}" srcId="{CCD2DE79-D312-46CA-A1EC-7A9B197D8D5A}" destId="{97C0A7D2-6A90-457B-95AF-F1DFED93CC8D}" srcOrd="1" destOrd="0" parTransId="{883497BA-06FA-40B6-B245-878B2F029E65}" sibTransId="{CBF9EE5A-EF4C-43AA-A71D-7A4872F1118F}"/>
    <dgm:cxn modelId="{722C2627-4B0A-432C-A891-57821F358C97}" type="presOf" srcId="{CCD2DE79-D312-46CA-A1EC-7A9B197D8D5A}" destId="{68CF0DAD-149C-44B2-966D-40D3A72667E6}" srcOrd="0" destOrd="0" presId="urn:microsoft.com/office/officeart/2005/8/layout/list1"/>
    <dgm:cxn modelId="{5FBE5176-3E06-4D36-BFE7-6A44D2978B08}" type="presOf" srcId="{2DC6C03B-B2A0-4B7F-8DF7-FA69DDEA3599}" destId="{EE1E313E-B150-4A49-A76D-6650009E26C7}" srcOrd="0" destOrd="0" presId="urn:microsoft.com/office/officeart/2005/8/layout/list1"/>
    <dgm:cxn modelId="{E338DBD7-FD00-44D2-A4B1-1EDEBE589F8A}" type="presOf" srcId="{B7DE8393-B7B0-46B0-A555-3E34A3E3F102}" destId="{988BF8AD-DBFC-45BB-BC67-E0451911F457}" srcOrd="0" destOrd="0" presId="urn:microsoft.com/office/officeart/2005/8/layout/list1"/>
    <dgm:cxn modelId="{908F6800-EDB7-4FF7-AC55-1563F4F66C86}" type="presOf" srcId="{CCD2DE79-D312-46CA-A1EC-7A9B197D8D5A}" destId="{3CCAE1F7-FC99-45A8-8F41-6750378145E4}" srcOrd="1" destOrd="0" presId="urn:microsoft.com/office/officeart/2005/8/layout/list1"/>
    <dgm:cxn modelId="{9B9D031F-B3CC-4AFF-A0BA-86B272AD24B8}" srcId="{CCD2DE79-D312-46CA-A1EC-7A9B197D8D5A}" destId="{2DC6C03B-B2A0-4B7F-8DF7-FA69DDEA3599}" srcOrd="0" destOrd="0" parTransId="{10641DBD-3BF8-4F59-8FD3-758BA215DBA2}" sibTransId="{5CAC8880-8312-4D2F-BB2C-99D7383DC8F7}"/>
    <dgm:cxn modelId="{D56E80ED-4DC0-4A7D-9B97-12E419CFE77C}" type="presOf" srcId="{97C0A7D2-6A90-457B-95AF-F1DFED93CC8D}" destId="{EE1E313E-B150-4A49-A76D-6650009E26C7}" srcOrd="0" destOrd="1" presId="urn:microsoft.com/office/officeart/2005/8/layout/list1"/>
    <dgm:cxn modelId="{61B80E16-9740-4FA5-AF85-1275C7AD43E3}" type="presParOf" srcId="{988BF8AD-DBFC-45BB-BC67-E0451911F457}" destId="{B5FDC8C7-61A5-4E9D-BBD4-E73946277B9C}" srcOrd="0" destOrd="0" presId="urn:microsoft.com/office/officeart/2005/8/layout/list1"/>
    <dgm:cxn modelId="{E6B64233-342B-459A-95EB-B79553C0D356}" type="presParOf" srcId="{B5FDC8C7-61A5-4E9D-BBD4-E73946277B9C}" destId="{68CF0DAD-149C-44B2-966D-40D3A72667E6}" srcOrd="0" destOrd="0" presId="urn:microsoft.com/office/officeart/2005/8/layout/list1"/>
    <dgm:cxn modelId="{365FCA41-03D5-4440-8C4D-9CBD6CA71809}" type="presParOf" srcId="{B5FDC8C7-61A5-4E9D-BBD4-E73946277B9C}" destId="{3CCAE1F7-FC99-45A8-8F41-6750378145E4}" srcOrd="1" destOrd="0" presId="urn:microsoft.com/office/officeart/2005/8/layout/list1"/>
    <dgm:cxn modelId="{D4184947-A9D9-41CA-BBA4-55A51B8A102E}" type="presParOf" srcId="{988BF8AD-DBFC-45BB-BC67-E0451911F457}" destId="{AEB9DE80-7DDC-45BF-91FF-D16E1A31A591}" srcOrd="1" destOrd="0" presId="urn:microsoft.com/office/officeart/2005/8/layout/list1"/>
    <dgm:cxn modelId="{CF179122-A75B-42CD-9E09-DB18053289A5}" type="presParOf" srcId="{988BF8AD-DBFC-45BB-BC67-E0451911F457}" destId="{EE1E313E-B150-4A49-A76D-6650009E26C7}"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BA1844-5AB1-43EE-B16B-74F8ADEEC41D}" type="doc">
      <dgm:prSet loTypeId="urn:microsoft.com/office/officeart/2005/8/layout/chevron2" loCatId="list" qsTypeId="urn:microsoft.com/office/officeart/2005/8/quickstyle/3d1" qsCatId="3D" csTypeId="urn:microsoft.com/office/officeart/2005/8/colors/colorful4" csCatId="colorful" phldr="1"/>
      <dgm:spPr/>
      <dgm:t>
        <a:bodyPr/>
        <a:lstStyle/>
        <a:p>
          <a:endParaRPr lang="es-ES"/>
        </a:p>
      </dgm:t>
    </dgm:pt>
    <dgm:pt modelId="{3D8975F4-B5E4-43E3-BE67-E1C398165F88}">
      <dgm:prSet phldrT="[Texto]"/>
      <dgm:spPr/>
      <dgm:t>
        <a:bodyPr/>
        <a:lstStyle/>
        <a:p>
          <a:r>
            <a:rPr lang="es-ES" dirty="0" smtClean="0"/>
            <a:t> </a:t>
          </a:r>
          <a:endParaRPr lang="es-ES" dirty="0"/>
        </a:p>
      </dgm:t>
    </dgm:pt>
    <dgm:pt modelId="{4EC4C3C5-36A6-448D-AAE8-B8296AE651C4}" type="parTrans" cxnId="{723010B5-67BC-4D64-B8BB-BC6C1CA9DC22}">
      <dgm:prSet/>
      <dgm:spPr/>
      <dgm:t>
        <a:bodyPr/>
        <a:lstStyle/>
        <a:p>
          <a:endParaRPr lang="es-ES"/>
        </a:p>
      </dgm:t>
    </dgm:pt>
    <dgm:pt modelId="{5932D2E8-70EF-4EF5-8F58-8A1E003EF272}" type="sibTrans" cxnId="{723010B5-67BC-4D64-B8BB-BC6C1CA9DC22}">
      <dgm:prSet/>
      <dgm:spPr/>
      <dgm:t>
        <a:bodyPr/>
        <a:lstStyle/>
        <a:p>
          <a:endParaRPr lang="es-ES"/>
        </a:p>
      </dgm:t>
    </dgm:pt>
    <dgm:pt modelId="{542C4D60-CE46-4F09-BBBF-66D44061AE33}">
      <dgm:prSet phldrT="[Texto]"/>
      <dgm:spPr/>
      <dgm:t>
        <a:bodyPr/>
        <a:lstStyle/>
        <a:p>
          <a:r>
            <a:rPr lang="es-ES" dirty="0" smtClean="0"/>
            <a:t>Se estima que en Europa se produce una pérdida de calidad de vida de una semana por persona dentro de una familia tipo.</a:t>
          </a:r>
          <a:endParaRPr lang="es-ES" dirty="0"/>
        </a:p>
      </dgm:t>
    </dgm:pt>
    <dgm:pt modelId="{D468595C-9C9B-43E7-BC33-75600E51DD6E}" type="parTrans" cxnId="{004D3D11-E287-4FFC-9589-78753631E36C}">
      <dgm:prSet/>
      <dgm:spPr/>
      <dgm:t>
        <a:bodyPr/>
        <a:lstStyle/>
        <a:p>
          <a:endParaRPr lang="es-ES"/>
        </a:p>
      </dgm:t>
    </dgm:pt>
    <dgm:pt modelId="{DC9BC0DE-91BD-4FF6-B362-55AADBB34657}" type="sibTrans" cxnId="{004D3D11-E287-4FFC-9589-78753631E36C}">
      <dgm:prSet/>
      <dgm:spPr/>
      <dgm:t>
        <a:bodyPr/>
        <a:lstStyle/>
        <a:p>
          <a:endParaRPr lang="es-ES"/>
        </a:p>
      </dgm:t>
    </dgm:pt>
    <dgm:pt modelId="{0FE66978-1FC6-4EC7-9CC6-2C55B5E9887A}">
      <dgm:prSet phldrT="[Texto]"/>
      <dgm:spPr/>
      <dgm:t>
        <a:bodyPr/>
        <a:lstStyle/>
        <a:p>
          <a:r>
            <a:rPr lang="es-ES" dirty="0" smtClean="0"/>
            <a:t> </a:t>
          </a:r>
          <a:endParaRPr lang="es-ES" dirty="0"/>
        </a:p>
      </dgm:t>
    </dgm:pt>
    <dgm:pt modelId="{58E16814-69A3-46EA-B6DD-BA3ECDB92291}" type="parTrans" cxnId="{A0B66872-2550-4775-97A8-78FAFD297D45}">
      <dgm:prSet/>
      <dgm:spPr/>
      <dgm:t>
        <a:bodyPr/>
        <a:lstStyle/>
        <a:p>
          <a:endParaRPr lang="es-ES"/>
        </a:p>
      </dgm:t>
    </dgm:pt>
    <dgm:pt modelId="{900AD6F7-5DFB-43E1-9343-4215B38555F6}" type="sibTrans" cxnId="{A0B66872-2550-4775-97A8-78FAFD297D45}">
      <dgm:prSet/>
      <dgm:spPr/>
      <dgm:t>
        <a:bodyPr/>
        <a:lstStyle/>
        <a:p>
          <a:endParaRPr lang="es-ES"/>
        </a:p>
      </dgm:t>
    </dgm:pt>
    <dgm:pt modelId="{DCDAA08B-21A0-47BA-A93B-F7877B0AD246}">
      <dgm:prSet phldrT="[Texto]"/>
      <dgm:spPr/>
      <dgm:t>
        <a:bodyPr/>
        <a:lstStyle/>
        <a:p>
          <a:r>
            <a:rPr lang="es-ES" dirty="0" smtClean="0"/>
            <a:t>Según la OMS el impacto acústico origina pérdidas de 12000 millones de euros al año en la UE.</a:t>
          </a:r>
          <a:endParaRPr lang="es-ES" dirty="0"/>
        </a:p>
      </dgm:t>
    </dgm:pt>
    <dgm:pt modelId="{1846F6C4-968A-4018-BA0C-2ED7FE62F2D8}" type="parTrans" cxnId="{D7F06196-88E8-4198-99D9-9835B745BA5D}">
      <dgm:prSet/>
      <dgm:spPr/>
      <dgm:t>
        <a:bodyPr/>
        <a:lstStyle/>
        <a:p>
          <a:endParaRPr lang="es-ES"/>
        </a:p>
      </dgm:t>
    </dgm:pt>
    <dgm:pt modelId="{A967802E-1B30-4E32-A83A-FC803C7E467B}" type="sibTrans" cxnId="{D7F06196-88E8-4198-99D9-9835B745BA5D}">
      <dgm:prSet/>
      <dgm:spPr/>
      <dgm:t>
        <a:bodyPr/>
        <a:lstStyle/>
        <a:p>
          <a:endParaRPr lang="es-ES"/>
        </a:p>
      </dgm:t>
    </dgm:pt>
    <dgm:pt modelId="{15E7B57D-BFEB-4E73-A176-88A63AB3BADA}">
      <dgm:prSet phldrT="[Texto]"/>
      <dgm:spPr/>
      <dgm:t>
        <a:bodyPr/>
        <a:lstStyle/>
        <a:p>
          <a:r>
            <a:rPr lang="es-ES" dirty="0" smtClean="0"/>
            <a:t> </a:t>
          </a:r>
          <a:endParaRPr lang="es-ES" dirty="0"/>
        </a:p>
      </dgm:t>
    </dgm:pt>
    <dgm:pt modelId="{A50F2108-BB20-4291-AE57-8ADEDA39CB5E}" type="parTrans" cxnId="{EE09169D-E11E-4311-80B2-DB852D20DE5E}">
      <dgm:prSet/>
      <dgm:spPr/>
      <dgm:t>
        <a:bodyPr/>
        <a:lstStyle/>
        <a:p>
          <a:endParaRPr lang="es-ES"/>
        </a:p>
      </dgm:t>
    </dgm:pt>
    <dgm:pt modelId="{EF1EF560-4D04-4106-9A32-D6AD57EA3705}" type="sibTrans" cxnId="{EE09169D-E11E-4311-80B2-DB852D20DE5E}">
      <dgm:prSet/>
      <dgm:spPr/>
      <dgm:t>
        <a:bodyPr/>
        <a:lstStyle/>
        <a:p>
          <a:endParaRPr lang="es-ES"/>
        </a:p>
      </dgm:t>
    </dgm:pt>
    <dgm:pt modelId="{C116E9EB-F9C2-4008-A912-0740D960B7B8}">
      <dgm:prSet phldrT="[Texto]"/>
      <dgm:spPr/>
      <dgm:t>
        <a:bodyPr/>
        <a:lstStyle/>
        <a:p>
          <a:r>
            <a:rPr lang="es-ES" dirty="0" smtClean="0"/>
            <a:t>Por otro lado el ruido nocturno afecta negativamente a las habilidades cognitivas (aprendizaje y concentración) en las personas más jóvenes </a:t>
          </a:r>
          <a:endParaRPr lang="es-ES" dirty="0"/>
        </a:p>
      </dgm:t>
    </dgm:pt>
    <dgm:pt modelId="{DB214AB9-24C8-40CD-BC6C-48F670359E24}" type="parTrans" cxnId="{1E647F22-317E-4CC7-8E3D-5A1F43B98B45}">
      <dgm:prSet/>
      <dgm:spPr/>
      <dgm:t>
        <a:bodyPr/>
        <a:lstStyle/>
        <a:p>
          <a:endParaRPr lang="es-ES"/>
        </a:p>
      </dgm:t>
    </dgm:pt>
    <dgm:pt modelId="{2FE0623A-68F0-4588-B55D-BAA50C76DE48}" type="sibTrans" cxnId="{1E647F22-317E-4CC7-8E3D-5A1F43B98B45}">
      <dgm:prSet/>
      <dgm:spPr/>
      <dgm:t>
        <a:bodyPr/>
        <a:lstStyle/>
        <a:p>
          <a:endParaRPr lang="es-ES"/>
        </a:p>
      </dgm:t>
    </dgm:pt>
    <dgm:pt modelId="{7B8134CE-B50F-46DB-885F-3A285E22D579}" type="pres">
      <dgm:prSet presAssocID="{60BA1844-5AB1-43EE-B16B-74F8ADEEC41D}" presName="linearFlow" presStyleCnt="0">
        <dgm:presLayoutVars>
          <dgm:dir/>
          <dgm:animLvl val="lvl"/>
          <dgm:resizeHandles val="exact"/>
        </dgm:presLayoutVars>
      </dgm:prSet>
      <dgm:spPr/>
      <dgm:t>
        <a:bodyPr/>
        <a:lstStyle/>
        <a:p>
          <a:endParaRPr lang="es-ES"/>
        </a:p>
      </dgm:t>
    </dgm:pt>
    <dgm:pt modelId="{AC504268-ECD0-49E7-9AC7-F1B4FE89FF47}" type="pres">
      <dgm:prSet presAssocID="{3D8975F4-B5E4-43E3-BE67-E1C398165F88}" presName="composite" presStyleCnt="0"/>
      <dgm:spPr/>
    </dgm:pt>
    <dgm:pt modelId="{67BC196B-542F-4608-B31A-F40A350FCB83}" type="pres">
      <dgm:prSet presAssocID="{3D8975F4-B5E4-43E3-BE67-E1C398165F88}" presName="parentText" presStyleLbl="alignNode1" presStyleIdx="0" presStyleCnt="3">
        <dgm:presLayoutVars>
          <dgm:chMax val="1"/>
          <dgm:bulletEnabled val="1"/>
        </dgm:presLayoutVars>
      </dgm:prSet>
      <dgm:spPr/>
      <dgm:t>
        <a:bodyPr/>
        <a:lstStyle/>
        <a:p>
          <a:endParaRPr lang="es-ES"/>
        </a:p>
      </dgm:t>
    </dgm:pt>
    <dgm:pt modelId="{AD0B87EC-8611-4504-A759-63A5CD7EBDFD}" type="pres">
      <dgm:prSet presAssocID="{3D8975F4-B5E4-43E3-BE67-E1C398165F88}" presName="descendantText" presStyleLbl="alignAcc1" presStyleIdx="0" presStyleCnt="3">
        <dgm:presLayoutVars>
          <dgm:bulletEnabled val="1"/>
        </dgm:presLayoutVars>
      </dgm:prSet>
      <dgm:spPr/>
      <dgm:t>
        <a:bodyPr/>
        <a:lstStyle/>
        <a:p>
          <a:endParaRPr lang="es-ES"/>
        </a:p>
      </dgm:t>
    </dgm:pt>
    <dgm:pt modelId="{46900FCB-948C-4F95-9D2F-CD8076FC4DAC}" type="pres">
      <dgm:prSet presAssocID="{5932D2E8-70EF-4EF5-8F58-8A1E003EF272}" presName="sp" presStyleCnt="0"/>
      <dgm:spPr/>
    </dgm:pt>
    <dgm:pt modelId="{B2FC26EC-2181-426A-A0EE-0A568E522B15}" type="pres">
      <dgm:prSet presAssocID="{0FE66978-1FC6-4EC7-9CC6-2C55B5E9887A}" presName="composite" presStyleCnt="0"/>
      <dgm:spPr/>
    </dgm:pt>
    <dgm:pt modelId="{B97166D4-6B3E-4E59-A88A-C1F708F38608}" type="pres">
      <dgm:prSet presAssocID="{0FE66978-1FC6-4EC7-9CC6-2C55B5E9887A}" presName="parentText" presStyleLbl="alignNode1" presStyleIdx="1" presStyleCnt="3">
        <dgm:presLayoutVars>
          <dgm:chMax val="1"/>
          <dgm:bulletEnabled val="1"/>
        </dgm:presLayoutVars>
      </dgm:prSet>
      <dgm:spPr/>
      <dgm:t>
        <a:bodyPr/>
        <a:lstStyle/>
        <a:p>
          <a:endParaRPr lang="es-ES"/>
        </a:p>
      </dgm:t>
    </dgm:pt>
    <dgm:pt modelId="{73739B5E-EE09-4868-8C5A-149E8C47C672}" type="pres">
      <dgm:prSet presAssocID="{0FE66978-1FC6-4EC7-9CC6-2C55B5E9887A}" presName="descendantText" presStyleLbl="alignAcc1" presStyleIdx="1" presStyleCnt="3">
        <dgm:presLayoutVars>
          <dgm:bulletEnabled val="1"/>
        </dgm:presLayoutVars>
      </dgm:prSet>
      <dgm:spPr/>
      <dgm:t>
        <a:bodyPr/>
        <a:lstStyle/>
        <a:p>
          <a:endParaRPr lang="es-ES"/>
        </a:p>
      </dgm:t>
    </dgm:pt>
    <dgm:pt modelId="{67C82C07-8E6C-4DB2-97FA-17E57F9750A7}" type="pres">
      <dgm:prSet presAssocID="{900AD6F7-5DFB-43E1-9343-4215B38555F6}" presName="sp" presStyleCnt="0"/>
      <dgm:spPr/>
    </dgm:pt>
    <dgm:pt modelId="{E87979D2-6A40-4DAE-A2A0-EAD78F69F013}" type="pres">
      <dgm:prSet presAssocID="{15E7B57D-BFEB-4E73-A176-88A63AB3BADA}" presName="composite" presStyleCnt="0"/>
      <dgm:spPr/>
    </dgm:pt>
    <dgm:pt modelId="{6BACEDE1-698E-4548-91D9-1DCC5F20A674}" type="pres">
      <dgm:prSet presAssocID="{15E7B57D-BFEB-4E73-A176-88A63AB3BADA}" presName="parentText" presStyleLbl="alignNode1" presStyleIdx="2" presStyleCnt="3">
        <dgm:presLayoutVars>
          <dgm:chMax val="1"/>
          <dgm:bulletEnabled val="1"/>
        </dgm:presLayoutVars>
      </dgm:prSet>
      <dgm:spPr/>
      <dgm:t>
        <a:bodyPr/>
        <a:lstStyle/>
        <a:p>
          <a:endParaRPr lang="es-ES"/>
        </a:p>
      </dgm:t>
    </dgm:pt>
    <dgm:pt modelId="{E9D3DBBD-C43C-4ACC-B095-F4D0C9E07878}" type="pres">
      <dgm:prSet presAssocID="{15E7B57D-BFEB-4E73-A176-88A63AB3BADA}" presName="descendantText" presStyleLbl="alignAcc1" presStyleIdx="2" presStyleCnt="3">
        <dgm:presLayoutVars>
          <dgm:bulletEnabled val="1"/>
        </dgm:presLayoutVars>
      </dgm:prSet>
      <dgm:spPr/>
      <dgm:t>
        <a:bodyPr/>
        <a:lstStyle/>
        <a:p>
          <a:endParaRPr lang="es-ES"/>
        </a:p>
      </dgm:t>
    </dgm:pt>
  </dgm:ptLst>
  <dgm:cxnLst>
    <dgm:cxn modelId="{0EBA0B4E-1CE5-43A2-BA09-9A55F730F2D7}" type="presOf" srcId="{3D8975F4-B5E4-43E3-BE67-E1C398165F88}" destId="{67BC196B-542F-4608-B31A-F40A350FCB83}" srcOrd="0" destOrd="0" presId="urn:microsoft.com/office/officeart/2005/8/layout/chevron2"/>
    <dgm:cxn modelId="{65D9F353-5245-40F3-B682-1D9FFD84FA02}" type="presOf" srcId="{DCDAA08B-21A0-47BA-A93B-F7877B0AD246}" destId="{73739B5E-EE09-4868-8C5A-149E8C47C672}" srcOrd="0" destOrd="0" presId="urn:microsoft.com/office/officeart/2005/8/layout/chevron2"/>
    <dgm:cxn modelId="{EE09169D-E11E-4311-80B2-DB852D20DE5E}" srcId="{60BA1844-5AB1-43EE-B16B-74F8ADEEC41D}" destId="{15E7B57D-BFEB-4E73-A176-88A63AB3BADA}" srcOrd="2" destOrd="0" parTransId="{A50F2108-BB20-4291-AE57-8ADEDA39CB5E}" sibTransId="{EF1EF560-4D04-4106-9A32-D6AD57EA3705}"/>
    <dgm:cxn modelId="{62EF3042-E23D-4A6D-B8C8-3B8213C736F6}" type="presOf" srcId="{60BA1844-5AB1-43EE-B16B-74F8ADEEC41D}" destId="{7B8134CE-B50F-46DB-885F-3A285E22D579}" srcOrd="0" destOrd="0" presId="urn:microsoft.com/office/officeart/2005/8/layout/chevron2"/>
    <dgm:cxn modelId="{D7F06196-88E8-4198-99D9-9835B745BA5D}" srcId="{0FE66978-1FC6-4EC7-9CC6-2C55B5E9887A}" destId="{DCDAA08B-21A0-47BA-A93B-F7877B0AD246}" srcOrd="0" destOrd="0" parTransId="{1846F6C4-968A-4018-BA0C-2ED7FE62F2D8}" sibTransId="{A967802E-1B30-4E32-A83A-FC803C7E467B}"/>
    <dgm:cxn modelId="{9FB8A496-D4AD-4820-AFC4-3BD1B395330B}" type="presOf" srcId="{542C4D60-CE46-4F09-BBBF-66D44061AE33}" destId="{AD0B87EC-8611-4504-A759-63A5CD7EBDFD}" srcOrd="0" destOrd="0" presId="urn:microsoft.com/office/officeart/2005/8/layout/chevron2"/>
    <dgm:cxn modelId="{D4228ADF-7C2E-4DC2-BA80-B481D1094C6B}" type="presOf" srcId="{15E7B57D-BFEB-4E73-A176-88A63AB3BADA}" destId="{6BACEDE1-698E-4548-91D9-1DCC5F20A674}" srcOrd="0" destOrd="0" presId="urn:microsoft.com/office/officeart/2005/8/layout/chevron2"/>
    <dgm:cxn modelId="{154BE45B-4975-417A-BCE0-EBC202BDC9D6}" type="presOf" srcId="{0FE66978-1FC6-4EC7-9CC6-2C55B5E9887A}" destId="{B97166D4-6B3E-4E59-A88A-C1F708F38608}" srcOrd="0" destOrd="0" presId="urn:microsoft.com/office/officeart/2005/8/layout/chevron2"/>
    <dgm:cxn modelId="{1E647F22-317E-4CC7-8E3D-5A1F43B98B45}" srcId="{15E7B57D-BFEB-4E73-A176-88A63AB3BADA}" destId="{C116E9EB-F9C2-4008-A912-0740D960B7B8}" srcOrd="0" destOrd="0" parTransId="{DB214AB9-24C8-40CD-BC6C-48F670359E24}" sibTransId="{2FE0623A-68F0-4588-B55D-BAA50C76DE48}"/>
    <dgm:cxn modelId="{060B9116-0FA6-4127-8CD3-BE52AA3FAB73}" type="presOf" srcId="{C116E9EB-F9C2-4008-A912-0740D960B7B8}" destId="{E9D3DBBD-C43C-4ACC-B095-F4D0C9E07878}" srcOrd="0" destOrd="0" presId="urn:microsoft.com/office/officeart/2005/8/layout/chevron2"/>
    <dgm:cxn modelId="{004D3D11-E287-4FFC-9589-78753631E36C}" srcId="{3D8975F4-B5E4-43E3-BE67-E1C398165F88}" destId="{542C4D60-CE46-4F09-BBBF-66D44061AE33}" srcOrd="0" destOrd="0" parTransId="{D468595C-9C9B-43E7-BC33-75600E51DD6E}" sibTransId="{DC9BC0DE-91BD-4FF6-B362-55AADBB34657}"/>
    <dgm:cxn modelId="{723010B5-67BC-4D64-B8BB-BC6C1CA9DC22}" srcId="{60BA1844-5AB1-43EE-B16B-74F8ADEEC41D}" destId="{3D8975F4-B5E4-43E3-BE67-E1C398165F88}" srcOrd="0" destOrd="0" parTransId="{4EC4C3C5-36A6-448D-AAE8-B8296AE651C4}" sibTransId="{5932D2E8-70EF-4EF5-8F58-8A1E003EF272}"/>
    <dgm:cxn modelId="{A0B66872-2550-4775-97A8-78FAFD297D45}" srcId="{60BA1844-5AB1-43EE-B16B-74F8ADEEC41D}" destId="{0FE66978-1FC6-4EC7-9CC6-2C55B5E9887A}" srcOrd="1" destOrd="0" parTransId="{58E16814-69A3-46EA-B6DD-BA3ECDB92291}" sibTransId="{900AD6F7-5DFB-43E1-9343-4215B38555F6}"/>
    <dgm:cxn modelId="{5140BB0F-ACEE-4A6D-BA91-5AC1C6DA32AD}" type="presParOf" srcId="{7B8134CE-B50F-46DB-885F-3A285E22D579}" destId="{AC504268-ECD0-49E7-9AC7-F1B4FE89FF47}" srcOrd="0" destOrd="0" presId="urn:microsoft.com/office/officeart/2005/8/layout/chevron2"/>
    <dgm:cxn modelId="{CD5E8B4D-C9E9-4729-9481-CE69D0CB072C}" type="presParOf" srcId="{AC504268-ECD0-49E7-9AC7-F1B4FE89FF47}" destId="{67BC196B-542F-4608-B31A-F40A350FCB83}" srcOrd="0" destOrd="0" presId="urn:microsoft.com/office/officeart/2005/8/layout/chevron2"/>
    <dgm:cxn modelId="{8575F059-1396-43D9-9CD2-DB313F4E6317}" type="presParOf" srcId="{AC504268-ECD0-49E7-9AC7-F1B4FE89FF47}" destId="{AD0B87EC-8611-4504-A759-63A5CD7EBDFD}" srcOrd="1" destOrd="0" presId="urn:microsoft.com/office/officeart/2005/8/layout/chevron2"/>
    <dgm:cxn modelId="{B2F6A684-B415-477F-9252-F28E2A677A03}" type="presParOf" srcId="{7B8134CE-B50F-46DB-885F-3A285E22D579}" destId="{46900FCB-948C-4F95-9D2F-CD8076FC4DAC}" srcOrd="1" destOrd="0" presId="urn:microsoft.com/office/officeart/2005/8/layout/chevron2"/>
    <dgm:cxn modelId="{8051993E-F3D4-4651-BE9B-5D1DFEA9A1E6}" type="presParOf" srcId="{7B8134CE-B50F-46DB-885F-3A285E22D579}" destId="{B2FC26EC-2181-426A-A0EE-0A568E522B15}" srcOrd="2" destOrd="0" presId="urn:microsoft.com/office/officeart/2005/8/layout/chevron2"/>
    <dgm:cxn modelId="{817020BC-B103-4FB5-91CD-E8DEDB5AA0E5}" type="presParOf" srcId="{B2FC26EC-2181-426A-A0EE-0A568E522B15}" destId="{B97166D4-6B3E-4E59-A88A-C1F708F38608}" srcOrd="0" destOrd="0" presId="urn:microsoft.com/office/officeart/2005/8/layout/chevron2"/>
    <dgm:cxn modelId="{BB4F609F-AA85-49E4-8AC7-3A6A2A1A0850}" type="presParOf" srcId="{B2FC26EC-2181-426A-A0EE-0A568E522B15}" destId="{73739B5E-EE09-4868-8C5A-149E8C47C672}" srcOrd="1" destOrd="0" presId="urn:microsoft.com/office/officeart/2005/8/layout/chevron2"/>
    <dgm:cxn modelId="{4324187A-14E6-4FCD-A386-4561C8D6573A}" type="presParOf" srcId="{7B8134CE-B50F-46DB-885F-3A285E22D579}" destId="{67C82C07-8E6C-4DB2-97FA-17E57F9750A7}" srcOrd="3" destOrd="0" presId="urn:microsoft.com/office/officeart/2005/8/layout/chevron2"/>
    <dgm:cxn modelId="{10463736-A495-497C-9B30-858840C8CA61}" type="presParOf" srcId="{7B8134CE-B50F-46DB-885F-3A285E22D579}" destId="{E87979D2-6A40-4DAE-A2A0-EAD78F69F013}" srcOrd="4" destOrd="0" presId="urn:microsoft.com/office/officeart/2005/8/layout/chevron2"/>
    <dgm:cxn modelId="{EB675ED5-074C-40FB-A55B-BD9B12B6E589}" type="presParOf" srcId="{E87979D2-6A40-4DAE-A2A0-EAD78F69F013}" destId="{6BACEDE1-698E-4548-91D9-1DCC5F20A674}" srcOrd="0" destOrd="0" presId="urn:microsoft.com/office/officeart/2005/8/layout/chevron2"/>
    <dgm:cxn modelId="{BEE11036-D999-4364-8814-F7492E24400B}" type="presParOf" srcId="{E87979D2-6A40-4DAE-A2A0-EAD78F69F013}" destId="{E9D3DBBD-C43C-4ACC-B095-F4D0C9E078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53ACD0-D40F-4128-955D-7724ADFA4D9E}"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ES"/>
        </a:p>
      </dgm:t>
    </dgm:pt>
    <dgm:pt modelId="{B0568378-E617-4259-8461-A665C007570B}">
      <dgm:prSet phldrT="[Texto]" custT="1"/>
      <dgm:spPr/>
      <dgm:t>
        <a:bodyPr/>
        <a:lstStyle/>
        <a:p>
          <a:r>
            <a:rPr lang="es-ES" sz="1400" dirty="0" smtClean="0"/>
            <a:t>Interés en conocer la posible contaminación atmosférica y acústica </a:t>
          </a:r>
          <a:endParaRPr lang="es-ES" sz="1400" dirty="0"/>
        </a:p>
      </dgm:t>
    </dgm:pt>
    <dgm:pt modelId="{2A9B5C40-9E9C-4BB1-8A6A-199C36CCACA5}" type="parTrans" cxnId="{A4C0077D-9DD7-4A90-922A-E3703E6362A5}">
      <dgm:prSet/>
      <dgm:spPr/>
      <dgm:t>
        <a:bodyPr/>
        <a:lstStyle/>
        <a:p>
          <a:endParaRPr lang="es-ES"/>
        </a:p>
      </dgm:t>
    </dgm:pt>
    <dgm:pt modelId="{22B43590-5BE4-4870-9D78-2EE1FB2A2A82}" type="sibTrans" cxnId="{A4C0077D-9DD7-4A90-922A-E3703E6362A5}">
      <dgm:prSet/>
      <dgm:spPr/>
      <dgm:t>
        <a:bodyPr/>
        <a:lstStyle/>
        <a:p>
          <a:endParaRPr lang="es-ES"/>
        </a:p>
      </dgm:t>
    </dgm:pt>
    <dgm:pt modelId="{4DA94729-6812-40EE-9567-DD5AEDFB869A}">
      <dgm:prSet phldrT="[Texto]" custT="1"/>
      <dgm:spPr/>
      <dgm:t>
        <a:bodyPr/>
        <a:lstStyle/>
        <a:p>
          <a:r>
            <a:rPr lang="es-ES" sz="1400" dirty="0" smtClean="0"/>
            <a:t>Ausencia de monitoreo y estudio a nivel local </a:t>
          </a:r>
          <a:endParaRPr lang="es-ES" sz="1400" dirty="0"/>
        </a:p>
      </dgm:t>
    </dgm:pt>
    <dgm:pt modelId="{8FDD9355-742C-4683-832E-419CEAA0B8CD}" type="parTrans" cxnId="{D4380B9D-A316-484E-AE74-E691E2546534}">
      <dgm:prSet/>
      <dgm:spPr/>
      <dgm:t>
        <a:bodyPr/>
        <a:lstStyle/>
        <a:p>
          <a:endParaRPr lang="es-ES"/>
        </a:p>
      </dgm:t>
    </dgm:pt>
    <dgm:pt modelId="{BA66B44B-49E5-43F1-9AB4-D090E1CCD37A}" type="sibTrans" cxnId="{D4380B9D-A316-484E-AE74-E691E2546534}">
      <dgm:prSet/>
      <dgm:spPr/>
      <dgm:t>
        <a:bodyPr/>
        <a:lstStyle/>
        <a:p>
          <a:endParaRPr lang="es-ES"/>
        </a:p>
      </dgm:t>
    </dgm:pt>
    <dgm:pt modelId="{A140F90A-A2B6-4771-B7E3-3716A2C88123}">
      <dgm:prSet phldrT="[Texto]" custT="1"/>
      <dgm:spPr/>
      <dgm:t>
        <a:bodyPr/>
        <a:lstStyle/>
        <a:p>
          <a:r>
            <a:rPr lang="es-ES" sz="1400" dirty="0" smtClean="0"/>
            <a:t>Aumento de las fuentes fijas y  móviles de contaminación </a:t>
          </a:r>
          <a:endParaRPr lang="es-ES" sz="1400" dirty="0"/>
        </a:p>
      </dgm:t>
    </dgm:pt>
    <dgm:pt modelId="{21F3BE0F-A9F8-41CA-8E10-A71BF97E3464}" type="parTrans" cxnId="{126F713D-778C-4DB2-911C-BDC91F8F1912}">
      <dgm:prSet/>
      <dgm:spPr/>
      <dgm:t>
        <a:bodyPr/>
        <a:lstStyle/>
        <a:p>
          <a:endParaRPr lang="es-ES"/>
        </a:p>
      </dgm:t>
    </dgm:pt>
    <dgm:pt modelId="{4AE7AD29-C932-4DE4-9EED-FC4C70A891AA}" type="sibTrans" cxnId="{126F713D-778C-4DB2-911C-BDC91F8F1912}">
      <dgm:prSet/>
      <dgm:spPr/>
      <dgm:t>
        <a:bodyPr/>
        <a:lstStyle/>
        <a:p>
          <a:endParaRPr lang="es-ES"/>
        </a:p>
      </dgm:t>
    </dgm:pt>
    <dgm:pt modelId="{7CC3C890-A5A6-4989-AD26-9EDA5922B90D}" type="pres">
      <dgm:prSet presAssocID="{A553ACD0-D40F-4128-955D-7724ADFA4D9E}" presName="Name0" presStyleCnt="0">
        <dgm:presLayoutVars>
          <dgm:chMax val="7"/>
          <dgm:chPref val="7"/>
          <dgm:dir/>
          <dgm:animLvl val="lvl"/>
        </dgm:presLayoutVars>
      </dgm:prSet>
      <dgm:spPr/>
      <dgm:t>
        <a:bodyPr/>
        <a:lstStyle/>
        <a:p>
          <a:endParaRPr lang="es-ES"/>
        </a:p>
      </dgm:t>
    </dgm:pt>
    <dgm:pt modelId="{7A73729F-294F-4A4C-921E-65A4272F158C}" type="pres">
      <dgm:prSet presAssocID="{A140F90A-A2B6-4771-B7E3-3716A2C88123}" presName="Accent1" presStyleCnt="0"/>
      <dgm:spPr/>
      <dgm:t>
        <a:bodyPr/>
        <a:lstStyle/>
        <a:p>
          <a:endParaRPr lang="es-ES"/>
        </a:p>
      </dgm:t>
    </dgm:pt>
    <dgm:pt modelId="{2451B32D-87B1-4A4B-B8CB-BE79C926C172}" type="pres">
      <dgm:prSet presAssocID="{A140F90A-A2B6-4771-B7E3-3716A2C88123}" presName="Accent" presStyleLbl="node1" presStyleIdx="0" presStyleCnt="3"/>
      <dgm:spPr/>
      <dgm:t>
        <a:bodyPr/>
        <a:lstStyle/>
        <a:p>
          <a:endParaRPr lang="es-ES"/>
        </a:p>
      </dgm:t>
    </dgm:pt>
    <dgm:pt modelId="{1F6F4D1A-F119-4415-B251-753C2186156F}" type="pres">
      <dgm:prSet presAssocID="{A140F90A-A2B6-4771-B7E3-3716A2C88123}" presName="Parent1" presStyleLbl="revTx" presStyleIdx="0" presStyleCnt="3">
        <dgm:presLayoutVars>
          <dgm:chMax val="1"/>
          <dgm:chPref val="1"/>
          <dgm:bulletEnabled val="1"/>
        </dgm:presLayoutVars>
      </dgm:prSet>
      <dgm:spPr/>
      <dgm:t>
        <a:bodyPr/>
        <a:lstStyle/>
        <a:p>
          <a:endParaRPr lang="es-ES"/>
        </a:p>
      </dgm:t>
    </dgm:pt>
    <dgm:pt modelId="{D1E4AD95-DFE3-4D92-9F47-1AD86567BEC2}" type="pres">
      <dgm:prSet presAssocID="{B0568378-E617-4259-8461-A665C007570B}" presName="Accent2" presStyleCnt="0"/>
      <dgm:spPr/>
      <dgm:t>
        <a:bodyPr/>
        <a:lstStyle/>
        <a:p>
          <a:endParaRPr lang="es-ES"/>
        </a:p>
      </dgm:t>
    </dgm:pt>
    <dgm:pt modelId="{E97AB22A-A2C5-471D-93D7-DB474E25B539}" type="pres">
      <dgm:prSet presAssocID="{B0568378-E617-4259-8461-A665C007570B}" presName="Accent" presStyleLbl="node1" presStyleIdx="1" presStyleCnt="3" custScaleY="95048"/>
      <dgm:spPr/>
      <dgm:t>
        <a:bodyPr/>
        <a:lstStyle/>
        <a:p>
          <a:endParaRPr lang="es-ES"/>
        </a:p>
      </dgm:t>
    </dgm:pt>
    <dgm:pt modelId="{1DE5CFEE-BAB6-48A4-B4EE-C915C2E1BF30}" type="pres">
      <dgm:prSet presAssocID="{B0568378-E617-4259-8461-A665C007570B}" presName="Parent2" presStyleLbl="revTx" presStyleIdx="1" presStyleCnt="3">
        <dgm:presLayoutVars>
          <dgm:chMax val="1"/>
          <dgm:chPref val="1"/>
          <dgm:bulletEnabled val="1"/>
        </dgm:presLayoutVars>
      </dgm:prSet>
      <dgm:spPr/>
      <dgm:t>
        <a:bodyPr/>
        <a:lstStyle/>
        <a:p>
          <a:endParaRPr lang="es-ES"/>
        </a:p>
      </dgm:t>
    </dgm:pt>
    <dgm:pt modelId="{3D7DDAF4-3586-4A45-B3CC-8A5683E42B94}" type="pres">
      <dgm:prSet presAssocID="{4DA94729-6812-40EE-9567-DD5AEDFB869A}" presName="Accent3" presStyleCnt="0"/>
      <dgm:spPr/>
      <dgm:t>
        <a:bodyPr/>
        <a:lstStyle/>
        <a:p>
          <a:endParaRPr lang="es-ES"/>
        </a:p>
      </dgm:t>
    </dgm:pt>
    <dgm:pt modelId="{8870A50B-D661-439C-935E-4BE90BD4F8DE}" type="pres">
      <dgm:prSet presAssocID="{4DA94729-6812-40EE-9567-DD5AEDFB869A}" presName="Accent" presStyleLbl="node1" presStyleIdx="2" presStyleCnt="3" custScaleY="82454"/>
      <dgm:spPr/>
      <dgm:t>
        <a:bodyPr/>
        <a:lstStyle/>
        <a:p>
          <a:endParaRPr lang="es-ES"/>
        </a:p>
      </dgm:t>
    </dgm:pt>
    <dgm:pt modelId="{C66AA327-EF2E-4E4A-80D3-D51C1CCF97BC}" type="pres">
      <dgm:prSet presAssocID="{4DA94729-6812-40EE-9567-DD5AEDFB869A}" presName="Parent3" presStyleLbl="revTx" presStyleIdx="2" presStyleCnt="3">
        <dgm:presLayoutVars>
          <dgm:chMax val="1"/>
          <dgm:chPref val="1"/>
          <dgm:bulletEnabled val="1"/>
        </dgm:presLayoutVars>
      </dgm:prSet>
      <dgm:spPr/>
      <dgm:t>
        <a:bodyPr/>
        <a:lstStyle/>
        <a:p>
          <a:endParaRPr lang="es-ES"/>
        </a:p>
      </dgm:t>
    </dgm:pt>
  </dgm:ptLst>
  <dgm:cxnLst>
    <dgm:cxn modelId="{D4380B9D-A316-484E-AE74-E691E2546534}" srcId="{A553ACD0-D40F-4128-955D-7724ADFA4D9E}" destId="{4DA94729-6812-40EE-9567-DD5AEDFB869A}" srcOrd="2" destOrd="0" parTransId="{8FDD9355-742C-4683-832E-419CEAA0B8CD}" sibTransId="{BA66B44B-49E5-43F1-9AB4-D090E1CCD37A}"/>
    <dgm:cxn modelId="{E5618258-FFBE-4BB8-B60F-EAC6A1022B7C}" type="presOf" srcId="{A140F90A-A2B6-4771-B7E3-3716A2C88123}" destId="{1F6F4D1A-F119-4415-B251-753C2186156F}" srcOrd="0" destOrd="0" presId="urn:microsoft.com/office/officeart/2009/layout/CircleArrowProcess"/>
    <dgm:cxn modelId="{FB718D74-C221-4732-B8A2-127D72574EC2}" type="presOf" srcId="{B0568378-E617-4259-8461-A665C007570B}" destId="{1DE5CFEE-BAB6-48A4-B4EE-C915C2E1BF30}" srcOrd="0" destOrd="0" presId="urn:microsoft.com/office/officeart/2009/layout/CircleArrowProcess"/>
    <dgm:cxn modelId="{3D4A6C21-3D95-4222-94FC-7989123F9433}" type="presOf" srcId="{4DA94729-6812-40EE-9567-DD5AEDFB869A}" destId="{C66AA327-EF2E-4E4A-80D3-D51C1CCF97BC}" srcOrd="0" destOrd="0" presId="urn:microsoft.com/office/officeart/2009/layout/CircleArrowProcess"/>
    <dgm:cxn modelId="{A4C0077D-9DD7-4A90-922A-E3703E6362A5}" srcId="{A553ACD0-D40F-4128-955D-7724ADFA4D9E}" destId="{B0568378-E617-4259-8461-A665C007570B}" srcOrd="1" destOrd="0" parTransId="{2A9B5C40-9E9C-4BB1-8A6A-199C36CCACA5}" sibTransId="{22B43590-5BE4-4870-9D78-2EE1FB2A2A82}"/>
    <dgm:cxn modelId="{126F713D-778C-4DB2-911C-BDC91F8F1912}" srcId="{A553ACD0-D40F-4128-955D-7724ADFA4D9E}" destId="{A140F90A-A2B6-4771-B7E3-3716A2C88123}" srcOrd="0" destOrd="0" parTransId="{21F3BE0F-A9F8-41CA-8E10-A71BF97E3464}" sibTransId="{4AE7AD29-C932-4DE4-9EED-FC4C70A891AA}"/>
    <dgm:cxn modelId="{7CC3B997-A666-4ED8-B5A4-491A3A543286}" type="presOf" srcId="{A553ACD0-D40F-4128-955D-7724ADFA4D9E}" destId="{7CC3C890-A5A6-4989-AD26-9EDA5922B90D}" srcOrd="0" destOrd="0" presId="urn:microsoft.com/office/officeart/2009/layout/CircleArrowProcess"/>
    <dgm:cxn modelId="{82551447-2B61-460C-AA2B-1687DE9F818A}" type="presParOf" srcId="{7CC3C890-A5A6-4989-AD26-9EDA5922B90D}" destId="{7A73729F-294F-4A4C-921E-65A4272F158C}" srcOrd="0" destOrd="0" presId="urn:microsoft.com/office/officeart/2009/layout/CircleArrowProcess"/>
    <dgm:cxn modelId="{1E55AA26-D40B-48C9-93EF-F80693B83A76}" type="presParOf" srcId="{7A73729F-294F-4A4C-921E-65A4272F158C}" destId="{2451B32D-87B1-4A4B-B8CB-BE79C926C172}" srcOrd="0" destOrd="0" presId="urn:microsoft.com/office/officeart/2009/layout/CircleArrowProcess"/>
    <dgm:cxn modelId="{164D3166-6267-407B-B133-9C33CF138186}" type="presParOf" srcId="{7CC3C890-A5A6-4989-AD26-9EDA5922B90D}" destId="{1F6F4D1A-F119-4415-B251-753C2186156F}" srcOrd="1" destOrd="0" presId="urn:microsoft.com/office/officeart/2009/layout/CircleArrowProcess"/>
    <dgm:cxn modelId="{D7BEB5CB-40CF-44D8-A77A-2940FC6A50E1}" type="presParOf" srcId="{7CC3C890-A5A6-4989-AD26-9EDA5922B90D}" destId="{D1E4AD95-DFE3-4D92-9F47-1AD86567BEC2}" srcOrd="2" destOrd="0" presId="urn:microsoft.com/office/officeart/2009/layout/CircleArrowProcess"/>
    <dgm:cxn modelId="{A53682E0-EDD8-4897-B65B-162C954A318F}" type="presParOf" srcId="{D1E4AD95-DFE3-4D92-9F47-1AD86567BEC2}" destId="{E97AB22A-A2C5-471D-93D7-DB474E25B539}" srcOrd="0" destOrd="0" presId="urn:microsoft.com/office/officeart/2009/layout/CircleArrowProcess"/>
    <dgm:cxn modelId="{32B4B1B2-BCA8-4A04-A58E-A11B51901C1B}" type="presParOf" srcId="{7CC3C890-A5A6-4989-AD26-9EDA5922B90D}" destId="{1DE5CFEE-BAB6-48A4-B4EE-C915C2E1BF30}" srcOrd="3" destOrd="0" presId="urn:microsoft.com/office/officeart/2009/layout/CircleArrowProcess"/>
    <dgm:cxn modelId="{47361B99-4EC5-4388-8FC6-FE2CBA027DB8}" type="presParOf" srcId="{7CC3C890-A5A6-4989-AD26-9EDA5922B90D}" destId="{3D7DDAF4-3586-4A45-B3CC-8A5683E42B94}" srcOrd="4" destOrd="0" presId="urn:microsoft.com/office/officeart/2009/layout/CircleArrowProcess"/>
    <dgm:cxn modelId="{3D541C68-2C75-4D37-825C-6F36B5ADDB7F}" type="presParOf" srcId="{3D7DDAF4-3586-4A45-B3CC-8A5683E42B94}" destId="{8870A50B-D661-439C-935E-4BE90BD4F8DE}" srcOrd="0" destOrd="0" presId="urn:microsoft.com/office/officeart/2009/layout/CircleArrowProcess"/>
    <dgm:cxn modelId="{19F9461B-2278-4C23-BB0A-F6403D48D751}" type="presParOf" srcId="{7CC3C890-A5A6-4989-AD26-9EDA5922B90D}" destId="{C66AA327-EF2E-4E4A-80D3-D51C1CCF97B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B9CEBD-EA4F-400D-AAB5-45498088032B}" type="doc">
      <dgm:prSet loTypeId="urn:microsoft.com/office/officeart/2005/8/layout/pyramid1" loCatId="pyramid" qsTypeId="urn:microsoft.com/office/officeart/2005/8/quickstyle/simple1" qsCatId="simple" csTypeId="urn:microsoft.com/office/officeart/2005/8/colors/colorful1" csCatId="colorful" phldr="1"/>
      <dgm:spPr/>
    </dgm:pt>
    <dgm:pt modelId="{E3C756CB-48B6-4564-BC95-441CE78B0D2C}">
      <dgm:prSet phldrT="[Texto]" custT="1"/>
      <dgm:spPr/>
      <dgm:t>
        <a:bodyPr/>
        <a:lstStyle/>
        <a:p>
          <a:endParaRPr lang="es-ES" sz="1800" dirty="0" smtClean="0"/>
        </a:p>
        <a:p>
          <a:endParaRPr lang="es-ES" sz="1800" dirty="0" smtClean="0"/>
        </a:p>
        <a:p>
          <a:r>
            <a:rPr lang="es-ES" sz="2000" dirty="0" smtClean="0"/>
            <a:t>Fase 1</a:t>
          </a:r>
          <a:endParaRPr lang="es-ES" sz="2000" dirty="0"/>
        </a:p>
      </dgm:t>
    </dgm:pt>
    <dgm:pt modelId="{058B8DD9-DC47-430D-9C02-8142BDD48FCA}" type="parTrans" cxnId="{00F8B7EE-BE2D-402D-8A74-93F15ABF78D9}">
      <dgm:prSet/>
      <dgm:spPr/>
      <dgm:t>
        <a:bodyPr/>
        <a:lstStyle/>
        <a:p>
          <a:endParaRPr lang="es-ES" sz="900"/>
        </a:p>
      </dgm:t>
    </dgm:pt>
    <dgm:pt modelId="{3BA7DC47-0360-4E90-BE8E-92C62640AAA8}" type="sibTrans" cxnId="{00F8B7EE-BE2D-402D-8A74-93F15ABF78D9}">
      <dgm:prSet/>
      <dgm:spPr/>
      <dgm:t>
        <a:bodyPr/>
        <a:lstStyle/>
        <a:p>
          <a:endParaRPr lang="es-ES" sz="900"/>
        </a:p>
      </dgm:t>
    </dgm:pt>
    <dgm:pt modelId="{281B9D28-7663-4FC5-BD79-8F3F5EE73BC2}">
      <dgm:prSet phldrT="[Texto]" custT="1"/>
      <dgm:spPr/>
      <dgm:t>
        <a:bodyPr/>
        <a:lstStyle/>
        <a:p>
          <a:r>
            <a:rPr lang="es-ES" sz="2000" dirty="0" smtClean="0"/>
            <a:t>Fase 2</a:t>
          </a:r>
          <a:endParaRPr lang="es-ES" sz="2000" dirty="0"/>
        </a:p>
      </dgm:t>
    </dgm:pt>
    <dgm:pt modelId="{D63CE722-980B-449C-BBB8-5A41132F321E}" type="parTrans" cxnId="{248A0946-7BB1-4801-A798-91FF0F96087F}">
      <dgm:prSet/>
      <dgm:spPr/>
      <dgm:t>
        <a:bodyPr/>
        <a:lstStyle/>
        <a:p>
          <a:endParaRPr lang="es-ES" sz="900"/>
        </a:p>
      </dgm:t>
    </dgm:pt>
    <dgm:pt modelId="{E555FBEF-4C37-451B-8CE7-31715080381C}" type="sibTrans" cxnId="{248A0946-7BB1-4801-A798-91FF0F96087F}">
      <dgm:prSet/>
      <dgm:spPr/>
      <dgm:t>
        <a:bodyPr/>
        <a:lstStyle/>
        <a:p>
          <a:endParaRPr lang="es-ES" sz="900"/>
        </a:p>
      </dgm:t>
    </dgm:pt>
    <dgm:pt modelId="{B2E7DAD7-6053-42BF-BDAF-BC5334462A9E}">
      <dgm:prSet phldrT="[Texto]" custT="1"/>
      <dgm:spPr/>
      <dgm:t>
        <a:bodyPr/>
        <a:lstStyle/>
        <a:p>
          <a:r>
            <a:rPr lang="es-ES" sz="2000" dirty="0" smtClean="0"/>
            <a:t>Fase 3</a:t>
          </a:r>
          <a:endParaRPr lang="es-ES" sz="2000" dirty="0"/>
        </a:p>
      </dgm:t>
    </dgm:pt>
    <dgm:pt modelId="{F468802F-D014-4560-A51B-3990098AB350}" type="parTrans" cxnId="{8490B174-4C98-4CC8-8A50-7BDDAB6EDF69}">
      <dgm:prSet/>
      <dgm:spPr/>
      <dgm:t>
        <a:bodyPr/>
        <a:lstStyle/>
        <a:p>
          <a:endParaRPr lang="es-ES" sz="900"/>
        </a:p>
      </dgm:t>
    </dgm:pt>
    <dgm:pt modelId="{805F5FC7-E952-4277-9601-BA0F5F69321B}" type="sibTrans" cxnId="{8490B174-4C98-4CC8-8A50-7BDDAB6EDF69}">
      <dgm:prSet/>
      <dgm:spPr/>
      <dgm:t>
        <a:bodyPr/>
        <a:lstStyle/>
        <a:p>
          <a:endParaRPr lang="es-ES" sz="900"/>
        </a:p>
      </dgm:t>
    </dgm:pt>
    <dgm:pt modelId="{86D7B358-0FF4-43F9-B94D-0EE88C746125}" type="pres">
      <dgm:prSet presAssocID="{5BB9CEBD-EA4F-400D-AAB5-45498088032B}" presName="Name0" presStyleCnt="0">
        <dgm:presLayoutVars>
          <dgm:dir/>
          <dgm:animLvl val="lvl"/>
          <dgm:resizeHandles val="exact"/>
        </dgm:presLayoutVars>
      </dgm:prSet>
      <dgm:spPr/>
    </dgm:pt>
    <dgm:pt modelId="{5033E7D3-9B07-4D5A-AEEB-D70EC29648FE}" type="pres">
      <dgm:prSet presAssocID="{E3C756CB-48B6-4564-BC95-441CE78B0D2C}" presName="Name8" presStyleCnt="0"/>
      <dgm:spPr/>
    </dgm:pt>
    <dgm:pt modelId="{D5DE3B95-C423-4F76-9F20-27C38C8E9894}" type="pres">
      <dgm:prSet presAssocID="{E3C756CB-48B6-4564-BC95-441CE78B0D2C}" presName="level" presStyleLbl="node1" presStyleIdx="0" presStyleCnt="3">
        <dgm:presLayoutVars>
          <dgm:chMax val="1"/>
          <dgm:bulletEnabled val="1"/>
        </dgm:presLayoutVars>
      </dgm:prSet>
      <dgm:spPr/>
      <dgm:t>
        <a:bodyPr/>
        <a:lstStyle/>
        <a:p>
          <a:endParaRPr lang="es-ES"/>
        </a:p>
      </dgm:t>
    </dgm:pt>
    <dgm:pt modelId="{39B30399-FD8A-4DC1-A3D6-38469441E0D0}" type="pres">
      <dgm:prSet presAssocID="{E3C756CB-48B6-4564-BC95-441CE78B0D2C}" presName="levelTx" presStyleLbl="revTx" presStyleIdx="0" presStyleCnt="0">
        <dgm:presLayoutVars>
          <dgm:chMax val="1"/>
          <dgm:bulletEnabled val="1"/>
        </dgm:presLayoutVars>
      </dgm:prSet>
      <dgm:spPr/>
      <dgm:t>
        <a:bodyPr/>
        <a:lstStyle/>
        <a:p>
          <a:endParaRPr lang="es-ES"/>
        </a:p>
      </dgm:t>
    </dgm:pt>
    <dgm:pt modelId="{95D58010-3937-43C6-A765-D33EE8C5A778}" type="pres">
      <dgm:prSet presAssocID="{281B9D28-7663-4FC5-BD79-8F3F5EE73BC2}" presName="Name8" presStyleCnt="0"/>
      <dgm:spPr/>
    </dgm:pt>
    <dgm:pt modelId="{DB2B6671-4076-44C1-85DB-5BEE3BE8F1E0}" type="pres">
      <dgm:prSet presAssocID="{281B9D28-7663-4FC5-BD79-8F3F5EE73BC2}" presName="level" presStyleLbl="node1" presStyleIdx="1" presStyleCnt="3">
        <dgm:presLayoutVars>
          <dgm:chMax val="1"/>
          <dgm:bulletEnabled val="1"/>
        </dgm:presLayoutVars>
      </dgm:prSet>
      <dgm:spPr/>
      <dgm:t>
        <a:bodyPr/>
        <a:lstStyle/>
        <a:p>
          <a:endParaRPr lang="es-ES"/>
        </a:p>
      </dgm:t>
    </dgm:pt>
    <dgm:pt modelId="{E0907C8B-2D48-43F5-9EF0-F8DE55DA15D0}" type="pres">
      <dgm:prSet presAssocID="{281B9D28-7663-4FC5-BD79-8F3F5EE73BC2}" presName="levelTx" presStyleLbl="revTx" presStyleIdx="0" presStyleCnt="0">
        <dgm:presLayoutVars>
          <dgm:chMax val="1"/>
          <dgm:bulletEnabled val="1"/>
        </dgm:presLayoutVars>
      </dgm:prSet>
      <dgm:spPr/>
      <dgm:t>
        <a:bodyPr/>
        <a:lstStyle/>
        <a:p>
          <a:endParaRPr lang="es-ES"/>
        </a:p>
      </dgm:t>
    </dgm:pt>
    <dgm:pt modelId="{3048610E-5F2A-49FB-B5DD-ECC080537D47}" type="pres">
      <dgm:prSet presAssocID="{B2E7DAD7-6053-42BF-BDAF-BC5334462A9E}" presName="Name8" presStyleCnt="0"/>
      <dgm:spPr/>
    </dgm:pt>
    <dgm:pt modelId="{5743523D-68DD-4156-8409-1B154CF874D5}" type="pres">
      <dgm:prSet presAssocID="{B2E7DAD7-6053-42BF-BDAF-BC5334462A9E}" presName="level" presStyleLbl="node1" presStyleIdx="2" presStyleCnt="3">
        <dgm:presLayoutVars>
          <dgm:chMax val="1"/>
          <dgm:bulletEnabled val="1"/>
        </dgm:presLayoutVars>
      </dgm:prSet>
      <dgm:spPr/>
      <dgm:t>
        <a:bodyPr/>
        <a:lstStyle/>
        <a:p>
          <a:endParaRPr lang="es-ES"/>
        </a:p>
      </dgm:t>
    </dgm:pt>
    <dgm:pt modelId="{A90B0E0F-D061-4458-ADC5-11C6E163B107}" type="pres">
      <dgm:prSet presAssocID="{B2E7DAD7-6053-42BF-BDAF-BC5334462A9E}" presName="levelTx" presStyleLbl="revTx" presStyleIdx="0" presStyleCnt="0">
        <dgm:presLayoutVars>
          <dgm:chMax val="1"/>
          <dgm:bulletEnabled val="1"/>
        </dgm:presLayoutVars>
      </dgm:prSet>
      <dgm:spPr/>
      <dgm:t>
        <a:bodyPr/>
        <a:lstStyle/>
        <a:p>
          <a:endParaRPr lang="es-ES"/>
        </a:p>
      </dgm:t>
    </dgm:pt>
  </dgm:ptLst>
  <dgm:cxnLst>
    <dgm:cxn modelId="{EB3F08BA-7C9E-4977-B174-E94B73505C8C}" type="presOf" srcId="{B2E7DAD7-6053-42BF-BDAF-BC5334462A9E}" destId="{A90B0E0F-D061-4458-ADC5-11C6E163B107}" srcOrd="1" destOrd="0" presId="urn:microsoft.com/office/officeart/2005/8/layout/pyramid1"/>
    <dgm:cxn modelId="{06447EB2-3BC3-4A67-934D-168F2D6E9CED}" type="presOf" srcId="{E3C756CB-48B6-4564-BC95-441CE78B0D2C}" destId="{D5DE3B95-C423-4F76-9F20-27C38C8E9894}" srcOrd="0" destOrd="0" presId="urn:microsoft.com/office/officeart/2005/8/layout/pyramid1"/>
    <dgm:cxn modelId="{A5F840FB-6B55-4169-ADD4-EA72259B51EE}" type="presOf" srcId="{281B9D28-7663-4FC5-BD79-8F3F5EE73BC2}" destId="{E0907C8B-2D48-43F5-9EF0-F8DE55DA15D0}" srcOrd="1" destOrd="0" presId="urn:microsoft.com/office/officeart/2005/8/layout/pyramid1"/>
    <dgm:cxn modelId="{68CCB1DC-00A5-4E76-9391-8BAA8E88FCCF}" type="presOf" srcId="{5BB9CEBD-EA4F-400D-AAB5-45498088032B}" destId="{86D7B358-0FF4-43F9-B94D-0EE88C746125}" srcOrd="0" destOrd="0" presId="urn:microsoft.com/office/officeart/2005/8/layout/pyramid1"/>
    <dgm:cxn modelId="{1D868A9B-F2F7-411D-93DB-5BC2A95C001F}" type="presOf" srcId="{E3C756CB-48B6-4564-BC95-441CE78B0D2C}" destId="{39B30399-FD8A-4DC1-A3D6-38469441E0D0}" srcOrd="1" destOrd="0" presId="urn:microsoft.com/office/officeart/2005/8/layout/pyramid1"/>
    <dgm:cxn modelId="{D1A7EEB1-8DB1-444F-BF2F-258A72B137CE}" type="presOf" srcId="{281B9D28-7663-4FC5-BD79-8F3F5EE73BC2}" destId="{DB2B6671-4076-44C1-85DB-5BEE3BE8F1E0}" srcOrd="0" destOrd="0" presId="urn:microsoft.com/office/officeart/2005/8/layout/pyramid1"/>
    <dgm:cxn modelId="{00F8B7EE-BE2D-402D-8A74-93F15ABF78D9}" srcId="{5BB9CEBD-EA4F-400D-AAB5-45498088032B}" destId="{E3C756CB-48B6-4564-BC95-441CE78B0D2C}" srcOrd="0" destOrd="0" parTransId="{058B8DD9-DC47-430D-9C02-8142BDD48FCA}" sibTransId="{3BA7DC47-0360-4E90-BE8E-92C62640AAA8}"/>
    <dgm:cxn modelId="{248A0946-7BB1-4801-A798-91FF0F96087F}" srcId="{5BB9CEBD-EA4F-400D-AAB5-45498088032B}" destId="{281B9D28-7663-4FC5-BD79-8F3F5EE73BC2}" srcOrd="1" destOrd="0" parTransId="{D63CE722-980B-449C-BBB8-5A41132F321E}" sibTransId="{E555FBEF-4C37-451B-8CE7-31715080381C}"/>
    <dgm:cxn modelId="{8490B174-4C98-4CC8-8A50-7BDDAB6EDF69}" srcId="{5BB9CEBD-EA4F-400D-AAB5-45498088032B}" destId="{B2E7DAD7-6053-42BF-BDAF-BC5334462A9E}" srcOrd="2" destOrd="0" parTransId="{F468802F-D014-4560-A51B-3990098AB350}" sibTransId="{805F5FC7-E952-4277-9601-BA0F5F69321B}"/>
    <dgm:cxn modelId="{2199E355-08C0-43B6-8A00-CF903CE802BD}" type="presOf" srcId="{B2E7DAD7-6053-42BF-BDAF-BC5334462A9E}" destId="{5743523D-68DD-4156-8409-1B154CF874D5}" srcOrd="0" destOrd="0" presId="urn:microsoft.com/office/officeart/2005/8/layout/pyramid1"/>
    <dgm:cxn modelId="{F036D63D-3F74-4FB9-948B-82E47BAE4843}" type="presParOf" srcId="{86D7B358-0FF4-43F9-B94D-0EE88C746125}" destId="{5033E7D3-9B07-4D5A-AEEB-D70EC29648FE}" srcOrd="0" destOrd="0" presId="urn:microsoft.com/office/officeart/2005/8/layout/pyramid1"/>
    <dgm:cxn modelId="{DFDDFEC9-2DCA-4874-9AAA-0C6357D46D21}" type="presParOf" srcId="{5033E7D3-9B07-4D5A-AEEB-D70EC29648FE}" destId="{D5DE3B95-C423-4F76-9F20-27C38C8E9894}" srcOrd="0" destOrd="0" presId="urn:microsoft.com/office/officeart/2005/8/layout/pyramid1"/>
    <dgm:cxn modelId="{DEE144A2-C285-4423-AA5C-A11A2B20C121}" type="presParOf" srcId="{5033E7D3-9B07-4D5A-AEEB-D70EC29648FE}" destId="{39B30399-FD8A-4DC1-A3D6-38469441E0D0}" srcOrd="1" destOrd="0" presId="urn:microsoft.com/office/officeart/2005/8/layout/pyramid1"/>
    <dgm:cxn modelId="{FA98A4D8-2BFD-4B20-8087-A9E8272BC07F}" type="presParOf" srcId="{86D7B358-0FF4-43F9-B94D-0EE88C746125}" destId="{95D58010-3937-43C6-A765-D33EE8C5A778}" srcOrd="1" destOrd="0" presId="urn:microsoft.com/office/officeart/2005/8/layout/pyramid1"/>
    <dgm:cxn modelId="{7194F6BD-6C71-42DA-9079-EEE0E01D69E3}" type="presParOf" srcId="{95D58010-3937-43C6-A765-D33EE8C5A778}" destId="{DB2B6671-4076-44C1-85DB-5BEE3BE8F1E0}" srcOrd="0" destOrd="0" presId="urn:microsoft.com/office/officeart/2005/8/layout/pyramid1"/>
    <dgm:cxn modelId="{A33EC26E-8BB7-4317-A286-1C426B1DE5A0}" type="presParOf" srcId="{95D58010-3937-43C6-A765-D33EE8C5A778}" destId="{E0907C8B-2D48-43F5-9EF0-F8DE55DA15D0}" srcOrd="1" destOrd="0" presId="urn:microsoft.com/office/officeart/2005/8/layout/pyramid1"/>
    <dgm:cxn modelId="{4CB479A1-CAB9-4D16-AE3B-BA22E426FDD2}" type="presParOf" srcId="{86D7B358-0FF4-43F9-B94D-0EE88C746125}" destId="{3048610E-5F2A-49FB-B5DD-ECC080537D47}" srcOrd="2" destOrd="0" presId="urn:microsoft.com/office/officeart/2005/8/layout/pyramid1"/>
    <dgm:cxn modelId="{767208C0-0C25-4789-8B82-4C9D7E0BD6B9}" type="presParOf" srcId="{3048610E-5F2A-49FB-B5DD-ECC080537D47}" destId="{5743523D-68DD-4156-8409-1B154CF874D5}" srcOrd="0" destOrd="0" presId="urn:microsoft.com/office/officeart/2005/8/layout/pyramid1"/>
    <dgm:cxn modelId="{1F8535CC-3F3F-4C1F-A195-E44EA3AB13D0}" type="presParOf" srcId="{3048610E-5F2A-49FB-B5DD-ECC080537D47}" destId="{A90B0E0F-D061-4458-ADC5-11C6E163B10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B9CEBD-EA4F-400D-AAB5-45498088032B}" type="doc">
      <dgm:prSet loTypeId="urn:microsoft.com/office/officeart/2005/8/layout/pyramid1" loCatId="pyramid" qsTypeId="urn:microsoft.com/office/officeart/2005/8/quickstyle/simple1" qsCatId="simple" csTypeId="urn:microsoft.com/office/officeart/2005/8/colors/colorful1" csCatId="colorful" phldr="1"/>
      <dgm:spPr/>
    </dgm:pt>
    <dgm:pt modelId="{E3C756CB-48B6-4564-BC95-441CE78B0D2C}">
      <dgm:prSet phldrT="[Texto]" custT="1"/>
      <dgm:spPr/>
      <dgm:t>
        <a:bodyPr/>
        <a:lstStyle/>
        <a:p>
          <a:endParaRPr lang="es-ES" sz="1800" dirty="0" smtClean="0"/>
        </a:p>
        <a:p>
          <a:endParaRPr lang="es-ES" sz="1800" dirty="0" smtClean="0"/>
        </a:p>
        <a:p>
          <a:r>
            <a:rPr lang="es-ES" sz="2000" dirty="0" smtClean="0"/>
            <a:t>Fase 1</a:t>
          </a:r>
          <a:endParaRPr lang="es-ES" sz="2000" dirty="0"/>
        </a:p>
      </dgm:t>
    </dgm:pt>
    <dgm:pt modelId="{058B8DD9-DC47-430D-9C02-8142BDD48FCA}" type="parTrans" cxnId="{00F8B7EE-BE2D-402D-8A74-93F15ABF78D9}">
      <dgm:prSet/>
      <dgm:spPr/>
      <dgm:t>
        <a:bodyPr/>
        <a:lstStyle/>
        <a:p>
          <a:endParaRPr lang="es-ES" sz="900"/>
        </a:p>
      </dgm:t>
    </dgm:pt>
    <dgm:pt modelId="{3BA7DC47-0360-4E90-BE8E-92C62640AAA8}" type="sibTrans" cxnId="{00F8B7EE-BE2D-402D-8A74-93F15ABF78D9}">
      <dgm:prSet/>
      <dgm:spPr/>
      <dgm:t>
        <a:bodyPr/>
        <a:lstStyle/>
        <a:p>
          <a:endParaRPr lang="es-ES" sz="900"/>
        </a:p>
      </dgm:t>
    </dgm:pt>
    <dgm:pt modelId="{281B9D28-7663-4FC5-BD79-8F3F5EE73BC2}">
      <dgm:prSet phldrT="[Texto]" custT="1"/>
      <dgm:spPr/>
      <dgm:t>
        <a:bodyPr/>
        <a:lstStyle/>
        <a:p>
          <a:r>
            <a:rPr lang="es-ES" sz="2000" dirty="0" smtClean="0"/>
            <a:t>Fase 2</a:t>
          </a:r>
          <a:endParaRPr lang="es-ES" sz="2000" dirty="0"/>
        </a:p>
      </dgm:t>
    </dgm:pt>
    <dgm:pt modelId="{D63CE722-980B-449C-BBB8-5A41132F321E}" type="parTrans" cxnId="{248A0946-7BB1-4801-A798-91FF0F96087F}">
      <dgm:prSet/>
      <dgm:spPr/>
      <dgm:t>
        <a:bodyPr/>
        <a:lstStyle/>
        <a:p>
          <a:endParaRPr lang="es-ES" sz="900"/>
        </a:p>
      </dgm:t>
    </dgm:pt>
    <dgm:pt modelId="{E555FBEF-4C37-451B-8CE7-31715080381C}" type="sibTrans" cxnId="{248A0946-7BB1-4801-A798-91FF0F96087F}">
      <dgm:prSet/>
      <dgm:spPr/>
      <dgm:t>
        <a:bodyPr/>
        <a:lstStyle/>
        <a:p>
          <a:endParaRPr lang="es-ES" sz="900"/>
        </a:p>
      </dgm:t>
    </dgm:pt>
    <dgm:pt modelId="{B2E7DAD7-6053-42BF-BDAF-BC5334462A9E}">
      <dgm:prSet phldrT="[Texto]" custT="1"/>
      <dgm:spPr/>
      <dgm:t>
        <a:bodyPr/>
        <a:lstStyle/>
        <a:p>
          <a:r>
            <a:rPr lang="es-ES" sz="2000" dirty="0" smtClean="0"/>
            <a:t>Fase 3</a:t>
          </a:r>
          <a:endParaRPr lang="es-ES" sz="2000" dirty="0"/>
        </a:p>
      </dgm:t>
    </dgm:pt>
    <dgm:pt modelId="{F468802F-D014-4560-A51B-3990098AB350}" type="parTrans" cxnId="{8490B174-4C98-4CC8-8A50-7BDDAB6EDF69}">
      <dgm:prSet/>
      <dgm:spPr/>
      <dgm:t>
        <a:bodyPr/>
        <a:lstStyle/>
        <a:p>
          <a:endParaRPr lang="es-ES" sz="900"/>
        </a:p>
      </dgm:t>
    </dgm:pt>
    <dgm:pt modelId="{805F5FC7-E952-4277-9601-BA0F5F69321B}" type="sibTrans" cxnId="{8490B174-4C98-4CC8-8A50-7BDDAB6EDF69}">
      <dgm:prSet/>
      <dgm:spPr/>
      <dgm:t>
        <a:bodyPr/>
        <a:lstStyle/>
        <a:p>
          <a:endParaRPr lang="es-ES" sz="900"/>
        </a:p>
      </dgm:t>
    </dgm:pt>
    <dgm:pt modelId="{86D7B358-0FF4-43F9-B94D-0EE88C746125}" type="pres">
      <dgm:prSet presAssocID="{5BB9CEBD-EA4F-400D-AAB5-45498088032B}" presName="Name0" presStyleCnt="0">
        <dgm:presLayoutVars>
          <dgm:dir/>
          <dgm:animLvl val="lvl"/>
          <dgm:resizeHandles val="exact"/>
        </dgm:presLayoutVars>
      </dgm:prSet>
      <dgm:spPr/>
    </dgm:pt>
    <dgm:pt modelId="{5033E7D3-9B07-4D5A-AEEB-D70EC29648FE}" type="pres">
      <dgm:prSet presAssocID="{E3C756CB-48B6-4564-BC95-441CE78B0D2C}" presName="Name8" presStyleCnt="0"/>
      <dgm:spPr/>
    </dgm:pt>
    <dgm:pt modelId="{D5DE3B95-C423-4F76-9F20-27C38C8E9894}" type="pres">
      <dgm:prSet presAssocID="{E3C756CB-48B6-4564-BC95-441CE78B0D2C}" presName="level" presStyleLbl="node1" presStyleIdx="0" presStyleCnt="3">
        <dgm:presLayoutVars>
          <dgm:chMax val="1"/>
          <dgm:bulletEnabled val="1"/>
        </dgm:presLayoutVars>
      </dgm:prSet>
      <dgm:spPr/>
      <dgm:t>
        <a:bodyPr/>
        <a:lstStyle/>
        <a:p>
          <a:endParaRPr lang="es-ES"/>
        </a:p>
      </dgm:t>
    </dgm:pt>
    <dgm:pt modelId="{39B30399-FD8A-4DC1-A3D6-38469441E0D0}" type="pres">
      <dgm:prSet presAssocID="{E3C756CB-48B6-4564-BC95-441CE78B0D2C}" presName="levelTx" presStyleLbl="revTx" presStyleIdx="0" presStyleCnt="0">
        <dgm:presLayoutVars>
          <dgm:chMax val="1"/>
          <dgm:bulletEnabled val="1"/>
        </dgm:presLayoutVars>
      </dgm:prSet>
      <dgm:spPr/>
      <dgm:t>
        <a:bodyPr/>
        <a:lstStyle/>
        <a:p>
          <a:endParaRPr lang="es-ES"/>
        </a:p>
      </dgm:t>
    </dgm:pt>
    <dgm:pt modelId="{95D58010-3937-43C6-A765-D33EE8C5A778}" type="pres">
      <dgm:prSet presAssocID="{281B9D28-7663-4FC5-BD79-8F3F5EE73BC2}" presName="Name8" presStyleCnt="0"/>
      <dgm:spPr/>
    </dgm:pt>
    <dgm:pt modelId="{DB2B6671-4076-44C1-85DB-5BEE3BE8F1E0}" type="pres">
      <dgm:prSet presAssocID="{281B9D28-7663-4FC5-BD79-8F3F5EE73BC2}" presName="level" presStyleLbl="node1" presStyleIdx="1" presStyleCnt="3">
        <dgm:presLayoutVars>
          <dgm:chMax val="1"/>
          <dgm:bulletEnabled val="1"/>
        </dgm:presLayoutVars>
      </dgm:prSet>
      <dgm:spPr/>
      <dgm:t>
        <a:bodyPr/>
        <a:lstStyle/>
        <a:p>
          <a:endParaRPr lang="es-ES"/>
        </a:p>
      </dgm:t>
    </dgm:pt>
    <dgm:pt modelId="{E0907C8B-2D48-43F5-9EF0-F8DE55DA15D0}" type="pres">
      <dgm:prSet presAssocID="{281B9D28-7663-4FC5-BD79-8F3F5EE73BC2}" presName="levelTx" presStyleLbl="revTx" presStyleIdx="0" presStyleCnt="0">
        <dgm:presLayoutVars>
          <dgm:chMax val="1"/>
          <dgm:bulletEnabled val="1"/>
        </dgm:presLayoutVars>
      </dgm:prSet>
      <dgm:spPr/>
      <dgm:t>
        <a:bodyPr/>
        <a:lstStyle/>
        <a:p>
          <a:endParaRPr lang="es-ES"/>
        </a:p>
      </dgm:t>
    </dgm:pt>
    <dgm:pt modelId="{3048610E-5F2A-49FB-B5DD-ECC080537D47}" type="pres">
      <dgm:prSet presAssocID="{B2E7DAD7-6053-42BF-BDAF-BC5334462A9E}" presName="Name8" presStyleCnt="0"/>
      <dgm:spPr/>
    </dgm:pt>
    <dgm:pt modelId="{5743523D-68DD-4156-8409-1B154CF874D5}" type="pres">
      <dgm:prSet presAssocID="{B2E7DAD7-6053-42BF-BDAF-BC5334462A9E}" presName="level" presStyleLbl="node1" presStyleIdx="2" presStyleCnt="3">
        <dgm:presLayoutVars>
          <dgm:chMax val="1"/>
          <dgm:bulletEnabled val="1"/>
        </dgm:presLayoutVars>
      </dgm:prSet>
      <dgm:spPr/>
      <dgm:t>
        <a:bodyPr/>
        <a:lstStyle/>
        <a:p>
          <a:endParaRPr lang="es-ES"/>
        </a:p>
      </dgm:t>
    </dgm:pt>
    <dgm:pt modelId="{A90B0E0F-D061-4458-ADC5-11C6E163B107}" type="pres">
      <dgm:prSet presAssocID="{B2E7DAD7-6053-42BF-BDAF-BC5334462A9E}" presName="levelTx" presStyleLbl="revTx" presStyleIdx="0" presStyleCnt="0">
        <dgm:presLayoutVars>
          <dgm:chMax val="1"/>
          <dgm:bulletEnabled val="1"/>
        </dgm:presLayoutVars>
      </dgm:prSet>
      <dgm:spPr/>
      <dgm:t>
        <a:bodyPr/>
        <a:lstStyle/>
        <a:p>
          <a:endParaRPr lang="es-ES"/>
        </a:p>
      </dgm:t>
    </dgm:pt>
  </dgm:ptLst>
  <dgm:cxnLst>
    <dgm:cxn modelId="{00F8B7EE-BE2D-402D-8A74-93F15ABF78D9}" srcId="{5BB9CEBD-EA4F-400D-AAB5-45498088032B}" destId="{E3C756CB-48B6-4564-BC95-441CE78B0D2C}" srcOrd="0" destOrd="0" parTransId="{058B8DD9-DC47-430D-9C02-8142BDD48FCA}" sibTransId="{3BA7DC47-0360-4E90-BE8E-92C62640AAA8}"/>
    <dgm:cxn modelId="{F148A37E-3643-4496-9744-4036125612A9}" type="presOf" srcId="{B2E7DAD7-6053-42BF-BDAF-BC5334462A9E}" destId="{5743523D-68DD-4156-8409-1B154CF874D5}" srcOrd="0" destOrd="0" presId="urn:microsoft.com/office/officeart/2005/8/layout/pyramid1"/>
    <dgm:cxn modelId="{5A149708-F171-4A76-B358-5ECDAB82B0A8}" type="presOf" srcId="{281B9D28-7663-4FC5-BD79-8F3F5EE73BC2}" destId="{DB2B6671-4076-44C1-85DB-5BEE3BE8F1E0}" srcOrd="0" destOrd="0" presId="urn:microsoft.com/office/officeart/2005/8/layout/pyramid1"/>
    <dgm:cxn modelId="{8490B174-4C98-4CC8-8A50-7BDDAB6EDF69}" srcId="{5BB9CEBD-EA4F-400D-AAB5-45498088032B}" destId="{B2E7DAD7-6053-42BF-BDAF-BC5334462A9E}" srcOrd="2" destOrd="0" parTransId="{F468802F-D014-4560-A51B-3990098AB350}" sibTransId="{805F5FC7-E952-4277-9601-BA0F5F69321B}"/>
    <dgm:cxn modelId="{96CE0538-C21E-483B-A22C-D18F8201A31F}" type="presOf" srcId="{E3C756CB-48B6-4564-BC95-441CE78B0D2C}" destId="{39B30399-FD8A-4DC1-A3D6-38469441E0D0}" srcOrd="1" destOrd="0" presId="urn:microsoft.com/office/officeart/2005/8/layout/pyramid1"/>
    <dgm:cxn modelId="{248A0946-7BB1-4801-A798-91FF0F96087F}" srcId="{5BB9CEBD-EA4F-400D-AAB5-45498088032B}" destId="{281B9D28-7663-4FC5-BD79-8F3F5EE73BC2}" srcOrd="1" destOrd="0" parTransId="{D63CE722-980B-449C-BBB8-5A41132F321E}" sibTransId="{E555FBEF-4C37-451B-8CE7-31715080381C}"/>
    <dgm:cxn modelId="{032697E9-4F04-40BE-928B-E15212F9F46F}" type="presOf" srcId="{281B9D28-7663-4FC5-BD79-8F3F5EE73BC2}" destId="{E0907C8B-2D48-43F5-9EF0-F8DE55DA15D0}" srcOrd="1" destOrd="0" presId="urn:microsoft.com/office/officeart/2005/8/layout/pyramid1"/>
    <dgm:cxn modelId="{1D2B7B9E-7C9A-4B73-AAED-70986588B97B}" type="presOf" srcId="{5BB9CEBD-EA4F-400D-AAB5-45498088032B}" destId="{86D7B358-0FF4-43F9-B94D-0EE88C746125}" srcOrd="0" destOrd="0" presId="urn:microsoft.com/office/officeart/2005/8/layout/pyramid1"/>
    <dgm:cxn modelId="{1E066AF3-5E2E-4766-999F-978A47E44E0C}" type="presOf" srcId="{B2E7DAD7-6053-42BF-BDAF-BC5334462A9E}" destId="{A90B0E0F-D061-4458-ADC5-11C6E163B107}" srcOrd="1" destOrd="0" presId="urn:microsoft.com/office/officeart/2005/8/layout/pyramid1"/>
    <dgm:cxn modelId="{72A559CE-FB12-477C-B618-537DA0FA872A}" type="presOf" srcId="{E3C756CB-48B6-4564-BC95-441CE78B0D2C}" destId="{D5DE3B95-C423-4F76-9F20-27C38C8E9894}" srcOrd="0" destOrd="0" presId="urn:microsoft.com/office/officeart/2005/8/layout/pyramid1"/>
    <dgm:cxn modelId="{292F2DB4-96B5-4C17-BB64-BF4B4FFAE90B}" type="presParOf" srcId="{86D7B358-0FF4-43F9-B94D-0EE88C746125}" destId="{5033E7D3-9B07-4D5A-AEEB-D70EC29648FE}" srcOrd="0" destOrd="0" presId="urn:microsoft.com/office/officeart/2005/8/layout/pyramid1"/>
    <dgm:cxn modelId="{21395DFE-0A13-479D-992E-42A7786A8D45}" type="presParOf" srcId="{5033E7D3-9B07-4D5A-AEEB-D70EC29648FE}" destId="{D5DE3B95-C423-4F76-9F20-27C38C8E9894}" srcOrd="0" destOrd="0" presId="urn:microsoft.com/office/officeart/2005/8/layout/pyramid1"/>
    <dgm:cxn modelId="{0C03262D-CED1-40D8-886A-133AE3D23B9B}" type="presParOf" srcId="{5033E7D3-9B07-4D5A-AEEB-D70EC29648FE}" destId="{39B30399-FD8A-4DC1-A3D6-38469441E0D0}" srcOrd="1" destOrd="0" presId="urn:microsoft.com/office/officeart/2005/8/layout/pyramid1"/>
    <dgm:cxn modelId="{1E761400-D244-492E-B416-7EBFEFFB65A2}" type="presParOf" srcId="{86D7B358-0FF4-43F9-B94D-0EE88C746125}" destId="{95D58010-3937-43C6-A765-D33EE8C5A778}" srcOrd="1" destOrd="0" presId="urn:microsoft.com/office/officeart/2005/8/layout/pyramid1"/>
    <dgm:cxn modelId="{84A041B4-7734-4CE5-9AA8-8FB7FBD86929}" type="presParOf" srcId="{95D58010-3937-43C6-A765-D33EE8C5A778}" destId="{DB2B6671-4076-44C1-85DB-5BEE3BE8F1E0}" srcOrd="0" destOrd="0" presId="urn:microsoft.com/office/officeart/2005/8/layout/pyramid1"/>
    <dgm:cxn modelId="{3B33521D-2AE5-43D7-887F-10C0026CA036}" type="presParOf" srcId="{95D58010-3937-43C6-A765-D33EE8C5A778}" destId="{E0907C8B-2D48-43F5-9EF0-F8DE55DA15D0}" srcOrd="1" destOrd="0" presId="urn:microsoft.com/office/officeart/2005/8/layout/pyramid1"/>
    <dgm:cxn modelId="{26C44252-3304-4393-A03D-4487B837A570}" type="presParOf" srcId="{86D7B358-0FF4-43F9-B94D-0EE88C746125}" destId="{3048610E-5F2A-49FB-B5DD-ECC080537D47}" srcOrd="2" destOrd="0" presId="urn:microsoft.com/office/officeart/2005/8/layout/pyramid1"/>
    <dgm:cxn modelId="{433CEC61-117A-4BDB-BB22-7A7F281F82CD}" type="presParOf" srcId="{3048610E-5F2A-49FB-B5DD-ECC080537D47}" destId="{5743523D-68DD-4156-8409-1B154CF874D5}" srcOrd="0" destOrd="0" presId="urn:microsoft.com/office/officeart/2005/8/layout/pyramid1"/>
    <dgm:cxn modelId="{BD7CE82E-B0D8-4B1C-A314-2750EBDE47E8}" type="presParOf" srcId="{3048610E-5F2A-49FB-B5DD-ECC080537D47}" destId="{A90B0E0F-D061-4458-ADC5-11C6E163B10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B9CEBD-EA4F-400D-AAB5-45498088032B}" type="doc">
      <dgm:prSet loTypeId="urn:microsoft.com/office/officeart/2005/8/layout/pyramid1" loCatId="pyramid" qsTypeId="urn:microsoft.com/office/officeart/2005/8/quickstyle/simple1" qsCatId="simple" csTypeId="urn:microsoft.com/office/officeart/2005/8/colors/colorful1" csCatId="colorful" phldr="1"/>
      <dgm:spPr/>
    </dgm:pt>
    <dgm:pt modelId="{E3C756CB-48B6-4564-BC95-441CE78B0D2C}">
      <dgm:prSet phldrT="[Texto]" custT="1"/>
      <dgm:spPr/>
      <dgm:t>
        <a:bodyPr/>
        <a:lstStyle/>
        <a:p>
          <a:endParaRPr lang="es-ES" sz="1800" dirty="0" smtClean="0"/>
        </a:p>
        <a:p>
          <a:endParaRPr lang="es-ES" sz="1800" dirty="0" smtClean="0"/>
        </a:p>
        <a:p>
          <a:r>
            <a:rPr lang="es-ES" sz="2000" dirty="0" smtClean="0"/>
            <a:t>Fase 1</a:t>
          </a:r>
          <a:endParaRPr lang="es-ES" sz="2000" dirty="0"/>
        </a:p>
      </dgm:t>
    </dgm:pt>
    <dgm:pt modelId="{058B8DD9-DC47-430D-9C02-8142BDD48FCA}" type="parTrans" cxnId="{00F8B7EE-BE2D-402D-8A74-93F15ABF78D9}">
      <dgm:prSet/>
      <dgm:spPr/>
      <dgm:t>
        <a:bodyPr/>
        <a:lstStyle/>
        <a:p>
          <a:endParaRPr lang="es-ES" sz="900"/>
        </a:p>
      </dgm:t>
    </dgm:pt>
    <dgm:pt modelId="{3BA7DC47-0360-4E90-BE8E-92C62640AAA8}" type="sibTrans" cxnId="{00F8B7EE-BE2D-402D-8A74-93F15ABF78D9}">
      <dgm:prSet/>
      <dgm:spPr/>
      <dgm:t>
        <a:bodyPr/>
        <a:lstStyle/>
        <a:p>
          <a:endParaRPr lang="es-ES" sz="900"/>
        </a:p>
      </dgm:t>
    </dgm:pt>
    <dgm:pt modelId="{281B9D28-7663-4FC5-BD79-8F3F5EE73BC2}">
      <dgm:prSet phldrT="[Texto]" custT="1"/>
      <dgm:spPr/>
      <dgm:t>
        <a:bodyPr/>
        <a:lstStyle/>
        <a:p>
          <a:r>
            <a:rPr lang="es-ES" sz="2000" dirty="0" smtClean="0"/>
            <a:t>Fase 2</a:t>
          </a:r>
          <a:endParaRPr lang="es-ES" sz="2000" dirty="0"/>
        </a:p>
      </dgm:t>
    </dgm:pt>
    <dgm:pt modelId="{D63CE722-980B-449C-BBB8-5A41132F321E}" type="parTrans" cxnId="{248A0946-7BB1-4801-A798-91FF0F96087F}">
      <dgm:prSet/>
      <dgm:spPr/>
      <dgm:t>
        <a:bodyPr/>
        <a:lstStyle/>
        <a:p>
          <a:endParaRPr lang="es-ES" sz="900"/>
        </a:p>
      </dgm:t>
    </dgm:pt>
    <dgm:pt modelId="{E555FBEF-4C37-451B-8CE7-31715080381C}" type="sibTrans" cxnId="{248A0946-7BB1-4801-A798-91FF0F96087F}">
      <dgm:prSet/>
      <dgm:spPr/>
      <dgm:t>
        <a:bodyPr/>
        <a:lstStyle/>
        <a:p>
          <a:endParaRPr lang="es-ES" sz="900"/>
        </a:p>
      </dgm:t>
    </dgm:pt>
    <dgm:pt modelId="{B2E7DAD7-6053-42BF-BDAF-BC5334462A9E}">
      <dgm:prSet phldrT="[Texto]" custT="1"/>
      <dgm:spPr/>
      <dgm:t>
        <a:bodyPr/>
        <a:lstStyle/>
        <a:p>
          <a:r>
            <a:rPr lang="es-ES" sz="2000" dirty="0" smtClean="0"/>
            <a:t>Fase 3</a:t>
          </a:r>
          <a:endParaRPr lang="es-ES" sz="2000" dirty="0"/>
        </a:p>
      </dgm:t>
    </dgm:pt>
    <dgm:pt modelId="{F468802F-D014-4560-A51B-3990098AB350}" type="parTrans" cxnId="{8490B174-4C98-4CC8-8A50-7BDDAB6EDF69}">
      <dgm:prSet/>
      <dgm:spPr/>
      <dgm:t>
        <a:bodyPr/>
        <a:lstStyle/>
        <a:p>
          <a:endParaRPr lang="es-ES" sz="900"/>
        </a:p>
      </dgm:t>
    </dgm:pt>
    <dgm:pt modelId="{805F5FC7-E952-4277-9601-BA0F5F69321B}" type="sibTrans" cxnId="{8490B174-4C98-4CC8-8A50-7BDDAB6EDF69}">
      <dgm:prSet/>
      <dgm:spPr/>
      <dgm:t>
        <a:bodyPr/>
        <a:lstStyle/>
        <a:p>
          <a:endParaRPr lang="es-ES" sz="900"/>
        </a:p>
      </dgm:t>
    </dgm:pt>
    <dgm:pt modelId="{86D7B358-0FF4-43F9-B94D-0EE88C746125}" type="pres">
      <dgm:prSet presAssocID="{5BB9CEBD-EA4F-400D-AAB5-45498088032B}" presName="Name0" presStyleCnt="0">
        <dgm:presLayoutVars>
          <dgm:dir/>
          <dgm:animLvl val="lvl"/>
          <dgm:resizeHandles val="exact"/>
        </dgm:presLayoutVars>
      </dgm:prSet>
      <dgm:spPr/>
    </dgm:pt>
    <dgm:pt modelId="{5033E7D3-9B07-4D5A-AEEB-D70EC29648FE}" type="pres">
      <dgm:prSet presAssocID="{E3C756CB-48B6-4564-BC95-441CE78B0D2C}" presName="Name8" presStyleCnt="0"/>
      <dgm:spPr/>
    </dgm:pt>
    <dgm:pt modelId="{D5DE3B95-C423-4F76-9F20-27C38C8E9894}" type="pres">
      <dgm:prSet presAssocID="{E3C756CB-48B6-4564-BC95-441CE78B0D2C}" presName="level" presStyleLbl="node1" presStyleIdx="0" presStyleCnt="3">
        <dgm:presLayoutVars>
          <dgm:chMax val="1"/>
          <dgm:bulletEnabled val="1"/>
        </dgm:presLayoutVars>
      </dgm:prSet>
      <dgm:spPr/>
      <dgm:t>
        <a:bodyPr/>
        <a:lstStyle/>
        <a:p>
          <a:endParaRPr lang="es-ES"/>
        </a:p>
      </dgm:t>
    </dgm:pt>
    <dgm:pt modelId="{39B30399-FD8A-4DC1-A3D6-38469441E0D0}" type="pres">
      <dgm:prSet presAssocID="{E3C756CB-48B6-4564-BC95-441CE78B0D2C}" presName="levelTx" presStyleLbl="revTx" presStyleIdx="0" presStyleCnt="0">
        <dgm:presLayoutVars>
          <dgm:chMax val="1"/>
          <dgm:bulletEnabled val="1"/>
        </dgm:presLayoutVars>
      </dgm:prSet>
      <dgm:spPr/>
      <dgm:t>
        <a:bodyPr/>
        <a:lstStyle/>
        <a:p>
          <a:endParaRPr lang="es-ES"/>
        </a:p>
      </dgm:t>
    </dgm:pt>
    <dgm:pt modelId="{95D58010-3937-43C6-A765-D33EE8C5A778}" type="pres">
      <dgm:prSet presAssocID="{281B9D28-7663-4FC5-BD79-8F3F5EE73BC2}" presName="Name8" presStyleCnt="0"/>
      <dgm:spPr/>
    </dgm:pt>
    <dgm:pt modelId="{DB2B6671-4076-44C1-85DB-5BEE3BE8F1E0}" type="pres">
      <dgm:prSet presAssocID="{281B9D28-7663-4FC5-BD79-8F3F5EE73BC2}" presName="level" presStyleLbl="node1" presStyleIdx="1" presStyleCnt="3">
        <dgm:presLayoutVars>
          <dgm:chMax val="1"/>
          <dgm:bulletEnabled val="1"/>
        </dgm:presLayoutVars>
      </dgm:prSet>
      <dgm:spPr/>
      <dgm:t>
        <a:bodyPr/>
        <a:lstStyle/>
        <a:p>
          <a:endParaRPr lang="es-ES"/>
        </a:p>
      </dgm:t>
    </dgm:pt>
    <dgm:pt modelId="{E0907C8B-2D48-43F5-9EF0-F8DE55DA15D0}" type="pres">
      <dgm:prSet presAssocID="{281B9D28-7663-4FC5-BD79-8F3F5EE73BC2}" presName="levelTx" presStyleLbl="revTx" presStyleIdx="0" presStyleCnt="0">
        <dgm:presLayoutVars>
          <dgm:chMax val="1"/>
          <dgm:bulletEnabled val="1"/>
        </dgm:presLayoutVars>
      </dgm:prSet>
      <dgm:spPr/>
      <dgm:t>
        <a:bodyPr/>
        <a:lstStyle/>
        <a:p>
          <a:endParaRPr lang="es-ES"/>
        </a:p>
      </dgm:t>
    </dgm:pt>
    <dgm:pt modelId="{3048610E-5F2A-49FB-B5DD-ECC080537D47}" type="pres">
      <dgm:prSet presAssocID="{B2E7DAD7-6053-42BF-BDAF-BC5334462A9E}" presName="Name8" presStyleCnt="0"/>
      <dgm:spPr/>
    </dgm:pt>
    <dgm:pt modelId="{5743523D-68DD-4156-8409-1B154CF874D5}" type="pres">
      <dgm:prSet presAssocID="{B2E7DAD7-6053-42BF-BDAF-BC5334462A9E}" presName="level" presStyleLbl="node1" presStyleIdx="2" presStyleCnt="3">
        <dgm:presLayoutVars>
          <dgm:chMax val="1"/>
          <dgm:bulletEnabled val="1"/>
        </dgm:presLayoutVars>
      </dgm:prSet>
      <dgm:spPr/>
      <dgm:t>
        <a:bodyPr/>
        <a:lstStyle/>
        <a:p>
          <a:endParaRPr lang="es-ES"/>
        </a:p>
      </dgm:t>
    </dgm:pt>
    <dgm:pt modelId="{A90B0E0F-D061-4458-ADC5-11C6E163B107}" type="pres">
      <dgm:prSet presAssocID="{B2E7DAD7-6053-42BF-BDAF-BC5334462A9E}" presName="levelTx" presStyleLbl="revTx" presStyleIdx="0" presStyleCnt="0">
        <dgm:presLayoutVars>
          <dgm:chMax val="1"/>
          <dgm:bulletEnabled val="1"/>
        </dgm:presLayoutVars>
      </dgm:prSet>
      <dgm:spPr/>
      <dgm:t>
        <a:bodyPr/>
        <a:lstStyle/>
        <a:p>
          <a:endParaRPr lang="es-ES"/>
        </a:p>
      </dgm:t>
    </dgm:pt>
  </dgm:ptLst>
  <dgm:cxnLst>
    <dgm:cxn modelId="{F0EE3F40-7556-4E74-BC77-1F08093BC229}" type="presOf" srcId="{E3C756CB-48B6-4564-BC95-441CE78B0D2C}" destId="{D5DE3B95-C423-4F76-9F20-27C38C8E9894}" srcOrd="0" destOrd="0" presId="urn:microsoft.com/office/officeart/2005/8/layout/pyramid1"/>
    <dgm:cxn modelId="{00F8B7EE-BE2D-402D-8A74-93F15ABF78D9}" srcId="{5BB9CEBD-EA4F-400D-AAB5-45498088032B}" destId="{E3C756CB-48B6-4564-BC95-441CE78B0D2C}" srcOrd="0" destOrd="0" parTransId="{058B8DD9-DC47-430D-9C02-8142BDD48FCA}" sibTransId="{3BA7DC47-0360-4E90-BE8E-92C62640AAA8}"/>
    <dgm:cxn modelId="{052E50EC-E1A4-4A2C-A2BA-D4FDB977898D}" type="presOf" srcId="{281B9D28-7663-4FC5-BD79-8F3F5EE73BC2}" destId="{DB2B6671-4076-44C1-85DB-5BEE3BE8F1E0}" srcOrd="0" destOrd="0" presId="urn:microsoft.com/office/officeart/2005/8/layout/pyramid1"/>
    <dgm:cxn modelId="{8490B174-4C98-4CC8-8A50-7BDDAB6EDF69}" srcId="{5BB9CEBD-EA4F-400D-AAB5-45498088032B}" destId="{B2E7DAD7-6053-42BF-BDAF-BC5334462A9E}" srcOrd="2" destOrd="0" parTransId="{F468802F-D014-4560-A51B-3990098AB350}" sibTransId="{805F5FC7-E952-4277-9601-BA0F5F69321B}"/>
    <dgm:cxn modelId="{248A0946-7BB1-4801-A798-91FF0F96087F}" srcId="{5BB9CEBD-EA4F-400D-AAB5-45498088032B}" destId="{281B9D28-7663-4FC5-BD79-8F3F5EE73BC2}" srcOrd="1" destOrd="0" parTransId="{D63CE722-980B-449C-BBB8-5A41132F321E}" sibTransId="{E555FBEF-4C37-451B-8CE7-31715080381C}"/>
    <dgm:cxn modelId="{E13687C9-D775-4A43-88DD-BC7D4565ACAD}" type="presOf" srcId="{E3C756CB-48B6-4564-BC95-441CE78B0D2C}" destId="{39B30399-FD8A-4DC1-A3D6-38469441E0D0}" srcOrd="1" destOrd="0" presId="urn:microsoft.com/office/officeart/2005/8/layout/pyramid1"/>
    <dgm:cxn modelId="{D3CFE739-039C-4BCE-B5BE-5F59CE368307}" type="presOf" srcId="{B2E7DAD7-6053-42BF-BDAF-BC5334462A9E}" destId="{A90B0E0F-D061-4458-ADC5-11C6E163B107}" srcOrd="1" destOrd="0" presId="urn:microsoft.com/office/officeart/2005/8/layout/pyramid1"/>
    <dgm:cxn modelId="{EA25959B-C7E2-4F65-B7FD-1D0284313B0D}" type="presOf" srcId="{281B9D28-7663-4FC5-BD79-8F3F5EE73BC2}" destId="{E0907C8B-2D48-43F5-9EF0-F8DE55DA15D0}" srcOrd="1" destOrd="0" presId="urn:microsoft.com/office/officeart/2005/8/layout/pyramid1"/>
    <dgm:cxn modelId="{5DA4DF5D-6399-4EB8-8907-A3B12BC47E99}" type="presOf" srcId="{B2E7DAD7-6053-42BF-BDAF-BC5334462A9E}" destId="{5743523D-68DD-4156-8409-1B154CF874D5}" srcOrd="0" destOrd="0" presId="urn:microsoft.com/office/officeart/2005/8/layout/pyramid1"/>
    <dgm:cxn modelId="{5F513B78-B65F-48B2-AF07-7BF9D41B294E}" type="presOf" srcId="{5BB9CEBD-EA4F-400D-AAB5-45498088032B}" destId="{86D7B358-0FF4-43F9-B94D-0EE88C746125}" srcOrd="0" destOrd="0" presId="urn:microsoft.com/office/officeart/2005/8/layout/pyramid1"/>
    <dgm:cxn modelId="{022214F5-0603-4EEA-B3D0-A6312DD46530}" type="presParOf" srcId="{86D7B358-0FF4-43F9-B94D-0EE88C746125}" destId="{5033E7D3-9B07-4D5A-AEEB-D70EC29648FE}" srcOrd="0" destOrd="0" presId="urn:microsoft.com/office/officeart/2005/8/layout/pyramid1"/>
    <dgm:cxn modelId="{F7FC6065-3E7A-418C-B070-8FB1BA6D3AEE}" type="presParOf" srcId="{5033E7D3-9B07-4D5A-AEEB-D70EC29648FE}" destId="{D5DE3B95-C423-4F76-9F20-27C38C8E9894}" srcOrd="0" destOrd="0" presId="urn:microsoft.com/office/officeart/2005/8/layout/pyramid1"/>
    <dgm:cxn modelId="{7B5D0116-59C2-45A3-A703-5563ED8D24DF}" type="presParOf" srcId="{5033E7D3-9B07-4D5A-AEEB-D70EC29648FE}" destId="{39B30399-FD8A-4DC1-A3D6-38469441E0D0}" srcOrd="1" destOrd="0" presId="urn:microsoft.com/office/officeart/2005/8/layout/pyramid1"/>
    <dgm:cxn modelId="{1D55DB79-A520-4B9B-92DF-55E41321ED8E}" type="presParOf" srcId="{86D7B358-0FF4-43F9-B94D-0EE88C746125}" destId="{95D58010-3937-43C6-A765-D33EE8C5A778}" srcOrd="1" destOrd="0" presId="urn:microsoft.com/office/officeart/2005/8/layout/pyramid1"/>
    <dgm:cxn modelId="{8299E362-9BE5-4739-B078-5F34E2C64B8D}" type="presParOf" srcId="{95D58010-3937-43C6-A765-D33EE8C5A778}" destId="{DB2B6671-4076-44C1-85DB-5BEE3BE8F1E0}" srcOrd="0" destOrd="0" presId="urn:microsoft.com/office/officeart/2005/8/layout/pyramid1"/>
    <dgm:cxn modelId="{2A622D93-31AB-4F04-A2AF-76A239D147BC}" type="presParOf" srcId="{95D58010-3937-43C6-A765-D33EE8C5A778}" destId="{E0907C8B-2D48-43F5-9EF0-F8DE55DA15D0}" srcOrd="1" destOrd="0" presId="urn:microsoft.com/office/officeart/2005/8/layout/pyramid1"/>
    <dgm:cxn modelId="{825316E7-739D-4B82-B921-EF07031ECA2B}" type="presParOf" srcId="{86D7B358-0FF4-43F9-B94D-0EE88C746125}" destId="{3048610E-5F2A-49FB-B5DD-ECC080537D47}" srcOrd="2" destOrd="0" presId="urn:microsoft.com/office/officeart/2005/8/layout/pyramid1"/>
    <dgm:cxn modelId="{186DB752-0FE8-47EB-B775-72B69510CF3B}" type="presParOf" srcId="{3048610E-5F2A-49FB-B5DD-ECC080537D47}" destId="{5743523D-68DD-4156-8409-1B154CF874D5}" srcOrd="0" destOrd="0" presId="urn:microsoft.com/office/officeart/2005/8/layout/pyramid1"/>
    <dgm:cxn modelId="{892446D1-DC3D-4EBE-8647-7425D05AB781}" type="presParOf" srcId="{3048610E-5F2A-49FB-B5DD-ECC080537D47}" destId="{A90B0E0F-D061-4458-ADC5-11C6E163B10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FA1804-4C6F-4C55-8242-FA1B091EB574}" type="doc">
      <dgm:prSet loTypeId="urn:microsoft.com/office/officeart/2005/8/layout/list1" loCatId="list" qsTypeId="urn:microsoft.com/office/officeart/2005/8/quickstyle/simple2" qsCatId="simple" csTypeId="urn:microsoft.com/office/officeart/2005/8/colors/colorful4" csCatId="colorful" phldr="1"/>
      <dgm:spPr/>
      <dgm:t>
        <a:bodyPr/>
        <a:lstStyle/>
        <a:p>
          <a:endParaRPr lang="es-ES"/>
        </a:p>
      </dgm:t>
    </dgm:pt>
    <dgm:pt modelId="{2D3D2FA5-033C-4624-9033-E2CD5AAD5611}">
      <dgm:prSet phldrT="[Texto]" custT="1"/>
      <dgm:spPr/>
      <dgm:t>
        <a:bodyPr/>
        <a:lstStyle/>
        <a:p>
          <a:r>
            <a:rPr lang="es-ES" sz="2200" dirty="0" smtClean="0">
              <a:solidFill>
                <a:schemeClr val="tx1"/>
              </a:solidFill>
            </a:rPr>
            <a:t>La descarga de datos se realiza con el software del equipo (</a:t>
          </a:r>
          <a:r>
            <a:rPr lang="es-ES" sz="2200" dirty="0" err="1" smtClean="0">
              <a:solidFill>
                <a:schemeClr val="tx1"/>
              </a:solidFill>
            </a:rPr>
            <a:t>Aeroqual</a:t>
          </a:r>
          <a:r>
            <a:rPr lang="es-ES" sz="2200" dirty="0" smtClean="0">
              <a:solidFill>
                <a:schemeClr val="tx1"/>
              </a:solidFill>
            </a:rPr>
            <a:t> AQM V6.2).</a:t>
          </a:r>
          <a:endParaRPr lang="es-ES" sz="2200" dirty="0">
            <a:solidFill>
              <a:schemeClr val="tx1"/>
            </a:solidFill>
          </a:endParaRPr>
        </a:p>
      </dgm:t>
    </dgm:pt>
    <dgm:pt modelId="{6D4B68C6-6405-4265-AFD5-9B752DF3338D}" type="parTrans" cxnId="{0955E8A7-5984-4111-B623-4953D5587825}">
      <dgm:prSet/>
      <dgm:spPr/>
      <dgm:t>
        <a:bodyPr/>
        <a:lstStyle/>
        <a:p>
          <a:endParaRPr lang="es-ES">
            <a:solidFill>
              <a:schemeClr val="tx1"/>
            </a:solidFill>
          </a:endParaRPr>
        </a:p>
      </dgm:t>
    </dgm:pt>
    <dgm:pt modelId="{2D2BBD6D-03FC-4167-9F0C-DAB28DE392A7}" type="sibTrans" cxnId="{0955E8A7-5984-4111-B623-4953D5587825}">
      <dgm:prSet/>
      <dgm:spPr/>
      <dgm:t>
        <a:bodyPr/>
        <a:lstStyle/>
        <a:p>
          <a:endParaRPr lang="es-ES">
            <a:solidFill>
              <a:schemeClr val="tx1"/>
            </a:solidFill>
          </a:endParaRPr>
        </a:p>
      </dgm:t>
    </dgm:pt>
    <dgm:pt modelId="{FC3680BC-3A91-4589-B0CF-4816FE28345F}">
      <dgm:prSet custT="1"/>
      <dgm:spPr/>
      <dgm:t>
        <a:bodyPr/>
        <a:lstStyle/>
        <a:p>
          <a:r>
            <a:rPr lang="es-ES" sz="2200" dirty="0" smtClean="0">
              <a:solidFill>
                <a:schemeClr val="tx1"/>
              </a:solidFill>
            </a:rPr>
            <a:t>El equipo esta programado para registrar un dato cada 2 min., y guarda la información en un archivo diario con extensión .AQM, manipulable con Excel 2003 o mayor. </a:t>
          </a:r>
        </a:p>
      </dgm:t>
    </dgm:pt>
    <dgm:pt modelId="{F58D676C-4F75-4A89-ABF6-1BF570D6432A}" type="parTrans" cxnId="{4017C6CC-D1EB-42D0-8787-97022C75851F}">
      <dgm:prSet/>
      <dgm:spPr/>
      <dgm:t>
        <a:bodyPr/>
        <a:lstStyle/>
        <a:p>
          <a:endParaRPr lang="es-ES">
            <a:solidFill>
              <a:schemeClr val="tx1"/>
            </a:solidFill>
          </a:endParaRPr>
        </a:p>
      </dgm:t>
    </dgm:pt>
    <dgm:pt modelId="{31F4EADB-BB06-4EC6-90F4-D38A376FF022}" type="sibTrans" cxnId="{4017C6CC-D1EB-42D0-8787-97022C75851F}">
      <dgm:prSet/>
      <dgm:spPr/>
      <dgm:t>
        <a:bodyPr/>
        <a:lstStyle/>
        <a:p>
          <a:endParaRPr lang="es-ES">
            <a:solidFill>
              <a:schemeClr val="tx1"/>
            </a:solidFill>
          </a:endParaRPr>
        </a:p>
      </dgm:t>
    </dgm:pt>
    <dgm:pt modelId="{7E3BE046-3A3E-4830-BD0F-4FBBC42938AE}">
      <dgm:prSet custT="1"/>
      <dgm:spPr/>
      <dgm:t>
        <a:bodyPr/>
        <a:lstStyle/>
        <a:p>
          <a:r>
            <a:rPr lang="es-ES" sz="2200" dirty="0" smtClean="0">
              <a:solidFill>
                <a:schemeClr val="tx1"/>
              </a:solidFill>
            </a:rPr>
            <a:t>El tratamiento estadístico de datos consiste en:</a:t>
          </a:r>
          <a:endParaRPr lang="es-ES" sz="2200" dirty="0">
            <a:solidFill>
              <a:schemeClr val="tx1"/>
            </a:solidFill>
          </a:endParaRPr>
        </a:p>
      </dgm:t>
    </dgm:pt>
    <dgm:pt modelId="{312E7FB9-1EE7-4F39-8393-C559C011D3EF}" type="parTrans" cxnId="{7CA27C1B-0BDF-4ED8-B9B7-1E854DBF4F08}">
      <dgm:prSet/>
      <dgm:spPr/>
      <dgm:t>
        <a:bodyPr/>
        <a:lstStyle/>
        <a:p>
          <a:endParaRPr lang="es-ES">
            <a:solidFill>
              <a:schemeClr val="tx1"/>
            </a:solidFill>
          </a:endParaRPr>
        </a:p>
      </dgm:t>
    </dgm:pt>
    <dgm:pt modelId="{12104BAF-5A8A-4DCD-A393-BFDAB1F0D32F}" type="sibTrans" cxnId="{7CA27C1B-0BDF-4ED8-B9B7-1E854DBF4F08}">
      <dgm:prSet/>
      <dgm:spPr/>
      <dgm:t>
        <a:bodyPr/>
        <a:lstStyle/>
        <a:p>
          <a:endParaRPr lang="es-ES">
            <a:solidFill>
              <a:schemeClr val="tx1"/>
            </a:solidFill>
          </a:endParaRPr>
        </a:p>
      </dgm:t>
    </dgm:pt>
    <dgm:pt modelId="{4A644042-099B-4EDC-95E7-B790F3451D0C}" type="pres">
      <dgm:prSet presAssocID="{52FA1804-4C6F-4C55-8242-FA1B091EB574}" presName="linear" presStyleCnt="0">
        <dgm:presLayoutVars>
          <dgm:dir/>
          <dgm:animLvl val="lvl"/>
          <dgm:resizeHandles val="exact"/>
        </dgm:presLayoutVars>
      </dgm:prSet>
      <dgm:spPr/>
      <dgm:t>
        <a:bodyPr/>
        <a:lstStyle/>
        <a:p>
          <a:endParaRPr lang="es-ES"/>
        </a:p>
      </dgm:t>
    </dgm:pt>
    <dgm:pt modelId="{01D623CD-9C92-4249-95D5-0601A381891A}" type="pres">
      <dgm:prSet presAssocID="{2D3D2FA5-033C-4624-9033-E2CD5AAD5611}" presName="parentLin" presStyleCnt="0"/>
      <dgm:spPr/>
    </dgm:pt>
    <dgm:pt modelId="{114399A4-6102-4CC6-B1BF-E47868885A21}" type="pres">
      <dgm:prSet presAssocID="{2D3D2FA5-033C-4624-9033-E2CD5AAD5611}" presName="parentLeftMargin" presStyleLbl="node1" presStyleIdx="0" presStyleCnt="3"/>
      <dgm:spPr/>
      <dgm:t>
        <a:bodyPr/>
        <a:lstStyle/>
        <a:p>
          <a:endParaRPr lang="es-ES"/>
        </a:p>
      </dgm:t>
    </dgm:pt>
    <dgm:pt modelId="{AE153B4A-1EFF-403F-8193-529BEFE1749E}" type="pres">
      <dgm:prSet presAssocID="{2D3D2FA5-033C-4624-9033-E2CD5AAD5611}" presName="parentText" presStyleLbl="node1" presStyleIdx="0" presStyleCnt="3" custScaleX="133750">
        <dgm:presLayoutVars>
          <dgm:chMax val="0"/>
          <dgm:bulletEnabled val="1"/>
        </dgm:presLayoutVars>
      </dgm:prSet>
      <dgm:spPr/>
      <dgm:t>
        <a:bodyPr/>
        <a:lstStyle/>
        <a:p>
          <a:endParaRPr lang="es-ES"/>
        </a:p>
      </dgm:t>
    </dgm:pt>
    <dgm:pt modelId="{62ACD076-DE45-4961-B31F-D83B50AA4F5B}" type="pres">
      <dgm:prSet presAssocID="{2D3D2FA5-033C-4624-9033-E2CD5AAD5611}" presName="negativeSpace" presStyleCnt="0"/>
      <dgm:spPr/>
    </dgm:pt>
    <dgm:pt modelId="{591511B5-8ED2-4758-B228-2621DF39CE45}" type="pres">
      <dgm:prSet presAssocID="{2D3D2FA5-033C-4624-9033-E2CD5AAD5611}" presName="childText" presStyleLbl="conFgAcc1" presStyleIdx="0" presStyleCnt="3">
        <dgm:presLayoutVars>
          <dgm:bulletEnabled val="1"/>
        </dgm:presLayoutVars>
      </dgm:prSet>
      <dgm:spPr/>
    </dgm:pt>
    <dgm:pt modelId="{1A5BAEB2-CE0F-42D6-85F5-6C0D957612FB}" type="pres">
      <dgm:prSet presAssocID="{2D2BBD6D-03FC-4167-9F0C-DAB28DE392A7}" presName="spaceBetweenRectangles" presStyleCnt="0"/>
      <dgm:spPr/>
    </dgm:pt>
    <dgm:pt modelId="{F315AF80-AB79-475F-B6B4-C7578944E22D}" type="pres">
      <dgm:prSet presAssocID="{FC3680BC-3A91-4589-B0CF-4816FE28345F}" presName="parentLin" presStyleCnt="0"/>
      <dgm:spPr/>
    </dgm:pt>
    <dgm:pt modelId="{0B1BA178-3130-402B-B1FB-CC2D909E97B1}" type="pres">
      <dgm:prSet presAssocID="{FC3680BC-3A91-4589-B0CF-4816FE28345F}" presName="parentLeftMargin" presStyleLbl="node1" presStyleIdx="0" presStyleCnt="3"/>
      <dgm:spPr/>
      <dgm:t>
        <a:bodyPr/>
        <a:lstStyle/>
        <a:p>
          <a:endParaRPr lang="es-ES"/>
        </a:p>
      </dgm:t>
    </dgm:pt>
    <dgm:pt modelId="{DE50BD1F-2F8F-4715-B303-669445610E6D}" type="pres">
      <dgm:prSet presAssocID="{FC3680BC-3A91-4589-B0CF-4816FE28345F}" presName="parentText" presStyleLbl="node1" presStyleIdx="1" presStyleCnt="3" custScaleX="133750" custScaleY="194027">
        <dgm:presLayoutVars>
          <dgm:chMax val="0"/>
          <dgm:bulletEnabled val="1"/>
        </dgm:presLayoutVars>
      </dgm:prSet>
      <dgm:spPr/>
      <dgm:t>
        <a:bodyPr/>
        <a:lstStyle/>
        <a:p>
          <a:endParaRPr lang="es-ES"/>
        </a:p>
      </dgm:t>
    </dgm:pt>
    <dgm:pt modelId="{506BF312-80B7-4EF8-B211-0CEE789CE925}" type="pres">
      <dgm:prSet presAssocID="{FC3680BC-3A91-4589-B0CF-4816FE28345F}" presName="negativeSpace" presStyleCnt="0"/>
      <dgm:spPr/>
    </dgm:pt>
    <dgm:pt modelId="{89DAFB21-D765-4B16-97BF-2CAE5DDE4150}" type="pres">
      <dgm:prSet presAssocID="{FC3680BC-3A91-4589-B0CF-4816FE28345F}" presName="childText" presStyleLbl="conFgAcc1" presStyleIdx="1" presStyleCnt="3">
        <dgm:presLayoutVars>
          <dgm:bulletEnabled val="1"/>
        </dgm:presLayoutVars>
      </dgm:prSet>
      <dgm:spPr/>
    </dgm:pt>
    <dgm:pt modelId="{21C63726-E244-4708-AB62-839C72D8BBA7}" type="pres">
      <dgm:prSet presAssocID="{31F4EADB-BB06-4EC6-90F4-D38A376FF022}" presName="spaceBetweenRectangles" presStyleCnt="0"/>
      <dgm:spPr/>
    </dgm:pt>
    <dgm:pt modelId="{B9A24B07-E7F8-47E4-B17B-F7C129AC15C8}" type="pres">
      <dgm:prSet presAssocID="{7E3BE046-3A3E-4830-BD0F-4FBBC42938AE}" presName="parentLin" presStyleCnt="0"/>
      <dgm:spPr/>
    </dgm:pt>
    <dgm:pt modelId="{DFA666C4-D71B-4369-AE99-B9D092279D7B}" type="pres">
      <dgm:prSet presAssocID="{7E3BE046-3A3E-4830-BD0F-4FBBC42938AE}" presName="parentLeftMargin" presStyleLbl="node1" presStyleIdx="1" presStyleCnt="3"/>
      <dgm:spPr/>
      <dgm:t>
        <a:bodyPr/>
        <a:lstStyle/>
        <a:p>
          <a:endParaRPr lang="es-ES"/>
        </a:p>
      </dgm:t>
    </dgm:pt>
    <dgm:pt modelId="{D11CBE2B-3A33-4E2C-8442-E2FDBD8815BD}" type="pres">
      <dgm:prSet presAssocID="{7E3BE046-3A3E-4830-BD0F-4FBBC42938AE}" presName="parentText" presStyleLbl="node1" presStyleIdx="2" presStyleCnt="3" custScaleX="133750">
        <dgm:presLayoutVars>
          <dgm:chMax val="0"/>
          <dgm:bulletEnabled val="1"/>
        </dgm:presLayoutVars>
      </dgm:prSet>
      <dgm:spPr/>
      <dgm:t>
        <a:bodyPr/>
        <a:lstStyle/>
        <a:p>
          <a:endParaRPr lang="es-ES"/>
        </a:p>
      </dgm:t>
    </dgm:pt>
    <dgm:pt modelId="{291E5574-B821-481C-963E-EA109FA29351}" type="pres">
      <dgm:prSet presAssocID="{7E3BE046-3A3E-4830-BD0F-4FBBC42938AE}" presName="negativeSpace" presStyleCnt="0"/>
      <dgm:spPr/>
    </dgm:pt>
    <dgm:pt modelId="{F03C788E-0F64-441D-A3C5-199A8F3C1211}" type="pres">
      <dgm:prSet presAssocID="{7E3BE046-3A3E-4830-BD0F-4FBBC42938AE}" presName="childText" presStyleLbl="conFgAcc1" presStyleIdx="2" presStyleCnt="3">
        <dgm:presLayoutVars>
          <dgm:bulletEnabled val="1"/>
        </dgm:presLayoutVars>
      </dgm:prSet>
      <dgm:spPr/>
    </dgm:pt>
  </dgm:ptLst>
  <dgm:cxnLst>
    <dgm:cxn modelId="{4056C98F-70DB-48FF-BA91-A6C9CF3ACA7F}" type="presOf" srcId="{2D3D2FA5-033C-4624-9033-E2CD5AAD5611}" destId="{114399A4-6102-4CC6-B1BF-E47868885A21}" srcOrd="0" destOrd="0" presId="urn:microsoft.com/office/officeart/2005/8/layout/list1"/>
    <dgm:cxn modelId="{E81C7CF0-B3CB-4C52-98B1-65460007B5A1}" type="presOf" srcId="{7E3BE046-3A3E-4830-BD0F-4FBBC42938AE}" destId="{D11CBE2B-3A33-4E2C-8442-E2FDBD8815BD}" srcOrd="1" destOrd="0" presId="urn:microsoft.com/office/officeart/2005/8/layout/list1"/>
    <dgm:cxn modelId="{397D5307-6A1D-41D7-A4F8-7305CA5DFD90}" type="presOf" srcId="{FC3680BC-3A91-4589-B0CF-4816FE28345F}" destId="{0B1BA178-3130-402B-B1FB-CC2D909E97B1}" srcOrd="0" destOrd="0" presId="urn:microsoft.com/office/officeart/2005/8/layout/list1"/>
    <dgm:cxn modelId="{0955E8A7-5984-4111-B623-4953D5587825}" srcId="{52FA1804-4C6F-4C55-8242-FA1B091EB574}" destId="{2D3D2FA5-033C-4624-9033-E2CD5AAD5611}" srcOrd="0" destOrd="0" parTransId="{6D4B68C6-6405-4265-AFD5-9B752DF3338D}" sibTransId="{2D2BBD6D-03FC-4167-9F0C-DAB28DE392A7}"/>
    <dgm:cxn modelId="{B2AA1094-14DD-432D-A628-6B0C46FBB4BA}" type="presOf" srcId="{FC3680BC-3A91-4589-B0CF-4816FE28345F}" destId="{DE50BD1F-2F8F-4715-B303-669445610E6D}" srcOrd="1" destOrd="0" presId="urn:microsoft.com/office/officeart/2005/8/layout/list1"/>
    <dgm:cxn modelId="{4017C6CC-D1EB-42D0-8787-97022C75851F}" srcId="{52FA1804-4C6F-4C55-8242-FA1B091EB574}" destId="{FC3680BC-3A91-4589-B0CF-4816FE28345F}" srcOrd="1" destOrd="0" parTransId="{F58D676C-4F75-4A89-ABF6-1BF570D6432A}" sibTransId="{31F4EADB-BB06-4EC6-90F4-D38A376FF022}"/>
    <dgm:cxn modelId="{167113B7-0330-4FF0-9C17-CF5097153320}" type="presOf" srcId="{7E3BE046-3A3E-4830-BD0F-4FBBC42938AE}" destId="{DFA666C4-D71B-4369-AE99-B9D092279D7B}" srcOrd="0" destOrd="0" presId="urn:microsoft.com/office/officeart/2005/8/layout/list1"/>
    <dgm:cxn modelId="{7CA27C1B-0BDF-4ED8-B9B7-1E854DBF4F08}" srcId="{52FA1804-4C6F-4C55-8242-FA1B091EB574}" destId="{7E3BE046-3A3E-4830-BD0F-4FBBC42938AE}" srcOrd="2" destOrd="0" parTransId="{312E7FB9-1EE7-4F39-8393-C559C011D3EF}" sibTransId="{12104BAF-5A8A-4DCD-A393-BFDAB1F0D32F}"/>
    <dgm:cxn modelId="{C7CD2C55-8404-4177-818C-0F89B2F51102}" type="presOf" srcId="{2D3D2FA5-033C-4624-9033-E2CD5AAD5611}" destId="{AE153B4A-1EFF-403F-8193-529BEFE1749E}" srcOrd="1" destOrd="0" presId="urn:microsoft.com/office/officeart/2005/8/layout/list1"/>
    <dgm:cxn modelId="{9B9F8D6F-85BD-4A86-9B1E-E9892260CE84}" type="presOf" srcId="{52FA1804-4C6F-4C55-8242-FA1B091EB574}" destId="{4A644042-099B-4EDC-95E7-B790F3451D0C}" srcOrd="0" destOrd="0" presId="urn:microsoft.com/office/officeart/2005/8/layout/list1"/>
    <dgm:cxn modelId="{57EF01C5-09A6-44CA-B365-3B213A58BCA2}" type="presParOf" srcId="{4A644042-099B-4EDC-95E7-B790F3451D0C}" destId="{01D623CD-9C92-4249-95D5-0601A381891A}" srcOrd="0" destOrd="0" presId="urn:microsoft.com/office/officeart/2005/8/layout/list1"/>
    <dgm:cxn modelId="{418AE385-07F2-4609-9FFC-53EEA1709E47}" type="presParOf" srcId="{01D623CD-9C92-4249-95D5-0601A381891A}" destId="{114399A4-6102-4CC6-B1BF-E47868885A21}" srcOrd="0" destOrd="0" presId="urn:microsoft.com/office/officeart/2005/8/layout/list1"/>
    <dgm:cxn modelId="{019592AD-BAF0-41CC-AF00-4F60D202C165}" type="presParOf" srcId="{01D623CD-9C92-4249-95D5-0601A381891A}" destId="{AE153B4A-1EFF-403F-8193-529BEFE1749E}" srcOrd="1" destOrd="0" presId="urn:microsoft.com/office/officeart/2005/8/layout/list1"/>
    <dgm:cxn modelId="{7CAE1978-B456-4BC9-8AE8-E526CA7BBF49}" type="presParOf" srcId="{4A644042-099B-4EDC-95E7-B790F3451D0C}" destId="{62ACD076-DE45-4961-B31F-D83B50AA4F5B}" srcOrd="1" destOrd="0" presId="urn:microsoft.com/office/officeart/2005/8/layout/list1"/>
    <dgm:cxn modelId="{1703E398-D088-4D4B-9EC8-09BF9BB77B52}" type="presParOf" srcId="{4A644042-099B-4EDC-95E7-B790F3451D0C}" destId="{591511B5-8ED2-4758-B228-2621DF39CE45}" srcOrd="2" destOrd="0" presId="urn:microsoft.com/office/officeart/2005/8/layout/list1"/>
    <dgm:cxn modelId="{A7E26401-6D90-4A74-85DD-3530620430FE}" type="presParOf" srcId="{4A644042-099B-4EDC-95E7-B790F3451D0C}" destId="{1A5BAEB2-CE0F-42D6-85F5-6C0D957612FB}" srcOrd="3" destOrd="0" presId="urn:microsoft.com/office/officeart/2005/8/layout/list1"/>
    <dgm:cxn modelId="{6C5C2764-DB92-4D87-B495-7EC8F88245DF}" type="presParOf" srcId="{4A644042-099B-4EDC-95E7-B790F3451D0C}" destId="{F315AF80-AB79-475F-B6B4-C7578944E22D}" srcOrd="4" destOrd="0" presId="urn:microsoft.com/office/officeart/2005/8/layout/list1"/>
    <dgm:cxn modelId="{F4BE30DC-47D5-4A21-B02A-8FC80C1FBAFE}" type="presParOf" srcId="{F315AF80-AB79-475F-B6B4-C7578944E22D}" destId="{0B1BA178-3130-402B-B1FB-CC2D909E97B1}" srcOrd="0" destOrd="0" presId="urn:microsoft.com/office/officeart/2005/8/layout/list1"/>
    <dgm:cxn modelId="{407F2332-97E2-4019-9CA8-8232DC23FDD3}" type="presParOf" srcId="{F315AF80-AB79-475F-B6B4-C7578944E22D}" destId="{DE50BD1F-2F8F-4715-B303-669445610E6D}" srcOrd="1" destOrd="0" presId="urn:microsoft.com/office/officeart/2005/8/layout/list1"/>
    <dgm:cxn modelId="{D9C37F37-8BD9-4B6C-9886-0F5E966E3C4E}" type="presParOf" srcId="{4A644042-099B-4EDC-95E7-B790F3451D0C}" destId="{506BF312-80B7-4EF8-B211-0CEE789CE925}" srcOrd="5" destOrd="0" presId="urn:microsoft.com/office/officeart/2005/8/layout/list1"/>
    <dgm:cxn modelId="{74700D25-3136-4E75-8E43-50C0B32302B3}" type="presParOf" srcId="{4A644042-099B-4EDC-95E7-B790F3451D0C}" destId="{89DAFB21-D765-4B16-97BF-2CAE5DDE4150}" srcOrd="6" destOrd="0" presId="urn:microsoft.com/office/officeart/2005/8/layout/list1"/>
    <dgm:cxn modelId="{17671D38-B638-4E56-90ED-B5F06932C881}" type="presParOf" srcId="{4A644042-099B-4EDC-95E7-B790F3451D0C}" destId="{21C63726-E244-4708-AB62-839C72D8BBA7}" srcOrd="7" destOrd="0" presId="urn:microsoft.com/office/officeart/2005/8/layout/list1"/>
    <dgm:cxn modelId="{CC2A68B0-EF70-4A70-B612-0F8B00FA5E86}" type="presParOf" srcId="{4A644042-099B-4EDC-95E7-B790F3451D0C}" destId="{B9A24B07-E7F8-47E4-B17B-F7C129AC15C8}" srcOrd="8" destOrd="0" presId="urn:microsoft.com/office/officeart/2005/8/layout/list1"/>
    <dgm:cxn modelId="{9796DA7E-A49D-4A4C-8A3D-73A6AC5FED96}" type="presParOf" srcId="{B9A24B07-E7F8-47E4-B17B-F7C129AC15C8}" destId="{DFA666C4-D71B-4369-AE99-B9D092279D7B}" srcOrd="0" destOrd="0" presId="urn:microsoft.com/office/officeart/2005/8/layout/list1"/>
    <dgm:cxn modelId="{9B1D8AAD-6A10-41C7-A554-DA7D4077AA73}" type="presParOf" srcId="{B9A24B07-E7F8-47E4-B17B-F7C129AC15C8}" destId="{D11CBE2B-3A33-4E2C-8442-E2FDBD8815BD}" srcOrd="1" destOrd="0" presId="urn:microsoft.com/office/officeart/2005/8/layout/list1"/>
    <dgm:cxn modelId="{6A1A097A-574D-4304-8728-26E3C567BEAA}" type="presParOf" srcId="{4A644042-099B-4EDC-95E7-B790F3451D0C}" destId="{291E5574-B821-481C-963E-EA109FA29351}" srcOrd="9" destOrd="0" presId="urn:microsoft.com/office/officeart/2005/8/layout/list1"/>
    <dgm:cxn modelId="{4A9C837F-CB50-4621-9054-988647EF6237}" type="presParOf" srcId="{4A644042-099B-4EDC-95E7-B790F3451D0C}" destId="{F03C788E-0F64-441D-A3C5-199A8F3C121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A2483A-1889-4A6C-BA59-8994A4FFE9D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S"/>
        </a:p>
      </dgm:t>
    </dgm:pt>
    <dgm:pt modelId="{6C414C73-9697-4FDE-9240-DAA00BE599AD}">
      <dgm:prSet phldrT="[Texto]" custT="1"/>
      <dgm:spPr/>
      <dgm:t>
        <a:bodyPr/>
        <a:lstStyle/>
        <a:p>
          <a:r>
            <a:rPr lang="es-EC" sz="1800" dirty="0" smtClean="0">
              <a:solidFill>
                <a:schemeClr val="tx1"/>
              </a:solidFill>
            </a:rPr>
            <a:t>Crear una base de datos mensual en Excel </a:t>
          </a:r>
          <a:endParaRPr lang="es-ES" sz="1800" dirty="0">
            <a:solidFill>
              <a:schemeClr val="tx1"/>
            </a:solidFill>
          </a:endParaRPr>
        </a:p>
      </dgm:t>
    </dgm:pt>
    <dgm:pt modelId="{E00BC9FA-4615-4670-B07D-457E8017C003}" type="parTrans" cxnId="{6BC588A0-64A5-4DCE-9180-025C0CB0574A}">
      <dgm:prSet/>
      <dgm:spPr/>
      <dgm:t>
        <a:bodyPr/>
        <a:lstStyle/>
        <a:p>
          <a:endParaRPr lang="es-ES">
            <a:solidFill>
              <a:schemeClr val="tx1"/>
            </a:solidFill>
          </a:endParaRPr>
        </a:p>
      </dgm:t>
    </dgm:pt>
    <dgm:pt modelId="{1260CEED-8368-4354-9FDF-C7AE5437ABF9}" type="sibTrans" cxnId="{6BC588A0-64A5-4DCE-9180-025C0CB0574A}">
      <dgm:prSet/>
      <dgm:spPr/>
      <dgm:t>
        <a:bodyPr/>
        <a:lstStyle/>
        <a:p>
          <a:endParaRPr lang="es-ES">
            <a:solidFill>
              <a:schemeClr val="tx1"/>
            </a:solidFill>
          </a:endParaRPr>
        </a:p>
      </dgm:t>
    </dgm:pt>
    <dgm:pt modelId="{2A19D9A4-2D57-48AA-9C36-494A8846F724}">
      <dgm:prSet custT="1"/>
      <dgm:spPr/>
      <dgm:t>
        <a:bodyPr/>
        <a:lstStyle/>
        <a:p>
          <a:r>
            <a:rPr lang="es-EC" sz="1800" dirty="0" smtClean="0">
              <a:solidFill>
                <a:schemeClr val="tx1"/>
              </a:solidFill>
            </a:rPr>
            <a:t>Clasificar en hojas del libro de Excel por cada compuesto. </a:t>
          </a:r>
        </a:p>
      </dgm:t>
    </dgm:pt>
    <dgm:pt modelId="{D166A8AD-C2AF-4AE2-BF3B-8C3FA39C465C}" type="parTrans" cxnId="{AB567B86-7C16-4EF4-A9DE-3A860A5D2F21}">
      <dgm:prSet/>
      <dgm:spPr/>
      <dgm:t>
        <a:bodyPr/>
        <a:lstStyle/>
        <a:p>
          <a:endParaRPr lang="es-ES">
            <a:solidFill>
              <a:schemeClr val="tx1"/>
            </a:solidFill>
          </a:endParaRPr>
        </a:p>
      </dgm:t>
    </dgm:pt>
    <dgm:pt modelId="{6130FED0-43FE-421A-A53B-62F307856A2F}" type="sibTrans" cxnId="{AB567B86-7C16-4EF4-A9DE-3A860A5D2F21}">
      <dgm:prSet/>
      <dgm:spPr/>
      <dgm:t>
        <a:bodyPr/>
        <a:lstStyle/>
        <a:p>
          <a:endParaRPr lang="es-ES">
            <a:solidFill>
              <a:schemeClr val="tx1"/>
            </a:solidFill>
          </a:endParaRPr>
        </a:p>
      </dgm:t>
    </dgm:pt>
    <dgm:pt modelId="{B396799E-FBF9-47C0-A4BD-185111590D1F}">
      <dgm:prSet custT="1"/>
      <dgm:spPr/>
      <dgm:t>
        <a:bodyPr/>
        <a:lstStyle/>
        <a:p>
          <a:r>
            <a:rPr lang="es-EC" sz="1800" dirty="0" smtClean="0">
              <a:solidFill>
                <a:schemeClr val="tx1"/>
              </a:solidFill>
            </a:rPr>
            <a:t>Realizar la corrección de la concentración, </a:t>
          </a:r>
          <a:r>
            <a:rPr lang="es-EC" sz="1800" u="sng" dirty="0" smtClean="0">
              <a:solidFill>
                <a:schemeClr val="tx1"/>
              </a:solidFill>
            </a:rPr>
            <a:t>primero</a:t>
          </a:r>
          <a:r>
            <a:rPr lang="es-EC" sz="1800" dirty="0" smtClean="0">
              <a:solidFill>
                <a:schemeClr val="tx1"/>
              </a:solidFill>
            </a:rPr>
            <a:t>, hacer que todos los datos negativos o 999999, sean igual a cero, </a:t>
          </a:r>
          <a:r>
            <a:rPr lang="es-EC" sz="1800" u="sng" dirty="0" smtClean="0">
              <a:solidFill>
                <a:schemeClr val="tx1"/>
              </a:solidFill>
            </a:rPr>
            <a:t>segundo</a:t>
          </a:r>
          <a:r>
            <a:rPr lang="es-EC" sz="1800" dirty="0" smtClean="0">
              <a:solidFill>
                <a:schemeClr val="tx1"/>
              </a:solidFill>
            </a:rPr>
            <a:t>, corregir a condiciones de referencia la concentración, con la temperatura media y la presión atmosférica de la zona, en base a la siguiente ecuación:</a:t>
          </a:r>
          <a:endParaRPr lang="es-ES" sz="1800" dirty="0">
            <a:solidFill>
              <a:schemeClr val="tx1"/>
            </a:solidFill>
          </a:endParaRPr>
        </a:p>
      </dgm:t>
    </dgm:pt>
    <dgm:pt modelId="{AC427CA1-6855-4A92-BDAA-FEAAE464ABC1}" type="parTrans" cxnId="{F08136C2-0B32-4C77-A993-AAA789CF561B}">
      <dgm:prSet/>
      <dgm:spPr/>
      <dgm:t>
        <a:bodyPr/>
        <a:lstStyle/>
        <a:p>
          <a:endParaRPr lang="es-ES">
            <a:solidFill>
              <a:schemeClr val="tx1"/>
            </a:solidFill>
          </a:endParaRPr>
        </a:p>
      </dgm:t>
    </dgm:pt>
    <dgm:pt modelId="{D6179A1B-548F-4938-B431-115D791566B3}" type="sibTrans" cxnId="{F08136C2-0B32-4C77-A993-AAA789CF561B}">
      <dgm:prSet/>
      <dgm:spPr/>
      <dgm:t>
        <a:bodyPr/>
        <a:lstStyle/>
        <a:p>
          <a:endParaRPr lang="es-ES">
            <a:solidFill>
              <a:schemeClr val="tx1"/>
            </a:solidFill>
          </a:endParaRPr>
        </a:p>
      </dgm:t>
    </dgm:pt>
    <dgm:pt modelId="{5F945CDA-899F-4802-9F43-AA96224E2622}" type="pres">
      <dgm:prSet presAssocID="{36A2483A-1889-4A6C-BA59-8994A4FFE9D1}" presName="outerComposite" presStyleCnt="0">
        <dgm:presLayoutVars>
          <dgm:chMax val="5"/>
          <dgm:dir/>
          <dgm:resizeHandles val="exact"/>
        </dgm:presLayoutVars>
      </dgm:prSet>
      <dgm:spPr/>
      <dgm:t>
        <a:bodyPr/>
        <a:lstStyle/>
        <a:p>
          <a:endParaRPr lang="es-ES"/>
        </a:p>
      </dgm:t>
    </dgm:pt>
    <dgm:pt modelId="{6820FEA2-62EF-4E7F-ABA2-F3AD33CBE7AC}" type="pres">
      <dgm:prSet presAssocID="{36A2483A-1889-4A6C-BA59-8994A4FFE9D1}" presName="dummyMaxCanvas" presStyleCnt="0">
        <dgm:presLayoutVars/>
      </dgm:prSet>
      <dgm:spPr/>
    </dgm:pt>
    <dgm:pt modelId="{D6EB80F3-3F86-487F-B517-E12BB2A84EC5}" type="pres">
      <dgm:prSet presAssocID="{36A2483A-1889-4A6C-BA59-8994A4FFE9D1}" presName="ThreeNodes_1" presStyleLbl="node1" presStyleIdx="0" presStyleCnt="3" custScaleX="112973" custScaleY="67961" custLinFactNeighborX="-1512" custLinFactNeighborY="-915">
        <dgm:presLayoutVars>
          <dgm:bulletEnabled val="1"/>
        </dgm:presLayoutVars>
      </dgm:prSet>
      <dgm:spPr/>
      <dgm:t>
        <a:bodyPr/>
        <a:lstStyle/>
        <a:p>
          <a:endParaRPr lang="es-ES"/>
        </a:p>
      </dgm:t>
    </dgm:pt>
    <dgm:pt modelId="{AC5A690B-4047-4CE5-90A3-3ED53013AB4A}" type="pres">
      <dgm:prSet presAssocID="{36A2483A-1889-4A6C-BA59-8994A4FFE9D1}" presName="ThreeNodes_2" presStyleLbl="node1" presStyleIdx="1" presStyleCnt="3" custScaleY="70874" custLinFactNeighborX="896" custLinFactNeighborY="-17167">
        <dgm:presLayoutVars>
          <dgm:bulletEnabled val="1"/>
        </dgm:presLayoutVars>
      </dgm:prSet>
      <dgm:spPr/>
      <dgm:t>
        <a:bodyPr/>
        <a:lstStyle/>
        <a:p>
          <a:endParaRPr lang="es-ES"/>
        </a:p>
      </dgm:t>
    </dgm:pt>
    <dgm:pt modelId="{D697DC6C-7B1A-47F4-9795-31E4E3C4112B}" type="pres">
      <dgm:prSet presAssocID="{36A2483A-1889-4A6C-BA59-8994A4FFE9D1}" presName="ThreeNodes_3" presStyleLbl="node1" presStyleIdx="2" presStyleCnt="3" custScaleY="139583" custLinFactNeighborY="-5729">
        <dgm:presLayoutVars>
          <dgm:bulletEnabled val="1"/>
        </dgm:presLayoutVars>
      </dgm:prSet>
      <dgm:spPr/>
      <dgm:t>
        <a:bodyPr/>
        <a:lstStyle/>
        <a:p>
          <a:endParaRPr lang="es-ES"/>
        </a:p>
      </dgm:t>
    </dgm:pt>
    <dgm:pt modelId="{5D3FD399-8BD0-44B4-AFB3-33E9068C1E55}" type="pres">
      <dgm:prSet presAssocID="{36A2483A-1889-4A6C-BA59-8994A4FFE9D1}" presName="ThreeConn_1-2" presStyleLbl="fgAccFollowNode1" presStyleIdx="0" presStyleCnt="2">
        <dgm:presLayoutVars>
          <dgm:bulletEnabled val="1"/>
        </dgm:presLayoutVars>
      </dgm:prSet>
      <dgm:spPr/>
      <dgm:t>
        <a:bodyPr/>
        <a:lstStyle/>
        <a:p>
          <a:endParaRPr lang="es-ES"/>
        </a:p>
      </dgm:t>
    </dgm:pt>
    <dgm:pt modelId="{4502F27A-40FD-4BFD-87C3-722EAE57EF3F}" type="pres">
      <dgm:prSet presAssocID="{36A2483A-1889-4A6C-BA59-8994A4FFE9D1}" presName="ThreeConn_2-3" presStyleLbl="fgAccFollowNode1" presStyleIdx="1" presStyleCnt="2" custLinFactNeighborY="-15481">
        <dgm:presLayoutVars>
          <dgm:bulletEnabled val="1"/>
        </dgm:presLayoutVars>
      </dgm:prSet>
      <dgm:spPr/>
      <dgm:t>
        <a:bodyPr/>
        <a:lstStyle/>
        <a:p>
          <a:endParaRPr lang="es-ES"/>
        </a:p>
      </dgm:t>
    </dgm:pt>
    <dgm:pt modelId="{3D289BC1-8736-49C2-A12B-840ABFF70DE0}" type="pres">
      <dgm:prSet presAssocID="{36A2483A-1889-4A6C-BA59-8994A4FFE9D1}" presName="ThreeNodes_1_text" presStyleLbl="node1" presStyleIdx="2" presStyleCnt="3">
        <dgm:presLayoutVars>
          <dgm:bulletEnabled val="1"/>
        </dgm:presLayoutVars>
      </dgm:prSet>
      <dgm:spPr/>
      <dgm:t>
        <a:bodyPr/>
        <a:lstStyle/>
        <a:p>
          <a:endParaRPr lang="es-ES"/>
        </a:p>
      </dgm:t>
    </dgm:pt>
    <dgm:pt modelId="{B5D61AFF-40C1-4264-98E0-69AB2E7B045E}" type="pres">
      <dgm:prSet presAssocID="{36A2483A-1889-4A6C-BA59-8994A4FFE9D1}" presName="ThreeNodes_2_text" presStyleLbl="node1" presStyleIdx="2" presStyleCnt="3">
        <dgm:presLayoutVars>
          <dgm:bulletEnabled val="1"/>
        </dgm:presLayoutVars>
      </dgm:prSet>
      <dgm:spPr/>
      <dgm:t>
        <a:bodyPr/>
        <a:lstStyle/>
        <a:p>
          <a:endParaRPr lang="es-ES"/>
        </a:p>
      </dgm:t>
    </dgm:pt>
    <dgm:pt modelId="{FAE59B87-0F08-446A-8A4E-44F3257E6521}" type="pres">
      <dgm:prSet presAssocID="{36A2483A-1889-4A6C-BA59-8994A4FFE9D1}" presName="ThreeNodes_3_text" presStyleLbl="node1" presStyleIdx="2" presStyleCnt="3">
        <dgm:presLayoutVars>
          <dgm:bulletEnabled val="1"/>
        </dgm:presLayoutVars>
      </dgm:prSet>
      <dgm:spPr/>
      <dgm:t>
        <a:bodyPr/>
        <a:lstStyle/>
        <a:p>
          <a:endParaRPr lang="es-ES"/>
        </a:p>
      </dgm:t>
    </dgm:pt>
  </dgm:ptLst>
  <dgm:cxnLst>
    <dgm:cxn modelId="{AB567B86-7C16-4EF4-A9DE-3A860A5D2F21}" srcId="{36A2483A-1889-4A6C-BA59-8994A4FFE9D1}" destId="{2A19D9A4-2D57-48AA-9C36-494A8846F724}" srcOrd="1" destOrd="0" parTransId="{D166A8AD-C2AF-4AE2-BF3B-8C3FA39C465C}" sibTransId="{6130FED0-43FE-421A-A53B-62F307856A2F}"/>
    <dgm:cxn modelId="{3B7F3D9B-63F6-4002-8C78-58030DD01EA3}" type="presOf" srcId="{6C414C73-9697-4FDE-9240-DAA00BE599AD}" destId="{D6EB80F3-3F86-487F-B517-E12BB2A84EC5}" srcOrd="0" destOrd="0" presId="urn:microsoft.com/office/officeart/2005/8/layout/vProcess5"/>
    <dgm:cxn modelId="{7AC0058E-16F8-46F2-A1AC-A6960867DDF2}" type="presOf" srcId="{2A19D9A4-2D57-48AA-9C36-494A8846F724}" destId="{B5D61AFF-40C1-4264-98E0-69AB2E7B045E}" srcOrd="1" destOrd="0" presId="urn:microsoft.com/office/officeart/2005/8/layout/vProcess5"/>
    <dgm:cxn modelId="{6BC588A0-64A5-4DCE-9180-025C0CB0574A}" srcId="{36A2483A-1889-4A6C-BA59-8994A4FFE9D1}" destId="{6C414C73-9697-4FDE-9240-DAA00BE599AD}" srcOrd="0" destOrd="0" parTransId="{E00BC9FA-4615-4670-B07D-457E8017C003}" sibTransId="{1260CEED-8368-4354-9FDF-C7AE5437ABF9}"/>
    <dgm:cxn modelId="{BFFDDEEF-EB46-47C8-9E85-E99DFACDF233}" type="presOf" srcId="{36A2483A-1889-4A6C-BA59-8994A4FFE9D1}" destId="{5F945CDA-899F-4802-9F43-AA96224E2622}" srcOrd="0" destOrd="0" presId="urn:microsoft.com/office/officeart/2005/8/layout/vProcess5"/>
    <dgm:cxn modelId="{F08136C2-0B32-4C77-A993-AAA789CF561B}" srcId="{36A2483A-1889-4A6C-BA59-8994A4FFE9D1}" destId="{B396799E-FBF9-47C0-A4BD-185111590D1F}" srcOrd="2" destOrd="0" parTransId="{AC427CA1-6855-4A92-BDAA-FEAAE464ABC1}" sibTransId="{D6179A1B-548F-4938-B431-115D791566B3}"/>
    <dgm:cxn modelId="{984E38F6-FEB3-4836-92D2-578A009F9D0A}" type="presOf" srcId="{B396799E-FBF9-47C0-A4BD-185111590D1F}" destId="{D697DC6C-7B1A-47F4-9795-31E4E3C4112B}" srcOrd="0" destOrd="0" presId="urn:microsoft.com/office/officeart/2005/8/layout/vProcess5"/>
    <dgm:cxn modelId="{9154DD0E-7853-43C8-B50E-345A5EA705A8}" type="presOf" srcId="{B396799E-FBF9-47C0-A4BD-185111590D1F}" destId="{FAE59B87-0F08-446A-8A4E-44F3257E6521}" srcOrd="1" destOrd="0" presId="urn:microsoft.com/office/officeart/2005/8/layout/vProcess5"/>
    <dgm:cxn modelId="{856F9318-79BF-40F9-A6F9-17B6D381B73F}" type="presOf" srcId="{6130FED0-43FE-421A-A53B-62F307856A2F}" destId="{4502F27A-40FD-4BFD-87C3-722EAE57EF3F}" srcOrd="0" destOrd="0" presId="urn:microsoft.com/office/officeart/2005/8/layout/vProcess5"/>
    <dgm:cxn modelId="{A367F24E-BBF6-4321-AFC4-01009F515300}" type="presOf" srcId="{2A19D9A4-2D57-48AA-9C36-494A8846F724}" destId="{AC5A690B-4047-4CE5-90A3-3ED53013AB4A}" srcOrd="0" destOrd="0" presId="urn:microsoft.com/office/officeart/2005/8/layout/vProcess5"/>
    <dgm:cxn modelId="{B92D0DD3-A71F-4293-B3CE-5AB77CCA1D48}" type="presOf" srcId="{1260CEED-8368-4354-9FDF-C7AE5437ABF9}" destId="{5D3FD399-8BD0-44B4-AFB3-33E9068C1E55}" srcOrd="0" destOrd="0" presId="urn:microsoft.com/office/officeart/2005/8/layout/vProcess5"/>
    <dgm:cxn modelId="{8A809E12-6414-41A1-B6C4-1A98B5FD50EF}" type="presOf" srcId="{6C414C73-9697-4FDE-9240-DAA00BE599AD}" destId="{3D289BC1-8736-49C2-A12B-840ABFF70DE0}" srcOrd="1" destOrd="0" presId="urn:microsoft.com/office/officeart/2005/8/layout/vProcess5"/>
    <dgm:cxn modelId="{485B1DA4-F6E2-468E-9568-F8FFD40A5116}" type="presParOf" srcId="{5F945CDA-899F-4802-9F43-AA96224E2622}" destId="{6820FEA2-62EF-4E7F-ABA2-F3AD33CBE7AC}" srcOrd="0" destOrd="0" presId="urn:microsoft.com/office/officeart/2005/8/layout/vProcess5"/>
    <dgm:cxn modelId="{6E16DE8F-A026-47D9-A17D-8012FAD8A04D}" type="presParOf" srcId="{5F945CDA-899F-4802-9F43-AA96224E2622}" destId="{D6EB80F3-3F86-487F-B517-E12BB2A84EC5}" srcOrd="1" destOrd="0" presId="urn:microsoft.com/office/officeart/2005/8/layout/vProcess5"/>
    <dgm:cxn modelId="{36DAFFAE-FD15-488B-B1FC-76DB26AED7EA}" type="presParOf" srcId="{5F945CDA-899F-4802-9F43-AA96224E2622}" destId="{AC5A690B-4047-4CE5-90A3-3ED53013AB4A}" srcOrd="2" destOrd="0" presId="urn:microsoft.com/office/officeart/2005/8/layout/vProcess5"/>
    <dgm:cxn modelId="{F0D3DB98-C0B7-4CEA-80F2-FE182B4E147B}" type="presParOf" srcId="{5F945CDA-899F-4802-9F43-AA96224E2622}" destId="{D697DC6C-7B1A-47F4-9795-31E4E3C4112B}" srcOrd="3" destOrd="0" presId="urn:microsoft.com/office/officeart/2005/8/layout/vProcess5"/>
    <dgm:cxn modelId="{1C23B548-9B6B-41A2-A837-BACFCE3A5445}" type="presParOf" srcId="{5F945CDA-899F-4802-9F43-AA96224E2622}" destId="{5D3FD399-8BD0-44B4-AFB3-33E9068C1E55}" srcOrd="4" destOrd="0" presId="urn:microsoft.com/office/officeart/2005/8/layout/vProcess5"/>
    <dgm:cxn modelId="{C429A466-B316-4D5F-8B19-B5DFC618879A}" type="presParOf" srcId="{5F945CDA-899F-4802-9F43-AA96224E2622}" destId="{4502F27A-40FD-4BFD-87C3-722EAE57EF3F}" srcOrd="5" destOrd="0" presId="urn:microsoft.com/office/officeart/2005/8/layout/vProcess5"/>
    <dgm:cxn modelId="{DA7BFE6A-041A-4099-8527-45F958A91CD3}" type="presParOf" srcId="{5F945CDA-899F-4802-9F43-AA96224E2622}" destId="{3D289BC1-8736-49C2-A12B-840ABFF70DE0}" srcOrd="6" destOrd="0" presId="urn:microsoft.com/office/officeart/2005/8/layout/vProcess5"/>
    <dgm:cxn modelId="{2A601942-3018-4DE4-AE21-9DE1954921B3}" type="presParOf" srcId="{5F945CDA-899F-4802-9F43-AA96224E2622}" destId="{B5D61AFF-40C1-4264-98E0-69AB2E7B045E}" srcOrd="7" destOrd="0" presId="urn:microsoft.com/office/officeart/2005/8/layout/vProcess5"/>
    <dgm:cxn modelId="{2FA3ECDF-1071-4A53-86E7-694B71849BE6}" type="presParOf" srcId="{5F945CDA-899F-4802-9F43-AA96224E2622}" destId="{FAE59B87-0F08-446A-8A4E-44F3257E652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0CF8E-8F7C-4802-828D-43A5B1B0A122}">
      <dsp:nvSpPr>
        <dsp:cNvPr id="0" name=""/>
        <dsp:cNvSpPr/>
      </dsp:nvSpPr>
      <dsp:spPr>
        <a:xfrm>
          <a:off x="0" y="172598"/>
          <a:ext cx="8229600" cy="837254"/>
        </a:xfrm>
        <a:prstGeom prst="roundRect">
          <a:avLst/>
        </a:prstGeom>
        <a:solidFill>
          <a:schemeClr val="accent5">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s-ES" sz="4000" kern="1200" dirty="0" smtClean="0"/>
            <a:t>Objetivo General </a:t>
          </a:r>
          <a:endParaRPr lang="es-ES" sz="4000" kern="1200" dirty="0"/>
        </a:p>
      </dsp:txBody>
      <dsp:txXfrm>
        <a:off x="40871" y="213469"/>
        <a:ext cx="8147858" cy="755512"/>
      </dsp:txXfrm>
    </dsp:sp>
    <dsp:sp modelId="{449B8CEE-8C1A-427E-8D42-C40FC5F5E128}">
      <dsp:nvSpPr>
        <dsp:cNvPr id="0" name=""/>
        <dsp:cNvSpPr/>
      </dsp:nvSpPr>
      <dsp:spPr>
        <a:xfrm>
          <a:off x="0" y="1009852"/>
          <a:ext cx="82296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s-ES" sz="2200" kern="1200" dirty="0" smtClean="0"/>
            <a:t>Implementar un plan de monitoreo y estudio de la calidad de aire y ruido en el campus universitario</a:t>
          </a:r>
          <a:endParaRPr lang="es-ES" sz="2200" kern="1200" dirty="0"/>
        </a:p>
      </dsp:txBody>
      <dsp:txXfrm>
        <a:off x="0" y="1009852"/>
        <a:ext cx="8229600" cy="10598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6E252-97B5-4FDD-8F21-2698FD56CA64}">
      <dsp:nvSpPr>
        <dsp:cNvPr id="0" name=""/>
        <dsp:cNvSpPr/>
      </dsp:nvSpPr>
      <dsp:spPr>
        <a:xfrm>
          <a:off x="0" y="0"/>
          <a:ext cx="6231493" cy="894080"/>
        </a:xfrm>
        <a:prstGeom prst="roundRect">
          <a:avLst>
            <a:gd name="adj" fmla="val 10000"/>
          </a:avLst>
        </a:prstGeom>
        <a:solidFill>
          <a:schemeClr val="accent2">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Calcular el promedio horario, para ello tomar el promedio aritmético de los datos correspondientes a la hora, exceptuando los dos minutos iniciales de la misma.</a:t>
          </a:r>
          <a:endParaRPr lang="es-ES" sz="1600" kern="1200" dirty="0"/>
        </a:p>
      </dsp:txBody>
      <dsp:txXfrm>
        <a:off x="26187" y="26187"/>
        <a:ext cx="5191161" cy="841706"/>
      </dsp:txXfrm>
    </dsp:sp>
    <dsp:sp modelId="{B155CC40-BA30-4366-98A8-5FC3ED1B12A1}">
      <dsp:nvSpPr>
        <dsp:cNvPr id="0" name=""/>
        <dsp:cNvSpPr/>
      </dsp:nvSpPr>
      <dsp:spPr>
        <a:xfrm>
          <a:off x="521887" y="1056640"/>
          <a:ext cx="6231493" cy="894080"/>
        </a:xfrm>
        <a:prstGeom prst="roundRect">
          <a:avLst>
            <a:gd name="adj" fmla="val 10000"/>
          </a:avLst>
        </a:prstGeom>
        <a:solidFill>
          <a:schemeClr val="accent3">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dirty="0" smtClean="0"/>
            <a:t>Calcular los promedio octohorarios, para ello tomar los promedios horarios de las 7 horas anteriores a la hora evaluada y se incluye la hora evaluada. </a:t>
          </a:r>
        </a:p>
      </dsp:txBody>
      <dsp:txXfrm>
        <a:off x="548074" y="1082827"/>
        <a:ext cx="5076080" cy="841706"/>
      </dsp:txXfrm>
    </dsp:sp>
    <dsp:sp modelId="{60EFDCE6-C985-4F37-A540-F477F912A7F4}">
      <dsp:nvSpPr>
        <dsp:cNvPr id="0" name=""/>
        <dsp:cNvSpPr/>
      </dsp:nvSpPr>
      <dsp:spPr>
        <a:xfrm>
          <a:off x="1035985" y="2113280"/>
          <a:ext cx="6231493" cy="894080"/>
        </a:xfrm>
        <a:prstGeom prst="roundRect">
          <a:avLst>
            <a:gd name="adj" fmla="val 10000"/>
          </a:avLst>
        </a:prstGeom>
        <a:solidFill>
          <a:schemeClr val="accent4">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Para los compuestos PM</a:t>
          </a:r>
          <a:r>
            <a:rPr lang="es-ES" sz="1600" kern="1200" baseline="-25000" smtClean="0"/>
            <a:t>2.5</a:t>
          </a:r>
          <a:r>
            <a:rPr lang="es-ES" sz="1600" kern="1200" smtClean="0"/>
            <a:t>, PM</a:t>
          </a:r>
          <a:r>
            <a:rPr lang="es-ES" sz="1600" kern="1200" baseline="-25000" smtClean="0"/>
            <a:t>10, </a:t>
          </a:r>
          <a:r>
            <a:rPr lang="es-ES" sz="1600" kern="1200" smtClean="0"/>
            <a:t>y SO</a:t>
          </a:r>
          <a:r>
            <a:rPr lang="es-ES" sz="1600" kern="1200" baseline="-25000" smtClean="0"/>
            <a:t>2, </a:t>
          </a:r>
          <a:r>
            <a:rPr lang="es-ES" sz="1600" kern="1200" smtClean="0"/>
            <a:t>calcular el promedio en 24 horas</a:t>
          </a:r>
          <a:endParaRPr lang="es-ES" sz="1600" kern="1200" dirty="0" smtClean="0"/>
        </a:p>
      </dsp:txBody>
      <dsp:txXfrm>
        <a:off x="1062172" y="2139467"/>
        <a:ext cx="5083869" cy="841706"/>
      </dsp:txXfrm>
    </dsp:sp>
    <dsp:sp modelId="{781F1F6E-ACD3-4B1B-928D-3C6137A71CFF}">
      <dsp:nvSpPr>
        <dsp:cNvPr id="0" name=""/>
        <dsp:cNvSpPr/>
      </dsp:nvSpPr>
      <dsp:spPr>
        <a:xfrm>
          <a:off x="1557873" y="3169919"/>
          <a:ext cx="6231493" cy="894080"/>
        </a:xfrm>
        <a:prstGeom prst="roundRect">
          <a:avLst>
            <a:gd name="adj" fmla="val 10000"/>
          </a:avLst>
        </a:prstGeom>
        <a:solidFill>
          <a:schemeClr val="accent5">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ES" sz="1600" kern="1200" smtClean="0"/>
            <a:t>Crear un archivo en Excel con la información de todos los meses, generando tablas para cada compuesto según el siguiente esquema:</a:t>
          </a:r>
          <a:endParaRPr lang="es-ES" sz="1600" kern="1200" dirty="0"/>
        </a:p>
      </dsp:txBody>
      <dsp:txXfrm>
        <a:off x="1584060" y="3196106"/>
        <a:ext cx="5076080" cy="841706"/>
      </dsp:txXfrm>
    </dsp:sp>
    <dsp:sp modelId="{036894C2-D049-4760-9701-1BA3B5AC38BE}">
      <dsp:nvSpPr>
        <dsp:cNvPr id="0" name=""/>
        <dsp:cNvSpPr/>
      </dsp:nvSpPr>
      <dsp:spPr>
        <a:xfrm>
          <a:off x="5650341" y="684783"/>
          <a:ext cx="581152" cy="58115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dsp:txBody>
      <dsp:txXfrm>
        <a:off x="5781100" y="684783"/>
        <a:ext cx="319634" cy="437317"/>
      </dsp:txXfrm>
    </dsp:sp>
    <dsp:sp modelId="{73B5A394-62A2-4AFE-916F-029F4AE75147}">
      <dsp:nvSpPr>
        <dsp:cNvPr id="0" name=""/>
        <dsp:cNvSpPr/>
      </dsp:nvSpPr>
      <dsp:spPr>
        <a:xfrm>
          <a:off x="6172229" y="1741423"/>
          <a:ext cx="581152" cy="58115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dsp:txBody>
      <dsp:txXfrm>
        <a:off x="6302988" y="1741423"/>
        <a:ext cx="319634" cy="437317"/>
      </dsp:txXfrm>
    </dsp:sp>
    <dsp:sp modelId="{463B6A37-1BCD-4CCF-9B15-1B04FC9F7B78}">
      <dsp:nvSpPr>
        <dsp:cNvPr id="0" name=""/>
        <dsp:cNvSpPr/>
      </dsp:nvSpPr>
      <dsp:spPr>
        <a:xfrm>
          <a:off x="6686327" y="2798064"/>
          <a:ext cx="581152" cy="58115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dsp:txBody>
      <dsp:txXfrm>
        <a:off x="6817086" y="2798064"/>
        <a:ext cx="319634" cy="4373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1B4FE-27CE-4A10-82E6-00757B6D77F4}">
      <dsp:nvSpPr>
        <dsp:cNvPr id="0" name=""/>
        <dsp:cNvSpPr/>
      </dsp:nvSpPr>
      <dsp:spPr>
        <a:xfrm>
          <a:off x="0" y="360039"/>
          <a:ext cx="6422530" cy="1224136"/>
        </a:xfrm>
        <a:prstGeom prst="roundRect">
          <a:avLst>
            <a:gd name="adj" fmla="val 10000"/>
          </a:avLst>
        </a:prstGeom>
        <a:solidFill>
          <a:schemeClr val="accent2">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smtClean="0"/>
            <a:t>Para analizar el comportamiento de los gases, con la base de datos del mes de Octubre, realizar gráficos en base al siguiente esquema:</a:t>
          </a:r>
          <a:endParaRPr lang="es-ES" sz="1700" kern="1200" dirty="0"/>
        </a:p>
      </dsp:txBody>
      <dsp:txXfrm>
        <a:off x="35854" y="395893"/>
        <a:ext cx="4455211" cy="1152428"/>
      </dsp:txXfrm>
    </dsp:sp>
    <dsp:sp modelId="{EDA672DB-8F21-41EA-8540-1C4EC5FA478C}">
      <dsp:nvSpPr>
        <dsp:cNvPr id="0" name=""/>
        <dsp:cNvSpPr/>
      </dsp:nvSpPr>
      <dsp:spPr>
        <a:xfrm>
          <a:off x="1133387" y="2952325"/>
          <a:ext cx="6422530" cy="792093"/>
        </a:xfrm>
        <a:prstGeom prst="roundRect">
          <a:avLst>
            <a:gd name="adj" fmla="val 10000"/>
          </a:avLst>
        </a:prstGeom>
        <a:solidFill>
          <a:schemeClr val="accent3">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es-ES" sz="1700" kern="1200" dirty="0" smtClean="0"/>
            <a:t>Por ultimo calcular el Índice Quiteño de Calidad de Aire</a:t>
          </a:r>
          <a:endParaRPr lang="es-ES" sz="1700" kern="1200" dirty="0"/>
        </a:p>
      </dsp:txBody>
      <dsp:txXfrm>
        <a:off x="1156587" y="2975525"/>
        <a:ext cx="3979002" cy="745693"/>
      </dsp:txXfrm>
    </dsp:sp>
    <dsp:sp modelId="{C1FFD097-CBF6-4184-BDE1-7D220295F746}">
      <dsp:nvSpPr>
        <dsp:cNvPr id="0" name=""/>
        <dsp:cNvSpPr/>
      </dsp:nvSpPr>
      <dsp:spPr>
        <a:xfrm>
          <a:off x="5395678" y="1296144"/>
          <a:ext cx="789964" cy="172819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573420" y="1296144"/>
        <a:ext cx="434480" cy="15326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915F3-69F3-4DA6-AFAA-35190F173CAE}">
      <dsp:nvSpPr>
        <dsp:cNvPr id="0" name=""/>
        <dsp:cNvSpPr/>
      </dsp:nvSpPr>
      <dsp:spPr>
        <a:xfrm rot="5400000">
          <a:off x="-222646" y="223826"/>
          <a:ext cx="1484312" cy="1039018"/>
        </a:xfrm>
        <a:prstGeom prst="chevron">
          <a:avLst/>
        </a:prstGeom>
        <a:gradFill rotWithShape="0">
          <a:gsLst>
            <a:gs pos="0">
              <a:schemeClr val="accent1">
                <a:shade val="80000"/>
                <a:hueOff val="0"/>
                <a:satOff val="0"/>
                <a:lumOff val="0"/>
                <a:alphaOff val="0"/>
                <a:tint val="94000"/>
                <a:satMod val="180000"/>
                <a:lumMod val="98000"/>
              </a:schemeClr>
            </a:gs>
            <a:gs pos="100000">
              <a:schemeClr val="accent1">
                <a:shade val="80000"/>
                <a:hueOff val="0"/>
                <a:satOff val="0"/>
                <a:lumOff val="0"/>
                <a:alphaOff val="0"/>
                <a:satMod val="130000"/>
              </a:schemeClr>
            </a:gs>
          </a:gsLst>
          <a:lin ang="5160000" scaled="0"/>
        </a:gradFill>
        <a:ln w="12700" cap="flat" cmpd="sng" algn="ctr">
          <a:solidFill>
            <a:schemeClr val="accent1">
              <a:shade val="80000"/>
              <a:hueOff val="0"/>
              <a:satOff val="0"/>
              <a:lumOff val="0"/>
              <a:alphaOff val="0"/>
            </a:schemeClr>
          </a:solidFill>
          <a:prstDash val="solid"/>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t>1</a:t>
          </a:r>
          <a:endParaRPr lang="es-ES" sz="2800" kern="1200" dirty="0"/>
        </a:p>
      </dsp:txBody>
      <dsp:txXfrm rot="-5400000">
        <a:off x="1" y="520688"/>
        <a:ext cx="1039018" cy="445294"/>
      </dsp:txXfrm>
    </dsp:sp>
    <dsp:sp modelId="{5A7416D2-D9A9-4004-BB5E-AF50727078BD}">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Calcular los promedios horarios para para cada variable meteorológica</a:t>
          </a:r>
          <a:endParaRPr lang="es-ES" sz="1900" kern="1200" dirty="0"/>
        </a:p>
      </dsp:txBody>
      <dsp:txXfrm rot="-5400000">
        <a:off x="1039018" y="48278"/>
        <a:ext cx="5009883" cy="870607"/>
      </dsp:txXfrm>
    </dsp:sp>
    <dsp:sp modelId="{52E2BB09-218B-42DA-A5D5-8910E6DEE844}">
      <dsp:nvSpPr>
        <dsp:cNvPr id="0" name=""/>
        <dsp:cNvSpPr/>
      </dsp:nvSpPr>
      <dsp:spPr>
        <a:xfrm rot="5400000">
          <a:off x="-222646" y="1512490"/>
          <a:ext cx="1484312" cy="1039018"/>
        </a:xfrm>
        <a:prstGeom prst="chevron">
          <a:avLst/>
        </a:prstGeom>
        <a:gradFill rotWithShape="0">
          <a:gsLst>
            <a:gs pos="0">
              <a:schemeClr val="accent1">
                <a:shade val="80000"/>
                <a:hueOff val="-154823"/>
                <a:satOff val="-20707"/>
                <a:lumOff val="17709"/>
                <a:alphaOff val="0"/>
                <a:tint val="94000"/>
                <a:satMod val="180000"/>
                <a:lumMod val="98000"/>
              </a:schemeClr>
            </a:gs>
            <a:gs pos="100000">
              <a:schemeClr val="accent1">
                <a:shade val="80000"/>
                <a:hueOff val="-154823"/>
                <a:satOff val="-20707"/>
                <a:lumOff val="17709"/>
                <a:alphaOff val="0"/>
                <a:satMod val="130000"/>
              </a:schemeClr>
            </a:gs>
          </a:gsLst>
          <a:lin ang="5160000" scaled="0"/>
        </a:gradFill>
        <a:ln w="12700" cap="flat" cmpd="sng" algn="ctr">
          <a:solidFill>
            <a:schemeClr val="accent1">
              <a:shade val="80000"/>
              <a:hueOff val="-154823"/>
              <a:satOff val="-20707"/>
              <a:lumOff val="17709"/>
              <a:alphaOff val="0"/>
            </a:schemeClr>
          </a:solidFill>
          <a:prstDash val="solid"/>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C" sz="2800" kern="1200" dirty="0" smtClean="0"/>
            <a:t>2</a:t>
          </a:r>
          <a:endParaRPr lang="es-ES" sz="2800" kern="1200" dirty="0"/>
        </a:p>
      </dsp:txBody>
      <dsp:txXfrm rot="-5400000">
        <a:off x="1" y="1809352"/>
        <a:ext cx="1039018" cy="445294"/>
      </dsp:txXfrm>
    </dsp:sp>
    <dsp:sp modelId="{EE8DF1D8-159E-49E0-AC37-CBB7174E40C3}">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12700" cap="flat" cmpd="sng" algn="ctr">
          <a:solidFill>
            <a:schemeClr val="accent1">
              <a:shade val="80000"/>
              <a:hueOff val="-154823"/>
              <a:satOff val="-20707"/>
              <a:lumOff val="17709"/>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smtClean="0"/>
            <a:t>Graficar y describir el comportamiento de la temperatura ambiente  y la precipitación.</a:t>
          </a:r>
          <a:endParaRPr lang="es-ES" sz="1900" kern="1200" dirty="0"/>
        </a:p>
      </dsp:txBody>
      <dsp:txXfrm rot="-5400000">
        <a:off x="1039018" y="1336942"/>
        <a:ext cx="5009883" cy="870607"/>
      </dsp:txXfrm>
    </dsp:sp>
    <dsp:sp modelId="{1116A17E-0017-4206-A39F-FA999083D41E}">
      <dsp:nvSpPr>
        <dsp:cNvPr id="0" name=""/>
        <dsp:cNvSpPr/>
      </dsp:nvSpPr>
      <dsp:spPr>
        <a:xfrm rot="5400000">
          <a:off x="-222646" y="2801154"/>
          <a:ext cx="1484312" cy="1039018"/>
        </a:xfrm>
        <a:prstGeom prst="chevron">
          <a:avLst/>
        </a:prstGeom>
        <a:gradFill rotWithShape="0">
          <a:gsLst>
            <a:gs pos="0">
              <a:schemeClr val="accent1">
                <a:shade val="80000"/>
                <a:hueOff val="-309645"/>
                <a:satOff val="-41414"/>
                <a:lumOff val="35418"/>
                <a:alphaOff val="0"/>
                <a:tint val="94000"/>
                <a:satMod val="180000"/>
                <a:lumMod val="98000"/>
              </a:schemeClr>
            </a:gs>
            <a:gs pos="100000">
              <a:schemeClr val="accent1">
                <a:shade val="80000"/>
                <a:hueOff val="-309645"/>
                <a:satOff val="-41414"/>
                <a:lumOff val="35418"/>
                <a:alphaOff val="0"/>
                <a:satMod val="130000"/>
              </a:schemeClr>
            </a:gs>
          </a:gsLst>
          <a:lin ang="5160000" scaled="0"/>
        </a:gradFill>
        <a:ln w="12700" cap="flat" cmpd="sng" algn="ctr">
          <a:solidFill>
            <a:schemeClr val="accent1">
              <a:shade val="80000"/>
              <a:hueOff val="-309645"/>
              <a:satOff val="-41414"/>
              <a:lumOff val="35418"/>
              <a:alphaOff val="0"/>
            </a:schemeClr>
          </a:solidFill>
          <a:prstDash val="solid"/>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3</a:t>
          </a:r>
          <a:endParaRPr lang="es-ES" sz="2800" kern="1200" dirty="0"/>
        </a:p>
      </dsp:txBody>
      <dsp:txXfrm rot="-5400000">
        <a:off x="1" y="3098016"/>
        <a:ext cx="1039018" cy="445294"/>
      </dsp:txXfrm>
    </dsp:sp>
    <dsp:sp modelId="{5C2B55F3-DC88-4B09-8088-3ACD79FEBC94}">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12700" cap="flat" cmpd="sng" algn="ctr">
          <a:solidFill>
            <a:schemeClr val="accent1">
              <a:shade val="80000"/>
              <a:hueOff val="-309645"/>
              <a:satOff val="-41414"/>
              <a:lumOff val="35418"/>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S" sz="1900" kern="1200" dirty="0" smtClean="0"/>
            <a:t>Para crear la rosa de los vientos primero crear una hoja de Excel según el siguiente esquema.</a:t>
          </a:r>
          <a:endParaRPr lang="es-ES" sz="1900" kern="1200" dirty="0"/>
        </a:p>
      </dsp:txBody>
      <dsp:txXfrm rot="-5400000">
        <a:off x="1039018" y="2625605"/>
        <a:ext cx="5009883" cy="8706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92508-0EB2-4940-A982-41D44BFA7613}">
      <dsp:nvSpPr>
        <dsp:cNvPr id="0" name=""/>
        <dsp:cNvSpPr/>
      </dsp:nvSpPr>
      <dsp:spPr>
        <a:xfrm rot="5400000">
          <a:off x="-259228" y="259228"/>
          <a:ext cx="1728192" cy="1209734"/>
        </a:xfrm>
        <a:prstGeom prst="chevron">
          <a:avLst/>
        </a:prstGeom>
        <a:gradFill rotWithShape="0">
          <a:gsLst>
            <a:gs pos="0">
              <a:schemeClr val="accent1">
                <a:shade val="80000"/>
                <a:hueOff val="0"/>
                <a:satOff val="0"/>
                <a:lumOff val="0"/>
                <a:alphaOff val="0"/>
                <a:tint val="94000"/>
                <a:satMod val="180000"/>
                <a:lumMod val="98000"/>
              </a:schemeClr>
            </a:gs>
            <a:gs pos="100000">
              <a:schemeClr val="accent1">
                <a:shade val="80000"/>
                <a:hueOff val="0"/>
                <a:satOff val="0"/>
                <a:lumOff val="0"/>
                <a:alphaOff val="0"/>
                <a:satMod val="130000"/>
              </a:schemeClr>
            </a:gs>
          </a:gsLst>
          <a:lin ang="5160000" scaled="0"/>
        </a:gradFill>
        <a:ln w="12700" cap="flat" cmpd="sng" algn="ctr">
          <a:solidFill>
            <a:schemeClr val="accent1">
              <a:shade val="80000"/>
              <a:hueOff val="0"/>
              <a:satOff val="0"/>
              <a:lumOff val="0"/>
              <a:alphaOff val="0"/>
            </a:schemeClr>
          </a:solidFill>
          <a:prstDash val="solid"/>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4</a:t>
          </a:r>
          <a:endParaRPr lang="es-ES" sz="2800" kern="1200" dirty="0"/>
        </a:p>
      </dsp:txBody>
      <dsp:txXfrm rot="-5400000">
        <a:off x="1" y="604866"/>
        <a:ext cx="1209734" cy="518458"/>
      </dsp:txXfrm>
    </dsp:sp>
    <dsp:sp modelId="{086F6720-C6DB-43D3-BE6F-6AC7A1854DDB}">
      <dsp:nvSpPr>
        <dsp:cNvPr id="0" name=""/>
        <dsp:cNvSpPr/>
      </dsp:nvSpPr>
      <dsp:spPr>
        <a:xfrm rot="5400000">
          <a:off x="3285237" y="-2075502"/>
          <a:ext cx="1123324" cy="5274330"/>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Abrir el software WRPLOT, importar desde Excel el archivo para crear el archivo .</a:t>
          </a:r>
          <a:r>
            <a:rPr lang="es-ES" sz="1800" kern="1200" dirty="0" err="1" smtClean="0"/>
            <a:t>sam</a:t>
          </a:r>
          <a:endParaRPr lang="es-ES" sz="1800" kern="1200" dirty="0"/>
        </a:p>
      </dsp:txBody>
      <dsp:txXfrm rot="-5400000">
        <a:off x="1209734" y="54837"/>
        <a:ext cx="5219494" cy="10136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92508-0EB2-4940-A982-41D44BFA7613}">
      <dsp:nvSpPr>
        <dsp:cNvPr id="0" name=""/>
        <dsp:cNvSpPr/>
      </dsp:nvSpPr>
      <dsp:spPr>
        <a:xfrm rot="5400000">
          <a:off x="-259228" y="259228"/>
          <a:ext cx="1728192" cy="1209734"/>
        </a:xfrm>
        <a:prstGeom prst="chevron">
          <a:avLst/>
        </a:prstGeom>
        <a:gradFill rotWithShape="0">
          <a:gsLst>
            <a:gs pos="0">
              <a:schemeClr val="accent1">
                <a:shade val="80000"/>
                <a:hueOff val="0"/>
                <a:satOff val="0"/>
                <a:lumOff val="0"/>
                <a:alphaOff val="0"/>
                <a:tint val="94000"/>
                <a:satMod val="180000"/>
                <a:lumMod val="98000"/>
              </a:schemeClr>
            </a:gs>
            <a:gs pos="100000">
              <a:schemeClr val="accent1">
                <a:shade val="80000"/>
                <a:hueOff val="0"/>
                <a:satOff val="0"/>
                <a:lumOff val="0"/>
                <a:alphaOff val="0"/>
                <a:satMod val="130000"/>
              </a:schemeClr>
            </a:gs>
          </a:gsLst>
          <a:lin ang="5160000" scaled="0"/>
        </a:gradFill>
        <a:ln w="12700" cap="flat" cmpd="sng" algn="ctr">
          <a:solidFill>
            <a:schemeClr val="accent1">
              <a:shade val="80000"/>
              <a:hueOff val="0"/>
              <a:satOff val="0"/>
              <a:lumOff val="0"/>
              <a:alphaOff val="0"/>
            </a:schemeClr>
          </a:solidFill>
          <a:prstDash val="solid"/>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4</a:t>
          </a:r>
          <a:endParaRPr lang="es-ES" sz="2800" kern="1200" dirty="0"/>
        </a:p>
      </dsp:txBody>
      <dsp:txXfrm rot="-5400000">
        <a:off x="1" y="604866"/>
        <a:ext cx="1209734" cy="518458"/>
      </dsp:txXfrm>
    </dsp:sp>
    <dsp:sp modelId="{086F6720-C6DB-43D3-BE6F-6AC7A1854DDB}">
      <dsp:nvSpPr>
        <dsp:cNvPr id="0" name=""/>
        <dsp:cNvSpPr/>
      </dsp:nvSpPr>
      <dsp:spPr>
        <a:xfrm rot="5400000">
          <a:off x="3285237" y="-2075502"/>
          <a:ext cx="1123324" cy="5274330"/>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smtClean="0"/>
            <a:t>Abrir el software WRPLOT, importar desde Excel el archivo para crear el archivo .</a:t>
          </a:r>
          <a:r>
            <a:rPr lang="es-ES" sz="1800" kern="1200" dirty="0" err="1" smtClean="0"/>
            <a:t>sam</a:t>
          </a:r>
          <a:endParaRPr lang="es-ES" sz="1800" kern="1200" dirty="0"/>
        </a:p>
      </dsp:txBody>
      <dsp:txXfrm rot="-5400000">
        <a:off x="1209734" y="54837"/>
        <a:ext cx="5219494" cy="10136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EF29A-009A-4A66-A590-82BE1B48C435}">
      <dsp:nvSpPr>
        <dsp:cNvPr id="0" name=""/>
        <dsp:cNvSpPr/>
      </dsp:nvSpPr>
      <dsp:spPr>
        <a:xfrm>
          <a:off x="0" y="372632"/>
          <a:ext cx="7284641" cy="630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70D73F7-27C1-4229-912F-870F83DDC10A}">
      <dsp:nvSpPr>
        <dsp:cNvPr id="0" name=""/>
        <dsp:cNvSpPr/>
      </dsp:nvSpPr>
      <dsp:spPr>
        <a:xfrm>
          <a:off x="361742" y="3632"/>
          <a:ext cx="6916438" cy="738000"/>
        </a:xfrm>
        <a:prstGeom prst="roundRect">
          <a:avLst/>
        </a:prstGeom>
        <a:gradFill rotWithShape="0">
          <a:gsLst>
            <a:gs pos="0">
              <a:schemeClr val="accent4">
                <a:hueOff val="0"/>
                <a:satOff val="0"/>
                <a:lumOff val="0"/>
                <a:alphaOff val="0"/>
                <a:tint val="94000"/>
                <a:satMod val="180000"/>
                <a:lumMod val="98000"/>
              </a:schemeClr>
            </a:gs>
            <a:gs pos="100000">
              <a:schemeClr val="accent4">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739" tIns="0" rIns="192739" bIns="0" numCol="1" spcCol="1270" anchor="ctr" anchorCtr="0">
          <a:noAutofit/>
        </a:bodyPr>
        <a:lstStyle/>
        <a:p>
          <a:pPr lvl="0" algn="l" defTabSz="800100">
            <a:lnSpc>
              <a:spcPct val="90000"/>
            </a:lnSpc>
            <a:spcBef>
              <a:spcPct val="0"/>
            </a:spcBef>
            <a:spcAft>
              <a:spcPct val="35000"/>
            </a:spcAft>
          </a:pPr>
          <a:r>
            <a:rPr lang="es-ES" sz="1800" kern="1200" dirty="0" smtClean="0"/>
            <a:t>La distribución de puntos se realizo con un método de mediciones al azar. (</a:t>
          </a:r>
          <a:r>
            <a:rPr lang="es-ES" sz="1800" kern="1200" dirty="0" err="1" smtClean="0"/>
            <a:t>Segués</a:t>
          </a:r>
          <a:r>
            <a:rPr lang="es-ES" sz="1800" kern="1200" dirty="0" smtClean="0"/>
            <a:t>, 2011)</a:t>
          </a:r>
          <a:endParaRPr lang="es-ES" sz="1800" kern="1200" dirty="0"/>
        </a:p>
      </dsp:txBody>
      <dsp:txXfrm>
        <a:off x="397768" y="39658"/>
        <a:ext cx="6844386" cy="665948"/>
      </dsp:txXfrm>
    </dsp:sp>
    <dsp:sp modelId="{AF3446DE-CC06-4F04-AD06-EFC045668B36}">
      <dsp:nvSpPr>
        <dsp:cNvPr id="0" name=""/>
        <dsp:cNvSpPr/>
      </dsp:nvSpPr>
      <dsp:spPr>
        <a:xfrm>
          <a:off x="0" y="1506632"/>
          <a:ext cx="7284641" cy="630000"/>
        </a:xfrm>
        <a:prstGeom prst="rect">
          <a:avLst/>
        </a:prstGeom>
        <a:solidFill>
          <a:schemeClr val="lt1">
            <a:alpha val="90000"/>
            <a:hueOff val="0"/>
            <a:satOff val="0"/>
            <a:lumOff val="0"/>
            <a:alphaOff val="0"/>
          </a:schemeClr>
        </a:solidFill>
        <a:ln w="12700" cap="flat" cmpd="sng" algn="ctr">
          <a:solidFill>
            <a:schemeClr val="accent4">
              <a:hueOff val="-641570"/>
              <a:satOff val="25882"/>
              <a:lumOff val="-5425"/>
              <a:alphaOff val="0"/>
            </a:schemeClr>
          </a:solidFill>
          <a:prstDash val="solid"/>
        </a:ln>
        <a:effectLst/>
      </dsp:spPr>
      <dsp:style>
        <a:lnRef idx="1">
          <a:scrgbClr r="0" g="0" b="0"/>
        </a:lnRef>
        <a:fillRef idx="1">
          <a:scrgbClr r="0" g="0" b="0"/>
        </a:fillRef>
        <a:effectRef idx="0">
          <a:scrgbClr r="0" g="0" b="0"/>
        </a:effectRef>
        <a:fontRef idx="minor"/>
      </dsp:style>
    </dsp:sp>
    <dsp:sp modelId="{58C3544C-C4D7-48A0-90E2-13850AE9E37B}">
      <dsp:nvSpPr>
        <dsp:cNvPr id="0" name=""/>
        <dsp:cNvSpPr/>
      </dsp:nvSpPr>
      <dsp:spPr>
        <a:xfrm>
          <a:off x="361742" y="1137632"/>
          <a:ext cx="6916438" cy="738000"/>
        </a:xfrm>
        <a:prstGeom prst="roundRect">
          <a:avLst/>
        </a:prstGeom>
        <a:gradFill rotWithShape="0">
          <a:gsLst>
            <a:gs pos="0">
              <a:schemeClr val="accent4">
                <a:hueOff val="-641570"/>
                <a:satOff val="25882"/>
                <a:lumOff val="-5425"/>
                <a:alphaOff val="0"/>
                <a:tint val="94000"/>
                <a:satMod val="180000"/>
                <a:lumMod val="98000"/>
              </a:schemeClr>
            </a:gs>
            <a:gs pos="100000">
              <a:schemeClr val="accent4">
                <a:hueOff val="-641570"/>
                <a:satOff val="25882"/>
                <a:lumOff val="-5425"/>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739" tIns="0" rIns="192739" bIns="0" numCol="1" spcCol="1270" anchor="ctr" anchorCtr="0">
          <a:noAutofit/>
        </a:bodyPr>
        <a:lstStyle/>
        <a:p>
          <a:pPr lvl="0" algn="l" defTabSz="800100">
            <a:lnSpc>
              <a:spcPct val="90000"/>
            </a:lnSpc>
            <a:spcBef>
              <a:spcPct val="0"/>
            </a:spcBef>
            <a:spcAft>
              <a:spcPct val="35000"/>
            </a:spcAft>
          </a:pPr>
          <a:r>
            <a:rPr lang="es-ES" sz="1800" kern="1200" smtClean="0"/>
            <a:t>El horario de medición escogido fue: 7 a 8 am, 2 a 3 pm, 8 a 9 pm. </a:t>
          </a:r>
          <a:endParaRPr lang="es-ES" sz="1800" kern="1200" dirty="0" smtClean="0"/>
        </a:p>
      </dsp:txBody>
      <dsp:txXfrm>
        <a:off x="397768" y="1173658"/>
        <a:ext cx="6844386" cy="665948"/>
      </dsp:txXfrm>
    </dsp:sp>
    <dsp:sp modelId="{3F9AE75E-4132-45DF-81E7-A8B312AC6E98}">
      <dsp:nvSpPr>
        <dsp:cNvPr id="0" name=""/>
        <dsp:cNvSpPr/>
      </dsp:nvSpPr>
      <dsp:spPr>
        <a:xfrm>
          <a:off x="0" y="2640632"/>
          <a:ext cx="7284641" cy="630000"/>
        </a:xfrm>
        <a:prstGeom prst="rect">
          <a:avLst/>
        </a:prstGeom>
        <a:solidFill>
          <a:schemeClr val="lt1">
            <a:alpha val="90000"/>
            <a:hueOff val="0"/>
            <a:satOff val="0"/>
            <a:lumOff val="0"/>
            <a:alphaOff val="0"/>
          </a:schemeClr>
        </a:solidFill>
        <a:ln w="12700" cap="flat" cmpd="sng" algn="ctr">
          <a:solidFill>
            <a:schemeClr val="accent4">
              <a:hueOff val="-1283139"/>
              <a:satOff val="51764"/>
              <a:lumOff val="-10851"/>
              <a:alphaOff val="0"/>
            </a:schemeClr>
          </a:solidFill>
          <a:prstDash val="solid"/>
        </a:ln>
        <a:effectLst/>
      </dsp:spPr>
      <dsp:style>
        <a:lnRef idx="1">
          <a:scrgbClr r="0" g="0" b="0"/>
        </a:lnRef>
        <a:fillRef idx="1">
          <a:scrgbClr r="0" g="0" b="0"/>
        </a:fillRef>
        <a:effectRef idx="0">
          <a:scrgbClr r="0" g="0" b="0"/>
        </a:effectRef>
        <a:fontRef idx="minor"/>
      </dsp:style>
    </dsp:sp>
    <dsp:sp modelId="{E0921CEE-E312-4825-890D-ABD3B7C8DD91}">
      <dsp:nvSpPr>
        <dsp:cNvPr id="0" name=""/>
        <dsp:cNvSpPr/>
      </dsp:nvSpPr>
      <dsp:spPr>
        <a:xfrm>
          <a:off x="361742" y="2271632"/>
          <a:ext cx="6916438" cy="738000"/>
        </a:xfrm>
        <a:prstGeom prst="roundRect">
          <a:avLst/>
        </a:prstGeom>
        <a:gradFill rotWithShape="0">
          <a:gsLst>
            <a:gs pos="0">
              <a:schemeClr val="accent4">
                <a:hueOff val="-1283139"/>
                <a:satOff val="51764"/>
                <a:lumOff val="-10851"/>
                <a:alphaOff val="0"/>
                <a:tint val="94000"/>
                <a:satMod val="180000"/>
                <a:lumMod val="98000"/>
              </a:schemeClr>
            </a:gs>
            <a:gs pos="100000">
              <a:schemeClr val="accent4">
                <a:hueOff val="-1283139"/>
                <a:satOff val="51764"/>
                <a:lumOff val="-10851"/>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739" tIns="0" rIns="192739" bIns="0" numCol="1" spcCol="1270" anchor="ctr" anchorCtr="0">
          <a:noAutofit/>
        </a:bodyPr>
        <a:lstStyle/>
        <a:p>
          <a:pPr lvl="0" algn="l" defTabSz="800100">
            <a:lnSpc>
              <a:spcPct val="90000"/>
            </a:lnSpc>
            <a:spcBef>
              <a:spcPct val="0"/>
            </a:spcBef>
            <a:spcAft>
              <a:spcPct val="35000"/>
            </a:spcAft>
          </a:pPr>
          <a:r>
            <a:rPr lang="es-ES" sz="1800" kern="1200" dirty="0" smtClean="0"/>
            <a:t>El método de medición esta acorde lo expuesto en el Texto Unificado de Legislación Secundaria y Medio Ambiente (T.U.L.S.M.A): Libro VI: Anexo 5: Lit. 4.1.2.</a:t>
          </a:r>
        </a:p>
      </dsp:txBody>
      <dsp:txXfrm>
        <a:off x="397768" y="2307658"/>
        <a:ext cx="6844386" cy="665948"/>
      </dsp:txXfrm>
    </dsp:sp>
    <dsp:sp modelId="{DB3214AF-995C-4745-81DD-F45CCF9AAB62}">
      <dsp:nvSpPr>
        <dsp:cNvPr id="0" name=""/>
        <dsp:cNvSpPr/>
      </dsp:nvSpPr>
      <dsp:spPr>
        <a:xfrm>
          <a:off x="0" y="3774632"/>
          <a:ext cx="7284641" cy="630000"/>
        </a:xfrm>
        <a:prstGeom prst="rect">
          <a:avLst/>
        </a:prstGeom>
        <a:solidFill>
          <a:schemeClr val="lt1">
            <a:alpha val="90000"/>
            <a:hueOff val="0"/>
            <a:satOff val="0"/>
            <a:lumOff val="0"/>
            <a:alphaOff val="0"/>
          </a:schemeClr>
        </a:solidFill>
        <a:ln w="12700" cap="flat" cmpd="sng" algn="ctr">
          <a:solidFill>
            <a:schemeClr val="accent4">
              <a:hueOff val="-1924709"/>
              <a:satOff val="77646"/>
              <a:lumOff val="-16276"/>
              <a:alphaOff val="0"/>
            </a:schemeClr>
          </a:solidFill>
          <a:prstDash val="solid"/>
        </a:ln>
        <a:effectLst/>
      </dsp:spPr>
      <dsp:style>
        <a:lnRef idx="1">
          <a:scrgbClr r="0" g="0" b="0"/>
        </a:lnRef>
        <a:fillRef idx="1">
          <a:scrgbClr r="0" g="0" b="0"/>
        </a:fillRef>
        <a:effectRef idx="0">
          <a:scrgbClr r="0" g="0" b="0"/>
        </a:effectRef>
        <a:fontRef idx="minor"/>
      </dsp:style>
    </dsp:sp>
    <dsp:sp modelId="{58B596A6-24E5-49D0-9786-236C637A68DF}">
      <dsp:nvSpPr>
        <dsp:cNvPr id="0" name=""/>
        <dsp:cNvSpPr/>
      </dsp:nvSpPr>
      <dsp:spPr>
        <a:xfrm>
          <a:off x="361742" y="3405632"/>
          <a:ext cx="6916438" cy="738000"/>
        </a:xfrm>
        <a:prstGeom prst="roundRect">
          <a:avLst/>
        </a:prstGeom>
        <a:gradFill rotWithShape="0">
          <a:gsLst>
            <a:gs pos="0">
              <a:schemeClr val="accent4">
                <a:hueOff val="-1924709"/>
                <a:satOff val="77646"/>
                <a:lumOff val="-16276"/>
                <a:alphaOff val="0"/>
                <a:tint val="94000"/>
                <a:satMod val="180000"/>
                <a:lumMod val="98000"/>
              </a:schemeClr>
            </a:gs>
            <a:gs pos="100000">
              <a:schemeClr val="accent4">
                <a:hueOff val="-1924709"/>
                <a:satOff val="77646"/>
                <a:lumOff val="-16276"/>
                <a:alphaOff val="0"/>
                <a:satMod val="130000"/>
              </a:schemeClr>
            </a:gs>
          </a:gsLst>
          <a:lin ang="5160000" scaled="0"/>
        </a:gradFill>
        <a:ln>
          <a:noFill/>
        </a:ln>
        <a:effectLst>
          <a:outerShdw blurRad="50800" dist="25400" dir="5400000" rotWithShape="0">
            <a:srgbClr val="000000">
              <a:alpha val="46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2739" tIns="0" rIns="192739" bIns="0" numCol="1" spcCol="1270" anchor="ctr" anchorCtr="0">
          <a:noAutofit/>
        </a:bodyPr>
        <a:lstStyle/>
        <a:p>
          <a:pPr lvl="0" algn="l" defTabSz="800100">
            <a:lnSpc>
              <a:spcPct val="90000"/>
            </a:lnSpc>
            <a:spcBef>
              <a:spcPct val="0"/>
            </a:spcBef>
            <a:spcAft>
              <a:spcPct val="35000"/>
            </a:spcAft>
          </a:pPr>
          <a:r>
            <a:rPr lang="es-ES" sz="1800" kern="1200" dirty="0" smtClean="0"/>
            <a:t>Se utilizo un sonómetro SoundPro SE-2, tipo 2, con análisis de 1/1 octava y precisión de +- 1 dB </a:t>
          </a:r>
          <a:endParaRPr lang="es-ES" sz="1800" kern="1200" dirty="0"/>
        </a:p>
      </dsp:txBody>
      <dsp:txXfrm>
        <a:off x="397768" y="3441658"/>
        <a:ext cx="6844386" cy="6659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67CF4-13D3-4D2E-B1A4-8DCA9A0D32B2}">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FA9CE4-80B2-40BF-9F34-BE338A8AD56B}">
      <dsp:nvSpPr>
        <dsp:cNvPr id="0" name=""/>
        <dsp:cNvSpPr/>
      </dsp:nvSpPr>
      <dsp:spPr>
        <a:xfrm>
          <a:off x="2650790" y="706323"/>
          <a:ext cx="1333314"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Calibración del equipo</a:t>
          </a:r>
          <a:endParaRPr lang="es-ES" sz="1800" kern="1200" dirty="0"/>
        </a:p>
      </dsp:txBody>
      <dsp:txXfrm>
        <a:off x="2650790" y="706323"/>
        <a:ext cx="1333314" cy="543356"/>
      </dsp:txXfrm>
    </dsp:sp>
    <dsp:sp modelId="{B2F464A9-556B-4A68-9B2B-1D517CA6D265}">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1A8A94-250A-43F7-A06E-A99FA8F3ECE1}">
      <dsp:nvSpPr>
        <dsp:cNvPr id="0" name=""/>
        <dsp:cNvSpPr/>
      </dsp:nvSpPr>
      <dsp:spPr>
        <a:xfrm>
          <a:off x="2144653" y="1836927"/>
          <a:ext cx="1263389"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Colocación en el punto</a:t>
          </a:r>
          <a:endParaRPr lang="es-ES" sz="1800" kern="1200" dirty="0"/>
        </a:p>
      </dsp:txBody>
      <dsp:txXfrm>
        <a:off x="2144653" y="1836927"/>
        <a:ext cx="1263389" cy="543356"/>
      </dsp:txXfrm>
    </dsp:sp>
    <dsp:sp modelId="{E0F5461B-592B-477E-A43A-E8704C6A3689}">
      <dsp:nvSpPr>
        <dsp:cNvPr id="0" name=""/>
        <dsp:cNvSpPr/>
      </dsp:nvSpPr>
      <dsp:spPr>
        <a:xfrm>
          <a:off x="2480819" y="2382723"/>
          <a:ext cx="1680603" cy="1681276"/>
        </a:xfrm>
        <a:prstGeom prst="blockArc">
          <a:avLst>
            <a:gd name="adj1" fmla="val 13500000"/>
            <a:gd name="adj2" fmla="val 10800000"/>
            <a:gd name="adj3" fmla="val 1274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C70119-8577-4453-BB06-E3158BB35AAE}">
      <dsp:nvSpPr>
        <dsp:cNvPr id="0" name=""/>
        <dsp:cNvSpPr/>
      </dsp:nvSpPr>
      <dsp:spPr>
        <a:xfrm>
          <a:off x="2655932" y="2969158"/>
          <a:ext cx="13281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Toma de coordenadas del punto</a:t>
          </a:r>
          <a:endParaRPr lang="es-ES" sz="1800" kern="1200" dirty="0"/>
        </a:p>
      </dsp:txBody>
      <dsp:txXfrm>
        <a:off x="2655932" y="2969158"/>
        <a:ext cx="1328173" cy="5433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68F92-4638-478E-8F0C-F7A2BBFBE5AF}">
      <dsp:nvSpPr>
        <dsp:cNvPr id="0" name=""/>
        <dsp:cNvSpPr/>
      </dsp:nvSpPr>
      <dsp:spPr>
        <a:xfrm>
          <a:off x="2321718" y="174"/>
          <a:ext cx="1452562" cy="94416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10 minutos en el punto</a:t>
          </a:r>
          <a:endParaRPr lang="es-ES" sz="1600" kern="1200" dirty="0"/>
        </a:p>
      </dsp:txBody>
      <dsp:txXfrm>
        <a:off x="2367808" y="46264"/>
        <a:ext cx="1360382" cy="851985"/>
      </dsp:txXfrm>
    </dsp:sp>
    <dsp:sp modelId="{5A3A703E-EFA0-4995-A92C-FD2478A18B63}">
      <dsp:nvSpPr>
        <dsp:cNvPr id="0" name=""/>
        <dsp:cNvSpPr/>
      </dsp:nvSpPr>
      <dsp:spPr>
        <a:xfrm>
          <a:off x="1488257" y="472257"/>
          <a:ext cx="3119485" cy="3119485"/>
        </a:xfrm>
        <a:custGeom>
          <a:avLst/>
          <a:gdLst/>
          <a:ahLst/>
          <a:cxnLst/>
          <a:rect l="0" t="0" r="0" b="0"/>
          <a:pathLst>
            <a:path>
              <a:moveTo>
                <a:pt x="2296485" y="184967"/>
              </a:moveTo>
              <a:arcTo wR="1559742" hR="1559742" stAng="17891212" swAng="2625610"/>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BA9E06-338B-451A-8BF6-4982E30878AA}">
      <dsp:nvSpPr>
        <dsp:cNvPr id="0" name=""/>
        <dsp:cNvSpPr/>
      </dsp:nvSpPr>
      <dsp:spPr>
        <a:xfrm>
          <a:off x="3881461" y="1559917"/>
          <a:ext cx="1452562" cy="944165"/>
        </a:xfrm>
        <a:prstGeom prst="roundRect">
          <a:avLst/>
        </a:prstGeom>
        <a:solidFill>
          <a:schemeClr val="accent3">
            <a:hueOff val="-205557"/>
            <a:satOff val="-16464"/>
            <a:lumOff val="-189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Poner en pausa </a:t>
          </a:r>
          <a:endParaRPr lang="es-ES" sz="1600" kern="1200" dirty="0"/>
        </a:p>
      </dsp:txBody>
      <dsp:txXfrm>
        <a:off x="3927551" y="1606007"/>
        <a:ext cx="1360382" cy="851985"/>
      </dsp:txXfrm>
    </dsp:sp>
    <dsp:sp modelId="{BADDF794-001C-466B-B9CD-2F176B95E52C}">
      <dsp:nvSpPr>
        <dsp:cNvPr id="0" name=""/>
        <dsp:cNvSpPr/>
      </dsp:nvSpPr>
      <dsp:spPr>
        <a:xfrm>
          <a:off x="1488257" y="472257"/>
          <a:ext cx="3119485" cy="3119485"/>
        </a:xfrm>
        <a:custGeom>
          <a:avLst/>
          <a:gdLst/>
          <a:ahLst/>
          <a:cxnLst/>
          <a:rect l="0" t="0" r="0" b="0"/>
          <a:pathLst>
            <a:path>
              <a:moveTo>
                <a:pt x="3042700" y="2043101"/>
              </a:moveTo>
              <a:arcTo wR="1559742" hR="1559742" stAng="1083178" swAng="2625610"/>
            </a:path>
          </a:pathLst>
        </a:custGeom>
        <a:noFill/>
        <a:ln w="12700" cap="flat" cmpd="sng" algn="ctr">
          <a:solidFill>
            <a:schemeClr val="accent3">
              <a:hueOff val="-205557"/>
              <a:satOff val="-16464"/>
              <a:lumOff val="-1895"/>
              <a:alphaOff val="0"/>
            </a:schemeClr>
          </a:solidFill>
          <a:prstDash val="solid"/>
        </a:ln>
        <a:effectLst/>
      </dsp:spPr>
      <dsp:style>
        <a:lnRef idx="1">
          <a:scrgbClr r="0" g="0" b="0"/>
        </a:lnRef>
        <a:fillRef idx="0">
          <a:scrgbClr r="0" g="0" b="0"/>
        </a:fillRef>
        <a:effectRef idx="0">
          <a:scrgbClr r="0" g="0" b="0"/>
        </a:effectRef>
        <a:fontRef idx="minor"/>
      </dsp:style>
    </dsp:sp>
    <dsp:sp modelId="{FF0B1D2E-3202-4EC5-8C94-7F8A742DF976}">
      <dsp:nvSpPr>
        <dsp:cNvPr id="0" name=""/>
        <dsp:cNvSpPr/>
      </dsp:nvSpPr>
      <dsp:spPr>
        <a:xfrm>
          <a:off x="2321718" y="3119659"/>
          <a:ext cx="1452562" cy="944165"/>
        </a:xfrm>
        <a:prstGeom prst="roundRect">
          <a:avLst/>
        </a:prstGeom>
        <a:solidFill>
          <a:schemeClr val="accent3">
            <a:hueOff val="-411114"/>
            <a:satOff val="-32929"/>
            <a:lumOff val="-379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Ir al siguiente punto</a:t>
          </a:r>
          <a:endParaRPr lang="es-ES" sz="1600" kern="1200" dirty="0"/>
        </a:p>
      </dsp:txBody>
      <dsp:txXfrm>
        <a:off x="2367808" y="3165749"/>
        <a:ext cx="1360382" cy="851985"/>
      </dsp:txXfrm>
    </dsp:sp>
    <dsp:sp modelId="{21FD57C7-C7B3-482A-8C92-3010CC4B340A}">
      <dsp:nvSpPr>
        <dsp:cNvPr id="0" name=""/>
        <dsp:cNvSpPr/>
      </dsp:nvSpPr>
      <dsp:spPr>
        <a:xfrm>
          <a:off x="1488257" y="472257"/>
          <a:ext cx="3119485" cy="3119485"/>
        </a:xfrm>
        <a:custGeom>
          <a:avLst/>
          <a:gdLst/>
          <a:ahLst/>
          <a:cxnLst/>
          <a:rect l="0" t="0" r="0" b="0"/>
          <a:pathLst>
            <a:path>
              <a:moveTo>
                <a:pt x="823000" y="2934518"/>
              </a:moveTo>
              <a:arcTo wR="1559742" hR="1559742" stAng="7091212" swAng="2625610"/>
            </a:path>
          </a:pathLst>
        </a:custGeom>
        <a:noFill/>
        <a:ln w="12700" cap="flat" cmpd="sng" algn="ctr">
          <a:solidFill>
            <a:schemeClr val="accent3">
              <a:hueOff val="-411114"/>
              <a:satOff val="-32929"/>
              <a:lumOff val="-3791"/>
              <a:alphaOff val="0"/>
            </a:schemeClr>
          </a:solidFill>
          <a:prstDash val="solid"/>
        </a:ln>
        <a:effectLst/>
      </dsp:spPr>
      <dsp:style>
        <a:lnRef idx="1">
          <a:scrgbClr r="0" g="0" b="0"/>
        </a:lnRef>
        <a:fillRef idx="0">
          <a:scrgbClr r="0" g="0" b="0"/>
        </a:fillRef>
        <a:effectRef idx="0">
          <a:scrgbClr r="0" g="0" b="0"/>
        </a:effectRef>
        <a:fontRef idx="minor"/>
      </dsp:style>
    </dsp:sp>
    <dsp:sp modelId="{ACCD80EA-C968-48CB-84FE-3E3F949665AB}">
      <dsp:nvSpPr>
        <dsp:cNvPr id="0" name=""/>
        <dsp:cNvSpPr/>
      </dsp:nvSpPr>
      <dsp:spPr>
        <a:xfrm>
          <a:off x="761975" y="1559917"/>
          <a:ext cx="1452562" cy="944165"/>
        </a:xfrm>
        <a:prstGeom prst="roundRect">
          <a:avLst/>
        </a:prstGeom>
        <a:solidFill>
          <a:schemeClr val="accent3">
            <a:hueOff val="-616671"/>
            <a:satOff val="-49393"/>
            <a:lumOff val="-5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Repetir en los 3 horarios, 4 puntos al día</a:t>
          </a:r>
          <a:endParaRPr lang="es-ES" sz="1600" kern="1200" dirty="0"/>
        </a:p>
      </dsp:txBody>
      <dsp:txXfrm>
        <a:off x="808065" y="1606007"/>
        <a:ext cx="1360382" cy="851985"/>
      </dsp:txXfrm>
    </dsp:sp>
    <dsp:sp modelId="{EBE3CFE3-CB38-4040-9644-594801370D0D}">
      <dsp:nvSpPr>
        <dsp:cNvPr id="0" name=""/>
        <dsp:cNvSpPr/>
      </dsp:nvSpPr>
      <dsp:spPr>
        <a:xfrm>
          <a:off x="1488257" y="472257"/>
          <a:ext cx="3119485" cy="3119485"/>
        </a:xfrm>
        <a:custGeom>
          <a:avLst/>
          <a:gdLst/>
          <a:ahLst/>
          <a:cxnLst/>
          <a:rect l="0" t="0" r="0" b="0"/>
          <a:pathLst>
            <a:path>
              <a:moveTo>
                <a:pt x="76785" y="1076384"/>
              </a:moveTo>
              <a:arcTo wR="1559742" hR="1559742" stAng="11883178" swAng="2625610"/>
            </a:path>
          </a:pathLst>
        </a:custGeom>
        <a:noFill/>
        <a:ln w="12700" cap="flat" cmpd="sng" algn="ctr">
          <a:solidFill>
            <a:schemeClr val="accent3">
              <a:hueOff val="-616671"/>
              <a:satOff val="-49393"/>
              <a:lumOff val="-5686"/>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13D9C-BCCB-4552-A3CC-44F63BFE7CFC}">
      <dsp:nvSpPr>
        <dsp:cNvPr id="0" name=""/>
        <dsp:cNvSpPr/>
      </dsp:nvSpPr>
      <dsp:spPr>
        <a:xfrm>
          <a:off x="0" y="1791408"/>
          <a:ext cx="6144344" cy="1175357"/>
        </a:xfrm>
        <a:prstGeom prst="rect">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Corregir los datos por ruido de fondo</a:t>
          </a:r>
          <a:endParaRPr lang="es-ES" sz="2200" kern="1200" dirty="0"/>
        </a:p>
      </dsp:txBody>
      <dsp:txXfrm>
        <a:off x="0" y="1791408"/>
        <a:ext cx="6144344" cy="634693"/>
      </dsp:txXfrm>
    </dsp:sp>
    <dsp:sp modelId="{4BB441E0-B9C7-4697-8405-BFFA27B3AAC2}">
      <dsp:nvSpPr>
        <dsp:cNvPr id="0" name=""/>
        <dsp:cNvSpPr/>
      </dsp:nvSpPr>
      <dsp:spPr>
        <a:xfrm>
          <a:off x="0" y="2402593"/>
          <a:ext cx="6144344" cy="54066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De ser necesario se debe realizar la corrección según lo establece el TULSMA</a:t>
          </a:r>
          <a:endParaRPr lang="es-ES" sz="1700" kern="1200" dirty="0"/>
        </a:p>
      </dsp:txBody>
      <dsp:txXfrm>
        <a:off x="0" y="2402593"/>
        <a:ext cx="6144344" cy="540664"/>
      </dsp:txXfrm>
    </dsp:sp>
    <dsp:sp modelId="{CBBCB71D-1FCF-4F23-AFD5-23AE45760DFF}">
      <dsp:nvSpPr>
        <dsp:cNvPr id="0" name=""/>
        <dsp:cNvSpPr/>
      </dsp:nvSpPr>
      <dsp:spPr>
        <a:xfrm rot="10800000">
          <a:off x="0" y="1338"/>
          <a:ext cx="6144344" cy="1807699"/>
        </a:xfrm>
        <a:prstGeom prst="upArrowCallout">
          <a:avLst/>
        </a:prstGeom>
        <a:gradFill rotWithShape="0">
          <a:gsLst>
            <a:gs pos="0">
              <a:schemeClr val="lt1">
                <a:hueOff val="0"/>
                <a:satOff val="0"/>
                <a:lumOff val="0"/>
                <a:alphaOff val="0"/>
                <a:tint val="94000"/>
                <a:satMod val="180000"/>
                <a:lumMod val="98000"/>
              </a:schemeClr>
            </a:gs>
            <a:gs pos="100000">
              <a:schemeClr val="l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Descargar los datos</a:t>
          </a:r>
          <a:endParaRPr lang="es-ES" sz="2000" kern="1200" dirty="0"/>
        </a:p>
      </dsp:txBody>
      <dsp:txXfrm rot="-10800000">
        <a:off x="0" y="1338"/>
        <a:ext cx="6144344" cy="634502"/>
      </dsp:txXfrm>
    </dsp:sp>
    <dsp:sp modelId="{32289446-65E6-410E-B02C-87C76E3117B7}">
      <dsp:nvSpPr>
        <dsp:cNvPr id="0" name=""/>
        <dsp:cNvSpPr/>
      </dsp:nvSpPr>
      <dsp:spPr>
        <a:xfrm>
          <a:off x="0" y="635841"/>
          <a:ext cx="6144344" cy="540502"/>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a:outerShdw blurRad="50800" dist="25400" dir="5400000" rotWithShape="0">
            <a:srgbClr val="000000">
              <a:alpha val="46000"/>
            </a:srgbClr>
          </a:outerShdw>
        </a:effectLst>
      </dsp:spPr>
      <dsp:style>
        <a:lnRef idx="1">
          <a:scrgbClr r="0" g="0" b="0"/>
        </a:lnRef>
        <a:fillRef idx="1">
          <a:scrgbClr r="0" g="0" b="0"/>
        </a:fillRef>
        <a:effectRef idx="2">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s-ES" sz="1700" kern="1200" dirty="0" smtClean="0"/>
            <a:t>Con ayuda del software QuestSuite Professional II</a:t>
          </a:r>
          <a:endParaRPr lang="es-ES" sz="1700" kern="1200" dirty="0"/>
        </a:p>
      </dsp:txBody>
      <dsp:txXfrm>
        <a:off x="0" y="635841"/>
        <a:ext cx="6144344" cy="5405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DE531-0D48-40C4-BC32-D148116A0794}">
      <dsp:nvSpPr>
        <dsp:cNvPr id="0" name=""/>
        <dsp:cNvSpPr/>
      </dsp:nvSpPr>
      <dsp:spPr>
        <a:xfrm>
          <a:off x="0" y="616749"/>
          <a:ext cx="7632848" cy="1008000"/>
        </a:xfrm>
        <a:prstGeom prst="rect">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B3F8BB-3A2C-41CA-B9A1-91AD5B5745E5}">
      <dsp:nvSpPr>
        <dsp:cNvPr id="0" name=""/>
        <dsp:cNvSpPr/>
      </dsp:nvSpPr>
      <dsp:spPr>
        <a:xfrm>
          <a:off x="381642" y="26349"/>
          <a:ext cx="6711173" cy="118080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Con los datos corregidos se realiza el cálculo de los estadísticos: media aritmética, mediana, moda, rango, coeficiente de variación, cuartiles, varianza, desviación típica y coeficiente de asimetría. </a:t>
          </a:r>
          <a:endParaRPr lang="es-ES" sz="1600" kern="1200" dirty="0">
            <a:solidFill>
              <a:schemeClr val="tx1"/>
            </a:solidFill>
          </a:endParaRPr>
        </a:p>
      </dsp:txBody>
      <dsp:txXfrm>
        <a:off x="439284" y="83991"/>
        <a:ext cx="6595889" cy="1065516"/>
      </dsp:txXfrm>
    </dsp:sp>
    <dsp:sp modelId="{BF037CA8-F502-4382-8D6D-78A8AEC25DE4}">
      <dsp:nvSpPr>
        <dsp:cNvPr id="0" name=""/>
        <dsp:cNvSpPr/>
      </dsp:nvSpPr>
      <dsp:spPr>
        <a:xfrm>
          <a:off x="0" y="2431150"/>
          <a:ext cx="7632848" cy="1606500"/>
        </a:xfrm>
        <a:prstGeom prst="rect">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2394" tIns="833120" rIns="592394" bIns="99568"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solidFill>
                <a:schemeClr val="tx1"/>
              </a:solidFill>
            </a:rPr>
            <a:t>Valor de ponderación de 2,</a:t>
          </a:r>
          <a:endParaRPr lang="es-ES" sz="1400" kern="1200" dirty="0">
            <a:solidFill>
              <a:schemeClr val="tx1"/>
            </a:solidFill>
          </a:endParaRPr>
        </a:p>
        <a:p>
          <a:pPr marL="114300" lvl="1" indent="-114300" algn="l" defTabSz="622300">
            <a:lnSpc>
              <a:spcPct val="90000"/>
            </a:lnSpc>
            <a:spcBef>
              <a:spcPct val="0"/>
            </a:spcBef>
            <a:spcAft>
              <a:spcPct val="15000"/>
            </a:spcAft>
            <a:buChar char="••"/>
          </a:pPr>
          <a:r>
            <a:rPr lang="es-EC" sz="1400" kern="1200" dirty="0" smtClean="0">
              <a:solidFill>
                <a:schemeClr val="tx1"/>
              </a:solidFill>
            </a:rPr>
            <a:t>Distancia máxima entre los puntos de muestreo 0,5 km, </a:t>
          </a:r>
          <a:endParaRPr lang="es-ES" sz="1400" kern="1200" dirty="0">
            <a:solidFill>
              <a:schemeClr val="tx1"/>
            </a:solidFill>
          </a:endParaRPr>
        </a:p>
        <a:p>
          <a:pPr marL="114300" lvl="1" indent="-114300" algn="l" defTabSz="622300">
            <a:lnSpc>
              <a:spcPct val="90000"/>
            </a:lnSpc>
            <a:spcBef>
              <a:spcPct val="0"/>
            </a:spcBef>
            <a:spcAft>
              <a:spcPct val="15000"/>
            </a:spcAft>
            <a:buChar char="••"/>
          </a:pPr>
          <a:r>
            <a:rPr lang="es-EC" sz="1400" kern="1200" dirty="0" smtClean="0">
              <a:solidFill>
                <a:schemeClr val="tx1"/>
              </a:solidFill>
            </a:rPr>
            <a:t>Número de puntos que van a ser utilizados para la interpolación: mínimo 1. </a:t>
          </a:r>
          <a:endParaRPr lang="es-ES" sz="1400" kern="1200" dirty="0">
            <a:solidFill>
              <a:schemeClr val="tx1"/>
            </a:solidFill>
          </a:endParaRPr>
        </a:p>
      </dsp:txBody>
      <dsp:txXfrm>
        <a:off x="0" y="2431150"/>
        <a:ext cx="7632848" cy="1606500"/>
      </dsp:txXfrm>
    </dsp:sp>
    <dsp:sp modelId="{5C35D5EF-F9E6-43DB-B025-6B7C6DFA72EA}">
      <dsp:nvSpPr>
        <dsp:cNvPr id="0" name=""/>
        <dsp:cNvSpPr/>
      </dsp:nvSpPr>
      <dsp:spPr>
        <a:xfrm>
          <a:off x="381642" y="1840750"/>
          <a:ext cx="6639096" cy="1180800"/>
        </a:xfrm>
        <a:prstGeom prst="round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52" tIns="0" rIns="201952" bIns="0" numCol="1" spcCol="1270" anchor="ctr" anchorCtr="0">
          <a:noAutofit/>
        </a:bodyPr>
        <a:lstStyle/>
        <a:p>
          <a:pPr lvl="0" algn="l" defTabSz="711200">
            <a:lnSpc>
              <a:spcPct val="90000"/>
            </a:lnSpc>
            <a:spcBef>
              <a:spcPct val="0"/>
            </a:spcBef>
            <a:spcAft>
              <a:spcPct val="35000"/>
            </a:spcAft>
          </a:pPr>
          <a:r>
            <a:rPr lang="es-EC" sz="1600" kern="1200" dirty="0" smtClean="0">
              <a:solidFill>
                <a:schemeClr val="tx1"/>
              </a:solidFill>
            </a:rPr>
            <a:t>Realizar la interpolación de los datos con el método IDW, utilizando los siguientes parámetros:</a:t>
          </a:r>
          <a:endParaRPr lang="es-ES" sz="1600" kern="1200" dirty="0">
            <a:solidFill>
              <a:schemeClr val="tx1"/>
            </a:solidFill>
          </a:endParaRPr>
        </a:p>
      </dsp:txBody>
      <dsp:txXfrm>
        <a:off x="439284" y="1898392"/>
        <a:ext cx="6523812" cy="1065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2A880-4EBB-4F94-BD7D-FF59CA13FF2D}">
      <dsp:nvSpPr>
        <dsp:cNvPr id="0" name=""/>
        <dsp:cNvSpPr/>
      </dsp:nvSpPr>
      <dsp:spPr>
        <a:xfrm>
          <a:off x="-5116967" y="-783865"/>
          <a:ext cx="6093694" cy="6093694"/>
        </a:xfrm>
        <a:prstGeom prst="blockArc">
          <a:avLst>
            <a:gd name="adj1" fmla="val 18900000"/>
            <a:gd name="adj2" fmla="val 2700000"/>
            <a:gd name="adj3" fmla="val 35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96083-B6BD-489D-9A77-B41A2B62AC73}">
      <dsp:nvSpPr>
        <dsp:cNvPr id="0" name=""/>
        <dsp:cNvSpPr/>
      </dsp:nvSpPr>
      <dsp:spPr>
        <a:xfrm>
          <a:off x="628203" y="452596"/>
          <a:ext cx="7538938" cy="905192"/>
        </a:xfrm>
        <a:prstGeom prst="rect">
          <a:avLst/>
        </a:prstGeom>
        <a:solidFill>
          <a:schemeClr val="l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8497"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La contaminación atmosférica como problema surge con la revolución industrial</a:t>
          </a:r>
          <a:endParaRPr lang="es-ES" sz="1800" kern="1200" dirty="0"/>
        </a:p>
      </dsp:txBody>
      <dsp:txXfrm>
        <a:off x="628203" y="452596"/>
        <a:ext cx="7538938" cy="905192"/>
      </dsp:txXfrm>
    </dsp:sp>
    <dsp:sp modelId="{3A97C323-BD72-4013-8A7C-E169186A4997}">
      <dsp:nvSpPr>
        <dsp:cNvPr id="0" name=""/>
        <dsp:cNvSpPr/>
      </dsp:nvSpPr>
      <dsp:spPr>
        <a:xfrm>
          <a:off x="62458" y="339447"/>
          <a:ext cx="1131490" cy="1131490"/>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43F168D-148D-4682-9AF3-2061670FD9B0}">
      <dsp:nvSpPr>
        <dsp:cNvPr id="0" name=""/>
        <dsp:cNvSpPr/>
      </dsp:nvSpPr>
      <dsp:spPr>
        <a:xfrm>
          <a:off x="957241" y="1810385"/>
          <a:ext cx="7209900" cy="905192"/>
        </a:xfrm>
        <a:prstGeom prst="rect">
          <a:avLst/>
        </a:prstGeom>
        <a:solidFill>
          <a:schemeClr val="l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8497"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Varios episodios mortales: Londres 1880 y 1892, Escocia 1909, Londres 1952</a:t>
          </a:r>
          <a:endParaRPr lang="es-ES" sz="1800" kern="1200" dirty="0"/>
        </a:p>
      </dsp:txBody>
      <dsp:txXfrm>
        <a:off x="957241" y="1810385"/>
        <a:ext cx="7209900" cy="905192"/>
      </dsp:txXfrm>
    </dsp:sp>
    <dsp:sp modelId="{8E83C2DE-A4D1-4411-9449-D28AB11C3B8F}">
      <dsp:nvSpPr>
        <dsp:cNvPr id="0" name=""/>
        <dsp:cNvSpPr/>
      </dsp:nvSpPr>
      <dsp:spPr>
        <a:xfrm>
          <a:off x="391495" y="1697236"/>
          <a:ext cx="1131490" cy="1131490"/>
        </a:xfrm>
        <a:prstGeom prst="ellipse">
          <a:avLst/>
        </a:prstGeom>
        <a:blipFill rotWithShape="0">
          <a:blip xmlns:r="http://schemas.openxmlformats.org/officeDocument/2006/relationships" r:embed="rId2"/>
          <a:stretch>
            <a:fillRect/>
          </a:stretch>
        </a:blip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C259D86-DECA-4867-83DB-FA297B2D1365}">
      <dsp:nvSpPr>
        <dsp:cNvPr id="0" name=""/>
        <dsp:cNvSpPr/>
      </dsp:nvSpPr>
      <dsp:spPr>
        <a:xfrm>
          <a:off x="628203" y="3168174"/>
          <a:ext cx="7538938" cy="905192"/>
        </a:xfrm>
        <a:prstGeom prst="rect">
          <a:avLst/>
        </a:prstGeom>
        <a:solidFill>
          <a:schemeClr val="lt1">
            <a:hueOff val="0"/>
            <a:satOff val="0"/>
            <a:lumOff val="0"/>
            <a:alphaOff val="0"/>
          </a:schemeClr>
        </a:solidFill>
        <a:ln>
          <a:noFill/>
        </a:ln>
        <a:effectLst>
          <a:outerShdw blurRad="38100" dist="12700" dir="5400000" rotWithShape="0">
            <a:srgbClr val="000000">
              <a:alpha val="1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8497" tIns="45720" rIns="45720" bIns="45720" numCol="1" spcCol="1270" anchor="ctr" anchorCtr="0">
          <a:noAutofit/>
        </a:bodyPr>
        <a:lstStyle/>
        <a:p>
          <a:pPr lvl="0" algn="l" defTabSz="800100">
            <a:lnSpc>
              <a:spcPct val="90000"/>
            </a:lnSpc>
            <a:spcBef>
              <a:spcPct val="0"/>
            </a:spcBef>
            <a:spcAft>
              <a:spcPct val="35000"/>
            </a:spcAft>
          </a:pPr>
          <a:r>
            <a:rPr lang="es-ES" sz="1800" kern="1200" dirty="0" smtClean="0"/>
            <a:t>En Ecuador caso de minería en Portovelo, El Oro, existen valores de mercurio en el aire superior al limite permisible. (González, Velázquez, Olivero, &amp; Pájaro, 2011)</a:t>
          </a:r>
          <a:endParaRPr lang="es-ES" sz="1800" kern="1200" dirty="0"/>
        </a:p>
      </dsp:txBody>
      <dsp:txXfrm>
        <a:off x="628203" y="3168174"/>
        <a:ext cx="7538938" cy="905192"/>
      </dsp:txXfrm>
    </dsp:sp>
    <dsp:sp modelId="{03E22C9B-22C5-410B-BCDC-DC20D70C08B4}">
      <dsp:nvSpPr>
        <dsp:cNvPr id="0" name=""/>
        <dsp:cNvSpPr/>
      </dsp:nvSpPr>
      <dsp:spPr>
        <a:xfrm>
          <a:off x="62458" y="3055025"/>
          <a:ext cx="1131490" cy="1131490"/>
        </a:xfrm>
        <a:prstGeom prst="ellipse">
          <a:avLst/>
        </a:prstGeom>
        <a:blipFill rotWithShape="0">
          <a:blip xmlns:r="http://schemas.openxmlformats.org/officeDocument/2006/relationships" r:embed="rId3"/>
          <a:stretch>
            <a:fillRect/>
          </a:stretch>
        </a:blip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6BCC5-D80C-42AE-9C25-3B7E7EC3E9AF}">
      <dsp:nvSpPr>
        <dsp:cNvPr id="0" name=""/>
        <dsp:cNvSpPr/>
      </dsp:nvSpPr>
      <dsp:spPr>
        <a:xfrm>
          <a:off x="2215738" y="1520188"/>
          <a:ext cx="503357" cy="532986"/>
        </a:xfrm>
        <a:custGeom>
          <a:avLst/>
          <a:gdLst/>
          <a:ahLst/>
          <a:cxnLst/>
          <a:rect l="0" t="0" r="0" b="0"/>
          <a:pathLst>
            <a:path>
              <a:moveTo>
                <a:pt x="0" y="0"/>
              </a:moveTo>
              <a:lnTo>
                <a:pt x="251726" y="0"/>
              </a:lnTo>
              <a:lnTo>
                <a:pt x="251726" y="532986"/>
              </a:lnTo>
              <a:lnTo>
                <a:pt x="503357" y="532986"/>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FB800-E08D-4305-AF82-6DD089A46A40}">
      <dsp:nvSpPr>
        <dsp:cNvPr id="0" name=""/>
        <dsp:cNvSpPr/>
      </dsp:nvSpPr>
      <dsp:spPr>
        <a:xfrm>
          <a:off x="2215738" y="957668"/>
          <a:ext cx="503357" cy="562519"/>
        </a:xfrm>
        <a:custGeom>
          <a:avLst/>
          <a:gdLst/>
          <a:ahLst/>
          <a:cxnLst/>
          <a:rect l="0" t="0" r="0" b="0"/>
          <a:pathLst>
            <a:path>
              <a:moveTo>
                <a:pt x="0" y="562519"/>
              </a:moveTo>
              <a:lnTo>
                <a:pt x="251726" y="562519"/>
              </a:lnTo>
              <a:lnTo>
                <a:pt x="251726" y="0"/>
              </a:lnTo>
              <a:lnTo>
                <a:pt x="503357" y="0"/>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36DBDC-1116-409A-A5AA-ADD65E2BA201}">
      <dsp:nvSpPr>
        <dsp:cNvPr id="0" name=""/>
        <dsp:cNvSpPr/>
      </dsp:nvSpPr>
      <dsp:spPr>
        <a:xfrm>
          <a:off x="0" y="1286737"/>
          <a:ext cx="2215738" cy="466901"/>
        </a:xfrm>
        <a:prstGeom prst="rect">
          <a:avLst/>
        </a:prstGeom>
        <a:solidFill>
          <a:schemeClr val="accent1"/>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bg1"/>
              </a:solidFill>
            </a:rPr>
            <a:t>Fuentes Móviles</a:t>
          </a:r>
          <a:endParaRPr lang="es-ES" sz="2000" kern="1200" dirty="0">
            <a:solidFill>
              <a:schemeClr val="bg1"/>
            </a:solidFill>
          </a:endParaRPr>
        </a:p>
      </dsp:txBody>
      <dsp:txXfrm>
        <a:off x="0" y="1286737"/>
        <a:ext cx="2215738" cy="466901"/>
      </dsp:txXfrm>
    </dsp:sp>
    <dsp:sp modelId="{3E87B504-674F-402E-A900-C2DF3542776A}">
      <dsp:nvSpPr>
        <dsp:cNvPr id="0" name=""/>
        <dsp:cNvSpPr/>
      </dsp:nvSpPr>
      <dsp:spPr>
        <a:xfrm>
          <a:off x="2719095" y="573931"/>
          <a:ext cx="4151813" cy="767475"/>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Según la empresa UrbaPark existe una afluencia diaria de aproximadamente 2000 vehículos al campus</a:t>
          </a:r>
          <a:endParaRPr lang="es-ES" sz="1400" kern="1200" dirty="0"/>
        </a:p>
      </dsp:txBody>
      <dsp:txXfrm>
        <a:off x="2719095" y="573931"/>
        <a:ext cx="4151813" cy="767475"/>
      </dsp:txXfrm>
    </dsp:sp>
    <dsp:sp modelId="{69CB3F9A-99FE-4106-B91E-C4E178985287}">
      <dsp:nvSpPr>
        <dsp:cNvPr id="0" name=""/>
        <dsp:cNvSpPr/>
      </dsp:nvSpPr>
      <dsp:spPr>
        <a:xfrm>
          <a:off x="2719095" y="1655945"/>
          <a:ext cx="4163489" cy="794459"/>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Según datos estadísticos del Peaje sobre la A.G.R, existe un flujo de 65  590 vehículos livianos y 5364 buses.</a:t>
          </a:r>
          <a:endParaRPr lang="es-ES" sz="1400" kern="1200" dirty="0"/>
        </a:p>
      </dsp:txBody>
      <dsp:txXfrm>
        <a:off x="2719095" y="1655945"/>
        <a:ext cx="4163489" cy="7944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E313E-B150-4A49-A76D-6650009E26C7}">
      <dsp:nvSpPr>
        <dsp:cNvPr id="0" name=""/>
        <dsp:cNvSpPr/>
      </dsp:nvSpPr>
      <dsp:spPr>
        <a:xfrm>
          <a:off x="0" y="342361"/>
          <a:ext cx="6360368" cy="18585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3635" tIns="416560" rIns="493635" bIns="142240" numCol="1" spcCol="1270" anchor="t" anchorCtr="0">
          <a:noAutofit/>
        </a:bodyPr>
        <a:lstStyle/>
        <a:p>
          <a:pPr marL="228600" lvl="1" indent="-228600" algn="l" defTabSz="889000">
            <a:lnSpc>
              <a:spcPct val="90000"/>
            </a:lnSpc>
            <a:spcBef>
              <a:spcPct val="0"/>
            </a:spcBef>
            <a:spcAft>
              <a:spcPct val="15000"/>
            </a:spcAft>
            <a:buChar char="••"/>
          </a:pPr>
          <a:r>
            <a:rPr lang="es-ES" sz="2000" kern="1200" dirty="0" smtClean="0"/>
            <a:t>Empresa Fabril S.A.</a:t>
          </a:r>
          <a:endParaRPr lang="es-ES" sz="2000" kern="1200" dirty="0"/>
        </a:p>
        <a:p>
          <a:pPr marL="228600" lvl="1" indent="-228600" algn="l" defTabSz="889000">
            <a:lnSpc>
              <a:spcPct val="90000"/>
            </a:lnSpc>
            <a:spcBef>
              <a:spcPct val="0"/>
            </a:spcBef>
            <a:spcAft>
              <a:spcPct val="15000"/>
            </a:spcAft>
            <a:buChar char="••"/>
          </a:pPr>
          <a:r>
            <a:rPr lang="es-ES" sz="2000" kern="1200" dirty="0" smtClean="0"/>
            <a:t>Laboratorios </a:t>
          </a:r>
          <a:endParaRPr lang="es-ES" sz="2000" kern="1200" dirty="0"/>
        </a:p>
        <a:p>
          <a:pPr marL="228600" lvl="1" indent="-228600" algn="l" defTabSz="889000">
            <a:lnSpc>
              <a:spcPct val="90000"/>
            </a:lnSpc>
            <a:spcBef>
              <a:spcPct val="0"/>
            </a:spcBef>
            <a:spcAft>
              <a:spcPct val="15000"/>
            </a:spcAft>
            <a:buChar char="••"/>
          </a:pPr>
          <a:r>
            <a:rPr lang="es-ES" sz="2000" kern="1200" dirty="0" smtClean="0"/>
            <a:t>Generador eléctrico</a:t>
          </a:r>
          <a:endParaRPr lang="es-ES" sz="2000" kern="1200" dirty="0"/>
        </a:p>
        <a:p>
          <a:pPr marL="228600" lvl="1" indent="-228600" algn="l" defTabSz="889000">
            <a:lnSpc>
              <a:spcPct val="90000"/>
            </a:lnSpc>
            <a:spcBef>
              <a:spcPct val="0"/>
            </a:spcBef>
            <a:spcAft>
              <a:spcPct val="15000"/>
            </a:spcAft>
            <a:buChar char="••"/>
          </a:pPr>
          <a:r>
            <a:rPr lang="es-ES" sz="2000" kern="1200" dirty="0" smtClean="0"/>
            <a:t>Comedor politécnico  </a:t>
          </a:r>
          <a:endParaRPr lang="es-ES" sz="2000" kern="1200" dirty="0"/>
        </a:p>
      </dsp:txBody>
      <dsp:txXfrm>
        <a:off x="0" y="342361"/>
        <a:ext cx="6360368" cy="1858500"/>
      </dsp:txXfrm>
    </dsp:sp>
    <dsp:sp modelId="{3CCAE1F7-FC99-45A8-8F41-6750378145E4}">
      <dsp:nvSpPr>
        <dsp:cNvPr id="0" name=""/>
        <dsp:cNvSpPr/>
      </dsp:nvSpPr>
      <dsp:spPr>
        <a:xfrm>
          <a:off x="318018" y="47161"/>
          <a:ext cx="4452257"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8285" tIns="0" rIns="168285" bIns="0" numCol="1" spcCol="1270" anchor="ctr" anchorCtr="0">
          <a:noAutofit/>
        </a:bodyPr>
        <a:lstStyle/>
        <a:p>
          <a:pPr lvl="0" algn="l" defTabSz="889000">
            <a:lnSpc>
              <a:spcPct val="90000"/>
            </a:lnSpc>
            <a:spcBef>
              <a:spcPct val="0"/>
            </a:spcBef>
            <a:spcAft>
              <a:spcPct val="35000"/>
            </a:spcAft>
          </a:pPr>
          <a:r>
            <a:rPr lang="es-ES" sz="2000" kern="1200" dirty="0" smtClean="0"/>
            <a:t>Fuentes Fijas</a:t>
          </a:r>
          <a:endParaRPr lang="es-ES" sz="2000" kern="1200" dirty="0"/>
        </a:p>
      </dsp:txBody>
      <dsp:txXfrm>
        <a:off x="346839" y="75982"/>
        <a:ext cx="4394615"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C196B-542F-4608-B31A-F40A350FCB83}">
      <dsp:nvSpPr>
        <dsp:cNvPr id="0" name=""/>
        <dsp:cNvSpPr/>
      </dsp:nvSpPr>
      <dsp:spPr>
        <a:xfrm rot="5400000">
          <a:off x="-222646" y="223826"/>
          <a:ext cx="1484312" cy="1039018"/>
        </a:xfrm>
        <a:prstGeom prst="chevron">
          <a:avLst/>
        </a:prstGeom>
        <a:gradFill rotWithShape="0">
          <a:gsLst>
            <a:gs pos="0">
              <a:schemeClr val="accent4">
                <a:hueOff val="0"/>
                <a:satOff val="0"/>
                <a:lumOff val="0"/>
                <a:alphaOff val="0"/>
                <a:tint val="94000"/>
                <a:satMod val="180000"/>
                <a:lumMod val="98000"/>
              </a:schemeClr>
            </a:gs>
            <a:gs pos="100000">
              <a:schemeClr val="accent4">
                <a:hueOff val="0"/>
                <a:satOff val="0"/>
                <a:lumOff val="0"/>
                <a:alphaOff val="0"/>
                <a:satMod val="130000"/>
              </a:schemeClr>
            </a:gs>
          </a:gsLst>
          <a:lin ang="5160000" scaled="0"/>
        </a:gradFill>
        <a:ln w="12700" cap="flat" cmpd="sng" algn="ctr">
          <a:solidFill>
            <a:schemeClr val="accent4">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 </a:t>
          </a:r>
          <a:endParaRPr lang="es-ES" sz="2800" kern="1200" dirty="0"/>
        </a:p>
      </dsp:txBody>
      <dsp:txXfrm rot="-5400000">
        <a:off x="1" y="520688"/>
        <a:ext cx="1039018" cy="445294"/>
      </dsp:txXfrm>
    </dsp:sp>
    <dsp:sp modelId="{AD0B87EC-8611-4504-A759-63A5CD7EBDFD}">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Se estima que en Europa se produce una pérdida de calidad de vida de una semana por persona dentro de una familia tipo.</a:t>
          </a:r>
          <a:endParaRPr lang="es-ES" sz="1500" kern="1200" dirty="0"/>
        </a:p>
      </dsp:txBody>
      <dsp:txXfrm rot="-5400000">
        <a:off x="1039018" y="48278"/>
        <a:ext cx="5009883" cy="870607"/>
      </dsp:txXfrm>
    </dsp:sp>
    <dsp:sp modelId="{B97166D4-6B3E-4E59-A88A-C1F708F38608}">
      <dsp:nvSpPr>
        <dsp:cNvPr id="0" name=""/>
        <dsp:cNvSpPr/>
      </dsp:nvSpPr>
      <dsp:spPr>
        <a:xfrm rot="5400000">
          <a:off x="-222646" y="1512490"/>
          <a:ext cx="1484312" cy="1039018"/>
        </a:xfrm>
        <a:prstGeom prst="chevron">
          <a:avLst/>
        </a:prstGeom>
        <a:gradFill rotWithShape="0">
          <a:gsLst>
            <a:gs pos="0">
              <a:schemeClr val="accent4">
                <a:hueOff val="-962355"/>
                <a:satOff val="38823"/>
                <a:lumOff val="-8138"/>
                <a:alphaOff val="0"/>
                <a:tint val="94000"/>
                <a:satMod val="180000"/>
                <a:lumMod val="98000"/>
              </a:schemeClr>
            </a:gs>
            <a:gs pos="100000">
              <a:schemeClr val="accent4">
                <a:hueOff val="-962355"/>
                <a:satOff val="38823"/>
                <a:lumOff val="-8138"/>
                <a:alphaOff val="0"/>
                <a:satMod val="130000"/>
              </a:schemeClr>
            </a:gs>
          </a:gsLst>
          <a:lin ang="5160000" scaled="0"/>
        </a:gradFill>
        <a:ln w="12700" cap="flat" cmpd="sng" algn="ctr">
          <a:solidFill>
            <a:schemeClr val="accent4">
              <a:hueOff val="-962355"/>
              <a:satOff val="38823"/>
              <a:lumOff val="-8138"/>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 </a:t>
          </a:r>
          <a:endParaRPr lang="es-ES" sz="2800" kern="1200" dirty="0"/>
        </a:p>
      </dsp:txBody>
      <dsp:txXfrm rot="-5400000">
        <a:off x="1" y="1809352"/>
        <a:ext cx="1039018" cy="445294"/>
      </dsp:txXfrm>
    </dsp:sp>
    <dsp:sp modelId="{73739B5E-EE09-4868-8C5A-149E8C47C672}">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12700" cap="flat" cmpd="sng" algn="ctr">
          <a:solidFill>
            <a:schemeClr val="accent4">
              <a:hueOff val="-962355"/>
              <a:satOff val="38823"/>
              <a:lumOff val="-8138"/>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Según la OMS el impacto acústico origina pérdidas de 12000 millones de euros al año en la UE.</a:t>
          </a:r>
          <a:endParaRPr lang="es-ES" sz="1500" kern="1200" dirty="0"/>
        </a:p>
      </dsp:txBody>
      <dsp:txXfrm rot="-5400000">
        <a:off x="1039018" y="1336942"/>
        <a:ext cx="5009883" cy="870607"/>
      </dsp:txXfrm>
    </dsp:sp>
    <dsp:sp modelId="{6BACEDE1-698E-4548-91D9-1DCC5F20A674}">
      <dsp:nvSpPr>
        <dsp:cNvPr id="0" name=""/>
        <dsp:cNvSpPr/>
      </dsp:nvSpPr>
      <dsp:spPr>
        <a:xfrm rot="5400000">
          <a:off x="-222646" y="2801154"/>
          <a:ext cx="1484312" cy="1039018"/>
        </a:xfrm>
        <a:prstGeom prst="chevron">
          <a:avLst/>
        </a:prstGeom>
        <a:gradFill rotWithShape="0">
          <a:gsLst>
            <a:gs pos="0">
              <a:schemeClr val="accent4">
                <a:hueOff val="-1924709"/>
                <a:satOff val="77646"/>
                <a:lumOff val="-16276"/>
                <a:alphaOff val="0"/>
                <a:tint val="94000"/>
                <a:satMod val="180000"/>
                <a:lumMod val="98000"/>
              </a:schemeClr>
            </a:gs>
            <a:gs pos="100000">
              <a:schemeClr val="accent4">
                <a:hueOff val="-1924709"/>
                <a:satOff val="77646"/>
                <a:lumOff val="-16276"/>
                <a:alphaOff val="0"/>
                <a:satMod val="130000"/>
              </a:schemeClr>
            </a:gs>
          </a:gsLst>
          <a:lin ang="5160000" scaled="0"/>
        </a:gradFill>
        <a:ln w="12700" cap="flat" cmpd="sng" algn="ctr">
          <a:solidFill>
            <a:schemeClr val="accent4">
              <a:hueOff val="-1924709"/>
              <a:satOff val="77646"/>
              <a:lumOff val="-16276"/>
              <a:alphaOff val="0"/>
            </a:schemeClr>
          </a:solidFill>
          <a:prstDash val="solid"/>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 </a:t>
          </a:r>
          <a:endParaRPr lang="es-ES" sz="2800" kern="1200" dirty="0"/>
        </a:p>
      </dsp:txBody>
      <dsp:txXfrm rot="-5400000">
        <a:off x="1" y="3098016"/>
        <a:ext cx="1039018" cy="445294"/>
      </dsp:txXfrm>
    </dsp:sp>
    <dsp:sp modelId="{E9D3DBBD-C43C-4ACC-B095-F4D0C9E07878}">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12700" cap="flat" cmpd="sng" algn="ctr">
          <a:solidFill>
            <a:schemeClr val="accent4">
              <a:hueOff val="-1924709"/>
              <a:satOff val="77646"/>
              <a:lumOff val="-16276"/>
              <a:alphaOff val="0"/>
            </a:schemeClr>
          </a:solidFill>
          <a:prstDash val="solid"/>
        </a:ln>
        <a:effectLst>
          <a:outerShdw blurRad="50800" dist="25400" dir="5400000" rotWithShape="0">
            <a:srgbClr val="000000">
              <a:alpha val="46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Por otro lado el ruido nocturno afecta negativamente a las habilidades cognitivas (aprendizaje y concentración) en las personas más jóvenes </a:t>
          </a:r>
          <a:endParaRPr lang="es-ES" sz="1500" kern="1200" dirty="0"/>
        </a:p>
      </dsp:txBody>
      <dsp:txXfrm rot="-5400000">
        <a:off x="1039018" y="2625605"/>
        <a:ext cx="5009883" cy="870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1B32D-87B1-4A4B-B8CB-BE79C926C172}">
      <dsp:nvSpPr>
        <dsp:cNvPr id="0" name=""/>
        <dsp:cNvSpPr/>
      </dsp:nvSpPr>
      <dsp:spPr>
        <a:xfrm>
          <a:off x="1443999" y="86052"/>
          <a:ext cx="2282445" cy="2282792"/>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6F4D1A-F119-4415-B251-753C2186156F}">
      <dsp:nvSpPr>
        <dsp:cNvPr id="0" name=""/>
        <dsp:cNvSpPr/>
      </dsp:nvSpPr>
      <dsp:spPr>
        <a:xfrm>
          <a:off x="1948495" y="910209"/>
          <a:ext cx="1268310" cy="63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Aumento de las fuentes fijas y  móviles de contaminación </a:t>
          </a:r>
          <a:endParaRPr lang="es-ES" sz="1400" kern="1200" dirty="0"/>
        </a:p>
      </dsp:txBody>
      <dsp:txXfrm>
        <a:off x="1948495" y="910209"/>
        <a:ext cx="1268310" cy="634003"/>
      </dsp:txXfrm>
    </dsp:sp>
    <dsp:sp modelId="{E97AB22A-A2C5-471D-93D7-DB474E25B539}">
      <dsp:nvSpPr>
        <dsp:cNvPr id="0" name=""/>
        <dsp:cNvSpPr/>
      </dsp:nvSpPr>
      <dsp:spPr>
        <a:xfrm>
          <a:off x="810058" y="1454208"/>
          <a:ext cx="2282445" cy="2169748"/>
        </a:xfrm>
        <a:prstGeom prst="leftCircularArrow">
          <a:avLst>
            <a:gd name="adj1" fmla="val 10980"/>
            <a:gd name="adj2" fmla="val 1142322"/>
            <a:gd name="adj3" fmla="val 6300000"/>
            <a:gd name="adj4" fmla="val 18900000"/>
            <a:gd name="adj5" fmla="val 12500"/>
          </a:avLst>
        </a:prstGeom>
        <a:solidFill>
          <a:schemeClr val="accent2">
            <a:hueOff val="627056"/>
            <a:satOff val="-3413"/>
            <a:lumOff val="127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5CFEE-BAB6-48A4-B4EE-C915C2E1BF30}">
      <dsp:nvSpPr>
        <dsp:cNvPr id="0" name=""/>
        <dsp:cNvSpPr/>
      </dsp:nvSpPr>
      <dsp:spPr>
        <a:xfrm>
          <a:off x="1317126" y="2229430"/>
          <a:ext cx="1268310" cy="63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Interés en conocer la posible contaminación atmosférica y acústica </a:t>
          </a:r>
          <a:endParaRPr lang="es-ES" sz="1400" kern="1200" dirty="0"/>
        </a:p>
      </dsp:txBody>
      <dsp:txXfrm>
        <a:off x="1317126" y="2229430"/>
        <a:ext cx="1268310" cy="634003"/>
      </dsp:txXfrm>
    </dsp:sp>
    <dsp:sp modelId="{8870A50B-D661-439C-935E-4BE90BD4F8DE}">
      <dsp:nvSpPr>
        <dsp:cNvPr id="0" name=""/>
        <dsp:cNvSpPr/>
      </dsp:nvSpPr>
      <dsp:spPr>
        <a:xfrm>
          <a:off x="1606450" y="3038384"/>
          <a:ext cx="1960974" cy="1617549"/>
        </a:xfrm>
        <a:prstGeom prst="blockArc">
          <a:avLst>
            <a:gd name="adj1" fmla="val 13500000"/>
            <a:gd name="adj2" fmla="val 10800000"/>
            <a:gd name="adj3" fmla="val 12740"/>
          </a:avLst>
        </a:prstGeom>
        <a:solidFill>
          <a:schemeClr val="accent2">
            <a:hueOff val="1254111"/>
            <a:satOff val="-6827"/>
            <a:lumOff val="254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AA327-EF2E-4E4A-80D3-D51C1CCF97BC}">
      <dsp:nvSpPr>
        <dsp:cNvPr id="0" name=""/>
        <dsp:cNvSpPr/>
      </dsp:nvSpPr>
      <dsp:spPr>
        <a:xfrm>
          <a:off x="1951495" y="3550548"/>
          <a:ext cx="1268310" cy="63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Ausencia de monitoreo y estudio a nivel local </a:t>
          </a:r>
          <a:endParaRPr lang="es-ES" sz="1400" kern="1200" dirty="0"/>
        </a:p>
      </dsp:txBody>
      <dsp:txXfrm>
        <a:off x="1951495" y="3550548"/>
        <a:ext cx="1268310" cy="6340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E3B95-C423-4F76-9F20-27C38C8E9894}">
      <dsp:nvSpPr>
        <dsp:cNvPr id="0" name=""/>
        <dsp:cNvSpPr/>
      </dsp:nvSpPr>
      <dsp:spPr>
        <a:xfrm>
          <a:off x="1059565" y="0"/>
          <a:ext cx="1059565" cy="1104122"/>
        </a:xfrm>
        <a:prstGeom prst="trapezoid">
          <a:avLst>
            <a:gd name="adj"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r>
            <a:rPr lang="es-ES" sz="2000" kern="1200" dirty="0" smtClean="0"/>
            <a:t>Fase 1</a:t>
          </a:r>
          <a:endParaRPr lang="es-ES" sz="2000" kern="1200" dirty="0"/>
        </a:p>
      </dsp:txBody>
      <dsp:txXfrm>
        <a:off x="1059565" y="0"/>
        <a:ext cx="1059565" cy="1104122"/>
      </dsp:txXfrm>
    </dsp:sp>
    <dsp:sp modelId="{DB2B6671-4076-44C1-85DB-5BEE3BE8F1E0}">
      <dsp:nvSpPr>
        <dsp:cNvPr id="0" name=""/>
        <dsp:cNvSpPr/>
      </dsp:nvSpPr>
      <dsp:spPr>
        <a:xfrm>
          <a:off x="529782" y="1104122"/>
          <a:ext cx="2119130" cy="1104122"/>
        </a:xfrm>
        <a:prstGeom prst="trapezoid">
          <a:avLst>
            <a:gd name="adj" fmla="val 47982"/>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Fase 2</a:t>
          </a:r>
          <a:endParaRPr lang="es-ES" sz="2000" kern="1200" dirty="0"/>
        </a:p>
      </dsp:txBody>
      <dsp:txXfrm>
        <a:off x="900630" y="1104122"/>
        <a:ext cx="1377434" cy="1104122"/>
      </dsp:txXfrm>
    </dsp:sp>
    <dsp:sp modelId="{5743523D-68DD-4156-8409-1B154CF874D5}">
      <dsp:nvSpPr>
        <dsp:cNvPr id="0" name=""/>
        <dsp:cNvSpPr/>
      </dsp:nvSpPr>
      <dsp:spPr>
        <a:xfrm>
          <a:off x="0" y="2208245"/>
          <a:ext cx="3178696" cy="1104122"/>
        </a:xfrm>
        <a:prstGeom prst="trapezoid">
          <a:avLst>
            <a:gd name="adj" fmla="val 47982"/>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Fase 3</a:t>
          </a:r>
          <a:endParaRPr lang="es-ES" sz="2000" kern="1200" dirty="0"/>
        </a:p>
      </dsp:txBody>
      <dsp:txXfrm>
        <a:off x="556271" y="2208245"/>
        <a:ext cx="2066152" cy="1104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E3B95-C423-4F76-9F20-27C38C8E9894}">
      <dsp:nvSpPr>
        <dsp:cNvPr id="0" name=""/>
        <dsp:cNvSpPr/>
      </dsp:nvSpPr>
      <dsp:spPr>
        <a:xfrm>
          <a:off x="1059565" y="0"/>
          <a:ext cx="1059565" cy="1104122"/>
        </a:xfrm>
        <a:prstGeom prst="trapezoid">
          <a:avLst>
            <a:gd name="adj"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r>
            <a:rPr lang="es-ES" sz="2000" kern="1200" dirty="0" smtClean="0"/>
            <a:t>Fase 1</a:t>
          </a:r>
          <a:endParaRPr lang="es-ES" sz="2000" kern="1200" dirty="0"/>
        </a:p>
      </dsp:txBody>
      <dsp:txXfrm>
        <a:off x="1059565" y="0"/>
        <a:ext cx="1059565" cy="1104122"/>
      </dsp:txXfrm>
    </dsp:sp>
    <dsp:sp modelId="{DB2B6671-4076-44C1-85DB-5BEE3BE8F1E0}">
      <dsp:nvSpPr>
        <dsp:cNvPr id="0" name=""/>
        <dsp:cNvSpPr/>
      </dsp:nvSpPr>
      <dsp:spPr>
        <a:xfrm>
          <a:off x="529782" y="1104122"/>
          <a:ext cx="2119130" cy="1104122"/>
        </a:xfrm>
        <a:prstGeom prst="trapezoid">
          <a:avLst>
            <a:gd name="adj" fmla="val 47982"/>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Fase 2</a:t>
          </a:r>
          <a:endParaRPr lang="es-ES" sz="2000" kern="1200" dirty="0"/>
        </a:p>
      </dsp:txBody>
      <dsp:txXfrm>
        <a:off x="900630" y="1104122"/>
        <a:ext cx="1377434" cy="1104122"/>
      </dsp:txXfrm>
    </dsp:sp>
    <dsp:sp modelId="{5743523D-68DD-4156-8409-1B154CF874D5}">
      <dsp:nvSpPr>
        <dsp:cNvPr id="0" name=""/>
        <dsp:cNvSpPr/>
      </dsp:nvSpPr>
      <dsp:spPr>
        <a:xfrm>
          <a:off x="0" y="2208245"/>
          <a:ext cx="3178696" cy="1104122"/>
        </a:xfrm>
        <a:prstGeom prst="trapezoid">
          <a:avLst>
            <a:gd name="adj" fmla="val 47982"/>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Fase 3</a:t>
          </a:r>
          <a:endParaRPr lang="es-ES" sz="2000" kern="1200" dirty="0"/>
        </a:p>
      </dsp:txBody>
      <dsp:txXfrm>
        <a:off x="556271" y="2208245"/>
        <a:ext cx="2066152" cy="11041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E3B95-C423-4F76-9F20-27C38C8E9894}">
      <dsp:nvSpPr>
        <dsp:cNvPr id="0" name=""/>
        <dsp:cNvSpPr/>
      </dsp:nvSpPr>
      <dsp:spPr>
        <a:xfrm>
          <a:off x="1059565" y="0"/>
          <a:ext cx="1059565" cy="1104122"/>
        </a:xfrm>
        <a:prstGeom prst="trapezoid">
          <a:avLst>
            <a:gd name="adj" fmla="val 5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endParaRPr lang="es-ES" sz="1800" kern="1200" dirty="0" smtClean="0"/>
        </a:p>
        <a:p>
          <a:pPr lvl="0" algn="ctr" defTabSz="800100">
            <a:lnSpc>
              <a:spcPct val="90000"/>
            </a:lnSpc>
            <a:spcBef>
              <a:spcPct val="0"/>
            </a:spcBef>
            <a:spcAft>
              <a:spcPct val="35000"/>
            </a:spcAft>
          </a:pPr>
          <a:r>
            <a:rPr lang="es-ES" sz="2000" kern="1200" dirty="0" smtClean="0"/>
            <a:t>Fase 1</a:t>
          </a:r>
          <a:endParaRPr lang="es-ES" sz="2000" kern="1200" dirty="0"/>
        </a:p>
      </dsp:txBody>
      <dsp:txXfrm>
        <a:off x="1059565" y="0"/>
        <a:ext cx="1059565" cy="1104122"/>
      </dsp:txXfrm>
    </dsp:sp>
    <dsp:sp modelId="{DB2B6671-4076-44C1-85DB-5BEE3BE8F1E0}">
      <dsp:nvSpPr>
        <dsp:cNvPr id="0" name=""/>
        <dsp:cNvSpPr/>
      </dsp:nvSpPr>
      <dsp:spPr>
        <a:xfrm>
          <a:off x="529782" y="1104122"/>
          <a:ext cx="2119130" cy="1104122"/>
        </a:xfrm>
        <a:prstGeom prst="trapezoid">
          <a:avLst>
            <a:gd name="adj" fmla="val 47982"/>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Fase 2</a:t>
          </a:r>
          <a:endParaRPr lang="es-ES" sz="2000" kern="1200" dirty="0"/>
        </a:p>
      </dsp:txBody>
      <dsp:txXfrm>
        <a:off x="900630" y="1104122"/>
        <a:ext cx="1377434" cy="1104122"/>
      </dsp:txXfrm>
    </dsp:sp>
    <dsp:sp modelId="{5743523D-68DD-4156-8409-1B154CF874D5}">
      <dsp:nvSpPr>
        <dsp:cNvPr id="0" name=""/>
        <dsp:cNvSpPr/>
      </dsp:nvSpPr>
      <dsp:spPr>
        <a:xfrm>
          <a:off x="0" y="2208245"/>
          <a:ext cx="3178696" cy="1104122"/>
        </a:xfrm>
        <a:prstGeom prst="trapezoid">
          <a:avLst>
            <a:gd name="adj" fmla="val 47982"/>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t>Fase 3</a:t>
          </a:r>
          <a:endParaRPr lang="es-ES" sz="2000" kern="1200" dirty="0"/>
        </a:p>
      </dsp:txBody>
      <dsp:txXfrm>
        <a:off x="556271" y="2208245"/>
        <a:ext cx="2066152" cy="11041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511B5-8ED2-4758-B228-2621DF39CE45}">
      <dsp:nvSpPr>
        <dsp:cNvPr id="0" name=""/>
        <dsp:cNvSpPr/>
      </dsp:nvSpPr>
      <dsp:spPr>
        <a:xfrm>
          <a:off x="0" y="420540"/>
          <a:ext cx="7704857" cy="630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153B4A-1EFF-403F-8193-529BEFE1749E}">
      <dsp:nvSpPr>
        <dsp:cNvPr id="0" name=""/>
        <dsp:cNvSpPr/>
      </dsp:nvSpPr>
      <dsp:spPr>
        <a:xfrm>
          <a:off x="385242" y="51540"/>
          <a:ext cx="7213672"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38100" dist="12700" dir="5400000" rotWithShape="0">
            <a:srgbClr val="000000">
              <a:alpha val="1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858" tIns="0" rIns="203858" bIns="0" numCol="1" spcCol="1270" anchor="ctr" anchorCtr="0">
          <a:noAutofit/>
        </a:bodyPr>
        <a:lstStyle/>
        <a:p>
          <a:pPr lvl="0" algn="l" defTabSz="977900">
            <a:lnSpc>
              <a:spcPct val="90000"/>
            </a:lnSpc>
            <a:spcBef>
              <a:spcPct val="0"/>
            </a:spcBef>
            <a:spcAft>
              <a:spcPct val="35000"/>
            </a:spcAft>
          </a:pPr>
          <a:r>
            <a:rPr lang="es-ES" sz="2200" kern="1200" dirty="0" smtClean="0">
              <a:solidFill>
                <a:schemeClr val="tx1"/>
              </a:solidFill>
            </a:rPr>
            <a:t>La descarga de datos se realiza con el software del equipo (</a:t>
          </a:r>
          <a:r>
            <a:rPr lang="es-ES" sz="2200" kern="1200" dirty="0" err="1" smtClean="0">
              <a:solidFill>
                <a:schemeClr val="tx1"/>
              </a:solidFill>
            </a:rPr>
            <a:t>Aeroqual</a:t>
          </a:r>
          <a:r>
            <a:rPr lang="es-ES" sz="2200" kern="1200" dirty="0" smtClean="0">
              <a:solidFill>
                <a:schemeClr val="tx1"/>
              </a:solidFill>
            </a:rPr>
            <a:t> AQM V6.2).</a:t>
          </a:r>
          <a:endParaRPr lang="es-ES" sz="2200" kern="1200" dirty="0">
            <a:solidFill>
              <a:schemeClr val="tx1"/>
            </a:solidFill>
          </a:endParaRPr>
        </a:p>
      </dsp:txBody>
      <dsp:txXfrm>
        <a:off x="421268" y="87566"/>
        <a:ext cx="7141620" cy="665948"/>
      </dsp:txXfrm>
    </dsp:sp>
    <dsp:sp modelId="{89DAFB21-D765-4B16-97BF-2CAE5DDE4150}">
      <dsp:nvSpPr>
        <dsp:cNvPr id="0" name=""/>
        <dsp:cNvSpPr/>
      </dsp:nvSpPr>
      <dsp:spPr>
        <a:xfrm>
          <a:off x="0" y="2248459"/>
          <a:ext cx="7704857" cy="630000"/>
        </a:xfrm>
        <a:prstGeom prst="rect">
          <a:avLst/>
        </a:prstGeom>
        <a:solidFill>
          <a:schemeClr val="lt1">
            <a:alpha val="90000"/>
            <a:hueOff val="0"/>
            <a:satOff val="0"/>
            <a:lumOff val="0"/>
            <a:alphaOff val="0"/>
          </a:schemeClr>
        </a:solidFill>
        <a:ln w="19050" cap="flat" cmpd="sng" algn="ctr">
          <a:solidFill>
            <a:schemeClr val="accent4">
              <a:hueOff val="-962355"/>
              <a:satOff val="38823"/>
              <a:lumOff val="-8138"/>
              <a:alphaOff val="0"/>
            </a:schemeClr>
          </a:solidFill>
          <a:prstDash val="solid"/>
        </a:ln>
        <a:effectLst/>
      </dsp:spPr>
      <dsp:style>
        <a:lnRef idx="2">
          <a:scrgbClr r="0" g="0" b="0"/>
        </a:lnRef>
        <a:fillRef idx="1">
          <a:scrgbClr r="0" g="0" b="0"/>
        </a:fillRef>
        <a:effectRef idx="0">
          <a:scrgbClr r="0" g="0" b="0"/>
        </a:effectRef>
        <a:fontRef idx="minor"/>
      </dsp:style>
    </dsp:sp>
    <dsp:sp modelId="{DE50BD1F-2F8F-4715-B303-669445610E6D}">
      <dsp:nvSpPr>
        <dsp:cNvPr id="0" name=""/>
        <dsp:cNvSpPr/>
      </dsp:nvSpPr>
      <dsp:spPr>
        <a:xfrm>
          <a:off x="385242" y="1185540"/>
          <a:ext cx="7213672" cy="1431919"/>
        </a:xfrm>
        <a:prstGeom prst="roundRect">
          <a:avLst/>
        </a:prstGeom>
        <a:solidFill>
          <a:schemeClr val="accent4">
            <a:hueOff val="-962355"/>
            <a:satOff val="38823"/>
            <a:lumOff val="-8138"/>
            <a:alphaOff val="0"/>
          </a:schemeClr>
        </a:solidFill>
        <a:ln w="25400" cap="flat" cmpd="sng" algn="ctr">
          <a:solidFill>
            <a:schemeClr val="lt1">
              <a:hueOff val="0"/>
              <a:satOff val="0"/>
              <a:lumOff val="0"/>
              <a:alphaOff val="0"/>
            </a:schemeClr>
          </a:solidFill>
          <a:prstDash val="solid"/>
        </a:ln>
        <a:effectLst>
          <a:outerShdw blurRad="38100" dist="12700" dir="5400000" rotWithShape="0">
            <a:srgbClr val="000000">
              <a:alpha val="1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858" tIns="0" rIns="203858" bIns="0" numCol="1" spcCol="1270" anchor="ctr" anchorCtr="0">
          <a:noAutofit/>
        </a:bodyPr>
        <a:lstStyle/>
        <a:p>
          <a:pPr lvl="0" algn="l" defTabSz="977900">
            <a:lnSpc>
              <a:spcPct val="90000"/>
            </a:lnSpc>
            <a:spcBef>
              <a:spcPct val="0"/>
            </a:spcBef>
            <a:spcAft>
              <a:spcPct val="35000"/>
            </a:spcAft>
          </a:pPr>
          <a:r>
            <a:rPr lang="es-ES" sz="2200" kern="1200" dirty="0" smtClean="0">
              <a:solidFill>
                <a:schemeClr val="tx1"/>
              </a:solidFill>
            </a:rPr>
            <a:t>El equipo esta programado para registrar un dato cada 2 min., y guarda la información en un archivo diario con extensión .AQM, manipulable con Excel 2003 o mayor. </a:t>
          </a:r>
        </a:p>
      </dsp:txBody>
      <dsp:txXfrm>
        <a:off x="455143" y="1255441"/>
        <a:ext cx="7073870" cy="1292117"/>
      </dsp:txXfrm>
    </dsp:sp>
    <dsp:sp modelId="{F03C788E-0F64-441D-A3C5-199A8F3C1211}">
      <dsp:nvSpPr>
        <dsp:cNvPr id="0" name=""/>
        <dsp:cNvSpPr/>
      </dsp:nvSpPr>
      <dsp:spPr>
        <a:xfrm>
          <a:off x="0" y="3382459"/>
          <a:ext cx="7704857" cy="630000"/>
        </a:xfrm>
        <a:prstGeom prst="rect">
          <a:avLst/>
        </a:prstGeom>
        <a:solidFill>
          <a:schemeClr val="lt1">
            <a:alpha val="90000"/>
            <a:hueOff val="0"/>
            <a:satOff val="0"/>
            <a:lumOff val="0"/>
            <a:alphaOff val="0"/>
          </a:schemeClr>
        </a:solidFill>
        <a:ln w="19050" cap="flat" cmpd="sng" algn="ctr">
          <a:solidFill>
            <a:schemeClr val="accent4">
              <a:hueOff val="-1924709"/>
              <a:satOff val="77646"/>
              <a:lumOff val="-16276"/>
              <a:alphaOff val="0"/>
            </a:schemeClr>
          </a:solidFill>
          <a:prstDash val="solid"/>
        </a:ln>
        <a:effectLst/>
      </dsp:spPr>
      <dsp:style>
        <a:lnRef idx="2">
          <a:scrgbClr r="0" g="0" b="0"/>
        </a:lnRef>
        <a:fillRef idx="1">
          <a:scrgbClr r="0" g="0" b="0"/>
        </a:fillRef>
        <a:effectRef idx="0">
          <a:scrgbClr r="0" g="0" b="0"/>
        </a:effectRef>
        <a:fontRef idx="minor"/>
      </dsp:style>
    </dsp:sp>
    <dsp:sp modelId="{D11CBE2B-3A33-4E2C-8442-E2FDBD8815BD}">
      <dsp:nvSpPr>
        <dsp:cNvPr id="0" name=""/>
        <dsp:cNvSpPr/>
      </dsp:nvSpPr>
      <dsp:spPr>
        <a:xfrm>
          <a:off x="385242" y="3013459"/>
          <a:ext cx="7213672" cy="738000"/>
        </a:xfrm>
        <a:prstGeom prst="roundRect">
          <a:avLst/>
        </a:prstGeom>
        <a:solidFill>
          <a:schemeClr val="accent4">
            <a:hueOff val="-1924709"/>
            <a:satOff val="77646"/>
            <a:lumOff val="-16276"/>
            <a:alphaOff val="0"/>
          </a:schemeClr>
        </a:solidFill>
        <a:ln w="25400" cap="flat" cmpd="sng" algn="ctr">
          <a:solidFill>
            <a:schemeClr val="lt1">
              <a:hueOff val="0"/>
              <a:satOff val="0"/>
              <a:lumOff val="0"/>
              <a:alphaOff val="0"/>
            </a:schemeClr>
          </a:solidFill>
          <a:prstDash val="solid"/>
        </a:ln>
        <a:effectLst>
          <a:outerShdw blurRad="38100" dist="12700" dir="5400000" rotWithShape="0">
            <a:srgbClr val="000000">
              <a:alpha val="1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858" tIns="0" rIns="203858" bIns="0" numCol="1" spcCol="1270" anchor="ctr" anchorCtr="0">
          <a:noAutofit/>
        </a:bodyPr>
        <a:lstStyle/>
        <a:p>
          <a:pPr lvl="0" algn="l" defTabSz="977900">
            <a:lnSpc>
              <a:spcPct val="90000"/>
            </a:lnSpc>
            <a:spcBef>
              <a:spcPct val="0"/>
            </a:spcBef>
            <a:spcAft>
              <a:spcPct val="35000"/>
            </a:spcAft>
          </a:pPr>
          <a:r>
            <a:rPr lang="es-ES" sz="2200" kern="1200" dirty="0" smtClean="0">
              <a:solidFill>
                <a:schemeClr val="tx1"/>
              </a:solidFill>
            </a:rPr>
            <a:t>El tratamiento estadístico de datos consiste en:</a:t>
          </a:r>
          <a:endParaRPr lang="es-ES" sz="2200" kern="1200" dirty="0">
            <a:solidFill>
              <a:schemeClr val="tx1"/>
            </a:solidFill>
          </a:endParaRPr>
        </a:p>
      </dsp:txBody>
      <dsp:txXfrm>
        <a:off x="421268" y="3049485"/>
        <a:ext cx="7141620" cy="6659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B80F3-3F86-487F-B517-E12BB2A84EC5}">
      <dsp:nvSpPr>
        <dsp:cNvPr id="0" name=""/>
        <dsp:cNvSpPr/>
      </dsp:nvSpPr>
      <dsp:spPr>
        <a:xfrm>
          <a:off x="-210713" y="72013"/>
          <a:ext cx="7339827" cy="93959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Crear una base de datos mensual en Excel </a:t>
          </a:r>
          <a:endParaRPr lang="es-ES" sz="1800" kern="1200" dirty="0">
            <a:solidFill>
              <a:schemeClr val="tx1"/>
            </a:solidFill>
          </a:endParaRPr>
        </a:p>
      </dsp:txBody>
      <dsp:txXfrm>
        <a:off x="-183193" y="99533"/>
        <a:ext cx="5690856" cy="884557"/>
      </dsp:txXfrm>
    </dsp:sp>
    <dsp:sp modelId="{AC5A690B-4047-4CE5-90A3-3ED53013AB4A}">
      <dsp:nvSpPr>
        <dsp:cNvPr id="0" name=""/>
        <dsp:cNvSpPr/>
      </dsp:nvSpPr>
      <dsp:spPr>
        <a:xfrm>
          <a:off x="842188" y="1440163"/>
          <a:ext cx="6496975" cy="97987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Clasificar en hojas del libro de Excel por cada compuesto. </a:t>
          </a:r>
        </a:p>
      </dsp:txBody>
      <dsp:txXfrm>
        <a:off x="870887" y="1468862"/>
        <a:ext cx="4967654" cy="922473"/>
      </dsp:txXfrm>
    </dsp:sp>
    <dsp:sp modelId="{D697DC6C-7B1A-47F4-9795-31E4E3C4112B}">
      <dsp:nvSpPr>
        <dsp:cNvPr id="0" name=""/>
        <dsp:cNvSpPr/>
      </dsp:nvSpPr>
      <dsp:spPr>
        <a:xfrm>
          <a:off x="1357238" y="2736309"/>
          <a:ext cx="6496975" cy="192980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C" sz="1800" kern="1200" dirty="0" smtClean="0">
              <a:solidFill>
                <a:schemeClr val="tx1"/>
              </a:solidFill>
            </a:rPr>
            <a:t>Realizar la corrección de la concentración, </a:t>
          </a:r>
          <a:r>
            <a:rPr lang="es-EC" sz="1800" u="sng" kern="1200" dirty="0" smtClean="0">
              <a:solidFill>
                <a:schemeClr val="tx1"/>
              </a:solidFill>
            </a:rPr>
            <a:t>primero</a:t>
          </a:r>
          <a:r>
            <a:rPr lang="es-EC" sz="1800" kern="1200" dirty="0" smtClean="0">
              <a:solidFill>
                <a:schemeClr val="tx1"/>
              </a:solidFill>
            </a:rPr>
            <a:t>, hacer que todos los datos negativos o 999999, sean igual a cero, </a:t>
          </a:r>
          <a:r>
            <a:rPr lang="es-EC" sz="1800" u="sng" kern="1200" dirty="0" smtClean="0">
              <a:solidFill>
                <a:schemeClr val="tx1"/>
              </a:solidFill>
            </a:rPr>
            <a:t>segundo</a:t>
          </a:r>
          <a:r>
            <a:rPr lang="es-EC" sz="1800" kern="1200" dirty="0" smtClean="0">
              <a:solidFill>
                <a:schemeClr val="tx1"/>
              </a:solidFill>
            </a:rPr>
            <a:t>, corregir a condiciones de referencia la concentración, con la temperatura media y la presión atmosférica de la zona, en base a la siguiente ecuación:</a:t>
          </a:r>
          <a:endParaRPr lang="es-ES" sz="1800" kern="1200" dirty="0">
            <a:solidFill>
              <a:schemeClr val="tx1"/>
            </a:solidFill>
          </a:endParaRPr>
        </a:p>
      </dsp:txBody>
      <dsp:txXfrm>
        <a:off x="1413760" y="2792831"/>
        <a:ext cx="4912008" cy="1816765"/>
      </dsp:txXfrm>
    </dsp:sp>
    <dsp:sp modelId="{5D3FD399-8BD0-44B4-AFB3-33E9068C1E55}">
      <dsp:nvSpPr>
        <dsp:cNvPr id="0" name=""/>
        <dsp:cNvSpPr/>
      </dsp:nvSpPr>
      <dsp:spPr>
        <a:xfrm>
          <a:off x="5809028" y="911622"/>
          <a:ext cx="898659" cy="898659"/>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solidFill>
              <a:schemeClr val="tx1"/>
            </a:solidFill>
          </a:endParaRPr>
        </a:p>
      </dsp:txBody>
      <dsp:txXfrm>
        <a:off x="6011226" y="911622"/>
        <a:ext cx="494263" cy="676241"/>
      </dsp:txXfrm>
    </dsp:sp>
    <dsp:sp modelId="{4502F27A-40FD-4BFD-87C3-722EAE57EF3F}">
      <dsp:nvSpPr>
        <dsp:cNvPr id="0" name=""/>
        <dsp:cNvSpPr/>
      </dsp:nvSpPr>
      <dsp:spPr>
        <a:xfrm>
          <a:off x="6382290" y="2376263"/>
          <a:ext cx="898659" cy="898659"/>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solidFill>
              <a:schemeClr val="tx1"/>
            </a:solidFill>
          </a:endParaRPr>
        </a:p>
      </dsp:txBody>
      <dsp:txXfrm>
        <a:off x="6584488" y="2376263"/>
        <a:ext cx="494263" cy="6762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BE9A8A-555E-42D5-A08D-F8CA5A02E119}" type="datetimeFigureOut">
              <a:rPr lang="es-ES" smtClean="0"/>
              <a:t>10/04/2015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391545-9084-427A-AF1C-9372084F490F}" type="slidenum">
              <a:rPr lang="es-ES" smtClean="0"/>
              <a:t>‹Nº›</a:t>
            </a:fld>
            <a:endParaRPr lang="es-ES"/>
          </a:p>
        </p:txBody>
      </p:sp>
    </p:spTree>
    <p:extLst>
      <p:ext uri="{BB962C8B-B14F-4D97-AF65-F5344CB8AC3E}">
        <p14:creationId xmlns:p14="http://schemas.microsoft.com/office/powerpoint/2010/main" val="40533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E391545-9084-427A-AF1C-9372084F490F}" type="slidenum">
              <a:rPr lang="es-ES" smtClean="0"/>
              <a:t>3</a:t>
            </a:fld>
            <a:endParaRPr lang="es-ES"/>
          </a:p>
        </p:txBody>
      </p:sp>
    </p:spTree>
    <p:extLst>
      <p:ext uri="{BB962C8B-B14F-4D97-AF65-F5344CB8AC3E}">
        <p14:creationId xmlns:p14="http://schemas.microsoft.com/office/powerpoint/2010/main" val="74653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E391545-9084-427A-AF1C-9372084F490F}" type="slidenum">
              <a:rPr lang="es-ES" smtClean="0"/>
              <a:t>9</a:t>
            </a:fld>
            <a:endParaRPr lang="es-ES"/>
          </a:p>
        </p:txBody>
      </p:sp>
    </p:spTree>
    <p:extLst>
      <p:ext uri="{BB962C8B-B14F-4D97-AF65-F5344CB8AC3E}">
        <p14:creationId xmlns:p14="http://schemas.microsoft.com/office/powerpoint/2010/main" val="193951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E391545-9084-427A-AF1C-9372084F490F}" type="slidenum">
              <a:rPr lang="es-ES" smtClean="0"/>
              <a:t>27</a:t>
            </a:fld>
            <a:endParaRPr lang="es-ES"/>
          </a:p>
        </p:txBody>
      </p:sp>
    </p:spTree>
    <p:extLst>
      <p:ext uri="{BB962C8B-B14F-4D97-AF65-F5344CB8AC3E}">
        <p14:creationId xmlns:p14="http://schemas.microsoft.com/office/powerpoint/2010/main" val="85016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E391545-9084-427A-AF1C-9372084F490F}" type="slidenum">
              <a:rPr lang="es-ES" smtClean="0"/>
              <a:t>29</a:t>
            </a:fld>
            <a:endParaRPr lang="es-ES"/>
          </a:p>
        </p:txBody>
      </p:sp>
    </p:spTree>
    <p:extLst>
      <p:ext uri="{BB962C8B-B14F-4D97-AF65-F5344CB8AC3E}">
        <p14:creationId xmlns:p14="http://schemas.microsoft.com/office/powerpoint/2010/main" val="91631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E391545-9084-427A-AF1C-9372084F490F}" type="slidenum">
              <a:rPr lang="es-ES" smtClean="0"/>
              <a:t>37</a:t>
            </a:fld>
            <a:endParaRPr lang="es-ES"/>
          </a:p>
        </p:txBody>
      </p:sp>
    </p:spTree>
    <p:extLst>
      <p:ext uri="{BB962C8B-B14F-4D97-AF65-F5344CB8AC3E}">
        <p14:creationId xmlns:p14="http://schemas.microsoft.com/office/powerpoint/2010/main" val="3732243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249F629-B8C6-4083-9E5C-86A8005523EE}" type="datetimeFigureOut">
              <a:rPr lang="es-ES" smtClean="0"/>
              <a:t>10/04/2015</a:t>
            </a:fld>
            <a:endParaRPr lang="es-E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E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E493D6E-35D3-46EA-BE5E-5512CE3F8F21}" type="slidenum">
              <a:rPr lang="es-ES" smtClean="0"/>
              <a:t>‹Nº›</a:t>
            </a:fld>
            <a:endParaRPr lang="es-E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49F629-B8C6-4083-9E5C-86A8005523EE}"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493D6E-35D3-46EA-BE5E-5512CE3F8F21}" type="slidenum">
              <a:rPr lang="es-ES" smtClean="0"/>
              <a:t>‹Nº›</a:t>
            </a:fld>
            <a:endParaRPr lang="es-E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49F629-B8C6-4083-9E5C-86A8005523EE}"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493D6E-35D3-46EA-BE5E-5512CE3F8F21}" type="slidenum">
              <a:rPr lang="es-ES" smtClean="0"/>
              <a:t>‹Nº›</a:t>
            </a:fld>
            <a:endParaRPr lang="es-E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249F629-B8C6-4083-9E5C-86A8005523EE}"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493D6E-35D3-46EA-BE5E-5512CE3F8F21}" type="slidenum">
              <a:rPr lang="es-ES" smtClean="0"/>
              <a:t>‹Nº›</a:t>
            </a:fld>
            <a:endParaRPr lang="es-ES"/>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249F629-B8C6-4083-9E5C-86A8005523EE}" type="datetimeFigureOut">
              <a:rPr lang="es-ES" smtClean="0"/>
              <a:t>10/04/2015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493D6E-35D3-46EA-BE5E-5512CE3F8F21}"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49F629-B8C6-4083-9E5C-86A8005523EE}" type="datetimeFigureOut">
              <a:rPr lang="es-ES" smtClean="0"/>
              <a:t>10/04/2015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493D6E-35D3-46EA-BE5E-5512CE3F8F21}" type="slidenum">
              <a:rPr lang="es-ES" smtClean="0"/>
              <a:t>‹Nº›</a:t>
            </a:fld>
            <a:endParaRPr lang="es-ES"/>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249F629-B8C6-4083-9E5C-86A8005523EE}" type="datetimeFigureOut">
              <a:rPr lang="es-ES" smtClean="0"/>
              <a:t>10/04/2015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E493D6E-35D3-46EA-BE5E-5512CE3F8F21}" type="slidenum">
              <a:rPr lang="es-ES" smtClean="0"/>
              <a:t>‹Nº›</a:t>
            </a:fld>
            <a:endParaRPr lang="es-E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249F629-B8C6-4083-9E5C-86A8005523EE}" type="datetimeFigureOut">
              <a:rPr lang="es-ES" smtClean="0"/>
              <a:t>10/04/2015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E493D6E-35D3-46EA-BE5E-5512CE3F8F21}" type="slidenum">
              <a:rPr lang="es-ES" smtClean="0"/>
              <a:t>‹Nº›</a:t>
            </a:fld>
            <a:endParaRPr lang="es-E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9F629-B8C6-4083-9E5C-86A8005523EE}" type="datetimeFigureOut">
              <a:rPr lang="es-ES" smtClean="0"/>
              <a:t>10/04/2015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E493D6E-35D3-46EA-BE5E-5512CE3F8F21}"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49F629-B8C6-4083-9E5C-86A8005523EE}" type="datetimeFigureOut">
              <a:rPr lang="es-ES" smtClean="0"/>
              <a:t>10/04/2015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493D6E-35D3-46EA-BE5E-5512CE3F8F21}"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249F629-B8C6-4083-9E5C-86A8005523EE}" type="datetimeFigureOut">
              <a:rPr lang="es-ES" smtClean="0"/>
              <a:t>10/04/2015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493D6E-35D3-46EA-BE5E-5512CE3F8F21}"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249F629-B8C6-4083-9E5C-86A8005523EE}" type="datetimeFigureOut">
              <a:rPr lang="es-ES" smtClean="0"/>
              <a:t>10/04/2015</a:t>
            </a:fld>
            <a:endParaRPr lang="es-E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E493D6E-35D3-46EA-BE5E-5512CE3F8F21}"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tmp"/><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9.tmp"/><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0.tmp"/><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8" Type="http://schemas.openxmlformats.org/officeDocument/2006/relationships/image" Target="../media/image12.tmp"/><Relationship Id="rId3" Type="http://schemas.openxmlformats.org/officeDocument/2006/relationships/diagramLayout" Target="../diagrams/layout13.xml"/><Relationship Id="rId7" Type="http://schemas.openxmlformats.org/officeDocument/2006/relationships/image" Target="../media/image11.tmp"/><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14.tmp"/><Relationship Id="rId7" Type="http://schemas.openxmlformats.org/officeDocument/2006/relationships/diagramQuickStyle" Target="../diagrams/quickStyle16.xml"/><Relationship Id="rId2" Type="http://schemas.openxmlformats.org/officeDocument/2006/relationships/image" Target="../media/image13.tmp"/><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15.png"/><Relationship Id="rId9" Type="http://schemas.microsoft.com/office/2007/relationships/diagramDrawing" Target="../diagrams/drawing16.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7.tmp"/><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tmp"/><Relationship Id="rId5" Type="http://schemas.openxmlformats.org/officeDocument/2006/relationships/image" Target="../media/image18.tmp"/><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tmp"/></Relationships>
</file>

<file path=ppt/slides/_rels/slide2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 Id="rId5" Type="http://schemas.openxmlformats.org/officeDocument/2006/relationships/image" Target="../media/image32.tmp"/><Relationship Id="rId4" Type="http://schemas.openxmlformats.org/officeDocument/2006/relationships/image" Target="../media/image31.tmp"/></Relationships>
</file>

<file path=ppt/slides/_rels/slide3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 Id="rId5" Type="http://schemas.openxmlformats.org/officeDocument/2006/relationships/image" Target="../media/image33.tmp"/><Relationship Id="rId4" Type="http://schemas.openxmlformats.org/officeDocument/2006/relationships/image" Target="../media/image31.tm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2.xml"/><Relationship Id="rId5" Type="http://schemas.openxmlformats.org/officeDocument/2006/relationships/image" Target="../media/image41.tmp"/><Relationship Id="rId4" Type="http://schemas.openxmlformats.org/officeDocument/2006/relationships/image" Target="../media/image40.tm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42.tmp"/><Relationship Id="rId1" Type="http://schemas.openxmlformats.org/officeDocument/2006/relationships/slideLayout" Target="../slideLayouts/slideLayout2.xml"/><Relationship Id="rId4" Type="http://schemas.openxmlformats.org/officeDocument/2006/relationships/image" Target="../media/image41.tm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052736"/>
            <a:ext cx="7772400" cy="1470025"/>
          </a:xfrm>
        </p:spPr>
        <p:txBody>
          <a:bodyPr/>
          <a:lstStyle/>
          <a:p>
            <a:r>
              <a:rPr lang="es-ES" dirty="0" smtClean="0"/>
              <a:t>Universidad de las Fuerzas Armadas ESPE</a:t>
            </a:r>
            <a:endParaRPr lang="es-ES" dirty="0"/>
          </a:p>
        </p:txBody>
      </p:sp>
      <p:sp>
        <p:nvSpPr>
          <p:cNvPr id="3" name="2 Subtítulo"/>
          <p:cNvSpPr>
            <a:spLocks noGrp="1"/>
          </p:cNvSpPr>
          <p:nvPr>
            <p:ph type="subTitle" idx="1"/>
          </p:nvPr>
        </p:nvSpPr>
        <p:spPr>
          <a:xfrm>
            <a:off x="1371600" y="2852936"/>
            <a:ext cx="6400800" cy="2785864"/>
          </a:xfrm>
        </p:spPr>
        <p:txBody>
          <a:bodyPr>
            <a:noAutofit/>
          </a:bodyPr>
          <a:lstStyle/>
          <a:p>
            <a:r>
              <a:rPr lang="es-ES" sz="2400" dirty="0" smtClean="0"/>
              <a:t>Ing. Geográfica y del Medio Ambiente</a:t>
            </a:r>
          </a:p>
          <a:p>
            <a:endParaRPr lang="es-ES" sz="2400" dirty="0" smtClean="0"/>
          </a:p>
          <a:p>
            <a:r>
              <a:rPr lang="es-ES" sz="2400" dirty="0" smtClean="0"/>
              <a:t>Titulo: “Implementación de un plan de monitoreo y estudio de la calidad de aire y ruido en el campus Sangolqui de la Universidad de las Fuerzas Armadas ESPE”</a:t>
            </a:r>
          </a:p>
          <a:p>
            <a:endParaRPr lang="es-ES" sz="2400" dirty="0" smtClean="0"/>
          </a:p>
          <a:p>
            <a:r>
              <a:rPr lang="es-ES" sz="2400" dirty="0" smtClean="0"/>
              <a:t>Autor: Leonardo Cevallos</a:t>
            </a:r>
          </a:p>
        </p:txBody>
      </p:sp>
    </p:spTree>
    <p:extLst>
      <p:ext uri="{BB962C8B-B14F-4D97-AF65-F5344CB8AC3E}">
        <p14:creationId xmlns:p14="http://schemas.microsoft.com/office/powerpoint/2010/main" val="1339595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Para definir el punto de </a:t>
            </a:r>
            <a:r>
              <a:rPr lang="es-ES" dirty="0" smtClean="0"/>
              <a:t>monitoreo </a:t>
            </a:r>
            <a:r>
              <a:rPr lang="es-ES" dirty="0"/>
              <a:t>se tomó en cuenta los siguientes aspectos: </a:t>
            </a:r>
          </a:p>
          <a:p>
            <a:pPr lvl="2"/>
            <a:r>
              <a:rPr lang="es-EC" dirty="0"/>
              <a:t>Mayor cantidad de fuentes de contaminación tanto fijas como móviles</a:t>
            </a:r>
            <a:endParaRPr lang="es-ES" dirty="0"/>
          </a:p>
          <a:p>
            <a:pPr lvl="2"/>
            <a:r>
              <a:rPr lang="es-EC" dirty="0"/>
              <a:t>Seguridad para el equipo </a:t>
            </a:r>
            <a:endParaRPr lang="es-ES" dirty="0"/>
          </a:p>
          <a:p>
            <a:pPr lvl="2"/>
            <a:r>
              <a:rPr lang="es-EC" dirty="0"/>
              <a:t>Accesibilidad para el mantenimiento </a:t>
            </a:r>
            <a:endParaRPr lang="es-ES" dirty="0"/>
          </a:p>
          <a:p>
            <a:pPr lvl="2"/>
            <a:r>
              <a:rPr lang="es-EC" dirty="0"/>
              <a:t>Interés de </a:t>
            </a:r>
            <a:r>
              <a:rPr lang="es-EC" dirty="0" smtClean="0"/>
              <a:t>las personas involucradas</a:t>
            </a:r>
            <a:endParaRPr lang="es-ES" dirty="0"/>
          </a:p>
        </p:txBody>
      </p:sp>
      <p:sp>
        <p:nvSpPr>
          <p:cNvPr id="3" name="2 Título"/>
          <p:cNvSpPr>
            <a:spLocks noGrp="1"/>
          </p:cNvSpPr>
          <p:nvPr>
            <p:ph type="title"/>
          </p:nvPr>
        </p:nvSpPr>
        <p:spPr>
          <a:xfrm>
            <a:off x="688490" y="260648"/>
            <a:ext cx="7756263" cy="1054250"/>
          </a:xfrm>
        </p:spPr>
        <p:txBody>
          <a:bodyPr/>
          <a:lstStyle/>
          <a:p>
            <a:r>
              <a:rPr lang="es-ES" dirty="0" smtClean="0"/>
              <a:t>Fase 2</a:t>
            </a:r>
            <a:endParaRPr lang="es-ES" dirty="0"/>
          </a:p>
        </p:txBody>
      </p:sp>
      <p:sp>
        <p:nvSpPr>
          <p:cNvPr id="4" name="2 Título"/>
          <p:cNvSpPr txBox="1">
            <a:spLocks/>
          </p:cNvSpPr>
          <p:nvPr/>
        </p:nvSpPr>
        <p:spPr>
          <a:xfrm>
            <a:off x="539553" y="1152005"/>
            <a:ext cx="5904655"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t>Definición del punto de monitoreo</a:t>
            </a:r>
          </a:p>
        </p:txBody>
      </p:sp>
    </p:spTree>
    <p:extLst>
      <p:ext uri="{BB962C8B-B14F-4D97-AF65-F5344CB8AC3E}">
        <p14:creationId xmlns:p14="http://schemas.microsoft.com/office/powerpoint/2010/main" val="1771630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La estación AQM60, cuenta con los sensores de: O3, NO2, SO2, CO, PM2.5 y PM10, velocidad y dirección del viento, temperatura y humedad relativa. </a:t>
            </a:r>
          </a:p>
          <a:p>
            <a:r>
              <a:rPr lang="es-ES" dirty="0" smtClean="0"/>
              <a:t>Al momento de la instalación se realiza una </a:t>
            </a:r>
            <a:r>
              <a:rPr lang="es-ES" u="sng" dirty="0" smtClean="0"/>
              <a:t>calibración offset</a:t>
            </a:r>
            <a:r>
              <a:rPr lang="es-ES" dirty="0" smtClean="0"/>
              <a:t> para verificar el rango de lectura permitido de gas cero, o en caso contrario ajustar el valor de offset. </a:t>
            </a:r>
            <a:endParaRPr lang="es-ES" dirty="0"/>
          </a:p>
        </p:txBody>
      </p:sp>
      <p:sp>
        <p:nvSpPr>
          <p:cNvPr id="4" name="2 Título"/>
          <p:cNvSpPr>
            <a:spLocks noGrp="1"/>
          </p:cNvSpPr>
          <p:nvPr>
            <p:ph type="title"/>
          </p:nvPr>
        </p:nvSpPr>
        <p:spPr>
          <a:xfrm>
            <a:off x="688490" y="214510"/>
            <a:ext cx="7756263" cy="1054250"/>
          </a:xfrm>
        </p:spPr>
        <p:txBody>
          <a:bodyPr/>
          <a:lstStyle/>
          <a:p>
            <a:r>
              <a:rPr lang="es-ES" dirty="0" smtClean="0"/>
              <a:t>Fase 2</a:t>
            </a:r>
            <a:endParaRPr lang="es-ES" dirty="0"/>
          </a:p>
        </p:txBody>
      </p:sp>
      <p:sp>
        <p:nvSpPr>
          <p:cNvPr id="5" name="2 Título"/>
          <p:cNvSpPr txBox="1">
            <a:spLocks/>
          </p:cNvSpPr>
          <p:nvPr/>
        </p:nvSpPr>
        <p:spPr>
          <a:xfrm>
            <a:off x="17951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dirty="0" smtClean="0"/>
              <a:t>Instalación y calibración de la estación AQM60</a:t>
            </a:r>
          </a:p>
        </p:txBody>
      </p:sp>
      <p:pic>
        <p:nvPicPr>
          <p:cNvPr id="6" name="5 Imagen"/>
          <p:cNvPicPr/>
          <p:nvPr/>
        </p:nvPicPr>
        <p:blipFill rotWithShape="1">
          <a:blip r:embed="rId2">
            <a:extLst>
              <a:ext uri="{28A0092B-C50C-407E-A947-70E740481C1C}">
                <a14:useLocalDpi xmlns:a14="http://schemas.microsoft.com/office/drawing/2010/main" val="0"/>
              </a:ext>
            </a:extLst>
          </a:blip>
          <a:srcRect l="7787" t="-1" r="2064" b="2349"/>
          <a:stretch/>
        </p:blipFill>
        <p:spPr bwMode="auto">
          <a:xfrm>
            <a:off x="827584" y="2204864"/>
            <a:ext cx="7488832" cy="37547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814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688490" y="21451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Fase 2</a:t>
            </a:r>
            <a:endParaRPr lang="es-ES" dirty="0"/>
          </a:p>
        </p:txBody>
      </p:sp>
      <p:sp>
        <p:nvSpPr>
          <p:cNvPr id="5" name="2 Título"/>
          <p:cNvSpPr txBox="1">
            <a:spLocks/>
          </p:cNvSpPr>
          <p:nvPr/>
        </p:nvSpPr>
        <p:spPr>
          <a:xfrm>
            <a:off x="17951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dirty="0" smtClean="0"/>
              <a:t>Manejo de los datos de la estación AQM60</a:t>
            </a:r>
          </a:p>
        </p:txBody>
      </p:sp>
      <p:graphicFrame>
        <p:nvGraphicFramePr>
          <p:cNvPr id="7" name="6 Diagrama"/>
          <p:cNvGraphicFramePr/>
          <p:nvPr>
            <p:extLst>
              <p:ext uri="{D42A27DB-BD31-4B8C-83A1-F6EECF244321}">
                <p14:modId xmlns:p14="http://schemas.microsoft.com/office/powerpoint/2010/main" val="2709666426"/>
              </p:ext>
            </p:extLst>
          </p:nvPr>
        </p:nvGraphicFramePr>
        <p:xfrm>
          <a:off x="1043607" y="2132856"/>
          <a:ext cx="770485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938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688490" y="21451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Fase 2</a:t>
            </a:r>
            <a:endParaRPr lang="es-ES" dirty="0"/>
          </a:p>
        </p:txBody>
      </p:sp>
      <p:sp>
        <p:nvSpPr>
          <p:cNvPr id="5" name="2 Título"/>
          <p:cNvSpPr txBox="1">
            <a:spLocks/>
          </p:cNvSpPr>
          <p:nvPr/>
        </p:nvSpPr>
        <p:spPr>
          <a:xfrm>
            <a:off x="17951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dirty="0" smtClean="0"/>
              <a:t>Manejo de los datos de la estación AQM60</a:t>
            </a:r>
          </a:p>
        </p:txBody>
      </p:sp>
      <p:graphicFrame>
        <p:nvGraphicFramePr>
          <p:cNvPr id="20" name="19 Diagrama"/>
          <p:cNvGraphicFramePr/>
          <p:nvPr>
            <p:extLst>
              <p:ext uri="{D42A27DB-BD31-4B8C-83A1-F6EECF244321}">
                <p14:modId xmlns:p14="http://schemas.microsoft.com/office/powerpoint/2010/main" val="1701349663"/>
              </p:ext>
            </p:extLst>
          </p:nvPr>
        </p:nvGraphicFramePr>
        <p:xfrm>
          <a:off x="439975" y="2060848"/>
          <a:ext cx="76435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19" name="18 Marcador de contenido"/>
              <p:cNvSpPr>
                <a:spLocks noGrp="1"/>
              </p:cNvSpPr>
              <p:nvPr>
                <p:ph idx="1"/>
              </p:nvPr>
            </p:nvSpPr>
            <p:spPr>
              <a:xfrm>
                <a:off x="6300192" y="6364561"/>
                <a:ext cx="2880320" cy="448815"/>
              </a:xfrm>
              <a:solidFill>
                <a:srgbClr val="FFC000"/>
              </a:solidFill>
            </p:spPr>
            <p:txBody>
              <a:bodyPr>
                <a:normAutofit fontScale="62500" lnSpcReduction="20000"/>
              </a:bodyPr>
              <a:lstStyle/>
              <a:p>
                <a:pPr marL="0" indent="0" algn="ctr">
                  <a:buNone/>
                </a:pPr>
                <a14:m>
                  <m:oMath xmlns:m="http://schemas.openxmlformats.org/officeDocument/2006/math">
                    <m:r>
                      <a:rPr lang="es-ES" i="1">
                        <a:latin typeface="Cambria Math"/>
                      </a:rPr>
                      <m:t>𝐶𝐶</m:t>
                    </m:r>
                    <m:r>
                      <a:rPr lang="es-ES" i="1">
                        <a:latin typeface="Cambria Math"/>
                      </a:rPr>
                      <m:t>=</m:t>
                    </m:r>
                    <m:r>
                      <a:rPr lang="es-ES" i="1">
                        <a:latin typeface="Cambria Math"/>
                      </a:rPr>
                      <m:t>𝐶𝑖</m:t>
                    </m:r>
                    <m:r>
                      <a:rPr lang="es-ES" i="1">
                        <a:latin typeface="Cambria Math"/>
                      </a:rPr>
                      <m:t>∗</m:t>
                    </m:r>
                    <m:f>
                      <m:fPr>
                        <m:ctrlPr>
                          <a:rPr lang="es-ES" i="1">
                            <a:latin typeface="Cambria Math"/>
                          </a:rPr>
                        </m:ctrlPr>
                      </m:fPr>
                      <m:num>
                        <m:r>
                          <a:rPr lang="es-ES" i="1">
                            <a:latin typeface="Cambria Math"/>
                          </a:rPr>
                          <m:t>760 </m:t>
                        </m:r>
                        <m:r>
                          <a:rPr lang="es-ES" i="1">
                            <a:latin typeface="Cambria Math"/>
                          </a:rPr>
                          <m:t>𝑚𝑚𝐻𝑔</m:t>
                        </m:r>
                      </m:num>
                      <m:den>
                        <m:r>
                          <a:rPr lang="es-ES" i="1">
                            <a:latin typeface="Cambria Math"/>
                          </a:rPr>
                          <m:t>𝑃𝑏</m:t>
                        </m:r>
                      </m:den>
                    </m:f>
                    <m:r>
                      <a:rPr lang="es-ES" i="1">
                        <a:latin typeface="Cambria Math"/>
                      </a:rPr>
                      <m:t>∗</m:t>
                    </m:r>
                    <m:f>
                      <m:fPr>
                        <m:ctrlPr>
                          <a:rPr lang="es-ES" i="1">
                            <a:latin typeface="Cambria Math"/>
                          </a:rPr>
                        </m:ctrlPr>
                      </m:fPr>
                      <m:num>
                        <m:d>
                          <m:dPr>
                            <m:ctrlPr>
                              <a:rPr lang="es-ES" i="1">
                                <a:latin typeface="Cambria Math"/>
                              </a:rPr>
                            </m:ctrlPr>
                          </m:dPr>
                          <m:e>
                            <m:r>
                              <a:rPr lang="es-ES" i="1">
                                <a:latin typeface="Cambria Math"/>
                              </a:rPr>
                              <m:t>273+</m:t>
                            </m:r>
                            <m:r>
                              <a:rPr lang="es-ES" i="1">
                                <a:latin typeface="Cambria Math"/>
                              </a:rPr>
                              <m:t>𝑇</m:t>
                            </m:r>
                            <m:r>
                              <a:rPr lang="es-ES" i="1">
                                <a:latin typeface="Cambria Math"/>
                              </a:rPr>
                              <m:t> °</m:t>
                            </m:r>
                            <m:r>
                              <a:rPr lang="es-ES" i="1">
                                <a:latin typeface="Cambria Math"/>
                              </a:rPr>
                              <m:t>𝐶</m:t>
                            </m:r>
                          </m:e>
                        </m:d>
                      </m:num>
                      <m:den>
                        <m:r>
                          <a:rPr lang="es-ES" i="1">
                            <a:latin typeface="Cambria Math"/>
                          </a:rPr>
                          <m:t>298</m:t>
                        </m:r>
                      </m:den>
                    </m:f>
                  </m:oMath>
                </a14:m>
                <a:r>
                  <a:rPr lang="es-ES" dirty="0" smtClean="0"/>
                  <a:t> </a:t>
                </a:r>
                <a:endParaRPr lang="es-ES" dirty="0"/>
              </a:p>
            </p:txBody>
          </p:sp>
        </mc:Choice>
        <mc:Fallback xmlns="">
          <p:sp>
            <p:nvSpPr>
              <p:cNvPr id="19" name="18 Marcador de contenido"/>
              <p:cNvSpPr>
                <a:spLocks noGrp="1" noRot="1" noChangeAspect="1" noMove="1" noResize="1" noEditPoints="1" noAdjustHandles="1" noChangeArrowheads="1" noChangeShapeType="1" noTextEdit="1"/>
              </p:cNvSpPr>
              <p:nvPr>
                <p:ph idx="1"/>
              </p:nvPr>
            </p:nvSpPr>
            <p:spPr>
              <a:xfrm>
                <a:off x="6300192" y="6364561"/>
                <a:ext cx="2880320" cy="448815"/>
              </a:xfrm>
              <a:blipFill rotWithShape="1">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017316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688490" y="21451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Fase 2</a:t>
            </a:r>
            <a:endParaRPr lang="es-ES" dirty="0"/>
          </a:p>
        </p:txBody>
      </p:sp>
      <p:sp>
        <p:nvSpPr>
          <p:cNvPr id="5" name="2 Título"/>
          <p:cNvSpPr txBox="1">
            <a:spLocks/>
          </p:cNvSpPr>
          <p:nvPr/>
        </p:nvSpPr>
        <p:spPr>
          <a:xfrm>
            <a:off x="256443" y="1152005"/>
            <a:ext cx="6403789"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dirty="0" smtClean="0"/>
              <a:t>Manejo de los datos de la estación AQM60</a:t>
            </a:r>
          </a:p>
        </p:txBody>
      </p:sp>
      <p:graphicFrame>
        <p:nvGraphicFramePr>
          <p:cNvPr id="8" name="7 Diagrama"/>
          <p:cNvGraphicFramePr/>
          <p:nvPr>
            <p:extLst>
              <p:ext uri="{D42A27DB-BD31-4B8C-83A1-F6EECF244321}">
                <p14:modId xmlns:p14="http://schemas.microsoft.com/office/powerpoint/2010/main" val="4146011634"/>
              </p:ext>
            </p:extLst>
          </p:nvPr>
        </p:nvGraphicFramePr>
        <p:xfrm>
          <a:off x="959097" y="2420888"/>
          <a:ext cx="778936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8904" y="4077072"/>
            <a:ext cx="7821568" cy="2781973"/>
          </a:xfrm>
          <a:prstGeom prst="rect">
            <a:avLst/>
          </a:prstGeom>
        </p:spPr>
      </p:pic>
      <p:grpSp>
        <p:nvGrpSpPr>
          <p:cNvPr id="9" name="8 Grupo"/>
          <p:cNvGrpSpPr/>
          <p:nvPr/>
        </p:nvGrpSpPr>
        <p:grpSpPr>
          <a:xfrm>
            <a:off x="6079080" y="1988840"/>
            <a:ext cx="581152" cy="581152"/>
            <a:chOff x="5650341" y="684783"/>
            <a:chExt cx="581152" cy="581152"/>
          </a:xfrm>
        </p:grpSpPr>
        <p:sp>
          <p:nvSpPr>
            <p:cNvPr id="10" name="9 Flecha abajo"/>
            <p:cNvSpPr/>
            <p:nvPr/>
          </p:nvSpPr>
          <p:spPr>
            <a:xfrm>
              <a:off x="5650341" y="684783"/>
              <a:ext cx="581152" cy="581152"/>
            </a:xfrm>
            <a:prstGeom prst="downArrow">
              <a:avLst>
                <a:gd name="adj1" fmla="val 55000"/>
                <a:gd name="adj2" fmla="val 45000"/>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1" name="Flecha abajo 4"/>
            <p:cNvSpPr/>
            <p:nvPr/>
          </p:nvSpPr>
          <p:spPr>
            <a:xfrm>
              <a:off x="5781100" y="684783"/>
              <a:ext cx="319634" cy="437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p:txBody>
        </p:sp>
      </p:grpSp>
    </p:spTree>
    <p:extLst>
      <p:ext uri="{BB962C8B-B14F-4D97-AF65-F5344CB8AC3E}">
        <p14:creationId xmlns:p14="http://schemas.microsoft.com/office/powerpoint/2010/main" val="43799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688490" y="21451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Fase 2</a:t>
            </a:r>
            <a:endParaRPr lang="es-ES" dirty="0"/>
          </a:p>
        </p:txBody>
      </p:sp>
      <p:sp>
        <p:nvSpPr>
          <p:cNvPr id="5" name="2 Título"/>
          <p:cNvSpPr txBox="1">
            <a:spLocks/>
          </p:cNvSpPr>
          <p:nvPr/>
        </p:nvSpPr>
        <p:spPr>
          <a:xfrm>
            <a:off x="17951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dirty="0" smtClean="0"/>
              <a:t>Manejo de los datos de la estación AQM60</a:t>
            </a:r>
          </a:p>
        </p:txBody>
      </p:sp>
      <p:graphicFrame>
        <p:nvGraphicFramePr>
          <p:cNvPr id="7" name="6 Diagrama"/>
          <p:cNvGraphicFramePr/>
          <p:nvPr>
            <p:extLst>
              <p:ext uri="{D42A27DB-BD31-4B8C-83A1-F6EECF244321}">
                <p14:modId xmlns:p14="http://schemas.microsoft.com/office/powerpoint/2010/main" val="1447052166"/>
              </p:ext>
            </p:extLst>
          </p:nvPr>
        </p:nvGraphicFramePr>
        <p:xfrm>
          <a:off x="539552" y="2176560"/>
          <a:ext cx="7555918"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7 Grupo"/>
          <p:cNvGrpSpPr/>
          <p:nvPr/>
        </p:nvGrpSpPr>
        <p:grpSpPr>
          <a:xfrm>
            <a:off x="5175280" y="2135581"/>
            <a:ext cx="581152" cy="581152"/>
            <a:chOff x="5650341" y="684783"/>
            <a:chExt cx="581152" cy="581152"/>
          </a:xfrm>
        </p:grpSpPr>
        <p:sp>
          <p:nvSpPr>
            <p:cNvPr id="9" name="8 Flecha abajo"/>
            <p:cNvSpPr/>
            <p:nvPr/>
          </p:nvSpPr>
          <p:spPr>
            <a:xfrm>
              <a:off x="5650341" y="684783"/>
              <a:ext cx="581152" cy="581152"/>
            </a:xfrm>
            <a:prstGeom prst="downArrow">
              <a:avLst>
                <a:gd name="adj1" fmla="val 55000"/>
                <a:gd name="adj2" fmla="val 45000"/>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0" name="Flecha abajo 4"/>
            <p:cNvSpPr/>
            <p:nvPr/>
          </p:nvSpPr>
          <p:spPr>
            <a:xfrm>
              <a:off x="5781100" y="684783"/>
              <a:ext cx="319634" cy="4373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ES" sz="3200" kern="1200"/>
            </a:p>
          </p:txBody>
        </p:sp>
      </p:grpSp>
      <p:pic>
        <p:nvPicPr>
          <p:cNvPr id="6" name="5 Imagen" descr="Recorte de pantalla"/>
          <p:cNvPicPr>
            <a:picLocks noChangeAspect="1"/>
          </p:cNvPicPr>
          <p:nvPr/>
        </p:nvPicPr>
        <p:blipFill rotWithShape="1">
          <a:blip r:embed="rId7">
            <a:extLst>
              <a:ext uri="{28A0092B-C50C-407E-A947-70E740481C1C}">
                <a14:useLocalDpi xmlns:a14="http://schemas.microsoft.com/office/drawing/2010/main" val="0"/>
              </a:ext>
            </a:extLst>
          </a:blip>
          <a:srcRect t="1480"/>
          <a:stretch/>
        </p:blipFill>
        <p:spPr>
          <a:xfrm>
            <a:off x="539552" y="2117804"/>
            <a:ext cx="6912768" cy="3021261"/>
          </a:xfrm>
          <a:prstGeom prst="rect">
            <a:avLst/>
          </a:prstGeom>
        </p:spPr>
      </p:pic>
    </p:spTree>
    <p:extLst>
      <p:ext uri="{BB962C8B-B14F-4D97-AF65-F5344CB8AC3E}">
        <p14:creationId xmlns:p14="http://schemas.microsoft.com/office/powerpoint/2010/main" val="203956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688490" y="21451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Fase 2</a:t>
            </a:r>
            <a:endParaRPr lang="es-ES" dirty="0"/>
          </a:p>
        </p:txBody>
      </p:sp>
      <p:sp>
        <p:nvSpPr>
          <p:cNvPr id="5" name="2 Título"/>
          <p:cNvSpPr txBox="1">
            <a:spLocks/>
          </p:cNvSpPr>
          <p:nvPr/>
        </p:nvSpPr>
        <p:spPr>
          <a:xfrm>
            <a:off x="53955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dirty="0" smtClean="0"/>
              <a:t>Manejo de los datos meteorológicos </a:t>
            </a:r>
          </a:p>
        </p:txBody>
      </p:sp>
      <p:graphicFrame>
        <p:nvGraphicFramePr>
          <p:cNvPr id="7" name="6 Diagrama"/>
          <p:cNvGraphicFramePr/>
          <p:nvPr>
            <p:extLst>
              <p:ext uri="{D42A27DB-BD31-4B8C-83A1-F6EECF244321}">
                <p14:modId xmlns:p14="http://schemas.microsoft.com/office/powerpoint/2010/main" val="530762251"/>
              </p:ext>
            </p:extLst>
          </p:nvPr>
        </p:nvGraphicFramePr>
        <p:xfrm>
          <a:off x="1187624" y="206084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67302" y="4437112"/>
            <a:ext cx="5976664" cy="1825557"/>
          </a:xfrm>
          <a:prstGeom prst="rect">
            <a:avLst/>
          </a:prstGeom>
        </p:spPr>
      </p:pic>
    </p:spTree>
    <p:extLst>
      <p:ext uri="{BB962C8B-B14F-4D97-AF65-F5344CB8AC3E}">
        <p14:creationId xmlns:p14="http://schemas.microsoft.com/office/powerpoint/2010/main" val="379323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688490" y="21451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Fase 2</a:t>
            </a:r>
            <a:endParaRPr lang="es-ES" dirty="0"/>
          </a:p>
        </p:txBody>
      </p:sp>
      <p:sp>
        <p:nvSpPr>
          <p:cNvPr id="5" name="2 Título"/>
          <p:cNvSpPr txBox="1">
            <a:spLocks/>
          </p:cNvSpPr>
          <p:nvPr/>
        </p:nvSpPr>
        <p:spPr>
          <a:xfrm>
            <a:off x="53955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dirty="0" smtClean="0"/>
              <a:t>Manejo de los datos meteorológicos </a:t>
            </a:r>
          </a:p>
        </p:txBody>
      </p:sp>
      <p:graphicFrame>
        <p:nvGraphicFramePr>
          <p:cNvPr id="10" name="9 Diagrama"/>
          <p:cNvGraphicFramePr/>
          <p:nvPr>
            <p:extLst>
              <p:ext uri="{D42A27DB-BD31-4B8C-83A1-F6EECF244321}">
                <p14:modId xmlns:p14="http://schemas.microsoft.com/office/powerpoint/2010/main" val="1077052940"/>
              </p:ext>
            </p:extLst>
          </p:nvPr>
        </p:nvGraphicFramePr>
        <p:xfrm>
          <a:off x="1075769" y="2276872"/>
          <a:ext cx="6484065"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10 Grupo"/>
          <p:cNvGrpSpPr/>
          <p:nvPr/>
        </p:nvGrpSpPr>
        <p:grpSpPr>
          <a:xfrm>
            <a:off x="661738" y="2204864"/>
            <a:ext cx="7510661" cy="3384376"/>
            <a:chOff x="791926" y="3120888"/>
            <a:chExt cx="7510661" cy="3384376"/>
          </a:xfrm>
        </p:grpSpPr>
        <p:pic>
          <p:nvPicPr>
            <p:cNvPr id="6" name="0 Imagen"/>
            <p:cNvPicPr/>
            <p:nvPr/>
          </p:nvPicPr>
          <p:blipFill>
            <a:blip r:embed="rId7" cstate="print">
              <a:extLst>
                <a:ext uri="{28A0092B-C50C-407E-A947-70E740481C1C}">
                  <a14:useLocalDpi xmlns:a14="http://schemas.microsoft.com/office/drawing/2010/main" val="0"/>
                </a:ext>
              </a:extLst>
            </a:blip>
            <a:stretch>
              <a:fillRect/>
            </a:stretch>
          </p:blipFill>
          <p:spPr>
            <a:xfrm>
              <a:off x="791926" y="3120888"/>
              <a:ext cx="3744416" cy="3364296"/>
            </a:xfrm>
            <a:prstGeom prst="rect">
              <a:avLst/>
            </a:prstGeom>
          </p:spPr>
        </p:pic>
        <p:pic>
          <p:nvPicPr>
            <p:cNvPr id="7" name="0 Imagen"/>
            <p:cNvPicPr/>
            <p:nvPr/>
          </p:nvPicPr>
          <p:blipFill>
            <a:blip r:embed="rId8" cstate="print">
              <a:extLst>
                <a:ext uri="{28A0092B-C50C-407E-A947-70E740481C1C}">
                  <a14:useLocalDpi xmlns:a14="http://schemas.microsoft.com/office/drawing/2010/main" val="0"/>
                </a:ext>
              </a:extLst>
            </a:blip>
            <a:stretch>
              <a:fillRect/>
            </a:stretch>
          </p:blipFill>
          <p:spPr>
            <a:xfrm>
              <a:off x="4558171" y="3120888"/>
              <a:ext cx="3744416" cy="3384376"/>
            </a:xfrm>
            <a:prstGeom prst="rect">
              <a:avLst/>
            </a:prstGeom>
          </p:spPr>
        </p:pic>
      </p:grpSp>
    </p:spTree>
    <p:extLst>
      <p:ext uri="{BB962C8B-B14F-4D97-AF65-F5344CB8AC3E}">
        <p14:creationId xmlns:p14="http://schemas.microsoft.com/office/powerpoint/2010/main" val="50122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688490" y="214510"/>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Fase 2</a:t>
            </a:r>
            <a:endParaRPr lang="es-ES" dirty="0"/>
          </a:p>
        </p:txBody>
      </p:sp>
      <p:sp>
        <p:nvSpPr>
          <p:cNvPr id="5" name="2 Título"/>
          <p:cNvSpPr txBox="1">
            <a:spLocks/>
          </p:cNvSpPr>
          <p:nvPr/>
        </p:nvSpPr>
        <p:spPr>
          <a:xfrm>
            <a:off x="53955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dirty="0" smtClean="0"/>
              <a:t>Manejo de los datos meteorológicos </a:t>
            </a:r>
          </a:p>
        </p:txBody>
      </p:sp>
      <p:graphicFrame>
        <p:nvGraphicFramePr>
          <p:cNvPr id="8" name="7 Diagrama"/>
          <p:cNvGraphicFramePr/>
          <p:nvPr>
            <p:extLst>
              <p:ext uri="{D42A27DB-BD31-4B8C-83A1-F6EECF244321}">
                <p14:modId xmlns:p14="http://schemas.microsoft.com/office/powerpoint/2010/main" val="3434437542"/>
              </p:ext>
            </p:extLst>
          </p:nvPr>
        </p:nvGraphicFramePr>
        <p:xfrm>
          <a:off x="1075769" y="2276872"/>
          <a:ext cx="6484065"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8 Grupo"/>
          <p:cNvGrpSpPr/>
          <p:nvPr/>
        </p:nvGrpSpPr>
        <p:grpSpPr>
          <a:xfrm>
            <a:off x="1127459" y="4082995"/>
            <a:ext cx="6432375" cy="1628978"/>
            <a:chOff x="1127459" y="4653136"/>
            <a:chExt cx="6432375" cy="1628978"/>
          </a:xfrm>
        </p:grpSpPr>
        <p:grpSp>
          <p:nvGrpSpPr>
            <p:cNvPr id="10" name="9 Grupo"/>
            <p:cNvGrpSpPr/>
            <p:nvPr/>
          </p:nvGrpSpPr>
          <p:grpSpPr>
            <a:xfrm>
              <a:off x="1127459" y="4653136"/>
              <a:ext cx="1140286" cy="1628978"/>
              <a:chOff x="0" y="1337054"/>
              <a:chExt cx="1140286" cy="1628978"/>
            </a:xfrm>
          </p:grpSpPr>
          <p:sp>
            <p:nvSpPr>
              <p:cNvPr id="14" name="13 Cheurón"/>
              <p:cNvSpPr/>
              <p:nvPr/>
            </p:nvSpPr>
            <p:spPr>
              <a:xfrm rot="5400000">
                <a:off x="-244346" y="1581400"/>
                <a:ext cx="1628978" cy="1140285"/>
              </a:xfrm>
              <a:prstGeom prst="chevron">
                <a:avLst/>
              </a:prstGeom>
            </p:spPr>
            <p:style>
              <a:lnRef idx="1">
                <a:schemeClr val="accent1">
                  <a:shade val="80000"/>
                  <a:hueOff val="-309645"/>
                  <a:satOff val="-41414"/>
                  <a:lumOff val="35418"/>
                  <a:alphaOff val="0"/>
                </a:schemeClr>
              </a:lnRef>
              <a:fillRef idx="3">
                <a:schemeClr val="accent1">
                  <a:shade val="80000"/>
                  <a:hueOff val="-309645"/>
                  <a:satOff val="-41414"/>
                  <a:lumOff val="35418"/>
                  <a:alphaOff val="0"/>
                </a:schemeClr>
              </a:fillRef>
              <a:effectRef idx="3">
                <a:schemeClr val="accent1">
                  <a:shade val="80000"/>
                  <a:hueOff val="-309645"/>
                  <a:satOff val="-41414"/>
                  <a:lumOff val="35418"/>
                  <a:alphaOff val="0"/>
                </a:schemeClr>
              </a:effectRef>
              <a:fontRef idx="minor">
                <a:schemeClr val="lt1"/>
              </a:fontRef>
            </p:style>
          </p:sp>
          <p:sp>
            <p:nvSpPr>
              <p:cNvPr id="15" name="Cheurón 4"/>
              <p:cNvSpPr/>
              <p:nvPr/>
            </p:nvSpPr>
            <p:spPr>
              <a:xfrm>
                <a:off x="1" y="1907197"/>
                <a:ext cx="1140285" cy="488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t>5</a:t>
                </a:r>
                <a:endParaRPr lang="es-ES" sz="2800" kern="1200" dirty="0"/>
              </a:p>
            </p:txBody>
          </p:sp>
        </p:grpSp>
        <p:grpSp>
          <p:nvGrpSpPr>
            <p:cNvPr id="11" name="10 Grupo"/>
            <p:cNvGrpSpPr/>
            <p:nvPr/>
          </p:nvGrpSpPr>
          <p:grpSpPr>
            <a:xfrm>
              <a:off x="2267744" y="4653136"/>
              <a:ext cx="5292090" cy="1058836"/>
              <a:chOff x="1140285" y="1337054"/>
              <a:chExt cx="5292090" cy="1058836"/>
            </a:xfrm>
          </p:grpSpPr>
          <p:sp>
            <p:nvSpPr>
              <p:cNvPr id="12" name="11 Redondear rectángulo de esquina del mismo lado"/>
              <p:cNvSpPr/>
              <p:nvPr/>
            </p:nvSpPr>
            <p:spPr>
              <a:xfrm rot="5400000">
                <a:off x="3256912" y="-779573"/>
                <a:ext cx="1058836" cy="5292090"/>
              </a:xfrm>
              <a:prstGeom prst="round2SameRect">
                <a:avLst/>
              </a:prstGeom>
            </p:spPr>
            <p:style>
              <a:lnRef idx="1">
                <a:schemeClr val="accent1">
                  <a:shade val="80000"/>
                  <a:hueOff val="-309645"/>
                  <a:satOff val="-41414"/>
                  <a:lumOff val="3541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Redondear rectángulo de esquina del mismo lado 6"/>
              <p:cNvSpPr/>
              <p:nvPr/>
            </p:nvSpPr>
            <p:spPr>
              <a:xfrm>
                <a:off x="1140285" y="1388742"/>
                <a:ext cx="5240402" cy="9554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S" sz="1700" kern="1200" dirty="0" smtClean="0"/>
                  <a:t>Llamar al archivo .</a:t>
                </a:r>
                <a:r>
                  <a:rPr lang="es-ES" sz="1700" kern="1200" dirty="0" err="1" smtClean="0"/>
                  <a:t>sam</a:t>
                </a:r>
                <a:r>
                  <a:rPr lang="es-ES" sz="1700" kern="1200" dirty="0" smtClean="0"/>
                  <a:t> creado y se obtiene la rosa de los vientos, que puede ser exportada a Google </a:t>
                </a:r>
                <a:r>
                  <a:rPr lang="es-ES" sz="1700" kern="1200" dirty="0" err="1" smtClean="0"/>
                  <a:t>Earth</a:t>
                </a:r>
                <a:r>
                  <a:rPr lang="es-ES" sz="1700" kern="1200" dirty="0" smtClean="0"/>
                  <a:t> para ser visualizada en el sitio de monitoreo.</a:t>
                </a:r>
                <a:endParaRPr lang="es-ES" sz="1700" kern="1200" dirty="0"/>
              </a:p>
            </p:txBody>
          </p:sp>
        </p:grpSp>
      </p:grpSp>
    </p:spTree>
    <p:extLst>
      <p:ext uri="{BB962C8B-B14F-4D97-AF65-F5344CB8AC3E}">
        <p14:creationId xmlns:p14="http://schemas.microsoft.com/office/powerpoint/2010/main" val="11843106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116632"/>
            <a:ext cx="7756263" cy="1054250"/>
          </a:xfrm>
        </p:spPr>
        <p:txBody>
          <a:bodyPr/>
          <a:lstStyle/>
          <a:p>
            <a:r>
              <a:rPr lang="es-ES" dirty="0" smtClean="0"/>
              <a:t>Fase 3</a:t>
            </a:r>
            <a:endParaRPr lang="es-ES" dirty="0"/>
          </a:p>
        </p:txBody>
      </p:sp>
      <p:sp>
        <p:nvSpPr>
          <p:cNvPr id="4" name="2 Título"/>
          <p:cNvSpPr txBox="1">
            <a:spLocks/>
          </p:cNvSpPr>
          <p:nvPr/>
        </p:nvSpPr>
        <p:spPr>
          <a:xfrm>
            <a:off x="53955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dirty="0" smtClean="0"/>
              <a:t>Mediciones de Campo</a:t>
            </a:r>
          </a:p>
        </p:txBody>
      </p:sp>
      <p:graphicFrame>
        <p:nvGraphicFramePr>
          <p:cNvPr id="5" name="4 Diagrama"/>
          <p:cNvGraphicFramePr/>
          <p:nvPr>
            <p:extLst>
              <p:ext uri="{D42A27DB-BD31-4B8C-83A1-F6EECF244321}">
                <p14:modId xmlns:p14="http://schemas.microsoft.com/office/powerpoint/2010/main" val="442849134"/>
              </p:ext>
            </p:extLst>
          </p:nvPr>
        </p:nvGraphicFramePr>
        <p:xfrm>
          <a:off x="1103782" y="2204864"/>
          <a:ext cx="7284641"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982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97137452"/>
              </p:ext>
            </p:extLst>
          </p:nvPr>
        </p:nvGraphicFramePr>
        <p:xfrm>
          <a:off x="544342" y="1268760"/>
          <a:ext cx="8229600" cy="2242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457200" y="125760"/>
            <a:ext cx="8229600" cy="1143000"/>
          </a:xfrm>
        </p:spPr>
        <p:txBody>
          <a:bodyPr/>
          <a:lstStyle/>
          <a:p>
            <a:r>
              <a:rPr lang="es-ES" dirty="0" smtClean="0"/>
              <a:t>Objetivos</a:t>
            </a:r>
            <a:endParaRPr lang="es-ES" dirty="0"/>
          </a:p>
        </p:txBody>
      </p:sp>
      <p:grpSp>
        <p:nvGrpSpPr>
          <p:cNvPr id="6" name="5 Grupo"/>
          <p:cNvGrpSpPr/>
          <p:nvPr/>
        </p:nvGrpSpPr>
        <p:grpSpPr>
          <a:xfrm>
            <a:off x="1282710" y="4509120"/>
            <a:ext cx="5256584" cy="676951"/>
            <a:chOff x="304800" y="3219"/>
            <a:chExt cx="4267200" cy="383760"/>
          </a:xfrm>
        </p:grpSpPr>
        <p:sp>
          <p:nvSpPr>
            <p:cNvPr id="7" name="6 Rectángulo redondeado"/>
            <p:cNvSpPr/>
            <p:nvPr/>
          </p:nvSpPr>
          <p:spPr>
            <a:xfrm>
              <a:off x="304800" y="3219"/>
              <a:ext cx="4267200" cy="383760"/>
            </a:xfrm>
            <a:prstGeom prst="roundRect">
              <a:avLst/>
            </a:prstGeom>
          </p:spPr>
          <p:style>
            <a:lnRef idx="1">
              <a:schemeClr val="accent6"/>
            </a:lnRef>
            <a:fillRef idx="2">
              <a:schemeClr val="accent6"/>
            </a:fillRef>
            <a:effectRef idx="1">
              <a:schemeClr val="accent6"/>
            </a:effectRef>
            <a:fontRef idx="minor">
              <a:schemeClr val="dk1"/>
            </a:fontRef>
          </p:style>
        </p:sp>
        <p:sp>
          <p:nvSpPr>
            <p:cNvPr id="8" name="7 Rectángulo"/>
            <p:cNvSpPr/>
            <p:nvPr/>
          </p:nvSpPr>
          <p:spPr>
            <a:xfrm>
              <a:off x="323534" y="21953"/>
              <a:ext cx="4229732" cy="346292"/>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2000" kern="1200" dirty="0" smtClean="0"/>
                <a:t>Realizar la búsqueda bibliográfica</a:t>
              </a:r>
              <a:endParaRPr lang="es-ES" sz="2000" kern="1200" dirty="0"/>
            </a:p>
          </p:txBody>
        </p:sp>
      </p:grpSp>
      <p:grpSp>
        <p:nvGrpSpPr>
          <p:cNvPr id="9" name="8 Grupo"/>
          <p:cNvGrpSpPr/>
          <p:nvPr/>
        </p:nvGrpSpPr>
        <p:grpSpPr>
          <a:xfrm>
            <a:off x="1259633" y="5446585"/>
            <a:ext cx="6840760" cy="934743"/>
            <a:chOff x="0" y="3398733"/>
            <a:chExt cx="8332657" cy="1112304"/>
          </a:xfrm>
        </p:grpSpPr>
        <p:sp>
          <p:nvSpPr>
            <p:cNvPr id="10" name="9 Rectángulo redondeado"/>
            <p:cNvSpPr/>
            <p:nvPr/>
          </p:nvSpPr>
          <p:spPr>
            <a:xfrm>
              <a:off x="0" y="3398733"/>
              <a:ext cx="8229600" cy="1112304"/>
            </a:xfrm>
            <a:prstGeom prst="roundRect">
              <a:avLst/>
            </a:prstGeom>
          </p:spPr>
          <p:style>
            <a:lnRef idx="1">
              <a:schemeClr val="accent2"/>
            </a:lnRef>
            <a:fillRef idx="2">
              <a:schemeClr val="accent2"/>
            </a:fillRef>
            <a:effectRef idx="1">
              <a:schemeClr val="accent2"/>
            </a:effectRef>
            <a:fontRef idx="minor">
              <a:schemeClr val="dk1"/>
            </a:fontRef>
          </p:style>
        </p:sp>
        <p:sp>
          <p:nvSpPr>
            <p:cNvPr id="11" name="10 Rectángulo"/>
            <p:cNvSpPr/>
            <p:nvPr/>
          </p:nvSpPr>
          <p:spPr>
            <a:xfrm>
              <a:off x="211653" y="3414691"/>
              <a:ext cx="8121004" cy="1003708"/>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S" sz="2000" kern="1200" dirty="0" smtClean="0"/>
                <a:t>Definir e Instalar en el punto de muestreo la estación de monitoreo continuo AQM60</a:t>
              </a:r>
              <a:endParaRPr lang="es-ES" sz="2000" kern="1200" dirty="0"/>
            </a:p>
          </p:txBody>
        </p:sp>
      </p:grpSp>
      <p:grpSp>
        <p:nvGrpSpPr>
          <p:cNvPr id="27" name="26 Grupo"/>
          <p:cNvGrpSpPr/>
          <p:nvPr/>
        </p:nvGrpSpPr>
        <p:grpSpPr>
          <a:xfrm>
            <a:off x="577362" y="3363450"/>
            <a:ext cx="8229600" cy="928851"/>
            <a:chOff x="0" y="2682156"/>
            <a:chExt cx="8229600" cy="1079325"/>
          </a:xfrm>
          <a:solidFill>
            <a:schemeClr val="accent5"/>
          </a:solidFill>
        </p:grpSpPr>
        <p:sp>
          <p:nvSpPr>
            <p:cNvPr id="28" name="27 Rectángulo redondeado"/>
            <p:cNvSpPr/>
            <p:nvPr/>
          </p:nvSpPr>
          <p:spPr>
            <a:xfrm>
              <a:off x="0" y="2682156"/>
              <a:ext cx="8229600" cy="1079325"/>
            </a:xfrm>
            <a:prstGeom prst="roundRect">
              <a:avLst/>
            </a:prstGeom>
          </p:spPr>
          <p:style>
            <a:lnRef idx="1">
              <a:schemeClr val="accent1"/>
            </a:lnRef>
            <a:fillRef idx="2">
              <a:schemeClr val="accent1"/>
            </a:fillRef>
            <a:effectRef idx="1">
              <a:schemeClr val="accent1"/>
            </a:effectRef>
            <a:fontRef idx="minor">
              <a:schemeClr val="dk1"/>
            </a:fontRef>
          </p:style>
        </p:sp>
        <p:sp>
          <p:nvSpPr>
            <p:cNvPr id="29" name="28 Rectángulo"/>
            <p:cNvSpPr/>
            <p:nvPr/>
          </p:nvSpPr>
          <p:spPr>
            <a:xfrm>
              <a:off x="52688" y="2734844"/>
              <a:ext cx="8124224" cy="973949"/>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71450" tIns="171450" rIns="171450" bIns="171450" numCol="1" spcCol="1270" anchor="ctr" anchorCtr="0">
              <a:noAutofit/>
            </a:bodyPr>
            <a:lstStyle/>
            <a:p>
              <a:pPr lvl="0" algn="l" defTabSz="2000250">
                <a:lnSpc>
                  <a:spcPct val="90000"/>
                </a:lnSpc>
                <a:spcBef>
                  <a:spcPct val="0"/>
                </a:spcBef>
                <a:spcAft>
                  <a:spcPct val="35000"/>
                </a:spcAft>
              </a:pPr>
              <a:r>
                <a:rPr lang="es-ES" sz="4000" kern="1200" dirty="0" smtClean="0"/>
                <a:t>Objetivos específicos </a:t>
              </a:r>
              <a:endParaRPr lang="es-ES" sz="4000" kern="1200" dirty="0"/>
            </a:p>
          </p:txBody>
        </p:sp>
      </p:grpSp>
    </p:spTree>
    <p:extLst>
      <p:ext uri="{BB962C8B-B14F-4D97-AF65-F5344CB8AC3E}">
        <p14:creationId xmlns:p14="http://schemas.microsoft.com/office/powerpoint/2010/main" val="29161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683568" y="116632"/>
            <a:ext cx="7756263" cy="1054250"/>
          </a:xfrm>
        </p:spPr>
        <p:txBody>
          <a:bodyPr/>
          <a:lstStyle/>
          <a:p>
            <a:r>
              <a:rPr lang="es-ES" dirty="0" smtClean="0"/>
              <a:t>Fase 3</a:t>
            </a:r>
            <a:endParaRPr lang="es-ES" dirty="0"/>
          </a:p>
        </p:txBody>
      </p:sp>
      <p:sp>
        <p:nvSpPr>
          <p:cNvPr id="5" name="2 Título"/>
          <p:cNvSpPr txBox="1">
            <a:spLocks/>
          </p:cNvSpPr>
          <p:nvPr/>
        </p:nvSpPr>
        <p:spPr>
          <a:xfrm>
            <a:off x="53955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dirty="0" smtClean="0"/>
              <a:t>Mediciones de Campo</a:t>
            </a:r>
          </a:p>
        </p:txBody>
      </p:sp>
      <p:pic>
        <p:nvPicPr>
          <p:cNvPr id="6" name="0 Imagen"/>
          <p:cNvPicPr/>
          <p:nvPr/>
        </p:nvPicPr>
        <p:blipFill>
          <a:blip r:embed="rId2">
            <a:extLst>
              <a:ext uri="{28A0092B-C50C-407E-A947-70E740481C1C}">
                <a14:useLocalDpi xmlns:a14="http://schemas.microsoft.com/office/drawing/2010/main" val="0"/>
              </a:ext>
            </a:extLst>
          </a:blip>
          <a:stretch>
            <a:fillRect/>
          </a:stretch>
        </p:blipFill>
        <p:spPr>
          <a:xfrm>
            <a:off x="6152941" y="1988840"/>
            <a:ext cx="1440161" cy="2168623"/>
          </a:xfrm>
          <a:prstGeom prst="rect">
            <a:avLst/>
          </a:prstGeom>
        </p:spPr>
      </p:pic>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1259632" y="3073151"/>
            <a:ext cx="1688465" cy="2225675"/>
          </a:xfrm>
          <a:prstGeom prst="rect">
            <a:avLst/>
          </a:prstGeom>
        </p:spPr>
      </p:pic>
      <p:pic>
        <p:nvPicPr>
          <p:cNvPr id="9" name="0 Imagen"/>
          <p:cNvPicPr/>
          <p:nvPr/>
        </p:nvPicPr>
        <p:blipFill>
          <a:blip r:embed="rId4" cstate="print">
            <a:extLst>
              <a:ext uri="{28A0092B-C50C-407E-A947-70E740481C1C}">
                <a14:useLocalDpi xmlns:a14="http://schemas.microsoft.com/office/drawing/2010/main" val="0"/>
              </a:ext>
            </a:extLst>
          </a:blip>
          <a:stretch>
            <a:fillRect/>
          </a:stretch>
        </p:blipFill>
        <p:spPr>
          <a:xfrm rot="5400000">
            <a:off x="5887515" y="4974887"/>
            <a:ext cx="1740465" cy="1529011"/>
          </a:xfrm>
          <a:prstGeom prst="rect">
            <a:avLst/>
          </a:prstGeom>
        </p:spPr>
      </p:pic>
      <p:graphicFrame>
        <p:nvGraphicFramePr>
          <p:cNvPr id="10" name="9 Diagrama"/>
          <p:cNvGraphicFramePr/>
          <p:nvPr>
            <p:extLst>
              <p:ext uri="{D42A27DB-BD31-4B8C-83A1-F6EECF244321}">
                <p14:modId xmlns:p14="http://schemas.microsoft.com/office/powerpoint/2010/main" val="3691295227"/>
              </p:ext>
            </p:extLst>
          </p:nvPr>
        </p:nvGraphicFramePr>
        <p:xfrm>
          <a:off x="1307975" y="202929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92990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16632"/>
            <a:ext cx="6624736" cy="6652630"/>
          </a:xfrm>
          <a:prstGeom prst="rect">
            <a:avLst/>
          </a:prstGeom>
        </p:spPr>
      </p:pic>
      <p:sp>
        <p:nvSpPr>
          <p:cNvPr id="5" name="4 Rectángulo redondeado"/>
          <p:cNvSpPr/>
          <p:nvPr/>
        </p:nvSpPr>
        <p:spPr>
          <a:xfrm>
            <a:off x="6984268" y="5805264"/>
            <a:ext cx="1800200" cy="747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35 puntos en total</a:t>
            </a:r>
            <a:endParaRPr lang="es-ES" dirty="0"/>
          </a:p>
        </p:txBody>
      </p:sp>
    </p:spTree>
    <p:extLst>
      <p:ext uri="{BB962C8B-B14F-4D97-AF65-F5344CB8AC3E}">
        <p14:creationId xmlns:p14="http://schemas.microsoft.com/office/powerpoint/2010/main" val="196773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Las condiciones de trabajo del equipo deben ser: </a:t>
            </a:r>
          </a:p>
          <a:p>
            <a:endParaRPr lang="es-ES" dirty="0"/>
          </a:p>
        </p:txBody>
      </p:sp>
      <p:sp>
        <p:nvSpPr>
          <p:cNvPr id="4" name="2 Título"/>
          <p:cNvSpPr>
            <a:spLocks noGrp="1"/>
          </p:cNvSpPr>
          <p:nvPr>
            <p:ph type="title"/>
          </p:nvPr>
        </p:nvSpPr>
        <p:spPr>
          <a:xfrm>
            <a:off x="683568" y="116632"/>
            <a:ext cx="7756263" cy="1054250"/>
          </a:xfrm>
        </p:spPr>
        <p:txBody>
          <a:bodyPr/>
          <a:lstStyle/>
          <a:p>
            <a:r>
              <a:rPr lang="es-ES" dirty="0" smtClean="0"/>
              <a:t>Fase 3</a:t>
            </a:r>
            <a:endParaRPr lang="es-ES" dirty="0"/>
          </a:p>
        </p:txBody>
      </p:sp>
      <p:sp>
        <p:nvSpPr>
          <p:cNvPr id="5" name="2 Título"/>
          <p:cNvSpPr txBox="1">
            <a:spLocks/>
          </p:cNvSpPr>
          <p:nvPr/>
        </p:nvSpPr>
        <p:spPr>
          <a:xfrm>
            <a:off x="53955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dirty="0" smtClean="0"/>
              <a:t>Mediciones de Campo</a:t>
            </a:r>
          </a:p>
        </p:txBody>
      </p:sp>
      <p:graphicFrame>
        <p:nvGraphicFramePr>
          <p:cNvPr id="6" name="5 Tabla"/>
          <p:cNvGraphicFramePr>
            <a:graphicFrameLocks noGrp="1"/>
          </p:cNvGraphicFramePr>
          <p:nvPr>
            <p:extLst>
              <p:ext uri="{D42A27DB-BD31-4B8C-83A1-F6EECF244321}">
                <p14:modId xmlns:p14="http://schemas.microsoft.com/office/powerpoint/2010/main" val="2914038140"/>
              </p:ext>
            </p:extLst>
          </p:nvPr>
        </p:nvGraphicFramePr>
        <p:xfrm>
          <a:off x="683568" y="2780928"/>
          <a:ext cx="7776864" cy="3878264"/>
        </p:xfrm>
        <a:graphic>
          <a:graphicData uri="http://schemas.openxmlformats.org/drawingml/2006/table">
            <a:tbl>
              <a:tblPr firstRow="1" firstCol="1" bandRow="1">
                <a:tableStyleId>{073A0DAA-6AF3-43AB-8588-CEC1D06C72B9}</a:tableStyleId>
              </a:tblPr>
              <a:tblGrid>
                <a:gridCol w="4402665"/>
                <a:gridCol w="3374199"/>
              </a:tblGrid>
              <a:tr h="248725">
                <a:tc>
                  <a:txBody>
                    <a:bodyPr/>
                    <a:lstStyle/>
                    <a:p>
                      <a:pPr indent="180340" algn="ctr">
                        <a:lnSpc>
                          <a:spcPct val="100000"/>
                        </a:lnSpc>
                      </a:pPr>
                      <a:r>
                        <a:rPr lang="es-ES" sz="1400">
                          <a:effectLst/>
                        </a:rPr>
                        <a:t>Programación</a:t>
                      </a:r>
                      <a:endParaRPr lang="es-ES" sz="1400">
                        <a:solidFill>
                          <a:srgbClr val="000000"/>
                        </a:solidFill>
                        <a:effectLst/>
                        <a:latin typeface="Arial"/>
                        <a:ea typeface="Calibri"/>
                        <a:cs typeface="Times New Roman"/>
                      </a:endParaRPr>
                    </a:p>
                  </a:txBody>
                  <a:tcPr marL="62181" marR="62181" marT="0" marB="0"/>
                </a:tc>
                <a:tc>
                  <a:txBody>
                    <a:bodyPr/>
                    <a:lstStyle/>
                    <a:p>
                      <a:pPr indent="180340" algn="ctr">
                        <a:lnSpc>
                          <a:spcPct val="100000"/>
                        </a:lnSpc>
                      </a:pPr>
                      <a:r>
                        <a:rPr lang="es-ES" sz="1400">
                          <a:effectLst/>
                        </a:rPr>
                        <a:t>Condiciones de trabajo</a:t>
                      </a:r>
                      <a:endParaRPr lang="es-ES" sz="1400">
                        <a:solidFill>
                          <a:srgbClr val="000000"/>
                        </a:solidFill>
                        <a:effectLst/>
                        <a:latin typeface="Arial"/>
                        <a:ea typeface="Calibri"/>
                        <a:cs typeface="Times New Roman"/>
                      </a:endParaRPr>
                    </a:p>
                  </a:txBody>
                  <a:tcPr marL="62181" marR="62181" marT="0" marB="0"/>
                </a:tc>
              </a:tr>
              <a:tr h="497449">
                <a:tc>
                  <a:txBody>
                    <a:bodyPr/>
                    <a:lstStyle/>
                    <a:p>
                      <a:pPr indent="180340" algn="ctr">
                        <a:lnSpc>
                          <a:spcPct val="100000"/>
                        </a:lnSpc>
                      </a:pPr>
                      <a:r>
                        <a:rPr lang="es-ES" sz="1400" dirty="0">
                          <a:effectLst/>
                        </a:rPr>
                        <a:t>Filtro o curva de ponderación</a:t>
                      </a:r>
                      <a:endParaRPr lang="es-ES" sz="1400" dirty="0">
                        <a:solidFill>
                          <a:srgbClr val="000000"/>
                        </a:solidFill>
                        <a:effectLst/>
                        <a:latin typeface="Arial"/>
                        <a:ea typeface="Calibri"/>
                        <a:cs typeface="Times New Roman"/>
                      </a:endParaRPr>
                    </a:p>
                  </a:txBody>
                  <a:tcPr marL="62181" marR="62181" marT="0" marB="0"/>
                </a:tc>
                <a:tc>
                  <a:txBody>
                    <a:bodyPr/>
                    <a:lstStyle/>
                    <a:p>
                      <a:pPr indent="180340" algn="ctr">
                        <a:lnSpc>
                          <a:spcPct val="100000"/>
                        </a:lnSpc>
                      </a:pPr>
                      <a:r>
                        <a:rPr lang="es-ES" sz="1400" dirty="0">
                          <a:effectLst/>
                        </a:rPr>
                        <a:t>A</a:t>
                      </a:r>
                      <a:endParaRPr lang="es-ES" sz="1400" dirty="0">
                        <a:solidFill>
                          <a:srgbClr val="000000"/>
                        </a:solidFill>
                        <a:effectLst/>
                        <a:latin typeface="Arial"/>
                        <a:ea typeface="Calibri"/>
                        <a:cs typeface="Times New Roman"/>
                      </a:endParaRPr>
                    </a:p>
                  </a:txBody>
                  <a:tcPr marL="62181" marR="62181" marT="0" marB="0"/>
                </a:tc>
              </a:tr>
              <a:tr h="248725">
                <a:tc>
                  <a:txBody>
                    <a:bodyPr/>
                    <a:lstStyle/>
                    <a:p>
                      <a:pPr indent="180340" algn="ctr">
                        <a:lnSpc>
                          <a:spcPct val="100000"/>
                        </a:lnSpc>
                      </a:pPr>
                      <a:r>
                        <a:rPr lang="es-ES" sz="1400" dirty="0">
                          <a:effectLst/>
                        </a:rPr>
                        <a:t>Respuesta de tiempo</a:t>
                      </a:r>
                      <a:endParaRPr lang="es-ES" sz="1400" dirty="0">
                        <a:solidFill>
                          <a:srgbClr val="000000"/>
                        </a:solidFill>
                        <a:effectLst/>
                        <a:latin typeface="Arial"/>
                        <a:ea typeface="Calibri"/>
                        <a:cs typeface="Times New Roman"/>
                      </a:endParaRPr>
                    </a:p>
                  </a:txBody>
                  <a:tcPr marL="62181" marR="62181" marT="0" marB="0"/>
                </a:tc>
                <a:tc>
                  <a:txBody>
                    <a:bodyPr/>
                    <a:lstStyle/>
                    <a:p>
                      <a:pPr indent="180340" algn="ctr">
                        <a:lnSpc>
                          <a:spcPct val="100000"/>
                        </a:lnSpc>
                      </a:pPr>
                      <a:r>
                        <a:rPr lang="es-ES" sz="1400" dirty="0" err="1">
                          <a:effectLst/>
                        </a:rPr>
                        <a:t>Slow</a:t>
                      </a:r>
                      <a:r>
                        <a:rPr lang="es-ES" sz="1400" dirty="0">
                          <a:effectLst/>
                        </a:rPr>
                        <a:t> (S)</a:t>
                      </a:r>
                      <a:endParaRPr lang="es-ES" sz="1400" dirty="0">
                        <a:solidFill>
                          <a:srgbClr val="000000"/>
                        </a:solidFill>
                        <a:effectLst/>
                        <a:latin typeface="Arial"/>
                        <a:ea typeface="Calibri"/>
                        <a:cs typeface="Times New Roman"/>
                      </a:endParaRPr>
                    </a:p>
                  </a:txBody>
                  <a:tcPr marL="62181" marR="62181" marT="0" marB="0"/>
                </a:tc>
              </a:tr>
              <a:tr h="746174">
                <a:tc>
                  <a:txBody>
                    <a:bodyPr/>
                    <a:lstStyle/>
                    <a:p>
                      <a:pPr indent="180340" algn="ctr">
                        <a:lnSpc>
                          <a:spcPct val="100000"/>
                        </a:lnSpc>
                      </a:pPr>
                      <a:r>
                        <a:rPr lang="es-ES" sz="1400" dirty="0">
                          <a:effectLst/>
                        </a:rPr>
                        <a:t>Tiempo de muestreo en cada punto (un estudio)</a:t>
                      </a:r>
                      <a:endParaRPr lang="es-ES" sz="1400" dirty="0">
                        <a:solidFill>
                          <a:srgbClr val="000000"/>
                        </a:solidFill>
                        <a:effectLst/>
                        <a:latin typeface="Arial"/>
                        <a:ea typeface="Calibri"/>
                        <a:cs typeface="Times New Roman"/>
                      </a:endParaRPr>
                    </a:p>
                  </a:txBody>
                  <a:tcPr marL="62181" marR="62181" marT="0" marB="0"/>
                </a:tc>
                <a:tc>
                  <a:txBody>
                    <a:bodyPr/>
                    <a:lstStyle/>
                    <a:p>
                      <a:pPr indent="180340" algn="ctr">
                        <a:lnSpc>
                          <a:spcPct val="100000"/>
                        </a:lnSpc>
                      </a:pPr>
                      <a:r>
                        <a:rPr lang="es-ES" sz="1400" dirty="0">
                          <a:effectLst/>
                        </a:rPr>
                        <a:t>10 min</a:t>
                      </a:r>
                      <a:endParaRPr lang="es-ES" sz="1400" dirty="0">
                        <a:solidFill>
                          <a:srgbClr val="000000"/>
                        </a:solidFill>
                        <a:effectLst/>
                        <a:latin typeface="Arial"/>
                        <a:ea typeface="Calibri"/>
                        <a:cs typeface="Times New Roman"/>
                      </a:endParaRPr>
                    </a:p>
                  </a:txBody>
                  <a:tcPr marL="62181" marR="62181" marT="0" marB="0"/>
                </a:tc>
              </a:tr>
              <a:tr h="248725">
                <a:tc>
                  <a:txBody>
                    <a:bodyPr/>
                    <a:lstStyle/>
                    <a:p>
                      <a:pPr indent="180340" algn="ctr">
                        <a:lnSpc>
                          <a:spcPct val="100000"/>
                        </a:lnSpc>
                      </a:pPr>
                      <a:r>
                        <a:rPr lang="es-ES" sz="1400" dirty="0">
                          <a:effectLst/>
                        </a:rPr>
                        <a:t>Banda escogida</a:t>
                      </a:r>
                      <a:endParaRPr lang="es-ES" sz="1400" dirty="0">
                        <a:solidFill>
                          <a:srgbClr val="000000"/>
                        </a:solidFill>
                        <a:effectLst/>
                        <a:latin typeface="Arial"/>
                        <a:ea typeface="Calibri"/>
                        <a:cs typeface="Times New Roman"/>
                      </a:endParaRPr>
                    </a:p>
                  </a:txBody>
                  <a:tcPr marL="62181" marR="62181" marT="0" marB="0"/>
                </a:tc>
                <a:tc>
                  <a:txBody>
                    <a:bodyPr/>
                    <a:lstStyle/>
                    <a:p>
                      <a:pPr indent="180340" algn="ctr">
                        <a:lnSpc>
                          <a:spcPct val="100000"/>
                        </a:lnSpc>
                      </a:pPr>
                      <a:r>
                        <a:rPr lang="es-ES" sz="1400" dirty="0">
                          <a:effectLst/>
                        </a:rPr>
                        <a:t>1/1 (filtrado de bandas de octava)</a:t>
                      </a:r>
                      <a:endParaRPr lang="es-ES" sz="1400" dirty="0">
                        <a:solidFill>
                          <a:srgbClr val="000000"/>
                        </a:solidFill>
                        <a:effectLst/>
                        <a:latin typeface="Arial"/>
                        <a:ea typeface="Calibri"/>
                        <a:cs typeface="Times New Roman"/>
                      </a:endParaRPr>
                    </a:p>
                  </a:txBody>
                  <a:tcPr marL="62181" marR="62181" marT="0" marB="0"/>
                </a:tc>
              </a:tr>
              <a:tr h="248725">
                <a:tc>
                  <a:txBody>
                    <a:bodyPr/>
                    <a:lstStyle/>
                    <a:p>
                      <a:pPr indent="180340" algn="ctr">
                        <a:lnSpc>
                          <a:spcPct val="100000"/>
                        </a:lnSpc>
                      </a:pPr>
                      <a:r>
                        <a:rPr lang="es-ES" sz="1400">
                          <a:effectLst/>
                        </a:rPr>
                        <a:t>Sonómetro Clase</a:t>
                      </a:r>
                      <a:endParaRPr lang="es-ES" sz="1400">
                        <a:solidFill>
                          <a:srgbClr val="000000"/>
                        </a:solidFill>
                        <a:effectLst/>
                        <a:latin typeface="Arial"/>
                        <a:ea typeface="Calibri"/>
                        <a:cs typeface="Times New Roman"/>
                      </a:endParaRPr>
                    </a:p>
                  </a:txBody>
                  <a:tcPr marL="62181" marR="62181" marT="0" marB="0"/>
                </a:tc>
                <a:tc>
                  <a:txBody>
                    <a:bodyPr/>
                    <a:lstStyle/>
                    <a:p>
                      <a:pPr indent="180340" algn="ctr">
                        <a:lnSpc>
                          <a:spcPct val="100000"/>
                        </a:lnSpc>
                      </a:pPr>
                      <a:r>
                        <a:rPr lang="es-ES" sz="1400">
                          <a:effectLst/>
                        </a:rPr>
                        <a:t>2</a:t>
                      </a:r>
                      <a:endParaRPr lang="es-ES" sz="1400">
                        <a:solidFill>
                          <a:srgbClr val="000000"/>
                        </a:solidFill>
                        <a:effectLst/>
                        <a:latin typeface="Arial"/>
                        <a:ea typeface="Calibri"/>
                        <a:cs typeface="Times New Roman"/>
                      </a:endParaRPr>
                    </a:p>
                  </a:txBody>
                  <a:tcPr marL="62181" marR="62181" marT="0" marB="0"/>
                </a:tc>
              </a:tr>
              <a:tr h="644842">
                <a:tc>
                  <a:txBody>
                    <a:bodyPr/>
                    <a:lstStyle/>
                    <a:p>
                      <a:pPr indent="180340" algn="ctr">
                        <a:lnSpc>
                          <a:spcPct val="100000"/>
                        </a:lnSpc>
                      </a:pPr>
                      <a:r>
                        <a:rPr lang="es-ES" sz="1400" dirty="0">
                          <a:effectLst/>
                        </a:rPr>
                        <a:t>Calibración del sonómetro</a:t>
                      </a:r>
                      <a:endParaRPr lang="es-ES" sz="1400" dirty="0">
                        <a:solidFill>
                          <a:srgbClr val="000000"/>
                        </a:solidFill>
                        <a:effectLst/>
                        <a:latin typeface="Arial"/>
                        <a:ea typeface="Calibri"/>
                        <a:cs typeface="Times New Roman"/>
                      </a:endParaRPr>
                    </a:p>
                  </a:txBody>
                  <a:tcPr marL="62181" marR="62181" marT="0" marB="0"/>
                </a:tc>
                <a:tc>
                  <a:txBody>
                    <a:bodyPr/>
                    <a:lstStyle/>
                    <a:p>
                      <a:pPr indent="180340" algn="ctr">
                        <a:lnSpc>
                          <a:spcPct val="100000"/>
                        </a:lnSpc>
                      </a:pPr>
                      <a:r>
                        <a:rPr lang="es-ES" sz="1400">
                          <a:effectLst/>
                        </a:rPr>
                        <a:t>Frecuencia: 1000 Hz</a:t>
                      </a:r>
                    </a:p>
                    <a:p>
                      <a:pPr indent="180340" algn="ctr">
                        <a:lnSpc>
                          <a:spcPct val="100000"/>
                        </a:lnSpc>
                      </a:pPr>
                      <a:r>
                        <a:rPr lang="es-ES" sz="1400">
                          <a:effectLst/>
                        </a:rPr>
                        <a:t>Decibeles: 114 dB</a:t>
                      </a:r>
                      <a:endParaRPr lang="es-ES" sz="1400">
                        <a:solidFill>
                          <a:srgbClr val="000000"/>
                        </a:solidFill>
                        <a:effectLst/>
                        <a:latin typeface="Arial"/>
                        <a:ea typeface="Calibri"/>
                        <a:cs typeface="Times New Roman"/>
                      </a:endParaRPr>
                    </a:p>
                  </a:txBody>
                  <a:tcPr marL="62181" marR="62181" marT="0" marB="0"/>
                </a:tc>
              </a:tr>
              <a:tr h="746174">
                <a:tc>
                  <a:txBody>
                    <a:bodyPr/>
                    <a:lstStyle/>
                    <a:p>
                      <a:pPr indent="180340" algn="ctr">
                        <a:lnSpc>
                          <a:spcPct val="100000"/>
                        </a:lnSpc>
                      </a:pPr>
                      <a:r>
                        <a:rPr lang="es-ES" sz="1400">
                          <a:effectLst/>
                        </a:rPr>
                        <a:t>Programación en AVG</a:t>
                      </a:r>
                      <a:endParaRPr lang="es-ES" sz="1400">
                        <a:solidFill>
                          <a:srgbClr val="000000"/>
                        </a:solidFill>
                        <a:effectLst/>
                        <a:latin typeface="Arial"/>
                        <a:ea typeface="Calibri"/>
                        <a:cs typeface="Times New Roman"/>
                      </a:endParaRPr>
                    </a:p>
                  </a:txBody>
                  <a:tcPr marL="62181" marR="62181" marT="0" marB="0"/>
                </a:tc>
                <a:tc>
                  <a:txBody>
                    <a:bodyPr/>
                    <a:lstStyle/>
                    <a:p>
                      <a:pPr indent="180340" algn="ctr">
                        <a:lnSpc>
                          <a:spcPct val="100000"/>
                        </a:lnSpc>
                      </a:pPr>
                      <a:r>
                        <a:rPr lang="es-ES" sz="1400">
                          <a:effectLst/>
                        </a:rPr>
                        <a:t>On, para que nos proporcione el promedio del nivel de presión acústica en dB (A)</a:t>
                      </a:r>
                      <a:endParaRPr lang="es-ES" sz="1400">
                        <a:solidFill>
                          <a:srgbClr val="000000"/>
                        </a:solidFill>
                        <a:effectLst/>
                        <a:latin typeface="Arial"/>
                        <a:ea typeface="Calibri"/>
                        <a:cs typeface="Times New Roman"/>
                      </a:endParaRPr>
                    </a:p>
                  </a:txBody>
                  <a:tcPr marL="62181" marR="62181" marT="0" marB="0"/>
                </a:tc>
              </a:tr>
              <a:tr h="248725">
                <a:tc>
                  <a:txBody>
                    <a:bodyPr/>
                    <a:lstStyle/>
                    <a:p>
                      <a:pPr indent="180340" algn="ctr">
                        <a:lnSpc>
                          <a:spcPct val="100000"/>
                        </a:lnSpc>
                      </a:pPr>
                      <a:r>
                        <a:rPr lang="es-ES" sz="1400">
                          <a:effectLst/>
                        </a:rPr>
                        <a:t>Tasa de Intercambio</a:t>
                      </a:r>
                      <a:endParaRPr lang="es-ES" sz="1400">
                        <a:solidFill>
                          <a:srgbClr val="000000"/>
                        </a:solidFill>
                        <a:effectLst/>
                        <a:latin typeface="Arial"/>
                        <a:ea typeface="Calibri"/>
                        <a:cs typeface="Times New Roman"/>
                      </a:endParaRPr>
                    </a:p>
                  </a:txBody>
                  <a:tcPr marL="62181" marR="62181" marT="0" marB="0"/>
                </a:tc>
                <a:tc>
                  <a:txBody>
                    <a:bodyPr/>
                    <a:lstStyle/>
                    <a:p>
                      <a:pPr indent="180340" algn="ctr">
                        <a:lnSpc>
                          <a:spcPct val="100000"/>
                        </a:lnSpc>
                      </a:pPr>
                      <a:r>
                        <a:rPr lang="es-ES" sz="1400" dirty="0">
                          <a:effectLst/>
                        </a:rPr>
                        <a:t>3 dB (A)</a:t>
                      </a:r>
                      <a:endParaRPr lang="es-ES" sz="1400" dirty="0">
                        <a:solidFill>
                          <a:srgbClr val="000000"/>
                        </a:solidFill>
                        <a:effectLst/>
                        <a:latin typeface="Arial"/>
                        <a:ea typeface="Calibri"/>
                        <a:cs typeface="Times New Roman"/>
                      </a:endParaRPr>
                    </a:p>
                  </a:txBody>
                  <a:tcPr marL="62181" marR="62181" marT="0" marB="0"/>
                </a:tc>
              </a:tr>
            </a:tbl>
          </a:graphicData>
        </a:graphic>
      </p:graphicFrame>
    </p:spTree>
    <p:extLst>
      <p:ext uri="{BB962C8B-B14F-4D97-AF65-F5344CB8AC3E}">
        <p14:creationId xmlns:p14="http://schemas.microsoft.com/office/powerpoint/2010/main" val="3242236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2008" y="6309320"/>
            <a:ext cx="8892480" cy="504056"/>
          </a:xfrm>
          <a:solidFill>
            <a:schemeClr val="bg1"/>
          </a:solidFill>
        </p:spPr>
        <p:txBody>
          <a:bodyPr>
            <a:noAutofit/>
          </a:bodyPr>
          <a:lstStyle/>
          <a:p>
            <a:pPr marL="0" lvl="0" indent="0">
              <a:buNone/>
            </a:pPr>
            <a:r>
              <a:rPr lang="es-EC" sz="1400" b="1" dirty="0" smtClean="0"/>
              <a:t>Nota: No se evalúo el nivel de ruido </a:t>
            </a:r>
            <a:r>
              <a:rPr lang="es-EC" sz="1400" b="1" dirty="0"/>
              <a:t>de </a:t>
            </a:r>
            <a:r>
              <a:rPr lang="es-EC" sz="1400" b="1" dirty="0" smtClean="0"/>
              <a:t>fondo, se tomó </a:t>
            </a:r>
            <a:r>
              <a:rPr lang="es-EC" sz="1400" b="1" dirty="0"/>
              <a:t>el valor de la tesis </a:t>
            </a:r>
            <a:r>
              <a:rPr lang="es-EC" sz="1400" b="1" dirty="0" smtClean="0"/>
              <a:t>de </a:t>
            </a:r>
            <a:r>
              <a:rPr lang="es-EC" sz="1400" b="1" dirty="0"/>
              <a:t>Gomes &amp; </a:t>
            </a:r>
            <a:r>
              <a:rPr lang="es-EC" sz="1400" b="1" dirty="0" smtClean="0"/>
              <a:t>Parra (2012),, </a:t>
            </a:r>
            <a:r>
              <a:rPr lang="es-EC" sz="1400" b="1" dirty="0"/>
              <a:t>dicho valor tiene un promedio de 18,64 </a:t>
            </a:r>
            <a:r>
              <a:rPr lang="es-EC" sz="1400" b="1" dirty="0" smtClean="0"/>
              <a:t>dB(A</a:t>
            </a:r>
            <a:r>
              <a:rPr lang="es-EC" sz="1400" b="1" dirty="0"/>
              <a:t>).</a:t>
            </a:r>
            <a:endParaRPr lang="es-ES" sz="1400" b="1" dirty="0"/>
          </a:p>
          <a:p>
            <a:endParaRPr lang="es-ES" sz="1400" b="1" dirty="0"/>
          </a:p>
        </p:txBody>
      </p:sp>
      <p:sp>
        <p:nvSpPr>
          <p:cNvPr id="4" name="2 Título"/>
          <p:cNvSpPr>
            <a:spLocks noGrp="1"/>
          </p:cNvSpPr>
          <p:nvPr>
            <p:ph type="title"/>
          </p:nvPr>
        </p:nvSpPr>
        <p:spPr>
          <a:xfrm>
            <a:off x="683568" y="116632"/>
            <a:ext cx="7756263" cy="1054250"/>
          </a:xfrm>
        </p:spPr>
        <p:txBody>
          <a:bodyPr/>
          <a:lstStyle/>
          <a:p>
            <a:r>
              <a:rPr lang="es-ES" dirty="0" smtClean="0"/>
              <a:t>Fase 3</a:t>
            </a:r>
            <a:endParaRPr lang="es-ES" dirty="0"/>
          </a:p>
        </p:txBody>
      </p:sp>
      <p:sp>
        <p:nvSpPr>
          <p:cNvPr id="5" name="2 Título"/>
          <p:cNvSpPr txBox="1">
            <a:spLocks/>
          </p:cNvSpPr>
          <p:nvPr/>
        </p:nvSpPr>
        <p:spPr>
          <a:xfrm>
            <a:off x="53955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dirty="0" smtClean="0"/>
              <a:t>Mediciones de Campo</a:t>
            </a:r>
          </a:p>
        </p:txBody>
      </p:sp>
      <p:graphicFrame>
        <p:nvGraphicFramePr>
          <p:cNvPr id="6" name="5 Diagrama"/>
          <p:cNvGraphicFramePr/>
          <p:nvPr>
            <p:extLst>
              <p:ext uri="{D42A27DB-BD31-4B8C-83A1-F6EECF244321}">
                <p14:modId xmlns:p14="http://schemas.microsoft.com/office/powerpoint/2010/main" val="3923641571"/>
              </p:ext>
            </p:extLst>
          </p:nvPr>
        </p:nvGraphicFramePr>
        <p:xfrm>
          <a:off x="1475656" y="21013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170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683568" y="116632"/>
            <a:ext cx="7756263" cy="1054250"/>
          </a:xfrm>
        </p:spPr>
        <p:txBody>
          <a:bodyPr/>
          <a:lstStyle/>
          <a:p>
            <a:r>
              <a:rPr lang="es-ES" dirty="0" smtClean="0"/>
              <a:t>Fase 3</a:t>
            </a:r>
            <a:endParaRPr lang="es-ES" dirty="0"/>
          </a:p>
        </p:txBody>
      </p:sp>
      <p:sp>
        <p:nvSpPr>
          <p:cNvPr id="5" name="2 Título"/>
          <p:cNvSpPr txBox="1">
            <a:spLocks/>
          </p:cNvSpPr>
          <p:nvPr/>
        </p:nvSpPr>
        <p:spPr>
          <a:xfrm>
            <a:off x="53955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dirty="0" smtClean="0"/>
              <a:t>Tratamiento de los datos recopilados </a:t>
            </a:r>
          </a:p>
        </p:txBody>
      </p:sp>
      <p:graphicFrame>
        <p:nvGraphicFramePr>
          <p:cNvPr id="8" name="7 Diagrama"/>
          <p:cNvGraphicFramePr/>
          <p:nvPr>
            <p:extLst>
              <p:ext uri="{D42A27DB-BD31-4B8C-83A1-F6EECF244321}">
                <p14:modId xmlns:p14="http://schemas.microsoft.com/office/powerpoint/2010/main" val="1871155151"/>
              </p:ext>
            </p:extLst>
          </p:nvPr>
        </p:nvGraphicFramePr>
        <p:xfrm>
          <a:off x="1499828" y="2132856"/>
          <a:ext cx="6144344" cy="296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6 Imagen"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3934132"/>
            <a:ext cx="5760640" cy="2923868"/>
          </a:xfrm>
          <a:prstGeom prst="rect">
            <a:avLst/>
          </a:prstGeom>
        </p:spPr>
      </p:pic>
    </p:spTree>
    <p:extLst>
      <p:ext uri="{BB962C8B-B14F-4D97-AF65-F5344CB8AC3E}">
        <p14:creationId xmlns:p14="http://schemas.microsoft.com/office/powerpoint/2010/main" val="32034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683568" y="116632"/>
            <a:ext cx="7756263" cy="1054250"/>
          </a:xfrm>
        </p:spPr>
        <p:txBody>
          <a:bodyPr/>
          <a:lstStyle/>
          <a:p>
            <a:r>
              <a:rPr lang="es-ES" dirty="0" smtClean="0"/>
              <a:t>Fase 3</a:t>
            </a:r>
            <a:endParaRPr lang="es-ES" dirty="0"/>
          </a:p>
        </p:txBody>
      </p:sp>
      <p:sp>
        <p:nvSpPr>
          <p:cNvPr id="5" name="2 Título"/>
          <p:cNvSpPr txBox="1">
            <a:spLocks/>
          </p:cNvSpPr>
          <p:nvPr/>
        </p:nvSpPr>
        <p:spPr>
          <a:xfrm>
            <a:off x="539552" y="1152005"/>
            <a:ext cx="7632847" cy="630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S" sz="2400" dirty="0" smtClean="0"/>
              <a:t>Tratamiento de los datos recopilados </a:t>
            </a:r>
          </a:p>
        </p:txBody>
      </p:sp>
      <p:graphicFrame>
        <p:nvGraphicFramePr>
          <p:cNvPr id="6" name="5 Diagrama"/>
          <p:cNvGraphicFramePr/>
          <p:nvPr>
            <p:extLst>
              <p:ext uri="{D42A27DB-BD31-4B8C-83A1-F6EECF244321}">
                <p14:modId xmlns:p14="http://schemas.microsoft.com/office/powerpoint/2010/main" val="1249959340"/>
              </p:ext>
            </p:extLst>
          </p:nvPr>
        </p:nvGraphicFramePr>
        <p:xfrm>
          <a:off x="971600" y="2204864"/>
          <a:ext cx="76328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150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3818468184"/>
              </p:ext>
            </p:extLst>
          </p:nvPr>
        </p:nvGraphicFramePr>
        <p:xfrm>
          <a:off x="899592" y="3717032"/>
          <a:ext cx="6882680" cy="302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 Título"/>
          <p:cNvSpPr txBox="1">
            <a:spLocks/>
          </p:cNvSpPr>
          <p:nvPr/>
        </p:nvSpPr>
        <p:spPr>
          <a:xfrm>
            <a:off x="683568" y="332656"/>
            <a:ext cx="7756263"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dirty="0" smtClean="0"/>
              <a:t>Resultados </a:t>
            </a:r>
            <a:endParaRPr lang="es-ES" dirty="0"/>
          </a:p>
        </p:txBody>
      </p:sp>
      <p:graphicFrame>
        <p:nvGraphicFramePr>
          <p:cNvPr id="9" name="8 Diagrama"/>
          <p:cNvGraphicFramePr/>
          <p:nvPr>
            <p:extLst>
              <p:ext uri="{D42A27DB-BD31-4B8C-83A1-F6EECF244321}">
                <p14:modId xmlns:p14="http://schemas.microsoft.com/office/powerpoint/2010/main" val="1466173135"/>
              </p:ext>
            </p:extLst>
          </p:nvPr>
        </p:nvGraphicFramePr>
        <p:xfrm>
          <a:off x="1307976" y="1541016"/>
          <a:ext cx="6360368" cy="2248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36338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7756263" cy="792088"/>
          </a:xfrm>
        </p:spPr>
        <p:txBody>
          <a:bodyPr/>
          <a:lstStyle/>
          <a:p>
            <a:r>
              <a:rPr lang="es-ES" sz="3200" dirty="0" smtClean="0"/>
              <a:t>Análisis Calidad de Aire</a:t>
            </a:r>
            <a:endParaRPr lang="es-ES" sz="3200" dirty="0"/>
          </a:p>
        </p:txBody>
      </p:sp>
      <p:sp>
        <p:nvSpPr>
          <p:cNvPr id="4" name="3 Elipse"/>
          <p:cNvSpPr/>
          <p:nvPr/>
        </p:nvSpPr>
        <p:spPr>
          <a:xfrm>
            <a:off x="467544" y="1268760"/>
            <a:ext cx="1872208"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Graficas por meses</a:t>
            </a:r>
            <a:endParaRPr lang="es-ES" dirty="0"/>
          </a:p>
        </p:txBody>
      </p:sp>
      <p:graphicFrame>
        <p:nvGraphicFramePr>
          <p:cNvPr id="5" name="4 Gráfico"/>
          <p:cNvGraphicFramePr>
            <a:graphicFrameLocks/>
          </p:cNvGraphicFramePr>
          <p:nvPr>
            <p:extLst>
              <p:ext uri="{D42A27DB-BD31-4B8C-83A1-F6EECF244321}">
                <p14:modId xmlns:p14="http://schemas.microsoft.com/office/powerpoint/2010/main" val="4006954104"/>
              </p:ext>
            </p:extLst>
          </p:nvPr>
        </p:nvGraphicFramePr>
        <p:xfrm>
          <a:off x="436586" y="2492896"/>
          <a:ext cx="4176464"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2 Gráfico"/>
          <p:cNvGraphicFramePr>
            <a:graphicFrameLocks/>
          </p:cNvGraphicFramePr>
          <p:nvPr>
            <p:extLst>
              <p:ext uri="{D42A27DB-BD31-4B8C-83A1-F6EECF244321}">
                <p14:modId xmlns:p14="http://schemas.microsoft.com/office/powerpoint/2010/main" val="522928681"/>
              </p:ext>
            </p:extLst>
          </p:nvPr>
        </p:nvGraphicFramePr>
        <p:xfrm>
          <a:off x="4879914" y="2492896"/>
          <a:ext cx="3819128"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2195736" y="3095382"/>
            <a:ext cx="1872208" cy="261610"/>
          </a:xfrm>
          <a:prstGeom prst="rect">
            <a:avLst/>
          </a:prstGeom>
          <a:noFill/>
        </p:spPr>
        <p:txBody>
          <a:bodyPr wrap="square" rtlCol="0">
            <a:spAutoFit/>
          </a:bodyPr>
          <a:lstStyle/>
          <a:p>
            <a:r>
              <a:rPr lang="es-ES" sz="1100" dirty="0" smtClean="0"/>
              <a:t>Lim NECA, Guía OMS</a:t>
            </a:r>
            <a:endParaRPr lang="es-ES" sz="1100" dirty="0"/>
          </a:p>
        </p:txBody>
      </p:sp>
      <p:sp>
        <p:nvSpPr>
          <p:cNvPr id="8" name="7 CuadroTexto"/>
          <p:cNvSpPr txBox="1"/>
          <p:nvPr/>
        </p:nvSpPr>
        <p:spPr>
          <a:xfrm>
            <a:off x="6084168" y="3088688"/>
            <a:ext cx="1872208" cy="261610"/>
          </a:xfrm>
          <a:prstGeom prst="rect">
            <a:avLst/>
          </a:prstGeom>
          <a:noFill/>
        </p:spPr>
        <p:txBody>
          <a:bodyPr wrap="square" rtlCol="0">
            <a:spAutoFit/>
          </a:bodyPr>
          <a:lstStyle/>
          <a:p>
            <a:r>
              <a:rPr lang="es-ES" sz="1100" dirty="0" smtClean="0"/>
              <a:t>Lim NECA, Guía OMS</a:t>
            </a:r>
            <a:endParaRPr lang="es-ES" sz="1100" dirty="0"/>
          </a:p>
        </p:txBody>
      </p:sp>
      <p:pic>
        <p:nvPicPr>
          <p:cNvPr id="3" name="2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644" y="2924944"/>
            <a:ext cx="3950348" cy="2808312"/>
          </a:xfrm>
          <a:prstGeom prst="rect">
            <a:avLst/>
          </a:prstGeom>
        </p:spPr>
      </p:pic>
      <p:pic>
        <p:nvPicPr>
          <p:cNvPr id="9" name="8 Imagen"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032" y="2916137"/>
            <a:ext cx="3806194" cy="3454979"/>
          </a:xfrm>
          <a:prstGeom prst="rect">
            <a:avLst/>
          </a:prstGeom>
        </p:spPr>
      </p:pic>
    </p:spTree>
    <p:extLst>
      <p:ext uri="{BB962C8B-B14F-4D97-AF65-F5344CB8AC3E}">
        <p14:creationId xmlns:p14="http://schemas.microsoft.com/office/powerpoint/2010/main" val="2445386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p:cNvGraphicFramePr>
          <p:nvPr>
            <p:extLst>
              <p:ext uri="{D42A27DB-BD31-4B8C-83A1-F6EECF244321}">
                <p14:modId xmlns:p14="http://schemas.microsoft.com/office/powerpoint/2010/main" val="4205539380"/>
              </p:ext>
            </p:extLst>
          </p:nvPr>
        </p:nvGraphicFramePr>
        <p:xfrm>
          <a:off x="107504" y="2564904"/>
          <a:ext cx="4176464" cy="3062288"/>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1295128" y="3140968"/>
            <a:ext cx="1872208" cy="261610"/>
          </a:xfrm>
          <a:prstGeom prst="rect">
            <a:avLst/>
          </a:prstGeom>
          <a:noFill/>
        </p:spPr>
        <p:txBody>
          <a:bodyPr wrap="square" rtlCol="0">
            <a:spAutoFit/>
          </a:bodyPr>
          <a:lstStyle/>
          <a:p>
            <a:r>
              <a:rPr lang="es-ES" sz="1100" dirty="0" smtClean="0"/>
              <a:t>Lim NECA, Guía OMS</a:t>
            </a:r>
            <a:endParaRPr lang="es-ES" sz="11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64904"/>
            <a:ext cx="4256087" cy="2670175"/>
          </a:xfrm>
          <a:prstGeom prst="rect">
            <a:avLst/>
          </a:prstGeom>
          <a:solidFill>
            <a:schemeClr val="bg1">
              <a:lumMod val="95000"/>
            </a:schemeClr>
          </a:solidFill>
          <a:ln>
            <a:noFill/>
          </a:ln>
          <a:effectLst/>
        </p:spPr>
      </p:pic>
      <p:sp>
        <p:nvSpPr>
          <p:cNvPr id="8" name="7 Elipse"/>
          <p:cNvSpPr/>
          <p:nvPr/>
        </p:nvSpPr>
        <p:spPr>
          <a:xfrm>
            <a:off x="395536" y="1268760"/>
            <a:ext cx="1872208"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Graficas por meses</a:t>
            </a:r>
            <a:endParaRPr lang="es-ES" dirty="0"/>
          </a:p>
        </p:txBody>
      </p:sp>
      <p:pic>
        <p:nvPicPr>
          <p:cNvPr id="2" name="1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67" y="2492896"/>
            <a:ext cx="4138601" cy="3316108"/>
          </a:xfrm>
          <a:prstGeom prst="rect">
            <a:avLst/>
          </a:prstGeom>
        </p:spPr>
      </p:pic>
      <p:sp>
        <p:nvSpPr>
          <p:cNvPr id="3" name="2 CuadroTexto"/>
          <p:cNvSpPr txBox="1"/>
          <p:nvPr/>
        </p:nvSpPr>
        <p:spPr>
          <a:xfrm>
            <a:off x="323528" y="2204864"/>
            <a:ext cx="3960440" cy="276999"/>
          </a:xfrm>
          <a:prstGeom prst="rect">
            <a:avLst/>
          </a:prstGeom>
          <a:noFill/>
        </p:spPr>
        <p:txBody>
          <a:bodyPr wrap="square" rtlCol="0">
            <a:spAutoFit/>
          </a:bodyPr>
          <a:lstStyle/>
          <a:p>
            <a:r>
              <a:rPr lang="es-ES" sz="1200" b="1" dirty="0" smtClean="0"/>
              <a:t>Concentración máxima en 8  horas de CO (mg/m3)</a:t>
            </a:r>
            <a:endParaRPr lang="es-ES" sz="1200" b="1" dirty="0"/>
          </a:p>
        </p:txBody>
      </p:sp>
      <p:pic>
        <p:nvPicPr>
          <p:cNvPr id="5" name="4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5110" y="2429949"/>
            <a:ext cx="4252977" cy="3379055"/>
          </a:xfrm>
          <a:prstGeom prst="rect">
            <a:avLst/>
          </a:prstGeom>
        </p:spPr>
      </p:pic>
      <p:sp>
        <p:nvSpPr>
          <p:cNvPr id="12" name="11 CuadroTexto"/>
          <p:cNvSpPr txBox="1"/>
          <p:nvPr/>
        </p:nvSpPr>
        <p:spPr>
          <a:xfrm>
            <a:off x="4788024" y="2122172"/>
            <a:ext cx="3600400" cy="276999"/>
          </a:xfrm>
          <a:prstGeom prst="rect">
            <a:avLst/>
          </a:prstGeom>
          <a:noFill/>
        </p:spPr>
        <p:txBody>
          <a:bodyPr wrap="square" rtlCol="0">
            <a:spAutoFit/>
          </a:bodyPr>
          <a:lstStyle>
            <a:defPPr>
              <a:defRPr lang="es-ES"/>
            </a:defPPr>
            <a:lvl1pPr>
              <a:defRPr sz="1200" b="1"/>
            </a:lvl1pPr>
          </a:lstStyle>
          <a:p>
            <a:r>
              <a:rPr lang="es-ES" dirty="0"/>
              <a:t>Concentración máxima horaria de </a:t>
            </a:r>
            <a:r>
              <a:rPr lang="es-ES" dirty="0" smtClean="0"/>
              <a:t>NO2 (ug/m3)</a:t>
            </a:r>
            <a:endParaRPr lang="es-ES" dirty="0"/>
          </a:p>
        </p:txBody>
      </p:sp>
      <p:sp>
        <p:nvSpPr>
          <p:cNvPr id="15" name="1 Título"/>
          <p:cNvSpPr>
            <a:spLocks noGrp="1"/>
          </p:cNvSpPr>
          <p:nvPr>
            <p:ph type="title"/>
          </p:nvPr>
        </p:nvSpPr>
        <p:spPr>
          <a:xfrm>
            <a:off x="683568" y="332656"/>
            <a:ext cx="7756263" cy="792088"/>
          </a:xfrm>
        </p:spPr>
        <p:txBody>
          <a:bodyPr/>
          <a:lstStyle/>
          <a:p>
            <a:r>
              <a:rPr lang="es-ES" sz="3200" dirty="0" smtClean="0"/>
              <a:t>Análisis Calidad de Aire</a:t>
            </a:r>
            <a:endParaRPr lang="es-ES" sz="3200" dirty="0"/>
          </a:p>
        </p:txBody>
      </p:sp>
    </p:spTree>
    <p:extLst>
      <p:ext uri="{BB962C8B-B14F-4D97-AF65-F5344CB8AC3E}">
        <p14:creationId xmlns:p14="http://schemas.microsoft.com/office/powerpoint/2010/main" val="345708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Elipse"/>
          <p:cNvSpPr/>
          <p:nvPr/>
        </p:nvSpPr>
        <p:spPr>
          <a:xfrm>
            <a:off x="395536" y="1268760"/>
            <a:ext cx="1872208"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Graficas por meses</a:t>
            </a:r>
            <a:endParaRPr lang="es-ES" dirty="0"/>
          </a:p>
        </p:txBody>
      </p:sp>
      <p:pic>
        <p:nvPicPr>
          <p:cNvPr id="2" name="1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77" y="2636912"/>
            <a:ext cx="4003873" cy="3418831"/>
          </a:xfrm>
          <a:prstGeom prst="rect">
            <a:avLst/>
          </a:prstGeom>
        </p:spPr>
      </p:pic>
      <p:sp>
        <p:nvSpPr>
          <p:cNvPr id="13" name="12 CuadroTexto"/>
          <p:cNvSpPr txBox="1"/>
          <p:nvPr/>
        </p:nvSpPr>
        <p:spPr>
          <a:xfrm>
            <a:off x="323528" y="2329135"/>
            <a:ext cx="3861822" cy="276999"/>
          </a:xfrm>
          <a:prstGeom prst="rect">
            <a:avLst/>
          </a:prstGeom>
          <a:noFill/>
        </p:spPr>
        <p:txBody>
          <a:bodyPr wrap="square" rtlCol="0">
            <a:spAutoFit/>
          </a:bodyPr>
          <a:lstStyle/>
          <a:p>
            <a:r>
              <a:rPr lang="es-ES" sz="1200" b="1" dirty="0"/>
              <a:t>Concentración promedio en 24 horas de </a:t>
            </a:r>
            <a:r>
              <a:rPr lang="es-ES" sz="1200" b="1" dirty="0" smtClean="0"/>
              <a:t>SO2 (ug/m3)</a:t>
            </a:r>
            <a:endParaRPr lang="es-ES" sz="1200" b="1" dirty="0"/>
          </a:p>
        </p:txBody>
      </p:sp>
      <p:pic>
        <p:nvPicPr>
          <p:cNvPr id="3" name="2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5" y="2636912"/>
            <a:ext cx="3829585" cy="2524478"/>
          </a:xfrm>
          <a:prstGeom prst="rect">
            <a:avLst/>
          </a:prstGeom>
        </p:spPr>
      </p:pic>
      <p:sp>
        <p:nvSpPr>
          <p:cNvPr id="15" name="14 CuadroTexto"/>
          <p:cNvSpPr txBox="1"/>
          <p:nvPr/>
        </p:nvSpPr>
        <p:spPr>
          <a:xfrm>
            <a:off x="4716015" y="2309933"/>
            <a:ext cx="3744416" cy="276999"/>
          </a:xfrm>
          <a:prstGeom prst="rect">
            <a:avLst/>
          </a:prstGeom>
          <a:noFill/>
        </p:spPr>
        <p:txBody>
          <a:bodyPr wrap="square" rtlCol="0">
            <a:spAutoFit/>
          </a:bodyPr>
          <a:lstStyle/>
          <a:p>
            <a:r>
              <a:rPr lang="es-ES" sz="1200" b="1" dirty="0"/>
              <a:t>Concentración máxima en 10 min de </a:t>
            </a:r>
            <a:r>
              <a:rPr lang="es-ES" sz="1200" b="1" dirty="0" smtClean="0"/>
              <a:t>SO2 (ug/m3)</a:t>
            </a:r>
            <a:endParaRPr lang="es-ES" sz="1200" b="1" dirty="0"/>
          </a:p>
        </p:txBody>
      </p:sp>
      <p:sp>
        <p:nvSpPr>
          <p:cNvPr id="18" name="1 Título"/>
          <p:cNvSpPr>
            <a:spLocks noGrp="1"/>
          </p:cNvSpPr>
          <p:nvPr>
            <p:ph type="title"/>
          </p:nvPr>
        </p:nvSpPr>
        <p:spPr>
          <a:xfrm>
            <a:off x="683568" y="332656"/>
            <a:ext cx="7756263" cy="792088"/>
          </a:xfrm>
        </p:spPr>
        <p:txBody>
          <a:bodyPr/>
          <a:lstStyle/>
          <a:p>
            <a:r>
              <a:rPr lang="es-ES" sz="3200" dirty="0" smtClean="0"/>
              <a:t>Análisis Calidad de Aire</a:t>
            </a:r>
            <a:endParaRPr lang="es-ES" sz="3200" dirty="0"/>
          </a:p>
        </p:txBody>
      </p:sp>
    </p:spTree>
    <p:extLst>
      <p:ext uri="{BB962C8B-B14F-4D97-AF65-F5344CB8AC3E}">
        <p14:creationId xmlns:p14="http://schemas.microsoft.com/office/powerpoint/2010/main" val="898381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67544" y="1397215"/>
            <a:ext cx="7560840" cy="879657"/>
            <a:chOff x="304800" y="39399"/>
            <a:chExt cx="4267200" cy="531360"/>
          </a:xfrm>
        </p:grpSpPr>
        <p:sp>
          <p:nvSpPr>
            <p:cNvPr id="5" name="4 Rectángulo redondeado"/>
            <p:cNvSpPr/>
            <p:nvPr/>
          </p:nvSpPr>
          <p:spPr>
            <a:xfrm>
              <a:off x="304800" y="39399"/>
              <a:ext cx="4267200" cy="531360"/>
            </a:xfrm>
            <a:prstGeom prst="roundRect">
              <a:avLst/>
            </a:prstGeom>
          </p:spPr>
          <p:style>
            <a:lnRef idx="1">
              <a:schemeClr val="accent1"/>
            </a:lnRef>
            <a:fillRef idx="2">
              <a:schemeClr val="accent1"/>
            </a:fillRef>
            <a:effectRef idx="1">
              <a:schemeClr val="accent1"/>
            </a:effectRef>
            <a:fontRef idx="minor">
              <a:schemeClr val="dk1"/>
            </a:fontRef>
          </p:style>
        </p:sp>
        <p:sp>
          <p:nvSpPr>
            <p:cNvPr id="6" name="5 Rectángulo"/>
            <p:cNvSpPr/>
            <p:nvPr/>
          </p:nvSpPr>
          <p:spPr>
            <a:xfrm>
              <a:off x="330739" y="65338"/>
              <a:ext cx="4215322" cy="479482"/>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2000" kern="1200" dirty="0" smtClean="0"/>
                <a:t>Realizar el tratamiento y análisis de los datos obtenidos de la estación de monitoreo</a:t>
              </a:r>
              <a:endParaRPr lang="es-ES" sz="2000" kern="1200" dirty="0"/>
            </a:p>
          </p:txBody>
        </p:sp>
      </p:grpSp>
      <p:grpSp>
        <p:nvGrpSpPr>
          <p:cNvPr id="7" name="6 Grupo"/>
          <p:cNvGrpSpPr/>
          <p:nvPr/>
        </p:nvGrpSpPr>
        <p:grpSpPr>
          <a:xfrm>
            <a:off x="1777982" y="2521656"/>
            <a:ext cx="7304438" cy="867329"/>
            <a:chOff x="304800" y="-25606"/>
            <a:chExt cx="4267200" cy="678961"/>
          </a:xfrm>
        </p:grpSpPr>
        <p:sp>
          <p:nvSpPr>
            <p:cNvPr id="8" name="7 Rectángulo redondeado"/>
            <p:cNvSpPr/>
            <p:nvPr/>
          </p:nvSpPr>
          <p:spPr>
            <a:xfrm>
              <a:off x="304800" y="-25606"/>
              <a:ext cx="4267200" cy="678960"/>
            </a:xfrm>
            <a:prstGeom prst="roundRect">
              <a:avLst/>
            </a:prstGeom>
          </p:spPr>
          <p:style>
            <a:lnRef idx="1">
              <a:schemeClr val="accent2"/>
            </a:lnRef>
            <a:fillRef idx="2">
              <a:schemeClr val="accent2"/>
            </a:fillRef>
            <a:effectRef idx="1">
              <a:schemeClr val="accent2"/>
            </a:effectRef>
            <a:fontRef idx="minor">
              <a:schemeClr val="dk1"/>
            </a:fontRef>
          </p:style>
        </p:sp>
        <p:sp>
          <p:nvSpPr>
            <p:cNvPr id="9" name="8 Rectángulo"/>
            <p:cNvSpPr/>
            <p:nvPr/>
          </p:nvSpPr>
          <p:spPr>
            <a:xfrm>
              <a:off x="337944" y="40683"/>
              <a:ext cx="4200912" cy="612672"/>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2000" kern="1200" dirty="0" smtClean="0"/>
                <a:t>Generar la rosa de los vientos con los datos meteorológicos</a:t>
              </a:r>
              <a:endParaRPr lang="es-ES" sz="2000" kern="1200" dirty="0"/>
            </a:p>
          </p:txBody>
        </p:sp>
      </p:grpSp>
      <p:grpSp>
        <p:nvGrpSpPr>
          <p:cNvPr id="10" name="9 Grupo"/>
          <p:cNvGrpSpPr/>
          <p:nvPr/>
        </p:nvGrpSpPr>
        <p:grpSpPr>
          <a:xfrm>
            <a:off x="476631" y="3622228"/>
            <a:ext cx="7551753" cy="958900"/>
            <a:chOff x="304800" y="6459"/>
            <a:chExt cx="4267200" cy="915120"/>
          </a:xfrm>
        </p:grpSpPr>
        <p:sp>
          <p:nvSpPr>
            <p:cNvPr id="11" name="10 Rectángulo redondeado"/>
            <p:cNvSpPr/>
            <p:nvPr/>
          </p:nvSpPr>
          <p:spPr>
            <a:xfrm>
              <a:off x="304800" y="6459"/>
              <a:ext cx="4267200" cy="915120"/>
            </a:xfrm>
            <a:prstGeom prst="roundRect">
              <a:avLst/>
            </a:prstGeom>
          </p:spPr>
          <p:style>
            <a:lnRef idx="1">
              <a:schemeClr val="accent4"/>
            </a:lnRef>
            <a:fillRef idx="2">
              <a:schemeClr val="accent4"/>
            </a:fillRef>
            <a:effectRef idx="1">
              <a:schemeClr val="accent4"/>
            </a:effectRef>
            <a:fontRef idx="minor">
              <a:schemeClr val="dk1"/>
            </a:fontRef>
          </p:style>
        </p:sp>
        <p:sp>
          <p:nvSpPr>
            <p:cNvPr id="12" name="11 Rectángulo"/>
            <p:cNvSpPr/>
            <p:nvPr/>
          </p:nvSpPr>
          <p:spPr>
            <a:xfrm>
              <a:off x="349472" y="51131"/>
              <a:ext cx="4177856" cy="825776"/>
            </a:xfrm>
            <a:prstGeom prst="rect">
              <a:avLst/>
            </a:prstGeom>
          </p:spPr>
          <p:style>
            <a:lnRef idx="1">
              <a:schemeClr val="accent4"/>
            </a:lnRef>
            <a:fillRef idx="2">
              <a:schemeClr val="accent4"/>
            </a:fillRef>
            <a:effectRef idx="1">
              <a:schemeClr val="accent4"/>
            </a:effectRef>
            <a:fontRef idx="minor">
              <a:schemeClr val="dk1"/>
            </a:fontRef>
          </p:style>
          <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kern="1200" dirty="0" smtClean="0"/>
                <a:t>Hacer un </a:t>
              </a:r>
              <a:r>
                <a:rPr lang="es-ES" sz="2000" kern="1200" dirty="0" smtClean="0"/>
                <a:t>reconocimiento del área de estudio para la correcta distribución de los puntos de muestreo de ruido</a:t>
              </a:r>
              <a:endParaRPr lang="es-ES" sz="2000" kern="1200" dirty="0"/>
            </a:p>
          </p:txBody>
        </p:sp>
      </p:grpSp>
      <p:grpSp>
        <p:nvGrpSpPr>
          <p:cNvPr id="13" name="12 Grupo"/>
          <p:cNvGrpSpPr/>
          <p:nvPr/>
        </p:nvGrpSpPr>
        <p:grpSpPr>
          <a:xfrm>
            <a:off x="1804066" y="4783642"/>
            <a:ext cx="7232430" cy="805598"/>
            <a:chOff x="304800" y="26979"/>
            <a:chExt cx="4267200" cy="1387440"/>
          </a:xfrm>
        </p:grpSpPr>
        <p:sp>
          <p:nvSpPr>
            <p:cNvPr id="14" name="13 Rectángulo redondeado"/>
            <p:cNvSpPr/>
            <p:nvPr/>
          </p:nvSpPr>
          <p:spPr>
            <a:xfrm>
              <a:off x="304800" y="26979"/>
              <a:ext cx="4267200" cy="1387440"/>
            </a:xfrm>
            <a:prstGeom prst="roundRect">
              <a:avLst/>
            </a:prstGeom>
          </p:spPr>
          <p:style>
            <a:lnRef idx="1">
              <a:schemeClr val="accent6"/>
            </a:lnRef>
            <a:fillRef idx="2">
              <a:schemeClr val="accent6"/>
            </a:fillRef>
            <a:effectRef idx="1">
              <a:schemeClr val="accent6"/>
            </a:effectRef>
            <a:fontRef idx="minor">
              <a:schemeClr val="dk1"/>
            </a:fontRef>
          </p:style>
        </p:sp>
        <p:sp>
          <p:nvSpPr>
            <p:cNvPr id="15" name="14 Rectángulo"/>
            <p:cNvSpPr/>
            <p:nvPr/>
          </p:nvSpPr>
          <p:spPr>
            <a:xfrm>
              <a:off x="372529" y="94708"/>
              <a:ext cx="4131742" cy="1251982"/>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2000" kern="1200" dirty="0" smtClean="0"/>
                <a:t>Analizar los datos de la medición de ruido </a:t>
              </a:r>
              <a:r>
                <a:rPr lang="es-ES" sz="2000" dirty="0"/>
                <a:t>y</a:t>
              </a:r>
              <a:r>
                <a:rPr lang="es-ES" sz="2000" kern="1200" dirty="0" smtClean="0"/>
                <a:t> generar los mapas </a:t>
              </a:r>
              <a:r>
                <a:rPr lang="es-ES" sz="2000" dirty="0" smtClean="0"/>
                <a:t>en</a:t>
              </a:r>
              <a:r>
                <a:rPr lang="es-ES" sz="2000" kern="1200" dirty="0" smtClean="0"/>
                <a:t> la zona de estudio</a:t>
              </a:r>
              <a:endParaRPr lang="es-ES" sz="2000" kern="1200" dirty="0"/>
            </a:p>
          </p:txBody>
        </p:sp>
      </p:grpSp>
      <p:grpSp>
        <p:nvGrpSpPr>
          <p:cNvPr id="16" name="15 Grupo"/>
          <p:cNvGrpSpPr/>
          <p:nvPr/>
        </p:nvGrpSpPr>
        <p:grpSpPr>
          <a:xfrm>
            <a:off x="481590" y="5832648"/>
            <a:ext cx="7978842" cy="908720"/>
            <a:chOff x="304800" y="733299"/>
            <a:chExt cx="4267200" cy="1918800"/>
          </a:xfrm>
        </p:grpSpPr>
        <p:sp>
          <p:nvSpPr>
            <p:cNvPr id="17" name="16 Rectángulo redondeado"/>
            <p:cNvSpPr/>
            <p:nvPr/>
          </p:nvSpPr>
          <p:spPr>
            <a:xfrm>
              <a:off x="304800" y="733299"/>
              <a:ext cx="4267200" cy="1918800"/>
            </a:xfrm>
            <a:prstGeom prst="roundRect">
              <a:avLst/>
            </a:prstGeom>
          </p:spPr>
          <p:style>
            <a:lnRef idx="1">
              <a:schemeClr val="accent3"/>
            </a:lnRef>
            <a:fillRef idx="2">
              <a:schemeClr val="accent3"/>
            </a:fillRef>
            <a:effectRef idx="1">
              <a:schemeClr val="accent3"/>
            </a:effectRef>
            <a:fontRef idx="minor">
              <a:schemeClr val="dk1"/>
            </a:fontRef>
          </p:style>
        </p:sp>
        <p:sp>
          <p:nvSpPr>
            <p:cNvPr id="18" name="17 Rectángulo"/>
            <p:cNvSpPr/>
            <p:nvPr/>
          </p:nvSpPr>
          <p:spPr>
            <a:xfrm>
              <a:off x="398468" y="826967"/>
              <a:ext cx="4079864" cy="1731464"/>
            </a:xfrm>
            <a:prstGeom prst="rect">
              <a:avLst/>
            </a:prstGeom>
          </p:spPr>
          <p:style>
            <a:lnRef idx="1">
              <a:schemeClr val="accent3"/>
            </a:lnRef>
            <a:fillRef idx="2">
              <a:schemeClr val="accent3"/>
            </a:fillRef>
            <a:effectRef idx="1">
              <a:schemeClr val="accent3"/>
            </a:effectRef>
            <a:fontRef idx="minor">
              <a:schemeClr val="dk1"/>
            </a:fontRef>
          </p:style>
          <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ES" sz="2000" kern="1200" dirty="0" smtClean="0"/>
                <a:t>Realizar el manual e implementar el plan de monitoreo y estudio de la calidad de aire y ruido del campus universitario</a:t>
              </a:r>
              <a:endParaRPr lang="es-ES" sz="2000" kern="1200" dirty="0"/>
            </a:p>
          </p:txBody>
        </p:sp>
      </p:grpSp>
      <p:sp>
        <p:nvSpPr>
          <p:cNvPr id="19" name="1 Título"/>
          <p:cNvSpPr>
            <a:spLocks noGrp="1"/>
          </p:cNvSpPr>
          <p:nvPr>
            <p:ph type="title"/>
          </p:nvPr>
        </p:nvSpPr>
        <p:spPr>
          <a:xfrm>
            <a:off x="639344" y="188640"/>
            <a:ext cx="7756263" cy="1054250"/>
          </a:xfrm>
        </p:spPr>
        <p:txBody>
          <a:bodyPr/>
          <a:lstStyle/>
          <a:p>
            <a:r>
              <a:rPr lang="es-ES" dirty="0" smtClean="0"/>
              <a:t>Objetivos</a:t>
            </a:r>
            <a:endParaRPr lang="es-ES" dirty="0"/>
          </a:p>
        </p:txBody>
      </p:sp>
    </p:spTree>
    <p:extLst>
      <p:ext uri="{BB962C8B-B14F-4D97-AF65-F5344CB8AC3E}">
        <p14:creationId xmlns:p14="http://schemas.microsoft.com/office/powerpoint/2010/main" val="1257386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anim calcmode="lin" valueType="num">
                                      <p:cBhvr>
                                        <p:cTn id="26" dur="500" fill="hold"/>
                                        <p:tgtEl>
                                          <p:spTgt spid="16"/>
                                        </p:tgtEl>
                                        <p:attrNameLst>
                                          <p:attrName>ppt_x</p:attrName>
                                        </p:attrNameLst>
                                      </p:cBhvr>
                                      <p:tavLst>
                                        <p:tav tm="0">
                                          <p:val>
                                            <p:strVal val="#ppt_x"/>
                                          </p:val>
                                        </p:tav>
                                        <p:tav tm="100000">
                                          <p:val>
                                            <p:strVal val="#ppt_x"/>
                                          </p:val>
                                        </p:tav>
                                      </p:tavLst>
                                    </p:anim>
                                    <p:anim calcmode="lin" valueType="num">
                                      <p:cBhvr>
                                        <p:cTn id="2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395536" y="1268760"/>
            <a:ext cx="1872208"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Graficas por meses</a:t>
            </a:r>
            <a:endParaRPr lang="es-ES" dirty="0"/>
          </a:p>
        </p:txBody>
      </p:sp>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708920"/>
            <a:ext cx="3816424" cy="3096345"/>
          </a:xfrm>
          <a:prstGeom prst="rect">
            <a:avLst/>
          </a:prstGeom>
        </p:spPr>
      </p:pic>
      <p:sp>
        <p:nvSpPr>
          <p:cNvPr id="10" name="9 CuadroTexto"/>
          <p:cNvSpPr txBox="1"/>
          <p:nvPr/>
        </p:nvSpPr>
        <p:spPr>
          <a:xfrm>
            <a:off x="323528" y="2314618"/>
            <a:ext cx="4104456" cy="276999"/>
          </a:xfrm>
          <a:prstGeom prst="rect">
            <a:avLst/>
          </a:prstGeom>
          <a:noFill/>
        </p:spPr>
        <p:txBody>
          <a:bodyPr wrap="square" rtlCol="0">
            <a:spAutoFit/>
          </a:bodyPr>
          <a:lstStyle>
            <a:defPPr>
              <a:defRPr lang="es-ES"/>
            </a:defPPr>
            <a:lvl1pPr>
              <a:defRPr sz="1200" b="1"/>
            </a:lvl1pPr>
          </a:lstStyle>
          <a:p>
            <a:r>
              <a:rPr lang="es-ES" dirty="0"/>
              <a:t>Concentración promedio en 24 horas de </a:t>
            </a:r>
            <a:r>
              <a:rPr lang="es-ES" dirty="0" smtClean="0"/>
              <a:t>PM2.5 (ug/m3)</a:t>
            </a:r>
            <a:endParaRPr lang="es-ES" dirty="0"/>
          </a:p>
        </p:txBody>
      </p:sp>
      <p:pic>
        <p:nvPicPr>
          <p:cNvPr id="3" name="2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518" y="2708919"/>
            <a:ext cx="4143954" cy="3096345"/>
          </a:xfrm>
          <a:prstGeom prst="rect">
            <a:avLst/>
          </a:prstGeom>
        </p:spPr>
      </p:pic>
      <p:sp>
        <p:nvSpPr>
          <p:cNvPr id="12" name="11 CuadroTexto"/>
          <p:cNvSpPr txBox="1"/>
          <p:nvPr/>
        </p:nvSpPr>
        <p:spPr>
          <a:xfrm>
            <a:off x="4676518" y="2329135"/>
            <a:ext cx="3960440" cy="276999"/>
          </a:xfrm>
          <a:prstGeom prst="rect">
            <a:avLst/>
          </a:prstGeom>
          <a:noFill/>
        </p:spPr>
        <p:txBody>
          <a:bodyPr wrap="square" rtlCol="0">
            <a:spAutoFit/>
          </a:bodyPr>
          <a:lstStyle>
            <a:defPPr>
              <a:defRPr lang="es-ES"/>
            </a:defPPr>
            <a:lvl1pPr>
              <a:defRPr sz="1200" b="1"/>
            </a:lvl1pPr>
          </a:lstStyle>
          <a:p>
            <a:r>
              <a:rPr lang="es-ES" dirty="0"/>
              <a:t>Concentración promedio en 24 horas de </a:t>
            </a:r>
            <a:r>
              <a:rPr lang="es-ES" dirty="0" smtClean="0"/>
              <a:t>PM10 (ug/m3)</a:t>
            </a:r>
            <a:endParaRPr lang="es-ES" dirty="0"/>
          </a:p>
        </p:txBody>
      </p:sp>
      <p:sp>
        <p:nvSpPr>
          <p:cNvPr id="19" name="1 Título"/>
          <p:cNvSpPr txBox="1">
            <a:spLocks/>
          </p:cNvSpPr>
          <p:nvPr/>
        </p:nvSpPr>
        <p:spPr>
          <a:xfrm>
            <a:off x="683568" y="332656"/>
            <a:ext cx="7756263"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smtClean="0"/>
              <a:t>Análisis Calidad de Aire</a:t>
            </a:r>
            <a:endParaRPr lang="es-ES" sz="3200" dirty="0"/>
          </a:p>
        </p:txBody>
      </p:sp>
    </p:spTree>
    <p:extLst>
      <p:ext uri="{BB962C8B-B14F-4D97-AF65-F5344CB8AC3E}">
        <p14:creationId xmlns:p14="http://schemas.microsoft.com/office/powerpoint/2010/main" val="3775881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475250" y="1288976"/>
            <a:ext cx="2944622"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Comportamiento diario </a:t>
            </a:r>
            <a:endParaRPr lang="es-ES" dirty="0"/>
          </a:p>
        </p:txBody>
      </p:sp>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5" y="2564904"/>
            <a:ext cx="4776599" cy="2488721"/>
          </a:xfrm>
          <a:prstGeom prst="rect">
            <a:avLst/>
          </a:prstGeom>
        </p:spPr>
      </p:pic>
      <p:sp>
        <p:nvSpPr>
          <p:cNvPr id="12" name="11 CuadroTexto"/>
          <p:cNvSpPr txBox="1"/>
          <p:nvPr/>
        </p:nvSpPr>
        <p:spPr>
          <a:xfrm>
            <a:off x="-7394" y="2287905"/>
            <a:ext cx="4694292" cy="276999"/>
          </a:xfrm>
          <a:prstGeom prst="rect">
            <a:avLst/>
          </a:prstGeom>
          <a:solidFill>
            <a:schemeClr val="bg1"/>
          </a:solidFill>
          <a:ln>
            <a:noFill/>
          </a:ln>
        </p:spPr>
        <p:txBody>
          <a:bodyPr wrap="square" rtlCol="0">
            <a:spAutoFit/>
          </a:bodyPr>
          <a:lstStyle/>
          <a:p>
            <a:r>
              <a:rPr lang="es-ES" sz="1200" b="1" dirty="0" smtClean="0"/>
              <a:t>Comportamiento diario del O</a:t>
            </a:r>
            <a:r>
              <a:rPr lang="es-ES" sz="1050" b="1" dirty="0" smtClean="0"/>
              <a:t>3 (ug/m3)</a:t>
            </a:r>
            <a:r>
              <a:rPr lang="es-ES" sz="1200" b="1" dirty="0" smtClean="0"/>
              <a:t>, del 1 al 8 de Octubre</a:t>
            </a:r>
            <a:endParaRPr lang="es-ES" sz="1200" b="1" dirty="0"/>
          </a:p>
        </p:txBody>
      </p:sp>
      <p:pic>
        <p:nvPicPr>
          <p:cNvPr id="3" name="2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898" y="2443634"/>
            <a:ext cx="4427984" cy="2641550"/>
          </a:xfrm>
          <a:prstGeom prst="rect">
            <a:avLst/>
          </a:prstGeom>
        </p:spPr>
      </p:pic>
      <p:sp>
        <p:nvSpPr>
          <p:cNvPr id="14" name="13 CuadroTexto"/>
          <p:cNvSpPr txBox="1"/>
          <p:nvPr/>
        </p:nvSpPr>
        <p:spPr>
          <a:xfrm>
            <a:off x="4714649" y="2276872"/>
            <a:ext cx="4393855" cy="461665"/>
          </a:xfrm>
          <a:prstGeom prst="rect">
            <a:avLst/>
          </a:prstGeom>
          <a:solidFill>
            <a:schemeClr val="bg1"/>
          </a:solidFill>
        </p:spPr>
        <p:txBody>
          <a:bodyPr wrap="square" rtlCol="0">
            <a:spAutoFit/>
          </a:bodyPr>
          <a:lstStyle/>
          <a:p>
            <a:r>
              <a:rPr lang="es-ES" sz="1200" b="1" dirty="0" smtClean="0"/>
              <a:t>Comportamiento diario de </a:t>
            </a:r>
            <a:r>
              <a:rPr lang="es-ES" sz="1200" b="1" dirty="0"/>
              <a:t> </a:t>
            </a:r>
            <a:r>
              <a:rPr lang="es-ES" sz="1200" b="1" dirty="0" smtClean="0"/>
              <a:t>T °C,  del 1 al 8 de Octubre</a:t>
            </a:r>
          </a:p>
          <a:p>
            <a:endParaRPr lang="es-ES" sz="1200" b="1" dirty="0"/>
          </a:p>
        </p:txBody>
      </p:sp>
      <p:sp>
        <p:nvSpPr>
          <p:cNvPr id="15" name="1 Título"/>
          <p:cNvSpPr>
            <a:spLocks noGrp="1"/>
          </p:cNvSpPr>
          <p:nvPr>
            <p:ph type="title"/>
          </p:nvPr>
        </p:nvSpPr>
        <p:spPr>
          <a:xfrm>
            <a:off x="683568" y="332656"/>
            <a:ext cx="7756263" cy="792088"/>
          </a:xfrm>
        </p:spPr>
        <p:txBody>
          <a:bodyPr/>
          <a:lstStyle/>
          <a:p>
            <a:r>
              <a:rPr lang="es-ES" sz="3200" dirty="0" smtClean="0"/>
              <a:t>Análisis Calidad de Aire</a:t>
            </a:r>
            <a:endParaRPr lang="es-ES" sz="3200" dirty="0"/>
          </a:p>
        </p:txBody>
      </p:sp>
    </p:spTree>
    <p:extLst>
      <p:ext uri="{BB962C8B-B14F-4D97-AF65-F5344CB8AC3E}">
        <p14:creationId xmlns:p14="http://schemas.microsoft.com/office/powerpoint/2010/main" val="32129592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475250" y="1288976"/>
            <a:ext cx="2944622"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Comportamiento diario </a:t>
            </a:r>
            <a:endParaRPr lang="es-ES" dirty="0"/>
          </a:p>
        </p:txBody>
      </p:sp>
      <p:sp>
        <p:nvSpPr>
          <p:cNvPr id="12" name="11 CuadroTexto"/>
          <p:cNvSpPr txBox="1"/>
          <p:nvPr/>
        </p:nvSpPr>
        <p:spPr>
          <a:xfrm>
            <a:off x="323528" y="2113111"/>
            <a:ext cx="3744416" cy="253916"/>
          </a:xfrm>
          <a:prstGeom prst="rect">
            <a:avLst/>
          </a:prstGeom>
          <a:noFill/>
        </p:spPr>
        <p:txBody>
          <a:bodyPr wrap="square" rtlCol="0">
            <a:spAutoFit/>
          </a:bodyPr>
          <a:lstStyle/>
          <a:p>
            <a:r>
              <a:rPr lang="es-ES" sz="1050" b="1" dirty="0" smtClean="0"/>
              <a:t>Comportamiento diario del CO (mg/m3), del 1 al 8 de Oct</a:t>
            </a:r>
            <a:endParaRPr lang="es-ES" sz="1050" b="1" dirty="0"/>
          </a:p>
        </p:txBody>
      </p:sp>
      <p:sp>
        <p:nvSpPr>
          <p:cNvPr id="14" name="13 CuadroTexto"/>
          <p:cNvSpPr txBox="1"/>
          <p:nvPr/>
        </p:nvSpPr>
        <p:spPr>
          <a:xfrm>
            <a:off x="4499991" y="2113110"/>
            <a:ext cx="3744415" cy="253916"/>
          </a:xfrm>
          <a:prstGeom prst="rect">
            <a:avLst/>
          </a:prstGeom>
          <a:noFill/>
        </p:spPr>
        <p:txBody>
          <a:bodyPr wrap="square" rtlCol="0">
            <a:spAutoFit/>
          </a:bodyPr>
          <a:lstStyle/>
          <a:p>
            <a:r>
              <a:rPr lang="es-ES" sz="1050" b="1" dirty="0" smtClean="0"/>
              <a:t>Comportamiento diario de NO2 (ug/m3),  del 1 al 8 de Oct</a:t>
            </a:r>
            <a:endParaRPr lang="es-ES" sz="1050" b="1" dirty="0"/>
          </a:p>
        </p:txBody>
      </p:sp>
      <p:pic>
        <p:nvPicPr>
          <p:cNvPr id="6" name="5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04" y="2390110"/>
            <a:ext cx="3439398" cy="1981549"/>
          </a:xfrm>
          <a:prstGeom prst="rect">
            <a:avLst/>
          </a:prstGeom>
        </p:spPr>
      </p:pic>
      <p:pic>
        <p:nvPicPr>
          <p:cNvPr id="7" name="6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390108"/>
            <a:ext cx="3600654" cy="1981551"/>
          </a:xfrm>
          <a:prstGeom prst="rect">
            <a:avLst/>
          </a:prstGeom>
        </p:spPr>
      </p:pic>
      <p:pic>
        <p:nvPicPr>
          <p:cNvPr id="8" name="7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03" y="4797152"/>
            <a:ext cx="3473038" cy="1981549"/>
          </a:xfrm>
          <a:prstGeom prst="rect">
            <a:avLst/>
          </a:prstGeom>
        </p:spPr>
      </p:pic>
      <p:sp>
        <p:nvSpPr>
          <p:cNvPr id="13" name="12 CuadroTexto"/>
          <p:cNvSpPr txBox="1"/>
          <p:nvPr/>
        </p:nvSpPr>
        <p:spPr>
          <a:xfrm>
            <a:off x="323274" y="4509120"/>
            <a:ext cx="3744670" cy="253916"/>
          </a:xfrm>
          <a:prstGeom prst="rect">
            <a:avLst/>
          </a:prstGeom>
          <a:noFill/>
        </p:spPr>
        <p:txBody>
          <a:bodyPr wrap="square" rtlCol="0">
            <a:spAutoFit/>
          </a:bodyPr>
          <a:lstStyle/>
          <a:p>
            <a:r>
              <a:rPr lang="es-ES" sz="1050" b="1" dirty="0" smtClean="0"/>
              <a:t>Comportamiento diario de SO2 (ug/m3),  del 1 al 8 de Oct</a:t>
            </a:r>
            <a:endParaRPr lang="es-ES" sz="1050" b="1" dirty="0"/>
          </a:p>
        </p:txBody>
      </p:sp>
      <p:pic>
        <p:nvPicPr>
          <p:cNvPr id="10" name="9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4786119"/>
            <a:ext cx="3600654" cy="1981551"/>
          </a:xfrm>
          <a:prstGeom prst="rect">
            <a:avLst/>
          </a:prstGeom>
        </p:spPr>
      </p:pic>
      <p:sp>
        <p:nvSpPr>
          <p:cNvPr id="15" name="14 CuadroTexto"/>
          <p:cNvSpPr txBox="1"/>
          <p:nvPr/>
        </p:nvSpPr>
        <p:spPr>
          <a:xfrm>
            <a:off x="4424758" y="4509119"/>
            <a:ext cx="3819649" cy="253916"/>
          </a:xfrm>
          <a:prstGeom prst="rect">
            <a:avLst/>
          </a:prstGeom>
          <a:noFill/>
        </p:spPr>
        <p:txBody>
          <a:bodyPr wrap="square" rtlCol="0">
            <a:spAutoFit/>
          </a:bodyPr>
          <a:lstStyle>
            <a:defPPr>
              <a:defRPr lang="es-ES"/>
            </a:defPPr>
            <a:lvl1pPr>
              <a:defRPr sz="1050" b="1"/>
            </a:lvl1pPr>
          </a:lstStyle>
          <a:p>
            <a:r>
              <a:rPr lang="es-ES" dirty="0"/>
              <a:t>Comportamiento diario de PM2.5,  del 23 al 31 de Oct</a:t>
            </a:r>
          </a:p>
        </p:txBody>
      </p:sp>
      <p:sp>
        <p:nvSpPr>
          <p:cNvPr id="17" name="1 Título"/>
          <p:cNvSpPr>
            <a:spLocks noGrp="1"/>
          </p:cNvSpPr>
          <p:nvPr>
            <p:ph type="title"/>
          </p:nvPr>
        </p:nvSpPr>
        <p:spPr>
          <a:xfrm>
            <a:off x="683568" y="332656"/>
            <a:ext cx="7756263" cy="792088"/>
          </a:xfrm>
        </p:spPr>
        <p:txBody>
          <a:bodyPr/>
          <a:lstStyle/>
          <a:p>
            <a:r>
              <a:rPr lang="es-ES" sz="3200" dirty="0" smtClean="0"/>
              <a:t>Análisis Calidad de Aire</a:t>
            </a:r>
            <a:endParaRPr lang="es-ES" sz="3200" dirty="0"/>
          </a:p>
        </p:txBody>
      </p:sp>
    </p:spTree>
    <p:extLst>
      <p:ext uri="{BB962C8B-B14F-4D97-AF65-F5344CB8AC3E}">
        <p14:creationId xmlns:p14="http://schemas.microsoft.com/office/powerpoint/2010/main" val="3289682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475250" y="1288976"/>
            <a:ext cx="2944622" cy="5760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Comportamiento diario </a:t>
            </a:r>
            <a:endParaRPr lang="es-ES" dirty="0"/>
          </a:p>
        </p:txBody>
      </p:sp>
      <p:pic>
        <p:nvPicPr>
          <p:cNvPr id="6" name="5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04" y="2390110"/>
            <a:ext cx="3439398" cy="1981549"/>
          </a:xfrm>
          <a:prstGeom prst="rect">
            <a:avLst/>
          </a:prstGeom>
        </p:spPr>
      </p:pic>
      <p:pic>
        <p:nvPicPr>
          <p:cNvPr id="7" name="6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390108"/>
            <a:ext cx="3600654" cy="1981551"/>
          </a:xfrm>
          <a:prstGeom prst="rect">
            <a:avLst/>
          </a:prstGeom>
        </p:spPr>
      </p:pic>
      <p:pic>
        <p:nvPicPr>
          <p:cNvPr id="8" name="7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03" y="4797152"/>
            <a:ext cx="3473038" cy="1981549"/>
          </a:xfrm>
          <a:prstGeom prst="rect">
            <a:avLst/>
          </a:prstGeom>
        </p:spPr>
      </p:pic>
      <p:sp>
        <p:nvSpPr>
          <p:cNvPr id="15" name="14 CuadroTexto"/>
          <p:cNvSpPr txBox="1"/>
          <p:nvPr/>
        </p:nvSpPr>
        <p:spPr>
          <a:xfrm>
            <a:off x="4424758" y="4509119"/>
            <a:ext cx="4035674" cy="276999"/>
          </a:xfrm>
          <a:prstGeom prst="rect">
            <a:avLst/>
          </a:prstGeom>
          <a:noFill/>
        </p:spPr>
        <p:txBody>
          <a:bodyPr wrap="square" rtlCol="0">
            <a:spAutoFit/>
          </a:bodyPr>
          <a:lstStyle/>
          <a:p>
            <a:r>
              <a:rPr lang="es-ES" sz="1050" b="1" dirty="0"/>
              <a:t>Comportamiento</a:t>
            </a:r>
            <a:r>
              <a:rPr lang="es-ES" sz="1200" dirty="0" smtClean="0"/>
              <a:t> </a:t>
            </a:r>
            <a:r>
              <a:rPr lang="es-ES" sz="1050" b="1" dirty="0"/>
              <a:t>diario de </a:t>
            </a:r>
            <a:r>
              <a:rPr lang="es-ES" sz="1050" b="1" dirty="0" smtClean="0"/>
              <a:t>PM10 (ug/m3),  </a:t>
            </a:r>
            <a:r>
              <a:rPr lang="es-ES" sz="1050" b="1" dirty="0"/>
              <a:t>del 15 al 22 de Oct</a:t>
            </a:r>
          </a:p>
        </p:txBody>
      </p:sp>
      <p:pic>
        <p:nvPicPr>
          <p:cNvPr id="2" name="1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992" y="4775881"/>
            <a:ext cx="3600654" cy="2002819"/>
          </a:xfrm>
          <a:prstGeom prst="rect">
            <a:avLst/>
          </a:prstGeom>
        </p:spPr>
      </p:pic>
      <p:sp>
        <p:nvSpPr>
          <p:cNvPr id="16" name="1 Título"/>
          <p:cNvSpPr>
            <a:spLocks noGrp="1"/>
          </p:cNvSpPr>
          <p:nvPr>
            <p:ph type="title"/>
          </p:nvPr>
        </p:nvSpPr>
        <p:spPr>
          <a:xfrm>
            <a:off x="683568" y="332656"/>
            <a:ext cx="7756263" cy="792088"/>
          </a:xfrm>
        </p:spPr>
        <p:txBody>
          <a:bodyPr/>
          <a:lstStyle/>
          <a:p>
            <a:r>
              <a:rPr lang="es-ES" sz="3200" dirty="0" smtClean="0"/>
              <a:t>Análisis Calidad de Aire</a:t>
            </a:r>
            <a:endParaRPr lang="es-ES" sz="3200" dirty="0"/>
          </a:p>
        </p:txBody>
      </p:sp>
      <p:sp>
        <p:nvSpPr>
          <p:cNvPr id="17" name="16 CuadroTexto"/>
          <p:cNvSpPr txBox="1"/>
          <p:nvPr/>
        </p:nvSpPr>
        <p:spPr>
          <a:xfrm>
            <a:off x="323528" y="2113111"/>
            <a:ext cx="3744416" cy="253916"/>
          </a:xfrm>
          <a:prstGeom prst="rect">
            <a:avLst/>
          </a:prstGeom>
          <a:noFill/>
        </p:spPr>
        <p:txBody>
          <a:bodyPr wrap="square" rtlCol="0">
            <a:spAutoFit/>
          </a:bodyPr>
          <a:lstStyle/>
          <a:p>
            <a:r>
              <a:rPr lang="es-ES" sz="1050" b="1" dirty="0" smtClean="0"/>
              <a:t>Comportamiento diario del CO (mg/m3), del 1 al 8 de Oct</a:t>
            </a:r>
            <a:endParaRPr lang="es-ES" sz="1050" b="1" dirty="0"/>
          </a:p>
        </p:txBody>
      </p:sp>
      <p:sp>
        <p:nvSpPr>
          <p:cNvPr id="18" name="17 CuadroTexto"/>
          <p:cNvSpPr txBox="1"/>
          <p:nvPr/>
        </p:nvSpPr>
        <p:spPr>
          <a:xfrm>
            <a:off x="4499992" y="2113110"/>
            <a:ext cx="3744416" cy="253916"/>
          </a:xfrm>
          <a:prstGeom prst="rect">
            <a:avLst/>
          </a:prstGeom>
          <a:noFill/>
        </p:spPr>
        <p:txBody>
          <a:bodyPr wrap="square" rtlCol="0">
            <a:spAutoFit/>
          </a:bodyPr>
          <a:lstStyle/>
          <a:p>
            <a:r>
              <a:rPr lang="es-ES" sz="1050" b="1" dirty="0" smtClean="0"/>
              <a:t>Comportamiento diario de NO2 (ug/m3),  del 1 al 8 de Oct</a:t>
            </a:r>
            <a:endParaRPr lang="es-ES" sz="1050" b="1" dirty="0"/>
          </a:p>
        </p:txBody>
      </p:sp>
      <p:sp>
        <p:nvSpPr>
          <p:cNvPr id="19" name="18 CuadroTexto"/>
          <p:cNvSpPr txBox="1"/>
          <p:nvPr/>
        </p:nvSpPr>
        <p:spPr>
          <a:xfrm>
            <a:off x="323274" y="4509120"/>
            <a:ext cx="3744670" cy="253916"/>
          </a:xfrm>
          <a:prstGeom prst="rect">
            <a:avLst/>
          </a:prstGeom>
          <a:noFill/>
        </p:spPr>
        <p:txBody>
          <a:bodyPr wrap="square" rtlCol="0">
            <a:spAutoFit/>
          </a:bodyPr>
          <a:lstStyle/>
          <a:p>
            <a:r>
              <a:rPr lang="es-ES" sz="1050" b="1" dirty="0" smtClean="0"/>
              <a:t>Comportamiento diario de SO2 (ug/m3),  del 1 al 8 de Oct</a:t>
            </a:r>
            <a:endParaRPr lang="es-ES" sz="1050" b="1" dirty="0"/>
          </a:p>
        </p:txBody>
      </p:sp>
    </p:spTree>
    <p:extLst>
      <p:ext uri="{BB962C8B-B14F-4D97-AF65-F5344CB8AC3E}">
        <p14:creationId xmlns:p14="http://schemas.microsoft.com/office/powerpoint/2010/main" val="47915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06557" y="1340768"/>
            <a:ext cx="2941307"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Análisis meteorológico </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2472402659"/>
              </p:ext>
            </p:extLst>
          </p:nvPr>
        </p:nvGraphicFramePr>
        <p:xfrm>
          <a:off x="1187623" y="2420886"/>
          <a:ext cx="6912768" cy="3971881"/>
        </p:xfrm>
        <a:graphic>
          <a:graphicData uri="http://schemas.openxmlformats.org/drawingml/2006/table">
            <a:tbl>
              <a:tblPr firstRow="1" firstCol="1" bandRow="1">
                <a:tableStyleId>{E8034E78-7F5D-4C2E-B375-FC64B27BC917}</a:tableStyleId>
              </a:tblPr>
              <a:tblGrid>
                <a:gridCol w="2734723"/>
                <a:gridCol w="1274537"/>
                <a:gridCol w="1451754"/>
                <a:gridCol w="1451754"/>
              </a:tblGrid>
              <a:tr h="648073">
                <a:tc>
                  <a:txBody>
                    <a:bodyPr/>
                    <a:lstStyle/>
                    <a:p>
                      <a:pPr indent="180340" algn="l">
                        <a:lnSpc>
                          <a:spcPct val="150000"/>
                        </a:lnSpc>
                        <a:spcAft>
                          <a:spcPts val="0"/>
                        </a:spcAft>
                      </a:pPr>
                      <a:r>
                        <a:rPr lang="es-ES" sz="1600" dirty="0">
                          <a:effectLst/>
                        </a:rPr>
                        <a:t>Meses</a:t>
                      </a:r>
                      <a:endParaRPr lang="es-ES" sz="1600" dirty="0">
                        <a:effectLst/>
                        <a:latin typeface="Arial"/>
                        <a:ea typeface="Calibri"/>
                        <a:cs typeface="Times New Roman"/>
                      </a:endParaRPr>
                    </a:p>
                  </a:txBody>
                  <a:tcPr marL="57033" marR="57033" marT="0" marB="0"/>
                </a:tc>
                <a:tc>
                  <a:txBody>
                    <a:bodyPr/>
                    <a:lstStyle/>
                    <a:p>
                      <a:pPr indent="180340" algn="l">
                        <a:lnSpc>
                          <a:spcPct val="150000"/>
                        </a:lnSpc>
                        <a:spcAft>
                          <a:spcPts val="0"/>
                        </a:spcAft>
                      </a:pPr>
                      <a:r>
                        <a:rPr lang="es-ES" sz="1600">
                          <a:effectLst/>
                        </a:rPr>
                        <a:t>Promedio</a:t>
                      </a:r>
                      <a:endParaRPr lang="es-ES" sz="1600">
                        <a:effectLst/>
                        <a:latin typeface="Arial"/>
                        <a:ea typeface="Calibri"/>
                        <a:cs typeface="Times New Roman"/>
                      </a:endParaRPr>
                    </a:p>
                  </a:txBody>
                  <a:tcPr marL="57033" marR="57033" marT="0" marB="0"/>
                </a:tc>
                <a:tc>
                  <a:txBody>
                    <a:bodyPr/>
                    <a:lstStyle/>
                    <a:p>
                      <a:pPr indent="180340" algn="l">
                        <a:lnSpc>
                          <a:spcPct val="150000"/>
                        </a:lnSpc>
                        <a:spcAft>
                          <a:spcPts val="0"/>
                        </a:spcAft>
                      </a:pPr>
                      <a:r>
                        <a:rPr lang="es-ES" sz="1600">
                          <a:effectLst/>
                        </a:rPr>
                        <a:t>Máximo</a:t>
                      </a:r>
                      <a:endParaRPr lang="es-ES" sz="1600">
                        <a:effectLst/>
                        <a:latin typeface="Arial"/>
                        <a:ea typeface="Calibri"/>
                        <a:cs typeface="Times New Roman"/>
                      </a:endParaRPr>
                    </a:p>
                  </a:txBody>
                  <a:tcPr marL="57033" marR="57033" marT="0" marB="0"/>
                </a:tc>
                <a:tc>
                  <a:txBody>
                    <a:bodyPr/>
                    <a:lstStyle/>
                    <a:p>
                      <a:pPr indent="180340" algn="l">
                        <a:lnSpc>
                          <a:spcPct val="150000"/>
                        </a:lnSpc>
                        <a:spcAft>
                          <a:spcPts val="0"/>
                        </a:spcAft>
                      </a:pPr>
                      <a:r>
                        <a:rPr lang="es-ES" sz="1600">
                          <a:effectLst/>
                        </a:rPr>
                        <a:t>Mínimo</a:t>
                      </a:r>
                      <a:endParaRPr lang="es-ES" sz="1600">
                        <a:effectLst/>
                        <a:latin typeface="Arial"/>
                        <a:ea typeface="Calibri"/>
                        <a:cs typeface="Times New Roman"/>
                      </a:endParaRPr>
                    </a:p>
                  </a:txBody>
                  <a:tcPr marL="57033" marR="57033" marT="0" marB="0"/>
                </a:tc>
              </a:tr>
              <a:tr h="432048">
                <a:tc>
                  <a:txBody>
                    <a:bodyPr/>
                    <a:lstStyle/>
                    <a:p>
                      <a:pPr indent="180340" algn="l">
                        <a:lnSpc>
                          <a:spcPct val="150000"/>
                        </a:lnSpc>
                        <a:spcAft>
                          <a:spcPts val="0"/>
                        </a:spcAft>
                      </a:pPr>
                      <a:r>
                        <a:rPr lang="es-ES" sz="1600" dirty="0">
                          <a:solidFill>
                            <a:schemeClr val="tx1"/>
                          </a:solidFill>
                          <a:effectLst/>
                        </a:rPr>
                        <a:t>Octubre</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18,07</a:t>
                      </a:r>
                      <a:endParaRPr lang="es-ES" sz="160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27,25</a:t>
                      </a:r>
                      <a:endParaRPr lang="es-ES" sz="160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dirty="0">
                          <a:solidFill>
                            <a:schemeClr val="tx1"/>
                          </a:solidFill>
                          <a:effectLst/>
                        </a:rPr>
                        <a:t>9,83</a:t>
                      </a:r>
                      <a:endParaRPr lang="es-ES" sz="1600" dirty="0">
                        <a:solidFill>
                          <a:schemeClr val="tx1"/>
                        </a:solidFill>
                        <a:effectLst/>
                        <a:latin typeface="Arial"/>
                        <a:ea typeface="Calibri"/>
                        <a:cs typeface="Times New Roman"/>
                      </a:endParaRPr>
                    </a:p>
                  </a:txBody>
                  <a:tcPr marL="57033" marR="57033" marT="0" marB="0"/>
                </a:tc>
              </a:tr>
              <a:tr h="432048">
                <a:tc>
                  <a:txBody>
                    <a:bodyPr/>
                    <a:lstStyle/>
                    <a:p>
                      <a:pPr indent="180340" algn="l">
                        <a:lnSpc>
                          <a:spcPct val="150000"/>
                        </a:lnSpc>
                        <a:spcAft>
                          <a:spcPts val="0"/>
                        </a:spcAft>
                      </a:pPr>
                      <a:r>
                        <a:rPr lang="es-ES" sz="1600" dirty="0">
                          <a:solidFill>
                            <a:schemeClr val="tx1"/>
                          </a:solidFill>
                          <a:effectLst/>
                        </a:rPr>
                        <a:t>Noviembre</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dirty="0">
                          <a:solidFill>
                            <a:schemeClr val="tx1"/>
                          </a:solidFill>
                          <a:effectLst/>
                        </a:rPr>
                        <a:t>18,61</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29,14</a:t>
                      </a:r>
                      <a:endParaRPr lang="es-ES" sz="160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dirty="0">
                          <a:solidFill>
                            <a:schemeClr val="tx1"/>
                          </a:solidFill>
                          <a:effectLst/>
                        </a:rPr>
                        <a:t>10,11</a:t>
                      </a:r>
                      <a:endParaRPr lang="es-ES" sz="1600" dirty="0">
                        <a:solidFill>
                          <a:schemeClr val="tx1"/>
                        </a:solidFill>
                        <a:effectLst/>
                        <a:latin typeface="Arial"/>
                        <a:ea typeface="Calibri"/>
                        <a:cs typeface="Times New Roman"/>
                      </a:endParaRPr>
                    </a:p>
                  </a:txBody>
                  <a:tcPr marL="57033" marR="57033" marT="0" marB="0"/>
                </a:tc>
              </a:tr>
              <a:tr h="432048">
                <a:tc>
                  <a:txBody>
                    <a:bodyPr/>
                    <a:lstStyle/>
                    <a:p>
                      <a:pPr indent="180340" algn="l">
                        <a:lnSpc>
                          <a:spcPct val="150000"/>
                        </a:lnSpc>
                        <a:spcAft>
                          <a:spcPts val="0"/>
                        </a:spcAft>
                      </a:pPr>
                      <a:r>
                        <a:rPr lang="es-ES" sz="1600" dirty="0">
                          <a:solidFill>
                            <a:schemeClr val="tx1"/>
                          </a:solidFill>
                          <a:effectLst/>
                        </a:rPr>
                        <a:t>Diciembre</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dirty="0">
                          <a:solidFill>
                            <a:schemeClr val="tx1"/>
                          </a:solidFill>
                          <a:effectLst/>
                        </a:rPr>
                        <a:t>18,66</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dirty="0">
                          <a:solidFill>
                            <a:schemeClr val="tx1"/>
                          </a:solidFill>
                          <a:effectLst/>
                        </a:rPr>
                        <a:t>28,41</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9,39</a:t>
                      </a:r>
                      <a:endParaRPr lang="es-ES" sz="1600">
                        <a:solidFill>
                          <a:schemeClr val="tx1"/>
                        </a:solidFill>
                        <a:effectLst/>
                        <a:latin typeface="Arial"/>
                        <a:ea typeface="Calibri"/>
                        <a:cs typeface="Times New Roman"/>
                      </a:endParaRPr>
                    </a:p>
                  </a:txBody>
                  <a:tcPr marL="57033" marR="57033" marT="0" marB="0"/>
                </a:tc>
              </a:tr>
              <a:tr h="432048">
                <a:tc>
                  <a:txBody>
                    <a:bodyPr/>
                    <a:lstStyle/>
                    <a:p>
                      <a:pPr indent="180340" algn="l">
                        <a:lnSpc>
                          <a:spcPct val="150000"/>
                        </a:lnSpc>
                        <a:spcAft>
                          <a:spcPts val="0"/>
                        </a:spcAft>
                      </a:pPr>
                      <a:r>
                        <a:rPr lang="es-ES" sz="1600" dirty="0">
                          <a:solidFill>
                            <a:schemeClr val="tx1"/>
                          </a:solidFill>
                          <a:effectLst/>
                        </a:rPr>
                        <a:t>Enero</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18,98</a:t>
                      </a:r>
                      <a:endParaRPr lang="es-ES" sz="160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dirty="0">
                          <a:solidFill>
                            <a:schemeClr val="tx1"/>
                          </a:solidFill>
                          <a:effectLst/>
                        </a:rPr>
                        <a:t>28,57</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10,39</a:t>
                      </a:r>
                      <a:endParaRPr lang="es-ES" sz="1600">
                        <a:solidFill>
                          <a:schemeClr val="tx1"/>
                        </a:solidFill>
                        <a:effectLst/>
                        <a:latin typeface="Arial"/>
                        <a:ea typeface="Calibri"/>
                        <a:cs typeface="Times New Roman"/>
                      </a:endParaRPr>
                    </a:p>
                  </a:txBody>
                  <a:tcPr marL="57033" marR="57033" marT="0" marB="0"/>
                </a:tc>
              </a:tr>
              <a:tr h="432048">
                <a:tc>
                  <a:txBody>
                    <a:bodyPr/>
                    <a:lstStyle/>
                    <a:p>
                      <a:pPr indent="180340" algn="l">
                        <a:lnSpc>
                          <a:spcPct val="150000"/>
                        </a:lnSpc>
                        <a:spcAft>
                          <a:spcPts val="0"/>
                        </a:spcAft>
                      </a:pPr>
                      <a:r>
                        <a:rPr lang="es-ES" sz="1600" dirty="0">
                          <a:solidFill>
                            <a:schemeClr val="tx1"/>
                          </a:solidFill>
                          <a:effectLst/>
                        </a:rPr>
                        <a:t>Total </a:t>
                      </a:r>
                      <a:r>
                        <a:rPr lang="es-ES" sz="1600" dirty="0" smtClean="0">
                          <a:solidFill>
                            <a:schemeClr val="tx1"/>
                          </a:solidFill>
                          <a:effectLst/>
                        </a:rPr>
                        <a:t>mensual</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18,58</a:t>
                      </a:r>
                      <a:endParaRPr lang="es-ES" sz="160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dirty="0">
                          <a:solidFill>
                            <a:schemeClr val="tx1"/>
                          </a:solidFill>
                          <a:effectLst/>
                        </a:rPr>
                        <a:t>29,14</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dirty="0">
                          <a:solidFill>
                            <a:schemeClr val="tx1"/>
                          </a:solidFill>
                          <a:effectLst/>
                        </a:rPr>
                        <a:t>9,39</a:t>
                      </a:r>
                      <a:endParaRPr lang="es-ES" sz="1600" dirty="0">
                        <a:solidFill>
                          <a:schemeClr val="tx1"/>
                        </a:solidFill>
                        <a:effectLst/>
                        <a:latin typeface="Arial"/>
                        <a:ea typeface="Calibri"/>
                        <a:cs typeface="Times New Roman"/>
                      </a:endParaRPr>
                    </a:p>
                  </a:txBody>
                  <a:tcPr marL="57033" marR="57033" marT="0" marB="0"/>
                </a:tc>
              </a:tr>
              <a:tr h="432048">
                <a:tc>
                  <a:txBody>
                    <a:bodyPr/>
                    <a:lstStyle/>
                    <a:p>
                      <a:pPr indent="180340" algn="just">
                        <a:lnSpc>
                          <a:spcPct val="150000"/>
                        </a:lnSpc>
                        <a:spcAft>
                          <a:spcPts val="0"/>
                        </a:spcAft>
                      </a:pPr>
                      <a:r>
                        <a:rPr lang="es-ES" sz="1600" dirty="0">
                          <a:solidFill>
                            <a:schemeClr val="tx1"/>
                          </a:solidFill>
                          <a:effectLst/>
                        </a:rPr>
                        <a:t>Multianual </a:t>
                      </a:r>
                      <a:r>
                        <a:rPr lang="es-ES" sz="1600" dirty="0" smtClean="0">
                          <a:solidFill>
                            <a:schemeClr val="tx1"/>
                          </a:solidFill>
                          <a:effectLst/>
                        </a:rPr>
                        <a:t>2008-2013</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15,61</a:t>
                      </a:r>
                      <a:endParaRPr lang="es-ES" sz="160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27,87</a:t>
                      </a:r>
                      <a:endParaRPr lang="es-ES" sz="160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dirty="0">
                          <a:solidFill>
                            <a:schemeClr val="tx1"/>
                          </a:solidFill>
                          <a:effectLst/>
                        </a:rPr>
                        <a:t>3,47</a:t>
                      </a:r>
                      <a:endParaRPr lang="es-ES" sz="1600" dirty="0">
                        <a:solidFill>
                          <a:schemeClr val="tx1"/>
                        </a:solidFill>
                        <a:effectLst/>
                        <a:latin typeface="Arial"/>
                        <a:ea typeface="Calibri"/>
                        <a:cs typeface="Times New Roman"/>
                      </a:endParaRPr>
                    </a:p>
                  </a:txBody>
                  <a:tcPr marL="57033" marR="57033" marT="0" marB="0"/>
                </a:tc>
              </a:tr>
              <a:tr h="432048">
                <a:tc>
                  <a:txBody>
                    <a:bodyPr/>
                    <a:lstStyle/>
                    <a:p>
                      <a:pPr indent="180340" algn="l">
                        <a:lnSpc>
                          <a:spcPct val="150000"/>
                        </a:lnSpc>
                        <a:spcAft>
                          <a:spcPts val="0"/>
                        </a:spcAft>
                      </a:pPr>
                      <a:r>
                        <a:rPr lang="es-ES" sz="1600" dirty="0">
                          <a:solidFill>
                            <a:schemeClr val="tx1"/>
                          </a:solidFill>
                          <a:effectLst/>
                        </a:rPr>
                        <a:t>Oct-Ene </a:t>
                      </a:r>
                      <a:r>
                        <a:rPr lang="es-ES" sz="1600" dirty="0" smtClean="0">
                          <a:solidFill>
                            <a:schemeClr val="tx1"/>
                          </a:solidFill>
                          <a:effectLst/>
                        </a:rPr>
                        <a:t>estación</a:t>
                      </a:r>
                      <a:r>
                        <a:rPr lang="es-ES" sz="1600" baseline="0" dirty="0" smtClean="0">
                          <a:solidFill>
                            <a:schemeClr val="tx1"/>
                          </a:solidFill>
                          <a:effectLst/>
                        </a:rPr>
                        <a:t> </a:t>
                      </a:r>
                      <a:r>
                        <a:rPr lang="es-ES" sz="1600" dirty="0" smtClean="0">
                          <a:solidFill>
                            <a:schemeClr val="tx1"/>
                          </a:solidFill>
                          <a:effectLst/>
                        </a:rPr>
                        <a:t>“Los Chillos</a:t>
                      </a:r>
                      <a:r>
                        <a:rPr lang="es-ES" sz="1600" dirty="0">
                          <a:solidFill>
                            <a:schemeClr val="tx1"/>
                          </a:solidFill>
                          <a:effectLst/>
                        </a:rPr>
                        <a:t>”</a:t>
                      </a:r>
                      <a:endParaRPr lang="es-ES" sz="1600" dirty="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16,18</a:t>
                      </a:r>
                      <a:endParaRPr lang="es-ES" sz="160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a:solidFill>
                            <a:schemeClr val="tx1"/>
                          </a:solidFill>
                          <a:effectLst/>
                        </a:rPr>
                        <a:t>27,50</a:t>
                      </a:r>
                      <a:endParaRPr lang="es-ES" sz="1600">
                        <a:solidFill>
                          <a:schemeClr val="tx1"/>
                        </a:solidFill>
                        <a:effectLst/>
                        <a:latin typeface="Arial"/>
                        <a:ea typeface="Calibri"/>
                        <a:cs typeface="Times New Roman"/>
                      </a:endParaRPr>
                    </a:p>
                  </a:txBody>
                  <a:tcPr marL="57033" marR="57033" marT="0" marB="0"/>
                </a:tc>
                <a:tc>
                  <a:txBody>
                    <a:bodyPr/>
                    <a:lstStyle/>
                    <a:p>
                      <a:pPr indent="180340" algn="r">
                        <a:lnSpc>
                          <a:spcPct val="150000"/>
                        </a:lnSpc>
                        <a:spcAft>
                          <a:spcPts val="0"/>
                        </a:spcAft>
                      </a:pPr>
                      <a:r>
                        <a:rPr lang="es-ES" sz="1600" dirty="0">
                          <a:solidFill>
                            <a:schemeClr val="tx1"/>
                          </a:solidFill>
                          <a:effectLst/>
                        </a:rPr>
                        <a:t>7,62</a:t>
                      </a:r>
                      <a:endParaRPr lang="es-ES" sz="1600" dirty="0">
                        <a:solidFill>
                          <a:schemeClr val="tx1"/>
                        </a:solidFill>
                        <a:effectLst/>
                        <a:latin typeface="Arial"/>
                        <a:ea typeface="Calibri"/>
                        <a:cs typeface="Times New Roman"/>
                      </a:endParaRPr>
                    </a:p>
                  </a:txBody>
                  <a:tcPr marL="57033" marR="57033" marT="0" marB="0"/>
                </a:tc>
              </a:tr>
            </a:tbl>
          </a:graphicData>
        </a:graphic>
      </p:graphicFrame>
      <p:sp>
        <p:nvSpPr>
          <p:cNvPr id="6" name="5 Rectángulo redondeado"/>
          <p:cNvSpPr/>
          <p:nvPr/>
        </p:nvSpPr>
        <p:spPr>
          <a:xfrm>
            <a:off x="1187625" y="1988840"/>
            <a:ext cx="2304255"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Temperatura °C</a:t>
            </a:r>
            <a:endParaRPr lang="es-ES" dirty="0"/>
          </a:p>
        </p:txBody>
      </p:sp>
      <p:sp>
        <p:nvSpPr>
          <p:cNvPr id="8" name="1 Título"/>
          <p:cNvSpPr txBox="1">
            <a:spLocks/>
          </p:cNvSpPr>
          <p:nvPr/>
        </p:nvSpPr>
        <p:spPr>
          <a:xfrm>
            <a:off x="683568" y="332656"/>
            <a:ext cx="7756263"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t>Análisis Calidad de Aire</a:t>
            </a:r>
            <a:endParaRPr lang="es-ES" sz="3200" dirty="0"/>
          </a:p>
        </p:txBody>
      </p:sp>
    </p:spTree>
    <p:extLst>
      <p:ext uri="{BB962C8B-B14F-4D97-AF65-F5344CB8AC3E}">
        <p14:creationId xmlns:p14="http://schemas.microsoft.com/office/powerpoint/2010/main" val="4043763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06557" y="1340768"/>
            <a:ext cx="2941307"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Análisis meteorológico </a:t>
            </a:r>
            <a:endParaRPr lang="es-ES" dirty="0"/>
          </a:p>
        </p:txBody>
      </p:sp>
      <p:sp>
        <p:nvSpPr>
          <p:cNvPr id="6" name="5 Rectángulo redondeado"/>
          <p:cNvSpPr/>
          <p:nvPr/>
        </p:nvSpPr>
        <p:spPr>
          <a:xfrm>
            <a:off x="1187625" y="1988840"/>
            <a:ext cx="2304255"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Precipitación (mm)</a:t>
            </a:r>
            <a:endParaRPr lang="es-ES" dirty="0"/>
          </a:p>
        </p:txBody>
      </p:sp>
      <p:pic>
        <p:nvPicPr>
          <p:cNvPr id="3" name="2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443351"/>
            <a:ext cx="4968552" cy="4298017"/>
          </a:xfrm>
          <a:prstGeom prst="rect">
            <a:avLst/>
          </a:prstGeom>
        </p:spPr>
      </p:pic>
      <p:sp>
        <p:nvSpPr>
          <p:cNvPr id="11" name="1 Título"/>
          <p:cNvSpPr txBox="1">
            <a:spLocks/>
          </p:cNvSpPr>
          <p:nvPr/>
        </p:nvSpPr>
        <p:spPr>
          <a:xfrm>
            <a:off x="683568" y="332656"/>
            <a:ext cx="7756263"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t>Análisis Calidad de Aire</a:t>
            </a:r>
            <a:endParaRPr lang="es-ES" sz="3200" dirty="0"/>
          </a:p>
        </p:txBody>
      </p:sp>
    </p:spTree>
    <p:extLst>
      <p:ext uri="{BB962C8B-B14F-4D97-AF65-F5344CB8AC3E}">
        <p14:creationId xmlns:p14="http://schemas.microsoft.com/office/powerpoint/2010/main" val="3303602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406557" y="1340768"/>
            <a:ext cx="2941307"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Análisis meteorológico </a:t>
            </a:r>
            <a:endParaRPr lang="es-ES" dirty="0"/>
          </a:p>
        </p:txBody>
      </p:sp>
      <p:pic>
        <p:nvPicPr>
          <p:cNvPr id="8" name="7 Imagen" descr="Recorte de pantalla"/>
          <p:cNvPicPr>
            <a:picLocks noChangeAspect="1"/>
          </p:cNvPicPr>
          <p:nvPr/>
        </p:nvPicPr>
        <p:blipFill rotWithShape="1">
          <a:blip r:embed="rId2">
            <a:extLst>
              <a:ext uri="{28A0092B-C50C-407E-A947-70E740481C1C}">
                <a14:useLocalDpi xmlns:a14="http://schemas.microsoft.com/office/drawing/2010/main" val="0"/>
              </a:ext>
            </a:extLst>
          </a:blip>
          <a:srcRect l="84220" t="58874" b="6939"/>
          <a:stretch/>
        </p:blipFill>
        <p:spPr>
          <a:xfrm>
            <a:off x="7565664" y="4821018"/>
            <a:ext cx="1022052" cy="1861457"/>
          </a:xfrm>
          <a:prstGeom prst="rect">
            <a:avLst/>
          </a:prstGeom>
        </p:spPr>
      </p:pic>
      <p:pic>
        <p:nvPicPr>
          <p:cNvPr id="13" name="0 Imagen"/>
          <p:cNvPicPr/>
          <p:nvPr/>
        </p:nvPicPr>
        <p:blipFill rotWithShape="1">
          <a:blip r:embed="rId3">
            <a:extLst>
              <a:ext uri="{28A0092B-C50C-407E-A947-70E740481C1C}">
                <a14:useLocalDpi xmlns:a14="http://schemas.microsoft.com/office/drawing/2010/main" val="0"/>
              </a:ext>
            </a:extLst>
          </a:blip>
          <a:srcRect r="14172" b="17814"/>
          <a:stretch/>
        </p:blipFill>
        <p:spPr>
          <a:xfrm>
            <a:off x="1547664" y="2248270"/>
            <a:ext cx="5976664" cy="4493098"/>
          </a:xfrm>
          <a:prstGeom prst="rect">
            <a:avLst/>
          </a:prstGeom>
        </p:spPr>
      </p:pic>
      <p:sp>
        <p:nvSpPr>
          <p:cNvPr id="14" name="13 Rectángulo redondeado"/>
          <p:cNvSpPr/>
          <p:nvPr/>
        </p:nvSpPr>
        <p:spPr>
          <a:xfrm>
            <a:off x="827584" y="2060848"/>
            <a:ext cx="1224136" cy="3600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Vientos</a:t>
            </a:r>
            <a:endParaRPr lang="es-ES" dirty="0"/>
          </a:p>
        </p:txBody>
      </p:sp>
      <p:sp>
        <p:nvSpPr>
          <p:cNvPr id="15" name="1 Título"/>
          <p:cNvSpPr txBox="1">
            <a:spLocks/>
          </p:cNvSpPr>
          <p:nvPr/>
        </p:nvSpPr>
        <p:spPr>
          <a:xfrm>
            <a:off x="683568" y="332656"/>
            <a:ext cx="7756263"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t>Análisis Calidad de Aire</a:t>
            </a:r>
            <a:endParaRPr lang="es-ES" sz="3200" dirty="0"/>
          </a:p>
        </p:txBody>
      </p:sp>
    </p:spTree>
    <p:extLst>
      <p:ext uri="{BB962C8B-B14F-4D97-AF65-F5344CB8AC3E}">
        <p14:creationId xmlns:p14="http://schemas.microsoft.com/office/powerpoint/2010/main" val="3504283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406557" y="1268760"/>
            <a:ext cx="4741507"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Índice Quiteño de Calidad de Aire IQCA</a:t>
            </a:r>
            <a:endParaRPr lang="es-ES" dirty="0"/>
          </a:p>
        </p:txBody>
      </p:sp>
      <p:sp>
        <p:nvSpPr>
          <p:cNvPr id="5" name="4 CuadroTexto"/>
          <p:cNvSpPr txBox="1"/>
          <p:nvPr/>
        </p:nvSpPr>
        <p:spPr>
          <a:xfrm>
            <a:off x="467544" y="2123564"/>
            <a:ext cx="8136904" cy="369332"/>
          </a:xfrm>
          <a:prstGeom prst="rect">
            <a:avLst/>
          </a:prstGeom>
          <a:noFill/>
        </p:spPr>
        <p:txBody>
          <a:bodyPr wrap="square" rtlCol="0">
            <a:spAutoFit/>
          </a:bodyPr>
          <a:lstStyle/>
          <a:p>
            <a:r>
              <a:rPr lang="es-ES" dirty="0" smtClean="0"/>
              <a:t>Concentraciones utilizadas para el calculo del IQCA de cada contaminante</a:t>
            </a:r>
            <a:endParaRPr lang="es-ES" dirty="0"/>
          </a:p>
        </p:txBody>
      </p:sp>
      <p:graphicFrame>
        <p:nvGraphicFramePr>
          <p:cNvPr id="9" name="8 Tabla"/>
          <p:cNvGraphicFramePr>
            <a:graphicFrameLocks noGrp="1"/>
          </p:cNvGraphicFramePr>
          <p:nvPr>
            <p:extLst>
              <p:ext uri="{D42A27DB-BD31-4B8C-83A1-F6EECF244321}">
                <p14:modId xmlns:p14="http://schemas.microsoft.com/office/powerpoint/2010/main" val="719442062"/>
              </p:ext>
            </p:extLst>
          </p:nvPr>
        </p:nvGraphicFramePr>
        <p:xfrm>
          <a:off x="827584" y="2708920"/>
          <a:ext cx="7560838" cy="3384376"/>
        </p:xfrm>
        <a:graphic>
          <a:graphicData uri="http://schemas.openxmlformats.org/drawingml/2006/table">
            <a:tbl>
              <a:tblPr firstRow="1" firstCol="1" bandRow="1">
                <a:tableStyleId>{5C22544A-7EE6-4342-B048-85BDC9FD1C3A}</a:tableStyleId>
              </a:tblPr>
              <a:tblGrid>
                <a:gridCol w="1654086"/>
                <a:gridCol w="1693400"/>
                <a:gridCol w="1913553"/>
                <a:gridCol w="1120414"/>
                <a:gridCol w="1179385"/>
              </a:tblGrid>
              <a:tr h="1269141">
                <a:tc>
                  <a:txBody>
                    <a:bodyPr/>
                    <a:lstStyle/>
                    <a:p>
                      <a:pPr indent="180340" algn="l">
                        <a:lnSpc>
                          <a:spcPct val="150000"/>
                        </a:lnSpc>
                        <a:spcAft>
                          <a:spcPts val="0"/>
                        </a:spcAft>
                      </a:pPr>
                      <a:r>
                        <a:rPr lang="es-ES" sz="1600" dirty="0">
                          <a:effectLst/>
                        </a:rPr>
                        <a:t>Contaminante</a:t>
                      </a:r>
                      <a:endParaRPr lang="es-ES" sz="1600" dirty="0">
                        <a:solidFill>
                          <a:srgbClr val="943634"/>
                        </a:solidFill>
                        <a:effectLst/>
                        <a:latin typeface="Arial"/>
                        <a:ea typeface="Calibri"/>
                        <a:cs typeface="Times New Roman"/>
                      </a:endParaRPr>
                    </a:p>
                  </a:txBody>
                  <a:tcPr marL="68580" marR="68580" marT="0" marB="0"/>
                </a:tc>
                <a:tc>
                  <a:txBody>
                    <a:bodyPr/>
                    <a:lstStyle/>
                    <a:p>
                      <a:pPr indent="180340" algn="l">
                        <a:lnSpc>
                          <a:spcPct val="150000"/>
                        </a:lnSpc>
                        <a:spcAft>
                          <a:spcPts val="0"/>
                        </a:spcAft>
                      </a:pPr>
                      <a:r>
                        <a:rPr lang="es-ES" sz="1600">
                          <a:effectLst/>
                        </a:rPr>
                        <a:t>Concentración para IQCA</a:t>
                      </a:r>
                      <a:endParaRPr lang="es-ES" sz="1600">
                        <a:solidFill>
                          <a:srgbClr val="943634"/>
                        </a:solidFill>
                        <a:effectLst/>
                        <a:latin typeface="Arial"/>
                        <a:ea typeface="Calibri"/>
                        <a:cs typeface="Times New Roman"/>
                      </a:endParaRPr>
                    </a:p>
                  </a:txBody>
                  <a:tcPr marL="68580" marR="68580" marT="0" marB="0"/>
                </a:tc>
                <a:tc>
                  <a:txBody>
                    <a:bodyPr/>
                    <a:lstStyle/>
                    <a:p>
                      <a:pPr indent="180340" algn="l">
                        <a:lnSpc>
                          <a:spcPct val="150000"/>
                        </a:lnSpc>
                        <a:spcAft>
                          <a:spcPts val="0"/>
                        </a:spcAft>
                      </a:pPr>
                      <a:r>
                        <a:rPr lang="es-ES" sz="1600">
                          <a:effectLst/>
                        </a:rPr>
                        <a:t>Expresión matemática de IQCA a utilizar </a:t>
                      </a:r>
                      <a:endParaRPr lang="es-ES" sz="1600">
                        <a:solidFill>
                          <a:srgbClr val="943634"/>
                        </a:solidFill>
                        <a:effectLst/>
                        <a:latin typeface="Arial"/>
                        <a:ea typeface="Calibri"/>
                        <a:cs typeface="Times New Roman"/>
                      </a:endParaRPr>
                    </a:p>
                  </a:txBody>
                  <a:tcPr marL="68580" marR="68580" marT="0" marB="0"/>
                </a:tc>
                <a:tc>
                  <a:txBody>
                    <a:bodyPr/>
                    <a:lstStyle/>
                    <a:p>
                      <a:pPr indent="180340" algn="l">
                        <a:lnSpc>
                          <a:spcPct val="150000"/>
                        </a:lnSpc>
                        <a:spcAft>
                          <a:spcPts val="0"/>
                        </a:spcAft>
                      </a:pPr>
                      <a:r>
                        <a:rPr lang="es-ES" sz="1600">
                          <a:effectLst/>
                        </a:rPr>
                        <a:t>Valor de IQCA parcial </a:t>
                      </a:r>
                      <a:endParaRPr lang="es-ES" sz="1600">
                        <a:solidFill>
                          <a:srgbClr val="943634"/>
                        </a:solidFill>
                        <a:effectLst/>
                        <a:latin typeface="Arial"/>
                        <a:ea typeface="Calibri"/>
                        <a:cs typeface="Times New Roman"/>
                      </a:endParaRPr>
                    </a:p>
                  </a:txBody>
                  <a:tcPr marL="68580" marR="68580" marT="0" marB="0"/>
                </a:tc>
                <a:tc>
                  <a:txBody>
                    <a:bodyPr/>
                    <a:lstStyle/>
                    <a:p>
                      <a:pPr indent="180340" algn="l">
                        <a:lnSpc>
                          <a:spcPct val="150000"/>
                        </a:lnSpc>
                        <a:spcAft>
                          <a:spcPts val="0"/>
                        </a:spcAft>
                      </a:pPr>
                      <a:r>
                        <a:rPr lang="es-ES" sz="1600">
                          <a:effectLst/>
                        </a:rPr>
                        <a:t>Valor de IQCA final </a:t>
                      </a:r>
                      <a:endParaRPr lang="es-ES" sz="1600">
                        <a:solidFill>
                          <a:srgbClr val="943634"/>
                        </a:solidFill>
                        <a:effectLst/>
                        <a:latin typeface="Arial"/>
                        <a:ea typeface="Calibri"/>
                        <a:cs typeface="Times New Roman"/>
                      </a:endParaRPr>
                    </a:p>
                  </a:txBody>
                  <a:tcPr marL="68580" marR="68580" marT="0" marB="0"/>
                </a:tc>
              </a:tr>
              <a:tr h="423047">
                <a:tc>
                  <a:txBody>
                    <a:bodyPr/>
                    <a:lstStyle/>
                    <a:p>
                      <a:pPr indent="180340" algn="l">
                        <a:lnSpc>
                          <a:spcPct val="150000"/>
                        </a:lnSpc>
                        <a:spcAft>
                          <a:spcPts val="0"/>
                        </a:spcAft>
                      </a:pPr>
                      <a:r>
                        <a:rPr lang="es-ES" sz="1600">
                          <a:effectLst/>
                        </a:rPr>
                        <a:t>Ozono</a:t>
                      </a:r>
                      <a:endParaRPr lang="es-ES" sz="1600">
                        <a:solidFill>
                          <a:srgbClr val="943634"/>
                        </a:solidFill>
                        <a:effectLst/>
                        <a:latin typeface="Arial"/>
                        <a:ea typeface="Calibri"/>
                        <a:cs typeface="Times New Roman"/>
                      </a:endParaRPr>
                    </a:p>
                  </a:txBody>
                  <a:tcPr marL="68580" marR="68580" marT="0" marB="0"/>
                </a:tc>
                <a:tc>
                  <a:txBody>
                    <a:bodyPr/>
                    <a:lstStyle/>
                    <a:p>
                      <a:pPr indent="180340" algn="ctr">
                        <a:lnSpc>
                          <a:spcPct val="150000"/>
                        </a:lnSpc>
                        <a:spcAft>
                          <a:spcPts val="0"/>
                        </a:spcAft>
                      </a:pPr>
                      <a:r>
                        <a:rPr lang="es-ES" sz="1600">
                          <a:effectLst/>
                        </a:rPr>
                        <a:t>65,17 ug/m3</a:t>
                      </a:r>
                      <a:endParaRPr lang="es-ES" sz="1600">
                        <a:solidFill>
                          <a:srgbClr val="943634"/>
                        </a:solidFill>
                        <a:effectLst/>
                        <a:latin typeface="Arial"/>
                        <a:ea typeface="Calibri"/>
                        <a:cs typeface="Times New Roman"/>
                      </a:endParaRPr>
                    </a:p>
                  </a:txBody>
                  <a:tcPr marL="68580" marR="68580" marT="0" marB="0"/>
                </a:tc>
                <a:tc>
                  <a:txBody>
                    <a:bodyPr/>
                    <a:lstStyle/>
                    <a:p>
                      <a:pPr indent="180340" algn="l">
                        <a:lnSpc>
                          <a:spcPct val="150000"/>
                        </a:lnSpc>
                        <a:spcAft>
                          <a:spcPts val="0"/>
                        </a:spcAft>
                      </a:pPr>
                      <a:r>
                        <a:rPr lang="es-ES" sz="1600">
                          <a:effectLst/>
                        </a:rPr>
                        <a:t>IQCA = 0,6250Ci</a:t>
                      </a:r>
                      <a:endParaRPr lang="es-ES" sz="1600">
                        <a:solidFill>
                          <a:srgbClr val="943634"/>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600">
                          <a:effectLst/>
                        </a:rPr>
                        <a:t>41</a:t>
                      </a:r>
                      <a:endParaRPr lang="es-ES" sz="1600">
                        <a:solidFill>
                          <a:srgbClr val="943634"/>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600" dirty="0">
                          <a:effectLst/>
                        </a:rPr>
                        <a:t>41</a:t>
                      </a:r>
                      <a:endParaRPr lang="es-ES" sz="1600" dirty="0">
                        <a:solidFill>
                          <a:srgbClr val="943634"/>
                        </a:solidFill>
                        <a:effectLst/>
                        <a:latin typeface="Arial"/>
                        <a:ea typeface="Calibri"/>
                        <a:cs typeface="Times New Roman"/>
                      </a:endParaRPr>
                    </a:p>
                  </a:txBody>
                  <a:tcPr marL="68580" marR="68580" marT="0" marB="0"/>
                </a:tc>
              </a:tr>
              <a:tr h="423047">
                <a:tc>
                  <a:txBody>
                    <a:bodyPr/>
                    <a:lstStyle/>
                    <a:p>
                      <a:pPr indent="180340" algn="l">
                        <a:lnSpc>
                          <a:spcPct val="150000"/>
                        </a:lnSpc>
                        <a:spcAft>
                          <a:spcPts val="0"/>
                        </a:spcAft>
                      </a:pPr>
                      <a:r>
                        <a:rPr lang="es-ES" sz="1600">
                          <a:effectLst/>
                        </a:rPr>
                        <a:t>NO2</a:t>
                      </a:r>
                      <a:endParaRPr lang="es-ES" sz="1600">
                        <a:solidFill>
                          <a:srgbClr val="943634"/>
                        </a:solidFill>
                        <a:effectLst/>
                        <a:latin typeface="Arial"/>
                        <a:ea typeface="Calibri"/>
                        <a:cs typeface="Times New Roman"/>
                      </a:endParaRPr>
                    </a:p>
                  </a:txBody>
                  <a:tcPr marL="68580" marR="68580" marT="0" marB="0"/>
                </a:tc>
                <a:tc>
                  <a:txBody>
                    <a:bodyPr/>
                    <a:lstStyle/>
                    <a:p>
                      <a:pPr indent="180340" algn="ctr">
                        <a:lnSpc>
                          <a:spcPct val="150000"/>
                        </a:lnSpc>
                        <a:spcAft>
                          <a:spcPts val="0"/>
                        </a:spcAft>
                      </a:pPr>
                      <a:r>
                        <a:rPr lang="es-ES" sz="1600">
                          <a:effectLst/>
                        </a:rPr>
                        <a:t>64,09 ug/m3</a:t>
                      </a:r>
                      <a:endParaRPr lang="es-ES" sz="1600">
                        <a:solidFill>
                          <a:srgbClr val="943634"/>
                        </a:solidFill>
                        <a:effectLst/>
                        <a:latin typeface="Arial"/>
                        <a:ea typeface="Calibri"/>
                        <a:cs typeface="Times New Roman"/>
                      </a:endParaRPr>
                    </a:p>
                  </a:txBody>
                  <a:tcPr marL="68580" marR="68580" marT="0" marB="0"/>
                </a:tc>
                <a:tc>
                  <a:txBody>
                    <a:bodyPr/>
                    <a:lstStyle/>
                    <a:p>
                      <a:pPr indent="180340" algn="l">
                        <a:lnSpc>
                          <a:spcPct val="150000"/>
                        </a:lnSpc>
                        <a:spcAft>
                          <a:spcPts val="0"/>
                        </a:spcAft>
                      </a:pPr>
                      <a:r>
                        <a:rPr lang="es-ES" sz="1600">
                          <a:effectLst/>
                        </a:rPr>
                        <a:t>IQCA = 0,5000Ci</a:t>
                      </a:r>
                      <a:endParaRPr lang="es-ES" sz="1600">
                        <a:solidFill>
                          <a:srgbClr val="943634"/>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600">
                          <a:effectLst/>
                        </a:rPr>
                        <a:t>32</a:t>
                      </a:r>
                      <a:endParaRPr lang="es-ES" sz="1600">
                        <a:solidFill>
                          <a:srgbClr val="943634"/>
                        </a:solidFill>
                        <a:effectLst/>
                        <a:latin typeface="Arial"/>
                        <a:ea typeface="Calibri"/>
                        <a:cs typeface="Times New Roman"/>
                      </a:endParaRPr>
                    </a:p>
                  </a:txBody>
                  <a:tcPr marL="68580" marR="68580" marT="0" marB="0"/>
                </a:tc>
                <a:tc>
                  <a:txBody>
                    <a:bodyPr/>
                    <a:lstStyle/>
                    <a:p>
                      <a:pPr indent="252095" algn="just"/>
                      <a:endParaRPr lang="es-ES" sz="1600">
                        <a:solidFill>
                          <a:srgbClr val="943634"/>
                        </a:solidFill>
                        <a:effectLst/>
                        <a:latin typeface="Times New Roman"/>
                        <a:cs typeface="Times New Roman"/>
                      </a:endParaRPr>
                    </a:p>
                  </a:txBody>
                  <a:tcPr marL="68580" marR="68580" marT="0" marB="0"/>
                </a:tc>
              </a:tr>
              <a:tr h="423047">
                <a:tc>
                  <a:txBody>
                    <a:bodyPr/>
                    <a:lstStyle/>
                    <a:p>
                      <a:pPr indent="180340" algn="l">
                        <a:lnSpc>
                          <a:spcPct val="150000"/>
                        </a:lnSpc>
                        <a:spcAft>
                          <a:spcPts val="0"/>
                        </a:spcAft>
                      </a:pPr>
                      <a:r>
                        <a:rPr lang="es-ES" sz="1600">
                          <a:effectLst/>
                        </a:rPr>
                        <a:t>CO</a:t>
                      </a:r>
                      <a:endParaRPr lang="es-ES" sz="1600">
                        <a:solidFill>
                          <a:srgbClr val="943634"/>
                        </a:solidFill>
                        <a:effectLst/>
                        <a:latin typeface="Arial"/>
                        <a:ea typeface="Calibri"/>
                        <a:cs typeface="Times New Roman"/>
                      </a:endParaRPr>
                    </a:p>
                  </a:txBody>
                  <a:tcPr marL="68580" marR="68580" marT="0" marB="0"/>
                </a:tc>
                <a:tc>
                  <a:txBody>
                    <a:bodyPr/>
                    <a:lstStyle/>
                    <a:p>
                      <a:pPr indent="180340" algn="ctr">
                        <a:lnSpc>
                          <a:spcPct val="150000"/>
                        </a:lnSpc>
                        <a:spcAft>
                          <a:spcPts val="0"/>
                        </a:spcAft>
                      </a:pPr>
                      <a:r>
                        <a:rPr lang="es-ES" sz="1600">
                          <a:effectLst/>
                        </a:rPr>
                        <a:t>1,85 mg/m3</a:t>
                      </a:r>
                      <a:endParaRPr lang="es-ES" sz="1600">
                        <a:solidFill>
                          <a:srgbClr val="943634"/>
                        </a:solidFill>
                        <a:effectLst/>
                        <a:latin typeface="Arial"/>
                        <a:ea typeface="Calibri"/>
                        <a:cs typeface="Times New Roman"/>
                      </a:endParaRPr>
                    </a:p>
                  </a:txBody>
                  <a:tcPr marL="68580" marR="68580" marT="0" marB="0"/>
                </a:tc>
                <a:tc>
                  <a:txBody>
                    <a:bodyPr/>
                    <a:lstStyle/>
                    <a:p>
                      <a:pPr indent="180340" algn="l">
                        <a:lnSpc>
                          <a:spcPct val="150000"/>
                        </a:lnSpc>
                        <a:spcAft>
                          <a:spcPts val="0"/>
                        </a:spcAft>
                      </a:pPr>
                      <a:r>
                        <a:rPr lang="es-ES" sz="1600" dirty="0">
                          <a:effectLst/>
                        </a:rPr>
                        <a:t>IQCA = 10Ci</a:t>
                      </a:r>
                      <a:endParaRPr lang="es-ES" sz="1600" dirty="0">
                        <a:solidFill>
                          <a:srgbClr val="943634"/>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600">
                          <a:effectLst/>
                        </a:rPr>
                        <a:t>19</a:t>
                      </a:r>
                      <a:endParaRPr lang="es-ES" sz="1600">
                        <a:solidFill>
                          <a:srgbClr val="943634"/>
                        </a:solidFill>
                        <a:effectLst/>
                        <a:latin typeface="Arial"/>
                        <a:ea typeface="Calibri"/>
                        <a:cs typeface="Times New Roman"/>
                      </a:endParaRPr>
                    </a:p>
                  </a:txBody>
                  <a:tcPr marL="68580" marR="68580" marT="0" marB="0"/>
                </a:tc>
                <a:tc>
                  <a:txBody>
                    <a:bodyPr/>
                    <a:lstStyle/>
                    <a:p>
                      <a:pPr indent="252095" algn="just"/>
                      <a:endParaRPr lang="es-ES" sz="1600">
                        <a:solidFill>
                          <a:srgbClr val="943634"/>
                        </a:solidFill>
                        <a:effectLst/>
                        <a:latin typeface="Times New Roman"/>
                        <a:cs typeface="Times New Roman"/>
                      </a:endParaRPr>
                    </a:p>
                  </a:txBody>
                  <a:tcPr marL="68580" marR="68580" marT="0" marB="0"/>
                </a:tc>
              </a:tr>
              <a:tr h="423047">
                <a:tc>
                  <a:txBody>
                    <a:bodyPr/>
                    <a:lstStyle/>
                    <a:p>
                      <a:pPr indent="180340" algn="l">
                        <a:lnSpc>
                          <a:spcPct val="150000"/>
                        </a:lnSpc>
                        <a:spcAft>
                          <a:spcPts val="0"/>
                        </a:spcAft>
                      </a:pPr>
                      <a:r>
                        <a:rPr lang="es-ES" sz="1600">
                          <a:effectLst/>
                        </a:rPr>
                        <a:t>SO2</a:t>
                      </a:r>
                      <a:endParaRPr lang="es-ES" sz="1600">
                        <a:solidFill>
                          <a:srgbClr val="943634"/>
                        </a:solidFill>
                        <a:effectLst/>
                        <a:latin typeface="Arial"/>
                        <a:ea typeface="Calibri"/>
                        <a:cs typeface="Times New Roman"/>
                      </a:endParaRPr>
                    </a:p>
                  </a:txBody>
                  <a:tcPr marL="68580" marR="68580" marT="0" marB="0"/>
                </a:tc>
                <a:tc>
                  <a:txBody>
                    <a:bodyPr/>
                    <a:lstStyle/>
                    <a:p>
                      <a:pPr indent="180340" algn="ctr">
                        <a:lnSpc>
                          <a:spcPct val="150000"/>
                        </a:lnSpc>
                        <a:spcAft>
                          <a:spcPts val="0"/>
                        </a:spcAft>
                      </a:pPr>
                      <a:r>
                        <a:rPr lang="es-ES" sz="1600">
                          <a:effectLst/>
                        </a:rPr>
                        <a:t>3 ug/m3</a:t>
                      </a:r>
                      <a:endParaRPr lang="es-ES" sz="1600">
                        <a:solidFill>
                          <a:srgbClr val="943634"/>
                        </a:solidFill>
                        <a:effectLst/>
                        <a:latin typeface="Arial"/>
                        <a:ea typeface="Calibri"/>
                        <a:cs typeface="Times New Roman"/>
                      </a:endParaRPr>
                    </a:p>
                  </a:txBody>
                  <a:tcPr marL="68580" marR="68580" marT="0" marB="0"/>
                </a:tc>
                <a:tc>
                  <a:txBody>
                    <a:bodyPr/>
                    <a:lstStyle/>
                    <a:p>
                      <a:pPr indent="180340" algn="l">
                        <a:lnSpc>
                          <a:spcPct val="150000"/>
                        </a:lnSpc>
                        <a:spcAft>
                          <a:spcPts val="0"/>
                        </a:spcAft>
                      </a:pPr>
                      <a:r>
                        <a:rPr lang="es-ES" sz="1600">
                          <a:effectLst/>
                        </a:rPr>
                        <a:t>IQCA = 0,2857Ci</a:t>
                      </a:r>
                      <a:endParaRPr lang="es-ES" sz="1600">
                        <a:solidFill>
                          <a:srgbClr val="943634"/>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600">
                          <a:effectLst/>
                        </a:rPr>
                        <a:t>1</a:t>
                      </a:r>
                      <a:endParaRPr lang="es-ES" sz="1600">
                        <a:solidFill>
                          <a:srgbClr val="943634"/>
                        </a:solidFill>
                        <a:effectLst/>
                        <a:latin typeface="Arial"/>
                        <a:ea typeface="Calibri"/>
                        <a:cs typeface="Times New Roman"/>
                      </a:endParaRPr>
                    </a:p>
                  </a:txBody>
                  <a:tcPr marL="68580" marR="68580" marT="0" marB="0"/>
                </a:tc>
                <a:tc>
                  <a:txBody>
                    <a:bodyPr/>
                    <a:lstStyle/>
                    <a:p>
                      <a:pPr indent="252095" algn="just"/>
                      <a:endParaRPr lang="es-ES" sz="1600" dirty="0">
                        <a:solidFill>
                          <a:srgbClr val="943634"/>
                        </a:solidFill>
                        <a:effectLst/>
                        <a:latin typeface="Times New Roman"/>
                        <a:cs typeface="Times New Roman"/>
                      </a:endParaRPr>
                    </a:p>
                  </a:txBody>
                  <a:tcPr marL="68580" marR="68580" marT="0" marB="0"/>
                </a:tc>
              </a:tr>
              <a:tr h="423047">
                <a:tc>
                  <a:txBody>
                    <a:bodyPr/>
                    <a:lstStyle/>
                    <a:p>
                      <a:pPr indent="180340" algn="l">
                        <a:lnSpc>
                          <a:spcPct val="150000"/>
                        </a:lnSpc>
                        <a:spcAft>
                          <a:spcPts val="0"/>
                        </a:spcAft>
                      </a:pPr>
                      <a:r>
                        <a:rPr lang="es-ES" sz="1600">
                          <a:effectLst/>
                        </a:rPr>
                        <a:t>PM2.5</a:t>
                      </a:r>
                      <a:endParaRPr lang="es-ES" sz="1600">
                        <a:solidFill>
                          <a:srgbClr val="943634"/>
                        </a:solidFill>
                        <a:effectLst/>
                        <a:latin typeface="Arial"/>
                        <a:ea typeface="Calibri"/>
                        <a:cs typeface="Times New Roman"/>
                      </a:endParaRPr>
                    </a:p>
                  </a:txBody>
                  <a:tcPr marL="68580" marR="68580" marT="0" marB="0"/>
                </a:tc>
                <a:tc>
                  <a:txBody>
                    <a:bodyPr/>
                    <a:lstStyle/>
                    <a:p>
                      <a:pPr indent="180340" algn="ctr">
                        <a:lnSpc>
                          <a:spcPct val="150000"/>
                        </a:lnSpc>
                        <a:spcAft>
                          <a:spcPts val="0"/>
                        </a:spcAft>
                      </a:pPr>
                      <a:r>
                        <a:rPr lang="es-ES" sz="1600">
                          <a:effectLst/>
                        </a:rPr>
                        <a:t>15,34 ug/m3</a:t>
                      </a:r>
                      <a:endParaRPr lang="es-ES" sz="1600">
                        <a:solidFill>
                          <a:srgbClr val="943634"/>
                        </a:solidFill>
                        <a:effectLst/>
                        <a:latin typeface="Arial"/>
                        <a:ea typeface="Calibri"/>
                        <a:cs typeface="Times New Roman"/>
                      </a:endParaRPr>
                    </a:p>
                  </a:txBody>
                  <a:tcPr marL="68580" marR="68580" marT="0" marB="0"/>
                </a:tc>
                <a:tc>
                  <a:txBody>
                    <a:bodyPr/>
                    <a:lstStyle/>
                    <a:p>
                      <a:pPr indent="180340" algn="l">
                        <a:lnSpc>
                          <a:spcPct val="150000"/>
                        </a:lnSpc>
                        <a:spcAft>
                          <a:spcPts val="0"/>
                        </a:spcAft>
                      </a:pPr>
                      <a:r>
                        <a:rPr lang="es-ES" sz="1600">
                          <a:effectLst/>
                        </a:rPr>
                        <a:t>IQCA = 1,5385Ci</a:t>
                      </a:r>
                      <a:endParaRPr lang="es-ES" sz="1600">
                        <a:solidFill>
                          <a:srgbClr val="943634"/>
                        </a:solidFill>
                        <a:effectLst/>
                        <a:latin typeface="Arial"/>
                        <a:ea typeface="Calibri"/>
                        <a:cs typeface="Times New Roman"/>
                      </a:endParaRPr>
                    </a:p>
                  </a:txBody>
                  <a:tcPr marL="68580" marR="68580" marT="0" marB="0"/>
                </a:tc>
                <a:tc>
                  <a:txBody>
                    <a:bodyPr/>
                    <a:lstStyle/>
                    <a:p>
                      <a:pPr indent="180340" algn="r">
                        <a:lnSpc>
                          <a:spcPct val="150000"/>
                        </a:lnSpc>
                        <a:spcAft>
                          <a:spcPts val="0"/>
                        </a:spcAft>
                      </a:pPr>
                      <a:r>
                        <a:rPr lang="es-ES" sz="1600">
                          <a:effectLst/>
                        </a:rPr>
                        <a:t>24</a:t>
                      </a:r>
                      <a:endParaRPr lang="es-ES" sz="1600">
                        <a:solidFill>
                          <a:srgbClr val="943634"/>
                        </a:solidFill>
                        <a:effectLst/>
                        <a:latin typeface="Arial"/>
                        <a:ea typeface="Calibri"/>
                        <a:cs typeface="Times New Roman"/>
                      </a:endParaRPr>
                    </a:p>
                  </a:txBody>
                  <a:tcPr marL="68580" marR="68580" marT="0" marB="0"/>
                </a:tc>
                <a:tc>
                  <a:txBody>
                    <a:bodyPr/>
                    <a:lstStyle/>
                    <a:p>
                      <a:pPr indent="252095" algn="just"/>
                      <a:endParaRPr lang="es-ES" sz="1600" dirty="0">
                        <a:solidFill>
                          <a:srgbClr val="943634"/>
                        </a:solidFill>
                        <a:effectLst/>
                        <a:latin typeface="Times New Roman"/>
                        <a:cs typeface="Times New Roman"/>
                      </a:endParaRPr>
                    </a:p>
                  </a:txBody>
                  <a:tcPr marL="68580" marR="68580" marT="0" marB="0"/>
                </a:tc>
              </a:tr>
            </a:tbl>
          </a:graphicData>
        </a:graphic>
      </p:graphicFrame>
      <p:sp>
        <p:nvSpPr>
          <p:cNvPr id="14" name="1 Título"/>
          <p:cNvSpPr txBox="1">
            <a:spLocks/>
          </p:cNvSpPr>
          <p:nvPr/>
        </p:nvSpPr>
        <p:spPr>
          <a:xfrm>
            <a:off x="683568" y="332656"/>
            <a:ext cx="7756263"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dirty="0" smtClean="0"/>
              <a:t>Análisis Calidad de Aire</a:t>
            </a:r>
            <a:endParaRPr lang="es-ES" sz="3200" dirty="0"/>
          </a:p>
        </p:txBody>
      </p:sp>
      <p:pic>
        <p:nvPicPr>
          <p:cNvPr id="13" name="0 Imagen"/>
          <p:cNvPicPr/>
          <p:nvPr/>
        </p:nvPicPr>
        <p:blipFill>
          <a:blip r:embed="rId3">
            <a:extLst>
              <a:ext uri="{28A0092B-C50C-407E-A947-70E740481C1C}">
                <a14:useLocalDpi xmlns:a14="http://schemas.microsoft.com/office/drawing/2010/main" val="0"/>
              </a:ext>
            </a:extLst>
          </a:blip>
          <a:stretch>
            <a:fillRect/>
          </a:stretch>
        </p:blipFill>
        <p:spPr>
          <a:xfrm>
            <a:off x="0" y="2138335"/>
            <a:ext cx="9071579" cy="4719665"/>
          </a:xfrm>
          <a:prstGeom prst="rect">
            <a:avLst/>
          </a:prstGeom>
        </p:spPr>
      </p:pic>
      <p:sp>
        <p:nvSpPr>
          <p:cNvPr id="10" name="9 Elipse"/>
          <p:cNvSpPr/>
          <p:nvPr/>
        </p:nvSpPr>
        <p:spPr>
          <a:xfrm>
            <a:off x="179512" y="2708920"/>
            <a:ext cx="2880320" cy="5357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CuadroTexto"/>
          <p:cNvSpPr txBox="1"/>
          <p:nvPr/>
        </p:nvSpPr>
        <p:spPr>
          <a:xfrm>
            <a:off x="5580112" y="5589240"/>
            <a:ext cx="3330116" cy="646331"/>
          </a:xfrm>
          <a:prstGeom prst="rect">
            <a:avLst/>
          </a:prstGeom>
          <a:solidFill>
            <a:schemeClr val="tx1"/>
          </a:solidFill>
          <a:ln>
            <a:solidFill>
              <a:schemeClr val="bg1"/>
            </a:solidFill>
          </a:ln>
        </p:spPr>
        <p:txBody>
          <a:bodyPr wrap="square" rtlCol="0">
            <a:spAutoFit/>
          </a:bodyPr>
          <a:lstStyle/>
          <a:p>
            <a:r>
              <a:rPr lang="es-ES" dirty="0" smtClean="0">
                <a:solidFill>
                  <a:schemeClr val="bg1"/>
                </a:solidFill>
              </a:rPr>
              <a:t>Según CORPAIRE &amp; Secretaria de Ambiente (2004)</a:t>
            </a:r>
            <a:endParaRPr lang="es-ES" dirty="0">
              <a:solidFill>
                <a:schemeClr val="bg1"/>
              </a:solidFill>
            </a:endParaRPr>
          </a:p>
        </p:txBody>
      </p:sp>
    </p:spTree>
    <p:extLst>
      <p:ext uri="{BB962C8B-B14F-4D97-AF65-F5344CB8AC3E}">
        <p14:creationId xmlns:p14="http://schemas.microsoft.com/office/powerpoint/2010/main" val="378004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239397684"/>
              </p:ext>
            </p:extLst>
          </p:nvPr>
        </p:nvGraphicFramePr>
        <p:xfrm>
          <a:off x="1115616" y="2219791"/>
          <a:ext cx="7272808" cy="4346448"/>
        </p:xfrm>
        <a:graphic>
          <a:graphicData uri="http://schemas.openxmlformats.org/drawingml/2006/table">
            <a:tbl>
              <a:tblPr firstRow="1" firstCol="1" bandRow="1">
                <a:tableStyleId>{073A0DAA-6AF3-43AB-8588-CEC1D06C72B9}</a:tableStyleId>
              </a:tblPr>
              <a:tblGrid>
                <a:gridCol w="2762540"/>
                <a:gridCol w="2432323"/>
                <a:gridCol w="2077945"/>
              </a:tblGrid>
              <a:tr h="377825">
                <a:tc rowSpan="2">
                  <a:txBody>
                    <a:bodyPr/>
                    <a:lstStyle/>
                    <a:p>
                      <a:pPr indent="180340" algn="l">
                        <a:lnSpc>
                          <a:spcPct val="115000"/>
                        </a:lnSpc>
                        <a:spcAft>
                          <a:spcPts val="0"/>
                        </a:spcAft>
                      </a:pPr>
                      <a:r>
                        <a:rPr lang="es-EC" sz="1600" dirty="0">
                          <a:effectLst/>
                        </a:rPr>
                        <a:t> </a:t>
                      </a:r>
                      <a:endParaRPr lang="es-ES" sz="1800" dirty="0">
                        <a:effectLst/>
                      </a:endParaRPr>
                    </a:p>
                    <a:p>
                      <a:pPr indent="180340" algn="l">
                        <a:lnSpc>
                          <a:spcPct val="115000"/>
                        </a:lnSpc>
                        <a:spcAft>
                          <a:spcPts val="0"/>
                        </a:spcAft>
                      </a:pPr>
                      <a:r>
                        <a:rPr lang="es-EC" sz="1600" dirty="0">
                          <a:effectLst/>
                        </a:rPr>
                        <a:t>Estadísticos</a:t>
                      </a:r>
                      <a:endParaRPr lang="es-ES" sz="1800" dirty="0">
                        <a:solidFill>
                          <a:srgbClr val="000000"/>
                        </a:solidFill>
                        <a:effectLst/>
                        <a:latin typeface="Arial"/>
                        <a:ea typeface="Calibri"/>
                        <a:cs typeface="Times New Roman"/>
                      </a:endParaRPr>
                    </a:p>
                  </a:txBody>
                  <a:tcPr marL="68580" marR="68580" marT="0" marB="0"/>
                </a:tc>
                <a:tc gridSpan="2">
                  <a:txBody>
                    <a:bodyPr/>
                    <a:lstStyle/>
                    <a:p>
                      <a:pPr indent="180340" algn="ctr">
                        <a:lnSpc>
                          <a:spcPct val="115000"/>
                        </a:lnSpc>
                      </a:pPr>
                      <a:r>
                        <a:rPr lang="es-EC" sz="1400" dirty="0">
                          <a:effectLst/>
                        </a:rPr>
                        <a:t> </a:t>
                      </a:r>
                      <a:endParaRPr lang="es-ES" sz="1600" dirty="0">
                        <a:effectLst/>
                      </a:endParaRPr>
                    </a:p>
                    <a:p>
                      <a:pPr indent="180340" algn="ctr">
                        <a:lnSpc>
                          <a:spcPct val="115000"/>
                        </a:lnSpc>
                      </a:pPr>
                      <a:r>
                        <a:rPr lang="es-EC" sz="1400" dirty="0">
                          <a:effectLst/>
                        </a:rPr>
                        <a:t>Día</a:t>
                      </a:r>
                      <a:endParaRPr lang="es-ES" sz="1600" dirty="0">
                        <a:solidFill>
                          <a:srgbClr val="000000"/>
                        </a:solidFill>
                        <a:effectLst/>
                        <a:latin typeface="Arial"/>
                        <a:ea typeface="Calibri"/>
                        <a:cs typeface="Times New Roman"/>
                      </a:endParaRPr>
                    </a:p>
                  </a:txBody>
                  <a:tcPr marL="68580" marR="68580" marT="0" marB="0"/>
                </a:tc>
                <a:tc hMerge="1">
                  <a:txBody>
                    <a:bodyPr/>
                    <a:lstStyle/>
                    <a:p>
                      <a:endParaRPr lang="es-ES"/>
                    </a:p>
                  </a:txBody>
                  <a:tcPr/>
                </a:tc>
              </a:tr>
              <a:tr h="377825">
                <a:tc vMerge="1">
                  <a:txBody>
                    <a:bodyPr/>
                    <a:lstStyle/>
                    <a:p>
                      <a:endParaRPr lang="es-ES"/>
                    </a:p>
                  </a:txBody>
                  <a:tcPr/>
                </a:tc>
                <a:tc>
                  <a:txBody>
                    <a:bodyPr/>
                    <a:lstStyle/>
                    <a:p>
                      <a:pPr indent="180340" algn="ctr">
                        <a:lnSpc>
                          <a:spcPct val="115000"/>
                        </a:lnSpc>
                        <a:spcAft>
                          <a:spcPts val="0"/>
                        </a:spcAft>
                      </a:pPr>
                      <a:r>
                        <a:rPr lang="es-EC" sz="1400" dirty="0">
                          <a:effectLst/>
                        </a:rPr>
                        <a:t>Horario 7-8 </a:t>
                      </a:r>
                      <a:r>
                        <a:rPr lang="es-EC" sz="1400" dirty="0" smtClean="0">
                          <a:effectLst/>
                        </a:rPr>
                        <a:t>am </a:t>
                      </a:r>
                    </a:p>
                    <a:p>
                      <a:pPr indent="180340" algn="ctr">
                        <a:lnSpc>
                          <a:spcPct val="115000"/>
                        </a:lnSpc>
                        <a:spcAft>
                          <a:spcPts val="0"/>
                        </a:spcAft>
                      </a:pPr>
                      <a:r>
                        <a:rPr lang="es-EC" sz="1400" dirty="0" smtClean="0">
                          <a:effectLst/>
                        </a:rPr>
                        <a:t> [dB (A)]</a:t>
                      </a:r>
                      <a:endParaRPr lang="es-ES" sz="1600" dirty="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dirty="0">
                          <a:effectLst/>
                        </a:rPr>
                        <a:t>Horario 13 -14 pm </a:t>
                      </a:r>
                      <a:r>
                        <a:rPr lang="es-EC" sz="1400" dirty="0" smtClean="0">
                          <a:effectLst/>
                        </a:rPr>
                        <a:t>[dB(A)]</a:t>
                      </a:r>
                      <a:endParaRPr lang="es-ES" sz="1600" dirty="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a:effectLst/>
                        </a:rPr>
                        <a:t>Media</a:t>
                      </a:r>
                      <a:endParaRPr lang="es-ES" sz="18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dirty="0" smtClean="0">
                          <a:effectLst/>
                        </a:rPr>
                        <a:t>57,71</a:t>
                      </a:r>
                      <a:endParaRPr lang="es-ES" sz="1600" dirty="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a:effectLst/>
                        </a:rPr>
                        <a:t>59,24</a:t>
                      </a:r>
                      <a:endParaRPr lang="es-ES" sz="160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a:effectLst/>
                        </a:rPr>
                        <a:t>Mediana</a:t>
                      </a:r>
                      <a:endParaRPr lang="es-ES" sz="18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dirty="0" smtClean="0">
                          <a:effectLst/>
                        </a:rPr>
                        <a:t>52,5</a:t>
                      </a:r>
                      <a:endParaRPr lang="es-ES" sz="1600" dirty="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a:effectLst/>
                        </a:rPr>
                        <a:t>57,8</a:t>
                      </a:r>
                      <a:endParaRPr lang="es-ES" sz="160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a:effectLst/>
                        </a:rPr>
                        <a:t>Moda</a:t>
                      </a:r>
                      <a:endParaRPr lang="es-ES" sz="18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dirty="0">
                          <a:effectLst/>
                        </a:rPr>
                        <a:t>69,4</a:t>
                      </a:r>
                      <a:endParaRPr lang="es-ES" sz="1600" dirty="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a:effectLst/>
                        </a:rPr>
                        <a:t>67,1</a:t>
                      </a:r>
                      <a:endParaRPr lang="es-ES" sz="160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a:effectLst/>
                        </a:rPr>
                        <a:t>Cuartil 1</a:t>
                      </a:r>
                      <a:endParaRPr lang="es-ES" sz="18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dirty="0">
                          <a:effectLst/>
                        </a:rPr>
                        <a:t>47,95</a:t>
                      </a:r>
                      <a:endParaRPr lang="es-ES" sz="1600" dirty="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a:effectLst/>
                        </a:rPr>
                        <a:t>49</a:t>
                      </a:r>
                      <a:endParaRPr lang="es-ES" sz="160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a:effectLst/>
                        </a:rPr>
                        <a:t>Cuartil 3</a:t>
                      </a:r>
                      <a:endParaRPr lang="es-ES" sz="18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a:effectLst/>
                        </a:rPr>
                        <a:t>69,5</a:t>
                      </a:r>
                      <a:endParaRPr lang="es-ES" sz="16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dirty="0">
                          <a:effectLst/>
                        </a:rPr>
                        <a:t>69,45</a:t>
                      </a:r>
                      <a:endParaRPr lang="es-ES" sz="1600" dirty="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dirty="0">
                          <a:effectLst/>
                        </a:rPr>
                        <a:t>Desviación </a:t>
                      </a:r>
                      <a:r>
                        <a:rPr lang="es-EC" sz="1600" dirty="0" smtClean="0">
                          <a:effectLst/>
                        </a:rPr>
                        <a:t>estándar</a:t>
                      </a:r>
                      <a:endParaRPr lang="es-ES" sz="1800" dirty="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a:effectLst/>
                        </a:rPr>
                        <a:t>11,87</a:t>
                      </a:r>
                      <a:endParaRPr lang="es-ES" sz="16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dirty="0">
                          <a:effectLst/>
                        </a:rPr>
                        <a:t>10,86</a:t>
                      </a:r>
                      <a:endParaRPr lang="es-ES" sz="1600" dirty="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dirty="0">
                          <a:effectLst/>
                        </a:rPr>
                        <a:t>Varianza</a:t>
                      </a:r>
                      <a:endParaRPr lang="es-ES" sz="1800" dirty="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a:effectLst/>
                        </a:rPr>
                        <a:t>140,78</a:t>
                      </a:r>
                      <a:endParaRPr lang="es-ES" sz="16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dirty="0">
                          <a:effectLst/>
                        </a:rPr>
                        <a:t>118,11</a:t>
                      </a:r>
                      <a:endParaRPr lang="es-ES" sz="1600" dirty="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a:effectLst/>
                        </a:rPr>
                        <a:t>Rango</a:t>
                      </a:r>
                      <a:endParaRPr lang="es-ES" sz="18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a:effectLst/>
                        </a:rPr>
                        <a:t>36,6</a:t>
                      </a:r>
                      <a:endParaRPr lang="es-ES" sz="16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dirty="0">
                          <a:effectLst/>
                        </a:rPr>
                        <a:t>35</a:t>
                      </a:r>
                      <a:endParaRPr lang="es-ES" sz="1600" dirty="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a:effectLst/>
                        </a:rPr>
                        <a:t>Máximo</a:t>
                      </a:r>
                      <a:endParaRPr lang="es-ES" sz="18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a:effectLst/>
                        </a:rPr>
                        <a:t>76,3</a:t>
                      </a:r>
                      <a:endParaRPr lang="es-ES" sz="16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dirty="0">
                          <a:effectLst/>
                        </a:rPr>
                        <a:t>76,2</a:t>
                      </a:r>
                      <a:endParaRPr lang="es-ES" sz="1600" dirty="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a:effectLst/>
                        </a:rPr>
                        <a:t>Mínimo</a:t>
                      </a:r>
                      <a:endParaRPr lang="es-ES" sz="18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a:effectLst/>
                        </a:rPr>
                        <a:t>39,7</a:t>
                      </a:r>
                      <a:endParaRPr lang="es-ES" sz="16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dirty="0">
                          <a:effectLst/>
                        </a:rPr>
                        <a:t>41,2</a:t>
                      </a:r>
                      <a:endParaRPr lang="es-ES" sz="1600" dirty="0">
                        <a:solidFill>
                          <a:srgbClr val="000000"/>
                        </a:solidFill>
                        <a:effectLst/>
                        <a:latin typeface="Arial"/>
                        <a:ea typeface="Calibri"/>
                        <a:cs typeface="Times New Roman"/>
                      </a:endParaRPr>
                    </a:p>
                  </a:txBody>
                  <a:tcPr marL="68580" marR="68580" marT="0" marB="0"/>
                </a:tc>
              </a:tr>
              <a:tr h="200025">
                <a:tc>
                  <a:txBody>
                    <a:bodyPr/>
                    <a:lstStyle/>
                    <a:p>
                      <a:pPr indent="180340" algn="l">
                        <a:lnSpc>
                          <a:spcPct val="115000"/>
                        </a:lnSpc>
                        <a:spcAft>
                          <a:spcPts val="0"/>
                        </a:spcAft>
                      </a:pPr>
                      <a:r>
                        <a:rPr lang="es-EC" sz="1600">
                          <a:effectLst/>
                        </a:rPr>
                        <a:t>Coeficiente de variación</a:t>
                      </a:r>
                      <a:endParaRPr lang="es-ES" sz="180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dirty="0">
                          <a:effectLst/>
                        </a:rPr>
                        <a:t> </a:t>
                      </a:r>
                      <a:r>
                        <a:rPr lang="es-EC" sz="1400" dirty="0" smtClean="0">
                          <a:effectLst/>
                        </a:rPr>
                        <a:t>20,56</a:t>
                      </a:r>
                      <a:endParaRPr lang="es-ES" sz="1600" dirty="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dirty="0">
                          <a:effectLst/>
                        </a:rPr>
                        <a:t>18,35</a:t>
                      </a:r>
                      <a:endParaRPr lang="es-ES" sz="1600" dirty="0">
                        <a:solidFill>
                          <a:srgbClr val="000000"/>
                        </a:solidFill>
                        <a:effectLst/>
                        <a:latin typeface="Arial"/>
                        <a:ea typeface="Calibri"/>
                        <a:cs typeface="Times New Roman"/>
                      </a:endParaRPr>
                    </a:p>
                  </a:txBody>
                  <a:tcPr marL="68580" marR="68580" marT="0" marB="0"/>
                </a:tc>
              </a:tr>
              <a:tr h="190500">
                <a:tc>
                  <a:txBody>
                    <a:bodyPr/>
                    <a:lstStyle/>
                    <a:p>
                      <a:pPr indent="180340" algn="l">
                        <a:lnSpc>
                          <a:spcPct val="115000"/>
                        </a:lnSpc>
                        <a:spcAft>
                          <a:spcPts val="0"/>
                        </a:spcAft>
                      </a:pPr>
                      <a:r>
                        <a:rPr lang="es-EC" sz="1600" dirty="0">
                          <a:effectLst/>
                        </a:rPr>
                        <a:t>Coeficiente de asimetría </a:t>
                      </a:r>
                      <a:endParaRPr lang="es-ES" sz="1800" dirty="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spcAft>
                          <a:spcPts val="0"/>
                        </a:spcAft>
                      </a:pPr>
                      <a:r>
                        <a:rPr lang="es-EC" sz="1400" dirty="0" smtClean="0">
                          <a:effectLst/>
                        </a:rPr>
                        <a:t>0,06447</a:t>
                      </a:r>
                      <a:endParaRPr lang="es-ES" sz="1600" dirty="0">
                        <a:solidFill>
                          <a:srgbClr val="000000"/>
                        </a:solidFill>
                        <a:effectLst/>
                        <a:latin typeface="Arial"/>
                        <a:ea typeface="Calibri"/>
                        <a:cs typeface="Times New Roman"/>
                      </a:endParaRPr>
                    </a:p>
                  </a:txBody>
                  <a:tcPr marL="68580" marR="68580" marT="0" marB="0"/>
                </a:tc>
                <a:tc>
                  <a:txBody>
                    <a:bodyPr/>
                    <a:lstStyle/>
                    <a:p>
                      <a:pPr indent="180340" algn="ctr">
                        <a:lnSpc>
                          <a:spcPct val="115000"/>
                        </a:lnSpc>
                      </a:pPr>
                      <a:r>
                        <a:rPr lang="es-EC" sz="1400" dirty="0">
                          <a:effectLst/>
                        </a:rPr>
                        <a:t>0,01819</a:t>
                      </a:r>
                      <a:endParaRPr lang="es-ES" sz="1600" dirty="0">
                        <a:solidFill>
                          <a:srgbClr val="000000"/>
                        </a:solidFill>
                        <a:effectLst/>
                        <a:latin typeface="Arial"/>
                        <a:ea typeface="Calibri"/>
                        <a:cs typeface="Times New Roman"/>
                      </a:endParaRPr>
                    </a:p>
                  </a:txBody>
                  <a:tcPr marL="68580" marR="68580" marT="0" marB="0"/>
                </a:tc>
              </a:tr>
            </a:tbl>
          </a:graphicData>
        </a:graphic>
      </p:graphicFrame>
      <p:sp>
        <p:nvSpPr>
          <p:cNvPr id="5" name="4 Rectángulo redondeado"/>
          <p:cNvSpPr/>
          <p:nvPr/>
        </p:nvSpPr>
        <p:spPr>
          <a:xfrm>
            <a:off x="467544" y="1340768"/>
            <a:ext cx="2232248"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Ruido Diurno</a:t>
            </a:r>
            <a:endParaRPr lang="es-ES" dirty="0"/>
          </a:p>
        </p:txBody>
      </p:sp>
      <p:sp>
        <p:nvSpPr>
          <p:cNvPr id="7" name="1 Título"/>
          <p:cNvSpPr>
            <a:spLocks noGrp="1"/>
          </p:cNvSpPr>
          <p:nvPr>
            <p:ph type="title"/>
          </p:nvPr>
        </p:nvSpPr>
        <p:spPr>
          <a:xfrm>
            <a:off x="683568" y="332656"/>
            <a:ext cx="7756263" cy="792088"/>
          </a:xfrm>
        </p:spPr>
        <p:txBody>
          <a:bodyPr/>
          <a:lstStyle/>
          <a:p>
            <a:r>
              <a:rPr lang="es-ES" sz="3200" dirty="0" smtClean="0"/>
              <a:t>Análisis del nivel de ruido ambiental </a:t>
            </a:r>
            <a:endParaRPr lang="es-ES" sz="3200" dirty="0"/>
          </a:p>
        </p:txBody>
      </p:sp>
    </p:spTree>
    <p:extLst>
      <p:ext uri="{BB962C8B-B14F-4D97-AF65-F5344CB8AC3E}">
        <p14:creationId xmlns:p14="http://schemas.microsoft.com/office/powerpoint/2010/main" val="2078086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467544" y="1340768"/>
            <a:ext cx="2232248" cy="5040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Ruido Diurno</a:t>
            </a:r>
            <a:endParaRPr lang="es-ES" dirty="0"/>
          </a:p>
        </p:txBody>
      </p:sp>
      <p:pic>
        <p:nvPicPr>
          <p:cNvPr id="6" name="0 Imagen"/>
          <p:cNvPicPr/>
          <p:nvPr/>
        </p:nvPicPr>
        <p:blipFill rotWithShape="1">
          <a:blip r:embed="rId2">
            <a:extLst>
              <a:ext uri="{28A0092B-C50C-407E-A947-70E740481C1C}">
                <a14:useLocalDpi xmlns:a14="http://schemas.microsoft.com/office/drawing/2010/main" val="0"/>
              </a:ext>
            </a:extLst>
          </a:blip>
          <a:srcRect b="23971"/>
          <a:stretch/>
        </p:blipFill>
        <p:spPr>
          <a:xfrm>
            <a:off x="827584" y="2132855"/>
            <a:ext cx="3600400" cy="4612483"/>
          </a:xfrm>
          <a:prstGeom prst="rect">
            <a:avLst/>
          </a:prstGeom>
          <a:ln>
            <a:solidFill>
              <a:schemeClr val="tx1"/>
            </a:solidFill>
          </a:ln>
        </p:spPr>
      </p:pic>
      <p:pic>
        <p:nvPicPr>
          <p:cNvPr id="8" name="0 Imagen"/>
          <p:cNvPicPr/>
          <p:nvPr/>
        </p:nvPicPr>
        <p:blipFill rotWithShape="1">
          <a:blip r:embed="rId3">
            <a:extLst>
              <a:ext uri="{28A0092B-C50C-407E-A947-70E740481C1C}">
                <a14:useLocalDpi xmlns:a14="http://schemas.microsoft.com/office/drawing/2010/main" val="0"/>
              </a:ext>
            </a:extLst>
          </a:blip>
          <a:srcRect b="23077"/>
          <a:stretch/>
        </p:blipFill>
        <p:spPr>
          <a:xfrm>
            <a:off x="4788024" y="2097789"/>
            <a:ext cx="3855065" cy="4647550"/>
          </a:xfrm>
          <a:prstGeom prst="rect">
            <a:avLst/>
          </a:prstGeom>
          <a:ln>
            <a:solidFill>
              <a:schemeClr val="tx1"/>
            </a:solidFill>
          </a:ln>
        </p:spPr>
      </p:pic>
      <p:pic>
        <p:nvPicPr>
          <p:cNvPr id="9" name="8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491" y="3861048"/>
            <a:ext cx="942828" cy="1714233"/>
          </a:xfrm>
          <a:prstGeom prst="rect">
            <a:avLst/>
          </a:prstGeom>
        </p:spPr>
      </p:pic>
      <p:pic>
        <p:nvPicPr>
          <p:cNvPr id="10" name="9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5035" y="5575281"/>
            <a:ext cx="1171739" cy="895475"/>
          </a:xfrm>
          <a:prstGeom prst="rect">
            <a:avLst/>
          </a:prstGeom>
        </p:spPr>
      </p:pic>
      <p:sp>
        <p:nvSpPr>
          <p:cNvPr id="12" name="1 Título"/>
          <p:cNvSpPr txBox="1">
            <a:spLocks/>
          </p:cNvSpPr>
          <p:nvPr/>
        </p:nvSpPr>
        <p:spPr>
          <a:xfrm>
            <a:off x="683568" y="332656"/>
            <a:ext cx="7756263"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3200" smtClean="0"/>
              <a:t>Análisis del nivel de ruido ambiental </a:t>
            </a:r>
            <a:endParaRPr lang="es-ES" sz="3200" dirty="0"/>
          </a:p>
        </p:txBody>
      </p:sp>
    </p:spTree>
    <p:extLst>
      <p:ext uri="{BB962C8B-B14F-4D97-AF65-F5344CB8AC3E}">
        <p14:creationId xmlns:p14="http://schemas.microsoft.com/office/powerpoint/2010/main" val="3940855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1160875"/>
              </p:ext>
            </p:extLst>
          </p:nvPr>
        </p:nvGraphicFramePr>
        <p:xfrm>
          <a:off x="467544" y="19168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683568" y="260648"/>
            <a:ext cx="7756263" cy="1054250"/>
          </a:xfrm>
        </p:spPr>
        <p:txBody>
          <a:bodyPr/>
          <a:lstStyle/>
          <a:p>
            <a:r>
              <a:rPr lang="es-ES" dirty="0" smtClean="0"/>
              <a:t>Antecedentes</a:t>
            </a:r>
            <a:endParaRPr lang="es-ES" dirty="0"/>
          </a:p>
        </p:txBody>
      </p:sp>
      <p:sp>
        <p:nvSpPr>
          <p:cNvPr id="5" name="4 Elipse"/>
          <p:cNvSpPr/>
          <p:nvPr/>
        </p:nvSpPr>
        <p:spPr>
          <a:xfrm>
            <a:off x="478430" y="1260376"/>
            <a:ext cx="2725418" cy="6480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Contaminación atmosférica </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855669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803681939"/>
              </p:ext>
            </p:extLst>
          </p:nvPr>
        </p:nvGraphicFramePr>
        <p:xfrm>
          <a:off x="1583668" y="2247902"/>
          <a:ext cx="5580620" cy="4254822"/>
        </p:xfrm>
        <a:graphic>
          <a:graphicData uri="http://schemas.openxmlformats.org/drawingml/2006/table">
            <a:tbl>
              <a:tblPr firstRow="1" firstCol="1" bandRow="1">
                <a:tableStyleId>{073A0DAA-6AF3-43AB-8588-CEC1D06C72B9}</a:tableStyleId>
              </a:tblPr>
              <a:tblGrid>
                <a:gridCol w="3072476"/>
                <a:gridCol w="2508144"/>
              </a:tblGrid>
              <a:tr h="314940">
                <a:tc rowSpan="2">
                  <a:txBody>
                    <a:bodyPr/>
                    <a:lstStyle/>
                    <a:p>
                      <a:pPr indent="180340" algn="l">
                        <a:lnSpc>
                          <a:spcPct val="100000"/>
                        </a:lnSpc>
                        <a:spcAft>
                          <a:spcPts val="0"/>
                        </a:spcAft>
                      </a:pPr>
                      <a:r>
                        <a:rPr lang="es-EC" sz="1600" dirty="0">
                          <a:effectLst/>
                        </a:rPr>
                        <a:t> </a:t>
                      </a:r>
                      <a:endParaRPr lang="es-ES" sz="1800" dirty="0">
                        <a:effectLst/>
                      </a:endParaRPr>
                    </a:p>
                    <a:p>
                      <a:pPr indent="180340" algn="l">
                        <a:lnSpc>
                          <a:spcPct val="100000"/>
                        </a:lnSpc>
                        <a:spcAft>
                          <a:spcPts val="0"/>
                        </a:spcAft>
                      </a:pPr>
                      <a:r>
                        <a:rPr lang="es-EC" sz="1600" dirty="0">
                          <a:effectLst/>
                        </a:rPr>
                        <a:t>Estadísticos</a:t>
                      </a:r>
                      <a:endParaRPr lang="es-ES" sz="1800" dirty="0">
                        <a:solidFill>
                          <a:srgbClr val="000000"/>
                        </a:solidFill>
                        <a:effectLst/>
                        <a:latin typeface="Arial"/>
                        <a:ea typeface="Calibri"/>
                        <a:cs typeface="Times New Roman"/>
                      </a:endParaRPr>
                    </a:p>
                  </a:txBody>
                  <a:tcPr marL="57166" marR="57166" marT="0" marB="0"/>
                </a:tc>
                <a:tc>
                  <a:txBody>
                    <a:bodyPr/>
                    <a:lstStyle/>
                    <a:p>
                      <a:pPr indent="180340" algn="just">
                        <a:lnSpc>
                          <a:spcPct val="100000"/>
                        </a:lnSpc>
                      </a:pPr>
                      <a:r>
                        <a:rPr lang="es-EC" sz="1600">
                          <a:effectLst/>
                        </a:rPr>
                        <a:t>Noche</a:t>
                      </a:r>
                      <a:endParaRPr lang="es-ES" sz="1800">
                        <a:solidFill>
                          <a:srgbClr val="000000"/>
                        </a:solidFill>
                        <a:effectLst/>
                        <a:latin typeface="Arial"/>
                        <a:ea typeface="Calibri"/>
                        <a:cs typeface="Times New Roman"/>
                      </a:endParaRPr>
                    </a:p>
                  </a:txBody>
                  <a:tcPr marL="57166" marR="57166" marT="0" marB="0"/>
                </a:tc>
              </a:tr>
              <a:tr h="419214">
                <a:tc vMerge="1">
                  <a:txBody>
                    <a:bodyPr/>
                    <a:lstStyle/>
                    <a:p>
                      <a:endParaRPr lang="es-ES"/>
                    </a:p>
                  </a:txBody>
                  <a:tcPr/>
                </a:tc>
                <a:tc>
                  <a:txBody>
                    <a:bodyPr/>
                    <a:lstStyle/>
                    <a:p>
                      <a:pPr indent="180340" algn="ctr">
                        <a:lnSpc>
                          <a:spcPct val="100000"/>
                        </a:lnSpc>
                      </a:pPr>
                      <a:r>
                        <a:rPr lang="es-EC" sz="1600" dirty="0">
                          <a:effectLst/>
                        </a:rPr>
                        <a:t>Horario de 8 a 9 pm </a:t>
                      </a:r>
                      <a:r>
                        <a:rPr lang="es-EC" sz="1600" dirty="0" smtClean="0">
                          <a:effectLst/>
                        </a:rPr>
                        <a:t>[dB(A)]</a:t>
                      </a:r>
                      <a:endParaRPr lang="es-ES" sz="1800" dirty="0">
                        <a:solidFill>
                          <a:srgbClr val="000000"/>
                        </a:solidFill>
                        <a:effectLst/>
                        <a:latin typeface="Arial"/>
                        <a:ea typeface="Calibri"/>
                        <a:cs typeface="Times New Roman"/>
                      </a:endParaRPr>
                    </a:p>
                  </a:txBody>
                  <a:tcPr marL="57166" marR="57166" marT="0" marB="0"/>
                </a:tc>
              </a:tr>
              <a:tr h="209607">
                <a:tc>
                  <a:txBody>
                    <a:bodyPr/>
                    <a:lstStyle/>
                    <a:p>
                      <a:pPr indent="180340" algn="l">
                        <a:lnSpc>
                          <a:spcPct val="100000"/>
                        </a:lnSpc>
                        <a:spcAft>
                          <a:spcPts val="0"/>
                        </a:spcAft>
                      </a:pPr>
                      <a:r>
                        <a:rPr lang="es-EC" sz="1600" dirty="0">
                          <a:effectLst/>
                        </a:rPr>
                        <a:t>Media</a:t>
                      </a:r>
                      <a:endParaRPr lang="es-ES" sz="1800" dirty="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dirty="0">
                          <a:effectLst/>
                        </a:rPr>
                        <a:t>52,13</a:t>
                      </a:r>
                      <a:endParaRPr lang="es-ES" sz="1800" dirty="0">
                        <a:solidFill>
                          <a:srgbClr val="000000"/>
                        </a:solidFill>
                        <a:effectLst/>
                        <a:latin typeface="Arial"/>
                        <a:ea typeface="Calibri"/>
                        <a:cs typeface="Times New Roman"/>
                      </a:endParaRPr>
                    </a:p>
                  </a:txBody>
                  <a:tcPr marL="57166" marR="57166" marT="0" marB="0"/>
                </a:tc>
              </a:tr>
              <a:tr h="209607">
                <a:tc>
                  <a:txBody>
                    <a:bodyPr/>
                    <a:lstStyle/>
                    <a:p>
                      <a:pPr indent="180340" algn="l">
                        <a:lnSpc>
                          <a:spcPct val="100000"/>
                        </a:lnSpc>
                        <a:spcAft>
                          <a:spcPts val="0"/>
                        </a:spcAft>
                      </a:pPr>
                      <a:r>
                        <a:rPr lang="es-EC" sz="1600">
                          <a:effectLst/>
                        </a:rPr>
                        <a:t>Mediana</a:t>
                      </a:r>
                      <a:endParaRPr lang="es-ES" sz="180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a:effectLst/>
                        </a:rPr>
                        <a:t>50,6</a:t>
                      </a:r>
                      <a:endParaRPr lang="es-ES" sz="1800">
                        <a:solidFill>
                          <a:srgbClr val="000000"/>
                        </a:solidFill>
                        <a:effectLst/>
                        <a:latin typeface="Arial"/>
                        <a:ea typeface="Calibri"/>
                        <a:cs typeface="Times New Roman"/>
                      </a:endParaRPr>
                    </a:p>
                  </a:txBody>
                  <a:tcPr marL="57166" marR="57166" marT="0" marB="0"/>
                </a:tc>
              </a:tr>
              <a:tr h="209607">
                <a:tc>
                  <a:txBody>
                    <a:bodyPr/>
                    <a:lstStyle/>
                    <a:p>
                      <a:pPr indent="180340" algn="l">
                        <a:lnSpc>
                          <a:spcPct val="100000"/>
                        </a:lnSpc>
                        <a:spcAft>
                          <a:spcPts val="0"/>
                        </a:spcAft>
                      </a:pPr>
                      <a:r>
                        <a:rPr lang="es-EC" sz="1600">
                          <a:effectLst/>
                        </a:rPr>
                        <a:t>Moda</a:t>
                      </a:r>
                      <a:endParaRPr lang="es-ES" sz="180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dirty="0">
                          <a:effectLst/>
                        </a:rPr>
                        <a:t>64,1</a:t>
                      </a:r>
                      <a:endParaRPr lang="es-ES" sz="1800" dirty="0">
                        <a:solidFill>
                          <a:srgbClr val="000000"/>
                        </a:solidFill>
                        <a:effectLst/>
                        <a:latin typeface="Arial"/>
                        <a:ea typeface="Calibri"/>
                        <a:cs typeface="Times New Roman"/>
                      </a:endParaRPr>
                    </a:p>
                  </a:txBody>
                  <a:tcPr marL="57166" marR="57166" marT="0" marB="0"/>
                </a:tc>
              </a:tr>
              <a:tr h="209607">
                <a:tc>
                  <a:txBody>
                    <a:bodyPr/>
                    <a:lstStyle/>
                    <a:p>
                      <a:pPr indent="180340" algn="l">
                        <a:lnSpc>
                          <a:spcPct val="100000"/>
                        </a:lnSpc>
                        <a:spcAft>
                          <a:spcPts val="0"/>
                        </a:spcAft>
                      </a:pPr>
                      <a:r>
                        <a:rPr lang="es-EC" sz="1600">
                          <a:effectLst/>
                        </a:rPr>
                        <a:t>Cuartil 1</a:t>
                      </a:r>
                      <a:endParaRPr lang="es-ES" sz="180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dirty="0">
                          <a:effectLst/>
                        </a:rPr>
                        <a:t>42,7</a:t>
                      </a:r>
                      <a:endParaRPr lang="es-ES" sz="1800" dirty="0">
                        <a:solidFill>
                          <a:srgbClr val="000000"/>
                        </a:solidFill>
                        <a:effectLst/>
                        <a:latin typeface="Arial"/>
                        <a:ea typeface="Calibri"/>
                        <a:cs typeface="Times New Roman"/>
                      </a:endParaRPr>
                    </a:p>
                  </a:txBody>
                  <a:tcPr marL="57166" marR="57166" marT="0" marB="0"/>
                </a:tc>
              </a:tr>
              <a:tr h="209607">
                <a:tc>
                  <a:txBody>
                    <a:bodyPr/>
                    <a:lstStyle/>
                    <a:p>
                      <a:pPr indent="180340" algn="l">
                        <a:lnSpc>
                          <a:spcPct val="100000"/>
                        </a:lnSpc>
                        <a:spcAft>
                          <a:spcPts val="0"/>
                        </a:spcAft>
                      </a:pPr>
                      <a:r>
                        <a:rPr lang="es-EC" sz="1600">
                          <a:effectLst/>
                        </a:rPr>
                        <a:t>Cuartil 3</a:t>
                      </a:r>
                      <a:endParaRPr lang="es-ES" sz="180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dirty="0">
                          <a:effectLst/>
                        </a:rPr>
                        <a:t>62,45</a:t>
                      </a:r>
                      <a:endParaRPr lang="es-ES" sz="1800" dirty="0">
                        <a:solidFill>
                          <a:srgbClr val="000000"/>
                        </a:solidFill>
                        <a:effectLst/>
                        <a:latin typeface="Arial"/>
                        <a:ea typeface="Calibri"/>
                        <a:cs typeface="Times New Roman"/>
                      </a:endParaRPr>
                    </a:p>
                  </a:txBody>
                  <a:tcPr marL="57166" marR="57166" marT="0" marB="0"/>
                </a:tc>
              </a:tr>
              <a:tr h="419214">
                <a:tc>
                  <a:txBody>
                    <a:bodyPr/>
                    <a:lstStyle/>
                    <a:p>
                      <a:pPr indent="180340" algn="l">
                        <a:lnSpc>
                          <a:spcPct val="100000"/>
                        </a:lnSpc>
                        <a:spcAft>
                          <a:spcPts val="0"/>
                        </a:spcAft>
                      </a:pPr>
                      <a:r>
                        <a:rPr lang="es-EC" sz="1600" dirty="0">
                          <a:effectLst/>
                        </a:rPr>
                        <a:t>Desviación </a:t>
                      </a:r>
                      <a:r>
                        <a:rPr lang="es-EC" sz="1600" dirty="0" smtClean="0">
                          <a:effectLst/>
                        </a:rPr>
                        <a:t>estándar </a:t>
                      </a:r>
                      <a:endParaRPr lang="es-ES" sz="1800" dirty="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dirty="0">
                          <a:effectLst/>
                        </a:rPr>
                        <a:t>10,09</a:t>
                      </a:r>
                      <a:endParaRPr lang="es-ES" sz="1800" dirty="0">
                        <a:solidFill>
                          <a:srgbClr val="000000"/>
                        </a:solidFill>
                        <a:effectLst/>
                        <a:latin typeface="Arial"/>
                        <a:ea typeface="Calibri"/>
                        <a:cs typeface="Times New Roman"/>
                      </a:endParaRPr>
                    </a:p>
                  </a:txBody>
                  <a:tcPr marL="57166" marR="57166" marT="0" marB="0"/>
                </a:tc>
              </a:tr>
              <a:tr h="209607">
                <a:tc>
                  <a:txBody>
                    <a:bodyPr/>
                    <a:lstStyle/>
                    <a:p>
                      <a:pPr indent="180340" algn="l">
                        <a:lnSpc>
                          <a:spcPct val="100000"/>
                        </a:lnSpc>
                        <a:spcAft>
                          <a:spcPts val="0"/>
                        </a:spcAft>
                      </a:pPr>
                      <a:r>
                        <a:rPr lang="es-EC" sz="1600">
                          <a:effectLst/>
                        </a:rPr>
                        <a:t>Varianza</a:t>
                      </a:r>
                      <a:endParaRPr lang="es-ES" sz="180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a:effectLst/>
                        </a:rPr>
                        <a:t>101,77</a:t>
                      </a:r>
                      <a:endParaRPr lang="es-ES" sz="1800">
                        <a:solidFill>
                          <a:srgbClr val="000000"/>
                        </a:solidFill>
                        <a:effectLst/>
                        <a:latin typeface="Arial"/>
                        <a:ea typeface="Calibri"/>
                        <a:cs typeface="Times New Roman"/>
                      </a:endParaRPr>
                    </a:p>
                  </a:txBody>
                  <a:tcPr marL="57166" marR="57166" marT="0" marB="0"/>
                </a:tc>
              </a:tr>
              <a:tr h="209607">
                <a:tc>
                  <a:txBody>
                    <a:bodyPr/>
                    <a:lstStyle/>
                    <a:p>
                      <a:pPr indent="180340" algn="l">
                        <a:lnSpc>
                          <a:spcPct val="100000"/>
                        </a:lnSpc>
                        <a:spcAft>
                          <a:spcPts val="0"/>
                        </a:spcAft>
                      </a:pPr>
                      <a:r>
                        <a:rPr lang="es-EC" sz="1600">
                          <a:effectLst/>
                        </a:rPr>
                        <a:t>Rango</a:t>
                      </a:r>
                      <a:endParaRPr lang="es-ES" sz="180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dirty="0">
                          <a:effectLst/>
                        </a:rPr>
                        <a:t>28,9</a:t>
                      </a:r>
                      <a:endParaRPr lang="es-ES" sz="1800" dirty="0">
                        <a:solidFill>
                          <a:srgbClr val="000000"/>
                        </a:solidFill>
                        <a:effectLst/>
                        <a:latin typeface="Arial"/>
                        <a:ea typeface="Calibri"/>
                        <a:cs typeface="Times New Roman"/>
                      </a:endParaRPr>
                    </a:p>
                  </a:txBody>
                  <a:tcPr marL="57166" marR="57166" marT="0" marB="0"/>
                </a:tc>
              </a:tr>
              <a:tr h="209607">
                <a:tc>
                  <a:txBody>
                    <a:bodyPr/>
                    <a:lstStyle/>
                    <a:p>
                      <a:pPr indent="180340" algn="l">
                        <a:lnSpc>
                          <a:spcPct val="100000"/>
                        </a:lnSpc>
                        <a:spcAft>
                          <a:spcPts val="0"/>
                        </a:spcAft>
                      </a:pPr>
                      <a:r>
                        <a:rPr lang="es-EC" sz="1600">
                          <a:effectLst/>
                        </a:rPr>
                        <a:t>Máximo</a:t>
                      </a:r>
                      <a:endParaRPr lang="es-ES" sz="180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dirty="0">
                          <a:effectLst/>
                        </a:rPr>
                        <a:t>67,1</a:t>
                      </a:r>
                      <a:endParaRPr lang="es-ES" sz="1800" dirty="0">
                        <a:solidFill>
                          <a:srgbClr val="000000"/>
                        </a:solidFill>
                        <a:effectLst/>
                        <a:latin typeface="Arial"/>
                        <a:ea typeface="Calibri"/>
                        <a:cs typeface="Times New Roman"/>
                      </a:endParaRPr>
                    </a:p>
                  </a:txBody>
                  <a:tcPr marL="57166" marR="57166" marT="0" marB="0"/>
                </a:tc>
              </a:tr>
              <a:tr h="209607">
                <a:tc>
                  <a:txBody>
                    <a:bodyPr/>
                    <a:lstStyle/>
                    <a:p>
                      <a:pPr indent="180340" algn="l">
                        <a:lnSpc>
                          <a:spcPct val="100000"/>
                        </a:lnSpc>
                        <a:spcAft>
                          <a:spcPts val="0"/>
                        </a:spcAft>
                      </a:pPr>
                      <a:r>
                        <a:rPr lang="es-EC" sz="1600">
                          <a:effectLst/>
                        </a:rPr>
                        <a:t>Mínimo</a:t>
                      </a:r>
                      <a:endParaRPr lang="es-ES" sz="180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dirty="0">
                          <a:effectLst/>
                        </a:rPr>
                        <a:t>38,2</a:t>
                      </a:r>
                      <a:endParaRPr lang="es-ES" sz="1800" dirty="0">
                        <a:solidFill>
                          <a:srgbClr val="000000"/>
                        </a:solidFill>
                        <a:effectLst/>
                        <a:latin typeface="Arial"/>
                        <a:ea typeface="Calibri"/>
                        <a:cs typeface="Times New Roman"/>
                      </a:endParaRPr>
                    </a:p>
                  </a:txBody>
                  <a:tcPr marL="57166" marR="57166" marT="0" marB="0"/>
                </a:tc>
              </a:tr>
              <a:tr h="419214">
                <a:tc>
                  <a:txBody>
                    <a:bodyPr/>
                    <a:lstStyle/>
                    <a:p>
                      <a:pPr indent="180340" algn="l">
                        <a:lnSpc>
                          <a:spcPct val="100000"/>
                        </a:lnSpc>
                        <a:spcAft>
                          <a:spcPts val="0"/>
                        </a:spcAft>
                      </a:pPr>
                      <a:r>
                        <a:rPr lang="es-EC" sz="1600">
                          <a:effectLst/>
                        </a:rPr>
                        <a:t>Coeficiente de variación</a:t>
                      </a:r>
                      <a:endParaRPr lang="es-ES" sz="180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dirty="0">
                          <a:effectLst/>
                        </a:rPr>
                        <a:t>19,35</a:t>
                      </a:r>
                      <a:endParaRPr lang="es-ES" sz="1800" dirty="0">
                        <a:solidFill>
                          <a:srgbClr val="000000"/>
                        </a:solidFill>
                        <a:effectLst/>
                        <a:latin typeface="Arial"/>
                        <a:ea typeface="Calibri"/>
                        <a:cs typeface="Times New Roman"/>
                      </a:endParaRPr>
                    </a:p>
                  </a:txBody>
                  <a:tcPr marL="57166" marR="57166" marT="0" marB="0"/>
                </a:tc>
              </a:tr>
              <a:tr h="419214">
                <a:tc>
                  <a:txBody>
                    <a:bodyPr/>
                    <a:lstStyle/>
                    <a:p>
                      <a:pPr indent="180340" algn="l">
                        <a:lnSpc>
                          <a:spcPct val="100000"/>
                        </a:lnSpc>
                        <a:spcAft>
                          <a:spcPts val="0"/>
                        </a:spcAft>
                      </a:pPr>
                      <a:r>
                        <a:rPr lang="es-EC" sz="1600">
                          <a:effectLst/>
                        </a:rPr>
                        <a:t>Coeficiente de asimetría </a:t>
                      </a:r>
                      <a:endParaRPr lang="es-ES" sz="1800">
                        <a:solidFill>
                          <a:srgbClr val="000000"/>
                        </a:solidFill>
                        <a:effectLst/>
                        <a:latin typeface="Arial"/>
                        <a:ea typeface="Calibri"/>
                        <a:cs typeface="Times New Roman"/>
                      </a:endParaRPr>
                    </a:p>
                  </a:txBody>
                  <a:tcPr marL="57166" marR="57166" marT="0" marB="0"/>
                </a:tc>
                <a:tc>
                  <a:txBody>
                    <a:bodyPr/>
                    <a:lstStyle/>
                    <a:p>
                      <a:pPr indent="180340" algn="ctr">
                        <a:lnSpc>
                          <a:spcPct val="100000"/>
                        </a:lnSpc>
                      </a:pPr>
                      <a:r>
                        <a:rPr lang="es-EC" sz="1600" dirty="0">
                          <a:effectLst/>
                        </a:rPr>
                        <a:t>-1,6</a:t>
                      </a:r>
                      <a:endParaRPr lang="es-ES" sz="1800" dirty="0">
                        <a:solidFill>
                          <a:srgbClr val="000000"/>
                        </a:solidFill>
                        <a:effectLst/>
                        <a:latin typeface="Arial"/>
                        <a:ea typeface="Calibri"/>
                        <a:cs typeface="Times New Roman"/>
                      </a:endParaRPr>
                    </a:p>
                  </a:txBody>
                  <a:tcPr marL="57166" marR="57166" marT="0" marB="0"/>
                </a:tc>
              </a:tr>
            </a:tbl>
          </a:graphicData>
        </a:graphic>
      </p:graphicFrame>
      <p:sp>
        <p:nvSpPr>
          <p:cNvPr id="5" name="4 Rectángulo redondeado"/>
          <p:cNvSpPr/>
          <p:nvPr/>
        </p:nvSpPr>
        <p:spPr>
          <a:xfrm>
            <a:off x="467544" y="1340768"/>
            <a:ext cx="2232248"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Ruido Nocturno</a:t>
            </a:r>
            <a:endParaRPr lang="es-ES" dirty="0"/>
          </a:p>
        </p:txBody>
      </p:sp>
      <p:sp>
        <p:nvSpPr>
          <p:cNvPr id="7" name="1 Título"/>
          <p:cNvSpPr>
            <a:spLocks noGrp="1"/>
          </p:cNvSpPr>
          <p:nvPr>
            <p:ph type="title"/>
          </p:nvPr>
        </p:nvSpPr>
        <p:spPr>
          <a:xfrm>
            <a:off x="683568" y="332656"/>
            <a:ext cx="7756263" cy="792088"/>
          </a:xfrm>
        </p:spPr>
        <p:txBody>
          <a:bodyPr/>
          <a:lstStyle/>
          <a:p>
            <a:r>
              <a:rPr lang="es-ES" sz="3200" dirty="0" smtClean="0"/>
              <a:t>Análisis del nivel de ruido ambiental </a:t>
            </a:r>
            <a:endParaRPr lang="es-ES" sz="3200" dirty="0"/>
          </a:p>
        </p:txBody>
      </p:sp>
    </p:spTree>
    <p:extLst>
      <p:ext uri="{BB962C8B-B14F-4D97-AF65-F5344CB8AC3E}">
        <p14:creationId xmlns:p14="http://schemas.microsoft.com/office/powerpoint/2010/main" val="3323111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467544" y="1340768"/>
            <a:ext cx="2232248"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Ruido Nocturno</a:t>
            </a:r>
            <a:endParaRPr lang="es-ES" dirty="0"/>
          </a:p>
        </p:txBody>
      </p:sp>
      <p:pic>
        <p:nvPicPr>
          <p:cNvPr id="6" name="0 Imagen"/>
          <p:cNvPicPr/>
          <p:nvPr/>
        </p:nvPicPr>
        <p:blipFill rotWithShape="1">
          <a:blip r:embed="rId2">
            <a:extLst>
              <a:ext uri="{28A0092B-C50C-407E-A947-70E740481C1C}">
                <a14:useLocalDpi xmlns:a14="http://schemas.microsoft.com/office/drawing/2010/main" val="0"/>
              </a:ext>
            </a:extLst>
          </a:blip>
          <a:srcRect b="23541"/>
          <a:stretch/>
        </p:blipFill>
        <p:spPr>
          <a:xfrm>
            <a:off x="2267744" y="2132856"/>
            <a:ext cx="3744416" cy="4653136"/>
          </a:xfrm>
          <a:prstGeom prst="rect">
            <a:avLst/>
          </a:prstGeom>
        </p:spPr>
      </p:pic>
      <p:pic>
        <p:nvPicPr>
          <p:cNvPr id="7" name="6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5071759"/>
            <a:ext cx="942828" cy="1714233"/>
          </a:xfrm>
          <a:prstGeom prst="rect">
            <a:avLst/>
          </a:prstGeom>
        </p:spPr>
      </p:pic>
      <p:pic>
        <p:nvPicPr>
          <p:cNvPr id="8" name="7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582" y="5661249"/>
            <a:ext cx="1471740" cy="1124744"/>
          </a:xfrm>
          <a:prstGeom prst="rect">
            <a:avLst/>
          </a:prstGeom>
        </p:spPr>
      </p:pic>
      <p:sp>
        <p:nvSpPr>
          <p:cNvPr id="9" name="1 Título"/>
          <p:cNvSpPr>
            <a:spLocks noGrp="1"/>
          </p:cNvSpPr>
          <p:nvPr>
            <p:ph type="title"/>
          </p:nvPr>
        </p:nvSpPr>
        <p:spPr>
          <a:xfrm>
            <a:off x="683568" y="332656"/>
            <a:ext cx="7756263" cy="792088"/>
          </a:xfrm>
        </p:spPr>
        <p:txBody>
          <a:bodyPr/>
          <a:lstStyle/>
          <a:p>
            <a:r>
              <a:rPr lang="es-ES" sz="3200" dirty="0" smtClean="0"/>
              <a:t>Análisis del nivel de ruido ambiental </a:t>
            </a:r>
            <a:endParaRPr lang="es-ES" sz="3200" dirty="0"/>
          </a:p>
        </p:txBody>
      </p:sp>
    </p:spTree>
    <p:extLst>
      <p:ext uri="{BB962C8B-B14F-4D97-AF65-F5344CB8AC3E}">
        <p14:creationId xmlns:p14="http://schemas.microsoft.com/office/powerpoint/2010/main" val="10636751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 dirty="0" smtClean="0"/>
              <a:t>EL análisis del monitoreo de los gases NO2, SO2, O3 y CO, mostro que no existe niveles altos de contaminación atmosférica, ya que todas las concentraciones están por debajo del limite máximo permisible nacional y el valor guía de la OMS.</a:t>
            </a:r>
          </a:p>
          <a:p>
            <a:r>
              <a:rPr lang="es-ES" dirty="0" smtClean="0"/>
              <a:t>El material particulado fino fue el único que supero el valor guía de la OMS, pero por una sola ocasión el 25 de Oct, por lo que no representa un nivel alto de contaminación por PM</a:t>
            </a:r>
            <a:r>
              <a:rPr lang="es-ES" sz="1400" dirty="0" smtClean="0"/>
              <a:t>2.5 </a:t>
            </a:r>
            <a:r>
              <a:rPr lang="es-ES" dirty="0" smtClean="0"/>
              <a:t>en la zona de estudio.</a:t>
            </a:r>
          </a:p>
          <a:p>
            <a:r>
              <a:rPr lang="es-ES" dirty="0" smtClean="0"/>
              <a:t>El calculo del IQCA para la zona de estudio, mostro un valor de 41, correspondiente a la categoría de  nivel deseable u optimo.</a:t>
            </a:r>
          </a:p>
        </p:txBody>
      </p:sp>
      <p:sp>
        <p:nvSpPr>
          <p:cNvPr id="3" name="2 Título"/>
          <p:cNvSpPr>
            <a:spLocks noGrp="1"/>
          </p:cNvSpPr>
          <p:nvPr>
            <p:ph type="title"/>
          </p:nvPr>
        </p:nvSpPr>
        <p:spPr/>
        <p:txBody>
          <a:bodyPr/>
          <a:lstStyle/>
          <a:p>
            <a:r>
              <a:rPr lang="es-ES" sz="4800" dirty="0" smtClean="0"/>
              <a:t>Conclusiones </a:t>
            </a:r>
            <a:endParaRPr lang="es-ES" sz="4800" dirty="0"/>
          </a:p>
        </p:txBody>
      </p:sp>
    </p:spTree>
    <p:extLst>
      <p:ext uri="{BB962C8B-B14F-4D97-AF65-F5344CB8AC3E}">
        <p14:creationId xmlns:p14="http://schemas.microsoft.com/office/powerpoint/2010/main" val="17670154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dirty="0"/>
              <a:t>La rosa de los vientos durante el monitoreo, muestra que existe una predominación por los vientos hacia el Sur, haciendo que la zona de la residencia estudiantil sea la más perjudicada en caso de existir un episodio de contaminación.</a:t>
            </a:r>
          </a:p>
          <a:p>
            <a:r>
              <a:rPr lang="es-ES" dirty="0"/>
              <a:t>El nivel medio de ruido en la zona de estudio fue de  58,5 dB (A) con una desviación típica de </a:t>
            </a:r>
            <a:r>
              <a:rPr lang="es-ES" dirty="0" smtClean="0"/>
              <a:t>11 dB (A), </a:t>
            </a:r>
            <a:r>
              <a:rPr lang="es-ES" dirty="0"/>
              <a:t>para el ruido diurno, y una media de 52,1 dB (A) con una desviación típica de </a:t>
            </a:r>
            <a:r>
              <a:rPr lang="es-ES" dirty="0" smtClean="0"/>
              <a:t>10 dB </a:t>
            </a:r>
            <a:r>
              <a:rPr lang="es-ES" dirty="0"/>
              <a:t>(</a:t>
            </a:r>
            <a:r>
              <a:rPr lang="es-ES" dirty="0" smtClean="0"/>
              <a:t>A), </a:t>
            </a:r>
            <a:r>
              <a:rPr lang="es-ES" dirty="0"/>
              <a:t>para el ruido </a:t>
            </a:r>
            <a:r>
              <a:rPr lang="es-ES" dirty="0" smtClean="0"/>
              <a:t>nocturno.</a:t>
            </a:r>
            <a:endParaRPr lang="es-ES" dirty="0"/>
          </a:p>
          <a:p>
            <a:endParaRPr lang="es-ES" dirty="0"/>
          </a:p>
        </p:txBody>
      </p:sp>
      <p:sp>
        <p:nvSpPr>
          <p:cNvPr id="4" name="2 Título"/>
          <p:cNvSpPr>
            <a:spLocks noGrp="1"/>
          </p:cNvSpPr>
          <p:nvPr>
            <p:ph type="title"/>
          </p:nvPr>
        </p:nvSpPr>
        <p:spPr/>
        <p:txBody>
          <a:bodyPr/>
          <a:lstStyle/>
          <a:p>
            <a:r>
              <a:rPr lang="es-ES" sz="4800" dirty="0" smtClean="0"/>
              <a:t>Conclusiones </a:t>
            </a:r>
            <a:endParaRPr lang="es-ES" sz="4800" dirty="0"/>
          </a:p>
        </p:txBody>
      </p:sp>
    </p:spTree>
    <p:extLst>
      <p:ext uri="{BB962C8B-B14F-4D97-AF65-F5344CB8AC3E}">
        <p14:creationId xmlns:p14="http://schemas.microsoft.com/office/powerpoint/2010/main" val="1821852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a:t>La zona con mayor nivel de ruido esta junto a las avenidas tanto la Avenida General Rumiñahui como el Bulevar Santa Clara, con valores medios superiores a 70 dB (A), la zona de las aulas de clase y áreas verdes tuvo una media entre 45 y 55 dB (A), si se considera al campus como un único predio cuya asignación según uso del suela sea “zona educativa” no se cumple con el límite nacional  expuesto en el TULSMA</a:t>
            </a:r>
          </a:p>
        </p:txBody>
      </p:sp>
      <p:sp>
        <p:nvSpPr>
          <p:cNvPr id="4" name="2 Título"/>
          <p:cNvSpPr>
            <a:spLocks noGrp="1"/>
          </p:cNvSpPr>
          <p:nvPr>
            <p:ph type="title"/>
          </p:nvPr>
        </p:nvSpPr>
        <p:spPr/>
        <p:txBody>
          <a:bodyPr/>
          <a:lstStyle/>
          <a:p>
            <a:r>
              <a:rPr lang="es-ES" sz="4800" dirty="0" smtClean="0"/>
              <a:t>Conclusiones </a:t>
            </a:r>
            <a:endParaRPr lang="es-ES" sz="4800" dirty="0"/>
          </a:p>
        </p:txBody>
      </p:sp>
    </p:spTree>
    <p:extLst>
      <p:ext uri="{BB962C8B-B14F-4D97-AF65-F5344CB8AC3E}">
        <p14:creationId xmlns:p14="http://schemas.microsoft.com/office/powerpoint/2010/main" val="13911602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lvl="0"/>
            <a:r>
              <a:rPr lang="es-EC" dirty="0"/>
              <a:t>A quien este encargado del manejo del equipo en un futuro se recomienda la instalación de un </a:t>
            </a:r>
            <a:r>
              <a:rPr lang="es-EC" dirty="0" smtClean="0"/>
              <a:t>modem para </a:t>
            </a:r>
            <a:r>
              <a:rPr lang="es-EC" dirty="0"/>
              <a:t>el envió de datos a internet </a:t>
            </a:r>
            <a:r>
              <a:rPr lang="es-EC" dirty="0" smtClean="0"/>
              <a:t>desde el equipo de </a:t>
            </a:r>
            <a:r>
              <a:rPr lang="es-EC" dirty="0"/>
              <a:t>manera automática, así también se recomienda la creación de una plataforma en línea para el tratamiento de datos y presentación al público de los mismos.</a:t>
            </a:r>
            <a:endParaRPr lang="es-ES" dirty="0"/>
          </a:p>
          <a:p>
            <a:r>
              <a:rPr lang="es-ES" dirty="0" smtClean="0"/>
              <a:t>Se recomienda se realice el monitoreo de un año consecutivo, de manera que se puede emitir un informe anual de calidad de aire.</a:t>
            </a:r>
          </a:p>
        </p:txBody>
      </p:sp>
      <p:sp>
        <p:nvSpPr>
          <p:cNvPr id="3" name="2 Título"/>
          <p:cNvSpPr>
            <a:spLocks noGrp="1"/>
          </p:cNvSpPr>
          <p:nvPr>
            <p:ph type="title"/>
          </p:nvPr>
        </p:nvSpPr>
        <p:spPr/>
        <p:txBody>
          <a:bodyPr/>
          <a:lstStyle/>
          <a:p>
            <a:r>
              <a:rPr lang="es-ES" dirty="0" smtClean="0"/>
              <a:t>Recomendaciones</a:t>
            </a:r>
            <a:endParaRPr lang="es-ES" dirty="0"/>
          </a:p>
        </p:txBody>
      </p:sp>
    </p:spTree>
    <p:extLst>
      <p:ext uri="{BB962C8B-B14F-4D97-AF65-F5344CB8AC3E}">
        <p14:creationId xmlns:p14="http://schemas.microsoft.com/office/powerpoint/2010/main" val="24802218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dirty="0" smtClean="0"/>
              <a:t>Se recomienda que los mapas de ruido sean generados de manera mensual, aplicando la metodología expuesta en el presente trabajo.  </a:t>
            </a:r>
          </a:p>
          <a:p>
            <a:r>
              <a:rPr lang="es-ES" dirty="0" smtClean="0"/>
              <a:t>De </a:t>
            </a:r>
            <a:r>
              <a:rPr lang="es-ES" dirty="0"/>
              <a:t>ser posible, se recomienda a las autoridades, se plantee la opción de crear una red de monitoreo continuo de calidad de aire para el Cantón Rumiñahui y hacer de la estación AQM60 parte de la misma</a:t>
            </a:r>
          </a:p>
          <a:p>
            <a:endParaRPr lang="es-ES" dirty="0"/>
          </a:p>
        </p:txBody>
      </p:sp>
      <p:sp>
        <p:nvSpPr>
          <p:cNvPr id="4" name="2 Título"/>
          <p:cNvSpPr>
            <a:spLocks noGrp="1"/>
          </p:cNvSpPr>
          <p:nvPr>
            <p:ph type="title"/>
          </p:nvPr>
        </p:nvSpPr>
        <p:spPr/>
        <p:txBody>
          <a:bodyPr/>
          <a:lstStyle/>
          <a:p>
            <a:r>
              <a:rPr lang="es-ES" dirty="0" smtClean="0"/>
              <a:t>Recomendaciones</a:t>
            </a:r>
            <a:endParaRPr lang="es-ES" dirty="0"/>
          </a:p>
        </p:txBody>
      </p:sp>
    </p:spTree>
    <p:extLst>
      <p:ext uri="{BB962C8B-B14F-4D97-AF65-F5344CB8AC3E}">
        <p14:creationId xmlns:p14="http://schemas.microsoft.com/office/powerpoint/2010/main" val="3604645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rot="19349006">
            <a:off x="1024549" y="2884690"/>
            <a:ext cx="6973226" cy="104984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 por su atención </a:t>
            </a:r>
            <a:endPar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37435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539552" y="1196752"/>
            <a:ext cx="2736304" cy="648072"/>
          </a:xfrm>
          <a:prstGeom prst="ellips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Contaminación acústica</a:t>
            </a:r>
            <a:endParaRPr lang="es-E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5" name="4 Diagrama"/>
          <p:cNvGraphicFramePr/>
          <p:nvPr>
            <p:extLst>
              <p:ext uri="{D42A27DB-BD31-4B8C-83A1-F6EECF244321}">
                <p14:modId xmlns:p14="http://schemas.microsoft.com/office/powerpoint/2010/main" val="444316083"/>
              </p:ext>
            </p:extLst>
          </p:nvPr>
        </p:nvGraphicFramePr>
        <p:xfrm>
          <a:off x="971600"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755576" y="188640"/>
            <a:ext cx="7756263" cy="1054250"/>
          </a:xfrm>
        </p:spPr>
        <p:txBody>
          <a:bodyPr/>
          <a:lstStyle/>
          <a:p>
            <a:r>
              <a:rPr lang="es-ES" dirty="0" smtClean="0"/>
              <a:t>Antecedentes</a:t>
            </a:r>
            <a:endParaRPr lang="es-ES" dirty="0"/>
          </a:p>
        </p:txBody>
      </p:sp>
    </p:spTree>
    <p:extLst>
      <p:ext uri="{BB962C8B-B14F-4D97-AF65-F5344CB8AC3E}">
        <p14:creationId xmlns:p14="http://schemas.microsoft.com/office/powerpoint/2010/main" val="1580876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33048440"/>
              </p:ext>
            </p:extLst>
          </p:nvPr>
        </p:nvGraphicFramePr>
        <p:xfrm>
          <a:off x="251520" y="1778086"/>
          <a:ext cx="4536504" cy="474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S" dirty="0" smtClean="0"/>
              <a:t>Cuál es el Problema? </a:t>
            </a:r>
            <a:endParaRPr lang="es-ES" dirty="0"/>
          </a:p>
        </p:txBody>
      </p:sp>
      <p:sp>
        <p:nvSpPr>
          <p:cNvPr id="5" name="4 Flecha derecha"/>
          <p:cNvSpPr/>
          <p:nvPr/>
        </p:nvSpPr>
        <p:spPr>
          <a:xfrm>
            <a:off x="3995936" y="3861048"/>
            <a:ext cx="1152128" cy="576064"/>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sp>
        <p:nvSpPr>
          <p:cNvPr id="7" name="6 CuadroTexto"/>
          <p:cNvSpPr txBox="1"/>
          <p:nvPr/>
        </p:nvSpPr>
        <p:spPr>
          <a:xfrm>
            <a:off x="5357765" y="3959478"/>
            <a:ext cx="2497021"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 Hacer?</a:t>
            </a:r>
            <a:endParaRPr lang="es-E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5 Rectángulo redondeado"/>
          <p:cNvSpPr/>
          <p:nvPr/>
        </p:nvSpPr>
        <p:spPr>
          <a:xfrm>
            <a:off x="5357765" y="3717032"/>
            <a:ext cx="2598611"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Empezar por nuestra casa</a:t>
            </a:r>
            <a:endParaRPr lang="es-ES" dirty="0"/>
          </a:p>
        </p:txBody>
      </p:sp>
    </p:spTree>
    <p:extLst>
      <p:ext uri="{BB962C8B-B14F-4D97-AF65-F5344CB8AC3E}">
        <p14:creationId xmlns:p14="http://schemas.microsoft.com/office/powerpoint/2010/main" val="366898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94401512"/>
              </p:ext>
            </p:extLst>
          </p:nvPr>
        </p:nvGraphicFramePr>
        <p:xfrm>
          <a:off x="323528" y="2060848"/>
          <a:ext cx="3178696"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682982" y="430534"/>
            <a:ext cx="7756263" cy="1054250"/>
          </a:xfrm>
        </p:spPr>
        <p:txBody>
          <a:bodyPr/>
          <a:lstStyle/>
          <a:p>
            <a:r>
              <a:rPr lang="es-ES" dirty="0" smtClean="0"/>
              <a:t>Metodología</a:t>
            </a:r>
            <a:endParaRPr lang="es-ES" dirty="0"/>
          </a:p>
        </p:txBody>
      </p:sp>
      <p:cxnSp>
        <p:nvCxnSpPr>
          <p:cNvPr id="6" name="5 Conector recto de flecha"/>
          <p:cNvCxnSpPr>
            <a:endCxn id="7" idx="1"/>
          </p:cNvCxnSpPr>
          <p:nvPr/>
        </p:nvCxnSpPr>
        <p:spPr>
          <a:xfrm>
            <a:off x="2172275" y="2708920"/>
            <a:ext cx="21728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0" name="19 Grupo"/>
          <p:cNvGrpSpPr/>
          <p:nvPr/>
        </p:nvGrpSpPr>
        <p:grpSpPr>
          <a:xfrm>
            <a:off x="4345090" y="1268760"/>
            <a:ext cx="3323254" cy="2880320"/>
            <a:chOff x="4345090" y="1268760"/>
            <a:chExt cx="3323254" cy="2880320"/>
          </a:xfrm>
        </p:grpSpPr>
        <p:sp>
          <p:nvSpPr>
            <p:cNvPr id="7" name="6 Abrir llave"/>
            <p:cNvSpPr/>
            <p:nvPr/>
          </p:nvSpPr>
          <p:spPr>
            <a:xfrm>
              <a:off x="4345090" y="1268760"/>
              <a:ext cx="432048" cy="2880320"/>
            </a:xfrm>
            <a:prstGeom prst="leftBrac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9" name="8 CuadroTexto"/>
            <p:cNvSpPr txBox="1"/>
            <p:nvPr/>
          </p:nvSpPr>
          <p:spPr>
            <a:xfrm>
              <a:off x="4788025" y="1353542"/>
              <a:ext cx="2880319"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dirty="0" smtClean="0"/>
                <a:t>Información cartográfica, plano del campus universitario</a:t>
              </a:r>
              <a:endParaRPr lang="es-ES" dirty="0"/>
            </a:p>
          </p:txBody>
        </p:sp>
        <p:sp>
          <p:nvSpPr>
            <p:cNvPr id="10" name="9 CuadroTexto"/>
            <p:cNvSpPr txBox="1"/>
            <p:nvPr/>
          </p:nvSpPr>
          <p:spPr>
            <a:xfrm>
              <a:off x="4760302" y="2361654"/>
              <a:ext cx="2908041"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dirty="0" smtClean="0"/>
                <a:t>Inventario de industrias del cantón Rumiñahui 2014</a:t>
              </a:r>
              <a:endParaRPr lang="es-ES" dirty="0"/>
            </a:p>
          </p:txBody>
        </p:sp>
        <p:sp>
          <p:nvSpPr>
            <p:cNvPr id="11" name="10 CuadroTexto"/>
            <p:cNvSpPr txBox="1"/>
            <p:nvPr/>
          </p:nvSpPr>
          <p:spPr>
            <a:xfrm>
              <a:off x="4735996" y="3356992"/>
              <a:ext cx="293234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dirty="0" smtClean="0"/>
                <a:t>Flujo vehicular interno y externo a la universidad</a:t>
              </a:r>
              <a:endParaRPr lang="es-ES" dirty="0"/>
            </a:p>
          </p:txBody>
        </p:sp>
      </p:grpSp>
      <p:sp>
        <p:nvSpPr>
          <p:cNvPr id="14" name="13 CuadroTexto"/>
          <p:cNvSpPr txBox="1"/>
          <p:nvPr/>
        </p:nvSpPr>
        <p:spPr>
          <a:xfrm>
            <a:off x="2172275" y="2041537"/>
            <a:ext cx="2581402" cy="338554"/>
          </a:xfrm>
          <a:prstGeom prst="rect">
            <a:avLst/>
          </a:prstGeom>
          <a:noFill/>
        </p:spPr>
        <p:txBody>
          <a:bodyPr wrap="square" rtlCol="0">
            <a:spAutoFit/>
          </a:bodyPr>
          <a:lstStyle/>
          <a:p>
            <a:r>
              <a:rPr lang="es-ES" sz="1600" dirty="0" smtClean="0"/>
              <a:t>Búsqueda de la información</a:t>
            </a:r>
            <a:endParaRPr lang="es-ES" sz="1600" dirty="0"/>
          </a:p>
        </p:txBody>
      </p:sp>
    </p:spTree>
    <p:extLst>
      <p:ext uri="{BB962C8B-B14F-4D97-AF65-F5344CB8AC3E}">
        <p14:creationId xmlns:p14="http://schemas.microsoft.com/office/powerpoint/2010/main" val="170848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207499676"/>
              </p:ext>
            </p:extLst>
          </p:nvPr>
        </p:nvGraphicFramePr>
        <p:xfrm>
          <a:off x="323528" y="2060848"/>
          <a:ext cx="3178696"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688490" y="332656"/>
            <a:ext cx="7756263" cy="1054250"/>
          </a:xfrm>
        </p:spPr>
        <p:txBody>
          <a:bodyPr/>
          <a:lstStyle/>
          <a:p>
            <a:r>
              <a:rPr lang="es-ES" dirty="0" smtClean="0"/>
              <a:t>Metodología</a:t>
            </a:r>
            <a:endParaRPr lang="es-ES" dirty="0"/>
          </a:p>
        </p:txBody>
      </p:sp>
      <p:cxnSp>
        <p:nvCxnSpPr>
          <p:cNvPr id="6" name="5 Conector recto de flecha"/>
          <p:cNvCxnSpPr/>
          <p:nvPr/>
        </p:nvCxnSpPr>
        <p:spPr>
          <a:xfrm>
            <a:off x="2328866" y="3707159"/>
            <a:ext cx="22322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699792" y="3212976"/>
            <a:ext cx="2304256" cy="523220"/>
          </a:xfrm>
          <a:prstGeom prst="rect">
            <a:avLst/>
          </a:prstGeom>
          <a:noFill/>
        </p:spPr>
        <p:txBody>
          <a:bodyPr wrap="square" rtlCol="0">
            <a:spAutoFit/>
          </a:bodyPr>
          <a:lstStyle/>
          <a:p>
            <a:r>
              <a:rPr lang="es-ES" sz="1400" dirty="0" smtClean="0"/>
              <a:t>Monitoreo y estudio de calidad de aire</a:t>
            </a:r>
            <a:endParaRPr lang="es-ES" sz="1400" dirty="0"/>
          </a:p>
        </p:txBody>
      </p:sp>
      <p:grpSp>
        <p:nvGrpSpPr>
          <p:cNvPr id="3" name="2 Grupo"/>
          <p:cNvGrpSpPr/>
          <p:nvPr/>
        </p:nvGrpSpPr>
        <p:grpSpPr>
          <a:xfrm>
            <a:off x="4714394" y="1954412"/>
            <a:ext cx="3962062" cy="3490812"/>
            <a:chOff x="4714394" y="1954412"/>
            <a:chExt cx="3962062" cy="3490812"/>
          </a:xfrm>
        </p:grpSpPr>
        <p:sp>
          <p:nvSpPr>
            <p:cNvPr id="7" name="6 Abrir llave"/>
            <p:cNvSpPr/>
            <p:nvPr/>
          </p:nvSpPr>
          <p:spPr>
            <a:xfrm>
              <a:off x="4714394" y="1954412"/>
              <a:ext cx="289654" cy="3490812"/>
            </a:xfrm>
            <a:prstGeom prst="leftBrac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S" sz="1600"/>
            </a:p>
          </p:txBody>
        </p:sp>
        <p:sp>
          <p:nvSpPr>
            <p:cNvPr id="11" name="10 CuadroTexto"/>
            <p:cNvSpPr txBox="1"/>
            <p:nvPr/>
          </p:nvSpPr>
          <p:spPr>
            <a:xfrm>
              <a:off x="4968855" y="3707159"/>
              <a:ext cx="3536034"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600" dirty="0" smtClean="0"/>
                <a:t>Descarga de los datos y tratamiento estadístico de los mismos </a:t>
              </a:r>
              <a:endParaRPr lang="es-ES" sz="1600" dirty="0"/>
            </a:p>
          </p:txBody>
        </p:sp>
        <p:sp>
          <p:nvSpPr>
            <p:cNvPr id="12" name="11 CuadroTexto"/>
            <p:cNvSpPr txBox="1"/>
            <p:nvPr/>
          </p:nvSpPr>
          <p:spPr>
            <a:xfrm>
              <a:off x="4932039" y="1988840"/>
              <a:ext cx="3608043"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600" dirty="0" smtClean="0"/>
                <a:t>Instalación y calibración de la estación de monitoreo continuo en el punto de monitoreo </a:t>
              </a:r>
              <a:endParaRPr lang="es-ES" sz="1600" dirty="0"/>
            </a:p>
          </p:txBody>
        </p:sp>
        <p:sp>
          <p:nvSpPr>
            <p:cNvPr id="13" name="12 CuadroTexto"/>
            <p:cNvSpPr txBox="1"/>
            <p:nvPr/>
          </p:nvSpPr>
          <p:spPr>
            <a:xfrm>
              <a:off x="4933662" y="2996952"/>
              <a:ext cx="360642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600" dirty="0" smtClean="0"/>
                <a:t>Capacitación sobre el manejo de datos</a:t>
              </a:r>
              <a:endParaRPr lang="es-ES" sz="1600" dirty="0"/>
            </a:p>
          </p:txBody>
        </p:sp>
        <p:sp>
          <p:nvSpPr>
            <p:cNvPr id="15" name="14 CuadroTexto"/>
            <p:cNvSpPr txBox="1"/>
            <p:nvPr/>
          </p:nvSpPr>
          <p:spPr>
            <a:xfrm>
              <a:off x="5004048" y="4437112"/>
              <a:ext cx="3672408"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600" dirty="0" smtClean="0"/>
                <a:t>Presentación de resultados de acuerdo a la norma nacional y la secretaria de ambiente del DMQ</a:t>
              </a:r>
              <a:endParaRPr lang="es-ES" sz="1600" dirty="0"/>
            </a:p>
          </p:txBody>
        </p:sp>
      </p:grpSp>
    </p:spTree>
    <p:extLst>
      <p:ext uri="{BB962C8B-B14F-4D97-AF65-F5344CB8AC3E}">
        <p14:creationId xmlns:p14="http://schemas.microsoft.com/office/powerpoint/2010/main" val="191824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09145562"/>
              </p:ext>
            </p:extLst>
          </p:nvPr>
        </p:nvGraphicFramePr>
        <p:xfrm>
          <a:off x="323528" y="2060848"/>
          <a:ext cx="3178696"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Título"/>
          <p:cNvSpPr>
            <a:spLocks noGrp="1"/>
          </p:cNvSpPr>
          <p:nvPr>
            <p:ph type="title"/>
          </p:nvPr>
        </p:nvSpPr>
        <p:spPr>
          <a:xfrm>
            <a:off x="688490" y="332656"/>
            <a:ext cx="7756263" cy="1054250"/>
          </a:xfrm>
        </p:spPr>
        <p:txBody>
          <a:bodyPr/>
          <a:lstStyle/>
          <a:p>
            <a:r>
              <a:rPr lang="es-ES" dirty="0" smtClean="0"/>
              <a:t>Metodología</a:t>
            </a:r>
            <a:endParaRPr lang="es-ES" dirty="0"/>
          </a:p>
        </p:txBody>
      </p:sp>
      <p:cxnSp>
        <p:nvCxnSpPr>
          <p:cNvPr id="6" name="5 Conector recto de flecha"/>
          <p:cNvCxnSpPr/>
          <p:nvPr/>
        </p:nvCxnSpPr>
        <p:spPr>
          <a:xfrm>
            <a:off x="2482146" y="4797152"/>
            <a:ext cx="22322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Abrir llave"/>
          <p:cNvSpPr/>
          <p:nvPr/>
        </p:nvSpPr>
        <p:spPr>
          <a:xfrm>
            <a:off x="4637315" y="3036235"/>
            <a:ext cx="289654" cy="3490812"/>
          </a:xfrm>
          <a:prstGeom prst="leftBrac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1600"/>
          </a:p>
        </p:txBody>
      </p:sp>
      <p:sp>
        <p:nvSpPr>
          <p:cNvPr id="11" name="10 CuadroTexto"/>
          <p:cNvSpPr txBox="1"/>
          <p:nvPr/>
        </p:nvSpPr>
        <p:spPr>
          <a:xfrm>
            <a:off x="4924398" y="5014917"/>
            <a:ext cx="353603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Mediciones de campo y descarga de datos</a:t>
            </a:r>
            <a:endParaRPr lang="es-ES" sz="1600" dirty="0"/>
          </a:p>
        </p:txBody>
      </p:sp>
      <p:sp>
        <p:nvSpPr>
          <p:cNvPr id="14" name="13 CuadroTexto"/>
          <p:cNvSpPr txBox="1"/>
          <p:nvPr/>
        </p:nvSpPr>
        <p:spPr>
          <a:xfrm>
            <a:off x="3276667" y="4077072"/>
            <a:ext cx="1582554" cy="738664"/>
          </a:xfrm>
          <a:prstGeom prst="rect">
            <a:avLst/>
          </a:prstGeom>
          <a:noFill/>
        </p:spPr>
        <p:txBody>
          <a:bodyPr wrap="square" rtlCol="0">
            <a:spAutoFit/>
          </a:bodyPr>
          <a:lstStyle/>
          <a:p>
            <a:r>
              <a:rPr lang="es-ES" sz="1400" dirty="0" smtClean="0"/>
              <a:t>Monitoreo y estudio del ruido ambiental </a:t>
            </a:r>
            <a:endParaRPr lang="es-ES" sz="1400" dirty="0"/>
          </a:p>
        </p:txBody>
      </p:sp>
      <p:sp>
        <p:nvSpPr>
          <p:cNvPr id="12" name="11 CuadroTexto"/>
          <p:cNvSpPr txBox="1"/>
          <p:nvPr/>
        </p:nvSpPr>
        <p:spPr>
          <a:xfrm>
            <a:off x="4924397" y="3159557"/>
            <a:ext cx="360804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Recorrido del área y definición de los puntos de muestreo</a:t>
            </a:r>
            <a:endParaRPr lang="es-ES" sz="1600" dirty="0"/>
          </a:p>
        </p:txBody>
      </p:sp>
      <p:sp>
        <p:nvSpPr>
          <p:cNvPr id="13" name="12 CuadroTexto"/>
          <p:cNvSpPr txBox="1"/>
          <p:nvPr/>
        </p:nvSpPr>
        <p:spPr>
          <a:xfrm>
            <a:off x="4926020" y="3945830"/>
            <a:ext cx="360642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Capacitación del manejo del software y equipo a utilizar (sonómetro SoundPro SP, tipo 2 )</a:t>
            </a:r>
            <a:endParaRPr lang="es-ES" sz="1600" dirty="0"/>
          </a:p>
        </p:txBody>
      </p:sp>
      <p:sp>
        <p:nvSpPr>
          <p:cNvPr id="15" name="14 CuadroTexto"/>
          <p:cNvSpPr txBox="1"/>
          <p:nvPr/>
        </p:nvSpPr>
        <p:spPr>
          <a:xfrm>
            <a:off x="4932040" y="5734997"/>
            <a:ext cx="388843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dirty="0" smtClean="0"/>
              <a:t>Tratamiento estadístico de los datos y generación de los mapas de ruido </a:t>
            </a:r>
            <a:endParaRPr lang="es-ES" sz="1600" dirty="0"/>
          </a:p>
        </p:txBody>
      </p:sp>
      <p:sp>
        <p:nvSpPr>
          <p:cNvPr id="3" name="2 Flecha abajo"/>
          <p:cNvSpPr/>
          <p:nvPr/>
        </p:nvSpPr>
        <p:spPr>
          <a:xfrm>
            <a:off x="1691680" y="5373216"/>
            <a:ext cx="288032" cy="576064"/>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5" name="4 Rectángulo redondeado"/>
          <p:cNvSpPr/>
          <p:nvPr/>
        </p:nvSpPr>
        <p:spPr>
          <a:xfrm>
            <a:off x="289146" y="5949280"/>
            <a:ext cx="3418758" cy="7647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1400" dirty="0" smtClean="0"/>
              <a:t>Elaboración del plan de monitoreo y estudio de la calidad de aire y ruido en el campus universitario</a:t>
            </a:r>
            <a:endParaRPr lang="es-ES" sz="1400" dirty="0"/>
          </a:p>
        </p:txBody>
      </p:sp>
    </p:spTree>
    <p:extLst>
      <p:ext uri="{BB962C8B-B14F-4D97-AF65-F5344CB8AC3E}">
        <p14:creationId xmlns:p14="http://schemas.microsoft.com/office/powerpoint/2010/main" val="304562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798</TotalTime>
  <Words>2545</Words>
  <Application>Microsoft Office PowerPoint</Application>
  <PresentationFormat>Presentación en pantalla (4:3)</PresentationFormat>
  <Paragraphs>392</Paragraphs>
  <Slides>47</Slides>
  <Notes>5</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Cartoné</vt:lpstr>
      <vt:lpstr>Universidad de las Fuerzas Armadas ESPE</vt:lpstr>
      <vt:lpstr>Objetivos</vt:lpstr>
      <vt:lpstr>Objetivos</vt:lpstr>
      <vt:lpstr>Antecedentes</vt:lpstr>
      <vt:lpstr>Antecedentes</vt:lpstr>
      <vt:lpstr>Cuál es el Problema? </vt:lpstr>
      <vt:lpstr>Metodología</vt:lpstr>
      <vt:lpstr>Metodología</vt:lpstr>
      <vt:lpstr>Metodología</vt:lpstr>
      <vt:lpstr>Fase 2</vt:lpstr>
      <vt:lpstr>Fase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Fase 3</vt:lpstr>
      <vt:lpstr>Fase 3</vt:lpstr>
      <vt:lpstr>Presentación de PowerPoint</vt:lpstr>
      <vt:lpstr>Fase 3</vt:lpstr>
      <vt:lpstr>Fase 3</vt:lpstr>
      <vt:lpstr>Fase 3</vt:lpstr>
      <vt:lpstr>Fase 3</vt:lpstr>
      <vt:lpstr>Presentación de PowerPoint</vt:lpstr>
      <vt:lpstr>Análisis Calidad de Aire</vt:lpstr>
      <vt:lpstr>Análisis Calidad de Aire</vt:lpstr>
      <vt:lpstr>Análisis Calidad de Aire</vt:lpstr>
      <vt:lpstr>Presentación de PowerPoint</vt:lpstr>
      <vt:lpstr>Análisis Calidad de Aire</vt:lpstr>
      <vt:lpstr>Análisis Calidad de Aire</vt:lpstr>
      <vt:lpstr>Análisis Calidad de Aire</vt:lpstr>
      <vt:lpstr>Presentación de PowerPoint</vt:lpstr>
      <vt:lpstr>Presentación de PowerPoint</vt:lpstr>
      <vt:lpstr>Presentación de PowerPoint</vt:lpstr>
      <vt:lpstr>Presentación de PowerPoint</vt:lpstr>
      <vt:lpstr>Análisis del nivel de ruido ambiental </vt:lpstr>
      <vt:lpstr>Presentación de PowerPoint</vt:lpstr>
      <vt:lpstr>Análisis del nivel de ruido ambiental </vt:lpstr>
      <vt:lpstr>Análisis del nivel de ruido ambiental </vt:lpstr>
      <vt:lpstr>Conclusiones </vt:lpstr>
      <vt:lpstr>Conclusiones </vt:lpstr>
      <vt:lpstr>Conclusiones </vt:lpstr>
      <vt:lpstr>Recomendaciones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ESPE</dc:title>
  <dc:creator>Leo</dc:creator>
  <cp:lastModifiedBy>Leo</cp:lastModifiedBy>
  <cp:revision>75</cp:revision>
  <dcterms:created xsi:type="dcterms:W3CDTF">2015-01-20T00:07:23Z</dcterms:created>
  <dcterms:modified xsi:type="dcterms:W3CDTF">2015-04-10T23:37:52Z</dcterms:modified>
</cp:coreProperties>
</file>