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82" r:id="rId3"/>
    <p:sldId id="283" r:id="rId4"/>
    <p:sldId id="280" r:id="rId5"/>
    <p:sldId id="281" r:id="rId6"/>
    <p:sldId id="259"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4" r:id="rId30"/>
    <p:sldId id="285" r:id="rId31"/>
    <p:sldId id="286" r:id="rId32"/>
    <p:sldId id="287" r:id="rId33"/>
    <p:sldId id="288"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varScale="1">
        <p:scale>
          <a:sx n="70" d="100"/>
          <a:sy n="70" d="100"/>
        </p:scale>
        <p:origin x="13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H:\Estructura%20del%20perfil%20de%20tesis\RESULTADO%20DE%20LA%20ENCUE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Estructura%20del%20perfil%20de%20tesis\RESULTADO%20DE%20LA%20ENCUES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Estructura%20del%20perfil%20de%20tesis\RESULTADO%20DE%20LA%20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INDICADORES</a:t>
            </a:r>
            <a:r>
              <a:rPr lang="es-EC" baseline="0"/>
              <a:t> DE RECLAMOS CALL CENTER</a:t>
            </a:r>
            <a:endParaRPr lang="es-EC"/>
          </a:p>
        </c:rich>
      </c:tx>
      <c:overlay val="0"/>
    </c:title>
    <c:autoTitleDeleted val="0"/>
    <c:plotArea>
      <c:layout/>
      <c:barChart>
        <c:barDir val="col"/>
        <c:grouping val="clustered"/>
        <c:varyColors val="0"/>
        <c:ser>
          <c:idx val="0"/>
          <c:order val="0"/>
          <c:invertIfNegative val="0"/>
          <c:cat>
            <c:strRef>
              <c:f>'RECLAMOS-2014'!$R$3:$Z$3</c:f>
              <c:strCache>
                <c:ptCount val="9"/>
                <c:pt idx="0">
                  <c:v>CRO</c:v>
                </c:pt>
                <c:pt idx="1">
                  <c:v>CSA</c:v>
                </c:pt>
                <c:pt idx="2">
                  <c:v>CTC</c:v>
                </c:pt>
                <c:pt idx="3">
                  <c:v>CTP</c:v>
                </c:pt>
                <c:pt idx="4">
                  <c:v>N42</c:v>
                </c:pt>
                <c:pt idx="5">
                  <c:v>N72</c:v>
                </c:pt>
                <c:pt idx="6">
                  <c:v>NTC</c:v>
                </c:pt>
                <c:pt idx="7">
                  <c:v>SGU</c:v>
                </c:pt>
                <c:pt idx="8">
                  <c:v>SRO</c:v>
                </c:pt>
              </c:strCache>
            </c:strRef>
          </c:cat>
          <c:val>
            <c:numRef>
              <c:f>'RECLAMOS-2014'!$R$16:$Z$16</c:f>
              <c:numCache>
                <c:formatCode>0.00</c:formatCode>
                <c:ptCount val="9"/>
                <c:pt idx="0">
                  <c:v>0.16245638520586181</c:v>
                </c:pt>
                <c:pt idx="1">
                  <c:v>1.5352407536636423E-2</c:v>
                </c:pt>
                <c:pt idx="2">
                  <c:v>5.8757850662944866E-2</c:v>
                </c:pt>
                <c:pt idx="3">
                  <c:v>0.13942777390090721</c:v>
                </c:pt>
                <c:pt idx="4">
                  <c:v>0.10041870202372645</c:v>
                </c:pt>
                <c:pt idx="5">
                  <c:v>0.31207257501744595</c:v>
                </c:pt>
                <c:pt idx="6">
                  <c:v>2.3586880669923239E-2</c:v>
                </c:pt>
                <c:pt idx="7">
                  <c:v>7.9902302861130481E-2</c:v>
                </c:pt>
                <c:pt idx="8">
                  <c:v>3.9706908583391487E-2</c:v>
                </c:pt>
              </c:numCache>
            </c:numRef>
          </c:val>
        </c:ser>
        <c:dLbls>
          <c:showLegendKey val="0"/>
          <c:showVal val="0"/>
          <c:showCatName val="0"/>
          <c:showSerName val="0"/>
          <c:showPercent val="0"/>
          <c:showBubbleSize val="0"/>
        </c:dLbls>
        <c:gapWidth val="150"/>
        <c:axId val="235572688"/>
        <c:axId val="235573248"/>
      </c:barChart>
      <c:catAx>
        <c:axId val="235572688"/>
        <c:scaling>
          <c:orientation val="minMax"/>
        </c:scaling>
        <c:delete val="0"/>
        <c:axPos val="b"/>
        <c:title>
          <c:tx>
            <c:rich>
              <a:bodyPr/>
              <a:lstStyle/>
              <a:p>
                <a:pPr>
                  <a:defRPr/>
                </a:pPr>
                <a:r>
                  <a:rPr lang="es-EC"/>
                  <a:t>MACROSECTORES</a:t>
                </a:r>
              </a:p>
            </c:rich>
          </c:tx>
          <c:overlay val="0"/>
        </c:title>
        <c:numFmt formatCode="General" sourceLinked="0"/>
        <c:majorTickMark val="none"/>
        <c:minorTickMark val="none"/>
        <c:tickLblPos val="nextTo"/>
        <c:crossAx val="235573248"/>
        <c:crosses val="autoZero"/>
        <c:auto val="1"/>
        <c:lblAlgn val="ctr"/>
        <c:lblOffset val="100"/>
        <c:noMultiLvlLbl val="0"/>
      </c:catAx>
      <c:valAx>
        <c:axId val="235573248"/>
        <c:scaling>
          <c:orientation val="minMax"/>
        </c:scaling>
        <c:delete val="0"/>
        <c:axPos val="l"/>
        <c:majorGridlines/>
        <c:title>
          <c:tx>
            <c:rich>
              <a:bodyPr/>
              <a:lstStyle/>
              <a:p>
                <a:pPr>
                  <a:defRPr/>
                </a:pPr>
                <a:r>
                  <a:rPr lang="es-EC"/>
                  <a:t>INDICADORES</a:t>
                </a:r>
              </a:p>
            </c:rich>
          </c:tx>
          <c:overlay val="0"/>
        </c:title>
        <c:numFmt formatCode="0.00" sourceLinked="1"/>
        <c:majorTickMark val="out"/>
        <c:minorTickMark val="none"/>
        <c:tickLblPos val="nextTo"/>
        <c:crossAx val="235572688"/>
        <c:crosses val="autoZero"/>
        <c:crossBetween val="between"/>
      </c:valAx>
      <c:spPr>
        <a:pattFill prst="pct5">
          <a:fgClr>
            <a:schemeClr val="bg1">
              <a:lumMod val="85000"/>
            </a:schemeClr>
          </a:fgClr>
          <a:bgClr>
            <a:schemeClr val="bg1"/>
          </a:bgClr>
        </a:pattFill>
      </c:spPr>
    </c:plotArea>
    <c:plotVisOnly val="1"/>
    <c:dispBlanksAs val="gap"/>
    <c:showDLblsOverMax val="0"/>
  </c:chart>
  <c:spPr>
    <a:solidFill>
      <a:schemeClr val="bg1">
        <a:lumMod val="85000"/>
      </a:schemeClr>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ENCUESTAS</a:t>
            </a:r>
          </a:p>
        </c:rich>
      </c:tx>
      <c:overlay val="0"/>
    </c:title>
    <c:autoTitleDeleted val="0"/>
    <c:plotArea>
      <c:layout/>
      <c:barChart>
        <c:barDir val="col"/>
        <c:grouping val="clustered"/>
        <c:varyColors val="0"/>
        <c:ser>
          <c:idx val="0"/>
          <c:order val="0"/>
          <c:tx>
            <c:strRef>
              <c:f>'RESULT ENCUEST'!$B$4</c:f>
              <c:strCache>
                <c:ptCount val="1"/>
                <c:pt idx="0">
                  <c:v>Está satisfecha con el servicio que recibe actualmente </c:v>
                </c:pt>
              </c:strCache>
            </c:strRef>
          </c:tx>
          <c:invertIfNegative val="0"/>
          <c:cat>
            <c:multiLvlStrRef>
              <c:f>'RESULT ENCUEST'!$C$2:$K$3</c:f>
              <c:multiLvlStrCache>
                <c:ptCount val="9"/>
                <c:lvl>
                  <c:pt idx="0">
                    <c:v>SI</c:v>
                  </c:pt>
                  <c:pt idx="1">
                    <c:v>SI</c:v>
                  </c:pt>
                  <c:pt idx="2">
                    <c:v>SI</c:v>
                  </c:pt>
                  <c:pt idx="3">
                    <c:v>SI</c:v>
                  </c:pt>
                  <c:pt idx="4">
                    <c:v>SI</c:v>
                  </c:pt>
                  <c:pt idx="5">
                    <c:v>SI</c:v>
                  </c:pt>
                  <c:pt idx="6">
                    <c:v>SI</c:v>
                  </c:pt>
                  <c:pt idx="7">
                    <c:v>SI</c:v>
                  </c:pt>
                  <c:pt idx="8">
                    <c:v>SI</c:v>
                  </c:pt>
                </c:lvl>
                <c:lvl>
                  <c:pt idx="0">
                    <c:v>CRO</c:v>
                  </c:pt>
                  <c:pt idx="1">
                    <c:v>CTP</c:v>
                  </c:pt>
                  <c:pt idx="2">
                    <c:v>N72</c:v>
                  </c:pt>
                  <c:pt idx="3">
                    <c:v>CTC</c:v>
                  </c:pt>
                  <c:pt idx="4">
                    <c:v>SGU</c:v>
                  </c:pt>
                  <c:pt idx="5">
                    <c:v>SRO</c:v>
                  </c:pt>
                  <c:pt idx="6">
                    <c:v>N42</c:v>
                  </c:pt>
                  <c:pt idx="7">
                    <c:v>CSA</c:v>
                  </c:pt>
                  <c:pt idx="8">
                    <c:v>NTC</c:v>
                  </c:pt>
                </c:lvl>
              </c:multiLvlStrCache>
            </c:multiLvlStrRef>
          </c:cat>
          <c:val>
            <c:numRef>
              <c:f>'RESULT ENCUEST'!$C$4:$K$4</c:f>
              <c:numCache>
                <c:formatCode>General</c:formatCode>
                <c:ptCount val="9"/>
                <c:pt idx="0">
                  <c:v>19</c:v>
                </c:pt>
                <c:pt idx="1">
                  <c:v>24</c:v>
                </c:pt>
                <c:pt idx="2">
                  <c:v>21</c:v>
                </c:pt>
                <c:pt idx="3">
                  <c:v>75</c:v>
                </c:pt>
                <c:pt idx="4">
                  <c:v>78</c:v>
                </c:pt>
                <c:pt idx="5">
                  <c:v>82</c:v>
                </c:pt>
                <c:pt idx="6">
                  <c:v>75</c:v>
                </c:pt>
                <c:pt idx="7">
                  <c:v>84</c:v>
                </c:pt>
                <c:pt idx="8">
                  <c:v>78</c:v>
                </c:pt>
              </c:numCache>
            </c:numRef>
          </c:val>
        </c:ser>
        <c:ser>
          <c:idx val="1"/>
          <c:order val="1"/>
          <c:tx>
            <c:strRef>
              <c:f>'RESULT ENCUEST'!$B$5</c:f>
              <c:strCache>
                <c:ptCount val="1"/>
                <c:pt idx="0">
                  <c:v>La calidad del agua que recibe es  buena </c:v>
                </c:pt>
              </c:strCache>
            </c:strRef>
          </c:tx>
          <c:invertIfNegative val="0"/>
          <c:cat>
            <c:multiLvlStrRef>
              <c:f>'RESULT ENCUEST'!$C$2:$K$3</c:f>
              <c:multiLvlStrCache>
                <c:ptCount val="9"/>
                <c:lvl>
                  <c:pt idx="0">
                    <c:v>SI</c:v>
                  </c:pt>
                  <c:pt idx="1">
                    <c:v>SI</c:v>
                  </c:pt>
                  <c:pt idx="2">
                    <c:v>SI</c:v>
                  </c:pt>
                  <c:pt idx="3">
                    <c:v>SI</c:v>
                  </c:pt>
                  <c:pt idx="4">
                    <c:v>SI</c:v>
                  </c:pt>
                  <c:pt idx="5">
                    <c:v>SI</c:v>
                  </c:pt>
                  <c:pt idx="6">
                    <c:v>SI</c:v>
                  </c:pt>
                  <c:pt idx="7">
                    <c:v>SI</c:v>
                  </c:pt>
                  <c:pt idx="8">
                    <c:v>SI</c:v>
                  </c:pt>
                </c:lvl>
                <c:lvl>
                  <c:pt idx="0">
                    <c:v>CRO</c:v>
                  </c:pt>
                  <c:pt idx="1">
                    <c:v>CTP</c:v>
                  </c:pt>
                  <c:pt idx="2">
                    <c:v>N72</c:v>
                  </c:pt>
                  <c:pt idx="3">
                    <c:v>CTC</c:v>
                  </c:pt>
                  <c:pt idx="4">
                    <c:v>SGU</c:v>
                  </c:pt>
                  <c:pt idx="5">
                    <c:v>SRO</c:v>
                  </c:pt>
                  <c:pt idx="6">
                    <c:v>N42</c:v>
                  </c:pt>
                  <c:pt idx="7">
                    <c:v>CSA</c:v>
                  </c:pt>
                  <c:pt idx="8">
                    <c:v>NTC</c:v>
                  </c:pt>
                </c:lvl>
              </c:multiLvlStrCache>
            </c:multiLvlStrRef>
          </c:cat>
          <c:val>
            <c:numRef>
              <c:f>'RESULT ENCUEST'!$C$5:$K$5</c:f>
              <c:numCache>
                <c:formatCode>General</c:formatCode>
                <c:ptCount val="9"/>
                <c:pt idx="0">
                  <c:v>19</c:v>
                </c:pt>
                <c:pt idx="1">
                  <c:v>24</c:v>
                </c:pt>
                <c:pt idx="2">
                  <c:v>21</c:v>
                </c:pt>
                <c:pt idx="3">
                  <c:v>75</c:v>
                </c:pt>
                <c:pt idx="4">
                  <c:v>78</c:v>
                </c:pt>
                <c:pt idx="5">
                  <c:v>82</c:v>
                </c:pt>
                <c:pt idx="6">
                  <c:v>75</c:v>
                </c:pt>
                <c:pt idx="7">
                  <c:v>84</c:v>
                </c:pt>
                <c:pt idx="8">
                  <c:v>78</c:v>
                </c:pt>
              </c:numCache>
            </c:numRef>
          </c:val>
        </c:ser>
        <c:ser>
          <c:idx val="2"/>
          <c:order val="2"/>
          <c:tx>
            <c:strRef>
              <c:f>'RESULT ENCUEST'!$B$6</c:f>
              <c:strCache>
                <c:ptCount val="1"/>
                <c:pt idx="0">
                  <c:v>Recibe en forma continua y en cantidad suficiente</c:v>
                </c:pt>
              </c:strCache>
            </c:strRef>
          </c:tx>
          <c:invertIfNegative val="0"/>
          <c:cat>
            <c:multiLvlStrRef>
              <c:f>'RESULT ENCUEST'!$C$2:$K$3</c:f>
              <c:multiLvlStrCache>
                <c:ptCount val="9"/>
                <c:lvl>
                  <c:pt idx="0">
                    <c:v>SI</c:v>
                  </c:pt>
                  <c:pt idx="1">
                    <c:v>SI</c:v>
                  </c:pt>
                  <c:pt idx="2">
                    <c:v>SI</c:v>
                  </c:pt>
                  <c:pt idx="3">
                    <c:v>SI</c:v>
                  </c:pt>
                  <c:pt idx="4">
                    <c:v>SI</c:v>
                  </c:pt>
                  <c:pt idx="5">
                    <c:v>SI</c:v>
                  </c:pt>
                  <c:pt idx="6">
                    <c:v>SI</c:v>
                  </c:pt>
                  <c:pt idx="7">
                    <c:v>SI</c:v>
                  </c:pt>
                  <c:pt idx="8">
                    <c:v>SI</c:v>
                  </c:pt>
                </c:lvl>
                <c:lvl>
                  <c:pt idx="0">
                    <c:v>CRO</c:v>
                  </c:pt>
                  <c:pt idx="1">
                    <c:v>CTP</c:v>
                  </c:pt>
                  <c:pt idx="2">
                    <c:v>N72</c:v>
                  </c:pt>
                  <c:pt idx="3">
                    <c:v>CTC</c:v>
                  </c:pt>
                  <c:pt idx="4">
                    <c:v>SGU</c:v>
                  </c:pt>
                  <c:pt idx="5">
                    <c:v>SRO</c:v>
                  </c:pt>
                  <c:pt idx="6">
                    <c:v>N42</c:v>
                  </c:pt>
                  <c:pt idx="7">
                    <c:v>CSA</c:v>
                  </c:pt>
                  <c:pt idx="8">
                    <c:v>NTC</c:v>
                  </c:pt>
                </c:lvl>
              </c:multiLvlStrCache>
            </c:multiLvlStrRef>
          </c:cat>
          <c:val>
            <c:numRef>
              <c:f>'RESULT ENCUEST'!$C$6:$K$6</c:f>
              <c:numCache>
                <c:formatCode>General</c:formatCode>
                <c:ptCount val="9"/>
                <c:pt idx="0">
                  <c:v>19</c:v>
                </c:pt>
                <c:pt idx="1">
                  <c:v>24</c:v>
                </c:pt>
                <c:pt idx="2">
                  <c:v>21</c:v>
                </c:pt>
                <c:pt idx="3">
                  <c:v>75</c:v>
                </c:pt>
                <c:pt idx="4">
                  <c:v>78</c:v>
                </c:pt>
                <c:pt idx="5">
                  <c:v>82</c:v>
                </c:pt>
                <c:pt idx="6">
                  <c:v>75</c:v>
                </c:pt>
                <c:pt idx="7">
                  <c:v>84</c:v>
                </c:pt>
                <c:pt idx="8">
                  <c:v>78</c:v>
                </c:pt>
              </c:numCache>
            </c:numRef>
          </c:val>
        </c:ser>
        <c:dLbls>
          <c:showLegendKey val="0"/>
          <c:showVal val="0"/>
          <c:showCatName val="0"/>
          <c:showSerName val="0"/>
          <c:showPercent val="0"/>
          <c:showBubbleSize val="0"/>
        </c:dLbls>
        <c:gapWidth val="150"/>
        <c:axId val="235576608"/>
        <c:axId val="235577168"/>
      </c:barChart>
      <c:catAx>
        <c:axId val="235576608"/>
        <c:scaling>
          <c:orientation val="minMax"/>
        </c:scaling>
        <c:delete val="0"/>
        <c:axPos val="b"/>
        <c:title>
          <c:tx>
            <c:rich>
              <a:bodyPr/>
              <a:lstStyle/>
              <a:p>
                <a:pPr>
                  <a:defRPr/>
                </a:pPr>
                <a:r>
                  <a:rPr lang="es-EC"/>
                  <a:t>MACROSECTORES</a:t>
                </a:r>
              </a:p>
            </c:rich>
          </c:tx>
          <c:overlay val="0"/>
        </c:title>
        <c:numFmt formatCode="General" sourceLinked="0"/>
        <c:majorTickMark val="none"/>
        <c:minorTickMark val="none"/>
        <c:tickLblPos val="nextTo"/>
        <c:crossAx val="235577168"/>
        <c:crosses val="autoZero"/>
        <c:auto val="1"/>
        <c:lblAlgn val="ctr"/>
        <c:lblOffset val="100"/>
        <c:noMultiLvlLbl val="0"/>
      </c:catAx>
      <c:valAx>
        <c:axId val="235577168"/>
        <c:scaling>
          <c:orientation val="minMax"/>
        </c:scaling>
        <c:delete val="0"/>
        <c:axPos val="l"/>
        <c:majorGridlines/>
        <c:title>
          <c:tx>
            <c:rich>
              <a:bodyPr/>
              <a:lstStyle/>
              <a:p>
                <a:pPr>
                  <a:defRPr/>
                </a:pPr>
                <a:r>
                  <a:rPr lang="es-EC"/>
                  <a:t>RESPUESTAS</a:t>
                </a:r>
                <a:r>
                  <a:rPr lang="es-EC" baseline="0"/>
                  <a:t> AFIRMATIVAS</a:t>
                </a:r>
                <a:endParaRPr lang="es-EC"/>
              </a:p>
            </c:rich>
          </c:tx>
          <c:overlay val="0"/>
        </c:title>
        <c:numFmt formatCode="General" sourceLinked="1"/>
        <c:majorTickMark val="out"/>
        <c:minorTickMark val="none"/>
        <c:tickLblPos val="nextTo"/>
        <c:crossAx val="235576608"/>
        <c:crosses val="autoZero"/>
        <c:crossBetween val="between"/>
      </c:valAx>
      <c:spPr>
        <a:pattFill prst="pct5">
          <a:fgClr>
            <a:schemeClr val="bg1">
              <a:lumMod val="85000"/>
            </a:schemeClr>
          </a:fgClr>
          <a:bgClr>
            <a:schemeClr val="bg1"/>
          </a:bgClr>
        </a:pattFill>
      </c:spPr>
    </c:plotArea>
    <c:legend>
      <c:legendPos val="r"/>
      <c:overlay val="0"/>
    </c:legend>
    <c:plotVisOnly val="1"/>
    <c:dispBlanksAs val="gap"/>
    <c:showDLblsOverMax val="0"/>
  </c:chart>
  <c:spPr>
    <a:solidFill>
      <a:schemeClr val="bg1">
        <a:lumMod val="85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sz="1800" b="1" i="0" baseline="0">
                <a:effectLst/>
              </a:rPr>
              <a:t>ENCUESTAS</a:t>
            </a:r>
            <a:endParaRPr lang="es-EC">
              <a:effectLst/>
            </a:endParaRPr>
          </a:p>
        </c:rich>
      </c:tx>
      <c:overlay val="0"/>
    </c:title>
    <c:autoTitleDeleted val="0"/>
    <c:plotArea>
      <c:layout/>
      <c:barChart>
        <c:barDir val="col"/>
        <c:grouping val="clustered"/>
        <c:varyColors val="0"/>
        <c:ser>
          <c:idx val="0"/>
          <c:order val="0"/>
          <c:tx>
            <c:strRef>
              <c:f>'RESULT ENCUEST'!$M$4</c:f>
              <c:strCache>
                <c:ptCount val="1"/>
                <c:pt idx="0">
                  <c:v>Está satisfecha con el servicio que recibe actualmente </c:v>
                </c:pt>
              </c:strCache>
            </c:strRef>
          </c:tx>
          <c:invertIfNegative val="0"/>
          <c:cat>
            <c:multiLvlStrRef>
              <c:f>'RESULT ENCUEST'!$N$2:$V$3</c:f>
              <c:multiLvlStrCache>
                <c:ptCount val="9"/>
                <c:lvl>
                  <c:pt idx="0">
                    <c:v>NO</c:v>
                  </c:pt>
                  <c:pt idx="1">
                    <c:v>NO</c:v>
                  </c:pt>
                  <c:pt idx="2">
                    <c:v>NO</c:v>
                  </c:pt>
                  <c:pt idx="3">
                    <c:v>NO</c:v>
                  </c:pt>
                  <c:pt idx="4">
                    <c:v>NO</c:v>
                  </c:pt>
                  <c:pt idx="5">
                    <c:v>NO</c:v>
                  </c:pt>
                  <c:pt idx="6">
                    <c:v>NO</c:v>
                  </c:pt>
                  <c:pt idx="7">
                    <c:v>NO</c:v>
                  </c:pt>
                  <c:pt idx="8">
                    <c:v>NO</c:v>
                  </c:pt>
                </c:lvl>
                <c:lvl>
                  <c:pt idx="0">
                    <c:v>CRO</c:v>
                  </c:pt>
                  <c:pt idx="1">
                    <c:v>CTP</c:v>
                  </c:pt>
                  <c:pt idx="2">
                    <c:v>N72</c:v>
                  </c:pt>
                  <c:pt idx="3">
                    <c:v>CTC</c:v>
                  </c:pt>
                  <c:pt idx="4">
                    <c:v>SGU</c:v>
                  </c:pt>
                  <c:pt idx="5">
                    <c:v>SRO</c:v>
                  </c:pt>
                  <c:pt idx="6">
                    <c:v>N42</c:v>
                  </c:pt>
                  <c:pt idx="7">
                    <c:v>CSA</c:v>
                  </c:pt>
                  <c:pt idx="8">
                    <c:v>NTC</c:v>
                  </c:pt>
                </c:lvl>
              </c:multiLvlStrCache>
            </c:multiLvlStrRef>
          </c:cat>
          <c:val>
            <c:numRef>
              <c:f>'RESULT ENCUEST'!$N$4:$V$4</c:f>
              <c:numCache>
                <c:formatCode>General</c:formatCode>
                <c:ptCount val="9"/>
                <c:pt idx="0">
                  <c:v>81</c:v>
                </c:pt>
                <c:pt idx="1">
                  <c:v>76</c:v>
                </c:pt>
                <c:pt idx="2">
                  <c:v>79</c:v>
                </c:pt>
                <c:pt idx="3">
                  <c:v>25</c:v>
                </c:pt>
                <c:pt idx="4">
                  <c:v>22</c:v>
                </c:pt>
                <c:pt idx="5">
                  <c:v>18</c:v>
                </c:pt>
                <c:pt idx="6">
                  <c:v>25</c:v>
                </c:pt>
                <c:pt idx="7">
                  <c:v>16</c:v>
                </c:pt>
                <c:pt idx="8">
                  <c:v>22</c:v>
                </c:pt>
              </c:numCache>
            </c:numRef>
          </c:val>
        </c:ser>
        <c:ser>
          <c:idx val="1"/>
          <c:order val="1"/>
          <c:tx>
            <c:strRef>
              <c:f>'RESULT ENCUEST'!$M$5</c:f>
              <c:strCache>
                <c:ptCount val="1"/>
                <c:pt idx="0">
                  <c:v>La calidad del agua que recibe es  buena </c:v>
                </c:pt>
              </c:strCache>
            </c:strRef>
          </c:tx>
          <c:invertIfNegative val="0"/>
          <c:cat>
            <c:multiLvlStrRef>
              <c:f>'RESULT ENCUEST'!$N$2:$V$3</c:f>
              <c:multiLvlStrCache>
                <c:ptCount val="9"/>
                <c:lvl>
                  <c:pt idx="0">
                    <c:v>NO</c:v>
                  </c:pt>
                  <c:pt idx="1">
                    <c:v>NO</c:v>
                  </c:pt>
                  <c:pt idx="2">
                    <c:v>NO</c:v>
                  </c:pt>
                  <c:pt idx="3">
                    <c:v>NO</c:v>
                  </c:pt>
                  <c:pt idx="4">
                    <c:v>NO</c:v>
                  </c:pt>
                  <c:pt idx="5">
                    <c:v>NO</c:v>
                  </c:pt>
                  <c:pt idx="6">
                    <c:v>NO</c:v>
                  </c:pt>
                  <c:pt idx="7">
                    <c:v>NO</c:v>
                  </c:pt>
                  <c:pt idx="8">
                    <c:v>NO</c:v>
                  </c:pt>
                </c:lvl>
                <c:lvl>
                  <c:pt idx="0">
                    <c:v>CRO</c:v>
                  </c:pt>
                  <c:pt idx="1">
                    <c:v>CTP</c:v>
                  </c:pt>
                  <c:pt idx="2">
                    <c:v>N72</c:v>
                  </c:pt>
                  <c:pt idx="3">
                    <c:v>CTC</c:v>
                  </c:pt>
                  <c:pt idx="4">
                    <c:v>SGU</c:v>
                  </c:pt>
                  <c:pt idx="5">
                    <c:v>SRO</c:v>
                  </c:pt>
                  <c:pt idx="6">
                    <c:v>N42</c:v>
                  </c:pt>
                  <c:pt idx="7">
                    <c:v>CSA</c:v>
                  </c:pt>
                  <c:pt idx="8">
                    <c:v>NTC</c:v>
                  </c:pt>
                </c:lvl>
              </c:multiLvlStrCache>
            </c:multiLvlStrRef>
          </c:cat>
          <c:val>
            <c:numRef>
              <c:f>'RESULT ENCUEST'!$N$5:$V$5</c:f>
              <c:numCache>
                <c:formatCode>General</c:formatCode>
                <c:ptCount val="9"/>
                <c:pt idx="0">
                  <c:v>81</c:v>
                </c:pt>
                <c:pt idx="1">
                  <c:v>76</c:v>
                </c:pt>
                <c:pt idx="2">
                  <c:v>79</c:v>
                </c:pt>
                <c:pt idx="3">
                  <c:v>25</c:v>
                </c:pt>
                <c:pt idx="4">
                  <c:v>22</c:v>
                </c:pt>
                <c:pt idx="5">
                  <c:v>18</c:v>
                </c:pt>
                <c:pt idx="6">
                  <c:v>25</c:v>
                </c:pt>
                <c:pt idx="7">
                  <c:v>16</c:v>
                </c:pt>
                <c:pt idx="8">
                  <c:v>22</c:v>
                </c:pt>
              </c:numCache>
            </c:numRef>
          </c:val>
        </c:ser>
        <c:ser>
          <c:idx val="2"/>
          <c:order val="2"/>
          <c:tx>
            <c:strRef>
              <c:f>'RESULT ENCUEST'!$M$6</c:f>
              <c:strCache>
                <c:ptCount val="1"/>
                <c:pt idx="0">
                  <c:v>Recibe en forma continua y en cantidad suficiente</c:v>
                </c:pt>
              </c:strCache>
            </c:strRef>
          </c:tx>
          <c:invertIfNegative val="0"/>
          <c:cat>
            <c:multiLvlStrRef>
              <c:f>'RESULT ENCUEST'!$N$2:$V$3</c:f>
              <c:multiLvlStrCache>
                <c:ptCount val="9"/>
                <c:lvl>
                  <c:pt idx="0">
                    <c:v>NO</c:v>
                  </c:pt>
                  <c:pt idx="1">
                    <c:v>NO</c:v>
                  </c:pt>
                  <c:pt idx="2">
                    <c:v>NO</c:v>
                  </c:pt>
                  <c:pt idx="3">
                    <c:v>NO</c:v>
                  </c:pt>
                  <c:pt idx="4">
                    <c:v>NO</c:v>
                  </c:pt>
                  <c:pt idx="5">
                    <c:v>NO</c:v>
                  </c:pt>
                  <c:pt idx="6">
                    <c:v>NO</c:v>
                  </c:pt>
                  <c:pt idx="7">
                    <c:v>NO</c:v>
                  </c:pt>
                  <c:pt idx="8">
                    <c:v>NO</c:v>
                  </c:pt>
                </c:lvl>
                <c:lvl>
                  <c:pt idx="0">
                    <c:v>CRO</c:v>
                  </c:pt>
                  <c:pt idx="1">
                    <c:v>CTP</c:v>
                  </c:pt>
                  <c:pt idx="2">
                    <c:v>N72</c:v>
                  </c:pt>
                  <c:pt idx="3">
                    <c:v>CTC</c:v>
                  </c:pt>
                  <c:pt idx="4">
                    <c:v>SGU</c:v>
                  </c:pt>
                  <c:pt idx="5">
                    <c:v>SRO</c:v>
                  </c:pt>
                  <c:pt idx="6">
                    <c:v>N42</c:v>
                  </c:pt>
                  <c:pt idx="7">
                    <c:v>CSA</c:v>
                  </c:pt>
                  <c:pt idx="8">
                    <c:v>NTC</c:v>
                  </c:pt>
                </c:lvl>
              </c:multiLvlStrCache>
            </c:multiLvlStrRef>
          </c:cat>
          <c:val>
            <c:numRef>
              <c:f>'RESULT ENCUEST'!$N$6:$V$6</c:f>
              <c:numCache>
                <c:formatCode>General</c:formatCode>
                <c:ptCount val="9"/>
                <c:pt idx="0">
                  <c:v>81</c:v>
                </c:pt>
                <c:pt idx="1">
                  <c:v>76</c:v>
                </c:pt>
                <c:pt idx="2">
                  <c:v>79</c:v>
                </c:pt>
                <c:pt idx="3">
                  <c:v>25</c:v>
                </c:pt>
                <c:pt idx="4">
                  <c:v>22</c:v>
                </c:pt>
                <c:pt idx="5">
                  <c:v>18</c:v>
                </c:pt>
                <c:pt idx="6">
                  <c:v>25</c:v>
                </c:pt>
                <c:pt idx="7">
                  <c:v>16</c:v>
                </c:pt>
                <c:pt idx="8">
                  <c:v>22</c:v>
                </c:pt>
              </c:numCache>
            </c:numRef>
          </c:val>
        </c:ser>
        <c:dLbls>
          <c:showLegendKey val="0"/>
          <c:showVal val="0"/>
          <c:showCatName val="0"/>
          <c:showSerName val="0"/>
          <c:showPercent val="0"/>
          <c:showBubbleSize val="0"/>
        </c:dLbls>
        <c:gapWidth val="150"/>
        <c:axId val="235580528"/>
        <c:axId val="235581088"/>
      </c:barChart>
      <c:catAx>
        <c:axId val="235580528"/>
        <c:scaling>
          <c:orientation val="minMax"/>
        </c:scaling>
        <c:delete val="0"/>
        <c:axPos val="b"/>
        <c:title>
          <c:tx>
            <c:rich>
              <a:bodyPr/>
              <a:lstStyle/>
              <a:p>
                <a:pPr>
                  <a:defRPr/>
                </a:pPr>
                <a:r>
                  <a:rPr lang="es-EC"/>
                  <a:t>MACROSECTORES</a:t>
                </a:r>
              </a:p>
            </c:rich>
          </c:tx>
          <c:overlay val="0"/>
        </c:title>
        <c:numFmt formatCode="General" sourceLinked="0"/>
        <c:majorTickMark val="none"/>
        <c:minorTickMark val="none"/>
        <c:tickLblPos val="nextTo"/>
        <c:crossAx val="235581088"/>
        <c:crosses val="autoZero"/>
        <c:auto val="1"/>
        <c:lblAlgn val="ctr"/>
        <c:lblOffset val="100"/>
        <c:noMultiLvlLbl val="0"/>
      </c:catAx>
      <c:valAx>
        <c:axId val="235581088"/>
        <c:scaling>
          <c:orientation val="minMax"/>
        </c:scaling>
        <c:delete val="0"/>
        <c:axPos val="l"/>
        <c:majorGridlines/>
        <c:title>
          <c:tx>
            <c:rich>
              <a:bodyPr/>
              <a:lstStyle/>
              <a:p>
                <a:pPr>
                  <a:defRPr/>
                </a:pPr>
                <a:r>
                  <a:rPr lang="es-EC"/>
                  <a:t>RESPUESTAS NEGATIVAS</a:t>
                </a:r>
              </a:p>
            </c:rich>
          </c:tx>
          <c:overlay val="0"/>
        </c:title>
        <c:numFmt formatCode="General" sourceLinked="1"/>
        <c:majorTickMark val="out"/>
        <c:minorTickMark val="none"/>
        <c:tickLblPos val="nextTo"/>
        <c:crossAx val="235580528"/>
        <c:crosses val="autoZero"/>
        <c:crossBetween val="between"/>
      </c:valAx>
      <c:spPr>
        <a:pattFill prst="pct5">
          <a:fgClr>
            <a:schemeClr val="bg1">
              <a:lumMod val="85000"/>
            </a:schemeClr>
          </a:fgClr>
          <a:bgClr>
            <a:schemeClr val="bg1"/>
          </a:bgClr>
        </a:pattFill>
      </c:spPr>
    </c:plotArea>
    <c:legend>
      <c:legendPos val="r"/>
      <c:overlay val="0"/>
    </c:legend>
    <c:plotVisOnly val="1"/>
    <c:dispBlanksAs val="gap"/>
    <c:showDLblsOverMax val="0"/>
  </c:chart>
  <c:spPr>
    <a:solidFill>
      <a:schemeClr val="bg1">
        <a:lumMod val="85000"/>
      </a:schemeClr>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5C92-35AA-436A-A2A0-11CDA05EDC36}"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s-EC"/>
        </a:p>
      </dgm:t>
    </dgm:pt>
    <dgm:pt modelId="{D32CE703-C57B-4C35-A156-0C091794D775}">
      <dgm:prSet phldrT="[Texto]"/>
      <dgm:spPr/>
      <dgm:t>
        <a:bodyPr/>
        <a:lstStyle/>
        <a:p>
          <a:r>
            <a:rPr lang="es-EC"/>
            <a:t>DIRECCIÓN GENERAL</a:t>
          </a:r>
        </a:p>
      </dgm:t>
    </dgm:pt>
    <dgm:pt modelId="{9CAF863F-AB93-47CF-BE2D-794EFD0840C3}" type="parTrans" cxnId="{E21719AB-3937-4D95-BCC5-DD9DE58E0BF6}">
      <dgm:prSet/>
      <dgm:spPr/>
      <dgm:t>
        <a:bodyPr/>
        <a:lstStyle/>
        <a:p>
          <a:endParaRPr lang="es-EC"/>
        </a:p>
      </dgm:t>
    </dgm:pt>
    <dgm:pt modelId="{448956CD-C39E-459A-A749-BDEA4D1B59DD}" type="sibTrans" cxnId="{E21719AB-3937-4D95-BCC5-DD9DE58E0BF6}">
      <dgm:prSet/>
      <dgm:spPr/>
      <dgm:t>
        <a:bodyPr/>
        <a:lstStyle/>
        <a:p>
          <a:endParaRPr lang="es-EC"/>
        </a:p>
      </dgm:t>
    </dgm:pt>
    <dgm:pt modelId="{794C5B70-E0F2-4AD5-8857-2E6101D70933}">
      <dgm:prSet phldrT="[Texto]"/>
      <dgm:spPr/>
      <dgm:t>
        <a:bodyPr/>
        <a:lstStyle/>
        <a:p>
          <a:r>
            <a:rPr lang="es-EC"/>
            <a:t>DIRECCION ADMINISTRATIVA - FINANCIERA</a:t>
          </a:r>
        </a:p>
      </dgm:t>
    </dgm:pt>
    <dgm:pt modelId="{DB4BB12E-3371-41B1-BEC9-5495A0A819B1}" type="parTrans" cxnId="{1AE03FDC-235D-4FF6-A222-4724154F5AD0}">
      <dgm:prSet/>
      <dgm:spPr/>
      <dgm:t>
        <a:bodyPr/>
        <a:lstStyle/>
        <a:p>
          <a:endParaRPr lang="es-EC"/>
        </a:p>
      </dgm:t>
    </dgm:pt>
    <dgm:pt modelId="{E661BBDF-CCC8-4BD2-AF13-71E11063483C}" type="sibTrans" cxnId="{1AE03FDC-235D-4FF6-A222-4724154F5AD0}">
      <dgm:prSet/>
      <dgm:spPr/>
      <dgm:t>
        <a:bodyPr/>
        <a:lstStyle/>
        <a:p>
          <a:endParaRPr lang="es-EC"/>
        </a:p>
      </dgm:t>
    </dgm:pt>
    <dgm:pt modelId="{849A7AB9-D99D-4E75-BB84-043C6D643CC8}">
      <dgm:prSet phldrT="[Texto]"/>
      <dgm:spPr/>
      <dgm:t>
        <a:bodyPr/>
        <a:lstStyle/>
        <a:p>
          <a:r>
            <a:rPr lang="es-EC"/>
            <a:t>DIRECCIÓN DE OPERACIONES TÉCNICAS – OBRAS</a:t>
          </a:r>
        </a:p>
      </dgm:t>
    </dgm:pt>
    <dgm:pt modelId="{33963023-A6C0-4DE3-B5DD-A23ADE1DF666}" type="parTrans" cxnId="{00E0C298-C019-42BD-9327-73024AE3B170}">
      <dgm:prSet/>
      <dgm:spPr/>
      <dgm:t>
        <a:bodyPr/>
        <a:lstStyle/>
        <a:p>
          <a:endParaRPr lang="es-EC"/>
        </a:p>
      </dgm:t>
    </dgm:pt>
    <dgm:pt modelId="{84CF15DD-8F0E-4503-BFD7-53311C47F48E}" type="sibTrans" cxnId="{00E0C298-C019-42BD-9327-73024AE3B170}">
      <dgm:prSet/>
      <dgm:spPr/>
      <dgm:t>
        <a:bodyPr/>
        <a:lstStyle/>
        <a:p>
          <a:endParaRPr lang="es-EC"/>
        </a:p>
      </dgm:t>
    </dgm:pt>
    <dgm:pt modelId="{0221A461-92CC-4AF5-B6B5-9EB1A1B8470D}">
      <dgm:prSet phldrT="[Texto]"/>
      <dgm:spPr/>
      <dgm:t>
        <a:bodyPr/>
        <a:lstStyle/>
        <a:p>
          <a:r>
            <a:rPr lang="es-EC"/>
            <a:t>DIRECCIÓN DE RECURSOS HUMANOS</a:t>
          </a:r>
        </a:p>
      </dgm:t>
    </dgm:pt>
    <dgm:pt modelId="{24634652-C11A-4427-9556-80A50098074D}" type="parTrans" cxnId="{C9F9F739-729A-4607-8D8F-07D353566E7B}">
      <dgm:prSet/>
      <dgm:spPr/>
      <dgm:t>
        <a:bodyPr/>
        <a:lstStyle/>
        <a:p>
          <a:endParaRPr lang="es-EC"/>
        </a:p>
      </dgm:t>
    </dgm:pt>
    <dgm:pt modelId="{3ABB892F-23BB-4A68-8BDD-EC76F2FB0E15}" type="sibTrans" cxnId="{C9F9F739-729A-4607-8D8F-07D353566E7B}">
      <dgm:prSet/>
      <dgm:spPr/>
      <dgm:t>
        <a:bodyPr/>
        <a:lstStyle/>
        <a:p>
          <a:endParaRPr lang="es-EC"/>
        </a:p>
      </dgm:t>
    </dgm:pt>
    <dgm:pt modelId="{28808C3E-35BE-40E3-A4F2-63C25FE3D113}">
      <dgm:prSet/>
      <dgm:spPr/>
      <dgm:t>
        <a:bodyPr/>
        <a:lstStyle/>
        <a:p>
          <a:r>
            <a:rPr lang="es-EC"/>
            <a:t>DIRECCIÓN DE REGULACIÓN Y CALIDAD</a:t>
          </a:r>
        </a:p>
      </dgm:t>
    </dgm:pt>
    <dgm:pt modelId="{02AA5656-BBFA-4870-BF42-41062FBB1166}" type="parTrans" cxnId="{241C9B68-A421-488A-968C-2B863340F1E7}">
      <dgm:prSet/>
      <dgm:spPr/>
      <dgm:t>
        <a:bodyPr/>
        <a:lstStyle/>
        <a:p>
          <a:endParaRPr lang="es-EC"/>
        </a:p>
      </dgm:t>
    </dgm:pt>
    <dgm:pt modelId="{38ADB6D9-D225-4737-A666-6E1E27B49FCE}" type="sibTrans" cxnId="{241C9B68-A421-488A-968C-2B863340F1E7}">
      <dgm:prSet/>
      <dgm:spPr/>
      <dgm:t>
        <a:bodyPr/>
        <a:lstStyle/>
        <a:p>
          <a:endParaRPr lang="es-EC"/>
        </a:p>
      </dgm:t>
    </dgm:pt>
    <dgm:pt modelId="{5F7483E3-F568-4F62-9ACA-6B91483D0E7B}">
      <dgm:prSet/>
      <dgm:spPr/>
      <dgm:t>
        <a:bodyPr/>
        <a:lstStyle/>
        <a:p>
          <a:r>
            <a:rPr lang="es-EC"/>
            <a:t>DIRECCIÓN COMERCIAL</a:t>
          </a:r>
        </a:p>
      </dgm:t>
    </dgm:pt>
    <dgm:pt modelId="{FDDC02D6-6CB6-4DD8-86C4-7B543A283280}" type="parTrans" cxnId="{456AA7DD-41C6-4445-9345-ECBCAF3B48C4}">
      <dgm:prSet/>
      <dgm:spPr/>
      <dgm:t>
        <a:bodyPr/>
        <a:lstStyle/>
        <a:p>
          <a:endParaRPr lang="es-EC"/>
        </a:p>
      </dgm:t>
    </dgm:pt>
    <dgm:pt modelId="{81A62A95-81E8-4C90-9D1C-8ADC3E4CDAF4}" type="sibTrans" cxnId="{456AA7DD-41C6-4445-9345-ECBCAF3B48C4}">
      <dgm:prSet/>
      <dgm:spPr/>
      <dgm:t>
        <a:bodyPr/>
        <a:lstStyle/>
        <a:p>
          <a:endParaRPr lang="es-EC"/>
        </a:p>
      </dgm:t>
    </dgm:pt>
    <dgm:pt modelId="{2CC73367-AC72-456A-BE5D-AFB9D2823C6C}" type="asst">
      <dgm:prSet phldrT="[Texto]"/>
      <dgm:spPr/>
      <dgm:t>
        <a:bodyPr/>
        <a:lstStyle/>
        <a:p>
          <a:r>
            <a:rPr lang="es-EC"/>
            <a:t>LEGAL</a:t>
          </a:r>
        </a:p>
      </dgm:t>
    </dgm:pt>
    <dgm:pt modelId="{84CA16B6-46B2-44B9-A5D1-DE71B0EBADF8}" type="sibTrans" cxnId="{E10DDC9F-94F0-40C5-93EC-2F77CCBD4EE8}">
      <dgm:prSet/>
      <dgm:spPr/>
      <dgm:t>
        <a:bodyPr/>
        <a:lstStyle/>
        <a:p>
          <a:endParaRPr lang="es-EC"/>
        </a:p>
      </dgm:t>
    </dgm:pt>
    <dgm:pt modelId="{8A4EC2ED-7C3C-40E5-A4D3-1285CD8AF2A0}" type="parTrans" cxnId="{E10DDC9F-94F0-40C5-93EC-2F77CCBD4EE8}">
      <dgm:prSet/>
      <dgm:spPr/>
      <dgm:t>
        <a:bodyPr/>
        <a:lstStyle/>
        <a:p>
          <a:endParaRPr lang="es-EC"/>
        </a:p>
      </dgm:t>
    </dgm:pt>
    <dgm:pt modelId="{E20236F3-A808-45AD-A5BD-912D1328E800}" type="asst">
      <dgm:prSet phldrT="[Texto]"/>
      <dgm:spPr/>
      <dgm:t>
        <a:bodyPr/>
        <a:lstStyle/>
        <a:p>
          <a:r>
            <a:rPr lang="es-EC"/>
            <a:t>AUDITORIA INTERNA</a:t>
          </a:r>
        </a:p>
      </dgm:t>
    </dgm:pt>
    <dgm:pt modelId="{0615DE93-72A2-4FE4-9947-72C4795E068B}" type="parTrans" cxnId="{123830ED-8C7B-43CE-A4BF-8800D8C62F5A}">
      <dgm:prSet/>
      <dgm:spPr/>
      <dgm:t>
        <a:bodyPr/>
        <a:lstStyle/>
        <a:p>
          <a:endParaRPr lang="es-EC"/>
        </a:p>
      </dgm:t>
    </dgm:pt>
    <dgm:pt modelId="{BD0BCCCD-7A6A-472C-95FF-67489512D789}" type="sibTrans" cxnId="{123830ED-8C7B-43CE-A4BF-8800D8C62F5A}">
      <dgm:prSet/>
      <dgm:spPr/>
      <dgm:t>
        <a:bodyPr/>
        <a:lstStyle/>
        <a:p>
          <a:endParaRPr lang="es-EC"/>
        </a:p>
      </dgm:t>
    </dgm:pt>
    <dgm:pt modelId="{8C71579E-0E8C-48A5-8EE8-B91C5161C037}" type="asst">
      <dgm:prSet phldrT="[Texto]"/>
      <dgm:spPr/>
      <dgm:t>
        <a:bodyPr/>
        <a:lstStyle/>
        <a:p>
          <a:r>
            <a:rPr lang="es-EC"/>
            <a:t>COMUNICACIÓN</a:t>
          </a:r>
        </a:p>
      </dgm:t>
    </dgm:pt>
    <dgm:pt modelId="{4902E5C8-E92E-4377-ABDB-1C5197AE5BD0}" type="parTrans" cxnId="{4EF6C072-E55F-42A2-862C-34AB626586C8}">
      <dgm:prSet/>
      <dgm:spPr/>
      <dgm:t>
        <a:bodyPr/>
        <a:lstStyle/>
        <a:p>
          <a:endParaRPr lang="es-EC"/>
        </a:p>
      </dgm:t>
    </dgm:pt>
    <dgm:pt modelId="{28E8BDED-1358-44BC-83D3-8376A96AF879}" type="sibTrans" cxnId="{4EF6C072-E55F-42A2-862C-34AB626586C8}">
      <dgm:prSet/>
      <dgm:spPr/>
      <dgm:t>
        <a:bodyPr/>
        <a:lstStyle/>
        <a:p>
          <a:endParaRPr lang="es-EC"/>
        </a:p>
      </dgm:t>
    </dgm:pt>
    <dgm:pt modelId="{5C52A395-7400-4D99-ABBF-83BA72D5F4A9}" type="asst">
      <dgm:prSet phldrT="[Texto]"/>
      <dgm:spPr/>
      <dgm:t>
        <a:bodyPr/>
        <a:lstStyle/>
        <a:p>
          <a:r>
            <a:rPr lang="es-EC"/>
            <a:t>TECNOLOGÍA INFORMÁTICA</a:t>
          </a:r>
        </a:p>
      </dgm:t>
    </dgm:pt>
    <dgm:pt modelId="{CF4B8525-E36F-4315-BAD5-D4160046E567}" type="parTrans" cxnId="{A8B15F4F-F9C1-485B-A46B-FB666F9A27C8}">
      <dgm:prSet/>
      <dgm:spPr/>
      <dgm:t>
        <a:bodyPr/>
        <a:lstStyle/>
        <a:p>
          <a:endParaRPr lang="es-EC"/>
        </a:p>
      </dgm:t>
    </dgm:pt>
    <dgm:pt modelId="{106E24A1-59B5-41E6-9D7B-9CC40D3C2F9E}" type="sibTrans" cxnId="{A8B15F4F-F9C1-485B-A46B-FB666F9A27C8}">
      <dgm:prSet/>
      <dgm:spPr/>
      <dgm:t>
        <a:bodyPr/>
        <a:lstStyle/>
        <a:p>
          <a:endParaRPr lang="es-EC"/>
        </a:p>
      </dgm:t>
    </dgm:pt>
    <dgm:pt modelId="{3F1DE8A5-DD9F-4BA8-8984-6BFD1125E76D}">
      <dgm:prSet phldrT="[Texto]"/>
      <dgm:spPr/>
      <dgm:t>
        <a:bodyPr/>
        <a:lstStyle/>
        <a:p>
          <a:r>
            <a:rPr lang="es-EC"/>
            <a:t> COMPRAS - CONTRATOS E IMPORTACIONES</a:t>
          </a:r>
        </a:p>
      </dgm:t>
    </dgm:pt>
    <dgm:pt modelId="{60CE6B99-D749-49A7-8D77-67F0A0E6A24D}" type="parTrans" cxnId="{FA4E4C84-49BC-4E6A-ABF1-7EA8D16041CF}">
      <dgm:prSet/>
      <dgm:spPr/>
      <dgm:t>
        <a:bodyPr/>
        <a:lstStyle/>
        <a:p>
          <a:endParaRPr lang="es-EC"/>
        </a:p>
      </dgm:t>
    </dgm:pt>
    <dgm:pt modelId="{4034F3F7-0C61-44F5-BCFD-BFE5418AAE04}" type="sibTrans" cxnId="{FA4E4C84-49BC-4E6A-ABF1-7EA8D16041CF}">
      <dgm:prSet/>
      <dgm:spPr/>
      <dgm:t>
        <a:bodyPr/>
        <a:lstStyle/>
        <a:p>
          <a:endParaRPr lang="es-EC"/>
        </a:p>
      </dgm:t>
    </dgm:pt>
    <dgm:pt modelId="{F2DD6567-D03D-4BC4-99DF-89AA3C7A2254}">
      <dgm:prSet phldrT="[Texto]"/>
      <dgm:spPr/>
      <dgm:t>
        <a:bodyPr/>
        <a:lstStyle/>
        <a:p>
          <a:r>
            <a:rPr lang="es-EC"/>
            <a:t>SEGURIDAD FÍSICA</a:t>
          </a:r>
        </a:p>
      </dgm:t>
    </dgm:pt>
    <dgm:pt modelId="{124DCF75-CA86-4DF5-A655-E95951F607CA}" type="parTrans" cxnId="{BCE866D8-A70D-4C76-8A0A-917AB5A5FB8E}">
      <dgm:prSet/>
      <dgm:spPr/>
      <dgm:t>
        <a:bodyPr/>
        <a:lstStyle/>
        <a:p>
          <a:endParaRPr lang="es-EC"/>
        </a:p>
      </dgm:t>
    </dgm:pt>
    <dgm:pt modelId="{BE70D342-AB20-48A7-B837-6570A085F6BE}" type="sibTrans" cxnId="{BCE866D8-A70D-4C76-8A0A-917AB5A5FB8E}">
      <dgm:prSet/>
      <dgm:spPr/>
      <dgm:t>
        <a:bodyPr/>
        <a:lstStyle/>
        <a:p>
          <a:endParaRPr lang="es-EC"/>
        </a:p>
      </dgm:t>
    </dgm:pt>
    <dgm:pt modelId="{D04CFD79-711F-406B-AA4F-22D39C19E3C8}">
      <dgm:prSet phldrT="[Texto]"/>
      <dgm:spPr/>
      <dgm:t>
        <a:bodyPr/>
        <a:lstStyle/>
        <a:p>
          <a:r>
            <a:rPr lang="es-EC"/>
            <a:t>CONTROL DE GESTIÓN</a:t>
          </a:r>
        </a:p>
      </dgm:t>
    </dgm:pt>
    <dgm:pt modelId="{5068F87E-A39D-4A8C-B7A4-C2B8893FCFA1}" type="parTrans" cxnId="{69088E8A-5A5C-411A-B9B0-5117160B42E0}">
      <dgm:prSet/>
      <dgm:spPr/>
      <dgm:t>
        <a:bodyPr/>
        <a:lstStyle/>
        <a:p>
          <a:endParaRPr lang="es-EC"/>
        </a:p>
      </dgm:t>
    </dgm:pt>
    <dgm:pt modelId="{93BCADDA-967A-490F-AF82-CF8AF2881276}" type="sibTrans" cxnId="{69088E8A-5A5C-411A-B9B0-5117160B42E0}">
      <dgm:prSet/>
      <dgm:spPr/>
      <dgm:t>
        <a:bodyPr/>
        <a:lstStyle/>
        <a:p>
          <a:endParaRPr lang="es-EC"/>
        </a:p>
      </dgm:t>
    </dgm:pt>
    <dgm:pt modelId="{A57E917A-C6AC-4E0D-9702-61093D00AD4B}">
      <dgm:prSet phldrT="[Texto]"/>
      <dgm:spPr/>
      <dgm:t>
        <a:bodyPr/>
        <a:lstStyle/>
        <a:p>
          <a:r>
            <a:rPr lang="es-EC"/>
            <a:t>CONTRALORÍA</a:t>
          </a:r>
        </a:p>
      </dgm:t>
    </dgm:pt>
    <dgm:pt modelId="{D7A5346D-80B8-4C53-8026-381E82814590}" type="parTrans" cxnId="{D5814DBD-36C5-46D5-A36E-D0F27BCA40A2}">
      <dgm:prSet/>
      <dgm:spPr/>
      <dgm:t>
        <a:bodyPr/>
        <a:lstStyle/>
        <a:p>
          <a:endParaRPr lang="es-EC"/>
        </a:p>
      </dgm:t>
    </dgm:pt>
    <dgm:pt modelId="{5261245B-B6E4-4880-ACEE-EFAE71B119EC}" type="sibTrans" cxnId="{D5814DBD-36C5-46D5-A36E-D0F27BCA40A2}">
      <dgm:prSet/>
      <dgm:spPr/>
      <dgm:t>
        <a:bodyPr/>
        <a:lstStyle/>
        <a:p>
          <a:endParaRPr lang="es-EC"/>
        </a:p>
      </dgm:t>
    </dgm:pt>
    <dgm:pt modelId="{2B574168-E41A-4730-AB0B-607AD54F3D9B}">
      <dgm:prSet phldrT="[Texto]"/>
      <dgm:spPr/>
      <dgm:t>
        <a:bodyPr/>
        <a:lstStyle/>
        <a:p>
          <a:r>
            <a:rPr lang="es-EC"/>
            <a:t>CONTABILIDAD GENERAL</a:t>
          </a:r>
        </a:p>
      </dgm:t>
    </dgm:pt>
    <dgm:pt modelId="{289936D7-02BA-4FD3-A85E-CA8A39D6110A}" type="parTrans" cxnId="{37A963CE-1C8D-419A-B1AB-20DBCE3F6FD3}">
      <dgm:prSet/>
      <dgm:spPr/>
      <dgm:t>
        <a:bodyPr/>
        <a:lstStyle/>
        <a:p>
          <a:endParaRPr lang="es-EC"/>
        </a:p>
      </dgm:t>
    </dgm:pt>
    <dgm:pt modelId="{C9A85EC9-A9F4-4287-A9EF-55906B85EE59}" type="sibTrans" cxnId="{37A963CE-1C8D-419A-B1AB-20DBCE3F6FD3}">
      <dgm:prSet/>
      <dgm:spPr/>
      <dgm:t>
        <a:bodyPr/>
        <a:lstStyle/>
        <a:p>
          <a:endParaRPr lang="es-EC"/>
        </a:p>
      </dgm:t>
    </dgm:pt>
    <dgm:pt modelId="{FD010718-DE07-45FD-BD24-46A569049927}">
      <dgm:prSet phldrT="[Texto]"/>
      <dgm:spPr/>
      <dgm:t>
        <a:bodyPr/>
        <a:lstStyle/>
        <a:p>
          <a:r>
            <a:rPr lang="es-EC"/>
            <a:t>SERVICIOS GENERALES</a:t>
          </a:r>
        </a:p>
      </dgm:t>
    </dgm:pt>
    <dgm:pt modelId="{A87B2FA2-D98C-494C-A949-76218EBBD7F9}" type="parTrans" cxnId="{AAC6DDDF-592D-48BD-8741-3658C5F33FE3}">
      <dgm:prSet/>
      <dgm:spPr/>
      <dgm:t>
        <a:bodyPr/>
        <a:lstStyle/>
        <a:p>
          <a:endParaRPr lang="es-EC"/>
        </a:p>
      </dgm:t>
    </dgm:pt>
    <dgm:pt modelId="{3C297D44-9980-468D-B503-7949FF35B409}" type="sibTrans" cxnId="{AAC6DDDF-592D-48BD-8741-3658C5F33FE3}">
      <dgm:prSet/>
      <dgm:spPr/>
      <dgm:t>
        <a:bodyPr/>
        <a:lstStyle/>
        <a:p>
          <a:endParaRPr lang="es-EC"/>
        </a:p>
      </dgm:t>
    </dgm:pt>
    <dgm:pt modelId="{661121C5-B17A-4489-9561-F07E613ADBA0}">
      <dgm:prSet phldrT="[Texto]"/>
      <dgm:spPr/>
      <dgm:t>
        <a:bodyPr/>
        <a:lstStyle/>
        <a:p>
          <a:r>
            <a:rPr lang="es-EC"/>
            <a:t>MANTENIMIENTO DEL SISTEMA</a:t>
          </a:r>
        </a:p>
      </dgm:t>
    </dgm:pt>
    <dgm:pt modelId="{9F6D0E4D-C021-4DC8-81E2-D522BD11141C}" type="parTrans" cxnId="{3D0D266C-CD66-413C-8B7D-83F8BEF94BB4}">
      <dgm:prSet/>
      <dgm:spPr/>
      <dgm:t>
        <a:bodyPr/>
        <a:lstStyle/>
        <a:p>
          <a:endParaRPr lang="es-EC"/>
        </a:p>
      </dgm:t>
    </dgm:pt>
    <dgm:pt modelId="{6464496C-353C-4F84-8FEE-8A0C037239A5}" type="sibTrans" cxnId="{3D0D266C-CD66-413C-8B7D-83F8BEF94BB4}">
      <dgm:prSet/>
      <dgm:spPr/>
      <dgm:t>
        <a:bodyPr/>
        <a:lstStyle/>
        <a:p>
          <a:endParaRPr lang="es-EC"/>
        </a:p>
      </dgm:t>
    </dgm:pt>
    <dgm:pt modelId="{BC510C80-73C3-4C28-BB0F-ABE63D0123B8}">
      <dgm:prSet phldrT="[Texto]"/>
      <dgm:spPr/>
      <dgm:t>
        <a:bodyPr/>
        <a:lstStyle/>
        <a:p>
          <a:r>
            <a:rPr lang="es-EC"/>
            <a:t>PRODUCCIÓN DE AGUA POTABLE</a:t>
          </a:r>
        </a:p>
      </dgm:t>
    </dgm:pt>
    <dgm:pt modelId="{CEE55C60-FF34-47DA-8ACC-813E59DB74F8}" type="parTrans" cxnId="{4D862371-82F3-421F-9788-AF2A2738249B}">
      <dgm:prSet/>
      <dgm:spPr/>
      <dgm:t>
        <a:bodyPr/>
        <a:lstStyle/>
        <a:p>
          <a:endParaRPr lang="es-EC"/>
        </a:p>
      </dgm:t>
    </dgm:pt>
    <dgm:pt modelId="{B0F93FAE-941E-4FB1-9EB5-DE5FF87D3090}" type="sibTrans" cxnId="{4D862371-82F3-421F-9788-AF2A2738249B}">
      <dgm:prSet/>
      <dgm:spPr/>
      <dgm:t>
        <a:bodyPr/>
        <a:lstStyle/>
        <a:p>
          <a:endParaRPr lang="es-EC"/>
        </a:p>
      </dgm:t>
    </dgm:pt>
    <dgm:pt modelId="{C94F2DCB-68B2-48AF-9513-C2DF28CAF925}">
      <dgm:prSet phldrT="[Texto]"/>
      <dgm:spPr/>
      <dgm:t>
        <a:bodyPr/>
        <a:lstStyle/>
        <a:p>
          <a:r>
            <a:rPr lang="es-EC"/>
            <a:t>OPERACIÓN Y CONTROL DE ANC</a:t>
          </a:r>
        </a:p>
      </dgm:t>
    </dgm:pt>
    <dgm:pt modelId="{79AA0AA4-829A-412F-89CA-C7E70AF392D5}" type="parTrans" cxnId="{3761218C-F5C2-486E-B29A-3D33392057FB}">
      <dgm:prSet/>
      <dgm:spPr/>
      <dgm:t>
        <a:bodyPr/>
        <a:lstStyle/>
        <a:p>
          <a:endParaRPr lang="es-EC"/>
        </a:p>
      </dgm:t>
    </dgm:pt>
    <dgm:pt modelId="{438450C7-A61E-47C6-A557-8A7598611E8D}" type="sibTrans" cxnId="{3761218C-F5C2-486E-B29A-3D33392057FB}">
      <dgm:prSet/>
      <dgm:spPr/>
      <dgm:t>
        <a:bodyPr/>
        <a:lstStyle/>
        <a:p>
          <a:endParaRPr lang="es-EC"/>
        </a:p>
      </dgm:t>
    </dgm:pt>
    <dgm:pt modelId="{19FECD3A-6F44-4C7F-8CDE-2FFE587BFD27}">
      <dgm:prSet phldrT="[Texto]"/>
      <dgm:spPr/>
      <dgm:t>
        <a:bodyPr/>
        <a:lstStyle/>
        <a:p>
          <a:r>
            <a:rPr lang="es-EC"/>
            <a:t>ZONAS</a:t>
          </a:r>
        </a:p>
      </dgm:t>
    </dgm:pt>
    <dgm:pt modelId="{59C36E06-BB87-483F-9B0D-B9E5B66C20E3}" type="parTrans" cxnId="{0F86D4C1-AB19-415B-BF8B-6D08C8ED281F}">
      <dgm:prSet/>
      <dgm:spPr/>
      <dgm:t>
        <a:bodyPr/>
        <a:lstStyle/>
        <a:p>
          <a:endParaRPr lang="es-EC"/>
        </a:p>
      </dgm:t>
    </dgm:pt>
    <dgm:pt modelId="{07B0FD5E-B0F1-4A08-B245-E8087A192A8A}" type="sibTrans" cxnId="{0F86D4C1-AB19-415B-BF8B-6D08C8ED281F}">
      <dgm:prSet/>
      <dgm:spPr/>
      <dgm:t>
        <a:bodyPr/>
        <a:lstStyle/>
        <a:p>
          <a:endParaRPr lang="es-EC"/>
        </a:p>
      </dgm:t>
    </dgm:pt>
    <dgm:pt modelId="{2EE587A6-3990-4605-A9B2-0EE6E870DF38}">
      <dgm:prSet phldrT="[Texto]"/>
      <dgm:spPr/>
      <dgm:t>
        <a:bodyPr/>
        <a:lstStyle/>
        <a:p>
          <a:r>
            <a:rPr lang="es-EC"/>
            <a:t>OBRAS DE AGUA POTABLE</a:t>
          </a:r>
        </a:p>
      </dgm:t>
    </dgm:pt>
    <dgm:pt modelId="{280FF06F-A59B-4EB6-B6F3-97B689A9B68F}" type="parTrans" cxnId="{BA7446DC-A2D0-447E-9533-A1FEEEB1A9ED}">
      <dgm:prSet/>
      <dgm:spPr/>
      <dgm:t>
        <a:bodyPr/>
        <a:lstStyle/>
        <a:p>
          <a:endParaRPr lang="es-EC"/>
        </a:p>
      </dgm:t>
    </dgm:pt>
    <dgm:pt modelId="{97BF9A87-8A65-434B-90C6-B714E8544AE9}" type="sibTrans" cxnId="{BA7446DC-A2D0-447E-9533-A1FEEEB1A9ED}">
      <dgm:prSet/>
      <dgm:spPr/>
      <dgm:t>
        <a:bodyPr/>
        <a:lstStyle/>
        <a:p>
          <a:endParaRPr lang="es-EC"/>
        </a:p>
      </dgm:t>
    </dgm:pt>
    <dgm:pt modelId="{8398E36A-87B5-4330-92F4-D19238D9C898}">
      <dgm:prSet phldrT="[Texto]"/>
      <dgm:spPr/>
      <dgm:t>
        <a:bodyPr/>
        <a:lstStyle/>
        <a:p>
          <a:r>
            <a:rPr lang="es-EC"/>
            <a:t>OBRAS DE AASS</a:t>
          </a:r>
        </a:p>
      </dgm:t>
    </dgm:pt>
    <dgm:pt modelId="{10014BFF-8FB5-4B9D-A568-B4C82890BD68}" type="parTrans" cxnId="{D85412C8-9A34-46CA-9FF2-5FF982E0C5CF}">
      <dgm:prSet/>
      <dgm:spPr/>
      <dgm:t>
        <a:bodyPr/>
        <a:lstStyle/>
        <a:p>
          <a:endParaRPr lang="es-EC"/>
        </a:p>
      </dgm:t>
    </dgm:pt>
    <dgm:pt modelId="{28DB9C62-DCC0-45DB-82FE-AACACA0036AA}" type="sibTrans" cxnId="{D85412C8-9A34-46CA-9FF2-5FF982E0C5CF}">
      <dgm:prSet/>
      <dgm:spPr/>
      <dgm:t>
        <a:bodyPr/>
        <a:lstStyle/>
        <a:p>
          <a:endParaRPr lang="es-EC"/>
        </a:p>
      </dgm:t>
    </dgm:pt>
    <dgm:pt modelId="{E18B9DA9-9741-40E8-ABA5-11AE1CD18360}">
      <dgm:prSet phldrT="[Texto]"/>
      <dgm:spPr/>
      <dgm:t>
        <a:bodyPr/>
        <a:lstStyle/>
        <a:p>
          <a:r>
            <a:rPr lang="es-EC"/>
            <a:t>BIENESTAR SOCIAL</a:t>
          </a:r>
        </a:p>
      </dgm:t>
    </dgm:pt>
    <dgm:pt modelId="{E0B2CE31-74A7-4626-B9B2-C4E16E44EF0A}" type="parTrans" cxnId="{469536C3-6CB0-4D42-9B59-5BD60227DB7D}">
      <dgm:prSet/>
      <dgm:spPr/>
      <dgm:t>
        <a:bodyPr/>
        <a:lstStyle/>
        <a:p>
          <a:endParaRPr lang="es-EC"/>
        </a:p>
      </dgm:t>
    </dgm:pt>
    <dgm:pt modelId="{F020F576-E6FF-4C8E-B617-0ABA0EB87CC7}" type="sibTrans" cxnId="{469536C3-6CB0-4D42-9B59-5BD60227DB7D}">
      <dgm:prSet/>
      <dgm:spPr/>
      <dgm:t>
        <a:bodyPr/>
        <a:lstStyle/>
        <a:p>
          <a:endParaRPr lang="es-EC"/>
        </a:p>
      </dgm:t>
    </dgm:pt>
    <dgm:pt modelId="{6CA6EC45-1AA4-49A4-B0FE-2939A020DE27}">
      <dgm:prSet/>
      <dgm:spPr/>
      <dgm:t>
        <a:bodyPr/>
        <a:lstStyle/>
        <a:p>
          <a:r>
            <a:rPr lang="es-EC"/>
            <a:t>REGULACIÓN</a:t>
          </a:r>
        </a:p>
      </dgm:t>
    </dgm:pt>
    <dgm:pt modelId="{020E8287-A4DC-4BF8-9133-075F0D4660A6}" type="parTrans" cxnId="{E569FBA2-DFC6-4BA9-A73C-6FFDB949AD8C}">
      <dgm:prSet/>
      <dgm:spPr/>
      <dgm:t>
        <a:bodyPr/>
        <a:lstStyle/>
        <a:p>
          <a:endParaRPr lang="es-EC"/>
        </a:p>
      </dgm:t>
    </dgm:pt>
    <dgm:pt modelId="{A2B340D3-275C-47AA-8F4D-4C12F9936ACA}" type="sibTrans" cxnId="{E569FBA2-DFC6-4BA9-A73C-6FFDB949AD8C}">
      <dgm:prSet/>
      <dgm:spPr/>
      <dgm:t>
        <a:bodyPr/>
        <a:lstStyle/>
        <a:p>
          <a:endParaRPr lang="es-EC"/>
        </a:p>
      </dgm:t>
    </dgm:pt>
    <dgm:pt modelId="{F7347651-BB2F-4BEA-8D47-E669CEEFED3B}">
      <dgm:prSet/>
      <dgm:spPr/>
      <dgm:t>
        <a:bodyPr/>
        <a:lstStyle/>
        <a:p>
          <a:r>
            <a:rPr lang="es-EC"/>
            <a:t>LABORATORIO DE CONTROL DE CALIDAD</a:t>
          </a:r>
        </a:p>
      </dgm:t>
    </dgm:pt>
    <dgm:pt modelId="{06F597F4-17DD-4D3E-829B-E3802849848A}" type="parTrans" cxnId="{7DE52733-4861-466A-9685-96261F4F93B1}">
      <dgm:prSet/>
      <dgm:spPr/>
      <dgm:t>
        <a:bodyPr/>
        <a:lstStyle/>
        <a:p>
          <a:endParaRPr lang="es-EC"/>
        </a:p>
      </dgm:t>
    </dgm:pt>
    <dgm:pt modelId="{A8587B17-FADE-4CB7-BBEE-1BC714D84C3C}" type="sibTrans" cxnId="{7DE52733-4861-466A-9685-96261F4F93B1}">
      <dgm:prSet/>
      <dgm:spPr/>
      <dgm:t>
        <a:bodyPr/>
        <a:lstStyle/>
        <a:p>
          <a:endParaRPr lang="es-EC"/>
        </a:p>
      </dgm:t>
    </dgm:pt>
    <dgm:pt modelId="{12DDD63C-E23F-4FDE-9EB3-F22087088359}">
      <dgm:prSet/>
      <dgm:spPr/>
      <dgm:t>
        <a:bodyPr/>
        <a:lstStyle/>
        <a:p>
          <a:r>
            <a:rPr lang="es-EC"/>
            <a:t>MEDIO AMBIENTE</a:t>
          </a:r>
        </a:p>
      </dgm:t>
    </dgm:pt>
    <dgm:pt modelId="{7F324797-8461-4B81-B9A3-B56A8ADB2DD4}" type="parTrans" cxnId="{37215EDC-2954-47DF-B98A-0E2C6391B82E}">
      <dgm:prSet/>
      <dgm:spPr/>
      <dgm:t>
        <a:bodyPr/>
        <a:lstStyle/>
        <a:p>
          <a:endParaRPr lang="es-EC"/>
        </a:p>
      </dgm:t>
    </dgm:pt>
    <dgm:pt modelId="{AE234C6A-AC68-4397-B938-2EAFDD2AA947}" type="sibTrans" cxnId="{37215EDC-2954-47DF-B98A-0E2C6391B82E}">
      <dgm:prSet/>
      <dgm:spPr/>
      <dgm:t>
        <a:bodyPr/>
        <a:lstStyle/>
        <a:p>
          <a:endParaRPr lang="es-EC"/>
        </a:p>
      </dgm:t>
    </dgm:pt>
    <dgm:pt modelId="{E1705F8F-7450-4CE0-80F9-F7E3FF969BE3}">
      <dgm:prSet/>
      <dgm:spPr/>
      <dgm:t>
        <a:bodyPr/>
        <a:lstStyle/>
        <a:p>
          <a:r>
            <a:rPr lang="es-EC"/>
            <a:t>ATENCIÓN AL CLIENTE Y GESTIÓN COMUNITARIA</a:t>
          </a:r>
        </a:p>
      </dgm:t>
    </dgm:pt>
    <dgm:pt modelId="{080D8E3C-C709-4522-8058-57D9EF0D367A}" type="parTrans" cxnId="{B526205D-FE2A-4650-BBA0-203105D117DE}">
      <dgm:prSet/>
      <dgm:spPr/>
      <dgm:t>
        <a:bodyPr/>
        <a:lstStyle/>
        <a:p>
          <a:endParaRPr lang="es-EC"/>
        </a:p>
      </dgm:t>
    </dgm:pt>
    <dgm:pt modelId="{178333BC-76A2-4350-B26D-C0A9606C0A52}" type="sibTrans" cxnId="{B526205D-FE2A-4650-BBA0-203105D117DE}">
      <dgm:prSet/>
      <dgm:spPr/>
      <dgm:t>
        <a:bodyPr/>
        <a:lstStyle/>
        <a:p>
          <a:endParaRPr lang="es-EC"/>
        </a:p>
      </dgm:t>
    </dgm:pt>
    <dgm:pt modelId="{3E3D4117-4EBC-43B0-9E8C-2EDE4C070FBA}">
      <dgm:prSet/>
      <dgm:spPr/>
      <dgm:t>
        <a:bodyPr/>
        <a:lstStyle/>
        <a:p>
          <a:r>
            <a:rPr lang="es-EC"/>
            <a:t>COBRANZAS</a:t>
          </a:r>
        </a:p>
      </dgm:t>
    </dgm:pt>
    <dgm:pt modelId="{C95F930D-6C54-4E2B-94F2-A03C2F82FFFC}" type="parTrans" cxnId="{2999E696-3722-4D92-A1C0-A3554C9BBC76}">
      <dgm:prSet/>
      <dgm:spPr/>
      <dgm:t>
        <a:bodyPr/>
        <a:lstStyle/>
        <a:p>
          <a:endParaRPr lang="es-EC"/>
        </a:p>
      </dgm:t>
    </dgm:pt>
    <dgm:pt modelId="{E3637A14-0105-48E8-984C-D5BEA71EA20A}" type="sibTrans" cxnId="{2999E696-3722-4D92-A1C0-A3554C9BBC76}">
      <dgm:prSet/>
      <dgm:spPr/>
      <dgm:t>
        <a:bodyPr/>
        <a:lstStyle/>
        <a:p>
          <a:endParaRPr lang="es-EC"/>
        </a:p>
      </dgm:t>
    </dgm:pt>
    <dgm:pt modelId="{851D93A1-8C27-409E-9E4D-0D454E5CDC4D}">
      <dgm:prSet/>
      <dgm:spPr/>
      <dgm:t>
        <a:bodyPr/>
        <a:lstStyle/>
        <a:p>
          <a:r>
            <a:rPr lang="es-EC"/>
            <a:t>PLANEACIÓN Y CONTROL</a:t>
          </a:r>
        </a:p>
      </dgm:t>
    </dgm:pt>
    <dgm:pt modelId="{8ABB0F11-8122-4DF4-AFDC-DBBE82223861}" type="parTrans" cxnId="{A87D1CC6-506E-49A4-857A-82327BD6B9CC}">
      <dgm:prSet/>
      <dgm:spPr/>
      <dgm:t>
        <a:bodyPr/>
        <a:lstStyle/>
        <a:p>
          <a:endParaRPr lang="es-EC"/>
        </a:p>
      </dgm:t>
    </dgm:pt>
    <dgm:pt modelId="{714CAABC-1318-4FF3-98D2-AA2016D28128}" type="sibTrans" cxnId="{A87D1CC6-506E-49A4-857A-82327BD6B9CC}">
      <dgm:prSet/>
      <dgm:spPr/>
      <dgm:t>
        <a:bodyPr/>
        <a:lstStyle/>
        <a:p>
          <a:endParaRPr lang="es-EC"/>
        </a:p>
      </dgm:t>
    </dgm:pt>
    <dgm:pt modelId="{3442CA55-E026-4D1B-B6CE-AFFB861583D9}">
      <dgm:prSet/>
      <dgm:spPr/>
      <dgm:t>
        <a:bodyPr/>
        <a:lstStyle/>
        <a:p>
          <a:r>
            <a:rPr lang="es-EC"/>
            <a:t>OPERACIONES COMERCIALES</a:t>
          </a:r>
        </a:p>
      </dgm:t>
    </dgm:pt>
    <dgm:pt modelId="{D74C4D53-915B-4371-9750-FAFD2114A037}" type="parTrans" cxnId="{C12B4AF3-DD78-4DB5-A686-EDAAF645927E}">
      <dgm:prSet/>
      <dgm:spPr/>
      <dgm:t>
        <a:bodyPr/>
        <a:lstStyle/>
        <a:p>
          <a:endParaRPr lang="es-EC"/>
        </a:p>
      </dgm:t>
    </dgm:pt>
    <dgm:pt modelId="{23B4A28F-89E0-4262-A533-49120E92248B}" type="sibTrans" cxnId="{C12B4AF3-DD78-4DB5-A686-EDAAF645927E}">
      <dgm:prSet/>
      <dgm:spPr/>
      <dgm:t>
        <a:bodyPr/>
        <a:lstStyle/>
        <a:p>
          <a:endParaRPr lang="es-EC"/>
        </a:p>
      </dgm:t>
    </dgm:pt>
    <dgm:pt modelId="{989B97A3-8B7B-466A-95EC-0E381E65F731}">
      <dgm:prSet/>
      <dgm:spPr/>
      <dgm:t>
        <a:bodyPr/>
        <a:lstStyle/>
        <a:p>
          <a:r>
            <a:rPr lang="es-EC"/>
            <a:t>FACTURACIÓN Y LABORATORIO DE ENSAYO DE MEDIDORES</a:t>
          </a:r>
        </a:p>
      </dgm:t>
    </dgm:pt>
    <dgm:pt modelId="{0BBDFCF0-DF71-4714-B969-0869BBEFF07B}" type="parTrans" cxnId="{23E8BFFE-64E5-4D74-BDB1-38DC341ED4CC}">
      <dgm:prSet/>
      <dgm:spPr/>
      <dgm:t>
        <a:bodyPr/>
        <a:lstStyle/>
        <a:p>
          <a:endParaRPr lang="es-EC"/>
        </a:p>
      </dgm:t>
    </dgm:pt>
    <dgm:pt modelId="{6BD9E009-0B80-4AFF-BFF7-0588DA502B4F}" type="sibTrans" cxnId="{23E8BFFE-64E5-4D74-BDB1-38DC341ED4CC}">
      <dgm:prSet/>
      <dgm:spPr/>
      <dgm:t>
        <a:bodyPr/>
        <a:lstStyle/>
        <a:p>
          <a:endParaRPr lang="es-EC"/>
        </a:p>
      </dgm:t>
    </dgm:pt>
    <dgm:pt modelId="{13B43A21-B817-4F82-BE24-3906CFF55C46}" type="pres">
      <dgm:prSet presAssocID="{F9555C92-35AA-436A-A2A0-11CDA05EDC36}" presName="hierChild1" presStyleCnt="0">
        <dgm:presLayoutVars>
          <dgm:orgChart val="1"/>
          <dgm:chPref val="1"/>
          <dgm:dir/>
          <dgm:animOne val="branch"/>
          <dgm:animLvl val="lvl"/>
          <dgm:resizeHandles/>
        </dgm:presLayoutVars>
      </dgm:prSet>
      <dgm:spPr/>
      <dgm:t>
        <a:bodyPr/>
        <a:lstStyle/>
        <a:p>
          <a:endParaRPr lang="es-EC"/>
        </a:p>
      </dgm:t>
    </dgm:pt>
    <dgm:pt modelId="{50F27B8B-AE25-4FC5-8361-BC7688B38FF6}" type="pres">
      <dgm:prSet presAssocID="{D32CE703-C57B-4C35-A156-0C091794D775}" presName="hierRoot1" presStyleCnt="0">
        <dgm:presLayoutVars>
          <dgm:hierBranch val="init"/>
        </dgm:presLayoutVars>
      </dgm:prSet>
      <dgm:spPr/>
    </dgm:pt>
    <dgm:pt modelId="{D625B5C1-278D-4FCD-91A6-314B69516C28}" type="pres">
      <dgm:prSet presAssocID="{D32CE703-C57B-4C35-A156-0C091794D775}" presName="rootComposite1" presStyleCnt="0"/>
      <dgm:spPr/>
    </dgm:pt>
    <dgm:pt modelId="{F2E0175A-8F16-49B9-9BD4-3E266ADB4F68}" type="pres">
      <dgm:prSet presAssocID="{D32CE703-C57B-4C35-A156-0C091794D775}" presName="rootText1" presStyleLbl="node0" presStyleIdx="0" presStyleCnt="1">
        <dgm:presLayoutVars>
          <dgm:chPref val="3"/>
        </dgm:presLayoutVars>
      </dgm:prSet>
      <dgm:spPr/>
      <dgm:t>
        <a:bodyPr/>
        <a:lstStyle/>
        <a:p>
          <a:endParaRPr lang="es-EC"/>
        </a:p>
      </dgm:t>
    </dgm:pt>
    <dgm:pt modelId="{3F59127C-9CA5-4956-A0B7-B424D584517F}" type="pres">
      <dgm:prSet presAssocID="{D32CE703-C57B-4C35-A156-0C091794D775}" presName="rootConnector1" presStyleLbl="node1" presStyleIdx="0" presStyleCnt="0"/>
      <dgm:spPr/>
      <dgm:t>
        <a:bodyPr/>
        <a:lstStyle/>
        <a:p>
          <a:endParaRPr lang="es-EC"/>
        </a:p>
      </dgm:t>
    </dgm:pt>
    <dgm:pt modelId="{538E33AD-8AC0-49FE-A29F-17B0B098F7F7}" type="pres">
      <dgm:prSet presAssocID="{D32CE703-C57B-4C35-A156-0C091794D775}" presName="hierChild2" presStyleCnt="0"/>
      <dgm:spPr/>
    </dgm:pt>
    <dgm:pt modelId="{4628096D-4CF3-4C28-8652-EF7133156929}" type="pres">
      <dgm:prSet presAssocID="{DB4BB12E-3371-41B1-BEC9-5495A0A819B1}" presName="Name37" presStyleLbl="parChTrans1D2" presStyleIdx="0" presStyleCnt="9"/>
      <dgm:spPr/>
      <dgm:t>
        <a:bodyPr/>
        <a:lstStyle/>
        <a:p>
          <a:endParaRPr lang="es-EC"/>
        </a:p>
      </dgm:t>
    </dgm:pt>
    <dgm:pt modelId="{D5446A49-8D95-424A-AC6C-543016DC84EB}" type="pres">
      <dgm:prSet presAssocID="{794C5B70-E0F2-4AD5-8857-2E6101D70933}" presName="hierRoot2" presStyleCnt="0">
        <dgm:presLayoutVars>
          <dgm:hierBranch val="init"/>
        </dgm:presLayoutVars>
      </dgm:prSet>
      <dgm:spPr/>
    </dgm:pt>
    <dgm:pt modelId="{1F1761FC-C587-4909-93A7-8F41AC43B13A}" type="pres">
      <dgm:prSet presAssocID="{794C5B70-E0F2-4AD5-8857-2E6101D70933}" presName="rootComposite" presStyleCnt="0"/>
      <dgm:spPr/>
    </dgm:pt>
    <dgm:pt modelId="{5DFE0833-18B0-498A-B2AA-5562B8076EC4}" type="pres">
      <dgm:prSet presAssocID="{794C5B70-E0F2-4AD5-8857-2E6101D70933}" presName="rootText" presStyleLbl="node2" presStyleIdx="0" presStyleCnt="5">
        <dgm:presLayoutVars>
          <dgm:chPref val="3"/>
        </dgm:presLayoutVars>
      </dgm:prSet>
      <dgm:spPr/>
      <dgm:t>
        <a:bodyPr/>
        <a:lstStyle/>
        <a:p>
          <a:endParaRPr lang="es-EC"/>
        </a:p>
      </dgm:t>
    </dgm:pt>
    <dgm:pt modelId="{F9E1FE90-D4DC-4B39-8708-E258D2023FF3}" type="pres">
      <dgm:prSet presAssocID="{794C5B70-E0F2-4AD5-8857-2E6101D70933}" presName="rootConnector" presStyleLbl="node2" presStyleIdx="0" presStyleCnt="5"/>
      <dgm:spPr/>
      <dgm:t>
        <a:bodyPr/>
        <a:lstStyle/>
        <a:p>
          <a:endParaRPr lang="es-EC"/>
        </a:p>
      </dgm:t>
    </dgm:pt>
    <dgm:pt modelId="{8120844D-5A9C-4A98-A568-9F1EDD58A2B1}" type="pres">
      <dgm:prSet presAssocID="{794C5B70-E0F2-4AD5-8857-2E6101D70933}" presName="hierChild4" presStyleCnt="0"/>
      <dgm:spPr/>
    </dgm:pt>
    <dgm:pt modelId="{FD7427DD-883F-4626-B379-84FFBF651069}" type="pres">
      <dgm:prSet presAssocID="{60CE6B99-D749-49A7-8D77-67F0A0E6A24D}" presName="Name37" presStyleLbl="parChTrans1D3" presStyleIdx="0" presStyleCnt="19"/>
      <dgm:spPr/>
      <dgm:t>
        <a:bodyPr/>
        <a:lstStyle/>
        <a:p>
          <a:endParaRPr lang="es-EC"/>
        </a:p>
      </dgm:t>
    </dgm:pt>
    <dgm:pt modelId="{E2D69DE6-1CA8-4D83-9D58-A7858E755E9D}" type="pres">
      <dgm:prSet presAssocID="{3F1DE8A5-DD9F-4BA8-8984-6BFD1125E76D}" presName="hierRoot2" presStyleCnt="0">
        <dgm:presLayoutVars>
          <dgm:hierBranch val="init"/>
        </dgm:presLayoutVars>
      </dgm:prSet>
      <dgm:spPr/>
    </dgm:pt>
    <dgm:pt modelId="{BC3A0230-4862-4270-A12F-903615DF029F}" type="pres">
      <dgm:prSet presAssocID="{3F1DE8A5-DD9F-4BA8-8984-6BFD1125E76D}" presName="rootComposite" presStyleCnt="0"/>
      <dgm:spPr/>
    </dgm:pt>
    <dgm:pt modelId="{B88D2FAE-ADF5-409F-B748-1AFF11FB9CDB}" type="pres">
      <dgm:prSet presAssocID="{3F1DE8A5-DD9F-4BA8-8984-6BFD1125E76D}" presName="rootText" presStyleLbl="node3" presStyleIdx="0" presStyleCnt="19">
        <dgm:presLayoutVars>
          <dgm:chPref val="3"/>
        </dgm:presLayoutVars>
      </dgm:prSet>
      <dgm:spPr/>
      <dgm:t>
        <a:bodyPr/>
        <a:lstStyle/>
        <a:p>
          <a:endParaRPr lang="es-EC"/>
        </a:p>
      </dgm:t>
    </dgm:pt>
    <dgm:pt modelId="{B2C61A0F-D677-4B8C-A077-DE9831A0C1E5}" type="pres">
      <dgm:prSet presAssocID="{3F1DE8A5-DD9F-4BA8-8984-6BFD1125E76D}" presName="rootConnector" presStyleLbl="node3" presStyleIdx="0" presStyleCnt="19"/>
      <dgm:spPr/>
      <dgm:t>
        <a:bodyPr/>
        <a:lstStyle/>
        <a:p>
          <a:endParaRPr lang="es-EC"/>
        </a:p>
      </dgm:t>
    </dgm:pt>
    <dgm:pt modelId="{FE407629-8EF4-463C-A829-388FA1E8CF06}" type="pres">
      <dgm:prSet presAssocID="{3F1DE8A5-DD9F-4BA8-8984-6BFD1125E76D}" presName="hierChild4" presStyleCnt="0"/>
      <dgm:spPr/>
    </dgm:pt>
    <dgm:pt modelId="{8AFEA88C-1316-4950-920B-7DF9CF7EFCAA}" type="pres">
      <dgm:prSet presAssocID="{3F1DE8A5-DD9F-4BA8-8984-6BFD1125E76D}" presName="hierChild5" presStyleCnt="0"/>
      <dgm:spPr/>
    </dgm:pt>
    <dgm:pt modelId="{CC57FE7E-1128-4EB2-AFEB-99E9D0D0639B}" type="pres">
      <dgm:prSet presAssocID="{124DCF75-CA86-4DF5-A655-E95951F607CA}" presName="Name37" presStyleLbl="parChTrans1D3" presStyleIdx="1" presStyleCnt="19"/>
      <dgm:spPr/>
      <dgm:t>
        <a:bodyPr/>
        <a:lstStyle/>
        <a:p>
          <a:endParaRPr lang="es-EC"/>
        </a:p>
      </dgm:t>
    </dgm:pt>
    <dgm:pt modelId="{6F6E4942-6C5D-4BCC-ADBC-35D02E8AAAF3}" type="pres">
      <dgm:prSet presAssocID="{F2DD6567-D03D-4BC4-99DF-89AA3C7A2254}" presName="hierRoot2" presStyleCnt="0">
        <dgm:presLayoutVars>
          <dgm:hierBranch val="init"/>
        </dgm:presLayoutVars>
      </dgm:prSet>
      <dgm:spPr/>
    </dgm:pt>
    <dgm:pt modelId="{6610B49E-E124-4796-A30F-E0C39D6F2EF8}" type="pres">
      <dgm:prSet presAssocID="{F2DD6567-D03D-4BC4-99DF-89AA3C7A2254}" presName="rootComposite" presStyleCnt="0"/>
      <dgm:spPr/>
    </dgm:pt>
    <dgm:pt modelId="{6F184C49-5D12-461A-BB40-4EB53767724D}" type="pres">
      <dgm:prSet presAssocID="{F2DD6567-D03D-4BC4-99DF-89AA3C7A2254}" presName="rootText" presStyleLbl="node3" presStyleIdx="1" presStyleCnt="19">
        <dgm:presLayoutVars>
          <dgm:chPref val="3"/>
        </dgm:presLayoutVars>
      </dgm:prSet>
      <dgm:spPr/>
      <dgm:t>
        <a:bodyPr/>
        <a:lstStyle/>
        <a:p>
          <a:endParaRPr lang="es-EC"/>
        </a:p>
      </dgm:t>
    </dgm:pt>
    <dgm:pt modelId="{A091A211-CED8-473D-A768-700FCDF41519}" type="pres">
      <dgm:prSet presAssocID="{F2DD6567-D03D-4BC4-99DF-89AA3C7A2254}" presName="rootConnector" presStyleLbl="node3" presStyleIdx="1" presStyleCnt="19"/>
      <dgm:spPr/>
      <dgm:t>
        <a:bodyPr/>
        <a:lstStyle/>
        <a:p>
          <a:endParaRPr lang="es-EC"/>
        </a:p>
      </dgm:t>
    </dgm:pt>
    <dgm:pt modelId="{046C49D1-8213-47C3-AAF1-E49AC30B6A8D}" type="pres">
      <dgm:prSet presAssocID="{F2DD6567-D03D-4BC4-99DF-89AA3C7A2254}" presName="hierChild4" presStyleCnt="0"/>
      <dgm:spPr/>
    </dgm:pt>
    <dgm:pt modelId="{8B3EF647-E3EB-4E49-AA7B-680E4D1587F5}" type="pres">
      <dgm:prSet presAssocID="{F2DD6567-D03D-4BC4-99DF-89AA3C7A2254}" presName="hierChild5" presStyleCnt="0"/>
      <dgm:spPr/>
    </dgm:pt>
    <dgm:pt modelId="{0A5551E7-D42D-4643-89B7-BC7080EEA585}" type="pres">
      <dgm:prSet presAssocID="{5068F87E-A39D-4A8C-B7A4-C2B8893FCFA1}" presName="Name37" presStyleLbl="parChTrans1D3" presStyleIdx="2" presStyleCnt="19"/>
      <dgm:spPr/>
      <dgm:t>
        <a:bodyPr/>
        <a:lstStyle/>
        <a:p>
          <a:endParaRPr lang="es-EC"/>
        </a:p>
      </dgm:t>
    </dgm:pt>
    <dgm:pt modelId="{5C67767E-3ADA-4C3A-BBAF-FAF8520E277F}" type="pres">
      <dgm:prSet presAssocID="{D04CFD79-711F-406B-AA4F-22D39C19E3C8}" presName="hierRoot2" presStyleCnt="0">
        <dgm:presLayoutVars>
          <dgm:hierBranch val="init"/>
        </dgm:presLayoutVars>
      </dgm:prSet>
      <dgm:spPr/>
    </dgm:pt>
    <dgm:pt modelId="{94EE2A3D-6CD7-41ED-B911-3FC6908391B9}" type="pres">
      <dgm:prSet presAssocID="{D04CFD79-711F-406B-AA4F-22D39C19E3C8}" presName="rootComposite" presStyleCnt="0"/>
      <dgm:spPr/>
    </dgm:pt>
    <dgm:pt modelId="{623412A3-63A1-4516-8165-2CDB50D7A7B4}" type="pres">
      <dgm:prSet presAssocID="{D04CFD79-711F-406B-AA4F-22D39C19E3C8}" presName="rootText" presStyleLbl="node3" presStyleIdx="2" presStyleCnt="19">
        <dgm:presLayoutVars>
          <dgm:chPref val="3"/>
        </dgm:presLayoutVars>
      </dgm:prSet>
      <dgm:spPr/>
      <dgm:t>
        <a:bodyPr/>
        <a:lstStyle/>
        <a:p>
          <a:endParaRPr lang="es-EC"/>
        </a:p>
      </dgm:t>
    </dgm:pt>
    <dgm:pt modelId="{E2ED4CFD-A444-4D71-AEC1-1AD7A7D0E587}" type="pres">
      <dgm:prSet presAssocID="{D04CFD79-711F-406B-AA4F-22D39C19E3C8}" presName="rootConnector" presStyleLbl="node3" presStyleIdx="2" presStyleCnt="19"/>
      <dgm:spPr/>
      <dgm:t>
        <a:bodyPr/>
        <a:lstStyle/>
        <a:p>
          <a:endParaRPr lang="es-EC"/>
        </a:p>
      </dgm:t>
    </dgm:pt>
    <dgm:pt modelId="{076C918B-0EDA-439A-9234-341DB30BC37F}" type="pres">
      <dgm:prSet presAssocID="{D04CFD79-711F-406B-AA4F-22D39C19E3C8}" presName="hierChild4" presStyleCnt="0"/>
      <dgm:spPr/>
    </dgm:pt>
    <dgm:pt modelId="{0F2F9CA3-ABE6-4AC1-A607-E6DA4F9CB412}" type="pres">
      <dgm:prSet presAssocID="{D04CFD79-711F-406B-AA4F-22D39C19E3C8}" presName="hierChild5" presStyleCnt="0"/>
      <dgm:spPr/>
    </dgm:pt>
    <dgm:pt modelId="{75622DFF-9399-42F0-A2CD-6DE6483F9632}" type="pres">
      <dgm:prSet presAssocID="{D7A5346D-80B8-4C53-8026-381E82814590}" presName="Name37" presStyleLbl="parChTrans1D3" presStyleIdx="3" presStyleCnt="19"/>
      <dgm:spPr/>
      <dgm:t>
        <a:bodyPr/>
        <a:lstStyle/>
        <a:p>
          <a:endParaRPr lang="es-EC"/>
        </a:p>
      </dgm:t>
    </dgm:pt>
    <dgm:pt modelId="{98749A98-D552-4A57-A3F8-6B07478C1164}" type="pres">
      <dgm:prSet presAssocID="{A57E917A-C6AC-4E0D-9702-61093D00AD4B}" presName="hierRoot2" presStyleCnt="0">
        <dgm:presLayoutVars>
          <dgm:hierBranch val="init"/>
        </dgm:presLayoutVars>
      </dgm:prSet>
      <dgm:spPr/>
    </dgm:pt>
    <dgm:pt modelId="{2FF0871A-3478-49AE-9C04-DF4E0B4BDE2A}" type="pres">
      <dgm:prSet presAssocID="{A57E917A-C6AC-4E0D-9702-61093D00AD4B}" presName="rootComposite" presStyleCnt="0"/>
      <dgm:spPr/>
    </dgm:pt>
    <dgm:pt modelId="{AB6A5068-BF61-4476-92B0-2B8A12B88BC6}" type="pres">
      <dgm:prSet presAssocID="{A57E917A-C6AC-4E0D-9702-61093D00AD4B}" presName="rootText" presStyleLbl="node3" presStyleIdx="3" presStyleCnt="19">
        <dgm:presLayoutVars>
          <dgm:chPref val="3"/>
        </dgm:presLayoutVars>
      </dgm:prSet>
      <dgm:spPr/>
      <dgm:t>
        <a:bodyPr/>
        <a:lstStyle/>
        <a:p>
          <a:endParaRPr lang="es-EC"/>
        </a:p>
      </dgm:t>
    </dgm:pt>
    <dgm:pt modelId="{0F19C889-7FC5-4D34-84BD-13513F7D73E8}" type="pres">
      <dgm:prSet presAssocID="{A57E917A-C6AC-4E0D-9702-61093D00AD4B}" presName="rootConnector" presStyleLbl="node3" presStyleIdx="3" presStyleCnt="19"/>
      <dgm:spPr/>
      <dgm:t>
        <a:bodyPr/>
        <a:lstStyle/>
        <a:p>
          <a:endParaRPr lang="es-EC"/>
        </a:p>
      </dgm:t>
    </dgm:pt>
    <dgm:pt modelId="{EE85CCED-7319-4DA9-ADC2-06EB48496C90}" type="pres">
      <dgm:prSet presAssocID="{A57E917A-C6AC-4E0D-9702-61093D00AD4B}" presName="hierChild4" presStyleCnt="0"/>
      <dgm:spPr/>
    </dgm:pt>
    <dgm:pt modelId="{9DE9A74D-5690-419D-B26C-45D971E9B580}" type="pres">
      <dgm:prSet presAssocID="{289936D7-02BA-4FD3-A85E-CA8A39D6110A}" presName="Name37" presStyleLbl="parChTrans1D4" presStyleIdx="0" presStyleCnt="2"/>
      <dgm:spPr/>
      <dgm:t>
        <a:bodyPr/>
        <a:lstStyle/>
        <a:p>
          <a:endParaRPr lang="es-EC"/>
        </a:p>
      </dgm:t>
    </dgm:pt>
    <dgm:pt modelId="{00F21CD9-2879-4ABE-88B5-7554BF42AB5D}" type="pres">
      <dgm:prSet presAssocID="{2B574168-E41A-4730-AB0B-607AD54F3D9B}" presName="hierRoot2" presStyleCnt="0">
        <dgm:presLayoutVars>
          <dgm:hierBranch val="init"/>
        </dgm:presLayoutVars>
      </dgm:prSet>
      <dgm:spPr/>
    </dgm:pt>
    <dgm:pt modelId="{163D7F7D-DA2A-4134-92A9-619E21EAE0D1}" type="pres">
      <dgm:prSet presAssocID="{2B574168-E41A-4730-AB0B-607AD54F3D9B}" presName="rootComposite" presStyleCnt="0"/>
      <dgm:spPr/>
    </dgm:pt>
    <dgm:pt modelId="{BA91B251-7062-477C-8492-1A64C8E2537A}" type="pres">
      <dgm:prSet presAssocID="{2B574168-E41A-4730-AB0B-607AD54F3D9B}" presName="rootText" presStyleLbl="node4" presStyleIdx="0" presStyleCnt="2">
        <dgm:presLayoutVars>
          <dgm:chPref val="3"/>
        </dgm:presLayoutVars>
      </dgm:prSet>
      <dgm:spPr/>
      <dgm:t>
        <a:bodyPr/>
        <a:lstStyle/>
        <a:p>
          <a:endParaRPr lang="es-EC"/>
        </a:p>
      </dgm:t>
    </dgm:pt>
    <dgm:pt modelId="{E298476D-B886-4A31-BE3D-8D81C6D756C2}" type="pres">
      <dgm:prSet presAssocID="{2B574168-E41A-4730-AB0B-607AD54F3D9B}" presName="rootConnector" presStyleLbl="node4" presStyleIdx="0" presStyleCnt="2"/>
      <dgm:spPr/>
      <dgm:t>
        <a:bodyPr/>
        <a:lstStyle/>
        <a:p>
          <a:endParaRPr lang="es-EC"/>
        </a:p>
      </dgm:t>
    </dgm:pt>
    <dgm:pt modelId="{932C36FF-E049-42D1-B380-BCEFEA9B586D}" type="pres">
      <dgm:prSet presAssocID="{2B574168-E41A-4730-AB0B-607AD54F3D9B}" presName="hierChild4" presStyleCnt="0"/>
      <dgm:spPr/>
    </dgm:pt>
    <dgm:pt modelId="{A419D7B2-0B67-4232-B27C-2D4F3CA3ACD9}" type="pres">
      <dgm:prSet presAssocID="{2B574168-E41A-4730-AB0B-607AD54F3D9B}" presName="hierChild5" presStyleCnt="0"/>
      <dgm:spPr/>
    </dgm:pt>
    <dgm:pt modelId="{4375115D-7EE2-4757-9BF7-6B2980A415F7}" type="pres">
      <dgm:prSet presAssocID="{A87B2FA2-D98C-494C-A949-76218EBBD7F9}" presName="Name37" presStyleLbl="parChTrans1D4" presStyleIdx="1" presStyleCnt="2"/>
      <dgm:spPr/>
      <dgm:t>
        <a:bodyPr/>
        <a:lstStyle/>
        <a:p>
          <a:endParaRPr lang="es-EC"/>
        </a:p>
      </dgm:t>
    </dgm:pt>
    <dgm:pt modelId="{84744A4E-3C3E-4C7E-B663-EC39906EE52E}" type="pres">
      <dgm:prSet presAssocID="{FD010718-DE07-45FD-BD24-46A569049927}" presName="hierRoot2" presStyleCnt="0">
        <dgm:presLayoutVars>
          <dgm:hierBranch val="init"/>
        </dgm:presLayoutVars>
      </dgm:prSet>
      <dgm:spPr/>
    </dgm:pt>
    <dgm:pt modelId="{24060CF2-B14C-4ED4-BA43-C7E5974EFC08}" type="pres">
      <dgm:prSet presAssocID="{FD010718-DE07-45FD-BD24-46A569049927}" presName="rootComposite" presStyleCnt="0"/>
      <dgm:spPr/>
    </dgm:pt>
    <dgm:pt modelId="{17723691-0C1E-4679-BA50-1DC09501D4D7}" type="pres">
      <dgm:prSet presAssocID="{FD010718-DE07-45FD-BD24-46A569049927}" presName="rootText" presStyleLbl="node4" presStyleIdx="1" presStyleCnt="2">
        <dgm:presLayoutVars>
          <dgm:chPref val="3"/>
        </dgm:presLayoutVars>
      </dgm:prSet>
      <dgm:spPr/>
      <dgm:t>
        <a:bodyPr/>
        <a:lstStyle/>
        <a:p>
          <a:endParaRPr lang="es-EC"/>
        </a:p>
      </dgm:t>
    </dgm:pt>
    <dgm:pt modelId="{375FA470-D98C-4FE3-BDE8-106DD50C17FD}" type="pres">
      <dgm:prSet presAssocID="{FD010718-DE07-45FD-BD24-46A569049927}" presName="rootConnector" presStyleLbl="node4" presStyleIdx="1" presStyleCnt="2"/>
      <dgm:spPr/>
      <dgm:t>
        <a:bodyPr/>
        <a:lstStyle/>
        <a:p>
          <a:endParaRPr lang="es-EC"/>
        </a:p>
      </dgm:t>
    </dgm:pt>
    <dgm:pt modelId="{0A21A2EA-929F-4D47-B46A-4D92C1FA3C40}" type="pres">
      <dgm:prSet presAssocID="{FD010718-DE07-45FD-BD24-46A569049927}" presName="hierChild4" presStyleCnt="0"/>
      <dgm:spPr/>
    </dgm:pt>
    <dgm:pt modelId="{E379254E-DA8C-4047-AABA-EB40575054B4}" type="pres">
      <dgm:prSet presAssocID="{FD010718-DE07-45FD-BD24-46A569049927}" presName="hierChild5" presStyleCnt="0"/>
      <dgm:spPr/>
    </dgm:pt>
    <dgm:pt modelId="{AC8E7FDC-36E8-4FB4-AE2A-0F289BA910F1}" type="pres">
      <dgm:prSet presAssocID="{A57E917A-C6AC-4E0D-9702-61093D00AD4B}" presName="hierChild5" presStyleCnt="0"/>
      <dgm:spPr/>
    </dgm:pt>
    <dgm:pt modelId="{413CC62F-0201-4119-BAE1-40B6F4DA88F3}" type="pres">
      <dgm:prSet presAssocID="{794C5B70-E0F2-4AD5-8857-2E6101D70933}" presName="hierChild5" presStyleCnt="0"/>
      <dgm:spPr/>
    </dgm:pt>
    <dgm:pt modelId="{5C7BC547-4C91-4C8B-918D-87C21AE2F3E3}" type="pres">
      <dgm:prSet presAssocID="{33963023-A6C0-4DE3-B5DD-A23ADE1DF666}" presName="Name37" presStyleLbl="parChTrans1D2" presStyleIdx="1" presStyleCnt="9"/>
      <dgm:spPr/>
      <dgm:t>
        <a:bodyPr/>
        <a:lstStyle/>
        <a:p>
          <a:endParaRPr lang="es-EC"/>
        </a:p>
      </dgm:t>
    </dgm:pt>
    <dgm:pt modelId="{3BF686D7-CE39-43D7-B8BF-1CE5B0A210E4}" type="pres">
      <dgm:prSet presAssocID="{849A7AB9-D99D-4E75-BB84-043C6D643CC8}" presName="hierRoot2" presStyleCnt="0">
        <dgm:presLayoutVars>
          <dgm:hierBranch val="init"/>
        </dgm:presLayoutVars>
      </dgm:prSet>
      <dgm:spPr/>
    </dgm:pt>
    <dgm:pt modelId="{1220942D-411B-4706-85FA-566AB0D749E8}" type="pres">
      <dgm:prSet presAssocID="{849A7AB9-D99D-4E75-BB84-043C6D643CC8}" presName="rootComposite" presStyleCnt="0"/>
      <dgm:spPr/>
    </dgm:pt>
    <dgm:pt modelId="{482FA1ED-F24D-4FEC-861C-297E7B6258C9}" type="pres">
      <dgm:prSet presAssocID="{849A7AB9-D99D-4E75-BB84-043C6D643CC8}" presName="rootText" presStyleLbl="node2" presStyleIdx="1" presStyleCnt="5">
        <dgm:presLayoutVars>
          <dgm:chPref val="3"/>
        </dgm:presLayoutVars>
      </dgm:prSet>
      <dgm:spPr/>
      <dgm:t>
        <a:bodyPr/>
        <a:lstStyle/>
        <a:p>
          <a:endParaRPr lang="es-EC"/>
        </a:p>
      </dgm:t>
    </dgm:pt>
    <dgm:pt modelId="{815744C1-3D11-4FC1-899F-DF8ECED3F3ED}" type="pres">
      <dgm:prSet presAssocID="{849A7AB9-D99D-4E75-BB84-043C6D643CC8}" presName="rootConnector" presStyleLbl="node2" presStyleIdx="1" presStyleCnt="5"/>
      <dgm:spPr/>
      <dgm:t>
        <a:bodyPr/>
        <a:lstStyle/>
        <a:p>
          <a:endParaRPr lang="es-EC"/>
        </a:p>
      </dgm:t>
    </dgm:pt>
    <dgm:pt modelId="{1007752D-1AA1-44FF-A6CF-BE152DBDBAC8}" type="pres">
      <dgm:prSet presAssocID="{849A7AB9-D99D-4E75-BB84-043C6D643CC8}" presName="hierChild4" presStyleCnt="0"/>
      <dgm:spPr/>
    </dgm:pt>
    <dgm:pt modelId="{63E5309D-1148-49F7-852B-9FF510944715}" type="pres">
      <dgm:prSet presAssocID="{9F6D0E4D-C021-4DC8-81E2-D522BD11141C}" presName="Name37" presStyleLbl="parChTrans1D3" presStyleIdx="4" presStyleCnt="19"/>
      <dgm:spPr/>
      <dgm:t>
        <a:bodyPr/>
        <a:lstStyle/>
        <a:p>
          <a:endParaRPr lang="es-EC"/>
        </a:p>
      </dgm:t>
    </dgm:pt>
    <dgm:pt modelId="{87E2A5B7-0805-4330-83EF-C6BBB001BCC0}" type="pres">
      <dgm:prSet presAssocID="{661121C5-B17A-4489-9561-F07E613ADBA0}" presName="hierRoot2" presStyleCnt="0">
        <dgm:presLayoutVars>
          <dgm:hierBranch val="init"/>
        </dgm:presLayoutVars>
      </dgm:prSet>
      <dgm:spPr/>
    </dgm:pt>
    <dgm:pt modelId="{ACEE15B3-C5F4-4DB9-B2C9-94946EFAB735}" type="pres">
      <dgm:prSet presAssocID="{661121C5-B17A-4489-9561-F07E613ADBA0}" presName="rootComposite" presStyleCnt="0"/>
      <dgm:spPr/>
    </dgm:pt>
    <dgm:pt modelId="{D529EC42-41D8-49C1-982D-2A6F81373909}" type="pres">
      <dgm:prSet presAssocID="{661121C5-B17A-4489-9561-F07E613ADBA0}" presName="rootText" presStyleLbl="node3" presStyleIdx="4" presStyleCnt="19">
        <dgm:presLayoutVars>
          <dgm:chPref val="3"/>
        </dgm:presLayoutVars>
      </dgm:prSet>
      <dgm:spPr/>
      <dgm:t>
        <a:bodyPr/>
        <a:lstStyle/>
        <a:p>
          <a:endParaRPr lang="es-EC"/>
        </a:p>
      </dgm:t>
    </dgm:pt>
    <dgm:pt modelId="{186DC24F-663E-4D40-82CB-F0CD44183FB8}" type="pres">
      <dgm:prSet presAssocID="{661121C5-B17A-4489-9561-F07E613ADBA0}" presName="rootConnector" presStyleLbl="node3" presStyleIdx="4" presStyleCnt="19"/>
      <dgm:spPr/>
      <dgm:t>
        <a:bodyPr/>
        <a:lstStyle/>
        <a:p>
          <a:endParaRPr lang="es-EC"/>
        </a:p>
      </dgm:t>
    </dgm:pt>
    <dgm:pt modelId="{93B527EC-C01D-4C47-87C7-B940FB0B93CE}" type="pres">
      <dgm:prSet presAssocID="{661121C5-B17A-4489-9561-F07E613ADBA0}" presName="hierChild4" presStyleCnt="0"/>
      <dgm:spPr/>
    </dgm:pt>
    <dgm:pt modelId="{33DE0520-D828-4749-B292-585E76D2452F}" type="pres">
      <dgm:prSet presAssocID="{661121C5-B17A-4489-9561-F07E613ADBA0}" presName="hierChild5" presStyleCnt="0"/>
      <dgm:spPr/>
    </dgm:pt>
    <dgm:pt modelId="{84B03BF2-6101-4C3A-B7CD-34AEDBFC316A}" type="pres">
      <dgm:prSet presAssocID="{CEE55C60-FF34-47DA-8ACC-813E59DB74F8}" presName="Name37" presStyleLbl="parChTrans1D3" presStyleIdx="5" presStyleCnt="19"/>
      <dgm:spPr/>
      <dgm:t>
        <a:bodyPr/>
        <a:lstStyle/>
        <a:p>
          <a:endParaRPr lang="es-EC"/>
        </a:p>
      </dgm:t>
    </dgm:pt>
    <dgm:pt modelId="{1B4281D2-5C7A-48B5-8C92-853EBE858708}" type="pres">
      <dgm:prSet presAssocID="{BC510C80-73C3-4C28-BB0F-ABE63D0123B8}" presName="hierRoot2" presStyleCnt="0">
        <dgm:presLayoutVars>
          <dgm:hierBranch val="init"/>
        </dgm:presLayoutVars>
      </dgm:prSet>
      <dgm:spPr/>
    </dgm:pt>
    <dgm:pt modelId="{4E1E5C97-5351-4467-BF1E-6A6F1D873621}" type="pres">
      <dgm:prSet presAssocID="{BC510C80-73C3-4C28-BB0F-ABE63D0123B8}" presName="rootComposite" presStyleCnt="0"/>
      <dgm:spPr/>
    </dgm:pt>
    <dgm:pt modelId="{8A07B5A0-F0A9-46E1-B2BC-71BB406EEE1E}" type="pres">
      <dgm:prSet presAssocID="{BC510C80-73C3-4C28-BB0F-ABE63D0123B8}" presName="rootText" presStyleLbl="node3" presStyleIdx="5" presStyleCnt="19">
        <dgm:presLayoutVars>
          <dgm:chPref val="3"/>
        </dgm:presLayoutVars>
      </dgm:prSet>
      <dgm:spPr/>
      <dgm:t>
        <a:bodyPr/>
        <a:lstStyle/>
        <a:p>
          <a:endParaRPr lang="es-EC"/>
        </a:p>
      </dgm:t>
    </dgm:pt>
    <dgm:pt modelId="{A7590599-7DAD-4FDA-A170-91721AFB28E2}" type="pres">
      <dgm:prSet presAssocID="{BC510C80-73C3-4C28-BB0F-ABE63D0123B8}" presName="rootConnector" presStyleLbl="node3" presStyleIdx="5" presStyleCnt="19"/>
      <dgm:spPr/>
      <dgm:t>
        <a:bodyPr/>
        <a:lstStyle/>
        <a:p>
          <a:endParaRPr lang="es-EC"/>
        </a:p>
      </dgm:t>
    </dgm:pt>
    <dgm:pt modelId="{529BE460-A99C-4216-91A0-A42158B40627}" type="pres">
      <dgm:prSet presAssocID="{BC510C80-73C3-4C28-BB0F-ABE63D0123B8}" presName="hierChild4" presStyleCnt="0"/>
      <dgm:spPr/>
    </dgm:pt>
    <dgm:pt modelId="{525ECEE7-98AC-431A-85FF-655A368E9B86}" type="pres">
      <dgm:prSet presAssocID="{BC510C80-73C3-4C28-BB0F-ABE63D0123B8}" presName="hierChild5" presStyleCnt="0"/>
      <dgm:spPr/>
    </dgm:pt>
    <dgm:pt modelId="{D78290C7-B0B6-4598-AB94-435014F01ED1}" type="pres">
      <dgm:prSet presAssocID="{79AA0AA4-829A-412F-89CA-C7E70AF392D5}" presName="Name37" presStyleLbl="parChTrans1D3" presStyleIdx="6" presStyleCnt="19"/>
      <dgm:spPr/>
      <dgm:t>
        <a:bodyPr/>
        <a:lstStyle/>
        <a:p>
          <a:endParaRPr lang="es-EC"/>
        </a:p>
      </dgm:t>
    </dgm:pt>
    <dgm:pt modelId="{D114A32F-45C3-4D50-AA1C-7FE06ABB1F11}" type="pres">
      <dgm:prSet presAssocID="{C94F2DCB-68B2-48AF-9513-C2DF28CAF925}" presName="hierRoot2" presStyleCnt="0">
        <dgm:presLayoutVars>
          <dgm:hierBranch val="init"/>
        </dgm:presLayoutVars>
      </dgm:prSet>
      <dgm:spPr/>
    </dgm:pt>
    <dgm:pt modelId="{1E3FA70E-3E7D-4CDC-B630-F1F93EEE84E1}" type="pres">
      <dgm:prSet presAssocID="{C94F2DCB-68B2-48AF-9513-C2DF28CAF925}" presName="rootComposite" presStyleCnt="0"/>
      <dgm:spPr/>
    </dgm:pt>
    <dgm:pt modelId="{B8D00B70-5556-4FFB-8499-D2B58E71215B}" type="pres">
      <dgm:prSet presAssocID="{C94F2DCB-68B2-48AF-9513-C2DF28CAF925}" presName="rootText" presStyleLbl="node3" presStyleIdx="6" presStyleCnt="19">
        <dgm:presLayoutVars>
          <dgm:chPref val="3"/>
        </dgm:presLayoutVars>
      </dgm:prSet>
      <dgm:spPr/>
      <dgm:t>
        <a:bodyPr/>
        <a:lstStyle/>
        <a:p>
          <a:endParaRPr lang="es-EC"/>
        </a:p>
      </dgm:t>
    </dgm:pt>
    <dgm:pt modelId="{DD93398F-DD0A-48F9-8E71-ABE83F5B16B8}" type="pres">
      <dgm:prSet presAssocID="{C94F2DCB-68B2-48AF-9513-C2DF28CAF925}" presName="rootConnector" presStyleLbl="node3" presStyleIdx="6" presStyleCnt="19"/>
      <dgm:spPr/>
      <dgm:t>
        <a:bodyPr/>
        <a:lstStyle/>
        <a:p>
          <a:endParaRPr lang="es-EC"/>
        </a:p>
      </dgm:t>
    </dgm:pt>
    <dgm:pt modelId="{E70BDD20-8693-4B16-B9AB-7319D745B496}" type="pres">
      <dgm:prSet presAssocID="{C94F2DCB-68B2-48AF-9513-C2DF28CAF925}" presName="hierChild4" presStyleCnt="0"/>
      <dgm:spPr/>
    </dgm:pt>
    <dgm:pt modelId="{ADD1D0B0-F6C5-4185-8E39-37E7C174C76B}" type="pres">
      <dgm:prSet presAssocID="{C94F2DCB-68B2-48AF-9513-C2DF28CAF925}" presName="hierChild5" presStyleCnt="0"/>
      <dgm:spPr/>
    </dgm:pt>
    <dgm:pt modelId="{E96EB8B8-201B-4F67-852E-E278E08D6311}" type="pres">
      <dgm:prSet presAssocID="{59C36E06-BB87-483F-9B0D-B9E5B66C20E3}" presName="Name37" presStyleLbl="parChTrans1D3" presStyleIdx="7" presStyleCnt="19"/>
      <dgm:spPr/>
      <dgm:t>
        <a:bodyPr/>
        <a:lstStyle/>
        <a:p>
          <a:endParaRPr lang="es-EC"/>
        </a:p>
      </dgm:t>
    </dgm:pt>
    <dgm:pt modelId="{B7A3D515-F959-46A4-9C4A-26E179690AF0}" type="pres">
      <dgm:prSet presAssocID="{19FECD3A-6F44-4C7F-8CDE-2FFE587BFD27}" presName="hierRoot2" presStyleCnt="0">
        <dgm:presLayoutVars>
          <dgm:hierBranch val="init"/>
        </dgm:presLayoutVars>
      </dgm:prSet>
      <dgm:spPr/>
    </dgm:pt>
    <dgm:pt modelId="{CE9AB226-4756-4908-99B7-F3FAE897E732}" type="pres">
      <dgm:prSet presAssocID="{19FECD3A-6F44-4C7F-8CDE-2FFE587BFD27}" presName="rootComposite" presStyleCnt="0"/>
      <dgm:spPr/>
    </dgm:pt>
    <dgm:pt modelId="{DE98EECF-4828-479A-937B-368F7B8C633F}" type="pres">
      <dgm:prSet presAssocID="{19FECD3A-6F44-4C7F-8CDE-2FFE587BFD27}" presName="rootText" presStyleLbl="node3" presStyleIdx="7" presStyleCnt="19">
        <dgm:presLayoutVars>
          <dgm:chPref val="3"/>
        </dgm:presLayoutVars>
      </dgm:prSet>
      <dgm:spPr/>
      <dgm:t>
        <a:bodyPr/>
        <a:lstStyle/>
        <a:p>
          <a:endParaRPr lang="es-EC"/>
        </a:p>
      </dgm:t>
    </dgm:pt>
    <dgm:pt modelId="{2BB65851-0FFA-4AD5-A5D9-E21FA35AC953}" type="pres">
      <dgm:prSet presAssocID="{19FECD3A-6F44-4C7F-8CDE-2FFE587BFD27}" presName="rootConnector" presStyleLbl="node3" presStyleIdx="7" presStyleCnt="19"/>
      <dgm:spPr/>
      <dgm:t>
        <a:bodyPr/>
        <a:lstStyle/>
        <a:p>
          <a:endParaRPr lang="es-EC"/>
        </a:p>
      </dgm:t>
    </dgm:pt>
    <dgm:pt modelId="{6119A456-4739-4411-84DD-6A82F2819947}" type="pres">
      <dgm:prSet presAssocID="{19FECD3A-6F44-4C7F-8CDE-2FFE587BFD27}" presName="hierChild4" presStyleCnt="0"/>
      <dgm:spPr/>
    </dgm:pt>
    <dgm:pt modelId="{14E13DF3-9E9E-445D-8640-8DC2C573E938}" type="pres">
      <dgm:prSet presAssocID="{19FECD3A-6F44-4C7F-8CDE-2FFE587BFD27}" presName="hierChild5" presStyleCnt="0"/>
      <dgm:spPr/>
    </dgm:pt>
    <dgm:pt modelId="{2543970F-7CB6-4964-8615-1D256051B11A}" type="pres">
      <dgm:prSet presAssocID="{280FF06F-A59B-4EB6-B6F3-97B689A9B68F}" presName="Name37" presStyleLbl="parChTrans1D3" presStyleIdx="8" presStyleCnt="19"/>
      <dgm:spPr/>
      <dgm:t>
        <a:bodyPr/>
        <a:lstStyle/>
        <a:p>
          <a:endParaRPr lang="es-EC"/>
        </a:p>
      </dgm:t>
    </dgm:pt>
    <dgm:pt modelId="{0823AF4C-A59C-4584-9DE3-6681F8387F36}" type="pres">
      <dgm:prSet presAssocID="{2EE587A6-3990-4605-A9B2-0EE6E870DF38}" presName="hierRoot2" presStyleCnt="0">
        <dgm:presLayoutVars>
          <dgm:hierBranch val="init"/>
        </dgm:presLayoutVars>
      </dgm:prSet>
      <dgm:spPr/>
    </dgm:pt>
    <dgm:pt modelId="{0532C48E-BEC3-44B8-B866-334206C78CF2}" type="pres">
      <dgm:prSet presAssocID="{2EE587A6-3990-4605-A9B2-0EE6E870DF38}" presName="rootComposite" presStyleCnt="0"/>
      <dgm:spPr/>
    </dgm:pt>
    <dgm:pt modelId="{25D208A3-D228-4529-B560-4224FB1640DA}" type="pres">
      <dgm:prSet presAssocID="{2EE587A6-3990-4605-A9B2-0EE6E870DF38}" presName="rootText" presStyleLbl="node3" presStyleIdx="8" presStyleCnt="19">
        <dgm:presLayoutVars>
          <dgm:chPref val="3"/>
        </dgm:presLayoutVars>
      </dgm:prSet>
      <dgm:spPr/>
      <dgm:t>
        <a:bodyPr/>
        <a:lstStyle/>
        <a:p>
          <a:endParaRPr lang="es-EC"/>
        </a:p>
      </dgm:t>
    </dgm:pt>
    <dgm:pt modelId="{81B75591-0094-41D3-A3A0-D2483C1D9CB4}" type="pres">
      <dgm:prSet presAssocID="{2EE587A6-3990-4605-A9B2-0EE6E870DF38}" presName="rootConnector" presStyleLbl="node3" presStyleIdx="8" presStyleCnt="19"/>
      <dgm:spPr/>
      <dgm:t>
        <a:bodyPr/>
        <a:lstStyle/>
        <a:p>
          <a:endParaRPr lang="es-EC"/>
        </a:p>
      </dgm:t>
    </dgm:pt>
    <dgm:pt modelId="{600B5835-EE12-4628-A7E4-559F15C61BAE}" type="pres">
      <dgm:prSet presAssocID="{2EE587A6-3990-4605-A9B2-0EE6E870DF38}" presName="hierChild4" presStyleCnt="0"/>
      <dgm:spPr/>
    </dgm:pt>
    <dgm:pt modelId="{C878F3D9-7300-41EB-AC9F-7E98C716C2AC}" type="pres">
      <dgm:prSet presAssocID="{2EE587A6-3990-4605-A9B2-0EE6E870DF38}" presName="hierChild5" presStyleCnt="0"/>
      <dgm:spPr/>
    </dgm:pt>
    <dgm:pt modelId="{316337E4-089D-4F0B-8451-F0AF46BBB5D5}" type="pres">
      <dgm:prSet presAssocID="{10014BFF-8FB5-4B9D-A568-B4C82890BD68}" presName="Name37" presStyleLbl="parChTrans1D3" presStyleIdx="9" presStyleCnt="19"/>
      <dgm:spPr/>
      <dgm:t>
        <a:bodyPr/>
        <a:lstStyle/>
        <a:p>
          <a:endParaRPr lang="es-EC"/>
        </a:p>
      </dgm:t>
    </dgm:pt>
    <dgm:pt modelId="{612598D1-559D-440D-96EA-E708834EC477}" type="pres">
      <dgm:prSet presAssocID="{8398E36A-87B5-4330-92F4-D19238D9C898}" presName="hierRoot2" presStyleCnt="0">
        <dgm:presLayoutVars>
          <dgm:hierBranch val="init"/>
        </dgm:presLayoutVars>
      </dgm:prSet>
      <dgm:spPr/>
    </dgm:pt>
    <dgm:pt modelId="{F9337E2C-7AB1-4468-9F72-AB54F256A4C1}" type="pres">
      <dgm:prSet presAssocID="{8398E36A-87B5-4330-92F4-D19238D9C898}" presName="rootComposite" presStyleCnt="0"/>
      <dgm:spPr/>
    </dgm:pt>
    <dgm:pt modelId="{0030220A-EB83-4389-95FC-460F41C8196A}" type="pres">
      <dgm:prSet presAssocID="{8398E36A-87B5-4330-92F4-D19238D9C898}" presName="rootText" presStyleLbl="node3" presStyleIdx="9" presStyleCnt="19">
        <dgm:presLayoutVars>
          <dgm:chPref val="3"/>
        </dgm:presLayoutVars>
      </dgm:prSet>
      <dgm:spPr/>
      <dgm:t>
        <a:bodyPr/>
        <a:lstStyle/>
        <a:p>
          <a:endParaRPr lang="es-EC"/>
        </a:p>
      </dgm:t>
    </dgm:pt>
    <dgm:pt modelId="{FA3733A4-83BC-41EC-9365-A6993EC5AFF0}" type="pres">
      <dgm:prSet presAssocID="{8398E36A-87B5-4330-92F4-D19238D9C898}" presName="rootConnector" presStyleLbl="node3" presStyleIdx="9" presStyleCnt="19"/>
      <dgm:spPr/>
      <dgm:t>
        <a:bodyPr/>
        <a:lstStyle/>
        <a:p>
          <a:endParaRPr lang="es-EC"/>
        </a:p>
      </dgm:t>
    </dgm:pt>
    <dgm:pt modelId="{16BF553C-1159-4AD5-813E-08BAE9F03709}" type="pres">
      <dgm:prSet presAssocID="{8398E36A-87B5-4330-92F4-D19238D9C898}" presName="hierChild4" presStyleCnt="0"/>
      <dgm:spPr/>
    </dgm:pt>
    <dgm:pt modelId="{5A209127-DB39-42DD-818A-5981F97A50CA}" type="pres">
      <dgm:prSet presAssocID="{8398E36A-87B5-4330-92F4-D19238D9C898}" presName="hierChild5" presStyleCnt="0"/>
      <dgm:spPr/>
    </dgm:pt>
    <dgm:pt modelId="{A90F7755-CB1A-4F5B-BC63-BF8622859737}" type="pres">
      <dgm:prSet presAssocID="{849A7AB9-D99D-4E75-BB84-043C6D643CC8}" presName="hierChild5" presStyleCnt="0"/>
      <dgm:spPr/>
    </dgm:pt>
    <dgm:pt modelId="{C0AD76AC-1624-4278-91B8-62B1668EFACB}" type="pres">
      <dgm:prSet presAssocID="{24634652-C11A-4427-9556-80A50098074D}" presName="Name37" presStyleLbl="parChTrans1D2" presStyleIdx="2" presStyleCnt="9"/>
      <dgm:spPr/>
      <dgm:t>
        <a:bodyPr/>
        <a:lstStyle/>
        <a:p>
          <a:endParaRPr lang="es-EC"/>
        </a:p>
      </dgm:t>
    </dgm:pt>
    <dgm:pt modelId="{EAF6F146-EEC3-4176-9535-41E27BF2E414}" type="pres">
      <dgm:prSet presAssocID="{0221A461-92CC-4AF5-B6B5-9EB1A1B8470D}" presName="hierRoot2" presStyleCnt="0">
        <dgm:presLayoutVars>
          <dgm:hierBranch val="init"/>
        </dgm:presLayoutVars>
      </dgm:prSet>
      <dgm:spPr/>
    </dgm:pt>
    <dgm:pt modelId="{047BBEBB-2A93-480A-A7F8-0E01C9D94A71}" type="pres">
      <dgm:prSet presAssocID="{0221A461-92CC-4AF5-B6B5-9EB1A1B8470D}" presName="rootComposite" presStyleCnt="0"/>
      <dgm:spPr/>
    </dgm:pt>
    <dgm:pt modelId="{4C52C92E-C3F5-4D51-AC83-1DF7A2F33EA7}" type="pres">
      <dgm:prSet presAssocID="{0221A461-92CC-4AF5-B6B5-9EB1A1B8470D}" presName="rootText" presStyleLbl="node2" presStyleIdx="2" presStyleCnt="5">
        <dgm:presLayoutVars>
          <dgm:chPref val="3"/>
        </dgm:presLayoutVars>
      </dgm:prSet>
      <dgm:spPr/>
      <dgm:t>
        <a:bodyPr/>
        <a:lstStyle/>
        <a:p>
          <a:endParaRPr lang="es-EC"/>
        </a:p>
      </dgm:t>
    </dgm:pt>
    <dgm:pt modelId="{2FA4E787-4DE1-4089-8501-B547D2893383}" type="pres">
      <dgm:prSet presAssocID="{0221A461-92CC-4AF5-B6B5-9EB1A1B8470D}" presName="rootConnector" presStyleLbl="node2" presStyleIdx="2" presStyleCnt="5"/>
      <dgm:spPr/>
      <dgm:t>
        <a:bodyPr/>
        <a:lstStyle/>
        <a:p>
          <a:endParaRPr lang="es-EC"/>
        </a:p>
      </dgm:t>
    </dgm:pt>
    <dgm:pt modelId="{B0AF7B12-44E9-4976-9D7D-D5E747719C3C}" type="pres">
      <dgm:prSet presAssocID="{0221A461-92CC-4AF5-B6B5-9EB1A1B8470D}" presName="hierChild4" presStyleCnt="0"/>
      <dgm:spPr/>
    </dgm:pt>
    <dgm:pt modelId="{5CE5CBCF-10C0-4C8D-88AE-A92A184730EF}" type="pres">
      <dgm:prSet presAssocID="{E0B2CE31-74A7-4626-B9B2-C4E16E44EF0A}" presName="Name37" presStyleLbl="parChTrans1D3" presStyleIdx="10" presStyleCnt="19"/>
      <dgm:spPr/>
      <dgm:t>
        <a:bodyPr/>
        <a:lstStyle/>
        <a:p>
          <a:endParaRPr lang="es-EC"/>
        </a:p>
      </dgm:t>
    </dgm:pt>
    <dgm:pt modelId="{884EEA41-1F7B-4759-A99F-A52E9238A434}" type="pres">
      <dgm:prSet presAssocID="{E18B9DA9-9741-40E8-ABA5-11AE1CD18360}" presName="hierRoot2" presStyleCnt="0">
        <dgm:presLayoutVars>
          <dgm:hierBranch val="init"/>
        </dgm:presLayoutVars>
      </dgm:prSet>
      <dgm:spPr/>
    </dgm:pt>
    <dgm:pt modelId="{13C37248-E87E-4021-9BC7-94518F863BFC}" type="pres">
      <dgm:prSet presAssocID="{E18B9DA9-9741-40E8-ABA5-11AE1CD18360}" presName="rootComposite" presStyleCnt="0"/>
      <dgm:spPr/>
    </dgm:pt>
    <dgm:pt modelId="{2DF55B83-643F-4413-9F3F-B2B77F57A0CC}" type="pres">
      <dgm:prSet presAssocID="{E18B9DA9-9741-40E8-ABA5-11AE1CD18360}" presName="rootText" presStyleLbl="node3" presStyleIdx="10" presStyleCnt="19">
        <dgm:presLayoutVars>
          <dgm:chPref val="3"/>
        </dgm:presLayoutVars>
      </dgm:prSet>
      <dgm:spPr/>
      <dgm:t>
        <a:bodyPr/>
        <a:lstStyle/>
        <a:p>
          <a:endParaRPr lang="es-EC"/>
        </a:p>
      </dgm:t>
    </dgm:pt>
    <dgm:pt modelId="{CDE6C70B-06BA-4B80-A4DA-2C480C1FDC3D}" type="pres">
      <dgm:prSet presAssocID="{E18B9DA9-9741-40E8-ABA5-11AE1CD18360}" presName="rootConnector" presStyleLbl="node3" presStyleIdx="10" presStyleCnt="19"/>
      <dgm:spPr/>
      <dgm:t>
        <a:bodyPr/>
        <a:lstStyle/>
        <a:p>
          <a:endParaRPr lang="es-EC"/>
        </a:p>
      </dgm:t>
    </dgm:pt>
    <dgm:pt modelId="{12AB1980-9BA6-4C90-9D05-E75620BCA87A}" type="pres">
      <dgm:prSet presAssocID="{E18B9DA9-9741-40E8-ABA5-11AE1CD18360}" presName="hierChild4" presStyleCnt="0"/>
      <dgm:spPr/>
    </dgm:pt>
    <dgm:pt modelId="{4A5EFC92-A104-4473-8A97-DD3D135331D6}" type="pres">
      <dgm:prSet presAssocID="{E18B9DA9-9741-40E8-ABA5-11AE1CD18360}" presName="hierChild5" presStyleCnt="0"/>
      <dgm:spPr/>
    </dgm:pt>
    <dgm:pt modelId="{43BC929D-F215-4847-901F-00C130F31B45}" type="pres">
      <dgm:prSet presAssocID="{0221A461-92CC-4AF5-B6B5-9EB1A1B8470D}" presName="hierChild5" presStyleCnt="0"/>
      <dgm:spPr/>
    </dgm:pt>
    <dgm:pt modelId="{4E537CC0-1A00-47CB-8DCA-728AE88F55BB}" type="pres">
      <dgm:prSet presAssocID="{02AA5656-BBFA-4870-BF42-41062FBB1166}" presName="Name37" presStyleLbl="parChTrans1D2" presStyleIdx="3" presStyleCnt="9"/>
      <dgm:spPr/>
      <dgm:t>
        <a:bodyPr/>
        <a:lstStyle/>
        <a:p>
          <a:endParaRPr lang="es-EC"/>
        </a:p>
      </dgm:t>
    </dgm:pt>
    <dgm:pt modelId="{CD1BBA66-C71A-462B-8725-18F08D68D5AD}" type="pres">
      <dgm:prSet presAssocID="{28808C3E-35BE-40E3-A4F2-63C25FE3D113}" presName="hierRoot2" presStyleCnt="0">
        <dgm:presLayoutVars>
          <dgm:hierBranch val="init"/>
        </dgm:presLayoutVars>
      </dgm:prSet>
      <dgm:spPr/>
    </dgm:pt>
    <dgm:pt modelId="{CFC77EB5-66DA-4E1B-91B4-D3D29ED04039}" type="pres">
      <dgm:prSet presAssocID="{28808C3E-35BE-40E3-A4F2-63C25FE3D113}" presName="rootComposite" presStyleCnt="0"/>
      <dgm:spPr/>
    </dgm:pt>
    <dgm:pt modelId="{35E4D76B-FB6E-48D1-8900-655D763773DF}" type="pres">
      <dgm:prSet presAssocID="{28808C3E-35BE-40E3-A4F2-63C25FE3D113}" presName="rootText" presStyleLbl="node2" presStyleIdx="3" presStyleCnt="5">
        <dgm:presLayoutVars>
          <dgm:chPref val="3"/>
        </dgm:presLayoutVars>
      </dgm:prSet>
      <dgm:spPr/>
      <dgm:t>
        <a:bodyPr/>
        <a:lstStyle/>
        <a:p>
          <a:endParaRPr lang="es-EC"/>
        </a:p>
      </dgm:t>
    </dgm:pt>
    <dgm:pt modelId="{692E6B5E-9C0B-4AA1-9434-07A0AA49A9FA}" type="pres">
      <dgm:prSet presAssocID="{28808C3E-35BE-40E3-A4F2-63C25FE3D113}" presName="rootConnector" presStyleLbl="node2" presStyleIdx="3" presStyleCnt="5"/>
      <dgm:spPr/>
      <dgm:t>
        <a:bodyPr/>
        <a:lstStyle/>
        <a:p>
          <a:endParaRPr lang="es-EC"/>
        </a:p>
      </dgm:t>
    </dgm:pt>
    <dgm:pt modelId="{1D3F480D-4733-4298-BF76-E8B963E0FECF}" type="pres">
      <dgm:prSet presAssocID="{28808C3E-35BE-40E3-A4F2-63C25FE3D113}" presName="hierChild4" presStyleCnt="0"/>
      <dgm:spPr/>
    </dgm:pt>
    <dgm:pt modelId="{9577148A-7B27-4692-B00F-D5B1128838AB}" type="pres">
      <dgm:prSet presAssocID="{020E8287-A4DC-4BF8-9133-075F0D4660A6}" presName="Name37" presStyleLbl="parChTrans1D3" presStyleIdx="11" presStyleCnt="19"/>
      <dgm:spPr/>
      <dgm:t>
        <a:bodyPr/>
        <a:lstStyle/>
        <a:p>
          <a:endParaRPr lang="es-EC"/>
        </a:p>
      </dgm:t>
    </dgm:pt>
    <dgm:pt modelId="{60A54E86-5330-4981-8042-9672F1B0D321}" type="pres">
      <dgm:prSet presAssocID="{6CA6EC45-1AA4-49A4-B0FE-2939A020DE27}" presName="hierRoot2" presStyleCnt="0">
        <dgm:presLayoutVars>
          <dgm:hierBranch val="init"/>
        </dgm:presLayoutVars>
      </dgm:prSet>
      <dgm:spPr/>
    </dgm:pt>
    <dgm:pt modelId="{55FFAFF5-EB20-4FCA-8968-6F903A467719}" type="pres">
      <dgm:prSet presAssocID="{6CA6EC45-1AA4-49A4-B0FE-2939A020DE27}" presName="rootComposite" presStyleCnt="0"/>
      <dgm:spPr/>
    </dgm:pt>
    <dgm:pt modelId="{33B98AC0-AD7D-4319-8B9C-D021DF94404E}" type="pres">
      <dgm:prSet presAssocID="{6CA6EC45-1AA4-49A4-B0FE-2939A020DE27}" presName="rootText" presStyleLbl="node3" presStyleIdx="11" presStyleCnt="19">
        <dgm:presLayoutVars>
          <dgm:chPref val="3"/>
        </dgm:presLayoutVars>
      </dgm:prSet>
      <dgm:spPr/>
      <dgm:t>
        <a:bodyPr/>
        <a:lstStyle/>
        <a:p>
          <a:endParaRPr lang="es-EC"/>
        </a:p>
      </dgm:t>
    </dgm:pt>
    <dgm:pt modelId="{12D28294-90DB-4485-BF1E-B7F4008DA5F5}" type="pres">
      <dgm:prSet presAssocID="{6CA6EC45-1AA4-49A4-B0FE-2939A020DE27}" presName="rootConnector" presStyleLbl="node3" presStyleIdx="11" presStyleCnt="19"/>
      <dgm:spPr/>
      <dgm:t>
        <a:bodyPr/>
        <a:lstStyle/>
        <a:p>
          <a:endParaRPr lang="es-EC"/>
        </a:p>
      </dgm:t>
    </dgm:pt>
    <dgm:pt modelId="{69E8101F-E4F6-4975-B649-515C09E0DD25}" type="pres">
      <dgm:prSet presAssocID="{6CA6EC45-1AA4-49A4-B0FE-2939A020DE27}" presName="hierChild4" presStyleCnt="0"/>
      <dgm:spPr/>
    </dgm:pt>
    <dgm:pt modelId="{5948C081-5641-4491-93F9-4E9265A7B1D9}" type="pres">
      <dgm:prSet presAssocID="{6CA6EC45-1AA4-49A4-B0FE-2939A020DE27}" presName="hierChild5" presStyleCnt="0"/>
      <dgm:spPr/>
    </dgm:pt>
    <dgm:pt modelId="{AE3F3CA4-A0CB-44C8-A60B-A6BCEBF78092}" type="pres">
      <dgm:prSet presAssocID="{06F597F4-17DD-4D3E-829B-E3802849848A}" presName="Name37" presStyleLbl="parChTrans1D3" presStyleIdx="12" presStyleCnt="19"/>
      <dgm:spPr/>
      <dgm:t>
        <a:bodyPr/>
        <a:lstStyle/>
        <a:p>
          <a:endParaRPr lang="es-EC"/>
        </a:p>
      </dgm:t>
    </dgm:pt>
    <dgm:pt modelId="{A1879233-BD69-4988-A980-F09C7365FF71}" type="pres">
      <dgm:prSet presAssocID="{F7347651-BB2F-4BEA-8D47-E669CEEFED3B}" presName="hierRoot2" presStyleCnt="0">
        <dgm:presLayoutVars>
          <dgm:hierBranch val="init"/>
        </dgm:presLayoutVars>
      </dgm:prSet>
      <dgm:spPr/>
    </dgm:pt>
    <dgm:pt modelId="{AD8F09FB-4190-45CC-99D5-763F49009173}" type="pres">
      <dgm:prSet presAssocID="{F7347651-BB2F-4BEA-8D47-E669CEEFED3B}" presName="rootComposite" presStyleCnt="0"/>
      <dgm:spPr/>
    </dgm:pt>
    <dgm:pt modelId="{AFFD7DE0-9212-406E-B1A3-911F5383A1EF}" type="pres">
      <dgm:prSet presAssocID="{F7347651-BB2F-4BEA-8D47-E669CEEFED3B}" presName="rootText" presStyleLbl="node3" presStyleIdx="12" presStyleCnt="19">
        <dgm:presLayoutVars>
          <dgm:chPref val="3"/>
        </dgm:presLayoutVars>
      </dgm:prSet>
      <dgm:spPr/>
      <dgm:t>
        <a:bodyPr/>
        <a:lstStyle/>
        <a:p>
          <a:endParaRPr lang="es-EC"/>
        </a:p>
      </dgm:t>
    </dgm:pt>
    <dgm:pt modelId="{7A8EA637-476A-47D5-93E5-DFE6F46E9472}" type="pres">
      <dgm:prSet presAssocID="{F7347651-BB2F-4BEA-8D47-E669CEEFED3B}" presName="rootConnector" presStyleLbl="node3" presStyleIdx="12" presStyleCnt="19"/>
      <dgm:spPr/>
      <dgm:t>
        <a:bodyPr/>
        <a:lstStyle/>
        <a:p>
          <a:endParaRPr lang="es-EC"/>
        </a:p>
      </dgm:t>
    </dgm:pt>
    <dgm:pt modelId="{E5C7A143-745C-4AD3-916C-89297EC3FB66}" type="pres">
      <dgm:prSet presAssocID="{F7347651-BB2F-4BEA-8D47-E669CEEFED3B}" presName="hierChild4" presStyleCnt="0"/>
      <dgm:spPr/>
    </dgm:pt>
    <dgm:pt modelId="{2641ADC1-66B7-440F-BE4F-B1C7C908C01B}" type="pres">
      <dgm:prSet presAssocID="{F7347651-BB2F-4BEA-8D47-E669CEEFED3B}" presName="hierChild5" presStyleCnt="0"/>
      <dgm:spPr/>
    </dgm:pt>
    <dgm:pt modelId="{ABB638B6-7B98-445A-A0D6-662D06C37499}" type="pres">
      <dgm:prSet presAssocID="{7F324797-8461-4B81-B9A3-B56A8ADB2DD4}" presName="Name37" presStyleLbl="parChTrans1D3" presStyleIdx="13" presStyleCnt="19"/>
      <dgm:spPr/>
      <dgm:t>
        <a:bodyPr/>
        <a:lstStyle/>
        <a:p>
          <a:endParaRPr lang="es-EC"/>
        </a:p>
      </dgm:t>
    </dgm:pt>
    <dgm:pt modelId="{00EE5280-F728-49B8-89AE-3A19E8C30A33}" type="pres">
      <dgm:prSet presAssocID="{12DDD63C-E23F-4FDE-9EB3-F22087088359}" presName="hierRoot2" presStyleCnt="0">
        <dgm:presLayoutVars>
          <dgm:hierBranch val="init"/>
        </dgm:presLayoutVars>
      </dgm:prSet>
      <dgm:spPr/>
    </dgm:pt>
    <dgm:pt modelId="{E1663DB0-6667-4B83-8AB2-AAA36B3DB981}" type="pres">
      <dgm:prSet presAssocID="{12DDD63C-E23F-4FDE-9EB3-F22087088359}" presName="rootComposite" presStyleCnt="0"/>
      <dgm:spPr/>
    </dgm:pt>
    <dgm:pt modelId="{67B677C0-335C-4BBB-8978-4559E5B8DF02}" type="pres">
      <dgm:prSet presAssocID="{12DDD63C-E23F-4FDE-9EB3-F22087088359}" presName="rootText" presStyleLbl="node3" presStyleIdx="13" presStyleCnt="19">
        <dgm:presLayoutVars>
          <dgm:chPref val="3"/>
        </dgm:presLayoutVars>
      </dgm:prSet>
      <dgm:spPr/>
      <dgm:t>
        <a:bodyPr/>
        <a:lstStyle/>
        <a:p>
          <a:endParaRPr lang="es-EC"/>
        </a:p>
      </dgm:t>
    </dgm:pt>
    <dgm:pt modelId="{F001B5B5-413C-426B-ABF5-474922782B10}" type="pres">
      <dgm:prSet presAssocID="{12DDD63C-E23F-4FDE-9EB3-F22087088359}" presName="rootConnector" presStyleLbl="node3" presStyleIdx="13" presStyleCnt="19"/>
      <dgm:spPr/>
      <dgm:t>
        <a:bodyPr/>
        <a:lstStyle/>
        <a:p>
          <a:endParaRPr lang="es-EC"/>
        </a:p>
      </dgm:t>
    </dgm:pt>
    <dgm:pt modelId="{6FEB78A2-9474-48D7-A6D0-405A51C1957C}" type="pres">
      <dgm:prSet presAssocID="{12DDD63C-E23F-4FDE-9EB3-F22087088359}" presName="hierChild4" presStyleCnt="0"/>
      <dgm:spPr/>
    </dgm:pt>
    <dgm:pt modelId="{9BE62272-46E2-47A4-B20B-08672F323792}" type="pres">
      <dgm:prSet presAssocID="{12DDD63C-E23F-4FDE-9EB3-F22087088359}" presName="hierChild5" presStyleCnt="0"/>
      <dgm:spPr/>
    </dgm:pt>
    <dgm:pt modelId="{6E07ADD9-670B-4F8E-9D7E-C10399295700}" type="pres">
      <dgm:prSet presAssocID="{28808C3E-35BE-40E3-A4F2-63C25FE3D113}" presName="hierChild5" presStyleCnt="0"/>
      <dgm:spPr/>
    </dgm:pt>
    <dgm:pt modelId="{413E32B2-A0E7-4444-9F5D-BF41348CFE8B}" type="pres">
      <dgm:prSet presAssocID="{FDDC02D6-6CB6-4DD8-86C4-7B543A283280}" presName="Name37" presStyleLbl="parChTrans1D2" presStyleIdx="4" presStyleCnt="9"/>
      <dgm:spPr/>
      <dgm:t>
        <a:bodyPr/>
        <a:lstStyle/>
        <a:p>
          <a:endParaRPr lang="es-EC"/>
        </a:p>
      </dgm:t>
    </dgm:pt>
    <dgm:pt modelId="{9982B5DF-A4CC-4881-9A71-8DB68DF6F6CE}" type="pres">
      <dgm:prSet presAssocID="{5F7483E3-F568-4F62-9ACA-6B91483D0E7B}" presName="hierRoot2" presStyleCnt="0">
        <dgm:presLayoutVars>
          <dgm:hierBranch val="init"/>
        </dgm:presLayoutVars>
      </dgm:prSet>
      <dgm:spPr/>
    </dgm:pt>
    <dgm:pt modelId="{3692A3C4-B9F2-49C4-99B6-7C762533A359}" type="pres">
      <dgm:prSet presAssocID="{5F7483E3-F568-4F62-9ACA-6B91483D0E7B}" presName="rootComposite" presStyleCnt="0"/>
      <dgm:spPr/>
    </dgm:pt>
    <dgm:pt modelId="{1218FFEB-8133-4EB5-81E5-E15C979D111A}" type="pres">
      <dgm:prSet presAssocID="{5F7483E3-F568-4F62-9ACA-6B91483D0E7B}" presName="rootText" presStyleLbl="node2" presStyleIdx="4" presStyleCnt="5">
        <dgm:presLayoutVars>
          <dgm:chPref val="3"/>
        </dgm:presLayoutVars>
      </dgm:prSet>
      <dgm:spPr/>
      <dgm:t>
        <a:bodyPr/>
        <a:lstStyle/>
        <a:p>
          <a:endParaRPr lang="es-EC"/>
        </a:p>
      </dgm:t>
    </dgm:pt>
    <dgm:pt modelId="{46493EA7-AD08-4636-8910-49537E7509F6}" type="pres">
      <dgm:prSet presAssocID="{5F7483E3-F568-4F62-9ACA-6B91483D0E7B}" presName="rootConnector" presStyleLbl="node2" presStyleIdx="4" presStyleCnt="5"/>
      <dgm:spPr/>
      <dgm:t>
        <a:bodyPr/>
        <a:lstStyle/>
        <a:p>
          <a:endParaRPr lang="es-EC"/>
        </a:p>
      </dgm:t>
    </dgm:pt>
    <dgm:pt modelId="{715001EB-8359-41B6-A2E9-8828EC9EA7E4}" type="pres">
      <dgm:prSet presAssocID="{5F7483E3-F568-4F62-9ACA-6B91483D0E7B}" presName="hierChild4" presStyleCnt="0"/>
      <dgm:spPr/>
    </dgm:pt>
    <dgm:pt modelId="{C23A6841-3C70-4E21-B813-13BCDE58E9C9}" type="pres">
      <dgm:prSet presAssocID="{080D8E3C-C709-4522-8058-57D9EF0D367A}" presName="Name37" presStyleLbl="parChTrans1D3" presStyleIdx="14" presStyleCnt="19"/>
      <dgm:spPr/>
      <dgm:t>
        <a:bodyPr/>
        <a:lstStyle/>
        <a:p>
          <a:endParaRPr lang="es-EC"/>
        </a:p>
      </dgm:t>
    </dgm:pt>
    <dgm:pt modelId="{62CA7928-DCA6-4E2E-B3E9-2572E7BCBB37}" type="pres">
      <dgm:prSet presAssocID="{E1705F8F-7450-4CE0-80F9-F7E3FF969BE3}" presName="hierRoot2" presStyleCnt="0">
        <dgm:presLayoutVars>
          <dgm:hierBranch val="init"/>
        </dgm:presLayoutVars>
      </dgm:prSet>
      <dgm:spPr/>
    </dgm:pt>
    <dgm:pt modelId="{9D9DD065-56DF-4809-B2C8-9A89A70506F2}" type="pres">
      <dgm:prSet presAssocID="{E1705F8F-7450-4CE0-80F9-F7E3FF969BE3}" presName="rootComposite" presStyleCnt="0"/>
      <dgm:spPr/>
    </dgm:pt>
    <dgm:pt modelId="{C8BC8295-B0D8-4C17-BDC4-070C4E86E86D}" type="pres">
      <dgm:prSet presAssocID="{E1705F8F-7450-4CE0-80F9-F7E3FF969BE3}" presName="rootText" presStyleLbl="node3" presStyleIdx="14" presStyleCnt="19">
        <dgm:presLayoutVars>
          <dgm:chPref val="3"/>
        </dgm:presLayoutVars>
      </dgm:prSet>
      <dgm:spPr/>
      <dgm:t>
        <a:bodyPr/>
        <a:lstStyle/>
        <a:p>
          <a:endParaRPr lang="es-EC"/>
        </a:p>
      </dgm:t>
    </dgm:pt>
    <dgm:pt modelId="{D2FD54F2-D569-446A-97E2-16BE5AEF173F}" type="pres">
      <dgm:prSet presAssocID="{E1705F8F-7450-4CE0-80F9-F7E3FF969BE3}" presName="rootConnector" presStyleLbl="node3" presStyleIdx="14" presStyleCnt="19"/>
      <dgm:spPr/>
      <dgm:t>
        <a:bodyPr/>
        <a:lstStyle/>
        <a:p>
          <a:endParaRPr lang="es-EC"/>
        </a:p>
      </dgm:t>
    </dgm:pt>
    <dgm:pt modelId="{2892E363-C04F-464F-AF54-8780BDCD8088}" type="pres">
      <dgm:prSet presAssocID="{E1705F8F-7450-4CE0-80F9-F7E3FF969BE3}" presName="hierChild4" presStyleCnt="0"/>
      <dgm:spPr/>
    </dgm:pt>
    <dgm:pt modelId="{B470DAC5-591C-4FFB-ABE1-DD5A5D724023}" type="pres">
      <dgm:prSet presAssocID="{E1705F8F-7450-4CE0-80F9-F7E3FF969BE3}" presName="hierChild5" presStyleCnt="0"/>
      <dgm:spPr/>
    </dgm:pt>
    <dgm:pt modelId="{1A78634E-C07F-442D-BBF8-52555BA880C9}" type="pres">
      <dgm:prSet presAssocID="{C95F930D-6C54-4E2B-94F2-A03C2F82FFFC}" presName="Name37" presStyleLbl="parChTrans1D3" presStyleIdx="15" presStyleCnt="19"/>
      <dgm:spPr/>
      <dgm:t>
        <a:bodyPr/>
        <a:lstStyle/>
        <a:p>
          <a:endParaRPr lang="es-EC"/>
        </a:p>
      </dgm:t>
    </dgm:pt>
    <dgm:pt modelId="{CD723559-4518-4C27-8017-E778DECDA736}" type="pres">
      <dgm:prSet presAssocID="{3E3D4117-4EBC-43B0-9E8C-2EDE4C070FBA}" presName="hierRoot2" presStyleCnt="0">
        <dgm:presLayoutVars>
          <dgm:hierBranch val="init"/>
        </dgm:presLayoutVars>
      </dgm:prSet>
      <dgm:spPr/>
    </dgm:pt>
    <dgm:pt modelId="{015D8F0A-1189-4676-9D9E-BC2CE6725EAD}" type="pres">
      <dgm:prSet presAssocID="{3E3D4117-4EBC-43B0-9E8C-2EDE4C070FBA}" presName="rootComposite" presStyleCnt="0"/>
      <dgm:spPr/>
    </dgm:pt>
    <dgm:pt modelId="{CCAA761C-F17F-4C6D-9219-3EB81428F702}" type="pres">
      <dgm:prSet presAssocID="{3E3D4117-4EBC-43B0-9E8C-2EDE4C070FBA}" presName="rootText" presStyleLbl="node3" presStyleIdx="15" presStyleCnt="19">
        <dgm:presLayoutVars>
          <dgm:chPref val="3"/>
        </dgm:presLayoutVars>
      </dgm:prSet>
      <dgm:spPr/>
      <dgm:t>
        <a:bodyPr/>
        <a:lstStyle/>
        <a:p>
          <a:endParaRPr lang="es-EC"/>
        </a:p>
      </dgm:t>
    </dgm:pt>
    <dgm:pt modelId="{133035B0-AE29-4DF5-99CF-2A10109E8459}" type="pres">
      <dgm:prSet presAssocID="{3E3D4117-4EBC-43B0-9E8C-2EDE4C070FBA}" presName="rootConnector" presStyleLbl="node3" presStyleIdx="15" presStyleCnt="19"/>
      <dgm:spPr/>
      <dgm:t>
        <a:bodyPr/>
        <a:lstStyle/>
        <a:p>
          <a:endParaRPr lang="es-EC"/>
        </a:p>
      </dgm:t>
    </dgm:pt>
    <dgm:pt modelId="{1C7962FF-5F0C-403C-B0F2-19B602E0EBB9}" type="pres">
      <dgm:prSet presAssocID="{3E3D4117-4EBC-43B0-9E8C-2EDE4C070FBA}" presName="hierChild4" presStyleCnt="0"/>
      <dgm:spPr/>
    </dgm:pt>
    <dgm:pt modelId="{7D9D087F-779A-4E87-A9A1-1E1279960C91}" type="pres">
      <dgm:prSet presAssocID="{3E3D4117-4EBC-43B0-9E8C-2EDE4C070FBA}" presName="hierChild5" presStyleCnt="0"/>
      <dgm:spPr/>
    </dgm:pt>
    <dgm:pt modelId="{5D57B7A9-353F-442B-A8E7-BCED4FFF2761}" type="pres">
      <dgm:prSet presAssocID="{8ABB0F11-8122-4DF4-AFDC-DBBE82223861}" presName="Name37" presStyleLbl="parChTrans1D3" presStyleIdx="16" presStyleCnt="19"/>
      <dgm:spPr/>
      <dgm:t>
        <a:bodyPr/>
        <a:lstStyle/>
        <a:p>
          <a:endParaRPr lang="es-EC"/>
        </a:p>
      </dgm:t>
    </dgm:pt>
    <dgm:pt modelId="{D41B96F6-3B9A-4FCD-9A20-D19AD35C8C5E}" type="pres">
      <dgm:prSet presAssocID="{851D93A1-8C27-409E-9E4D-0D454E5CDC4D}" presName="hierRoot2" presStyleCnt="0">
        <dgm:presLayoutVars>
          <dgm:hierBranch val="init"/>
        </dgm:presLayoutVars>
      </dgm:prSet>
      <dgm:spPr/>
    </dgm:pt>
    <dgm:pt modelId="{531F66F0-A4CD-46C6-996D-2E90A103CD70}" type="pres">
      <dgm:prSet presAssocID="{851D93A1-8C27-409E-9E4D-0D454E5CDC4D}" presName="rootComposite" presStyleCnt="0"/>
      <dgm:spPr/>
    </dgm:pt>
    <dgm:pt modelId="{DFC8FA50-A7A3-477B-BF0A-E82B056F90CD}" type="pres">
      <dgm:prSet presAssocID="{851D93A1-8C27-409E-9E4D-0D454E5CDC4D}" presName="rootText" presStyleLbl="node3" presStyleIdx="16" presStyleCnt="19">
        <dgm:presLayoutVars>
          <dgm:chPref val="3"/>
        </dgm:presLayoutVars>
      </dgm:prSet>
      <dgm:spPr/>
      <dgm:t>
        <a:bodyPr/>
        <a:lstStyle/>
        <a:p>
          <a:endParaRPr lang="es-EC"/>
        </a:p>
      </dgm:t>
    </dgm:pt>
    <dgm:pt modelId="{9DC74B75-A8D5-4786-B814-EC7CEC6B46C5}" type="pres">
      <dgm:prSet presAssocID="{851D93A1-8C27-409E-9E4D-0D454E5CDC4D}" presName="rootConnector" presStyleLbl="node3" presStyleIdx="16" presStyleCnt="19"/>
      <dgm:spPr/>
      <dgm:t>
        <a:bodyPr/>
        <a:lstStyle/>
        <a:p>
          <a:endParaRPr lang="es-EC"/>
        </a:p>
      </dgm:t>
    </dgm:pt>
    <dgm:pt modelId="{71F667B8-7C40-4B77-9F3B-65E5964F8AF2}" type="pres">
      <dgm:prSet presAssocID="{851D93A1-8C27-409E-9E4D-0D454E5CDC4D}" presName="hierChild4" presStyleCnt="0"/>
      <dgm:spPr/>
    </dgm:pt>
    <dgm:pt modelId="{68B2DCE0-74F8-4B01-A7BB-36302DBDEAE9}" type="pres">
      <dgm:prSet presAssocID="{851D93A1-8C27-409E-9E4D-0D454E5CDC4D}" presName="hierChild5" presStyleCnt="0"/>
      <dgm:spPr/>
    </dgm:pt>
    <dgm:pt modelId="{A3CAD196-E010-4C78-89F1-F170A2848873}" type="pres">
      <dgm:prSet presAssocID="{D74C4D53-915B-4371-9750-FAFD2114A037}" presName="Name37" presStyleLbl="parChTrans1D3" presStyleIdx="17" presStyleCnt="19"/>
      <dgm:spPr/>
      <dgm:t>
        <a:bodyPr/>
        <a:lstStyle/>
        <a:p>
          <a:endParaRPr lang="es-EC"/>
        </a:p>
      </dgm:t>
    </dgm:pt>
    <dgm:pt modelId="{C8F33CF2-A27E-4C4D-BCF5-56645E487BB8}" type="pres">
      <dgm:prSet presAssocID="{3442CA55-E026-4D1B-B6CE-AFFB861583D9}" presName="hierRoot2" presStyleCnt="0">
        <dgm:presLayoutVars>
          <dgm:hierBranch val="init"/>
        </dgm:presLayoutVars>
      </dgm:prSet>
      <dgm:spPr/>
    </dgm:pt>
    <dgm:pt modelId="{8941EF5E-5156-4A4F-AC92-D60F3F2DBFE8}" type="pres">
      <dgm:prSet presAssocID="{3442CA55-E026-4D1B-B6CE-AFFB861583D9}" presName="rootComposite" presStyleCnt="0"/>
      <dgm:spPr/>
    </dgm:pt>
    <dgm:pt modelId="{8EF72811-FBE0-49E6-9F2F-E38BE7B5DC2F}" type="pres">
      <dgm:prSet presAssocID="{3442CA55-E026-4D1B-B6CE-AFFB861583D9}" presName="rootText" presStyleLbl="node3" presStyleIdx="17" presStyleCnt="19">
        <dgm:presLayoutVars>
          <dgm:chPref val="3"/>
        </dgm:presLayoutVars>
      </dgm:prSet>
      <dgm:spPr/>
      <dgm:t>
        <a:bodyPr/>
        <a:lstStyle/>
        <a:p>
          <a:endParaRPr lang="es-EC"/>
        </a:p>
      </dgm:t>
    </dgm:pt>
    <dgm:pt modelId="{66A916C5-0165-4353-A7C9-5F01963E9854}" type="pres">
      <dgm:prSet presAssocID="{3442CA55-E026-4D1B-B6CE-AFFB861583D9}" presName="rootConnector" presStyleLbl="node3" presStyleIdx="17" presStyleCnt="19"/>
      <dgm:spPr/>
      <dgm:t>
        <a:bodyPr/>
        <a:lstStyle/>
        <a:p>
          <a:endParaRPr lang="es-EC"/>
        </a:p>
      </dgm:t>
    </dgm:pt>
    <dgm:pt modelId="{EFEEBC4D-F7BB-4BCE-9CAA-E01F0965D4EC}" type="pres">
      <dgm:prSet presAssocID="{3442CA55-E026-4D1B-B6CE-AFFB861583D9}" presName="hierChild4" presStyleCnt="0"/>
      <dgm:spPr/>
    </dgm:pt>
    <dgm:pt modelId="{2D318F22-DF5C-45FE-8B8C-8B30B7A45734}" type="pres">
      <dgm:prSet presAssocID="{3442CA55-E026-4D1B-B6CE-AFFB861583D9}" presName="hierChild5" presStyleCnt="0"/>
      <dgm:spPr/>
    </dgm:pt>
    <dgm:pt modelId="{AF694A26-34A9-4311-AC5E-FC63C68E5C6C}" type="pres">
      <dgm:prSet presAssocID="{0BBDFCF0-DF71-4714-B969-0869BBEFF07B}" presName="Name37" presStyleLbl="parChTrans1D3" presStyleIdx="18" presStyleCnt="19"/>
      <dgm:spPr/>
      <dgm:t>
        <a:bodyPr/>
        <a:lstStyle/>
        <a:p>
          <a:endParaRPr lang="es-EC"/>
        </a:p>
      </dgm:t>
    </dgm:pt>
    <dgm:pt modelId="{CAD283DB-1934-4B0E-BAC2-E09E91AEE2BA}" type="pres">
      <dgm:prSet presAssocID="{989B97A3-8B7B-466A-95EC-0E381E65F731}" presName="hierRoot2" presStyleCnt="0">
        <dgm:presLayoutVars>
          <dgm:hierBranch val="init"/>
        </dgm:presLayoutVars>
      </dgm:prSet>
      <dgm:spPr/>
    </dgm:pt>
    <dgm:pt modelId="{0FA5E800-09E4-4F8E-BF16-A7510F36A5F7}" type="pres">
      <dgm:prSet presAssocID="{989B97A3-8B7B-466A-95EC-0E381E65F731}" presName="rootComposite" presStyleCnt="0"/>
      <dgm:spPr/>
    </dgm:pt>
    <dgm:pt modelId="{87DD34D8-A138-435E-9388-E7C81FF3B8C7}" type="pres">
      <dgm:prSet presAssocID="{989B97A3-8B7B-466A-95EC-0E381E65F731}" presName="rootText" presStyleLbl="node3" presStyleIdx="18" presStyleCnt="19">
        <dgm:presLayoutVars>
          <dgm:chPref val="3"/>
        </dgm:presLayoutVars>
      </dgm:prSet>
      <dgm:spPr/>
      <dgm:t>
        <a:bodyPr/>
        <a:lstStyle/>
        <a:p>
          <a:endParaRPr lang="es-EC"/>
        </a:p>
      </dgm:t>
    </dgm:pt>
    <dgm:pt modelId="{B1DAE3C7-88B9-4344-B763-446E3115DD31}" type="pres">
      <dgm:prSet presAssocID="{989B97A3-8B7B-466A-95EC-0E381E65F731}" presName="rootConnector" presStyleLbl="node3" presStyleIdx="18" presStyleCnt="19"/>
      <dgm:spPr/>
      <dgm:t>
        <a:bodyPr/>
        <a:lstStyle/>
        <a:p>
          <a:endParaRPr lang="es-EC"/>
        </a:p>
      </dgm:t>
    </dgm:pt>
    <dgm:pt modelId="{82BD2468-EF76-4320-96C1-A4342A7F9DC8}" type="pres">
      <dgm:prSet presAssocID="{989B97A3-8B7B-466A-95EC-0E381E65F731}" presName="hierChild4" presStyleCnt="0"/>
      <dgm:spPr/>
    </dgm:pt>
    <dgm:pt modelId="{EC294D0C-E9F8-482A-AD11-64D8030D496B}" type="pres">
      <dgm:prSet presAssocID="{989B97A3-8B7B-466A-95EC-0E381E65F731}" presName="hierChild5" presStyleCnt="0"/>
      <dgm:spPr/>
    </dgm:pt>
    <dgm:pt modelId="{8A1DCD59-9B2B-4703-9377-0684A50E71C9}" type="pres">
      <dgm:prSet presAssocID="{5F7483E3-F568-4F62-9ACA-6B91483D0E7B}" presName="hierChild5" presStyleCnt="0"/>
      <dgm:spPr/>
    </dgm:pt>
    <dgm:pt modelId="{F2CF8004-FD75-4F95-B7CC-24288285310D}" type="pres">
      <dgm:prSet presAssocID="{D32CE703-C57B-4C35-A156-0C091794D775}" presName="hierChild3" presStyleCnt="0"/>
      <dgm:spPr/>
    </dgm:pt>
    <dgm:pt modelId="{D65AC88C-5EE5-48F7-9E8C-C91FDF4C93A5}" type="pres">
      <dgm:prSet presAssocID="{8A4EC2ED-7C3C-40E5-A4D3-1285CD8AF2A0}" presName="Name111" presStyleLbl="parChTrans1D2" presStyleIdx="5" presStyleCnt="9"/>
      <dgm:spPr/>
      <dgm:t>
        <a:bodyPr/>
        <a:lstStyle/>
        <a:p>
          <a:endParaRPr lang="es-EC"/>
        </a:p>
      </dgm:t>
    </dgm:pt>
    <dgm:pt modelId="{DA10173F-C3F8-4966-99E2-DEFB85355643}" type="pres">
      <dgm:prSet presAssocID="{2CC73367-AC72-456A-BE5D-AFB9D2823C6C}" presName="hierRoot3" presStyleCnt="0">
        <dgm:presLayoutVars>
          <dgm:hierBranch val="init"/>
        </dgm:presLayoutVars>
      </dgm:prSet>
      <dgm:spPr/>
    </dgm:pt>
    <dgm:pt modelId="{2EDBF22C-7F6F-4058-9E34-A775DC2A17BB}" type="pres">
      <dgm:prSet presAssocID="{2CC73367-AC72-456A-BE5D-AFB9D2823C6C}" presName="rootComposite3" presStyleCnt="0"/>
      <dgm:spPr/>
    </dgm:pt>
    <dgm:pt modelId="{9390B8A6-4642-4BDB-AE69-40D88B04C6FB}" type="pres">
      <dgm:prSet presAssocID="{2CC73367-AC72-456A-BE5D-AFB9D2823C6C}" presName="rootText3" presStyleLbl="asst1" presStyleIdx="0" presStyleCnt="4">
        <dgm:presLayoutVars>
          <dgm:chPref val="3"/>
        </dgm:presLayoutVars>
      </dgm:prSet>
      <dgm:spPr/>
      <dgm:t>
        <a:bodyPr/>
        <a:lstStyle/>
        <a:p>
          <a:endParaRPr lang="es-EC"/>
        </a:p>
      </dgm:t>
    </dgm:pt>
    <dgm:pt modelId="{7FACDD7F-FB0C-4955-BE49-7027E9FF1BB8}" type="pres">
      <dgm:prSet presAssocID="{2CC73367-AC72-456A-BE5D-AFB9D2823C6C}" presName="rootConnector3" presStyleLbl="asst1" presStyleIdx="0" presStyleCnt="4"/>
      <dgm:spPr/>
      <dgm:t>
        <a:bodyPr/>
        <a:lstStyle/>
        <a:p>
          <a:endParaRPr lang="es-EC"/>
        </a:p>
      </dgm:t>
    </dgm:pt>
    <dgm:pt modelId="{A08298AB-663C-43FB-A8EB-7379E2D55CE2}" type="pres">
      <dgm:prSet presAssocID="{2CC73367-AC72-456A-BE5D-AFB9D2823C6C}" presName="hierChild6" presStyleCnt="0"/>
      <dgm:spPr/>
    </dgm:pt>
    <dgm:pt modelId="{6DDE61D7-0798-4997-998F-DB52CC09BEAB}" type="pres">
      <dgm:prSet presAssocID="{2CC73367-AC72-456A-BE5D-AFB9D2823C6C}" presName="hierChild7" presStyleCnt="0"/>
      <dgm:spPr/>
    </dgm:pt>
    <dgm:pt modelId="{7E2FA666-8AF4-4AAC-94ED-7FAC29A4D24E}" type="pres">
      <dgm:prSet presAssocID="{4902E5C8-E92E-4377-ABDB-1C5197AE5BD0}" presName="Name111" presStyleLbl="parChTrans1D2" presStyleIdx="6" presStyleCnt="9"/>
      <dgm:spPr/>
      <dgm:t>
        <a:bodyPr/>
        <a:lstStyle/>
        <a:p>
          <a:endParaRPr lang="es-EC"/>
        </a:p>
      </dgm:t>
    </dgm:pt>
    <dgm:pt modelId="{5D5283AF-0623-44E4-BE73-3D2774EE3437}" type="pres">
      <dgm:prSet presAssocID="{8C71579E-0E8C-48A5-8EE8-B91C5161C037}" presName="hierRoot3" presStyleCnt="0">
        <dgm:presLayoutVars>
          <dgm:hierBranch val="init"/>
        </dgm:presLayoutVars>
      </dgm:prSet>
      <dgm:spPr/>
    </dgm:pt>
    <dgm:pt modelId="{B424A94F-89EA-4B15-A0F2-2928BEC4EDDD}" type="pres">
      <dgm:prSet presAssocID="{8C71579E-0E8C-48A5-8EE8-B91C5161C037}" presName="rootComposite3" presStyleCnt="0"/>
      <dgm:spPr/>
    </dgm:pt>
    <dgm:pt modelId="{E13336C0-3807-464A-AD28-8C3DD1FDEA01}" type="pres">
      <dgm:prSet presAssocID="{8C71579E-0E8C-48A5-8EE8-B91C5161C037}" presName="rootText3" presStyleLbl="asst1" presStyleIdx="1" presStyleCnt="4">
        <dgm:presLayoutVars>
          <dgm:chPref val="3"/>
        </dgm:presLayoutVars>
      </dgm:prSet>
      <dgm:spPr/>
      <dgm:t>
        <a:bodyPr/>
        <a:lstStyle/>
        <a:p>
          <a:endParaRPr lang="es-EC"/>
        </a:p>
      </dgm:t>
    </dgm:pt>
    <dgm:pt modelId="{594B0E5A-48D3-4196-A61D-92038FB99839}" type="pres">
      <dgm:prSet presAssocID="{8C71579E-0E8C-48A5-8EE8-B91C5161C037}" presName="rootConnector3" presStyleLbl="asst1" presStyleIdx="1" presStyleCnt="4"/>
      <dgm:spPr/>
      <dgm:t>
        <a:bodyPr/>
        <a:lstStyle/>
        <a:p>
          <a:endParaRPr lang="es-EC"/>
        </a:p>
      </dgm:t>
    </dgm:pt>
    <dgm:pt modelId="{1CB706DB-2D35-4532-A1F1-0FC06980CDCC}" type="pres">
      <dgm:prSet presAssocID="{8C71579E-0E8C-48A5-8EE8-B91C5161C037}" presName="hierChild6" presStyleCnt="0"/>
      <dgm:spPr/>
    </dgm:pt>
    <dgm:pt modelId="{116C5774-E1FA-4879-9C39-0E6BD86440DA}" type="pres">
      <dgm:prSet presAssocID="{8C71579E-0E8C-48A5-8EE8-B91C5161C037}" presName="hierChild7" presStyleCnt="0"/>
      <dgm:spPr/>
    </dgm:pt>
    <dgm:pt modelId="{F7B16A9B-24A0-4B60-BDD3-F1E29DE88D8E}" type="pres">
      <dgm:prSet presAssocID="{CF4B8525-E36F-4315-BAD5-D4160046E567}" presName="Name111" presStyleLbl="parChTrans1D2" presStyleIdx="7" presStyleCnt="9"/>
      <dgm:spPr/>
      <dgm:t>
        <a:bodyPr/>
        <a:lstStyle/>
        <a:p>
          <a:endParaRPr lang="es-EC"/>
        </a:p>
      </dgm:t>
    </dgm:pt>
    <dgm:pt modelId="{9FEB5DB7-B709-4022-8F81-F13BCB4228BC}" type="pres">
      <dgm:prSet presAssocID="{5C52A395-7400-4D99-ABBF-83BA72D5F4A9}" presName="hierRoot3" presStyleCnt="0">
        <dgm:presLayoutVars>
          <dgm:hierBranch val="init"/>
        </dgm:presLayoutVars>
      </dgm:prSet>
      <dgm:spPr/>
    </dgm:pt>
    <dgm:pt modelId="{6D63D91F-2A13-43FB-92D7-C29320F458BD}" type="pres">
      <dgm:prSet presAssocID="{5C52A395-7400-4D99-ABBF-83BA72D5F4A9}" presName="rootComposite3" presStyleCnt="0"/>
      <dgm:spPr/>
    </dgm:pt>
    <dgm:pt modelId="{29DBDB9F-B66E-4015-ADE6-B9074FB207B9}" type="pres">
      <dgm:prSet presAssocID="{5C52A395-7400-4D99-ABBF-83BA72D5F4A9}" presName="rootText3" presStyleLbl="asst1" presStyleIdx="2" presStyleCnt="4">
        <dgm:presLayoutVars>
          <dgm:chPref val="3"/>
        </dgm:presLayoutVars>
      </dgm:prSet>
      <dgm:spPr/>
      <dgm:t>
        <a:bodyPr/>
        <a:lstStyle/>
        <a:p>
          <a:endParaRPr lang="es-EC"/>
        </a:p>
      </dgm:t>
    </dgm:pt>
    <dgm:pt modelId="{007384E0-2991-4815-B7C9-E662F388F25C}" type="pres">
      <dgm:prSet presAssocID="{5C52A395-7400-4D99-ABBF-83BA72D5F4A9}" presName="rootConnector3" presStyleLbl="asst1" presStyleIdx="2" presStyleCnt="4"/>
      <dgm:spPr/>
      <dgm:t>
        <a:bodyPr/>
        <a:lstStyle/>
        <a:p>
          <a:endParaRPr lang="es-EC"/>
        </a:p>
      </dgm:t>
    </dgm:pt>
    <dgm:pt modelId="{BBE1C0BB-0FA8-44B4-8E53-BDBD32FF60E3}" type="pres">
      <dgm:prSet presAssocID="{5C52A395-7400-4D99-ABBF-83BA72D5F4A9}" presName="hierChild6" presStyleCnt="0"/>
      <dgm:spPr/>
    </dgm:pt>
    <dgm:pt modelId="{8E3B2914-8E45-4521-8FBE-61975307C009}" type="pres">
      <dgm:prSet presAssocID="{5C52A395-7400-4D99-ABBF-83BA72D5F4A9}" presName="hierChild7" presStyleCnt="0"/>
      <dgm:spPr/>
    </dgm:pt>
    <dgm:pt modelId="{81531E44-779A-47CC-A6C4-011EA794D571}" type="pres">
      <dgm:prSet presAssocID="{0615DE93-72A2-4FE4-9947-72C4795E068B}" presName="Name111" presStyleLbl="parChTrans1D2" presStyleIdx="8" presStyleCnt="9"/>
      <dgm:spPr/>
      <dgm:t>
        <a:bodyPr/>
        <a:lstStyle/>
        <a:p>
          <a:endParaRPr lang="es-EC"/>
        </a:p>
      </dgm:t>
    </dgm:pt>
    <dgm:pt modelId="{DB9B1FB3-AB4D-458B-BDE0-06757AB5844D}" type="pres">
      <dgm:prSet presAssocID="{E20236F3-A808-45AD-A5BD-912D1328E800}" presName="hierRoot3" presStyleCnt="0">
        <dgm:presLayoutVars>
          <dgm:hierBranch val="init"/>
        </dgm:presLayoutVars>
      </dgm:prSet>
      <dgm:spPr/>
    </dgm:pt>
    <dgm:pt modelId="{5938E4C7-E8B1-467A-BE13-2383CE361948}" type="pres">
      <dgm:prSet presAssocID="{E20236F3-A808-45AD-A5BD-912D1328E800}" presName="rootComposite3" presStyleCnt="0"/>
      <dgm:spPr/>
    </dgm:pt>
    <dgm:pt modelId="{6E017EE1-8579-4FE8-A441-55F96818FB4F}" type="pres">
      <dgm:prSet presAssocID="{E20236F3-A808-45AD-A5BD-912D1328E800}" presName="rootText3" presStyleLbl="asst1" presStyleIdx="3" presStyleCnt="4">
        <dgm:presLayoutVars>
          <dgm:chPref val="3"/>
        </dgm:presLayoutVars>
      </dgm:prSet>
      <dgm:spPr/>
      <dgm:t>
        <a:bodyPr/>
        <a:lstStyle/>
        <a:p>
          <a:endParaRPr lang="es-EC"/>
        </a:p>
      </dgm:t>
    </dgm:pt>
    <dgm:pt modelId="{CEE3D28B-4398-4DAD-BF13-E267CBF0FB0A}" type="pres">
      <dgm:prSet presAssocID="{E20236F3-A808-45AD-A5BD-912D1328E800}" presName="rootConnector3" presStyleLbl="asst1" presStyleIdx="3" presStyleCnt="4"/>
      <dgm:spPr/>
      <dgm:t>
        <a:bodyPr/>
        <a:lstStyle/>
        <a:p>
          <a:endParaRPr lang="es-EC"/>
        </a:p>
      </dgm:t>
    </dgm:pt>
    <dgm:pt modelId="{9AA9AA30-938F-41B7-98C6-5D1D8995956D}" type="pres">
      <dgm:prSet presAssocID="{E20236F3-A808-45AD-A5BD-912D1328E800}" presName="hierChild6" presStyleCnt="0"/>
      <dgm:spPr/>
    </dgm:pt>
    <dgm:pt modelId="{802E57D7-6E7B-48A7-8B92-B51BF6CEF08F}" type="pres">
      <dgm:prSet presAssocID="{E20236F3-A808-45AD-A5BD-912D1328E800}" presName="hierChild7" presStyleCnt="0"/>
      <dgm:spPr/>
    </dgm:pt>
  </dgm:ptLst>
  <dgm:cxnLst>
    <dgm:cxn modelId="{8744BFFC-D72B-4C90-87F2-9DE4D61904DF}" type="presOf" srcId="{CF4B8525-E36F-4315-BAD5-D4160046E567}" destId="{F7B16A9B-24A0-4B60-BDD3-F1E29DE88D8E}" srcOrd="0" destOrd="0" presId="urn:microsoft.com/office/officeart/2005/8/layout/orgChart1"/>
    <dgm:cxn modelId="{241C9B68-A421-488A-968C-2B863340F1E7}" srcId="{D32CE703-C57B-4C35-A156-0C091794D775}" destId="{28808C3E-35BE-40E3-A4F2-63C25FE3D113}" srcOrd="7" destOrd="0" parTransId="{02AA5656-BBFA-4870-BF42-41062FBB1166}" sibTransId="{38ADB6D9-D225-4737-A666-6E1E27B49FCE}"/>
    <dgm:cxn modelId="{035C269A-D4EE-4515-8EDD-5640CBD3E237}" type="presOf" srcId="{3E3D4117-4EBC-43B0-9E8C-2EDE4C070FBA}" destId="{133035B0-AE29-4DF5-99CF-2A10109E8459}" srcOrd="1" destOrd="0" presId="urn:microsoft.com/office/officeart/2005/8/layout/orgChart1"/>
    <dgm:cxn modelId="{456AA7DD-41C6-4445-9345-ECBCAF3B48C4}" srcId="{D32CE703-C57B-4C35-A156-0C091794D775}" destId="{5F7483E3-F568-4F62-9ACA-6B91483D0E7B}" srcOrd="8" destOrd="0" parTransId="{FDDC02D6-6CB6-4DD8-86C4-7B543A283280}" sibTransId="{81A62A95-81E8-4C90-9D1C-8ADC3E4CDAF4}"/>
    <dgm:cxn modelId="{79A90457-D553-4D25-ACB1-C20137C8806C}" type="presOf" srcId="{E18B9DA9-9741-40E8-ABA5-11AE1CD18360}" destId="{CDE6C70B-06BA-4B80-A4DA-2C480C1FDC3D}" srcOrd="1" destOrd="0" presId="urn:microsoft.com/office/officeart/2005/8/layout/orgChart1"/>
    <dgm:cxn modelId="{66D059DB-0DAC-4F5C-B38D-7357583CD4D0}" type="presOf" srcId="{19FECD3A-6F44-4C7F-8CDE-2FFE587BFD27}" destId="{2BB65851-0FFA-4AD5-A5D9-E21FA35AC953}" srcOrd="1" destOrd="0" presId="urn:microsoft.com/office/officeart/2005/8/layout/orgChart1"/>
    <dgm:cxn modelId="{4EF6C072-E55F-42A2-862C-34AB626586C8}" srcId="{D32CE703-C57B-4C35-A156-0C091794D775}" destId="{8C71579E-0E8C-48A5-8EE8-B91C5161C037}" srcOrd="1" destOrd="0" parTransId="{4902E5C8-E92E-4377-ABDB-1C5197AE5BD0}" sibTransId="{28E8BDED-1358-44BC-83D3-8376A96AF879}"/>
    <dgm:cxn modelId="{CE01C40C-1F33-45EC-91FD-4D21FB60B67F}" type="presOf" srcId="{7F324797-8461-4B81-B9A3-B56A8ADB2DD4}" destId="{ABB638B6-7B98-445A-A0D6-662D06C37499}" srcOrd="0" destOrd="0" presId="urn:microsoft.com/office/officeart/2005/8/layout/orgChart1"/>
    <dgm:cxn modelId="{AD79F52A-445C-461B-9E13-1B21955B068D}" type="presOf" srcId="{12DDD63C-E23F-4FDE-9EB3-F22087088359}" destId="{F001B5B5-413C-426B-ABF5-474922782B10}" srcOrd="1" destOrd="0" presId="urn:microsoft.com/office/officeart/2005/8/layout/orgChart1"/>
    <dgm:cxn modelId="{5CD7C3C1-01E4-4A12-840A-F835D52291D7}" type="presOf" srcId="{02AA5656-BBFA-4870-BF42-41062FBB1166}" destId="{4E537CC0-1A00-47CB-8DCA-728AE88F55BB}" srcOrd="0" destOrd="0" presId="urn:microsoft.com/office/officeart/2005/8/layout/orgChart1"/>
    <dgm:cxn modelId="{B526205D-FE2A-4650-BBA0-203105D117DE}" srcId="{5F7483E3-F568-4F62-9ACA-6B91483D0E7B}" destId="{E1705F8F-7450-4CE0-80F9-F7E3FF969BE3}" srcOrd="0" destOrd="0" parTransId="{080D8E3C-C709-4522-8058-57D9EF0D367A}" sibTransId="{178333BC-76A2-4350-B26D-C0A9606C0A52}"/>
    <dgm:cxn modelId="{E38A676F-2411-4190-A1B4-465E6B02E7BB}" type="presOf" srcId="{0615DE93-72A2-4FE4-9947-72C4795E068B}" destId="{81531E44-779A-47CC-A6C4-011EA794D571}" srcOrd="0" destOrd="0" presId="urn:microsoft.com/office/officeart/2005/8/layout/orgChart1"/>
    <dgm:cxn modelId="{98212322-4B1C-45AC-A66C-A0240F39D33E}" type="presOf" srcId="{C94F2DCB-68B2-48AF-9513-C2DF28CAF925}" destId="{DD93398F-DD0A-48F9-8E71-ABE83F5B16B8}" srcOrd="1" destOrd="0" presId="urn:microsoft.com/office/officeart/2005/8/layout/orgChart1"/>
    <dgm:cxn modelId="{94C801D5-F24B-4348-A4A2-B5FD555077A9}" type="presOf" srcId="{A87B2FA2-D98C-494C-A949-76218EBBD7F9}" destId="{4375115D-7EE2-4757-9BF7-6B2980A415F7}" srcOrd="0" destOrd="0" presId="urn:microsoft.com/office/officeart/2005/8/layout/orgChart1"/>
    <dgm:cxn modelId="{B9E3DA2A-753D-4BEE-982E-9AFB3B90459B}" type="presOf" srcId="{8C71579E-0E8C-48A5-8EE8-B91C5161C037}" destId="{E13336C0-3807-464A-AD28-8C3DD1FDEA01}" srcOrd="0" destOrd="0" presId="urn:microsoft.com/office/officeart/2005/8/layout/orgChart1"/>
    <dgm:cxn modelId="{22821428-C874-4269-9EC3-5E7758E3CEC5}" type="presOf" srcId="{851D93A1-8C27-409E-9E4D-0D454E5CDC4D}" destId="{DFC8FA50-A7A3-477B-BF0A-E82B056F90CD}" srcOrd="0" destOrd="0" presId="urn:microsoft.com/office/officeart/2005/8/layout/orgChart1"/>
    <dgm:cxn modelId="{5AD48BB3-B5EC-4CC2-B717-A2F619DB473F}" type="presOf" srcId="{F7347651-BB2F-4BEA-8D47-E669CEEFED3B}" destId="{7A8EA637-476A-47D5-93E5-DFE6F46E9472}" srcOrd="1" destOrd="0" presId="urn:microsoft.com/office/officeart/2005/8/layout/orgChart1"/>
    <dgm:cxn modelId="{A87D1CC6-506E-49A4-857A-82327BD6B9CC}" srcId="{5F7483E3-F568-4F62-9ACA-6B91483D0E7B}" destId="{851D93A1-8C27-409E-9E4D-0D454E5CDC4D}" srcOrd="2" destOrd="0" parTransId="{8ABB0F11-8122-4DF4-AFDC-DBBE82223861}" sibTransId="{714CAABC-1318-4FF3-98D2-AA2016D28128}"/>
    <dgm:cxn modelId="{E7623138-6E13-4375-8BBD-FFA90A13E4DF}" type="presOf" srcId="{E1705F8F-7450-4CE0-80F9-F7E3FF969BE3}" destId="{C8BC8295-B0D8-4C17-BDC4-070C4E86E86D}" srcOrd="0" destOrd="0" presId="urn:microsoft.com/office/officeart/2005/8/layout/orgChart1"/>
    <dgm:cxn modelId="{3A6A6821-C21F-4845-9D3B-C2E4EAEDBE96}" type="presOf" srcId="{6CA6EC45-1AA4-49A4-B0FE-2939A020DE27}" destId="{12D28294-90DB-4485-BF1E-B7F4008DA5F5}" srcOrd="1" destOrd="0" presId="urn:microsoft.com/office/officeart/2005/8/layout/orgChart1"/>
    <dgm:cxn modelId="{A357D853-4F08-41F7-AC70-3FBB35DFEEFD}" type="presOf" srcId="{2EE587A6-3990-4605-A9B2-0EE6E870DF38}" destId="{81B75591-0094-41D3-A3A0-D2483C1D9CB4}" srcOrd="1" destOrd="0" presId="urn:microsoft.com/office/officeart/2005/8/layout/orgChart1"/>
    <dgm:cxn modelId="{15CFB41D-3732-4CF3-98BF-1C391628DB47}" type="presOf" srcId="{D04CFD79-711F-406B-AA4F-22D39C19E3C8}" destId="{E2ED4CFD-A444-4D71-AEC1-1AD7A7D0E587}" srcOrd="1" destOrd="0" presId="urn:microsoft.com/office/officeart/2005/8/layout/orgChart1"/>
    <dgm:cxn modelId="{9B5578C2-7F35-4B8C-98FA-7770C70E8936}" type="presOf" srcId="{12DDD63C-E23F-4FDE-9EB3-F22087088359}" destId="{67B677C0-335C-4BBB-8978-4559E5B8DF02}" srcOrd="0" destOrd="0" presId="urn:microsoft.com/office/officeart/2005/8/layout/orgChart1"/>
    <dgm:cxn modelId="{EAF13328-BE19-4EC6-9C11-D52751955396}" type="presOf" srcId="{F9555C92-35AA-436A-A2A0-11CDA05EDC36}" destId="{13B43A21-B817-4F82-BE24-3906CFF55C46}" srcOrd="0" destOrd="0" presId="urn:microsoft.com/office/officeart/2005/8/layout/orgChart1"/>
    <dgm:cxn modelId="{81C8EAAF-92C0-4A02-93A4-C8149AA92DF8}" type="presOf" srcId="{33963023-A6C0-4DE3-B5DD-A23ADE1DF666}" destId="{5C7BC547-4C91-4C8B-918D-87C21AE2F3E3}" srcOrd="0" destOrd="0" presId="urn:microsoft.com/office/officeart/2005/8/layout/orgChart1"/>
    <dgm:cxn modelId="{467B8810-C3B9-4C7B-A9BF-0F56491A3809}" type="presOf" srcId="{3F1DE8A5-DD9F-4BA8-8984-6BFD1125E76D}" destId="{B88D2FAE-ADF5-409F-B748-1AFF11FB9CDB}" srcOrd="0" destOrd="0" presId="urn:microsoft.com/office/officeart/2005/8/layout/orgChart1"/>
    <dgm:cxn modelId="{FA4E4C84-49BC-4E6A-ABF1-7EA8D16041CF}" srcId="{794C5B70-E0F2-4AD5-8857-2E6101D70933}" destId="{3F1DE8A5-DD9F-4BA8-8984-6BFD1125E76D}" srcOrd="0" destOrd="0" parTransId="{60CE6B99-D749-49A7-8D77-67F0A0E6A24D}" sibTransId="{4034F3F7-0C61-44F5-BCFD-BFE5418AAE04}"/>
    <dgm:cxn modelId="{D3D51766-ECA1-484F-BACA-39B3B7647229}" type="presOf" srcId="{5C52A395-7400-4D99-ABBF-83BA72D5F4A9}" destId="{007384E0-2991-4815-B7C9-E662F388F25C}" srcOrd="1" destOrd="0" presId="urn:microsoft.com/office/officeart/2005/8/layout/orgChart1"/>
    <dgm:cxn modelId="{9B7D603E-E0A0-4F39-82F9-E7A8BA6CD265}" type="presOf" srcId="{A57E917A-C6AC-4E0D-9702-61093D00AD4B}" destId="{0F19C889-7FC5-4D34-84BD-13513F7D73E8}" srcOrd="1" destOrd="0" presId="urn:microsoft.com/office/officeart/2005/8/layout/orgChart1"/>
    <dgm:cxn modelId="{64736BBE-79E3-4AFD-B57A-149AA574C952}" type="presOf" srcId="{280FF06F-A59B-4EB6-B6F3-97B689A9B68F}" destId="{2543970F-7CB6-4964-8615-1D256051B11A}" srcOrd="0" destOrd="0" presId="urn:microsoft.com/office/officeart/2005/8/layout/orgChart1"/>
    <dgm:cxn modelId="{EB23C6A6-6413-4332-88AC-BBC0C9E9CE9A}" type="presOf" srcId="{E20236F3-A808-45AD-A5BD-912D1328E800}" destId="{6E017EE1-8579-4FE8-A441-55F96818FB4F}" srcOrd="0" destOrd="0" presId="urn:microsoft.com/office/officeart/2005/8/layout/orgChart1"/>
    <dgm:cxn modelId="{51881058-C686-4C49-86EA-4B1CEEB55206}" type="presOf" srcId="{8ABB0F11-8122-4DF4-AFDC-DBBE82223861}" destId="{5D57B7A9-353F-442B-A8E7-BCED4FFF2761}" srcOrd="0" destOrd="0" presId="urn:microsoft.com/office/officeart/2005/8/layout/orgChart1"/>
    <dgm:cxn modelId="{41782561-DA25-49D0-95A4-A09894FD0808}" type="presOf" srcId="{FDDC02D6-6CB6-4DD8-86C4-7B543A283280}" destId="{413E32B2-A0E7-4444-9F5D-BF41348CFE8B}" srcOrd="0" destOrd="0" presId="urn:microsoft.com/office/officeart/2005/8/layout/orgChart1"/>
    <dgm:cxn modelId="{7DE52733-4861-466A-9685-96261F4F93B1}" srcId="{28808C3E-35BE-40E3-A4F2-63C25FE3D113}" destId="{F7347651-BB2F-4BEA-8D47-E669CEEFED3B}" srcOrd="1" destOrd="0" parTransId="{06F597F4-17DD-4D3E-829B-E3802849848A}" sibTransId="{A8587B17-FADE-4CB7-BBEE-1BC714D84C3C}"/>
    <dgm:cxn modelId="{857320E8-6E56-4BF0-B756-23395C9FD83C}" type="presOf" srcId="{661121C5-B17A-4489-9561-F07E613ADBA0}" destId="{186DC24F-663E-4D40-82CB-F0CD44183FB8}" srcOrd="1" destOrd="0" presId="urn:microsoft.com/office/officeart/2005/8/layout/orgChart1"/>
    <dgm:cxn modelId="{F760E619-806A-482F-A523-B982D9A31D8B}" type="presOf" srcId="{8398E36A-87B5-4330-92F4-D19238D9C898}" destId="{0030220A-EB83-4389-95FC-460F41C8196A}" srcOrd="0" destOrd="0" presId="urn:microsoft.com/office/officeart/2005/8/layout/orgChart1"/>
    <dgm:cxn modelId="{75E94EC9-608F-4D43-B868-51A4F4DEF8B9}" type="presOf" srcId="{2CC73367-AC72-456A-BE5D-AFB9D2823C6C}" destId="{7FACDD7F-FB0C-4955-BE49-7027E9FF1BB8}" srcOrd="1" destOrd="0" presId="urn:microsoft.com/office/officeart/2005/8/layout/orgChart1"/>
    <dgm:cxn modelId="{E569FBA2-DFC6-4BA9-A73C-6FFDB949AD8C}" srcId="{28808C3E-35BE-40E3-A4F2-63C25FE3D113}" destId="{6CA6EC45-1AA4-49A4-B0FE-2939A020DE27}" srcOrd="0" destOrd="0" parTransId="{020E8287-A4DC-4BF8-9133-075F0D4660A6}" sibTransId="{A2B340D3-275C-47AA-8F4D-4C12F9936ACA}"/>
    <dgm:cxn modelId="{3C44FC88-F124-4B04-93F4-2B46A1AB1E41}" type="presOf" srcId="{2B574168-E41A-4730-AB0B-607AD54F3D9B}" destId="{E298476D-B886-4A31-BE3D-8D81C6D756C2}" srcOrd="1" destOrd="0" presId="urn:microsoft.com/office/officeart/2005/8/layout/orgChart1"/>
    <dgm:cxn modelId="{AAC6DDDF-592D-48BD-8741-3658C5F33FE3}" srcId="{A57E917A-C6AC-4E0D-9702-61093D00AD4B}" destId="{FD010718-DE07-45FD-BD24-46A569049927}" srcOrd="1" destOrd="0" parTransId="{A87B2FA2-D98C-494C-A949-76218EBBD7F9}" sibTransId="{3C297D44-9980-468D-B503-7949FF35B409}"/>
    <dgm:cxn modelId="{E396700E-BEB9-468A-A03C-B733D15AD063}" type="presOf" srcId="{851D93A1-8C27-409E-9E4D-0D454E5CDC4D}" destId="{9DC74B75-A8D5-4786-B814-EC7CEC6B46C5}" srcOrd="1" destOrd="0" presId="urn:microsoft.com/office/officeart/2005/8/layout/orgChart1"/>
    <dgm:cxn modelId="{69088E8A-5A5C-411A-B9B0-5117160B42E0}" srcId="{794C5B70-E0F2-4AD5-8857-2E6101D70933}" destId="{D04CFD79-711F-406B-AA4F-22D39C19E3C8}" srcOrd="2" destOrd="0" parTransId="{5068F87E-A39D-4A8C-B7A4-C2B8893FCFA1}" sibTransId="{93BCADDA-967A-490F-AF82-CF8AF2881276}"/>
    <dgm:cxn modelId="{2B8103A8-A029-4D62-810A-FDB9EF6BB8CF}" type="presOf" srcId="{289936D7-02BA-4FD3-A85E-CA8A39D6110A}" destId="{9DE9A74D-5690-419D-B26C-45D971E9B580}" srcOrd="0" destOrd="0" presId="urn:microsoft.com/office/officeart/2005/8/layout/orgChart1"/>
    <dgm:cxn modelId="{123830ED-8C7B-43CE-A4BF-8800D8C62F5A}" srcId="{D32CE703-C57B-4C35-A156-0C091794D775}" destId="{E20236F3-A808-45AD-A5BD-912D1328E800}" srcOrd="4" destOrd="0" parTransId="{0615DE93-72A2-4FE4-9947-72C4795E068B}" sibTransId="{BD0BCCCD-7A6A-472C-95FF-67489512D789}"/>
    <dgm:cxn modelId="{548E740A-F242-4494-9C96-E8FF70C21F8F}" type="presOf" srcId="{5C52A395-7400-4D99-ABBF-83BA72D5F4A9}" destId="{29DBDB9F-B66E-4015-ADE6-B9074FB207B9}" srcOrd="0" destOrd="0" presId="urn:microsoft.com/office/officeart/2005/8/layout/orgChart1"/>
    <dgm:cxn modelId="{E21719AB-3937-4D95-BCC5-DD9DE58E0BF6}" srcId="{F9555C92-35AA-436A-A2A0-11CDA05EDC36}" destId="{D32CE703-C57B-4C35-A156-0C091794D775}" srcOrd="0" destOrd="0" parTransId="{9CAF863F-AB93-47CF-BE2D-794EFD0840C3}" sibTransId="{448956CD-C39E-459A-A749-BDEA4D1B59DD}"/>
    <dgm:cxn modelId="{4EA84CC8-46EB-428D-9CA1-47333C703260}" type="presOf" srcId="{989B97A3-8B7B-466A-95EC-0E381E65F731}" destId="{87DD34D8-A138-435E-9388-E7C81FF3B8C7}" srcOrd="0" destOrd="0" presId="urn:microsoft.com/office/officeart/2005/8/layout/orgChart1"/>
    <dgm:cxn modelId="{BD1C2E94-BED7-4A79-81DA-3B0996AEA3D6}" type="presOf" srcId="{5068F87E-A39D-4A8C-B7A4-C2B8893FCFA1}" destId="{0A5551E7-D42D-4643-89B7-BC7080EEA585}" srcOrd="0" destOrd="0" presId="urn:microsoft.com/office/officeart/2005/8/layout/orgChart1"/>
    <dgm:cxn modelId="{BCE866D8-A70D-4C76-8A0A-917AB5A5FB8E}" srcId="{794C5B70-E0F2-4AD5-8857-2E6101D70933}" destId="{F2DD6567-D03D-4BC4-99DF-89AA3C7A2254}" srcOrd="1" destOrd="0" parTransId="{124DCF75-CA86-4DF5-A655-E95951F607CA}" sibTransId="{BE70D342-AB20-48A7-B837-6570A085F6BE}"/>
    <dgm:cxn modelId="{00E0C298-C019-42BD-9327-73024AE3B170}" srcId="{D32CE703-C57B-4C35-A156-0C091794D775}" destId="{849A7AB9-D99D-4E75-BB84-043C6D643CC8}" srcOrd="5" destOrd="0" parTransId="{33963023-A6C0-4DE3-B5DD-A23ADE1DF666}" sibTransId="{84CF15DD-8F0E-4503-BFD7-53311C47F48E}"/>
    <dgm:cxn modelId="{9A4D9A94-6E88-4FA9-882B-09EB849DE0A1}" type="presOf" srcId="{661121C5-B17A-4489-9561-F07E613ADBA0}" destId="{D529EC42-41D8-49C1-982D-2A6F81373909}" srcOrd="0" destOrd="0" presId="urn:microsoft.com/office/officeart/2005/8/layout/orgChart1"/>
    <dgm:cxn modelId="{786B05EB-02D6-4761-AC83-2FA9526820BF}" type="presOf" srcId="{24634652-C11A-4427-9556-80A50098074D}" destId="{C0AD76AC-1624-4278-91B8-62B1668EFACB}" srcOrd="0" destOrd="0" presId="urn:microsoft.com/office/officeart/2005/8/layout/orgChart1"/>
    <dgm:cxn modelId="{F237867D-ECA6-4B37-AF85-9E3A1E52467E}" type="presOf" srcId="{020E8287-A4DC-4BF8-9133-075F0D4660A6}" destId="{9577148A-7B27-4692-B00F-D5B1128838AB}" srcOrd="0" destOrd="0" presId="urn:microsoft.com/office/officeart/2005/8/layout/orgChart1"/>
    <dgm:cxn modelId="{30534102-67E5-46C5-A6E6-7248DA1B678A}" type="presOf" srcId="{DB4BB12E-3371-41B1-BEC9-5495A0A819B1}" destId="{4628096D-4CF3-4C28-8652-EF7133156929}" srcOrd="0" destOrd="0" presId="urn:microsoft.com/office/officeart/2005/8/layout/orgChart1"/>
    <dgm:cxn modelId="{294A455F-7BDE-49DC-9F43-4517FE0658D9}" type="presOf" srcId="{0221A461-92CC-4AF5-B6B5-9EB1A1B8470D}" destId="{2FA4E787-4DE1-4089-8501-B547D2893383}" srcOrd="1" destOrd="0" presId="urn:microsoft.com/office/officeart/2005/8/layout/orgChart1"/>
    <dgm:cxn modelId="{469536C3-6CB0-4D42-9B59-5BD60227DB7D}" srcId="{0221A461-92CC-4AF5-B6B5-9EB1A1B8470D}" destId="{E18B9DA9-9741-40E8-ABA5-11AE1CD18360}" srcOrd="0" destOrd="0" parTransId="{E0B2CE31-74A7-4626-B9B2-C4E16E44EF0A}" sibTransId="{F020F576-E6FF-4C8E-B617-0ABA0EB87CC7}"/>
    <dgm:cxn modelId="{4D862371-82F3-421F-9788-AF2A2738249B}" srcId="{849A7AB9-D99D-4E75-BB84-043C6D643CC8}" destId="{BC510C80-73C3-4C28-BB0F-ABE63D0123B8}" srcOrd="1" destOrd="0" parTransId="{CEE55C60-FF34-47DA-8ACC-813E59DB74F8}" sibTransId="{B0F93FAE-941E-4FB1-9EB5-DE5FF87D3090}"/>
    <dgm:cxn modelId="{65107117-DA9C-4799-9275-DCDAFD0C6DB6}" type="presOf" srcId="{D32CE703-C57B-4C35-A156-0C091794D775}" destId="{3F59127C-9CA5-4956-A0B7-B424D584517F}" srcOrd="1" destOrd="0" presId="urn:microsoft.com/office/officeart/2005/8/layout/orgChart1"/>
    <dgm:cxn modelId="{04742484-BA6B-4453-8C9A-8FC8D1528658}" type="presOf" srcId="{10014BFF-8FB5-4B9D-A568-B4C82890BD68}" destId="{316337E4-089D-4F0B-8451-F0AF46BBB5D5}" srcOrd="0" destOrd="0" presId="urn:microsoft.com/office/officeart/2005/8/layout/orgChart1"/>
    <dgm:cxn modelId="{D9BCB018-D783-4744-A11F-84E22B876710}" type="presOf" srcId="{3442CA55-E026-4D1B-B6CE-AFFB861583D9}" destId="{8EF72811-FBE0-49E6-9F2F-E38BE7B5DC2F}" srcOrd="0" destOrd="0" presId="urn:microsoft.com/office/officeart/2005/8/layout/orgChart1"/>
    <dgm:cxn modelId="{8D2E351C-C118-4EE0-B408-31C1746EB8AA}" type="presOf" srcId="{28808C3E-35BE-40E3-A4F2-63C25FE3D113}" destId="{692E6B5E-9C0B-4AA1-9434-07A0AA49A9FA}" srcOrd="1" destOrd="0" presId="urn:microsoft.com/office/officeart/2005/8/layout/orgChart1"/>
    <dgm:cxn modelId="{0E1A0695-6DEB-4819-A8ED-A3810B79CBAC}" type="presOf" srcId="{F7347651-BB2F-4BEA-8D47-E669CEEFED3B}" destId="{AFFD7DE0-9212-406E-B1A3-911F5383A1EF}" srcOrd="0" destOrd="0" presId="urn:microsoft.com/office/officeart/2005/8/layout/orgChart1"/>
    <dgm:cxn modelId="{76439EB8-91AF-43AE-8695-83773AE2683E}" type="presOf" srcId="{794C5B70-E0F2-4AD5-8857-2E6101D70933}" destId="{F9E1FE90-D4DC-4B39-8708-E258D2023FF3}" srcOrd="1" destOrd="0" presId="urn:microsoft.com/office/officeart/2005/8/layout/orgChart1"/>
    <dgm:cxn modelId="{3D0D266C-CD66-413C-8B7D-83F8BEF94BB4}" srcId="{849A7AB9-D99D-4E75-BB84-043C6D643CC8}" destId="{661121C5-B17A-4489-9561-F07E613ADBA0}" srcOrd="0" destOrd="0" parTransId="{9F6D0E4D-C021-4DC8-81E2-D522BD11141C}" sibTransId="{6464496C-353C-4F84-8FEE-8A0C037239A5}"/>
    <dgm:cxn modelId="{D85412C8-9A34-46CA-9FF2-5FF982E0C5CF}" srcId="{849A7AB9-D99D-4E75-BB84-043C6D643CC8}" destId="{8398E36A-87B5-4330-92F4-D19238D9C898}" srcOrd="5" destOrd="0" parTransId="{10014BFF-8FB5-4B9D-A568-B4C82890BD68}" sibTransId="{28DB9C62-DCC0-45DB-82FE-AACACA0036AA}"/>
    <dgm:cxn modelId="{C1BD29C9-742F-4D92-9D84-90CE6DE2B0BB}" type="presOf" srcId="{989B97A3-8B7B-466A-95EC-0E381E65F731}" destId="{B1DAE3C7-88B9-4344-B763-446E3115DD31}" srcOrd="1" destOrd="0" presId="urn:microsoft.com/office/officeart/2005/8/layout/orgChart1"/>
    <dgm:cxn modelId="{F7421ECE-8BDC-44FA-857E-9F2B998D2B08}" type="presOf" srcId="{06F597F4-17DD-4D3E-829B-E3802849848A}" destId="{AE3F3CA4-A0CB-44C8-A60B-A6BCEBF78092}" srcOrd="0" destOrd="0" presId="urn:microsoft.com/office/officeart/2005/8/layout/orgChart1"/>
    <dgm:cxn modelId="{3893F49E-0EDD-4F75-B334-9F03AAD6D84F}" type="presOf" srcId="{794C5B70-E0F2-4AD5-8857-2E6101D70933}" destId="{5DFE0833-18B0-498A-B2AA-5562B8076EC4}" srcOrd="0" destOrd="0" presId="urn:microsoft.com/office/officeart/2005/8/layout/orgChart1"/>
    <dgm:cxn modelId="{D804C710-06DA-41C8-91B6-4447158DA36C}" type="presOf" srcId="{FD010718-DE07-45FD-BD24-46A569049927}" destId="{375FA470-D98C-4FE3-BDE8-106DD50C17FD}" srcOrd="1" destOrd="0" presId="urn:microsoft.com/office/officeart/2005/8/layout/orgChart1"/>
    <dgm:cxn modelId="{AAB9D98F-3133-46F9-AE25-E4BA3F03990F}" type="presOf" srcId="{79AA0AA4-829A-412F-89CA-C7E70AF392D5}" destId="{D78290C7-B0B6-4598-AB94-435014F01ED1}" srcOrd="0" destOrd="0" presId="urn:microsoft.com/office/officeart/2005/8/layout/orgChart1"/>
    <dgm:cxn modelId="{F34B858C-3ECC-4328-8AB2-6DD884CBE560}" type="presOf" srcId="{2EE587A6-3990-4605-A9B2-0EE6E870DF38}" destId="{25D208A3-D228-4529-B560-4224FB1640DA}" srcOrd="0" destOrd="0" presId="urn:microsoft.com/office/officeart/2005/8/layout/orgChart1"/>
    <dgm:cxn modelId="{50D22857-0E2F-488E-99B7-D956F4FC5425}" type="presOf" srcId="{3F1DE8A5-DD9F-4BA8-8984-6BFD1125E76D}" destId="{B2C61A0F-D677-4B8C-A077-DE9831A0C1E5}" srcOrd="1" destOrd="0" presId="urn:microsoft.com/office/officeart/2005/8/layout/orgChart1"/>
    <dgm:cxn modelId="{E3FCA3B1-39E6-4B0E-A07A-932C3D1E60DD}" type="presOf" srcId="{3E3D4117-4EBC-43B0-9E8C-2EDE4C070FBA}" destId="{CCAA761C-F17F-4C6D-9219-3EB81428F702}" srcOrd="0" destOrd="0" presId="urn:microsoft.com/office/officeart/2005/8/layout/orgChart1"/>
    <dgm:cxn modelId="{11802E6A-F969-4A64-81A9-FA66C1C45EF3}" type="presOf" srcId="{FD010718-DE07-45FD-BD24-46A569049927}" destId="{17723691-0C1E-4679-BA50-1DC09501D4D7}" srcOrd="0" destOrd="0" presId="urn:microsoft.com/office/officeart/2005/8/layout/orgChart1"/>
    <dgm:cxn modelId="{2EB738DF-30B6-46D9-A767-AA542A3769E1}" type="presOf" srcId="{E18B9DA9-9741-40E8-ABA5-11AE1CD18360}" destId="{2DF55B83-643F-4413-9F3F-B2B77F57A0CC}" srcOrd="0" destOrd="0" presId="urn:microsoft.com/office/officeart/2005/8/layout/orgChart1"/>
    <dgm:cxn modelId="{3761218C-F5C2-486E-B29A-3D33392057FB}" srcId="{849A7AB9-D99D-4E75-BB84-043C6D643CC8}" destId="{C94F2DCB-68B2-48AF-9513-C2DF28CAF925}" srcOrd="2" destOrd="0" parTransId="{79AA0AA4-829A-412F-89CA-C7E70AF392D5}" sibTransId="{438450C7-A61E-47C6-A557-8A7598611E8D}"/>
    <dgm:cxn modelId="{D07AC0CA-681F-455B-B625-DAF5C3071400}" type="presOf" srcId="{D04CFD79-711F-406B-AA4F-22D39C19E3C8}" destId="{623412A3-63A1-4516-8165-2CDB50D7A7B4}" srcOrd="0" destOrd="0" presId="urn:microsoft.com/office/officeart/2005/8/layout/orgChart1"/>
    <dgm:cxn modelId="{023AAAAC-EA29-4664-9911-BF05FBEF72C3}" type="presOf" srcId="{A57E917A-C6AC-4E0D-9702-61093D00AD4B}" destId="{AB6A5068-BF61-4476-92B0-2B8A12B88BC6}" srcOrd="0" destOrd="0" presId="urn:microsoft.com/office/officeart/2005/8/layout/orgChart1"/>
    <dgm:cxn modelId="{2064D9D0-A98C-4E45-8285-474E9DFE4C65}" type="presOf" srcId="{9F6D0E4D-C021-4DC8-81E2-D522BD11141C}" destId="{63E5309D-1148-49F7-852B-9FF510944715}" srcOrd="0" destOrd="0" presId="urn:microsoft.com/office/officeart/2005/8/layout/orgChart1"/>
    <dgm:cxn modelId="{05308C77-5E7A-485B-AC50-10CDBF704A3B}" type="presOf" srcId="{BC510C80-73C3-4C28-BB0F-ABE63D0123B8}" destId="{8A07B5A0-F0A9-46E1-B2BC-71BB406EEE1E}" srcOrd="0" destOrd="0" presId="urn:microsoft.com/office/officeart/2005/8/layout/orgChart1"/>
    <dgm:cxn modelId="{EB85FA70-3899-46C5-A9A1-CA9C510F59F9}" type="presOf" srcId="{28808C3E-35BE-40E3-A4F2-63C25FE3D113}" destId="{35E4D76B-FB6E-48D1-8900-655D763773DF}" srcOrd="0" destOrd="0" presId="urn:microsoft.com/office/officeart/2005/8/layout/orgChart1"/>
    <dgm:cxn modelId="{2A15C7CA-4F3E-4D33-A6A5-EBC586CACADA}" type="presOf" srcId="{E20236F3-A808-45AD-A5BD-912D1328E800}" destId="{CEE3D28B-4398-4DAD-BF13-E267CBF0FB0A}" srcOrd="1" destOrd="0" presId="urn:microsoft.com/office/officeart/2005/8/layout/orgChart1"/>
    <dgm:cxn modelId="{751C1145-D7B5-44DB-9477-EE6EB7A1EB8C}" type="presOf" srcId="{CEE55C60-FF34-47DA-8ACC-813E59DB74F8}" destId="{84B03BF2-6101-4C3A-B7CD-34AEDBFC316A}" srcOrd="0" destOrd="0" presId="urn:microsoft.com/office/officeart/2005/8/layout/orgChart1"/>
    <dgm:cxn modelId="{E7C8D38A-A816-4A82-BA17-F65F241E669F}" type="presOf" srcId="{8A4EC2ED-7C3C-40E5-A4D3-1285CD8AF2A0}" destId="{D65AC88C-5EE5-48F7-9E8C-C91FDF4C93A5}" srcOrd="0" destOrd="0" presId="urn:microsoft.com/office/officeart/2005/8/layout/orgChart1"/>
    <dgm:cxn modelId="{D5814DBD-36C5-46D5-A36E-D0F27BCA40A2}" srcId="{794C5B70-E0F2-4AD5-8857-2E6101D70933}" destId="{A57E917A-C6AC-4E0D-9702-61093D00AD4B}" srcOrd="3" destOrd="0" parTransId="{D7A5346D-80B8-4C53-8026-381E82814590}" sibTransId="{5261245B-B6E4-4880-ACEE-EFAE71B119EC}"/>
    <dgm:cxn modelId="{01A88677-BB20-4FB4-9291-24D60593688A}" type="presOf" srcId="{59C36E06-BB87-483F-9B0D-B9E5B66C20E3}" destId="{E96EB8B8-201B-4F67-852E-E278E08D6311}" srcOrd="0" destOrd="0" presId="urn:microsoft.com/office/officeart/2005/8/layout/orgChart1"/>
    <dgm:cxn modelId="{23E8BFFE-64E5-4D74-BDB1-38DC341ED4CC}" srcId="{5F7483E3-F568-4F62-9ACA-6B91483D0E7B}" destId="{989B97A3-8B7B-466A-95EC-0E381E65F731}" srcOrd="4" destOrd="0" parTransId="{0BBDFCF0-DF71-4714-B969-0869BBEFF07B}" sibTransId="{6BD9E009-0B80-4AFF-BFF7-0588DA502B4F}"/>
    <dgm:cxn modelId="{0BD4FC71-45E7-4462-A2CA-F6A1DDEE0E8C}" type="presOf" srcId="{849A7AB9-D99D-4E75-BB84-043C6D643CC8}" destId="{482FA1ED-F24D-4FEC-861C-297E7B6258C9}" srcOrd="0" destOrd="0" presId="urn:microsoft.com/office/officeart/2005/8/layout/orgChart1"/>
    <dgm:cxn modelId="{29DCA228-DC5A-4DEA-9806-AFE45543B304}" type="presOf" srcId="{0BBDFCF0-DF71-4714-B969-0869BBEFF07B}" destId="{AF694A26-34A9-4311-AC5E-FC63C68E5C6C}" srcOrd="0" destOrd="0" presId="urn:microsoft.com/office/officeart/2005/8/layout/orgChart1"/>
    <dgm:cxn modelId="{D3C602BF-6212-4AED-A129-0541003DE518}" type="presOf" srcId="{8398E36A-87B5-4330-92F4-D19238D9C898}" destId="{FA3733A4-83BC-41EC-9365-A6993EC5AFF0}" srcOrd="1" destOrd="0" presId="urn:microsoft.com/office/officeart/2005/8/layout/orgChart1"/>
    <dgm:cxn modelId="{EB4A0C52-4CBD-4F4C-ABBA-3DE90A608A0F}" type="presOf" srcId="{19FECD3A-6F44-4C7F-8CDE-2FFE587BFD27}" destId="{DE98EECF-4828-479A-937B-368F7B8C633F}" srcOrd="0" destOrd="0" presId="urn:microsoft.com/office/officeart/2005/8/layout/orgChart1"/>
    <dgm:cxn modelId="{8572EB56-7EDC-4095-BE36-AFBDF8E4E52B}" type="presOf" srcId="{D32CE703-C57B-4C35-A156-0C091794D775}" destId="{F2E0175A-8F16-49B9-9BD4-3E266ADB4F68}" srcOrd="0" destOrd="0" presId="urn:microsoft.com/office/officeart/2005/8/layout/orgChart1"/>
    <dgm:cxn modelId="{A56EFEB6-4791-46DA-8784-351874A81050}" type="presOf" srcId="{4902E5C8-E92E-4377-ABDB-1C5197AE5BD0}" destId="{7E2FA666-8AF4-4AAC-94ED-7FAC29A4D24E}" srcOrd="0" destOrd="0" presId="urn:microsoft.com/office/officeart/2005/8/layout/orgChart1"/>
    <dgm:cxn modelId="{B9D5FEDA-7B02-4CFC-BF01-3A507F060142}" type="presOf" srcId="{080D8E3C-C709-4522-8058-57D9EF0D367A}" destId="{C23A6841-3C70-4E21-B813-13BCDE58E9C9}" srcOrd="0" destOrd="0" presId="urn:microsoft.com/office/officeart/2005/8/layout/orgChart1"/>
    <dgm:cxn modelId="{15E59B50-8C13-4B5A-AD61-F9A3B74E64D1}" type="presOf" srcId="{F2DD6567-D03D-4BC4-99DF-89AA3C7A2254}" destId="{A091A211-CED8-473D-A768-700FCDF41519}" srcOrd="1" destOrd="0" presId="urn:microsoft.com/office/officeart/2005/8/layout/orgChart1"/>
    <dgm:cxn modelId="{59C5D279-3767-49FB-BF91-026B9CE98DC1}" type="presOf" srcId="{124DCF75-CA86-4DF5-A655-E95951F607CA}" destId="{CC57FE7E-1128-4EB2-AFEB-99E9D0D0639B}" srcOrd="0" destOrd="0" presId="urn:microsoft.com/office/officeart/2005/8/layout/orgChart1"/>
    <dgm:cxn modelId="{ADF6779A-DD47-44E8-B614-7BE988BF5495}" type="presOf" srcId="{60CE6B99-D749-49A7-8D77-67F0A0E6A24D}" destId="{FD7427DD-883F-4626-B379-84FFBF651069}" srcOrd="0" destOrd="0" presId="urn:microsoft.com/office/officeart/2005/8/layout/orgChart1"/>
    <dgm:cxn modelId="{1AE03FDC-235D-4FF6-A222-4724154F5AD0}" srcId="{D32CE703-C57B-4C35-A156-0C091794D775}" destId="{794C5B70-E0F2-4AD5-8857-2E6101D70933}" srcOrd="3" destOrd="0" parTransId="{DB4BB12E-3371-41B1-BEC9-5495A0A819B1}" sibTransId="{E661BBDF-CCC8-4BD2-AF13-71E11063483C}"/>
    <dgm:cxn modelId="{E43E5D05-3F5E-4710-AC93-F53B958B7BAE}" type="presOf" srcId="{849A7AB9-D99D-4E75-BB84-043C6D643CC8}" destId="{815744C1-3D11-4FC1-899F-DF8ECED3F3ED}" srcOrd="1" destOrd="0" presId="urn:microsoft.com/office/officeart/2005/8/layout/orgChart1"/>
    <dgm:cxn modelId="{558E34C7-BCC3-4090-9198-2CB7ABB1630C}" type="presOf" srcId="{F2DD6567-D03D-4BC4-99DF-89AA3C7A2254}" destId="{6F184C49-5D12-461A-BB40-4EB53767724D}" srcOrd="0" destOrd="0" presId="urn:microsoft.com/office/officeart/2005/8/layout/orgChart1"/>
    <dgm:cxn modelId="{2999E696-3722-4D92-A1C0-A3554C9BBC76}" srcId="{5F7483E3-F568-4F62-9ACA-6B91483D0E7B}" destId="{3E3D4117-4EBC-43B0-9E8C-2EDE4C070FBA}" srcOrd="1" destOrd="0" parTransId="{C95F930D-6C54-4E2B-94F2-A03C2F82FFFC}" sibTransId="{E3637A14-0105-48E8-984C-D5BEA71EA20A}"/>
    <dgm:cxn modelId="{30C1A6AC-86C1-4ECB-A336-8C81592A87D6}" type="presOf" srcId="{5F7483E3-F568-4F62-9ACA-6B91483D0E7B}" destId="{46493EA7-AD08-4636-8910-49537E7509F6}" srcOrd="1" destOrd="0" presId="urn:microsoft.com/office/officeart/2005/8/layout/orgChart1"/>
    <dgm:cxn modelId="{A70FC0BA-8008-44B4-85D7-3339F7D5EB71}" type="presOf" srcId="{E1705F8F-7450-4CE0-80F9-F7E3FF969BE3}" destId="{D2FD54F2-D569-446A-97E2-16BE5AEF173F}" srcOrd="1" destOrd="0" presId="urn:microsoft.com/office/officeart/2005/8/layout/orgChart1"/>
    <dgm:cxn modelId="{D69D8CDC-1078-4095-8EDF-14F430D9A42C}" type="presOf" srcId="{D74C4D53-915B-4371-9750-FAFD2114A037}" destId="{A3CAD196-E010-4C78-89F1-F170A2848873}" srcOrd="0" destOrd="0" presId="urn:microsoft.com/office/officeart/2005/8/layout/orgChart1"/>
    <dgm:cxn modelId="{4C68AA91-8A77-4814-AEF1-14DD8F2C3F99}" type="presOf" srcId="{3442CA55-E026-4D1B-B6CE-AFFB861583D9}" destId="{66A916C5-0165-4353-A7C9-5F01963E9854}" srcOrd="1" destOrd="0" presId="urn:microsoft.com/office/officeart/2005/8/layout/orgChart1"/>
    <dgm:cxn modelId="{C9F9F739-729A-4607-8D8F-07D353566E7B}" srcId="{D32CE703-C57B-4C35-A156-0C091794D775}" destId="{0221A461-92CC-4AF5-B6B5-9EB1A1B8470D}" srcOrd="6" destOrd="0" parTransId="{24634652-C11A-4427-9556-80A50098074D}" sibTransId="{3ABB892F-23BB-4A68-8BDD-EC76F2FB0E15}"/>
    <dgm:cxn modelId="{3E1E3EEC-77F7-4FDD-ABA0-5A09E3978073}" type="presOf" srcId="{0221A461-92CC-4AF5-B6B5-9EB1A1B8470D}" destId="{4C52C92E-C3F5-4D51-AC83-1DF7A2F33EA7}" srcOrd="0" destOrd="0" presId="urn:microsoft.com/office/officeart/2005/8/layout/orgChart1"/>
    <dgm:cxn modelId="{7AA42100-4CEC-4CEC-AD9F-4A1969577B4F}" type="presOf" srcId="{E0B2CE31-74A7-4626-B9B2-C4E16E44EF0A}" destId="{5CE5CBCF-10C0-4C8D-88AE-A92A184730EF}" srcOrd="0" destOrd="0" presId="urn:microsoft.com/office/officeart/2005/8/layout/orgChart1"/>
    <dgm:cxn modelId="{0E8DC89B-A5B1-483A-AEDC-F4A0DF351D09}" type="presOf" srcId="{D7A5346D-80B8-4C53-8026-381E82814590}" destId="{75622DFF-9399-42F0-A2CD-6DE6483F9632}" srcOrd="0" destOrd="0" presId="urn:microsoft.com/office/officeart/2005/8/layout/orgChart1"/>
    <dgm:cxn modelId="{52AAADCA-32EB-4F70-BB4A-2DB310E397AA}" type="presOf" srcId="{6CA6EC45-1AA4-49A4-B0FE-2939A020DE27}" destId="{33B98AC0-AD7D-4319-8B9C-D021DF94404E}" srcOrd="0" destOrd="0" presId="urn:microsoft.com/office/officeart/2005/8/layout/orgChart1"/>
    <dgm:cxn modelId="{37934739-4185-4A4D-8643-48845F3C0A16}" type="presOf" srcId="{C94F2DCB-68B2-48AF-9513-C2DF28CAF925}" destId="{B8D00B70-5556-4FFB-8499-D2B58E71215B}" srcOrd="0" destOrd="0" presId="urn:microsoft.com/office/officeart/2005/8/layout/orgChart1"/>
    <dgm:cxn modelId="{63582A70-70BE-48F8-AD4B-A5BADD09570B}" type="presOf" srcId="{5F7483E3-F568-4F62-9ACA-6B91483D0E7B}" destId="{1218FFEB-8133-4EB5-81E5-E15C979D111A}" srcOrd="0" destOrd="0" presId="urn:microsoft.com/office/officeart/2005/8/layout/orgChart1"/>
    <dgm:cxn modelId="{B78E3F1A-1922-4C0F-A677-5BE1EB4ACCDE}" type="presOf" srcId="{2CC73367-AC72-456A-BE5D-AFB9D2823C6C}" destId="{9390B8A6-4642-4BDB-AE69-40D88B04C6FB}" srcOrd="0" destOrd="0" presId="urn:microsoft.com/office/officeart/2005/8/layout/orgChart1"/>
    <dgm:cxn modelId="{0F86D4C1-AB19-415B-BF8B-6D08C8ED281F}" srcId="{849A7AB9-D99D-4E75-BB84-043C6D643CC8}" destId="{19FECD3A-6F44-4C7F-8CDE-2FFE587BFD27}" srcOrd="3" destOrd="0" parTransId="{59C36E06-BB87-483F-9B0D-B9E5B66C20E3}" sibTransId="{07B0FD5E-B0F1-4A08-B245-E8087A192A8A}"/>
    <dgm:cxn modelId="{E10DDC9F-94F0-40C5-93EC-2F77CCBD4EE8}" srcId="{D32CE703-C57B-4C35-A156-0C091794D775}" destId="{2CC73367-AC72-456A-BE5D-AFB9D2823C6C}" srcOrd="0" destOrd="0" parTransId="{8A4EC2ED-7C3C-40E5-A4D3-1285CD8AF2A0}" sibTransId="{84CA16B6-46B2-44B9-A5D1-DE71B0EBADF8}"/>
    <dgm:cxn modelId="{BA7446DC-A2D0-447E-9533-A1FEEEB1A9ED}" srcId="{849A7AB9-D99D-4E75-BB84-043C6D643CC8}" destId="{2EE587A6-3990-4605-A9B2-0EE6E870DF38}" srcOrd="4" destOrd="0" parTransId="{280FF06F-A59B-4EB6-B6F3-97B689A9B68F}" sibTransId="{97BF9A87-8A65-434B-90C6-B714E8544AE9}"/>
    <dgm:cxn modelId="{C91EA1B7-702C-470D-8E8B-880D6232918A}" type="presOf" srcId="{C95F930D-6C54-4E2B-94F2-A03C2F82FFFC}" destId="{1A78634E-C07F-442D-BBF8-52555BA880C9}" srcOrd="0" destOrd="0" presId="urn:microsoft.com/office/officeart/2005/8/layout/orgChart1"/>
    <dgm:cxn modelId="{37215EDC-2954-47DF-B98A-0E2C6391B82E}" srcId="{28808C3E-35BE-40E3-A4F2-63C25FE3D113}" destId="{12DDD63C-E23F-4FDE-9EB3-F22087088359}" srcOrd="2" destOrd="0" parTransId="{7F324797-8461-4B81-B9A3-B56A8ADB2DD4}" sibTransId="{AE234C6A-AC68-4397-B938-2EAFDD2AA947}"/>
    <dgm:cxn modelId="{048A669B-B2F7-4EF8-A3C7-9AD04CDAF743}" type="presOf" srcId="{2B574168-E41A-4730-AB0B-607AD54F3D9B}" destId="{BA91B251-7062-477C-8492-1A64C8E2537A}" srcOrd="0" destOrd="0" presId="urn:microsoft.com/office/officeart/2005/8/layout/orgChart1"/>
    <dgm:cxn modelId="{37A963CE-1C8D-419A-B1AB-20DBCE3F6FD3}" srcId="{A57E917A-C6AC-4E0D-9702-61093D00AD4B}" destId="{2B574168-E41A-4730-AB0B-607AD54F3D9B}" srcOrd="0" destOrd="0" parTransId="{289936D7-02BA-4FD3-A85E-CA8A39D6110A}" sibTransId="{C9A85EC9-A9F4-4287-A9EF-55906B85EE59}"/>
    <dgm:cxn modelId="{EA7F6260-C980-495E-84C4-23C18692E267}" type="presOf" srcId="{BC510C80-73C3-4C28-BB0F-ABE63D0123B8}" destId="{A7590599-7DAD-4FDA-A170-91721AFB28E2}" srcOrd="1" destOrd="0" presId="urn:microsoft.com/office/officeart/2005/8/layout/orgChart1"/>
    <dgm:cxn modelId="{A8B15F4F-F9C1-485B-A46B-FB666F9A27C8}" srcId="{D32CE703-C57B-4C35-A156-0C091794D775}" destId="{5C52A395-7400-4D99-ABBF-83BA72D5F4A9}" srcOrd="2" destOrd="0" parTransId="{CF4B8525-E36F-4315-BAD5-D4160046E567}" sibTransId="{106E24A1-59B5-41E6-9D7B-9CC40D3C2F9E}"/>
    <dgm:cxn modelId="{C12B4AF3-DD78-4DB5-A686-EDAAF645927E}" srcId="{5F7483E3-F568-4F62-9ACA-6B91483D0E7B}" destId="{3442CA55-E026-4D1B-B6CE-AFFB861583D9}" srcOrd="3" destOrd="0" parTransId="{D74C4D53-915B-4371-9750-FAFD2114A037}" sibTransId="{23B4A28F-89E0-4262-A533-49120E92248B}"/>
    <dgm:cxn modelId="{727FBFF7-9260-488B-9892-F66F108A5BD7}" type="presOf" srcId="{8C71579E-0E8C-48A5-8EE8-B91C5161C037}" destId="{594B0E5A-48D3-4196-A61D-92038FB99839}" srcOrd="1" destOrd="0" presId="urn:microsoft.com/office/officeart/2005/8/layout/orgChart1"/>
    <dgm:cxn modelId="{DA6E5A10-C5CE-4240-8573-6D8E82303EAD}" type="presParOf" srcId="{13B43A21-B817-4F82-BE24-3906CFF55C46}" destId="{50F27B8B-AE25-4FC5-8361-BC7688B38FF6}" srcOrd="0" destOrd="0" presId="urn:microsoft.com/office/officeart/2005/8/layout/orgChart1"/>
    <dgm:cxn modelId="{15CBC152-BF24-4EE6-A537-50EC8D043838}" type="presParOf" srcId="{50F27B8B-AE25-4FC5-8361-BC7688B38FF6}" destId="{D625B5C1-278D-4FCD-91A6-314B69516C28}" srcOrd="0" destOrd="0" presId="urn:microsoft.com/office/officeart/2005/8/layout/orgChart1"/>
    <dgm:cxn modelId="{FD6F42FE-400F-4056-A2E6-2B4D46DBF27C}" type="presParOf" srcId="{D625B5C1-278D-4FCD-91A6-314B69516C28}" destId="{F2E0175A-8F16-49B9-9BD4-3E266ADB4F68}" srcOrd="0" destOrd="0" presId="urn:microsoft.com/office/officeart/2005/8/layout/orgChart1"/>
    <dgm:cxn modelId="{22566BFA-B74B-40F1-800C-2970E04526F4}" type="presParOf" srcId="{D625B5C1-278D-4FCD-91A6-314B69516C28}" destId="{3F59127C-9CA5-4956-A0B7-B424D584517F}" srcOrd="1" destOrd="0" presId="urn:microsoft.com/office/officeart/2005/8/layout/orgChart1"/>
    <dgm:cxn modelId="{895EF0D5-830D-43EF-907E-E0E2C1D7A3A2}" type="presParOf" srcId="{50F27B8B-AE25-4FC5-8361-BC7688B38FF6}" destId="{538E33AD-8AC0-49FE-A29F-17B0B098F7F7}" srcOrd="1" destOrd="0" presId="urn:microsoft.com/office/officeart/2005/8/layout/orgChart1"/>
    <dgm:cxn modelId="{2EE07790-41C1-4B64-B96A-8E14E3A9A69F}" type="presParOf" srcId="{538E33AD-8AC0-49FE-A29F-17B0B098F7F7}" destId="{4628096D-4CF3-4C28-8652-EF7133156929}" srcOrd="0" destOrd="0" presId="urn:microsoft.com/office/officeart/2005/8/layout/orgChart1"/>
    <dgm:cxn modelId="{73FE5FE3-965B-4366-B58F-4DBC0C715F45}" type="presParOf" srcId="{538E33AD-8AC0-49FE-A29F-17B0B098F7F7}" destId="{D5446A49-8D95-424A-AC6C-543016DC84EB}" srcOrd="1" destOrd="0" presId="urn:microsoft.com/office/officeart/2005/8/layout/orgChart1"/>
    <dgm:cxn modelId="{DBAD2D01-21A1-453D-9626-614EE8C97E83}" type="presParOf" srcId="{D5446A49-8D95-424A-AC6C-543016DC84EB}" destId="{1F1761FC-C587-4909-93A7-8F41AC43B13A}" srcOrd="0" destOrd="0" presId="urn:microsoft.com/office/officeart/2005/8/layout/orgChart1"/>
    <dgm:cxn modelId="{96D825D4-F784-43BE-9518-8E3C3E9DD183}" type="presParOf" srcId="{1F1761FC-C587-4909-93A7-8F41AC43B13A}" destId="{5DFE0833-18B0-498A-B2AA-5562B8076EC4}" srcOrd="0" destOrd="0" presId="urn:microsoft.com/office/officeart/2005/8/layout/orgChart1"/>
    <dgm:cxn modelId="{0F88A4E4-192E-4A69-91D1-EFFC68323862}" type="presParOf" srcId="{1F1761FC-C587-4909-93A7-8F41AC43B13A}" destId="{F9E1FE90-D4DC-4B39-8708-E258D2023FF3}" srcOrd="1" destOrd="0" presId="urn:microsoft.com/office/officeart/2005/8/layout/orgChart1"/>
    <dgm:cxn modelId="{A11FF1FD-0744-417D-B154-DD8EC0F2DE00}" type="presParOf" srcId="{D5446A49-8D95-424A-AC6C-543016DC84EB}" destId="{8120844D-5A9C-4A98-A568-9F1EDD58A2B1}" srcOrd="1" destOrd="0" presId="urn:microsoft.com/office/officeart/2005/8/layout/orgChart1"/>
    <dgm:cxn modelId="{27350041-F4C2-4671-9303-002FE2FEB04A}" type="presParOf" srcId="{8120844D-5A9C-4A98-A568-9F1EDD58A2B1}" destId="{FD7427DD-883F-4626-B379-84FFBF651069}" srcOrd="0" destOrd="0" presId="urn:microsoft.com/office/officeart/2005/8/layout/orgChart1"/>
    <dgm:cxn modelId="{B9D741F5-2E92-4D82-B0F0-A1ADF10E3F15}" type="presParOf" srcId="{8120844D-5A9C-4A98-A568-9F1EDD58A2B1}" destId="{E2D69DE6-1CA8-4D83-9D58-A7858E755E9D}" srcOrd="1" destOrd="0" presId="urn:microsoft.com/office/officeart/2005/8/layout/orgChart1"/>
    <dgm:cxn modelId="{86696163-ABE0-4416-9EDB-5856EB66B95E}" type="presParOf" srcId="{E2D69DE6-1CA8-4D83-9D58-A7858E755E9D}" destId="{BC3A0230-4862-4270-A12F-903615DF029F}" srcOrd="0" destOrd="0" presId="urn:microsoft.com/office/officeart/2005/8/layout/orgChart1"/>
    <dgm:cxn modelId="{AFB9CB5E-3530-4276-898B-3DCF3C40DE7A}" type="presParOf" srcId="{BC3A0230-4862-4270-A12F-903615DF029F}" destId="{B88D2FAE-ADF5-409F-B748-1AFF11FB9CDB}" srcOrd="0" destOrd="0" presId="urn:microsoft.com/office/officeart/2005/8/layout/orgChart1"/>
    <dgm:cxn modelId="{FDC2E9F5-6C6C-4A25-A1CC-61EBD2F7874B}" type="presParOf" srcId="{BC3A0230-4862-4270-A12F-903615DF029F}" destId="{B2C61A0F-D677-4B8C-A077-DE9831A0C1E5}" srcOrd="1" destOrd="0" presId="urn:microsoft.com/office/officeart/2005/8/layout/orgChart1"/>
    <dgm:cxn modelId="{01E7018B-5E3A-4A9B-8AAA-86A214792CF6}" type="presParOf" srcId="{E2D69DE6-1CA8-4D83-9D58-A7858E755E9D}" destId="{FE407629-8EF4-463C-A829-388FA1E8CF06}" srcOrd="1" destOrd="0" presId="urn:microsoft.com/office/officeart/2005/8/layout/orgChart1"/>
    <dgm:cxn modelId="{FA24A9EC-5657-45BB-89DD-E32CFDB30259}" type="presParOf" srcId="{E2D69DE6-1CA8-4D83-9D58-A7858E755E9D}" destId="{8AFEA88C-1316-4950-920B-7DF9CF7EFCAA}" srcOrd="2" destOrd="0" presId="urn:microsoft.com/office/officeart/2005/8/layout/orgChart1"/>
    <dgm:cxn modelId="{0876A290-D73A-42FC-8B9F-6BD856C8658A}" type="presParOf" srcId="{8120844D-5A9C-4A98-A568-9F1EDD58A2B1}" destId="{CC57FE7E-1128-4EB2-AFEB-99E9D0D0639B}" srcOrd="2" destOrd="0" presId="urn:microsoft.com/office/officeart/2005/8/layout/orgChart1"/>
    <dgm:cxn modelId="{8AE17FE4-252C-4F00-993E-FD0F468CC57B}" type="presParOf" srcId="{8120844D-5A9C-4A98-A568-9F1EDD58A2B1}" destId="{6F6E4942-6C5D-4BCC-ADBC-35D02E8AAAF3}" srcOrd="3" destOrd="0" presId="urn:microsoft.com/office/officeart/2005/8/layout/orgChart1"/>
    <dgm:cxn modelId="{4736DC76-8FF3-416B-8D59-4F9A43808B21}" type="presParOf" srcId="{6F6E4942-6C5D-4BCC-ADBC-35D02E8AAAF3}" destId="{6610B49E-E124-4796-A30F-E0C39D6F2EF8}" srcOrd="0" destOrd="0" presId="urn:microsoft.com/office/officeart/2005/8/layout/orgChart1"/>
    <dgm:cxn modelId="{C846609B-55D6-45D4-8FEF-33C21E307EC7}" type="presParOf" srcId="{6610B49E-E124-4796-A30F-E0C39D6F2EF8}" destId="{6F184C49-5D12-461A-BB40-4EB53767724D}" srcOrd="0" destOrd="0" presId="urn:microsoft.com/office/officeart/2005/8/layout/orgChart1"/>
    <dgm:cxn modelId="{11C5E51B-A359-4AEC-B599-D3912DA42C98}" type="presParOf" srcId="{6610B49E-E124-4796-A30F-E0C39D6F2EF8}" destId="{A091A211-CED8-473D-A768-700FCDF41519}" srcOrd="1" destOrd="0" presId="urn:microsoft.com/office/officeart/2005/8/layout/orgChart1"/>
    <dgm:cxn modelId="{1D7C4FE4-5BBC-41A9-9C7F-7CA616626E43}" type="presParOf" srcId="{6F6E4942-6C5D-4BCC-ADBC-35D02E8AAAF3}" destId="{046C49D1-8213-47C3-AAF1-E49AC30B6A8D}" srcOrd="1" destOrd="0" presId="urn:microsoft.com/office/officeart/2005/8/layout/orgChart1"/>
    <dgm:cxn modelId="{28A10B51-9707-4060-B8C2-C35A45250CBA}" type="presParOf" srcId="{6F6E4942-6C5D-4BCC-ADBC-35D02E8AAAF3}" destId="{8B3EF647-E3EB-4E49-AA7B-680E4D1587F5}" srcOrd="2" destOrd="0" presId="urn:microsoft.com/office/officeart/2005/8/layout/orgChart1"/>
    <dgm:cxn modelId="{C2247BE7-60F7-47AA-90BA-4A14F179D661}" type="presParOf" srcId="{8120844D-5A9C-4A98-A568-9F1EDD58A2B1}" destId="{0A5551E7-D42D-4643-89B7-BC7080EEA585}" srcOrd="4" destOrd="0" presId="urn:microsoft.com/office/officeart/2005/8/layout/orgChart1"/>
    <dgm:cxn modelId="{B224FC3F-F2EE-463B-84C7-A2CAE98475F6}" type="presParOf" srcId="{8120844D-5A9C-4A98-A568-9F1EDD58A2B1}" destId="{5C67767E-3ADA-4C3A-BBAF-FAF8520E277F}" srcOrd="5" destOrd="0" presId="urn:microsoft.com/office/officeart/2005/8/layout/orgChart1"/>
    <dgm:cxn modelId="{B4A162C4-6C2A-461D-9029-EE6291389196}" type="presParOf" srcId="{5C67767E-3ADA-4C3A-BBAF-FAF8520E277F}" destId="{94EE2A3D-6CD7-41ED-B911-3FC6908391B9}" srcOrd="0" destOrd="0" presId="urn:microsoft.com/office/officeart/2005/8/layout/orgChart1"/>
    <dgm:cxn modelId="{58C7DD8E-E1AB-4C1E-A133-8CBE793D410F}" type="presParOf" srcId="{94EE2A3D-6CD7-41ED-B911-3FC6908391B9}" destId="{623412A3-63A1-4516-8165-2CDB50D7A7B4}" srcOrd="0" destOrd="0" presId="urn:microsoft.com/office/officeart/2005/8/layout/orgChart1"/>
    <dgm:cxn modelId="{179223A7-D3FB-48D1-9129-413F1C312600}" type="presParOf" srcId="{94EE2A3D-6CD7-41ED-B911-3FC6908391B9}" destId="{E2ED4CFD-A444-4D71-AEC1-1AD7A7D0E587}" srcOrd="1" destOrd="0" presId="urn:microsoft.com/office/officeart/2005/8/layout/orgChart1"/>
    <dgm:cxn modelId="{98D9612B-01E2-44B9-BCDF-1CF47711A2C5}" type="presParOf" srcId="{5C67767E-3ADA-4C3A-BBAF-FAF8520E277F}" destId="{076C918B-0EDA-439A-9234-341DB30BC37F}" srcOrd="1" destOrd="0" presId="urn:microsoft.com/office/officeart/2005/8/layout/orgChart1"/>
    <dgm:cxn modelId="{6D591BE8-89F3-47AB-9C36-97ED94C7978B}" type="presParOf" srcId="{5C67767E-3ADA-4C3A-BBAF-FAF8520E277F}" destId="{0F2F9CA3-ABE6-4AC1-A607-E6DA4F9CB412}" srcOrd="2" destOrd="0" presId="urn:microsoft.com/office/officeart/2005/8/layout/orgChart1"/>
    <dgm:cxn modelId="{3E7191C7-3236-40C3-BBF6-6B0CFB194E7B}" type="presParOf" srcId="{8120844D-5A9C-4A98-A568-9F1EDD58A2B1}" destId="{75622DFF-9399-42F0-A2CD-6DE6483F9632}" srcOrd="6" destOrd="0" presId="urn:microsoft.com/office/officeart/2005/8/layout/orgChart1"/>
    <dgm:cxn modelId="{02D40401-8EB8-45CD-8E5B-D56F904E2FB9}" type="presParOf" srcId="{8120844D-5A9C-4A98-A568-9F1EDD58A2B1}" destId="{98749A98-D552-4A57-A3F8-6B07478C1164}" srcOrd="7" destOrd="0" presId="urn:microsoft.com/office/officeart/2005/8/layout/orgChart1"/>
    <dgm:cxn modelId="{9E4E1C82-AEAE-453B-9242-DA46ABB09D74}" type="presParOf" srcId="{98749A98-D552-4A57-A3F8-6B07478C1164}" destId="{2FF0871A-3478-49AE-9C04-DF4E0B4BDE2A}" srcOrd="0" destOrd="0" presId="urn:microsoft.com/office/officeart/2005/8/layout/orgChart1"/>
    <dgm:cxn modelId="{2DB3EE9D-5721-466E-BDBF-5E41F7AA61BB}" type="presParOf" srcId="{2FF0871A-3478-49AE-9C04-DF4E0B4BDE2A}" destId="{AB6A5068-BF61-4476-92B0-2B8A12B88BC6}" srcOrd="0" destOrd="0" presId="urn:microsoft.com/office/officeart/2005/8/layout/orgChart1"/>
    <dgm:cxn modelId="{037B5435-3F5E-4A3E-A98A-8522218C279A}" type="presParOf" srcId="{2FF0871A-3478-49AE-9C04-DF4E0B4BDE2A}" destId="{0F19C889-7FC5-4D34-84BD-13513F7D73E8}" srcOrd="1" destOrd="0" presId="urn:microsoft.com/office/officeart/2005/8/layout/orgChart1"/>
    <dgm:cxn modelId="{7915CB78-F4D0-463B-8730-7B0FFE556720}" type="presParOf" srcId="{98749A98-D552-4A57-A3F8-6B07478C1164}" destId="{EE85CCED-7319-4DA9-ADC2-06EB48496C90}" srcOrd="1" destOrd="0" presId="urn:microsoft.com/office/officeart/2005/8/layout/orgChart1"/>
    <dgm:cxn modelId="{B2D50459-BA06-4E04-BDE2-408861F48B79}" type="presParOf" srcId="{EE85CCED-7319-4DA9-ADC2-06EB48496C90}" destId="{9DE9A74D-5690-419D-B26C-45D971E9B580}" srcOrd="0" destOrd="0" presId="urn:microsoft.com/office/officeart/2005/8/layout/orgChart1"/>
    <dgm:cxn modelId="{94EE15FB-85BA-4F11-93A7-487E4FA17025}" type="presParOf" srcId="{EE85CCED-7319-4DA9-ADC2-06EB48496C90}" destId="{00F21CD9-2879-4ABE-88B5-7554BF42AB5D}" srcOrd="1" destOrd="0" presId="urn:microsoft.com/office/officeart/2005/8/layout/orgChart1"/>
    <dgm:cxn modelId="{848116E9-E338-4AB6-8282-5320CF520719}" type="presParOf" srcId="{00F21CD9-2879-4ABE-88B5-7554BF42AB5D}" destId="{163D7F7D-DA2A-4134-92A9-619E21EAE0D1}" srcOrd="0" destOrd="0" presId="urn:microsoft.com/office/officeart/2005/8/layout/orgChart1"/>
    <dgm:cxn modelId="{64C5D0B6-0708-4B65-B989-72ED1BDA40A8}" type="presParOf" srcId="{163D7F7D-DA2A-4134-92A9-619E21EAE0D1}" destId="{BA91B251-7062-477C-8492-1A64C8E2537A}" srcOrd="0" destOrd="0" presId="urn:microsoft.com/office/officeart/2005/8/layout/orgChart1"/>
    <dgm:cxn modelId="{74F8E482-7375-49E7-A0A7-22B870A29879}" type="presParOf" srcId="{163D7F7D-DA2A-4134-92A9-619E21EAE0D1}" destId="{E298476D-B886-4A31-BE3D-8D81C6D756C2}" srcOrd="1" destOrd="0" presId="urn:microsoft.com/office/officeart/2005/8/layout/orgChart1"/>
    <dgm:cxn modelId="{2939ED3D-F644-4D8B-B50B-B3FA4F8D2177}" type="presParOf" srcId="{00F21CD9-2879-4ABE-88B5-7554BF42AB5D}" destId="{932C36FF-E049-42D1-B380-BCEFEA9B586D}" srcOrd="1" destOrd="0" presId="urn:microsoft.com/office/officeart/2005/8/layout/orgChart1"/>
    <dgm:cxn modelId="{FE3301CA-D281-433B-B26B-D26C45817A67}" type="presParOf" srcId="{00F21CD9-2879-4ABE-88B5-7554BF42AB5D}" destId="{A419D7B2-0B67-4232-B27C-2D4F3CA3ACD9}" srcOrd="2" destOrd="0" presId="urn:microsoft.com/office/officeart/2005/8/layout/orgChart1"/>
    <dgm:cxn modelId="{9FF277A4-66F2-4CE5-B80A-64E5515B829D}" type="presParOf" srcId="{EE85CCED-7319-4DA9-ADC2-06EB48496C90}" destId="{4375115D-7EE2-4757-9BF7-6B2980A415F7}" srcOrd="2" destOrd="0" presId="urn:microsoft.com/office/officeart/2005/8/layout/orgChart1"/>
    <dgm:cxn modelId="{3B62A259-3236-4DBB-A8C6-BD48843E85E5}" type="presParOf" srcId="{EE85CCED-7319-4DA9-ADC2-06EB48496C90}" destId="{84744A4E-3C3E-4C7E-B663-EC39906EE52E}" srcOrd="3" destOrd="0" presId="urn:microsoft.com/office/officeart/2005/8/layout/orgChart1"/>
    <dgm:cxn modelId="{B1CEE2A2-CD7F-4701-95D5-D5728A876A70}" type="presParOf" srcId="{84744A4E-3C3E-4C7E-B663-EC39906EE52E}" destId="{24060CF2-B14C-4ED4-BA43-C7E5974EFC08}" srcOrd="0" destOrd="0" presId="urn:microsoft.com/office/officeart/2005/8/layout/orgChart1"/>
    <dgm:cxn modelId="{96BEBD48-F29D-4FF1-ADB3-AA44FC8E2499}" type="presParOf" srcId="{24060CF2-B14C-4ED4-BA43-C7E5974EFC08}" destId="{17723691-0C1E-4679-BA50-1DC09501D4D7}" srcOrd="0" destOrd="0" presId="urn:microsoft.com/office/officeart/2005/8/layout/orgChart1"/>
    <dgm:cxn modelId="{B1227BB9-42C0-4F0C-BB8D-5B90F4E8286E}" type="presParOf" srcId="{24060CF2-B14C-4ED4-BA43-C7E5974EFC08}" destId="{375FA470-D98C-4FE3-BDE8-106DD50C17FD}" srcOrd="1" destOrd="0" presId="urn:microsoft.com/office/officeart/2005/8/layout/orgChart1"/>
    <dgm:cxn modelId="{949BCB8B-D254-4592-9E56-910E0A9FAA1D}" type="presParOf" srcId="{84744A4E-3C3E-4C7E-B663-EC39906EE52E}" destId="{0A21A2EA-929F-4D47-B46A-4D92C1FA3C40}" srcOrd="1" destOrd="0" presId="urn:microsoft.com/office/officeart/2005/8/layout/orgChart1"/>
    <dgm:cxn modelId="{AA9614FB-4FCE-4980-AAB9-6855B7805CF9}" type="presParOf" srcId="{84744A4E-3C3E-4C7E-B663-EC39906EE52E}" destId="{E379254E-DA8C-4047-AABA-EB40575054B4}" srcOrd="2" destOrd="0" presId="urn:microsoft.com/office/officeart/2005/8/layout/orgChart1"/>
    <dgm:cxn modelId="{2B36199B-03D3-4B75-B720-3DB448220C2F}" type="presParOf" srcId="{98749A98-D552-4A57-A3F8-6B07478C1164}" destId="{AC8E7FDC-36E8-4FB4-AE2A-0F289BA910F1}" srcOrd="2" destOrd="0" presId="urn:microsoft.com/office/officeart/2005/8/layout/orgChart1"/>
    <dgm:cxn modelId="{D2A55B0E-B909-4C64-BFDA-FB61C4ADFC07}" type="presParOf" srcId="{D5446A49-8D95-424A-AC6C-543016DC84EB}" destId="{413CC62F-0201-4119-BAE1-40B6F4DA88F3}" srcOrd="2" destOrd="0" presId="urn:microsoft.com/office/officeart/2005/8/layout/orgChart1"/>
    <dgm:cxn modelId="{B5C71BA4-7EEF-46CD-95D1-65BF04773AE3}" type="presParOf" srcId="{538E33AD-8AC0-49FE-A29F-17B0B098F7F7}" destId="{5C7BC547-4C91-4C8B-918D-87C21AE2F3E3}" srcOrd="2" destOrd="0" presId="urn:microsoft.com/office/officeart/2005/8/layout/orgChart1"/>
    <dgm:cxn modelId="{CA683542-F1B3-4D9D-9902-D430603C42C3}" type="presParOf" srcId="{538E33AD-8AC0-49FE-A29F-17B0B098F7F7}" destId="{3BF686D7-CE39-43D7-B8BF-1CE5B0A210E4}" srcOrd="3" destOrd="0" presId="urn:microsoft.com/office/officeart/2005/8/layout/orgChart1"/>
    <dgm:cxn modelId="{2271FBD1-F6FE-49F7-9FE9-D4F51AF3A261}" type="presParOf" srcId="{3BF686D7-CE39-43D7-B8BF-1CE5B0A210E4}" destId="{1220942D-411B-4706-85FA-566AB0D749E8}" srcOrd="0" destOrd="0" presId="urn:microsoft.com/office/officeart/2005/8/layout/orgChart1"/>
    <dgm:cxn modelId="{33B75CB4-9F9F-4C32-8A22-29177F306EC9}" type="presParOf" srcId="{1220942D-411B-4706-85FA-566AB0D749E8}" destId="{482FA1ED-F24D-4FEC-861C-297E7B6258C9}" srcOrd="0" destOrd="0" presId="urn:microsoft.com/office/officeart/2005/8/layout/orgChart1"/>
    <dgm:cxn modelId="{F5D36F82-0E81-4A25-BF57-A3EDE4607962}" type="presParOf" srcId="{1220942D-411B-4706-85FA-566AB0D749E8}" destId="{815744C1-3D11-4FC1-899F-DF8ECED3F3ED}" srcOrd="1" destOrd="0" presId="urn:microsoft.com/office/officeart/2005/8/layout/orgChart1"/>
    <dgm:cxn modelId="{4FBB0BD9-F078-44F4-A534-622B02561354}" type="presParOf" srcId="{3BF686D7-CE39-43D7-B8BF-1CE5B0A210E4}" destId="{1007752D-1AA1-44FF-A6CF-BE152DBDBAC8}" srcOrd="1" destOrd="0" presId="urn:microsoft.com/office/officeart/2005/8/layout/orgChart1"/>
    <dgm:cxn modelId="{189B1B35-0946-40AE-B387-5548B3D6B7F9}" type="presParOf" srcId="{1007752D-1AA1-44FF-A6CF-BE152DBDBAC8}" destId="{63E5309D-1148-49F7-852B-9FF510944715}" srcOrd="0" destOrd="0" presId="urn:microsoft.com/office/officeart/2005/8/layout/orgChart1"/>
    <dgm:cxn modelId="{D224775B-5384-4CCC-B055-66B9F4795C1B}" type="presParOf" srcId="{1007752D-1AA1-44FF-A6CF-BE152DBDBAC8}" destId="{87E2A5B7-0805-4330-83EF-C6BBB001BCC0}" srcOrd="1" destOrd="0" presId="urn:microsoft.com/office/officeart/2005/8/layout/orgChart1"/>
    <dgm:cxn modelId="{E7256457-2E28-42DB-8C16-4E4BFCB68FDD}" type="presParOf" srcId="{87E2A5B7-0805-4330-83EF-C6BBB001BCC0}" destId="{ACEE15B3-C5F4-4DB9-B2C9-94946EFAB735}" srcOrd="0" destOrd="0" presId="urn:microsoft.com/office/officeart/2005/8/layout/orgChart1"/>
    <dgm:cxn modelId="{8B43A7FC-5AC0-4236-8E25-3D2DFEFF2DCF}" type="presParOf" srcId="{ACEE15B3-C5F4-4DB9-B2C9-94946EFAB735}" destId="{D529EC42-41D8-49C1-982D-2A6F81373909}" srcOrd="0" destOrd="0" presId="urn:microsoft.com/office/officeart/2005/8/layout/orgChart1"/>
    <dgm:cxn modelId="{5900E685-06FC-4FDD-8607-521CFEE1CBCC}" type="presParOf" srcId="{ACEE15B3-C5F4-4DB9-B2C9-94946EFAB735}" destId="{186DC24F-663E-4D40-82CB-F0CD44183FB8}" srcOrd="1" destOrd="0" presId="urn:microsoft.com/office/officeart/2005/8/layout/orgChart1"/>
    <dgm:cxn modelId="{1BA14AF9-BA3A-45A3-A563-078F0909273E}" type="presParOf" srcId="{87E2A5B7-0805-4330-83EF-C6BBB001BCC0}" destId="{93B527EC-C01D-4C47-87C7-B940FB0B93CE}" srcOrd="1" destOrd="0" presId="urn:microsoft.com/office/officeart/2005/8/layout/orgChart1"/>
    <dgm:cxn modelId="{617E6BCD-E7BD-4C02-B81A-6CA0E71A2B72}" type="presParOf" srcId="{87E2A5B7-0805-4330-83EF-C6BBB001BCC0}" destId="{33DE0520-D828-4749-B292-585E76D2452F}" srcOrd="2" destOrd="0" presId="urn:microsoft.com/office/officeart/2005/8/layout/orgChart1"/>
    <dgm:cxn modelId="{0070BC6F-0943-4323-8922-8F31738E14E6}" type="presParOf" srcId="{1007752D-1AA1-44FF-A6CF-BE152DBDBAC8}" destId="{84B03BF2-6101-4C3A-B7CD-34AEDBFC316A}" srcOrd="2" destOrd="0" presId="urn:microsoft.com/office/officeart/2005/8/layout/orgChart1"/>
    <dgm:cxn modelId="{FE7EDFFB-4A1F-45E7-8D9D-D7DBCF0AE1B3}" type="presParOf" srcId="{1007752D-1AA1-44FF-A6CF-BE152DBDBAC8}" destId="{1B4281D2-5C7A-48B5-8C92-853EBE858708}" srcOrd="3" destOrd="0" presId="urn:microsoft.com/office/officeart/2005/8/layout/orgChart1"/>
    <dgm:cxn modelId="{C6242382-E2EE-4E2B-844B-820540940CB7}" type="presParOf" srcId="{1B4281D2-5C7A-48B5-8C92-853EBE858708}" destId="{4E1E5C97-5351-4467-BF1E-6A6F1D873621}" srcOrd="0" destOrd="0" presId="urn:microsoft.com/office/officeart/2005/8/layout/orgChart1"/>
    <dgm:cxn modelId="{7DCE6686-CEF5-41CE-9667-A6A233B2DF9B}" type="presParOf" srcId="{4E1E5C97-5351-4467-BF1E-6A6F1D873621}" destId="{8A07B5A0-F0A9-46E1-B2BC-71BB406EEE1E}" srcOrd="0" destOrd="0" presId="urn:microsoft.com/office/officeart/2005/8/layout/orgChart1"/>
    <dgm:cxn modelId="{B5387F87-3950-427B-BC6E-EF90D6443854}" type="presParOf" srcId="{4E1E5C97-5351-4467-BF1E-6A6F1D873621}" destId="{A7590599-7DAD-4FDA-A170-91721AFB28E2}" srcOrd="1" destOrd="0" presId="urn:microsoft.com/office/officeart/2005/8/layout/orgChart1"/>
    <dgm:cxn modelId="{5D0DD2DE-4D2B-4FCB-9C4A-6478CAF103C3}" type="presParOf" srcId="{1B4281D2-5C7A-48B5-8C92-853EBE858708}" destId="{529BE460-A99C-4216-91A0-A42158B40627}" srcOrd="1" destOrd="0" presId="urn:microsoft.com/office/officeart/2005/8/layout/orgChart1"/>
    <dgm:cxn modelId="{507BA1CF-D7D4-4113-968D-D754393B6603}" type="presParOf" srcId="{1B4281D2-5C7A-48B5-8C92-853EBE858708}" destId="{525ECEE7-98AC-431A-85FF-655A368E9B86}" srcOrd="2" destOrd="0" presId="urn:microsoft.com/office/officeart/2005/8/layout/orgChart1"/>
    <dgm:cxn modelId="{244CD4EA-6D15-4C77-A8CC-6D38B2F7E563}" type="presParOf" srcId="{1007752D-1AA1-44FF-A6CF-BE152DBDBAC8}" destId="{D78290C7-B0B6-4598-AB94-435014F01ED1}" srcOrd="4" destOrd="0" presId="urn:microsoft.com/office/officeart/2005/8/layout/orgChart1"/>
    <dgm:cxn modelId="{0011FF18-3FA7-4031-85B4-F29DD541F4F3}" type="presParOf" srcId="{1007752D-1AA1-44FF-A6CF-BE152DBDBAC8}" destId="{D114A32F-45C3-4D50-AA1C-7FE06ABB1F11}" srcOrd="5" destOrd="0" presId="urn:microsoft.com/office/officeart/2005/8/layout/orgChart1"/>
    <dgm:cxn modelId="{159719E3-D411-439C-8A01-E3C98E0F9528}" type="presParOf" srcId="{D114A32F-45C3-4D50-AA1C-7FE06ABB1F11}" destId="{1E3FA70E-3E7D-4CDC-B630-F1F93EEE84E1}" srcOrd="0" destOrd="0" presId="urn:microsoft.com/office/officeart/2005/8/layout/orgChart1"/>
    <dgm:cxn modelId="{BF713A7B-7216-4FAF-A632-5800E9D2CCEF}" type="presParOf" srcId="{1E3FA70E-3E7D-4CDC-B630-F1F93EEE84E1}" destId="{B8D00B70-5556-4FFB-8499-D2B58E71215B}" srcOrd="0" destOrd="0" presId="urn:microsoft.com/office/officeart/2005/8/layout/orgChart1"/>
    <dgm:cxn modelId="{38805DA7-7FEC-488C-96FD-4640759387C7}" type="presParOf" srcId="{1E3FA70E-3E7D-4CDC-B630-F1F93EEE84E1}" destId="{DD93398F-DD0A-48F9-8E71-ABE83F5B16B8}" srcOrd="1" destOrd="0" presId="urn:microsoft.com/office/officeart/2005/8/layout/orgChart1"/>
    <dgm:cxn modelId="{0422D016-0859-499D-B6AC-D358AE72F81D}" type="presParOf" srcId="{D114A32F-45C3-4D50-AA1C-7FE06ABB1F11}" destId="{E70BDD20-8693-4B16-B9AB-7319D745B496}" srcOrd="1" destOrd="0" presId="urn:microsoft.com/office/officeart/2005/8/layout/orgChart1"/>
    <dgm:cxn modelId="{87914013-2B1B-443C-A370-A2B84E0FAB32}" type="presParOf" srcId="{D114A32F-45C3-4D50-AA1C-7FE06ABB1F11}" destId="{ADD1D0B0-F6C5-4185-8E39-37E7C174C76B}" srcOrd="2" destOrd="0" presId="urn:microsoft.com/office/officeart/2005/8/layout/orgChart1"/>
    <dgm:cxn modelId="{F7F99362-32ED-4DB2-BDEA-F8C7529407BB}" type="presParOf" srcId="{1007752D-1AA1-44FF-A6CF-BE152DBDBAC8}" destId="{E96EB8B8-201B-4F67-852E-E278E08D6311}" srcOrd="6" destOrd="0" presId="urn:microsoft.com/office/officeart/2005/8/layout/orgChart1"/>
    <dgm:cxn modelId="{2392CE42-9530-46BF-A324-4A070C06587F}" type="presParOf" srcId="{1007752D-1AA1-44FF-A6CF-BE152DBDBAC8}" destId="{B7A3D515-F959-46A4-9C4A-26E179690AF0}" srcOrd="7" destOrd="0" presId="urn:microsoft.com/office/officeart/2005/8/layout/orgChart1"/>
    <dgm:cxn modelId="{78741097-1C88-450E-9BED-6C422F848008}" type="presParOf" srcId="{B7A3D515-F959-46A4-9C4A-26E179690AF0}" destId="{CE9AB226-4756-4908-99B7-F3FAE897E732}" srcOrd="0" destOrd="0" presId="urn:microsoft.com/office/officeart/2005/8/layout/orgChart1"/>
    <dgm:cxn modelId="{2B0D4536-9356-4A6E-9650-058DF3A4CED3}" type="presParOf" srcId="{CE9AB226-4756-4908-99B7-F3FAE897E732}" destId="{DE98EECF-4828-479A-937B-368F7B8C633F}" srcOrd="0" destOrd="0" presId="urn:microsoft.com/office/officeart/2005/8/layout/orgChart1"/>
    <dgm:cxn modelId="{C26AD0F3-577B-460F-83E0-8F1B9D9F6108}" type="presParOf" srcId="{CE9AB226-4756-4908-99B7-F3FAE897E732}" destId="{2BB65851-0FFA-4AD5-A5D9-E21FA35AC953}" srcOrd="1" destOrd="0" presId="urn:microsoft.com/office/officeart/2005/8/layout/orgChart1"/>
    <dgm:cxn modelId="{20992822-F903-4440-A06E-0B46CCDE42A8}" type="presParOf" srcId="{B7A3D515-F959-46A4-9C4A-26E179690AF0}" destId="{6119A456-4739-4411-84DD-6A82F2819947}" srcOrd="1" destOrd="0" presId="urn:microsoft.com/office/officeart/2005/8/layout/orgChart1"/>
    <dgm:cxn modelId="{1BA0BEED-31D9-42E8-B5B0-EEF034C4EA9C}" type="presParOf" srcId="{B7A3D515-F959-46A4-9C4A-26E179690AF0}" destId="{14E13DF3-9E9E-445D-8640-8DC2C573E938}" srcOrd="2" destOrd="0" presId="urn:microsoft.com/office/officeart/2005/8/layout/orgChart1"/>
    <dgm:cxn modelId="{37E1C7AE-97BB-4D07-A7C2-055A97ECFC34}" type="presParOf" srcId="{1007752D-1AA1-44FF-A6CF-BE152DBDBAC8}" destId="{2543970F-7CB6-4964-8615-1D256051B11A}" srcOrd="8" destOrd="0" presId="urn:microsoft.com/office/officeart/2005/8/layout/orgChart1"/>
    <dgm:cxn modelId="{928654B6-078F-4AC2-AAB0-79E9AA98FE4F}" type="presParOf" srcId="{1007752D-1AA1-44FF-A6CF-BE152DBDBAC8}" destId="{0823AF4C-A59C-4584-9DE3-6681F8387F36}" srcOrd="9" destOrd="0" presId="urn:microsoft.com/office/officeart/2005/8/layout/orgChart1"/>
    <dgm:cxn modelId="{E6631485-886A-4E46-BAE0-47F934ADB8EE}" type="presParOf" srcId="{0823AF4C-A59C-4584-9DE3-6681F8387F36}" destId="{0532C48E-BEC3-44B8-B866-334206C78CF2}" srcOrd="0" destOrd="0" presId="urn:microsoft.com/office/officeart/2005/8/layout/orgChart1"/>
    <dgm:cxn modelId="{1266FC91-DFA2-4478-B3B8-C1E3F1504375}" type="presParOf" srcId="{0532C48E-BEC3-44B8-B866-334206C78CF2}" destId="{25D208A3-D228-4529-B560-4224FB1640DA}" srcOrd="0" destOrd="0" presId="urn:microsoft.com/office/officeart/2005/8/layout/orgChart1"/>
    <dgm:cxn modelId="{2BB615D9-92F8-436A-90BB-E746DE2BAD48}" type="presParOf" srcId="{0532C48E-BEC3-44B8-B866-334206C78CF2}" destId="{81B75591-0094-41D3-A3A0-D2483C1D9CB4}" srcOrd="1" destOrd="0" presId="urn:microsoft.com/office/officeart/2005/8/layout/orgChart1"/>
    <dgm:cxn modelId="{EE74D5FF-E6AD-406D-B1CE-7FF5A7E8F10A}" type="presParOf" srcId="{0823AF4C-A59C-4584-9DE3-6681F8387F36}" destId="{600B5835-EE12-4628-A7E4-559F15C61BAE}" srcOrd="1" destOrd="0" presId="urn:microsoft.com/office/officeart/2005/8/layout/orgChart1"/>
    <dgm:cxn modelId="{B388F17B-FDCE-4D7F-BBD3-9D6506925A54}" type="presParOf" srcId="{0823AF4C-A59C-4584-9DE3-6681F8387F36}" destId="{C878F3D9-7300-41EB-AC9F-7E98C716C2AC}" srcOrd="2" destOrd="0" presId="urn:microsoft.com/office/officeart/2005/8/layout/orgChart1"/>
    <dgm:cxn modelId="{B0FE9D9C-B435-4A2E-B337-145BCA61BABC}" type="presParOf" srcId="{1007752D-1AA1-44FF-A6CF-BE152DBDBAC8}" destId="{316337E4-089D-4F0B-8451-F0AF46BBB5D5}" srcOrd="10" destOrd="0" presId="urn:microsoft.com/office/officeart/2005/8/layout/orgChart1"/>
    <dgm:cxn modelId="{CE96D1D7-A105-41E9-B820-1961D45CA2F8}" type="presParOf" srcId="{1007752D-1AA1-44FF-A6CF-BE152DBDBAC8}" destId="{612598D1-559D-440D-96EA-E708834EC477}" srcOrd="11" destOrd="0" presId="urn:microsoft.com/office/officeart/2005/8/layout/orgChart1"/>
    <dgm:cxn modelId="{F567F858-E3FC-4479-84B6-45DE8C3822A2}" type="presParOf" srcId="{612598D1-559D-440D-96EA-E708834EC477}" destId="{F9337E2C-7AB1-4468-9F72-AB54F256A4C1}" srcOrd="0" destOrd="0" presId="urn:microsoft.com/office/officeart/2005/8/layout/orgChart1"/>
    <dgm:cxn modelId="{35F1E1B2-F4DD-4C2D-8339-BD27A7C43790}" type="presParOf" srcId="{F9337E2C-7AB1-4468-9F72-AB54F256A4C1}" destId="{0030220A-EB83-4389-95FC-460F41C8196A}" srcOrd="0" destOrd="0" presId="urn:microsoft.com/office/officeart/2005/8/layout/orgChart1"/>
    <dgm:cxn modelId="{3FDDC447-F8C3-4340-A717-2A0B0A4D854D}" type="presParOf" srcId="{F9337E2C-7AB1-4468-9F72-AB54F256A4C1}" destId="{FA3733A4-83BC-41EC-9365-A6993EC5AFF0}" srcOrd="1" destOrd="0" presId="urn:microsoft.com/office/officeart/2005/8/layout/orgChart1"/>
    <dgm:cxn modelId="{9D2F67AE-5F84-4807-BB24-559757085D1D}" type="presParOf" srcId="{612598D1-559D-440D-96EA-E708834EC477}" destId="{16BF553C-1159-4AD5-813E-08BAE9F03709}" srcOrd="1" destOrd="0" presId="urn:microsoft.com/office/officeart/2005/8/layout/orgChart1"/>
    <dgm:cxn modelId="{5D77CDFC-F67E-494E-88BB-8351AD7B43AC}" type="presParOf" srcId="{612598D1-559D-440D-96EA-E708834EC477}" destId="{5A209127-DB39-42DD-818A-5981F97A50CA}" srcOrd="2" destOrd="0" presId="urn:microsoft.com/office/officeart/2005/8/layout/orgChart1"/>
    <dgm:cxn modelId="{5572DFBF-A091-42D4-8AE3-789B311E4B42}" type="presParOf" srcId="{3BF686D7-CE39-43D7-B8BF-1CE5B0A210E4}" destId="{A90F7755-CB1A-4F5B-BC63-BF8622859737}" srcOrd="2" destOrd="0" presId="urn:microsoft.com/office/officeart/2005/8/layout/orgChart1"/>
    <dgm:cxn modelId="{F727E1A4-FD7B-4178-85FE-17C1DCBEC70F}" type="presParOf" srcId="{538E33AD-8AC0-49FE-A29F-17B0B098F7F7}" destId="{C0AD76AC-1624-4278-91B8-62B1668EFACB}" srcOrd="4" destOrd="0" presId="urn:microsoft.com/office/officeart/2005/8/layout/orgChart1"/>
    <dgm:cxn modelId="{4225CAC5-0DCB-4D50-9F2A-7730F2C3CE73}" type="presParOf" srcId="{538E33AD-8AC0-49FE-A29F-17B0B098F7F7}" destId="{EAF6F146-EEC3-4176-9535-41E27BF2E414}" srcOrd="5" destOrd="0" presId="urn:microsoft.com/office/officeart/2005/8/layout/orgChart1"/>
    <dgm:cxn modelId="{AD4F0EB8-A4E1-4A6A-87B2-C4F7F80B1921}" type="presParOf" srcId="{EAF6F146-EEC3-4176-9535-41E27BF2E414}" destId="{047BBEBB-2A93-480A-A7F8-0E01C9D94A71}" srcOrd="0" destOrd="0" presId="urn:microsoft.com/office/officeart/2005/8/layout/orgChart1"/>
    <dgm:cxn modelId="{63914ED9-83EA-42F5-AA55-F2A6C762EE14}" type="presParOf" srcId="{047BBEBB-2A93-480A-A7F8-0E01C9D94A71}" destId="{4C52C92E-C3F5-4D51-AC83-1DF7A2F33EA7}" srcOrd="0" destOrd="0" presId="urn:microsoft.com/office/officeart/2005/8/layout/orgChart1"/>
    <dgm:cxn modelId="{5B5BF0B6-8821-45CD-BC7A-893CCEBFCC93}" type="presParOf" srcId="{047BBEBB-2A93-480A-A7F8-0E01C9D94A71}" destId="{2FA4E787-4DE1-4089-8501-B547D2893383}" srcOrd="1" destOrd="0" presId="urn:microsoft.com/office/officeart/2005/8/layout/orgChart1"/>
    <dgm:cxn modelId="{27797CFB-24AB-4E8B-B8D8-6B9E34981CCE}" type="presParOf" srcId="{EAF6F146-EEC3-4176-9535-41E27BF2E414}" destId="{B0AF7B12-44E9-4976-9D7D-D5E747719C3C}" srcOrd="1" destOrd="0" presId="urn:microsoft.com/office/officeart/2005/8/layout/orgChart1"/>
    <dgm:cxn modelId="{EF3B6A91-F774-497C-9B92-E548D6798ADE}" type="presParOf" srcId="{B0AF7B12-44E9-4976-9D7D-D5E747719C3C}" destId="{5CE5CBCF-10C0-4C8D-88AE-A92A184730EF}" srcOrd="0" destOrd="0" presId="urn:microsoft.com/office/officeart/2005/8/layout/orgChart1"/>
    <dgm:cxn modelId="{9288D54D-DCBF-4C4F-87D4-A209E7BE5E52}" type="presParOf" srcId="{B0AF7B12-44E9-4976-9D7D-D5E747719C3C}" destId="{884EEA41-1F7B-4759-A99F-A52E9238A434}" srcOrd="1" destOrd="0" presId="urn:microsoft.com/office/officeart/2005/8/layout/orgChart1"/>
    <dgm:cxn modelId="{B8280526-2981-4CB2-9DC6-361B7A090F20}" type="presParOf" srcId="{884EEA41-1F7B-4759-A99F-A52E9238A434}" destId="{13C37248-E87E-4021-9BC7-94518F863BFC}" srcOrd="0" destOrd="0" presId="urn:microsoft.com/office/officeart/2005/8/layout/orgChart1"/>
    <dgm:cxn modelId="{DAFB48BA-9052-4892-8268-18589E223082}" type="presParOf" srcId="{13C37248-E87E-4021-9BC7-94518F863BFC}" destId="{2DF55B83-643F-4413-9F3F-B2B77F57A0CC}" srcOrd="0" destOrd="0" presId="urn:microsoft.com/office/officeart/2005/8/layout/orgChart1"/>
    <dgm:cxn modelId="{D609A622-1D9D-42BA-9914-F425C3FE416E}" type="presParOf" srcId="{13C37248-E87E-4021-9BC7-94518F863BFC}" destId="{CDE6C70B-06BA-4B80-A4DA-2C480C1FDC3D}" srcOrd="1" destOrd="0" presId="urn:microsoft.com/office/officeart/2005/8/layout/orgChart1"/>
    <dgm:cxn modelId="{B85A2DD8-11A1-4C52-9A70-E14E6F8870D2}" type="presParOf" srcId="{884EEA41-1F7B-4759-A99F-A52E9238A434}" destId="{12AB1980-9BA6-4C90-9D05-E75620BCA87A}" srcOrd="1" destOrd="0" presId="urn:microsoft.com/office/officeart/2005/8/layout/orgChart1"/>
    <dgm:cxn modelId="{272B8CE7-9377-4CAD-BE73-67D6B82769B5}" type="presParOf" srcId="{884EEA41-1F7B-4759-A99F-A52E9238A434}" destId="{4A5EFC92-A104-4473-8A97-DD3D135331D6}" srcOrd="2" destOrd="0" presId="urn:microsoft.com/office/officeart/2005/8/layout/orgChart1"/>
    <dgm:cxn modelId="{188FF006-400C-41BA-AD9A-8CAD5B4F4062}" type="presParOf" srcId="{EAF6F146-EEC3-4176-9535-41E27BF2E414}" destId="{43BC929D-F215-4847-901F-00C130F31B45}" srcOrd="2" destOrd="0" presId="urn:microsoft.com/office/officeart/2005/8/layout/orgChart1"/>
    <dgm:cxn modelId="{19DE27A1-25BC-46C2-A6A5-662E4865B43A}" type="presParOf" srcId="{538E33AD-8AC0-49FE-A29F-17B0B098F7F7}" destId="{4E537CC0-1A00-47CB-8DCA-728AE88F55BB}" srcOrd="6" destOrd="0" presId="urn:microsoft.com/office/officeart/2005/8/layout/orgChart1"/>
    <dgm:cxn modelId="{C53B78AE-9535-49AB-A111-159289A5BC49}" type="presParOf" srcId="{538E33AD-8AC0-49FE-A29F-17B0B098F7F7}" destId="{CD1BBA66-C71A-462B-8725-18F08D68D5AD}" srcOrd="7" destOrd="0" presId="urn:microsoft.com/office/officeart/2005/8/layout/orgChart1"/>
    <dgm:cxn modelId="{5912BE85-2D73-4E25-AAEA-B80241462561}" type="presParOf" srcId="{CD1BBA66-C71A-462B-8725-18F08D68D5AD}" destId="{CFC77EB5-66DA-4E1B-91B4-D3D29ED04039}" srcOrd="0" destOrd="0" presId="urn:microsoft.com/office/officeart/2005/8/layout/orgChart1"/>
    <dgm:cxn modelId="{884E7593-ACEE-4EFB-98D9-AEFC35BB2960}" type="presParOf" srcId="{CFC77EB5-66DA-4E1B-91B4-D3D29ED04039}" destId="{35E4D76B-FB6E-48D1-8900-655D763773DF}" srcOrd="0" destOrd="0" presId="urn:microsoft.com/office/officeart/2005/8/layout/orgChart1"/>
    <dgm:cxn modelId="{6A460FA0-6355-46CE-BFE4-D026C7D2AF35}" type="presParOf" srcId="{CFC77EB5-66DA-4E1B-91B4-D3D29ED04039}" destId="{692E6B5E-9C0B-4AA1-9434-07A0AA49A9FA}" srcOrd="1" destOrd="0" presId="urn:microsoft.com/office/officeart/2005/8/layout/orgChart1"/>
    <dgm:cxn modelId="{21744E4E-7CCA-4F0E-9169-24936AE911C4}" type="presParOf" srcId="{CD1BBA66-C71A-462B-8725-18F08D68D5AD}" destId="{1D3F480D-4733-4298-BF76-E8B963E0FECF}" srcOrd="1" destOrd="0" presId="urn:microsoft.com/office/officeart/2005/8/layout/orgChart1"/>
    <dgm:cxn modelId="{17B6FD33-7315-4C30-99FF-4634D6C4408E}" type="presParOf" srcId="{1D3F480D-4733-4298-BF76-E8B963E0FECF}" destId="{9577148A-7B27-4692-B00F-D5B1128838AB}" srcOrd="0" destOrd="0" presId="urn:microsoft.com/office/officeart/2005/8/layout/orgChart1"/>
    <dgm:cxn modelId="{ADCB6C5B-F0A3-41D5-98C8-A736D52262BD}" type="presParOf" srcId="{1D3F480D-4733-4298-BF76-E8B963E0FECF}" destId="{60A54E86-5330-4981-8042-9672F1B0D321}" srcOrd="1" destOrd="0" presId="urn:microsoft.com/office/officeart/2005/8/layout/orgChart1"/>
    <dgm:cxn modelId="{1D114A2F-8654-4F15-836F-90207CB164F2}" type="presParOf" srcId="{60A54E86-5330-4981-8042-9672F1B0D321}" destId="{55FFAFF5-EB20-4FCA-8968-6F903A467719}" srcOrd="0" destOrd="0" presId="urn:microsoft.com/office/officeart/2005/8/layout/orgChart1"/>
    <dgm:cxn modelId="{1D34FCC8-FECD-4F62-91CA-1C8FEAAAB427}" type="presParOf" srcId="{55FFAFF5-EB20-4FCA-8968-6F903A467719}" destId="{33B98AC0-AD7D-4319-8B9C-D021DF94404E}" srcOrd="0" destOrd="0" presId="urn:microsoft.com/office/officeart/2005/8/layout/orgChart1"/>
    <dgm:cxn modelId="{63D1661C-269A-4A98-BDB6-FCC0DB0A17FB}" type="presParOf" srcId="{55FFAFF5-EB20-4FCA-8968-6F903A467719}" destId="{12D28294-90DB-4485-BF1E-B7F4008DA5F5}" srcOrd="1" destOrd="0" presId="urn:microsoft.com/office/officeart/2005/8/layout/orgChart1"/>
    <dgm:cxn modelId="{C7151895-97B8-4082-9D63-351BD2906117}" type="presParOf" srcId="{60A54E86-5330-4981-8042-9672F1B0D321}" destId="{69E8101F-E4F6-4975-B649-515C09E0DD25}" srcOrd="1" destOrd="0" presId="urn:microsoft.com/office/officeart/2005/8/layout/orgChart1"/>
    <dgm:cxn modelId="{98A0E8CA-991B-4E68-87F4-9419E5E42CE6}" type="presParOf" srcId="{60A54E86-5330-4981-8042-9672F1B0D321}" destId="{5948C081-5641-4491-93F9-4E9265A7B1D9}" srcOrd="2" destOrd="0" presId="urn:microsoft.com/office/officeart/2005/8/layout/orgChart1"/>
    <dgm:cxn modelId="{A5ECA405-B5D3-45D9-9997-D0BD316494C9}" type="presParOf" srcId="{1D3F480D-4733-4298-BF76-E8B963E0FECF}" destId="{AE3F3CA4-A0CB-44C8-A60B-A6BCEBF78092}" srcOrd="2" destOrd="0" presId="urn:microsoft.com/office/officeart/2005/8/layout/orgChart1"/>
    <dgm:cxn modelId="{8537B658-FC98-46A6-93C4-F5076B439611}" type="presParOf" srcId="{1D3F480D-4733-4298-BF76-E8B963E0FECF}" destId="{A1879233-BD69-4988-A980-F09C7365FF71}" srcOrd="3" destOrd="0" presId="urn:microsoft.com/office/officeart/2005/8/layout/orgChart1"/>
    <dgm:cxn modelId="{5F411E82-E4C5-45E2-9A24-0FCDFD7BAE40}" type="presParOf" srcId="{A1879233-BD69-4988-A980-F09C7365FF71}" destId="{AD8F09FB-4190-45CC-99D5-763F49009173}" srcOrd="0" destOrd="0" presId="urn:microsoft.com/office/officeart/2005/8/layout/orgChart1"/>
    <dgm:cxn modelId="{F11FD9F3-91B4-406B-9D19-B684418C9A31}" type="presParOf" srcId="{AD8F09FB-4190-45CC-99D5-763F49009173}" destId="{AFFD7DE0-9212-406E-B1A3-911F5383A1EF}" srcOrd="0" destOrd="0" presId="urn:microsoft.com/office/officeart/2005/8/layout/orgChart1"/>
    <dgm:cxn modelId="{84ECDDC2-A7BC-461A-AEAE-85EF0DAC44ED}" type="presParOf" srcId="{AD8F09FB-4190-45CC-99D5-763F49009173}" destId="{7A8EA637-476A-47D5-93E5-DFE6F46E9472}" srcOrd="1" destOrd="0" presId="urn:microsoft.com/office/officeart/2005/8/layout/orgChart1"/>
    <dgm:cxn modelId="{C4C8E890-AA7C-4355-8941-EC780DDDBB1C}" type="presParOf" srcId="{A1879233-BD69-4988-A980-F09C7365FF71}" destId="{E5C7A143-745C-4AD3-916C-89297EC3FB66}" srcOrd="1" destOrd="0" presId="urn:microsoft.com/office/officeart/2005/8/layout/orgChart1"/>
    <dgm:cxn modelId="{D0B2977F-B016-44CE-8CEA-B3B0C60A0A22}" type="presParOf" srcId="{A1879233-BD69-4988-A980-F09C7365FF71}" destId="{2641ADC1-66B7-440F-BE4F-B1C7C908C01B}" srcOrd="2" destOrd="0" presId="urn:microsoft.com/office/officeart/2005/8/layout/orgChart1"/>
    <dgm:cxn modelId="{C02786AB-A287-485F-AE20-473C0EB8B3BD}" type="presParOf" srcId="{1D3F480D-4733-4298-BF76-E8B963E0FECF}" destId="{ABB638B6-7B98-445A-A0D6-662D06C37499}" srcOrd="4" destOrd="0" presId="urn:microsoft.com/office/officeart/2005/8/layout/orgChart1"/>
    <dgm:cxn modelId="{93DFEAD7-04FA-48DC-A466-242C56B9AEEA}" type="presParOf" srcId="{1D3F480D-4733-4298-BF76-E8B963E0FECF}" destId="{00EE5280-F728-49B8-89AE-3A19E8C30A33}" srcOrd="5" destOrd="0" presId="urn:microsoft.com/office/officeart/2005/8/layout/orgChart1"/>
    <dgm:cxn modelId="{E7708145-F40D-4965-9B66-D1100B4E73DB}" type="presParOf" srcId="{00EE5280-F728-49B8-89AE-3A19E8C30A33}" destId="{E1663DB0-6667-4B83-8AB2-AAA36B3DB981}" srcOrd="0" destOrd="0" presId="urn:microsoft.com/office/officeart/2005/8/layout/orgChart1"/>
    <dgm:cxn modelId="{1742DC06-B101-4B79-BC02-017961B510F3}" type="presParOf" srcId="{E1663DB0-6667-4B83-8AB2-AAA36B3DB981}" destId="{67B677C0-335C-4BBB-8978-4559E5B8DF02}" srcOrd="0" destOrd="0" presId="urn:microsoft.com/office/officeart/2005/8/layout/orgChart1"/>
    <dgm:cxn modelId="{1D63D4B3-EBBA-4C2D-BB93-2287703BE479}" type="presParOf" srcId="{E1663DB0-6667-4B83-8AB2-AAA36B3DB981}" destId="{F001B5B5-413C-426B-ABF5-474922782B10}" srcOrd="1" destOrd="0" presId="urn:microsoft.com/office/officeart/2005/8/layout/orgChart1"/>
    <dgm:cxn modelId="{6E959D01-15E6-48DF-9527-C0422249753C}" type="presParOf" srcId="{00EE5280-F728-49B8-89AE-3A19E8C30A33}" destId="{6FEB78A2-9474-48D7-A6D0-405A51C1957C}" srcOrd="1" destOrd="0" presId="urn:microsoft.com/office/officeart/2005/8/layout/orgChart1"/>
    <dgm:cxn modelId="{E812E4D8-AA64-4147-8232-8C3AC5366C5C}" type="presParOf" srcId="{00EE5280-F728-49B8-89AE-3A19E8C30A33}" destId="{9BE62272-46E2-47A4-B20B-08672F323792}" srcOrd="2" destOrd="0" presId="urn:microsoft.com/office/officeart/2005/8/layout/orgChart1"/>
    <dgm:cxn modelId="{E509F373-50D2-40BE-957C-C6EAE832D40F}" type="presParOf" srcId="{CD1BBA66-C71A-462B-8725-18F08D68D5AD}" destId="{6E07ADD9-670B-4F8E-9D7E-C10399295700}" srcOrd="2" destOrd="0" presId="urn:microsoft.com/office/officeart/2005/8/layout/orgChart1"/>
    <dgm:cxn modelId="{45563237-3F91-4368-8FC0-4D8156211DFC}" type="presParOf" srcId="{538E33AD-8AC0-49FE-A29F-17B0B098F7F7}" destId="{413E32B2-A0E7-4444-9F5D-BF41348CFE8B}" srcOrd="8" destOrd="0" presId="urn:microsoft.com/office/officeart/2005/8/layout/orgChart1"/>
    <dgm:cxn modelId="{E3F7A36B-7EE0-403C-810A-414C8AD2DB5C}" type="presParOf" srcId="{538E33AD-8AC0-49FE-A29F-17B0B098F7F7}" destId="{9982B5DF-A4CC-4881-9A71-8DB68DF6F6CE}" srcOrd="9" destOrd="0" presId="urn:microsoft.com/office/officeart/2005/8/layout/orgChart1"/>
    <dgm:cxn modelId="{8C18D6F3-8AC3-4AD6-B273-8C9A7AAD7ECE}" type="presParOf" srcId="{9982B5DF-A4CC-4881-9A71-8DB68DF6F6CE}" destId="{3692A3C4-B9F2-49C4-99B6-7C762533A359}" srcOrd="0" destOrd="0" presId="urn:microsoft.com/office/officeart/2005/8/layout/orgChart1"/>
    <dgm:cxn modelId="{1A094C8D-39EF-455F-9231-E58229F85746}" type="presParOf" srcId="{3692A3C4-B9F2-49C4-99B6-7C762533A359}" destId="{1218FFEB-8133-4EB5-81E5-E15C979D111A}" srcOrd="0" destOrd="0" presId="urn:microsoft.com/office/officeart/2005/8/layout/orgChart1"/>
    <dgm:cxn modelId="{0C13B4F7-C0AE-4B61-927D-FF7F4B8DE3F9}" type="presParOf" srcId="{3692A3C4-B9F2-49C4-99B6-7C762533A359}" destId="{46493EA7-AD08-4636-8910-49537E7509F6}" srcOrd="1" destOrd="0" presId="urn:microsoft.com/office/officeart/2005/8/layout/orgChart1"/>
    <dgm:cxn modelId="{7ED1AF91-9D98-4677-ABF2-B066CBD106B1}" type="presParOf" srcId="{9982B5DF-A4CC-4881-9A71-8DB68DF6F6CE}" destId="{715001EB-8359-41B6-A2E9-8828EC9EA7E4}" srcOrd="1" destOrd="0" presId="urn:microsoft.com/office/officeart/2005/8/layout/orgChart1"/>
    <dgm:cxn modelId="{4020CD3D-04C7-41A2-9972-F6B72A9C44A0}" type="presParOf" srcId="{715001EB-8359-41B6-A2E9-8828EC9EA7E4}" destId="{C23A6841-3C70-4E21-B813-13BCDE58E9C9}" srcOrd="0" destOrd="0" presId="urn:microsoft.com/office/officeart/2005/8/layout/orgChart1"/>
    <dgm:cxn modelId="{45538B13-1296-4394-B61B-CE381060721F}" type="presParOf" srcId="{715001EB-8359-41B6-A2E9-8828EC9EA7E4}" destId="{62CA7928-DCA6-4E2E-B3E9-2572E7BCBB37}" srcOrd="1" destOrd="0" presId="urn:microsoft.com/office/officeart/2005/8/layout/orgChart1"/>
    <dgm:cxn modelId="{F10E0015-22BC-4127-9DE7-5149598C4242}" type="presParOf" srcId="{62CA7928-DCA6-4E2E-B3E9-2572E7BCBB37}" destId="{9D9DD065-56DF-4809-B2C8-9A89A70506F2}" srcOrd="0" destOrd="0" presId="urn:microsoft.com/office/officeart/2005/8/layout/orgChart1"/>
    <dgm:cxn modelId="{DE8EC300-97E5-4FB9-81D1-9CD652101F9F}" type="presParOf" srcId="{9D9DD065-56DF-4809-B2C8-9A89A70506F2}" destId="{C8BC8295-B0D8-4C17-BDC4-070C4E86E86D}" srcOrd="0" destOrd="0" presId="urn:microsoft.com/office/officeart/2005/8/layout/orgChart1"/>
    <dgm:cxn modelId="{4F154BF8-3FF9-46C9-A2E1-9A4CD43BB1F4}" type="presParOf" srcId="{9D9DD065-56DF-4809-B2C8-9A89A70506F2}" destId="{D2FD54F2-D569-446A-97E2-16BE5AEF173F}" srcOrd="1" destOrd="0" presId="urn:microsoft.com/office/officeart/2005/8/layout/orgChart1"/>
    <dgm:cxn modelId="{7CFC3676-74E8-4856-A99F-4D9352F111CD}" type="presParOf" srcId="{62CA7928-DCA6-4E2E-B3E9-2572E7BCBB37}" destId="{2892E363-C04F-464F-AF54-8780BDCD8088}" srcOrd="1" destOrd="0" presId="urn:microsoft.com/office/officeart/2005/8/layout/orgChart1"/>
    <dgm:cxn modelId="{27A8095D-1513-4DFF-906E-B65DA4ECA774}" type="presParOf" srcId="{62CA7928-DCA6-4E2E-B3E9-2572E7BCBB37}" destId="{B470DAC5-591C-4FFB-ABE1-DD5A5D724023}" srcOrd="2" destOrd="0" presId="urn:microsoft.com/office/officeart/2005/8/layout/orgChart1"/>
    <dgm:cxn modelId="{F2B59493-3053-4511-A310-4C724B04683D}" type="presParOf" srcId="{715001EB-8359-41B6-A2E9-8828EC9EA7E4}" destId="{1A78634E-C07F-442D-BBF8-52555BA880C9}" srcOrd="2" destOrd="0" presId="urn:microsoft.com/office/officeart/2005/8/layout/orgChart1"/>
    <dgm:cxn modelId="{963D243C-F5EA-4F33-AFB5-4A80B15B4158}" type="presParOf" srcId="{715001EB-8359-41B6-A2E9-8828EC9EA7E4}" destId="{CD723559-4518-4C27-8017-E778DECDA736}" srcOrd="3" destOrd="0" presId="urn:microsoft.com/office/officeart/2005/8/layout/orgChart1"/>
    <dgm:cxn modelId="{C831DB89-111F-4FB1-9D36-83CF5C4AF11E}" type="presParOf" srcId="{CD723559-4518-4C27-8017-E778DECDA736}" destId="{015D8F0A-1189-4676-9D9E-BC2CE6725EAD}" srcOrd="0" destOrd="0" presId="urn:microsoft.com/office/officeart/2005/8/layout/orgChart1"/>
    <dgm:cxn modelId="{2BF0C684-EAD4-4BAF-A602-88E44537F00E}" type="presParOf" srcId="{015D8F0A-1189-4676-9D9E-BC2CE6725EAD}" destId="{CCAA761C-F17F-4C6D-9219-3EB81428F702}" srcOrd="0" destOrd="0" presId="urn:microsoft.com/office/officeart/2005/8/layout/orgChart1"/>
    <dgm:cxn modelId="{1CA6CA50-20B0-4446-AFAE-5190C7D862E7}" type="presParOf" srcId="{015D8F0A-1189-4676-9D9E-BC2CE6725EAD}" destId="{133035B0-AE29-4DF5-99CF-2A10109E8459}" srcOrd="1" destOrd="0" presId="urn:microsoft.com/office/officeart/2005/8/layout/orgChart1"/>
    <dgm:cxn modelId="{22EA0F87-0555-4B70-BBFE-C75E6A0A30F0}" type="presParOf" srcId="{CD723559-4518-4C27-8017-E778DECDA736}" destId="{1C7962FF-5F0C-403C-B0F2-19B602E0EBB9}" srcOrd="1" destOrd="0" presId="urn:microsoft.com/office/officeart/2005/8/layout/orgChart1"/>
    <dgm:cxn modelId="{0CFAF35A-6830-49EA-9F06-3749CEE8955C}" type="presParOf" srcId="{CD723559-4518-4C27-8017-E778DECDA736}" destId="{7D9D087F-779A-4E87-A9A1-1E1279960C91}" srcOrd="2" destOrd="0" presId="urn:microsoft.com/office/officeart/2005/8/layout/orgChart1"/>
    <dgm:cxn modelId="{F6971BD4-8E5B-4176-94C2-DBE367267E22}" type="presParOf" srcId="{715001EB-8359-41B6-A2E9-8828EC9EA7E4}" destId="{5D57B7A9-353F-442B-A8E7-BCED4FFF2761}" srcOrd="4" destOrd="0" presId="urn:microsoft.com/office/officeart/2005/8/layout/orgChart1"/>
    <dgm:cxn modelId="{F5D36735-7924-48F8-A415-561F18C5D601}" type="presParOf" srcId="{715001EB-8359-41B6-A2E9-8828EC9EA7E4}" destId="{D41B96F6-3B9A-4FCD-9A20-D19AD35C8C5E}" srcOrd="5" destOrd="0" presId="urn:microsoft.com/office/officeart/2005/8/layout/orgChart1"/>
    <dgm:cxn modelId="{B5E5DC93-0678-4C62-B119-0E7DF4698F53}" type="presParOf" srcId="{D41B96F6-3B9A-4FCD-9A20-D19AD35C8C5E}" destId="{531F66F0-A4CD-46C6-996D-2E90A103CD70}" srcOrd="0" destOrd="0" presId="urn:microsoft.com/office/officeart/2005/8/layout/orgChart1"/>
    <dgm:cxn modelId="{2CC6477F-6D9B-4A24-8A13-902216B6C7DB}" type="presParOf" srcId="{531F66F0-A4CD-46C6-996D-2E90A103CD70}" destId="{DFC8FA50-A7A3-477B-BF0A-E82B056F90CD}" srcOrd="0" destOrd="0" presId="urn:microsoft.com/office/officeart/2005/8/layout/orgChart1"/>
    <dgm:cxn modelId="{0FF9AB85-A439-4943-8270-EC67F7F5DFCF}" type="presParOf" srcId="{531F66F0-A4CD-46C6-996D-2E90A103CD70}" destId="{9DC74B75-A8D5-4786-B814-EC7CEC6B46C5}" srcOrd="1" destOrd="0" presId="urn:microsoft.com/office/officeart/2005/8/layout/orgChart1"/>
    <dgm:cxn modelId="{9DDF4A03-129A-4787-A36B-6E6349CE3CB7}" type="presParOf" srcId="{D41B96F6-3B9A-4FCD-9A20-D19AD35C8C5E}" destId="{71F667B8-7C40-4B77-9F3B-65E5964F8AF2}" srcOrd="1" destOrd="0" presId="urn:microsoft.com/office/officeart/2005/8/layout/orgChart1"/>
    <dgm:cxn modelId="{AF828A82-E53D-43F2-A975-7BF194039AED}" type="presParOf" srcId="{D41B96F6-3B9A-4FCD-9A20-D19AD35C8C5E}" destId="{68B2DCE0-74F8-4B01-A7BB-36302DBDEAE9}" srcOrd="2" destOrd="0" presId="urn:microsoft.com/office/officeart/2005/8/layout/orgChart1"/>
    <dgm:cxn modelId="{6F6FEA2A-68FC-4DAA-9BF2-25C0A46F880C}" type="presParOf" srcId="{715001EB-8359-41B6-A2E9-8828EC9EA7E4}" destId="{A3CAD196-E010-4C78-89F1-F170A2848873}" srcOrd="6" destOrd="0" presId="urn:microsoft.com/office/officeart/2005/8/layout/orgChart1"/>
    <dgm:cxn modelId="{6564D026-5FA3-4711-B820-9B4E43B5EF3E}" type="presParOf" srcId="{715001EB-8359-41B6-A2E9-8828EC9EA7E4}" destId="{C8F33CF2-A27E-4C4D-BCF5-56645E487BB8}" srcOrd="7" destOrd="0" presId="urn:microsoft.com/office/officeart/2005/8/layout/orgChart1"/>
    <dgm:cxn modelId="{FEAE22E4-76C0-4DAA-B774-A768629217FF}" type="presParOf" srcId="{C8F33CF2-A27E-4C4D-BCF5-56645E487BB8}" destId="{8941EF5E-5156-4A4F-AC92-D60F3F2DBFE8}" srcOrd="0" destOrd="0" presId="urn:microsoft.com/office/officeart/2005/8/layout/orgChart1"/>
    <dgm:cxn modelId="{A8C93B9D-36D2-4A4D-9F5D-097EC236BAB3}" type="presParOf" srcId="{8941EF5E-5156-4A4F-AC92-D60F3F2DBFE8}" destId="{8EF72811-FBE0-49E6-9F2F-E38BE7B5DC2F}" srcOrd="0" destOrd="0" presId="urn:microsoft.com/office/officeart/2005/8/layout/orgChart1"/>
    <dgm:cxn modelId="{A46C61C0-1F19-4021-BBA3-0343C3FAA7D1}" type="presParOf" srcId="{8941EF5E-5156-4A4F-AC92-D60F3F2DBFE8}" destId="{66A916C5-0165-4353-A7C9-5F01963E9854}" srcOrd="1" destOrd="0" presId="urn:microsoft.com/office/officeart/2005/8/layout/orgChart1"/>
    <dgm:cxn modelId="{69844D95-FB93-49F7-8E2C-3B6AFFE350E1}" type="presParOf" srcId="{C8F33CF2-A27E-4C4D-BCF5-56645E487BB8}" destId="{EFEEBC4D-F7BB-4BCE-9CAA-E01F0965D4EC}" srcOrd="1" destOrd="0" presId="urn:microsoft.com/office/officeart/2005/8/layout/orgChart1"/>
    <dgm:cxn modelId="{487F756C-27C7-45B3-BBDC-E91A277A0EE9}" type="presParOf" srcId="{C8F33CF2-A27E-4C4D-BCF5-56645E487BB8}" destId="{2D318F22-DF5C-45FE-8B8C-8B30B7A45734}" srcOrd="2" destOrd="0" presId="urn:microsoft.com/office/officeart/2005/8/layout/orgChart1"/>
    <dgm:cxn modelId="{B71B61F9-6FDA-46EB-AAA8-4A4F109501D2}" type="presParOf" srcId="{715001EB-8359-41B6-A2E9-8828EC9EA7E4}" destId="{AF694A26-34A9-4311-AC5E-FC63C68E5C6C}" srcOrd="8" destOrd="0" presId="urn:microsoft.com/office/officeart/2005/8/layout/orgChart1"/>
    <dgm:cxn modelId="{BD10F928-A5C0-4EA3-9FF0-B5D999951A5B}" type="presParOf" srcId="{715001EB-8359-41B6-A2E9-8828EC9EA7E4}" destId="{CAD283DB-1934-4B0E-BAC2-E09E91AEE2BA}" srcOrd="9" destOrd="0" presId="urn:microsoft.com/office/officeart/2005/8/layout/orgChart1"/>
    <dgm:cxn modelId="{B85CE202-7FD1-4AD9-B870-EFF6D62F4472}" type="presParOf" srcId="{CAD283DB-1934-4B0E-BAC2-E09E91AEE2BA}" destId="{0FA5E800-09E4-4F8E-BF16-A7510F36A5F7}" srcOrd="0" destOrd="0" presId="urn:microsoft.com/office/officeart/2005/8/layout/orgChart1"/>
    <dgm:cxn modelId="{C11F5E98-22B7-474B-B4ED-4A9C5C50CCE8}" type="presParOf" srcId="{0FA5E800-09E4-4F8E-BF16-A7510F36A5F7}" destId="{87DD34D8-A138-435E-9388-E7C81FF3B8C7}" srcOrd="0" destOrd="0" presId="urn:microsoft.com/office/officeart/2005/8/layout/orgChart1"/>
    <dgm:cxn modelId="{2DB046CB-985E-4E8F-8FF4-395592A4B5D1}" type="presParOf" srcId="{0FA5E800-09E4-4F8E-BF16-A7510F36A5F7}" destId="{B1DAE3C7-88B9-4344-B763-446E3115DD31}" srcOrd="1" destOrd="0" presId="urn:microsoft.com/office/officeart/2005/8/layout/orgChart1"/>
    <dgm:cxn modelId="{DA1F9902-25F4-448E-BCE4-774FAB1F9F52}" type="presParOf" srcId="{CAD283DB-1934-4B0E-BAC2-E09E91AEE2BA}" destId="{82BD2468-EF76-4320-96C1-A4342A7F9DC8}" srcOrd="1" destOrd="0" presId="urn:microsoft.com/office/officeart/2005/8/layout/orgChart1"/>
    <dgm:cxn modelId="{6FD32E4F-9CC2-4D38-8D84-D82D6F19CAC0}" type="presParOf" srcId="{CAD283DB-1934-4B0E-BAC2-E09E91AEE2BA}" destId="{EC294D0C-E9F8-482A-AD11-64D8030D496B}" srcOrd="2" destOrd="0" presId="urn:microsoft.com/office/officeart/2005/8/layout/orgChart1"/>
    <dgm:cxn modelId="{CAB4EF92-9C49-4241-8CE2-B255124117D0}" type="presParOf" srcId="{9982B5DF-A4CC-4881-9A71-8DB68DF6F6CE}" destId="{8A1DCD59-9B2B-4703-9377-0684A50E71C9}" srcOrd="2" destOrd="0" presId="urn:microsoft.com/office/officeart/2005/8/layout/orgChart1"/>
    <dgm:cxn modelId="{5A90765A-D731-4099-AEB5-B3AE013A5776}" type="presParOf" srcId="{50F27B8B-AE25-4FC5-8361-BC7688B38FF6}" destId="{F2CF8004-FD75-4F95-B7CC-24288285310D}" srcOrd="2" destOrd="0" presId="urn:microsoft.com/office/officeart/2005/8/layout/orgChart1"/>
    <dgm:cxn modelId="{1F3EE73C-3ED2-4F52-A79F-78BAB6F77C6F}" type="presParOf" srcId="{F2CF8004-FD75-4F95-B7CC-24288285310D}" destId="{D65AC88C-5EE5-48F7-9E8C-C91FDF4C93A5}" srcOrd="0" destOrd="0" presId="urn:microsoft.com/office/officeart/2005/8/layout/orgChart1"/>
    <dgm:cxn modelId="{D56C0B13-8E3D-4387-9CB4-DA4D8F46EE19}" type="presParOf" srcId="{F2CF8004-FD75-4F95-B7CC-24288285310D}" destId="{DA10173F-C3F8-4966-99E2-DEFB85355643}" srcOrd="1" destOrd="0" presId="urn:microsoft.com/office/officeart/2005/8/layout/orgChart1"/>
    <dgm:cxn modelId="{259092D6-3E9C-4EB9-8914-9F29909E1833}" type="presParOf" srcId="{DA10173F-C3F8-4966-99E2-DEFB85355643}" destId="{2EDBF22C-7F6F-4058-9E34-A775DC2A17BB}" srcOrd="0" destOrd="0" presId="urn:microsoft.com/office/officeart/2005/8/layout/orgChart1"/>
    <dgm:cxn modelId="{3E8F2B01-7F66-4DBF-A671-38E0F95A508F}" type="presParOf" srcId="{2EDBF22C-7F6F-4058-9E34-A775DC2A17BB}" destId="{9390B8A6-4642-4BDB-AE69-40D88B04C6FB}" srcOrd="0" destOrd="0" presId="urn:microsoft.com/office/officeart/2005/8/layout/orgChart1"/>
    <dgm:cxn modelId="{6A4A4856-237B-4920-A7C3-605D67B2875A}" type="presParOf" srcId="{2EDBF22C-7F6F-4058-9E34-A775DC2A17BB}" destId="{7FACDD7F-FB0C-4955-BE49-7027E9FF1BB8}" srcOrd="1" destOrd="0" presId="urn:microsoft.com/office/officeart/2005/8/layout/orgChart1"/>
    <dgm:cxn modelId="{480215C1-D07A-40B7-AF44-8525F0695BB0}" type="presParOf" srcId="{DA10173F-C3F8-4966-99E2-DEFB85355643}" destId="{A08298AB-663C-43FB-A8EB-7379E2D55CE2}" srcOrd="1" destOrd="0" presId="urn:microsoft.com/office/officeart/2005/8/layout/orgChart1"/>
    <dgm:cxn modelId="{ED668FE0-8042-46D3-8C47-B00345602FD0}" type="presParOf" srcId="{DA10173F-C3F8-4966-99E2-DEFB85355643}" destId="{6DDE61D7-0798-4997-998F-DB52CC09BEAB}" srcOrd="2" destOrd="0" presId="urn:microsoft.com/office/officeart/2005/8/layout/orgChart1"/>
    <dgm:cxn modelId="{BCEB4DF5-3C65-464B-9FB9-671BC004A65D}" type="presParOf" srcId="{F2CF8004-FD75-4F95-B7CC-24288285310D}" destId="{7E2FA666-8AF4-4AAC-94ED-7FAC29A4D24E}" srcOrd="2" destOrd="0" presId="urn:microsoft.com/office/officeart/2005/8/layout/orgChart1"/>
    <dgm:cxn modelId="{314ACAB1-FD4C-41B9-8A4F-FAED73E90BB7}" type="presParOf" srcId="{F2CF8004-FD75-4F95-B7CC-24288285310D}" destId="{5D5283AF-0623-44E4-BE73-3D2774EE3437}" srcOrd="3" destOrd="0" presId="urn:microsoft.com/office/officeart/2005/8/layout/orgChart1"/>
    <dgm:cxn modelId="{C331822D-64D1-46F1-A945-8C435377FD4E}" type="presParOf" srcId="{5D5283AF-0623-44E4-BE73-3D2774EE3437}" destId="{B424A94F-89EA-4B15-A0F2-2928BEC4EDDD}" srcOrd="0" destOrd="0" presId="urn:microsoft.com/office/officeart/2005/8/layout/orgChart1"/>
    <dgm:cxn modelId="{405C4586-5FED-4C17-BC57-5C2230EC0993}" type="presParOf" srcId="{B424A94F-89EA-4B15-A0F2-2928BEC4EDDD}" destId="{E13336C0-3807-464A-AD28-8C3DD1FDEA01}" srcOrd="0" destOrd="0" presId="urn:microsoft.com/office/officeart/2005/8/layout/orgChart1"/>
    <dgm:cxn modelId="{B5356C71-C453-493A-A1A4-CBF19727775F}" type="presParOf" srcId="{B424A94F-89EA-4B15-A0F2-2928BEC4EDDD}" destId="{594B0E5A-48D3-4196-A61D-92038FB99839}" srcOrd="1" destOrd="0" presId="urn:microsoft.com/office/officeart/2005/8/layout/orgChart1"/>
    <dgm:cxn modelId="{20B9F3A9-BB36-4C78-85A8-DD50D1C07758}" type="presParOf" srcId="{5D5283AF-0623-44E4-BE73-3D2774EE3437}" destId="{1CB706DB-2D35-4532-A1F1-0FC06980CDCC}" srcOrd="1" destOrd="0" presId="urn:microsoft.com/office/officeart/2005/8/layout/orgChart1"/>
    <dgm:cxn modelId="{D933FE2D-3120-4492-AF8A-90B13DD3B108}" type="presParOf" srcId="{5D5283AF-0623-44E4-BE73-3D2774EE3437}" destId="{116C5774-E1FA-4879-9C39-0E6BD86440DA}" srcOrd="2" destOrd="0" presId="urn:microsoft.com/office/officeart/2005/8/layout/orgChart1"/>
    <dgm:cxn modelId="{59003DB0-A38B-437E-B39A-4C39C9660D50}" type="presParOf" srcId="{F2CF8004-FD75-4F95-B7CC-24288285310D}" destId="{F7B16A9B-24A0-4B60-BDD3-F1E29DE88D8E}" srcOrd="4" destOrd="0" presId="urn:microsoft.com/office/officeart/2005/8/layout/orgChart1"/>
    <dgm:cxn modelId="{623122A3-2D85-40A7-ACA2-C515865D09D6}" type="presParOf" srcId="{F2CF8004-FD75-4F95-B7CC-24288285310D}" destId="{9FEB5DB7-B709-4022-8F81-F13BCB4228BC}" srcOrd="5" destOrd="0" presId="urn:microsoft.com/office/officeart/2005/8/layout/orgChart1"/>
    <dgm:cxn modelId="{FBB691F0-AF30-4DBF-94AD-12451B11BBD4}" type="presParOf" srcId="{9FEB5DB7-B709-4022-8F81-F13BCB4228BC}" destId="{6D63D91F-2A13-43FB-92D7-C29320F458BD}" srcOrd="0" destOrd="0" presId="urn:microsoft.com/office/officeart/2005/8/layout/orgChart1"/>
    <dgm:cxn modelId="{5155D3DD-B06B-4B3C-AB26-A3C42CBD9E56}" type="presParOf" srcId="{6D63D91F-2A13-43FB-92D7-C29320F458BD}" destId="{29DBDB9F-B66E-4015-ADE6-B9074FB207B9}" srcOrd="0" destOrd="0" presId="urn:microsoft.com/office/officeart/2005/8/layout/orgChart1"/>
    <dgm:cxn modelId="{A5B294D4-A633-4283-9436-731ECFD9FA1A}" type="presParOf" srcId="{6D63D91F-2A13-43FB-92D7-C29320F458BD}" destId="{007384E0-2991-4815-B7C9-E662F388F25C}" srcOrd="1" destOrd="0" presId="urn:microsoft.com/office/officeart/2005/8/layout/orgChart1"/>
    <dgm:cxn modelId="{8FC906B0-6DE8-44A2-ADD6-C307393EF95C}" type="presParOf" srcId="{9FEB5DB7-B709-4022-8F81-F13BCB4228BC}" destId="{BBE1C0BB-0FA8-44B4-8E53-BDBD32FF60E3}" srcOrd="1" destOrd="0" presId="urn:microsoft.com/office/officeart/2005/8/layout/orgChart1"/>
    <dgm:cxn modelId="{C15DBEFC-5283-4E12-8D68-951A26932CB0}" type="presParOf" srcId="{9FEB5DB7-B709-4022-8F81-F13BCB4228BC}" destId="{8E3B2914-8E45-4521-8FBE-61975307C009}" srcOrd="2" destOrd="0" presId="urn:microsoft.com/office/officeart/2005/8/layout/orgChart1"/>
    <dgm:cxn modelId="{76CD8EA7-4319-4525-994B-70489464BE02}" type="presParOf" srcId="{F2CF8004-FD75-4F95-B7CC-24288285310D}" destId="{81531E44-779A-47CC-A6C4-011EA794D571}" srcOrd="6" destOrd="0" presId="urn:microsoft.com/office/officeart/2005/8/layout/orgChart1"/>
    <dgm:cxn modelId="{31C8FABE-08C5-4BEC-8EB5-6FA36D644557}" type="presParOf" srcId="{F2CF8004-FD75-4F95-B7CC-24288285310D}" destId="{DB9B1FB3-AB4D-458B-BDE0-06757AB5844D}" srcOrd="7" destOrd="0" presId="urn:microsoft.com/office/officeart/2005/8/layout/orgChart1"/>
    <dgm:cxn modelId="{0365206B-CBBA-4072-A790-2ED6066FC14B}" type="presParOf" srcId="{DB9B1FB3-AB4D-458B-BDE0-06757AB5844D}" destId="{5938E4C7-E8B1-467A-BE13-2383CE361948}" srcOrd="0" destOrd="0" presId="urn:microsoft.com/office/officeart/2005/8/layout/orgChart1"/>
    <dgm:cxn modelId="{16D038E8-D29C-414E-83CB-F744648E8890}" type="presParOf" srcId="{5938E4C7-E8B1-467A-BE13-2383CE361948}" destId="{6E017EE1-8579-4FE8-A441-55F96818FB4F}" srcOrd="0" destOrd="0" presId="urn:microsoft.com/office/officeart/2005/8/layout/orgChart1"/>
    <dgm:cxn modelId="{83EFA1AC-CFEB-4558-9C50-ABC050A19640}" type="presParOf" srcId="{5938E4C7-E8B1-467A-BE13-2383CE361948}" destId="{CEE3D28B-4398-4DAD-BF13-E267CBF0FB0A}" srcOrd="1" destOrd="0" presId="urn:microsoft.com/office/officeart/2005/8/layout/orgChart1"/>
    <dgm:cxn modelId="{FEF42961-5A3D-4201-955A-CB4DCAAB861D}" type="presParOf" srcId="{DB9B1FB3-AB4D-458B-BDE0-06757AB5844D}" destId="{9AA9AA30-938F-41B7-98C6-5D1D8995956D}" srcOrd="1" destOrd="0" presId="urn:microsoft.com/office/officeart/2005/8/layout/orgChart1"/>
    <dgm:cxn modelId="{A376696C-70F8-4010-B46C-89F94376EBD7}" type="presParOf" srcId="{DB9B1FB3-AB4D-458B-BDE0-06757AB5844D}" destId="{802E57D7-6E7B-48A7-8B92-B51BF6CEF0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20" name="19 Marcador de pie de página"/>
          <p:cNvSpPr>
            <a:spLocks noGrp="1"/>
          </p:cNvSpPr>
          <p:nvPr>
            <p:ph type="ftr" sz="quarter" idx="11"/>
          </p:nvPr>
        </p:nvSpPr>
        <p:spPr/>
        <p:txBody>
          <a:bodyPr/>
          <a:lstStyle>
            <a:extLst/>
          </a:lstStyle>
          <a:p>
            <a:endParaRPr lang="es-EC"/>
          </a:p>
        </p:txBody>
      </p:sp>
      <p:sp>
        <p:nvSpPr>
          <p:cNvPr id="10" name="9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F9C1B1E-399A-4AA3-A179-FE63490A6C2E}" type="datetimeFigureOut">
              <a:rPr lang="es-EC" smtClean="0"/>
              <a:t>22/05/2015</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AE12B1C2-A0DC-486C-BE2D-7941CF9F5A3A}" type="slidenum">
              <a:rPr lang="es-EC" smtClean="0"/>
              <a:t>‹Nº›</a:t>
            </a:fld>
            <a:endParaRPr lang="es-EC"/>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F9C1B1E-399A-4AA3-A179-FE63490A6C2E}" type="datetimeFigureOut">
              <a:rPr lang="es-EC" smtClean="0"/>
              <a:t>22/05/2015</a:t>
            </a:fld>
            <a:endParaRPr lang="es-EC"/>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C"/>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E12B1C2-A0DC-486C-BE2D-7941CF9F5A3A}" type="slidenum">
              <a:rPr lang="es-EC" smtClean="0"/>
              <a:t>‹Nº›</a:t>
            </a:fld>
            <a:endParaRPr lang="es-EC"/>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lano_distribucion_AAPP_2014-03-20.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BALANCE_HIDRAULICO__AGO-12_-_JUL-13%20FINAL.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CALCULOS%20BALANCE%20HIDRAULICO%20Y%20AGUA%20NO%20CONTABILIZADA%20AGOSTO2012%20-%20AGOSTO2013%20ULTIMA.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ESTRUCTURA%20ORGANIZACIONAL.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3073" y="1700808"/>
            <a:ext cx="7175351" cy="1793167"/>
          </a:xfrm>
        </p:spPr>
        <p:txBody>
          <a:bodyPr>
            <a:normAutofit fontScale="90000"/>
          </a:bodyPr>
          <a:lstStyle/>
          <a:p>
            <a:pPr marL="182880" indent="0" algn="ctr">
              <a:buNone/>
            </a:pPr>
            <a:r>
              <a:rPr lang="es-EC" sz="2000" b="1" dirty="0">
                <a:solidFill>
                  <a:schemeClr val="tx1"/>
                </a:solidFill>
                <a:effectLst/>
                <a:latin typeface="Times New Roman" panose="02020603050405020304" pitchFamily="18" charset="0"/>
                <a:cs typeface="Times New Roman" panose="02020603050405020304" pitchFamily="18" charset="0"/>
              </a:rPr>
              <a:t>TEMA</a:t>
            </a:r>
            <a:r>
              <a:rPr lang="es-EC" sz="2000" b="1" dirty="0" smtClean="0">
                <a:solidFill>
                  <a:schemeClr val="tx1"/>
                </a:solidFill>
                <a:effectLst/>
                <a:latin typeface="Times New Roman" panose="02020603050405020304" pitchFamily="18" charset="0"/>
                <a:cs typeface="Times New Roman" panose="02020603050405020304" pitchFamily="18" charset="0"/>
              </a:rPr>
              <a:t>:</a:t>
            </a:r>
            <a:br>
              <a:rPr lang="es-EC" sz="2000" b="1" dirty="0" smtClean="0">
                <a:solidFill>
                  <a:schemeClr val="tx1"/>
                </a:solidFill>
                <a:effectLst/>
                <a:latin typeface="Times New Roman" panose="02020603050405020304" pitchFamily="18" charset="0"/>
                <a:cs typeface="Times New Roman" panose="02020603050405020304" pitchFamily="18" charset="0"/>
              </a:rPr>
            </a:br>
            <a:r>
              <a:rPr lang="es-EC" sz="2000" b="1" dirty="0">
                <a:solidFill>
                  <a:schemeClr val="tx1"/>
                </a:solidFill>
                <a:effectLst/>
                <a:latin typeface="Times New Roman" panose="02020603050405020304" pitchFamily="18" charset="0"/>
                <a:cs typeface="Times New Roman" panose="02020603050405020304" pitchFamily="18" charset="0"/>
              </a:rPr>
              <a:t/>
            </a:r>
            <a:br>
              <a:rPr lang="es-EC" sz="2000" b="1" dirty="0">
                <a:solidFill>
                  <a:schemeClr val="tx1"/>
                </a:solidFill>
                <a:effectLst/>
                <a:latin typeface="Times New Roman" panose="02020603050405020304" pitchFamily="18" charset="0"/>
                <a:cs typeface="Times New Roman" panose="02020603050405020304" pitchFamily="18" charset="0"/>
              </a:rPr>
            </a:br>
            <a:r>
              <a:rPr lang="es-EC" sz="2400" b="1" dirty="0">
                <a:solidFill>
                  <a:schemeClr val="tx1"/>
                </a:solidFill>
                <a:effectLst/>
                <a:latin typeface="Times New Roman" panose="02020603050405020304" pitchFamily="18" charset="0"/>
                <a:cs typeface="Times New Roman" panose="02020603050405020304" pitchFamily="18" charset="0"/>
              </a:rPr>
              <a:t>“DIAGNÓSTICO, ANÁLISIS Y PROPUESTA DE UN SISTEMA ÓPTIMO DE GESTIÓN DEL MANEJO DEL AGUA POTABLE EN LA CIUDAD DE </a:t>
            </a:r>
            <a:r>
              <a:rPr lang="es-EC" sz="2400" b="1" dirty="0" smtClean="0">
                <a:solidFill>
                  <a:schemeClr val="tx1"/>
                </a:solidFill>
                <a:effectLst/>
                <a:latin typeface="Times New Roman" panose="02020603050405020304" pitchFamily="18" charset="0"/>
                <a:cs typeface="Times New Roman" panose="02020603050405020304" pitchFamily="18" charset="0"/>
              </a:rPr>
              <a:t>GUAYAQUIL”</a:t>
            </a:r>
            <a:endParaRPr lang="es-EC" sz="2400" b="1" dirty="0">
              <a:solidFill>
                <a:schemeClr val="tx1"/>
              </a:solidFill>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1"/>
          </p:nvPr>
        </p:nvSpPr>
        <p:spPr>
          <a:xfrm>
            <a:off x="1717129" y="3861048"/>
            <a:ext cx="6285082" cy="882119"/>
          </a:xfrm>
        </p:spPr>
        <p:txBody>
          <a:bodyPr>
            <a:normAutofit fontScale="25000" lnSpcReduction="20000"/>
          </a:bodyPr>
          <a:lstStyle/>
          <a:p>
            <a:pPr algn="ctr"/>
            <a:r>
              <a:rPr lang="es-EC" sz="8000" b="1" dirty="0">
                <a:solidFill>
                  <a:schemeClr val="tx1"/>
                </a:solidFill>
                <a:latin typeface="Times New Roman" panose="02020603050405020304" pitchFamily="18" charset="0"/>
                <a:cs typeface="Times New Roman" panose="02020603050405020304" pitchFamily="18" charset="0"/>
              </a:rPr>
              <a:t>ELABORADO POR</a:t>
            </a:r>
            <a:r>
              <a:rPr lang="es-EC" sz="8000" b="1" dirty="0" smtClean="0">
                <a:solidFill>
                  <a:schemeClr val="tx1"/>
                </a:solidFill>
                <a:latin typeface="Times New Roman" panose="02020603050405020304" pitchFamily="18" charset="0"/>
                <a:cs typeface="Times New Roman" panose="02020603050405020304" pitchFamily="18" charset="0"/>
              </a:rPr>
              <a:t>:</a:t>
            </a:r>
          </a:p>
          <a:p>
            <a:pPr algn="ctr"/>
            <a:endParaRPr lang="es-EC" sz="8000" dirty="0">
              <a:solidFill>
                <a:schemeClr val="tx1"/>
              </a:solidFill>
              <a:latin typeface="Times New Roman" panose="02020603050405020304" pitchFamily="18" charset="0"/>
              <a:cs typeface="Times New Roman" panose="02020603050405020304" pitchFamily="18" charset="0"/>
            </a:endParaRPr>
          </a:p>
          <a:p>
            <a:pPr algn="ctr"/>
            <a:r>
              <a:rPr lang="es-EC" sz="8000" b="1" dirty="0">
                <a:solidFill>
                  <a:schemeClr val="tx1"/>
                </a:solidFill>
                <a:latin typeface="Times New Roman" panose="02020603050405020304" pitchFamily="18" charset="0"/>
                <a:cs typeface="Times New Roman" panose="02020603050405020304" pitchFamily="18" charset="0"/>
              </a:rPr>
              <a:t>ING. VÍCTOR HUGO FERNÁNDEZ SOLEDISPA</a:t>
            </a:r>
            <a:endParaRPr lang="es-EC" sz="8000" dirty="0">
              <a:solidFill>
                <a:schemeClr val="tx1"/>
              </a:solidFill>
              <a:latin typeface="Times New Roman" panose="02020603050405020304" pitchFamily="18" charset="0"/>
              <a:cs typeface="Times New Roman" panose="02020603050405020304" pitchFamily="18" charset="0"/>
            </a:endParaRPr>
          </a:p>
          <a:p>
            <a:pPr algn="ctr"/>
            <a:endParaRPr lang="en-US" sz="8000" b="1" dirty="0" smtClean="0">
              <a:solidFill>
                <a:schemeClr val="tx1"/>
              </a:solidFill>
              <a:latin typeface="Times New Roman" panose="02020603050405020304" pitchFamily="18" charset="0"/>
              <a:cs typeface="Times New Roman" panose="02020603050405020304" pitchFamily="18" charset="0"/>
            </a:endParaRPr>
          </a:p>
          <a:p>
            <a:pPr algn="ctr"/>
            <a:r>
              <a:rPr lang="en-US" sz="8000" b="1" dirty="0" smtClean="0">
                <a:solidFill>
                  <a:schemeClr val="tx1"/>
                </a:solidFill>
                <a:latin typeface="Times New Roman" panose="02020603050405020304" pitchFamily="18" charset="0"/>
                <a:cs typeface="Times New Roman" panose="02020603050405020304" pitchFamily="18" charset="0"/>
              </a:rPr>
              <a:t>TUTOR</a:t>
            </a:r>
            <a:r>
              <a:rPr lang="en-US" sz="8000" b="1" dirty="0">
                <a:solidFill>
                  <a:schemeClr val="tx1"/>
                </a:solidFill>
                <a:latin typeface="Times New Roman" panose="02020603050405020304" pitchFamily="18" charset="0"/>
                <a:cs typeface="Times New Roman" panose="02020603050405020304" pitchFamily="18" charset="0"/>
              </a:rPr>
              <a:t>:</a:t>
            </a:r>
            <a:endParaRPr lang="es-EC" sz="8000" dirty="0">
              <a:solidFill>
                <a:schemeClr val="tx1"/>
              </a:solidFill>
              <a:latin typeface="Times New Roman" panose="02020603050405020304" pitchFamily="18" charset="0"/>
              <a:cs typeface="Times New Roman" panose="02020603050405020304" pitchFamily="18" charset="0"/>
            </a:endParaRPr>
          </a:p>
          <a:p>
            <a:pPr algn="ctr"/>
            <a:r>
              <a:rPr lang="en-US" sz="8000" b="1" dirty="0">
                <a:solidFill>
                  <a:schemeClr val="tx1"/>
                </a:solidFill>
                <a:latin typeface="Times New Roman" panose="02020603050405020304" pitchFamily="18" charset="0"/>
                <a:cs typeface="Times New Roman" panose="02020603050405020304" pitchFamily="18" charset="0"/>
              </a:rPr>
              <a:t>ING. WASHINGTON SANDOVAL E., PhD</a:t>
            </a:r>
            <a:r>
              <a:rPr lang="en-US" sz="8000" b="1" dirty="0" smtClean="0">
                <a:solidFill>
                  <a:schemeClr val="tx1"/>
                </a:solidFill>
                <a:latin typeface="Times New Roman" panose="02020603050405020304" pitchFamily="18" charset="0"/>
                <a:cs typeface="Times New Roman" panose="02020603050405020304" pitchFamily="18" charset="0"/>
              </a:rPr>
              <a:t>.</a:t>
            </a:r>
          </a:p>
          <a:p>
            <a:pPr algn="ctr"/>
            <a:endParaRPr lang="en-US" sz="8000" b="1" dirty="0">
              <a:solidFill>
                <a:schemeClr val="tx1"/>
              </a:solidFill>
              <a:latin typeface="Times New Roman" panose="02020603050405020304" pitchFamily="18" charset="0"/>
              <a:cs typeface="Times New Roman" panose="02020603050405020304" pitchFamily="18" charset="0"/>
            </a:endParaRPr>
          </a:p>
          <a:p>
            <a:pPr algn="ctr"/>
            <a:r>
              <a:rPr lang="en-US" sz="8000" b="1" dirty="0" smtClean="0">
                <a:solidFill>
                  <a:schemeClr val="tx1"/>
                </a:solidFill>
                <a:latin typeface="Times New Roman" panose="02020603050405020304" pitchFamily="18" charset="0"/>
                <a:cs typeface="Times New Roman" panose="02020603050405020304" pitchFamily="18" charset="0"/>
              </a:rPr>
              <a:t>MAYO 2015</a:t>
            </a:r>
            <a:endParaRPr lang="es-EC" sz="8000" dirty="0">
              <a:solidFill>
                <a:schemeClr val="tx1"/>
              </a:solidFill>
              <a:latin typeface="Times New Roman" panose="02020603050405020304" pitchFamily="18" charset="0"/>
              <a:cs typeface="Times New Roman" panose="02020603050405020304" pitchFamily="18" charset="0"/>
            </a:endParaRPr>
          </a:p>
          <a:p>
            <a:pPr algn="ctr"/>
            <a:endParaRPr lang="es-EC" dirty="0">
              <a:solidFill>
                <a:schemeClr val="tx1"/>
              </a:solidFill>
            </a:endParaRPr>
          </a:p>
        </p:txBody>
      </p:sp>
      <p:pic>
        <p:nvPicPr>
          <p:cNvPr id="4" name="3 Imagen" descr="H:\UDE\Logo\UFA.jpg"/>
          <p:cNvPicPr/>
          <p:nvPr/>
        </p:nvPicPr>
        <p:blipFill>
          <a:blip r:embed="rId2">
            <a:extLst>
              <a:ext uri="{28A0092B-C50C-407E-A947-70E740481C1C}">
                <a14:useLocalDpi xmlns:a14="http://schemas.microsoft.com/office/drawing/2010/main" val="0"/>
              </a:ext>
            </a:extLst>
          </a:blip>
          <a:srcRect/>
          <a:stretch>
            <a:fillRect/>
          </a:stretch>
        </p:blipFill>
        <p:spPr bwMode="auto">
          <a:xfrm>
            <a:off x="2437209" y="260648"/>
            <a:ext cx="5040560" cy="1080120"/>
          </a:xfrm>
          <a:prstGeom prst="rect">
            <a:avLst/>
          </a:prstGeom>
          <a:noFill/>
          <a:ln>
            <a:noFill/>
          </a:ln>
        </p:spPr>
      </p:pic>
    </p:spTree>
    <p:extLst>
      <p:ext uri="{BB962C8B-B14F-4D97-AF65-F5344CB8AC3E}">
        <p14:creationId xmlns:p14="http://schemas.microsoft.com/office/powerpoint/2010/main" val="1358331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FUNDAMENTO HISTÓRICO DE LA SECTORIZACIÓN HIDRÁULICA </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6" t="13629" r="1834" b="9778"/>
          <a:stretch/>
        </p:blipFill>
        <p:spPr bwMode="auto">
          <a:xfrm>
            <a:off x="1115616" y="1967250"/>
            <a:ext cx="7829413" cy="353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Elipse">
            <a:hlinkClick r:id="rId3" action="ppaction://hlinkfile"/>
          </p:cNvPr>
          <p:cNvSpPr/>
          <p:nvPr/>
        </p:nvSpPr>
        <p:spPr>
          <a:xfrm>
            <a:off x="5051881" y="5877272"/>
            <a:ext cx="386314"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3064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fontScale="90000"/>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ANÁLISIS DE LA INVESTIGACIÓN </a:t>
            </a:r>
            <a:br>
              <a:rPr lang="es-ES" sz="2500" b="1" dirty="0">
                <a:solidFill>
                  <a:schemeClr val="tx1"/>
                </a:solidFill>
                <a:effectLst/>
                <a:latin typeface="Times New Roman" panose="02020603050405020304" pitchFamily="18" charset="0"/>
                <a:cs typeface="Times New Roman" panose="02020603050405020304" pitchFamily="18" charset="0"/>
              </a:rPr>
            </a:br>
            <a:r>
              <a:rPr lang="es-ES" sz="2500" b="1" dirty="0" smtClean="0">
                <a:solidFill>
                  <a:schemeClr val="tx1"/>
                </a:solidFill>
                <a:effectLst/>
                <a:latin typeface="Times New Roman" panose="02020603050405020304" pitchFamily="18" charset="0"/>
                <a:cs typeface="Times New Roman" panose="02020603050405020304" pitchFamily="18" charset="0"/>
              </a:rPr>
              <a:t/>
            </a:r>
            <a:br>
              <a:rPr lang="es-ES" sz="2500" b="1" dirty="0" smtClean="0">
                <a:solidFill>
                  <a:schemeClr val="tx1"/>
                </a:solidFill>
                <a:effectLst/>
                <a:latin typeface="Times New Roman" panose="02020603050405020304" pitchFamily="18" charset="0"/>
                <a:cs typeface="Times New Roman" panose="02020603050405020304" pitchFamily="18" charset="0"/>
              </a:rPr>
            </a:br>
            <a:r>
              <a:rPr lang="es-EC" sz="2500" b="1" dirty="0" smtClean="0">
                <a:solidFill>
                  <a:schemeClr val="tx1"/>
                </a:solidFill>
                <a:effectLst/>
                <a:latin typeface="Times New Roman" panose="02020603050405020304" pitchFamily="18" charset="0"/>
                <a:cs typeface="Times New Roman" panose="02020603050405020304" pitchFamily="18" charset="0"/>
              </a:rPr>
              <a:t>INFRAESTRUCTURA </a:t>
            </a:r>
            <a:r>
              <a:rPr lang="es-EC" sz="2500" b="1" dirty="0">
                <a:solidFill>
                  <a:schemeClr val="tx1"/>
                </a:solidFill>
                <a:effectLst/>
                <a:latin typeface="Times New Roman" panose="02020603050405020304" pitchFamily="18" charset="0"/>
                <a:cs typeface="Times New Roman" panose="02020603050405020304" pitchFamily="18" charset="0"/>
              </a:rPr>
              <a:t>ORGANIZACIONAL </a:t>
            </a:r>
          </a:p>
        </p:txBody>
      </p:sp>
      <p:graphicFrame>
        <p:nvGraphicFramePr>
          <p:cNvPr id="4" name="3 Diagrama"/>
          <p:cNvGraphicFramePr/>
          <p:nvPr>
            <p:extLst>
              <p:ext uri="{D42A27DB-BD31-4B8C-83A1-F6EECF244321}">
                <p14:modId xmlns:p14="http://schemas.microsoft.com/office/powerpoint/2010/main" val="1102871280"/>
              </p:ext>
            </p:extLst>
          </p:nvPr>
        </p:nvGraphicFramePr>
        <p:xfrm>
          <a:off x="323528" y="1556792"/>
          <a:ext cx="85852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2711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8640"/>
            <a:ext cx="7498080" cy="562074"/>
          </a:xfrm>
        </p:spPr>
        <p:txBody>
          <a:bodyPr anchor="ctr">
            <a:normAutofit fontScale="90000"/>
          </a:bodyPr>
          <a:lstStyle/>
          <a:p>
            <a:pPr marL="182880" algn="ctr"/>
            <a:r>
              <a:rPr lang="es-EC" sz="2500" b="1" dirty="0">
                <a:solidFill>
                  <a:schemeClr val="tx1"/>
                </a:solidFill>
                <a:effectLst/>
                <a:latin typeface="Times New Roman" panose="02020603050405020304" pitchFamily="18" charset="0"/>
                <a:cs typeface="Times New Roman" panose="02020603050405020304" pitchFamily="18" charset="0"/>
              </a:rPr>
              <a:t>MEJORA EN LA EFICIENCIA DE GESTIÓN   </a:t>
            </a:r>
            <a:br>
              <a:rPr lang="es-EC" sz="2500" b="1" dirty="0">
                <a:solidFill>
                  <a:schemeClr val="tx1"/>
                </a:solidFill>
                <a:effectLst/>
                <a:latin typeface="Times New Roman" panose="02020603050405020304" pitchFamily="18" charset="0"/>
                <a:cs typeface="Times New Roman" panose="02020603050405020304" pitchFamily="18" charset="0"/>
              </a:rPr>
            </a:b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115616" y="692696"/>
            <a:ext cx="7776864" cy="5688632"/>
          </a:xfrm>
        </p:spPr>
        <p:txBody>
          <a:bodyPr>
            <a:normAutofit fontScale="77500" lnSpcReduction="20000"/>
          </a:bodyPr>
          <a:lstStyle/>
          <a:p>
            <a:pPr marL="82296" indent="0" algn="just">
              <a:buNone/>
            </a:pPr>
            <a:r>
              <a:rPr lang="es-ES" dirty="0">
                <a:latin typeface="Times New Roman" panose="02020603050405020304" pitchFamily="18" charset="0"/>
                <a:cs typeface="Times New Roman" panose="02020603050405020304" pitchFamily="18" charset="0"/>
              </a:rPr>
              <a:t>El modelo propuesto de estrategias económicas, sociales y de inversión para optimizar la gestión del agua potable en Guayaquil se divide en tres partes y que en el desarrollo de la estructura de la propuesta se los analizará</a:t>
            </a:r>
            <a:r>
              <a:rPr lang="es-ES" dirty="0" smtClean="0">
                <a:latin typeface="Times New Roman" panose="02020603050405020304" pitchFamily="18" charset="0"/>
                <a:cs typeface="Times New Roman" panose="02020603050405020304" pitchFamily="18" charset="0"/>
              </a:rPr>
              <a:t>:</a:t>
            </a:r>
          </a:p>
          <a:p>
            <a:pPr marL="82296" indent="0" algn="just">
              <a:buNone/>
            </a:pPr>
            <a:endParaRPr lang="es-EC" dirty="0">
              <a:latin typeface="Times New Roman" panose="02020603050405020304" pitchFamily="18" charset="0"/>
              <a:cs typeface="Times New Roman" panose="02020603050405020304" pitchFamily="18" charset="0"/>
            </a:endParaRPr>
          </a:p>
          <a:p>
            <a:pPr algn="just"/>
            <a:r>
              <a:rPr lang="es-ES" b="1" dirty="0">
                <a:latin typeface="Times New Roman" panose="02020603050405020304" pitchFamily="18" charset="0"/>
                <a:cs typeface="Times New Roman" panose="02020603050405020304" pitchFamily="18" charset="0"/>
              </a:rPr>
              <a:t>Primero:</a:t>
            </a:r>
            <a:r>
              <a:rPr lang="es-ES" dirty="0">
                <a:latin typeface="Times New Roman" panose="02020603050405020304" pitchFamily="18" charset="0"/>
                <a:cs typeface="Times New Roman" panose="02020603050405020304" pitchFamily="18" charset="0"/>
              </a:rPr>
              <a:t> Sistema de administración de las zonas de redes en función de la criticidad de presiones, calidad y abastecimiento. En el que se presentó una estructura operativa para el manejo del sistema de agua potable en tres zonas; zona critica (áreas con mayor índices de baja presión, mala calidad y desabastecimiento), zona No critica (sectores más óptimos) y zona media (áreas con un nivel de servicio aceptable).</a:t>
            </a:r>
            <a:endParaRPr lang="es-EC" dirty="0">
              <a:latin typeface="Times New Roman" panose="02020603050405020304" pitchFamily="18" charset="0"/>
              <a:cs typeface="Times New Roman" panose="02020603050405020304" pitchFamily="18" charset="0"/>
            </a:endParaRPr>
          </a:p>
          <a:p>
            <a:pPr algn="just"/>
            <a:r>
              <a:rPr lang="es-ES" b="1" dirty="0">
                <a:latin typeface="Times New Roman" panose="02020603050405020304" pitchFamily="18" charset="0"/>
                <a:cs typeface="Times New Roman" panose="02020603050405020304" pitchFamily="18" charset="0"/>
              </a:rPr>
              <a:t>Segundo:</a:t>
            </a:r>
            <a:r>
              <a:rPr lang="es-ES" dirty="0">
                <a:latin typeface="Times New Roman" panose="02020603050405020304" pitchFamily="18" charset="0"/>
                <a:cs typeface="Times New Roman" panose="02020603050405020304" pitchFamily="18" charset="0"/>
              </a:rPr>
              <a:t> plan de medición, determinación y recuperación de pérdidas.</a:t>
            </a:r>
            <a:endParaRPr lang="es-EC" dirty="0">
              <a:latin typeface="Times New Roman" panose="02020603050405020304" pitchFamily="18" charset="0"/>
              <a:cs typeface="Times New Roman" panose="02020603050405020304" pitchFamily="18" charset="0"/>
            </a:endParaRPr>
          </a:p>
          <a:p>
            <a:pPr algn="just"/>
            <a:r>
              <a:rPr lang="es-ES" b="1" dirty="0">
                <a:latin typeface="Times New Roman" panose="02020603050405020304" pitchFamily="18" charset="0"/>
                <a:cs typeface="Times New Roman" panose="02020603050405020304" pitchFamily="18" charset="0"/>
              </a:rPr>
              <a:t>Tercero:</a:t>
            </a:r>
            <a:r>
              <a:rPr lang="es-ES" dirty="0">
                <a:latin typeface="Times New Roman" panose="02020603050405020304" pitchFamily="18" charset="0"/>
                <a:cs typeface="Times New Roman" panose="02020603050405020304" pitchFamily="18" charset="0"/>
              </a:rPr>
              <a:t> plan de renovación integral de redes en zonas críticas. </a:t>
            </a:r>
            <a:endParaRPr lang="es-EC"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4032558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ANÁLISIS DE PERDIDAS EN EL SISTEMA DE AGUA POTABLE </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115616" y="1447800"/>
            <a:ext cx="7848872" cy="2917304"/>
          </a:xfrm>
        </p:spPr>
        <p:txBody>
          <a:bodyPr>
            <a:normAutofit fontScale="70000" lnSpcReduction="20000"/>
          </a:bodyPr>
          <a:lstStyle/>
          <a:p>
            <a:pPr marL="82296" indent="0" algn="just">
              <a:buNone/>
            </a:pPr>
            <a:r>
              <a:rPr lang="es-EC" dirty="0">
                <a:latin typeface="Times New Roman" panose="02020603050405020304" pitchFamily="18" charset="0"/>
                <a:cs typeface="Times New Roman" panose="02020603050405020304" pitchFamily="18" charset="0"/>
              </a:rPr>
              <a:t>Guayaquil tiene una cobertura del 99% de agua potable. A pesar del asentamiento masivo que ha tenido en las últimas décadas, la Concesionaria ha podido dotar de agua potable por tubería a estos sectores nuevo con gran cantidad de usuarios (alrededor de 100.000) en Flor de Bastión, Sergio Toral, etc.</a:t>
            </a:r>
          </a:p>
          <a:p>
            <a:pPr marL="82296" indent="0" algn="just">
              <a:buNone/>
            </a:pPr>
            <a:r>
              <a:rPr lang="es-EC" dirty="0">
                <a:latin typeface="Times New Roman" panose="02020603050405020304" pitchFamily="18" charset="0"/>
                <a:cs typeface="Times New Roman" panose="02020603050405020304" pitchFamily="18" charset="0"/>
              </a:rPr>
              <a:t>Guayaquil, está dividido en área urbana y rural, las parroquias urbanas la conforman los asentamientos que se encuentran a lo largo de vía a la costa como </a:t>
            </a:r>
            <a:r>
              <a:rPr lang="es-EC" dirty="0" err="1">
                <a:latin typeface="Times New Roman" panose="02020603050405020304" pitchFamily="18" charset="0"/>
                <a:cs typeface="Times New Roman" panose="02020603050405020304" pitchFamily="18" charset="0"/>
              </a:rPr>
              <a:t>Chongón</a:t>
            </a:r>
            <a:r>
              <a:rPr lang="es-EC" dirty="0">
                <a:latin typeface="Times New Roman" panose="02020603050405020304" pitchFamily="18" charset="0"/>
                <a:cs typeface="Times New Roman" panose="02020603050405020304" pitchFamily="18" charset="0"/>
              </a:rPr>
              <a:t>, San Isidro, Sábana Grande, Cerecita, Juan Gómez Rendón “Progreso” que en su gran mayoría se abastecen a través de la red que pasa por la vía en mención.</a:t>
            </a:r>
          </a:p>
          <a:p>
            <a:endParaRPr lang="es-EC"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166" t="10370" r="22250" b="5926"/>
          <a:stretch/>
        </p:blipFill>
        <p:spPr bwMode="auto">
          <a:xfrm>
            <a:off x="3491880" y="4338383"/>
            <a:ext cx="3312368" cy="234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lecha a la derecha con bandas">
            <a:hlinkClick r:id="rId3" action="ppaction://hlinkfile"/>
          </p:cNvPr>
          <p:cNvSpPr/>
          <p:nvPr/>
        </p:nvSpPr>
        <p:spPr>
          <a:xfrm>
            <a:off x="7092280" y="5301208"/>
            <a:ext cx="504056" cy="504056"/>
          </a:xfrm>
          <a:prstGeom prst="strip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18986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182880" algn="ctr"/>
            <a:r>
              <a:rPr lang="es-EC" sz="2500" b="1" dirty="0">
                <a:solidFill>
                  <a:schemeClr val="tx1"/>
                </a:solidFill>
                <a:effectLst/>
                <a:latin typeface="Times New Roman" panose="02020603050405020304" pitchFamily="18" charset="0"/>
                <a:cs typeface="Times New Roman" panose="02020603050405020304" pitchFamily="18" charset="0"/>
              </a:rPr>
              <a:t>ANÁLISIS DE PÉRDIDAS POR DISTRITOS </a:t>
            </a:r>
          </a:p>
        </p:txBody>
      </p:sp>
      <p:sp>
        <p:nvSpPr>
          <p:cNvPr id="3" name="2 Marcador de contenido"/>
          <p:cNvSpPr>
            <a:spLocks noGrp="1"/>
          </p:cNvSpPr>
          <p:nvPr>
            <p:ph idx="1"/>
          </p:nvPr>
        </p:nvSpPr>
        <p:spPr>
          <a:xfrm>
            <a:off x="1187624" y="1268760"/>
            <a:ext cx="7776864" cy="2027312"/>
          </a:xfrm>
        </p:spPr>
        <p:txBody>
          <a:bodyPr>
            <a:normAutofit fontScale="70000" lnSpcReduction="20000"/>
          </a:bodyPr>
          <a:lstStyle/>
          <a:p>
            <a:pPr marL="82296" indent="0" algn="just">
              <a:buNone/>
            </a:pPr>
            <a:r>
              <a:rPr lang="es-EC" dirty="0"/>
              <a:t>A fin de realizar un diagnóstico del sistema hidráulico de  la ciudad de Guayaquil, primero es necesario conocer las características del Sistema de Agua Potable, razón por el cual se realizó una evaluación completa del manejo actual del sistema de agua potable, detallando datos importantes y relevantes sobre la base de la información existente de la empresa que presta el servicio</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33" t="28445" r="26833" b="14667"/>
          <a:stretch/>
        </p:blipFill>
        <p:spPr bwMode="auto">
          <a:xfrm>
            <a:off x="2699792" y="3068960"/>
            <a:ext cx="4636512" cy="320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601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DETERMINACIÓN DE LAS ZONAS CRÍTICAS, NO CRÍTICAS Y MEDIA </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435608" y="1447800"/>
            <a:ext cx="7240848" cy="1909192"/>
          </a:xfrm>
        </p:spPr>
        <p:txBody>
          <a:bodyPr>
            <a:normAutofit fontScale="62500" lnSpcReduction="20000"/>
          </a:bodyPr>
          <a:lstStyle/>
          <a:p>
            <a:pPr marL="82296" indent="0">
              <a:buNone/>
            </a:pPr>
            <a:r>
              <a:rPr lang="es-ES" dirty="0"/>
              <a:t>Para llegar a la determinación de la criticidad, los criterios a evaluar son los siguientes</a:t>
            </a:r>
            <a:r>
              <a:rPr lang="es-ES" dirty="0" smtClean="0"/>
              <a:t>:</a:t>
            </a:r>
          </a:p>
          <a:p>
            <a:pPr marL="82296" indent="0">
              <a:buNone/>
            </a:pPr>
            <a:endParaRPr lang="es-EC" dirty="0"/>
          </a:p>
          <a:p>
            <a:pPr lvl="0"/>
            <a:r>
              <a:rPr lang="es-ES" dirty="0"/>
              <a:t>Caudales de </a:t>
            </a:r>
            <a:r>
              <a:rPr lang="es-ES" dirty="0" smtClean="0"/>
              <a:t>perdidas</a:t>
            </a:r>
          </a:p>
          <a:p>
            <a:pPr lvl="0"/>
            <a:r>
              <a:rPr lang="es-ES" dirty="0" smtClean="0"/>
              <a:t>Reclamos </a:t>
            </a:r>
            <a:r>
              <a:rPr lang="es-ES" dirty="0"/>
              <a:t>de baja presión y mala de calidad del agua </a:t>
            </a:r>
            <a:endParaRPr lang="es-ES" dirty="0" smtClean="0"/>
          </a:p>
          <a:p>
            <a:pPr lvl="0"/>
            <a:r>
              <a:rPr lang="es-ES" dirty="0" smtClean="0"/>
              <a:t>Encuesta </a:t>
            </a:r>
            <a:endParaRPr lang="es-EC" dirty="0"/>
          </a:p>
          <a:p>
            <a:endParaRPr lang="es-EC" dirty="0"/>
          </a:p>
        </p:txBody>
      </p:sp>
      <p:sp>
        <p:nvSpPr>
          <p:cNvPr id="4" name="1 Título"/>
          <p:cNvSpPr txBox="1">
            <a:spLocks/>
          </p:cNvSpPr>
          <p:nvPr/>
        </p:nvSpPr>
        <p:spPr>
          <a:xfrm>
            <a:off x="1331640" y="3212976"/>
            <a:ext cx="7498080" cy="1143000"/>
          </a:xfrm>
          <a:prstGeom prst="rect">
            <a:avLst/>
          </a:prstGeom>
        </p:spPr>
        <p:txBody>
          <a:bodyPr anchor="ctr">
            <a:normAutofit/>
          </a:bodyPr>
          <a:lstStyle>
            <a:lvl1pPr marL="182880" algn="ctr">
              <a:spcBef>
                <a:spcPct val="0"/>
              </a:spcBef>
              <a:buNone/>
              <a:defRPr kumimoji="0" sz="2500" b="1">
                <a:effectLst/>
                <a:latin typeface="Times New Roman" panose="02020603050405020304" pitchFamily="18" charset="0"/>
                <a:ea typeface="+mj-ea"/>
                <a:cs typeface="Times New Roman" panose="02020603050405020304" pitchFamily="18" charset="0"/>
              </a:defRPr>
            </a:lvl1pPr>
            <a:extLst/>
          </a:lstStyle>
          <a:p>
            <a:pPr algn="l"/>
            <a:r>
              <a:rPr lang="es-ES" dirty="0"/>
              <a:t>CAUDALES DE PÉRDIDAS</a:t>
            </a:r>
            <a:endParaRPr lang="es-EC" dirty="0"/>
          </a:p>
        </p:txBody>
      </p:sp>
      <p:sp>
        <p:nvSpPr>
          <p:cNvPr id="5" name="4 Más">
            <a:hlinkClick r:id="rId2" action="ppaction://hlinkfile"/>
          </p:cNvPr>
          <p:cNvSpPr/>
          <p:nvPr/>
        </p:nvSpPr>
        <p:spPr>
          <a:xfrm>
            <a:off x="4576624" y="4653136"/>
            <a:ext cx="1008112" cy="57606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857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580392875"/>
              </p:ext>
            </p:extLst>
          </p:nvPr>
        </p:nvGraphicFramePr>
        <p:xfrm>
          <a:off x="971600" y="1268760"/>
          <a:ext cx="1800200" cy="2120646"/>
        </p:xfrm>
        <a:graphic>
          <a:graphicData uri="http://schemas.openxmlformats.org/drawingml/2006/table">
            <a:tbl>
              <a:tblPr firstRow="1" firstCol="1" bandRow="1">
                <a:tableStyleId>{5C22544A-7EE6-4342-B048-85BDC9FD1C3A}</a:tableStyleId>
              </a:tblPr>
              <a:tblGrid>
                <a:gridCol w="459235"/>
                <a:gridCol w="1340965"/>
              </a:tblGrid>
              <a:tr h="365760">
                <a:tc>
                  <a:txBody>
                    <a:bodyPr/>
                    <a:lstStyle/>
                    <a:p>
                      <a:pPr>
                        <a:lnSpc>
                          <a:spcPct val="115000"/>
                        </a:lnSpc>
                      </a:pPr>
                      <a:endParaRPr lang="es-EC" sz="1100" dirty="0">
                        <a:effectLst/>
                        <a:latin typeface="Calibri"/>
                      </a:endParaRPr>
                    </a:p>
                  </a:txBody>
                  <a:tcPr marL="44450" marR="44450" marT="0" marB="0" anchor="b"/>
                </a:tc>
                <a:tc>
                  <a:txBody>
                    <a:bodyPr/>
                    <a:lstStyle/>
                    <a:p>
                      <a:pPr algn="ctr">
                        <a:lnSpc>
                          <a:spcPct val="115000"/>
                        </a:lnSpc>
                        <a:spcAft>
                          <a:spcPts val="0"/>
                        </a:spcAft>
                      </a:pPr>
                      <a:r>
                        <a:rPr lang="es-EC" sz="1100">
                          <a:effectLst/>
                        </a:rPr>
                        <a:t>TOTAL DE ACOMETIDAS</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CRO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14330,00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CSA</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13538,00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CTC</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31969,00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CTP</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52743,00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N42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77735,00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N72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146270,00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NTC</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7223,00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SGU</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40876,00</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SRO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19884,00</a:t>
                      </a:r>
                      <a:endParaRPr lang="es-EC" sz="1200" dirty="0">
                        <a:effectLst/>
                        <a:latin typeface="Times New Roman"/>
                        <a:ea typeface="Calibri"/>
                        <a:cs typeface="Times New Roman"/>
                      </a:endParaRPr>
                    </a:p>
                  </a:txBody>
                  <a:tcPr marL="44450" marR="44450" marT="0" marB="0" anchor="b"/>
                </a:tc>
              </a:tr>
            </a:tbl>
          </a:graphicData>
        </a:graphic>
      </p:graphicFrame>
      <p:sp>
        <p:nvSpPr>
          <p:cNvPr id="4" name="1 Título"/>
          <p:cNvSpPr txBox="1">
            <a:spLocks noGrp="1"/>
          </p:cNvSpPr>
          <p:nvPr>
            <p:ph type="title"/>
          </p:nvPr>
        </p:nvSpPr>
        <p:spPr>
          <a:xfrm>
            <a:off x="1403648" y="4872"/>
            <a:ext cx="7498080" cy="831840"/>
          </a:xfrm>
          <a:prstGeom prst="rect">
            <a:avLst/>
          </a:prstGeom>
        </p:spPr>
        <p:txBody>
          <a:bodyPr anchor="ctr">
            <a:normAutofit fontScale="90000"/>
          </a:bodyPr>
          <a:lstStyle/>
          <a:p>
            <a:pPr marL="182880"/>
            <a:r>
              <a:rPr lang="es-ES" sz="2500" b="1" dirty="0" smtClean="0">
                <a:solidFill>
                  <a:schemeClr val="tx1"/>
                </a:solidFill>
                <a:effectLst/>
                <a:latin typeface="Times New Roman" panose="02020603050405020304" pitchFamily="18" charset="0"/>
                <a:cs typeface="Times New Roman" panose="02020603050405020304" pitchFamily="18" charset="0"/>
              </a:rPr>
              <a:t>RECLAMOS DE BAJA PRESIÓN Y MALA DE CALIDAD DEL AGUA </a:t>
            </a:r>
            <a:endParaRPr lang="es-ES" sz="2500" b="1"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363353893"/>
              </p:ext>
            </p:extLst>
          </p:nvPr>
        </p:nvGraphicFramePr>
        <p:xfrm>
          <a:off x="2915816" y="836712"/>
          <a:ext cx="6117460" cy="2891790"/>
        </p:xfrm>
        <a:graphic>
          <a:graphicData uri="http://schemas.openxmlformats.org/drawingml/2006/table">
            <a:tbl>
              <a:tblPr firstRow="1" firstCol="1" bandRow="1">
                <a:tableStyleId>{5C22544A-7EE6-4342-B048-85BDC9FD1C3A}</a:tableStyleId>
              </a:tblPr>
              <a:tblGrid>
                <a:gridCol w="1008116"/>
                <a:gridCol w="508792"/>
                <a:gridCol w="575069"/>
                <a:gridCol w="575069"/>
                <a:gridCol w="575069"/>
                <a:gridCol w="575069"/>
                <a:gridCol w="575069"/>
                <a:gridCol w="575069"/>
                <a:gridCol w="575069"/>
                <a:gridCol w="575069"/>
              </a:tblGrid>
              <a:tr h="182880">
                <a:tc>
                  <a:txBody>
                    <a:bodyPr/>
                    <a:lstStyle/>
                    <a:p>
                      <a:pPr algn="ctr">
                        <a:lnSpc>
                          <a:spcPct val="115000"/>
                        </a:lnSpc>
                        <a:spcAft>
                          <a:spcPts val="0"/>
                        </a:spcAft>
                      </a:pPr>
                      <a:r>
                        <a:rPr lang="es-EC" sz="1100" dirty="0">
                          <a:effectLst/>
                        </a:rPr>
                        <a:t> </a:t>
                      </a:r>
                      <a:endParaRPr lang="es-EC" sz="1200" dirty="0">
                        <a:effectLst/>
                        <a:latin typeface="Times New Roman"/>
                        <a:ea typeface="Calibri"/>
                        <a:cs typeface="Times New Roman"/>
                      </a:endParaRPr>
                    </a:p>
                  </a:txBody>
                  <a:tcPr marL="44450" marR="44450" marT="0" marB="0" anchor="b"/>
                </a:tc>
                <a:tc gridSpan="9">
                  <a:txBody>
                    <a:bodyPr/>
                    <a:lstStyle/>
                    <a:p>
                      <a:pPr algn="ctr">
                        <a:lnSpc>
                          <a:spcPct val="115000"/>
                        </a:lnSpc>
                        <a:spcAft>
                          <a:spcPts val="0"/>
                        </a:spcAft>
                      </a:pPr>
                      <a:r>
                        <a:rPr lang="es-EC" sz="1100" dirty="0" smtClean="0">
                          <a:effectLst/>
                        </a:rPr>
                        <a:t>INDICADOR DE RECLAMOS </a:t>
                      </a:r>
                      <a:r>
                        <a:rPr lang="es-EC" sz="1100" dirty="0">
                          <a:effectLst/>
                        </a:rPr>
                        <a:t>POR MACROSECTORES</a:t>
                      </a:r>
                      <a:endParaRPr lang="es-EC" sz="1200" dirty="0">
                        <a:effectLst/>
                        <a:latin typeface="Times New Roman"/>
                        <a:ea typeface="Calibri"/>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2880">
                <a:tc>
                  <a:txBody>
                    <a:bodyPr/>
                    <a:lstStyle/>
                    <a:p>
                      <a:pPr algn="ctr">
                        <a:lnSpc>
                          <a:spcPct val="115000"/>
                        </a:lnSpc>
                        <a:spcAft>
                          <a:spcPts val="0"/>
                        </a:spcAft>
                      </a:pPr>
                      <a:r>
                        <a:rPr lang="es-EC" sz="1100" dirty="0">
                          <a:effectLst/>
                        </a:rPr>
                        <a:t> </a:t>
                      </a:r>
                      <a:endParaRPr lang="es-EC" sz="1200" dirty="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CRO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CSA</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CTC</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CTP</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N42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N72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NTC</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SGU</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SRO</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ENERO </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FEBRERO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MARZO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0,023</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ABRIL</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0,010</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MAYO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0,010</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JUNIO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0,013</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JULIO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0,013</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0,013</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AGOSTO</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0,010</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SEPTIEMBRE</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0,014</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OCTUBRE</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0,030</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NOVIEMBRE</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0,004</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DICIEMBRE</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0,001</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0,005</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0,019</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0,007</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0,003</a:t>
                      </a:r>
                      <a:endParaRPr lang="es-EC" sz="1200">
                        <a:effectLst/>
                        <a:latin typeface="Times New Roman"/>
                        <a:ea typeface="Calibri"/>
                        <a:cs typeface="Times New Roman"/>
                      </a:endParaRPr>
                    </a:p>
                  </a:txBody>
                  <a:tcPr marL="44450" marR="44450" marT="0" marB="0" anchor="b"/>
                </a:tc>
              </a:tr>
              <a:tr h="182880">
                <a:tc>
                  <a:txBody>
                    <a:bodyPr/>
                    <a:lstStyle/>
                    <a:p>
                      <a:pPr algn="ctr">
                        <a:lnSpc>
                          <a:spcPct val="115000"/>
                        </a:lnSpc>
                        <a:spcAft>
                          <a:spcPts val="0"/>
                        </a:spcAft>
                      </a:pPr>
                      <a:r>
                        <a:rPr lang="es-EC" sz="1100">
                          <a:effectLst/>
                        </a:rPr>
                        <a:t>Total</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b="1" dirty="0">
                          <a:solidFill>
                            <a:srgbClr val="FF0000"/>
                          </a:solidFill>
                          <a:effectLst/>
                        </a:rPr>
                        <a:t>0,16</a:t>
                      </a:r>
                      <a:endParaRPr lang="es-EC" sz="1200" b="1" dirty="0">
                        <a:solidFill>
                          <a:srgbClr val="FF0000"/>
                        </a:solidFill>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0,06</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b="1" dirty="0">
                          <a:solidFill>
                            <a:srgbClr val="FF0000"/>
                          </a:solidFill>
                          <a:effectLst/>
                        </a:rPr>
                        <a:t>0,14</a:t>
                      </a:r>
                      <a:endParaRPr lang="es-EC" sz="1200" b="1" dirty="0">
                        <a:solidFill>
                          <a:srgbClr val="FF0000"/>
                        </a:solidFill>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0,10</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b="1" dirty="0">
                          <a:solidFill>
                            <a:srgbClr val="FF0000"/>
                          </a:solidFill>
                          <a:effectLst/>
                        </a:rPr>
                        <a:t>0,31</a:t>
                      </a:r>
                      <a:endParaRPr lang="es-EC" sz="1200" b="1" dirty="0">
                        <a:solidFill>
                          <a:srgbClr val="FF0000"/>
                        </a:solidFill>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0,02</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a:effectLst/>
                        </a:rPr>
                        <a:t>0,08</a:t>
                      </a:r>
                      <a:endParaRPr lang="es-EC" sz="1200">
                        <a:effectLst/>
                        <a:latin typeface="Times New Roman"/>
                        <a:ea typeface="Calibri"/>
                        <a:cs typeface="Times New Roman"/>
                      </a:endParaRPr>
                    </a:p>
                  </a:txBody>
                  <a:tcPr marL="44450" marR="44450" marT="0" marB="0" anchor="b"/>
                </a:tc>
                <a:tc>
                  <a:txBody>
                    <a:bodyPr/>
                    <a:lstStyle/>
                    <a:p>
                      <a:pPr algn="ctr">
                        <a:lnSpc>
                          <a:spcPct val="115000"/>
                        </a:lnSpc>
                        <a:spcAft>
                          <a:spcPts val="0"/>
                        </a:spcAft>
                      </a:pPr>
                      <a:r>
                        <a:rPr lang="es-EC" sz="1100" dirty="0">
                          <a:effectLst/>
                        </a:rPr>
                        <a:t>0,04</a:t>
                      </a:r>
                      <a:endParaRPr lang="es-EC" sz="1200" dirty="0">
                        <a:effectLst/>
                        <a:latin typeface="Times New Roman"/>
                        <a:ea typeface="Calibri"/>
                        <a:cs typeface="Times New Roman"/>
                      </a:endParaRPr>
                    </a:p>
                  </a:txBody>
                  <a:tcPr marL="44450" marR="44450" marT="0" marB="0" anchor="b"/>
                </a:tc>
              </a:tr>
            </a:tbl>
          </a:graphicData>
        </a:graphic>
      </p:graphicFrame>
      <p:graphicFrame>
        <p:nvGraphicFramePr>
          <p:cNvPr id="7" name="6 Gráfico"/>
          <p:cNvGraphicFramePr/>
          <p:nvPr>
            <p:extLst>
              <p:ext uri="{D42A27DB-BD31-4B8C-83A1-F6EECF244321}">
                <p14:modId xmlns:p14="http://schemas.microsoft.com/office/powerpoint/2010/main" val="1494248915"/>
              </p:ext>
            </p:extLst>
          </p:nvPr>
        </p:nvGraphicFramePr>
        <p:xfrm>
          <a:off x="2483768" y="4005064"/>
          <a:ext cx="4892050" cy="2547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318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764704"/>
            <a:ext cx="7498080" cy="634082"/>
          </a:xfrm>
        </p:spPr>
        <p:txBody>
          <a:bodyPr anchor="ctr">
            <a:normAutofit fontScale="90000"/>
          </a:bodyPr>
          <a:lstStyle/>
          <a:p>
            <a:pPr marL="182880"/>
            <a:r>
              <a:rPr lang="es-EC" sz="2800" b="1" dirty="0" smtClean="0">
                <a:solidFill>
                  <a:schemeClr val="tx1"/>
                </a:solidFill>
                <a:effectLst/>
                <a:latin typeface="Times New Roman" panose="02020603050405020304" pitchFamily="18" charset="0"/>
                <a:cs typeface="Times New Roman" panose="02020603050405020304" pitchFamily="18" charset="0"/>
              </a:rPr>
              <a:t>ENCUESTA</a:t>
            </a:r>
            <a:br>
              <a:rPr lang="es-EC" sz="2800" b="1" dirty="0" smtClean="0">
                <a:solidFill>
                  <a:schemeClr val="tx1"/>
                </a:solidFill>
                <a:effectLst/>
                <a:latin typeface="Times New Roman" panose="02020603050405020304" pitchFamily="18" charset="0"/>
                <a:cs typeface="Times New Roman" panose="02020603050405020304" pitchFamily="18" charset="0"/>
              </a:rPr>
            </a:br>
            <a:r>
              <a:rPr lang="es-EC" sz="2800" b="1" dirty="0" smtClean="0">
                <a:solidFill>
                  <a:schemeClr val="tx1"/>
                </a:solidFill>
                <a:effectLst/>
                <a:latin typeface="Times New Roman" panose="02020603050405020304" pitchFamily="18" charset="0"/>
                <a:cs typeface="Times New Roman" panose="02020603050405020304" pitchFamily="18" charset="0"/>
              </a:rPr>
              <a:t/>
            </a:r>
            <a:br>
              <a:rPr lang="es-EC" sz="2800" b="1" dirty="0" smtClean="0">
                <a:solidFill>
                  <a:schemeClr val="tx1"/>
                </a:solidFill>
                <a:effectLst/>
                <a:latin typeface="Times New Roman" panose="02020603050405020304" pitchFamily="18" charset="0"/>
                <a:cs typeface="Times New Roman" panose="02020603050405020304" pitchFamily="18" charset="0"/>
              </a:rPr>
            </a:br>
            <a:r>
              <a:rPr lang="es-EC" sz="2800" b="1" dirty="0" smtClean="0">
                <a:solidFill>
                  <a:schemeClr val="tx1"/>
                </a:solidFill>
                <a:effectLst/>
                <a:latin typeface="Times New Roman" panose="02020603050405020304" pitchFamily="18" charset="0"/>
                <a:cs typeface="Times New Roman" panose="02020603050405020304" pitchFamily="18" charset="0"/>
              </a:rPr>
              <a:t>TAMAÑO </a:t>
            </a:r>
            <a:r>
              <a:rPr lang="es-EC" sz="2800" b="1" dirty="0">
                <a:solidFill>
                  <a:schemeClr val="tx1"/>
                </a:solidFill>
                <a:effectLst/>
                <a:latin typeface="Times New Roman" panose="02020603050405020304" pitchFamily="18" charset="0"/>
                <a:cs typeface="Times New Roman" panose="02020603050405020304" pitchFamily="18" charset="0"/>
              </a:rPr>
              <a:t>DE LA MUESTRA </a:t>
            </a:r>
            <a:r>
              <a:rPr lang="es-EC" sz="2500" b="1" dirty="0">
                <a:solidFill>
                  <a:schemeClr val="tx1"/>
                </a:solidFill>
                <a:effectLst/>
                <a:latin typeface="Times New Roman" panose="02020603050405020304" pitchFamily="18" charset="0"/>
                <a:cs typeface="Times New Roman" panose="02020603050405020304" pitchFamily="18" charset="0"/>
              </a:rPr>
              <a:t/>
            </a:r>
            <a:br>
              <a:rPr lang="es-EC" sz="2500" b="1" dirty="0">
                <a:solidFill>
                  <a:schemeClr val="tx1"/>
                </a:solidFill>
                <a:effectLst/>
                <a:latin typeface="Times New Roman" panose="02020603050405020304" pitchFamily="18" charset="0"/>
                <a:cs typeface="Times New Roman" panose="02020603050405020304" pitchFamily="18" charset="0"/>
              </a:rPr>
            </a:br>
            <a:endParaRPr lang="es-EC" sz="2500" b="1" dirty="0">
              <a:solidFill>
                <a:schemeClr val="tx1"/>
              </a:solidFill>
              <a:effectLst/>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16" t="21037" r="23917" b="16593"/>
          <a:stretch/>
        </p:blipFill>
        <p:spPr bwMode="auto">
          <a:xfrm>
            <a:off x="1691680" y="1700808"/>
            <a:ext cx="685256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048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290832" y="1268760"/>
            <a:ext cx="5612130" cy="894080"/>
          </a:xfrm>
          <a:prstGeom prst="rect">
            <a:avLst/>
          </a:prstGeom>
          <a:noFill/>
          <a:ln>
            <a:noFill/>
          </a:ln>
        </p:spPr>
      </p:pic>
      <p:graphicFrame>
        <p:nvGraphicFramePr>
          <p:cNvPr id="5" name="4 Gráfico"/>
          <p:cNvGraphicFramePr/>
          <p:nvPr>
            <p:extLst>
              <p:ext uri="{D42A27DB-BD31-4B8C-83A1-F6EECF244321}">
                <p14:modId xmlns:p14="http://schemas.microsoft.com/office/powerpoint/2010/main" val="4108061588"/>
              </p:ext>
            </p:extLst>
          </p:nvPr>
        </p:nvGraphicFramePr>
        <p:xfrm>
          <a:off x="2339752" y="2348880"/>
          <a:ext cx="5612130" cy="3467100"/>
        </p:xfrm>
        <a:graphic>
          <a:graphicData uri="http://schemas.openxmlformats.org/drawingml/2006/chart">
            <c:chart xmlns:c="http://schemas.openxmlformats.org/drawingml/2006/chart" xmlns:r="http://schemas.openxmlformats.org/officeDocument/2006/relationships" r:id="rId3"/>
          </a:graphicData>
        </a:graphic>
      </p:graphicFrame>
      <p:sp>
        <p:nvSpPr>
          <p:cNvPr id="6" name="1 Título"/>
          <p:cNvSpPr>
            <a:spLocks noGrp="1"/>
          </p:cNvSpPr>
          <p:nvPr>
            <p:ph type="title"/>
          </p:nvPr>
        </p:nvSpPr>
        <p:spPr>
          <a:xfrm>
            <a:off x="1324769" y="444238"/>
            <a:ext cx="7498080" cy="634082"/>
          </a:xfrm>
        </p:spPr>
        <p:txBody>
          <a:bodyPr anchor="ctr">
            <a:normAutofit fontScale="90000"/>
          </a:bodyPr>
          <a:lstStyle/>
          <a:p>
            <a:pPr marL="182880" algn="ctr"/>
            <a:r>
              <a:rPr lang="es-EC" sz="2800" b="1" dirty="0" smtClean="0">
                <a:solidFill>
                  <a:schemeClr val="tx1"/>
                </a:solidFill>
                <a:effectLst/>
                <a:latin typeface="Times New Roman" panose="02020603050405020304" pitchFamily="18" charset="0"/>
                <a:cs typeface="Times New Roman" panose="02020603050405020304" pitchFamily="18" charset="0"/>
              </a:rPr>
              <a:t>RESULTADO DE SATISFACCIÓN, CALIDAD Y CONTINUIDAD</a:t>
            </a:r>
            <a:br>
              <a:rPr lang="es-EC" sz="2800" b="1" dirty="0" smtClean="0">
                <a:solidFill>
                  <a:schemeClr val="tx1"/>
                </a:solidFill>
                <a:effectLst/>
                <a:latin typeface="Times New Roman" panose="02020603050405020304" pitchFamily="18" charset="0"/>
                <a:cs typeface="Times New Roman" panose="02020603050405020304" pitchFamily="18" charset="0"/>
              </a:rPr>
            </a:br>
            <a:endParaRPr lang="es-EC" sz="28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900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324769" y="444238"/>
            <a:ext cx="7498080" cy="634082"/>
          </a:xfrm>
          <a:prstGeom prst="rect">
            <a:avLst/>
          </a:prstGeom>
        </p:spPr>
        <p:txBody>
          <a:bodyPr anchor="ctr">
            <a:noAutofit/>
          </a:bodyPr>
          <a:lstStyle>
            <a:lvl1pPr marL="182880" algn="ctr">
              <a:spcBef>
                <a:spcPct val="0"/>
              </a:spcBef>
              <a:buNone/>
              <a:defRPr kumimoji="0" sz="2800" b="1">
                <a:effectLst/>
                <a:latin typeface="Times New Roman" panose="02020603050405020304" pitchFamily="18" charset="0"/>
                <a:ea typeface="+mj-ea"/>
                <a:cs typeface="Times New Roman" panose="02020603050405020304" pitchFamily="18" charset="0"/>
              </a:defRPr>
            </a:lvl1pPr>
            <a:extLst/>
          </a:lstStyle>
          <a:p>
            <a:r>
              <a:rPr lang="es-EC" sz="2500" dirty="0"/>
              <a:t>RESULTADO DE </a:t>
            </a:r>
            <a:r>
              <a:rPr lang="es-EC" sz="2500" dirty="0" smtClean="0"/>
              <a:t>INSATISFACCIÓN</a:t>
            </a:r>
            <a:r>
              <a:rPr lang="es-EC" sz="2500" dirty="0"/>
              <a:t>, </a:t>
            </a:r>
            <a:r>
              <a:rPr lang="es-EC" sz="2500" dirty="0" smtClean="0"/>
              <a:t>MALA CALIDAD </a:t>
            </a:r>
            <a:r>
              <a:rPr lang="es-EC" sz="2500" dirty="0"/>
              <a:t>Y </a:t>
            </a:r>
            <a:r>
              <a:rPr lang="es-EC" sz="2500" dirty="0" smtClean="0"/>
              <a:t>DISCONTINUIDAD</a:t>
            </a:r>
            <a:r>
              <a:rPr lang="es-EC" sz="2500" dirty="0"/>
              <a:t/>
            </a:r>
            <a:br>
              <a:rPr lang="es-EC" sz="2500" dirty="0"/>
            </a:br>
            <a:endParaRPr lang="es-EC" sz="2500"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5612130" cy="899160"/>
          </a:xfrm>
          <a:prstGeom prst="rect">
            <a:avLst/>
          </a:prstGeom>
          <a:noFill/>
          <a:ln>
            <a:noFill/>
          </a:ln>
        </p:spPr>
      </p:pic>
      <p:graphicFrame>
        <p:nvGraphicFramePr>
          <p:cNvPr id="6" name="5 Gráfico"/>
          <p:cNvGraphicFramePr/>
          <p:nvPr>
            <p:extLst>
              <p:ext uri="{D42A27DB-BD31-4B8C-83A1-F6EECF244321}">
                <p14:modId xmlns:p14="http://schemas.microsoft.com/office/powerpoint/2010/main" val="653967736"/>
              </p:ext>
            </p:extLst>
          </p:nvPr>
        </p:nvGraphicFramePr>
        <p:xfrm>
          <a:off x="2123728" y="2564904"/>
          <a:ext cx="5612130" cy="35185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6346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1700808"/>
            <a:ext cx="7498080" cy="2845296"/>
          </a:xfrm>
        </p:spPr>
        <p:txBody>
          <a:bodyPr>
            <a:normAutofit fontScale="92500" lnSpcReduction="20000"/>
          </a:bodyPr>
          <a:lstStyle/>
          <a:p>
            <a:pPr marL="82296" indent="0" algn="ctr">
              <a:buNone/>
            </a:pPr>
            <a:r>
              <a:rPr lang="es-EC" sz="3300" b="1" dirty="0">
                <a:latin typeface="Times New Roman" panose="02020603050405020304" pitchFamily="18" charset="0"/>
                <a:cs typeface="Times New Roman" panose="02020603050405020304" pitchFamily="18" charset="0"/>
              </a:rPr>
              <a:t>OBJETIVO GENERAL </a:t>
            </a:r>
            <a:endParaRPr lang="es-EC" sz="3300" b="1" dirty="0" smtClean="0">
              <a:latin typeface="Times New Roman" panose="02020603050405020304" pitchFamily="18" charset="0"/>
              <a:cs typeface="Times New Roman" panose="02020603050405020304" pitchFamily="18" charset="0"/>
            </a:endParaRPr>
          </a:p>
          <a:p>
            <a:pPr marL="82296" indent="0" algn="just">
              <a:buNone/>
            </a:pPr>
            <a:endParaRPr lang="es-ES" sz="2400" dirty="0" smtClean="0">
              <a:latin typeface="Times New Roman" panose="02020603050405020304" pitchFamily="18" charset="0"/>
              <a:cs typeface="Times New Roman" panose="02020603050405020304" pitchFamily="18" charset="0"/>
            </a:endParaRPr>
          </a:p>
          <a:p>
            <a:pPr marL="82296" indent="0" algn="just">
              <a:buNone/>
            </a:pPr>
            <a:r>
              <a:rPr lang="es-ES" sz="3100" dirty="0" smtClean="0">
                <a:latin typeface="Times New Roman" panose="02020603050405020304" pitchFamily="18" charset="0"/>
                <a:cs typeface="Times New Roman" panose="02020603050405020304" pitchFamily="18" charset="0"/>
              </a:rPr>
              <a:t>Realizar </a:t>
            </a:r>
            <a:r>
              <a:rPr lang="es-ES" sz="3100" dirty="0">
                <a:latin typeface="Times New Roman" panose="02020603050405020304" pitchFamily="18" charset="0"/>
                <a:cs typeface="Times New Roman" panose="02020603050405020304" pitchFamily="18" charset="0"/>
              </a:rPr>
              <a:t>un diagnóstico de las pérdidas y de la mala gestión del sistema de agua potable de la ciudad de Guayaquil y  elaborar </a:t>
            </a:r>
            <a:r>
              <a:rPr lang="es-ES" sz="3100" dirty="0" smtClean="0">
                <a:latin typeface="Times New Roman" panose="02020603050405020304" pitchFamily="18" charset="0"/>
                <a:cs typeface="Times New Roman" panose="02020603050405020304" pitchFamily="18" charset="0"/>
              </a:rPr>
              <a:t>estrategias de </a:t>
            </a:r>
            <a:r>
              <a:rPr lang="es-ES" sz="3100" dirty="0">
                <a:latin typeface="Times New Roman" panose="02020603050405020304" pitchFamily="18" charset="0"/>
                <a:cs typeface="Times New Roman" panose="02020603050405020304" pitchFamily="18" charset="0"/>
              </a:rPr>
              <a:t>mejoramiento que permita el óptimo manejo del agua potable para el bienestar de la ciudadanía.</a:t>
            </a:r>
            <a:endParaRPr lang="es-EC" sz="3100" dirty="0">
              <a:latin typeface="Times New Roman" panose="02020603050405020304" pitchFamily="18" charset="0"/>
              <a:cs typeface="Times New Roman" panose="02020603050405020304" pitchFamily="18" charset="0"/>
            </a:endParaRPr>
          </a:p>
          <a:p>
            <a:endParaRPr lang="es-EC" sz="2400" dirty="0"/>
          </a:p>
        </p:txBody>
      </p:sp>
    </p:spTree>
    <p:extLst>
      <p:ext uri="{BB962C8B-B14F-4D97-AF65-F5344CB8AC3E}">
        <p14:creationId xmlns:p14="http://schemas.microsoft.com/office/powerpoint/2010/main" val="3695244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498080" cy="778098"/>
          </a:xfrm>
        </p:spPr>
        <p:txBody>
          <a:bodyPr anchor="ctr">
            <a:noAutofit/>
          </a:bodyPr>
          <a:lstStyle/>
          <a:p>
            <a:pPr marL="182880" algn="ctr"/>
            <a:r>
              <a:rPr lang="es-EC" sz="2500" b="1" dirty="0">
                <a:solidFill>
                  <a:schemeClr val="tx1"/>
                </a:solidFill>
                <a:effectLst/>
                <a:latin typeface="Times New Roman" panose="02020603050405020304" pitchFamily="18" charset="0"/>
                <a:cs typeface="Times New Roman" panose="02020603050405020304" pitchFamily="18" charset="0"/>
              </a:rPr>
              <a:t>DETERMINACION DE CRITICIDAD </a:t>
            </a:r>
          </a:p>
        </p:txBody>
      </p:sp>
      <p:sp>
        <p:nvSpPr>
          <p:cNvPr id="3" name="2 Marcador de contenido"/>
          <p:cNvSpPr>
            <a:spLocks noGrp="1"/>
          </p:cNvSpPr>
          <p:nvPr>
            <p:ph idx="1"/>
          </p:nvPr>
        </p:nvSpPr>
        <p:spPr>
          <a:xfrm>
            <a:off x="1187624" y="908720"/>
            <a:ext cx="7776864" cy="5760640"/>
          </a:xfrm>
        </p:spPr>
        <p:txBody>
          <a:bodyPr>
            <a:normAutofit fontScale="62500" lnSpcReduction="20000"/>
          </a:bodyPr>
          <a:lstStyle/>
          <a:p>
            <a:pPr marL="82296" indent="0" algn="just">
              <a:buNone/>
            </a:pPr>
            <a:r>
              <a:rPr lang="es-ES" b="1" dirty="0" smtClean="0"/>
              <a:t>ZONAS CRITICAS</a:t>
            </a:r>
          </a:p>
          <a:p>
            <a:pPr algn="just"/>
            <a:r>
              <a:rPr lang="es-ES" dirty="0" smtClean="0"/>
              <a:t>Los </a:t>
            </a:r>
            <a:r>
              <a:rPr lang="es-ES" dirty="0"/>
              <a:t>Macrosectores con mayores caudales de perdidas, con un </a:t>
            </a:r>
            <a:r>
              <a:rPr lang="es-ES" dirty="0" smtClean="0"/>
              <a:t>ANC </a:t>
            </a:r>
            <a:r>
              <a:rPr lang="es-ES" dirty="0"/>
              <a:t>mayor al 60 % (es decir que de cada 100 litros perdemos 60) conjuntamente tienen alto número de reclamos, son los siguientes SGU - SRO - S72 - CTC - CRO </a:t>
            </a:r>
            <a:r>
              <a:rPr lang="es-ES" dirty="0" smtClean="0"/>
              <a:t>– CTP</a:t>
            </a:r>
          </a:p>
          <a:p>
            <a:pPr algn="just"/>
            <a:endParaRPr lang="es-ES" dirty="0" smtClean="0"/>
          </a:p>
          <a:p>
            <a:pPr marL="82296" indent="0" algn="just">
              <a:buNone/>
            </a:pPr>
            <a:r>
              <a:rPr lang="es-ES" b="1" dirty="0" smtClean="0"/>
              <a:t>ZONAS NO CRITICAS</a:t>
            </a:r>
          </a:p>
          <a:p>
            <a:pPr algn="just"/>
            <a:r>
              <a:rPr lang="es-EC" dirty="0"/>
              <a:t>En base al mismo criterio </a:t>
            </a:r>
            <a:r>
              <a:rPr lang="es-EC" dirty="0" smtClean="0"/>
              <a:t>aplicado, </a:t>
            </a:r>
            <a:r>
              <a:rPr lang="es-EC" dirty="0"/>
              <a:t>se </a:t>
            </a:r>
            <a:r>
              <a:rPr lang="es-EC" dirty="0" smtClean="0"/>
              <a:t>clasificó </a:t>
            </a:r>
            <a:r>
              <a:rPr lang="es-EC" dirty="0"/>
              <a:t>a los sectores con un porcentaje de ANC menor al 50% (es decir de cada 100 litros se contabilizan 50) complementando este criterio con el análisis de reclamos de baja presión, mala calidad y los resultados de la encuesta levantada en campo, teniendo como resultado los siguientes distritos CSA – N42 – NRO – NTC</a:t>
            </a:r>
            <a:r>
              <a:rPr lang="es-EC" dirty="0" smtClean="0"/>
              <a:t>.</a:t>
            </a:r>
          </a:p>
          <a:p>
            <a:pPr algn="just"/>
            <a:endParaRPr lang="es-EC" dirty="0" smtClean="0"/>
          </a:p>
          <a:p>
            <a:pPr marL="82296" indent="0" algn="just">
              <a:buNone/>
            </a:pPr>
            <a:r>
              <a:rPr lang="es-ES" b="1" dirty="0" smtClean="0"/>
              <a:t>ZONA MEDIA</a:t>
            </a:r>
            <a:endParaRPr lang="es-EC" b="1" dirty="0" smtClean="0"/>
          </a:p>
          <a:p>
            <a:pPr algn="just"/>
            <a:r>
              <a:rPr lang="es-EC" dirty="0" smtClean="0"/>
              <a:t>Se analizó la tabla de balance hidráulico presentada en la tabla 6 del capítulo III clasificando a los Macrosectores con porcentaje de ANC entre el 50 y 60 %, tomando en consideración los reclamos de baja presión, mala calidad y la encuesta. Los Macrosectores que están dentro de este rango son N42 y N72</a:t>
            </a:r>
            <a:endParaRPr lang="es-EC" dirty="0"/>
          </a:p>
        </p:txBody>
      </p:sp>
    </p:spTree>
    <p:extLst>
      <p:ext uri="{BB962C8B-B14F-4D97-AF65-F5344CB8AC3E}">
        <p14:creationId xmlns:p14="http://schemas.microsoft.com/office/powerpoint/2010/main" val="3360729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16632"/>
            <a:ext cx="7858120" cy="634082"/>
          </a:xfrm>
        </p:spPr>
        <p:txBody>
          <a:bodyPr anchor="ctr">
            <a:no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ESTRUCTURA ORGANIZACIONAL – OPERATIVA PROPUESTA</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pic>
        <p:nvPicPr>
          <p:cNvPr id="4" name="3 Imagen">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908720"/>
            <a:ext cx="9217024" cy="5688632"/>
          </a:xfrm>
          <a:prstGeom prst="rect">
            <a:avLst/>
          </a:prstGeom>
          <a:noFill/>
        </p:spPr>
      </p:pic>
      <p:sp>
        <p:nvSpPr>
          <p:cNvPr id="6" name="5 Elipse">
            <a:hlinkClick r:id="rId2" action="ppaction://hlinkfile"/>
          </p:cNvPr>
          <p:cNvSpPr/>
          <p:nvPr/>
        </p:nvSpPr>
        <p:spPr>
          <a:xfrm>
            <a:off x="6012160" y="4581128"/>
            <a:ext cx="576064" cy="4320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37970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16632"/>
            <a:ext cx="7498080" cy="634082"/>
          </a:xfrm>
        </p:spPr>
        <p:txBody>
          <a:bodyPr anchor="ctr">
            <a:no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PLAN DE ACCIÓN PROPUESTA</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115616" y="836712"/>
            <a:ext cx="7746064" cy="1656184"/>
          </a:xfrm>
        </p:spPr>
        <p:txBody>
          <a:bodyPr>
            <a:normAutofit fontScale="62500" lnSpcReduction="20000"/>
          </a:bodyPr>
          <a:lstStyle/>
          <a:p>
            <a:pPr marL="82296" indent="0" algn="just">
              <a:buNone/>
            </a:pPr>
            <a:r>
              <a:rPr lang="es-EC" dirty="0">
                <a:latin typeface="Times New Roman" panose="02020603050405020304" pitchFamily="18" charset="0"/>
                <a:ea typeface="Tahoma" panose="020B0604030504040204" pitchFamily="34" charset="0"/>
                <a:cs typeface="Times New Roman" panose="02020603050405020304" pitchFamily="18" charset="0"/>
              </a:rPr>
              <a:t>La información hidráulica de estos sectores se ingresan al programa </a:t>
            </a:r>
            <a:r>
              <a:rPr lang="es-EC" dirty="0" err="1">
                <a:latin typeface="Times New Roman" panose="02020603050405020304" pitchFamily="18" charset="0"/>
                <a:ea typeface="Tahoma" panose="020B0604030504040204" pitchFamily="34" charset="0"/>
                <a:cs typeface="Times New Roman" panose="02020603050405020304" pitchFamily="18" charset="0"/>
              </a:rPr>
              <a:t>WaterGEMS</a:t>
            </a:r>
            <a:r>
              <a:rPr lang="es-EC" dirty="0">
                <a:latin typeface="Times New Roman" panose="02020603050405020304" pitchFamily="18" charset="0"/>
                <a:ea typeface="Tahoma" panose="020B0604030504040204" pitchFamily="34" charset="0"/>
                <a:cs typeface="Times New Roman" panose="02020603050405020304" pitchFamily="18" charset="0"/>
              </a:rPr>
              <a:t> en el cual se analizan varios escenarios reales y futuros los cuales permiten determinar el comportamiento actual de la red y su variación incluyendo la rehabilitación de los mismos. Se obtiene resultados de recuperación futura, importante y vital para disminuir las perdidas en Guayaquil.</a:t>
            </a:r>
          </a:p>
          <a:p>
            <a:endParaRPr lang="es-EC" dirty="0"/>
          </a:p>
        </p:txBody>
      </p:sp>
      <p:pic>
        <p:nvPicPr>
          <p:cNvPr id="4" name="3 Imagen"/>
          <p:cNvPicPr/>
          <p:nvPr/>
        </p:nvPicPr>
        <p:blipFill rotWithShape="1">
          <a:blip r:embed="rId2" cstate="print">
            <a:extLst>
              <a:ext uri="{28A0092B-C50C-407E-A947-70E740481C1C}">
                <a14:useLocalDpi xmlns:a14="http://schemas.microsoft.com/office/drawing/2010/main" val="0"/>
              </a:ext>
            </a:extLst>
          </a:blip>
          <a:srcRect l="29462" t="16666" r="21475" b="11039"/>
          <a:stretch/>
        </p:blipFill>
        <p:spPr bwMode="auto">
          <a:xfrm>
            <a:off x="1115616" y="2461130"/>
            <a:ext cx="2467620" cy="1967741"/>
          </a:xfrm>
          <a:prstGeom prst="rect">
            <a:avLst/>
          </a:prstGeom>
          <a:ln>
            <a:solidFill>
              <a:schemeClr val="tx1"/>
            </a:solidFill>
          </a:ln>
          <a:extLst>
            <a:ext uri="{53640926-AAD7-44D8-BBD7-CCE9431645EC}">
              <a14:shadowObscured xmlns:a14="http://schemas.microsoft.com/office/drawing/2010/main"/>
            </a:ext>
          </a:extLst>
        </p:spPr>
      </p:pic>
      <p:pic>
        <p:nvPicPr>
          <p:cNvPr id="5" name="4 Imagen"/>
          <p:cNvPicPr/>
          <p:nvPr/>
        </p:nvPicPr>
        <p:blipFill rotWithShape="1">
          <a:blip r:embed="rId3" cstate="print">
            <a:extLst>
              <a:ext uri="{28A0092B-C50C-407E-A947-70E740481C1C}">
                <a14:useLocalDpi xmlns:a14="http://schemas.microsoft.com/office/drawing/2010/main" val="0"/>
              </a:ext>
            </a:extLst>
          </a:blip>
          <a:srcRect l="39567" t="14068" r="22541" b="7731"/>
          <a:stretch/>
        </p:blipFill>
        <p:spPr bwMode="auto">
          <a:xfrm>
            <a:off x="1547664" y="4543602"/>
            <a:ext cx="1584176" cy="2125758"/>
          </a:xfrm>
          <a:prstGeom prst="rect">
            <a:avLst/>
          </a:prstGeom>
          <a:ln>
            <a:solidFill>
              <a:schemeClr val="tx1"/>
            </a:solidFill>
          </a:ln>
          <a:extLst>
            <a:ext uri="{53640926-AAD7-44D8-BBD7-CCE9431645EC}">
              <a14:shadowObscured xmlns:a14="http://schemas.microsoft.com/office/drawing/2010/main"/>
            </a:ext>
          </a:extLst>
        </p:spPr>
      </p:pic>
      <p:pic>
        <p:nvPicPr>
          <p:cNvPr id="7" name="6 Imagen"/>
          <p:cNvPicPr/>
          <p:nvPr/>
        </p:nvPicPr>
        <p:blipFill rotWithShape="1">
          <a:blip r:embed="rId4">
            <a:extLst>
              <a:ext uri="{28A0092B-C50C-407E-A947-70E740481C1C}">
                <a14:useLocalDpi xmlns:a14="http://schemas.microsoft.com/office/drawing/2010/main" val="0"/>
              </a:ext>
            </a:extLst>
          </a:blip>
          <a:srcRect l="45045" t="14242" r="21324" b="7520"/>
          <a:stretch/>
        </p:blipFill>
        <p:spPr bwMode="auto">
          <a:xfrm>
            <a:off x="3923928" y="2461131"/>
            <a:ext cx="2399858" cy="396381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7 Imagen"/>
          <p:cNvPicPr/>
          <p:nvPr/>
        </p:nvPicPr>
        <p:blipFill rotWithShape="1">
          <a:blip r:embed="rId5" cstate="print">
            <a:extLst>
              <a:ext uri="{28A0092B-C50C-407E-A947-70E740481C1C}">
                <a14:useLocalDpi xmlns:a14="http://schemas.microsoft.com/office/drawing/2010/main" val="0"/>
              </a:ext>
            </a:extLst>
          </a:blip>
          <a:srcRect l="32141" t="14123" r="13279" b="7294"/>
          <a:stretch/>
        </p:blipFill>
        <p:spPr bwMode="auto">
          <a:xfrm>
            <a:off x="6648296" y="3217685"/>
            <a:ext cx="2143259" cy="2287776"/>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292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6632"/>
            <a:ext cx="7498080" cy="562074"/>
          </a:xfrm>
        </p:spPr>
        <p:txBody>
          <a:bodyPr anchor="ctr">
            <a:noAutofit/>
          </a:bodyPr>
          <a:lstStyle/>
          <a:p>
            <a:pPr marL="182880" algn="ctr"/>
            <a:r>
              <a:rPr lang="es-ES" sz="2500" b="1" dirty="0">
                <a:solidFill>
                  <a:schemeClr val="tx1"/>
                </a:solidFill>
                <a:effectLst/>
                <a:latin typeface="Times New Roman" panose="02020603050405020304" pitchFamily="18" charset="0"/>
                <a:cs typeface="Times New Roman" panose="02020603050405020304" pitchFamily="18" charset="0"/>
              </a:rPr>
              <a:t>RESULTADOS DE LA MODELACIÓN </a:t>
            </a: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259632" y="836712"/>
            <a:ext cx="7498080" cy="4800600"/>
          </a:xfrm>
        </p:spPr>
        <p:txBody>
          <a:bodyPr>
            <a:normAutofit/>
          </a:bodyPr>
          <a:lstStyle/>
          <a:p>
            <a:pPr marL="82296" indent="0">
              <a:buNone/>
            </a:pPr>
            <a:r>
              <a:rPr lang="es-EC" sz="2000" b="1" dirty="0" smtClean="0">
                <a:latin typeface="Times New Roman" panose="02020603050405020304" pitchFamily="18" charset="0"/>
                <a:cs typeface="Times New Roman" panose="02020603050405020304" pitchFamily="18" charset="0"/>
              </a:rPr>
              <a:t>MACRO </a:t>
            </a:r>
            <a:r>
              <a:rPr lang="es-EC" sz="2000" b="1" dirty="0">
                <a:latin typeface="Times New Roman" panose="02020603050405020304" pitchFamily="18" charset="0"/>
                <a:cs typeface="Times New Roman" panose="02020603050405020304" pitchFamily="18" charset="0"/>
              </a:rPr>
              <a:t>SECTOR </a:t>
            </a:r>
            <a:r>
              <a:rPr lang="es-EC" sz="2000" b="1" dirty="0" smtClean="0">
                <a:latin typeface="Times New Roman" panose="02020603050405020304" pitchFamily="18" charset="0"/>
                <a:cs typeface="Times New Roman" panose="02020603050405020304" pitchFamily="18" charset="0"/>
              </a:rPr>
              <a:t>CTP</a:t>
            </a:r>
          </a:p>
          <a:p>
            <a:pPr marL="82296" indent="0">
              <a:buNone/>
            </a:pPr>
            <a:endParaRPr lang="es-EC" sz="2000" b="1" dirty="0">
              <a:latin typeface="Times New Roman" panose="02020603050405020304" pitchFamily="18" charset="0"/>
              <a:cs typeface="Times New Roman" panose="02020603050405020304" pitchFamily="18" charset="0"/>
            </a:endParaRPr>
          </a:p>
          <a:p>
            <a:pPr marL="82296" indent="0">
              <a:buNone/>
            </a:pPr>
            <a:r>
              <a:rPr lang="es-EC" sz="2000" b="1" dirty="0" smtClean="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DATOS:</a:t>
            </a:r>
          </a:p>
          <a:p>
            <a:pPr marL="82296" indent="0">
              <a:buNone/>
            </a:pPr>
            <a:endParaRPr lang="es-EC" sz="1800" b="1" dirty="0">
              <a:latin typeface="Times New Roman" panose="02020603050405020304" pitchFamily="18" charset="0"/>
              <a:cs typeface="Times New Roman" panose="02020603050405020304" pitchFamily="18" charset="0"/>
            </a:endParaRPr>
          </a:p>
          <a:p>
            <a:pPr marL="82296" indent="0">
              <a:buNone/>
            </a:pPr>
            <a:endParaRPr lang="es-EC" sz="1800" b="1" dirty="0" smtClean="0">
              <a:latin typeface="Times New Roman" panose="02020603050405020304" pitchFamily="18" charset="0"/>
              <a:cs typeface="Times New Roman" panose="02020603050405020304" pitchFamily="18" charset="0"/>
            </a:endParaRPr>
          </a:p>
          <a:p>
            <a:pPr marL="82296" indent="0">
              <a:buNone/>
            </a:pPr>
            <a:endParaRPr lang="es-EC" sz="1800" b="1" dirty="0">
              <a:latin typeface="Times New Roman" panose="02020603050405020304" pitchFamily="18" charset="0"/>
              <a:cs typeface="Times New Roman" panose="02020603050405020304" pitchFamily="18" charset="0"/>
            </a:endParaRPr>
          </a:p>
          <a:p>
            <a:pPr marL="82296" indent="0">
              <a:buNone/>
            </a:pPr>
            <a:endParaRPr lang="es-EC" sz="1800" b="1" dirty="0" smtClean="0">
              <a:latin typeface="Times New Roman" panose="02020603050405020304" pitchFamily="18" charset="0"/>
              <a:cs typeface="Times New Roman" panose="02020603050405020304" pitchFamily="18" charset="0"/>
            </a:endParaRPr>
          </a:p>
          <a:p>
            <a:pPr marL="82296" indent="0">
              <a:buNone/>
            </a:pPr>
            <a:r>
              <a:rPr lang="es-EC" sz="1800" b="1" dirty="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                                        RESULTADOS:</a:t>
            </a:r>
            <a:endParaRPr lang="es-EC" sz="1800" b="1" dirty="0">
              <a:latin typeface="Times New Roman" panose="02020603050405020304" pitchFamily="18" charset="0"/>
              <a:cs typeface="Times New Roman" panose="02020603050405020304" pitchFamily="18"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659928461"/>
              </p:ext>
            </p:extLst>
          </p:nvPr>
        </p:nvGraphicFramePr>
        <p:xfrm>
          <a:off x="2411760" y="2060848"/>
          <a:ext cx="5112568" cy="1051560"/>
        </p:xfrm>
        <a:graphic>
          <a:graphicData uri="http://schemas.openxmlformats.org/drawingml/2006/table">
            <a:tbl>
              <a:tblPr firstRow="1">
                <a:tableStyleId>{5C22544A-7EE6-4342-B048-85BDC9FD1C3A}</a:tableStyleId>
              </a:tblPr>
              <a:tblGrid>
                <a:gridCol w="2556284"/>
                <a:gridCol w="2556284"/>
              </a:tblGrid>
              <a:tr h="0">
                <a:tc>
                  <a:txBody>
                    <a:bodyPr/>
                    <a:lstStyle/>
                    <a:p>
                      <a:pPr algn="just">
                        <a:lnSpc>
                          <a:spcPct val="115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 del macro sector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650 km</a:t>
                      </a:r>
                      <a:endParaRPr lang="es-EC" sz="1200" dirty="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1.4 bar</a:t>
                      </a:r>
                      <a:endParaRPr lang="es-EC" sz="1200" dirty="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1.7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dirty="0">
                          <a:effectLst/>
                        </a:rPr>
                        <a:t>Presión mínima</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1.2 bar</a:t>
                      </a:r>
                      <a:endParaRPr lang="es-EC" sz="1200" dirty="0">
                        <a:effectLst/>
                        <a:latin typeface="Times New Roman"/>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504153368"/>
              </p:ext>
            </p:extLst>
          </p:nvPr>
        </p:nvGraphicFramePr>
        <p:xfrm>
          <a:off x="1403648" y="3861048"/>
          <a:ext cx="7499350" cy="2103120"/>
        </p:xfrm>
        <a:graphic>
          <a:graphicData uri="http://schemas.openxmlformats.org/drawingml/2006/table">
            <a:tbl>
              <a:tblPr firstRow="1">
                <a:tableStyleId>{5C22544A-7EE6-4342-B048-85BDC9FD1C3A}</a:tableStyleId>
              </a:tblPr>
              <a:tblGrid>
                <a:gridCol w="3749675"/>
                <a:gridCol w="3749675"/>
              </a:tblGrid>
              <a:tr h="0">
                <a:tc>
                  <a:txBody>
                    <a:bodyPr/>
                    <a:lstStyle/>
                    <a:p>
                      <a:pPr algn="just">
                        <a:lnSpc>
                          <a:spcPct val="115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12.5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1.3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1.6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mínima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1.1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ingreso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55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pérdidas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38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tuberías a rehabilitar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200">
                          <a:effectLst/>
                        </a:rPr>
                        <a:t>12.5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Número de conexiones domiciliarias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1792</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dirty="0">
                          <a:effectLst/>
                        </a:rPr>
                        <a:t>Recuperación de caudal con rehabilitación</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32 l/s</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1868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259632" y="836712"/>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s-EC" sz="2000" b="1" dirty="0" smtClean="0">
                <a:latin typeface="Times New Roman" panose="02020603050405020304" pitchFamily="18" charset="0"/>
                <a:cs typeface="Times New Roman" panose="02020603050405020304" pitchFamily="18" charset="0"/>
              </a:rPr>
              <a:t>MACRO SECTOR CRO</a:t>
            </a:r>
          </a:p>
          <a:p>
            <a:pPr marL="82296" indent="0">
              <a:buFont typeface="Wingdings 2"/>
              <a:buNone/>
            </a:pPr>
            <a:endParaRPr lang="es-EC" sz="2000" b="1" dirty="0" smtClean="0">
              <a:latin typeface="Times New Roman" panose="02020603050405020304" pitchFamily="18" charset="0"/>
              <a:cs typeface="Times New Roman" panose="02020603050405020304" pitchFamily="18" charset="0"/>
            </a:endParaRPr>
          </a:p>
          <a:p>
            <a:pPr marL="82296" indent="0">
              <a:buFont typeface="Wingdings 2"/>
              <a:buNone/>
            </a:pPr>
            <a:r>
              <a:rPr lang="es-EC" sz="2000" b="1" dirty="0" smtClean="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DATOS:</a:t>
            </a: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r>
              <a:rPr lang="es-EC" sz="1800" b="1" dirty="0" smtClean="0">
                <a:latin typeface="Times New Roman" panose="02020603050405020304" pitchFamily="18" charset="0"/>
                <a:cs typeface="Times New Roman" panose="02020603050405020304" pitchFamily="18" charset="0"/>
              </a:rPr>
              <a:t>                                         RESULTADOS:</a:t>
            </a:r>
            <a:endParaRPr lang="es-EC" sz="1800" b="1" dirty="0">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288336988"/>
              </p:ext>
            </p:extLst>
          </p:nvPr>
        </p:nvGraphicFramePr>
        <p:xfrm>
          <a:off x="2579209" y="2185452"/>
          <a:ext cx="4858926" cy="1051560"/>
        </p:xfrm>
        <a:graphic>
          <a:graphicData uri="http://schemas.openxmlformats.org/drawingml/2006/table">
            <a:tbl>
              <a:tblPr firstRow="1">
                <a:tableStyleId>{5C22544A-7EE6-4342-B048-85BDC9FD1C3A}</a:tableStyleId>
              </a:tblPr>
              <a:tblGrid>
                <a:gridCol w="2429463"/>
                <a:gridCol w="2429463"/>
              </a:tblGrid>
              <a:tr h="0">
                <a:tc>
                  <a:txBody>
                    <a:bodyPr/>
                    <a:lstStyle/>
                    <a:p>
                      <a:pPr algn="just">
                        <a:lnSpc>
                          <a:spcPct val="115000"/>
                        </a:lnSpc>
                        <a:spcAft>
                          <a:spcPts val="0"/>
                        </a:spcAft>
                      </a:pPr>
                      <a:r>
                        <a:rPr lang="es-EC" sz="1200">
                          <a:effectLst/>
                        </a:rPr>
                        <a:t> </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 del macro sector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100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1.3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1.6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mínima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1.1 bar</a:t>
                      </a:r>
                      <a:endParaRPr lang="es-EC" sz="1200" dirty="0">
                        <a:effectLst/>
                        <a:latin typeface="Times New Roman"/>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561508257"/>
              </p:ext>
            </p:extLst>
          </p:nvPr>
        </p:nvGraphicFramePr>
        <p:xfrm>
          <a:off x="1403648" y="4005064"/>
          <a:ext cx="7499350" cy="2103120"/>
        </p:xfrm>
        <a:graphic>
          <a:graphicData uri="http://schemas.openxmlformats.org/drawingml/2006/table">
            <a:tbl>
              <a:tblPr firstRow="1">
                <a:tableStyleId>{5C22544A-7EE6-4342-B048-85BDC9FD1C3A}</a:tableStyleId>
              </a:tblPr>
              <a:tblGrid>
                <a:gridCol w="3749675"/>
                <a:gridCol w="3749675"/>
              </a:tblGrid>
              <a:tr h="0">
                <a:tc>
                  <a:txBody>
                    <a:bodyPr/>
                    <a:lstStyle/>
                    <a:p>
                      <a:pPr algn="just">
                        <a:lnSpc>
                          <a:spcPct val="115000"/>
                        </a:lnSpc>
                        <a:spcAft>
                          <a:spcPts val="0"/>
                        </a:spcAft>
                      </a:pPr>
                      <a:r>
                        <a:rPr lang="es-EC" sz="1200" dirty="0">
                          <a:effectLst/>
                        </a:rPr>
                        <a:t> </a:t>
                      </a:r>
                      <a:endParaRPr lang="es-EC" sz="1200" dirty="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27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1.3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1.5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mínima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1.0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ingreso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130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pérdidas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110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tuberías a rehabilitar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200">
                          <a:effectLst/>
                        </a:rPr>
                        <a:t>27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Número de conexiones domiciliarias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3140</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Recuperación de caudal con rehabilitación</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100 l/s</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53948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1259632" y="836712"/>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s-EC" sz="2000" b="1" dirty="0" smtClean="0">
                <a:latin typeface="Times New Roman" panose="02020603050405020304" pitchFamily="18" charset="0"/>
                <a:cs typeface="Times New Roman" panose="02020603050405020304" pitchFamily="18" charset="0"/>
              </a:rPr>
              <a:t>MACRO SECTOR N72</a:t>
            </a:r>
          </a:p>
          <a:p>
            <a:pPr marL="82296" indent="0">
              <a:buFont typeface="Wingdings 2"/>
              <a:buNone/>
            </a:pPr>
            <a:endParaRPr lang="es-EC" sz="2000" b="1" dirty="0" smtClean="0">
              <a:latin typeface="Times New Roman" panose="02020603050405020304" pitchFamily="18" charset="0"/>
              <a:cs typeface="Times New Roman" panose="02020603050405020304" pitchFamily="18" charset="0"/>
            </a:endParaRPr>
          </a:p>
          <a:p>
            <a:pPr marL="82296" indent="0">
              <a:buFont typeface="Wingdings 2"/>
              <a:buNone/>
            </a:pPr>
            <a:r>
              <a:rPr lang="es-EC" sz="2000" b="1" dirty="0" smtClean="0">
                <a:latin typeface="Times New Roman" panose="02020603050405020304" pitchFamily="18" charset="0"/>
                <a:cs typeface="Times New Roman" panose="02020603050405020304" pitchFamily="18" charset="0"/>
              </a:rPr>
              <a:t>                                          </a:t>
            </a:r>
            <a:r>
              <a:rPr lang="es-EC" sz="1800" b="1" dirty="0" smtClean="0">
                <a:latin typeface="Times New Roman" panose="02020603050405020304" pitchFamily="18" charset="0"/>
                <a:cs typeface="Times New Roman" panose="02020603050405020304" pitchFamily="18" charset="0"/>
              </a:rPr>
              <a:t>DATOS:</a:t>
            </a: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endParaRPr lang="es-EC" sz="1800" b="1" dirty="0" smtClean="0">
              <a:latin typeface="Times New Roman" panose="02020603050405020304" pitchFamily="18" charset="0"/>
              <a:cs typeface="Times New Roman" panose="02020603050405020304" pitchFamily="18" charset="0"/>
            </a:endParaRPr>
          </a:p>
          <a:p>
            <a:pPr marL="82296" indent="0">
              <a:buFont typeface="Wingdings 2"/>
              <a:buNone/>
            </a:pPr>
            <a:r>
              <a:rPr lang="es-EC" sz="1800" b="1" dirty="0" smtClean="0">
                <a:latin typeface="Times New Roman" panose="02020603050405020304" pitchFamily="18" charset="0"/>
                <a:cs typeface="Times New Roman" panose="02020603050405020304" pitchFamily="18" charset="0"/>
              </a:rPr>
              <a:t>                                         RESULTADOS:</a:t>
            </a:r>
            <a:endParaRPr lang="es-EC" sz="1800" b="1" dirty="0">
              <a:latin typeface="Times New Roman" panose="02020603050405020304" pitchFamily="18" charset="0"/>
              <a:cs typeface="Times New Roman" panose="02020603050405020304"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628778356"/>
              </p:ext>
            </p:extLst>
          </p:nvPr>
        </p:nvGraphicFramePr>
        <p:xfrm>
          <a:off x="2863451" y="2023112"/>
          <a:ext cx="4290442" cy="1261872"/>
        </p:xfrm>
        <a:graphic>
          <a:graphicData uri="http://schemas.openxmlformats.org/drawingml/2006/table">
            <a:tbl>
              <a:tblPr firstRow="1">
                <a:tableStyleId>{5C22544A-7EE6-4342-B048-85BDC9FD1C3A}</a:tableStyleId>
              </a:tblPr>
              <a:tblGrid>
                <a:gridCol w="2145221"/>
                <a:gridCol w="2145221"/>
              </a:tblGrid>
              <a:tr h="0">
                <a:tc>
                  <a:txBody>
                    <a:bodyPr/>
                    <a:lstStyle/>
                    <a:p>
                      <a:pPr algn="just">
                        <a:lnSpc>
                          <a:spcPct val="115000"/>
                        </a:lnSpc>
                        <a:spcAft>
                          <a:spcPts val="0"/>
                        </a:spcAft>
                      </a:pPr>
                      <a:r>
                        <a:rPr lang="es-EC" sz="1200">
                          <a:effectLst/>
                        </a:rPr>
                        <a:t> </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 del macro sector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1400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1.6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1.9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mínima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1.4 bar</a:t>
                      </a:r>
                      <a:endParaRPr lang="es-EC" sz="1200" dirty="0">
                        <a:effectLst/>
                        <a:latin typeface="Times New Roman"/>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363972885"/>
              </p:ext>
            </p:extLst>
          </p:nvPr>
        </p:nvGraphicFramePr>
        <p:xfrm>
          <a:off x="1403648" y="3861048"/>
          <a:ext cx="7499350" cy="2103120"/>
        </p:xfrm>
        <a:graphic>
          <a:graphicData uri="http://schemas.openxmlformats.org/drawingml/2006/table">
            <a:tbl>
              <a:tblPr firstRow="1">
                <a:tableStyleId>{5C22544A-7EE6-4342-B048-85BDC9FD1C3A}</a:tableStyleId>
              </a:tblPr>
              <a:tblGrid>
                <a:gridCol w="3749675"/>
                <a:gridCol w="3749675"/>
              </a:tblGrid>
              <a:tr h="0">
                <a:tc>
                  <a:txBody>
                    <a:bodyPr/>
                    <a:lstStyle/>
                    <a:p>
                      <a:pPr algn="just">
                        <a:lnSpc>
                          <a:spcPct val="115000"/>
                        </a:lnSpc>
                        <a:spcAft>
                          <a:spcPts val="0"/>
                        </a:spcAft>
                      </a:pPr>
                      <a:r>
                        <a:rPr lang="es-EC" sz="1200">
                          <a:effectLst/>
                        </a:rPr>
                        <a:t> </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RESULTADOS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redes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15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promedio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1.5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máxima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1.7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Presión mínima</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1.3 bar</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ingreso</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55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Caudal de pérdidas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40 l/s</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Longitud de tuberías a rehabilitar</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C" sz="1200">
                          <a:effectLst/>
                        </a:rPr>
                        <a:t>15 km</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Número de conexiones domiciliarias</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a:effectLst/>
                        </a:rPr>
                        <a:t>1683</a:t>
                      </a:r>
                      <a:endParaRPr lang="es-EC" sz="1200">
                        <a:effectLst/>
                        <a:latin typeface="Times New Roman"/>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Recuperación de caudal con rehabilitación</a:t>
                      </a:r>
                      <a:endParaRPr lang="es-EC" sz="1200">
                        <a:effectLst/>
                        <a:latin typeface="Times New Roman"/>
                        <a:ea typeface="Calibri"/>
                        <a:cs typeface="Times New Roman"/>
                      </a:endParaRPr>
                    </a:p>
                  </a:txBody>
                  <a:tcPr marL="68580" marR="68580" marT="0" marB="0"/>
                </a:tc>
                <a:tc>
                  <a:txBody>
                    <a:bodyPr/>
                    <a:lstStyle/>
                    <a:p>
                      <a:pPr algn="just">
                        <a:lnSpc>
                          <a:spcPct val="115000"/>
                        </a:lnSpc>
                        <a:spcAft>
                          <a:spcPts val="0"/>
                        </a:spcAft>
                      </a:pPr>
                      <a:r>
                        <a:rPr lang="es-ES" sz="1200" dirty="0">
                          <a:effectLst/>
                        </a:rPr>
                        <a:t>30 l/s</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95901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44624"/>
            <a:ext cx="7498080" cy="950848"/>
          </a:xfrm>
        </p:spPr>
        <p:txBody>
          <a:bodyPr>
            <a:normAutofit/>
          </a:bodyPr>
          <a:lstStyle/>
          <a:p>
            <a:pPr marL="82296" algn="ctr">
              <a:spcBef>
                <a:spcPts val="600"/>
              </a:spcBef>
              <a:buClr>
                <a:schemeClr val="accent1"/>
              </a:buClr>
              <a:buSzPct val="80000"/>
              <a:buFont typeface="Wingdings 2"/>
            </a:pPr>
            <a:r>
              <a:rPr lang="es-ES" sz="2400" b="1" dirty="0">
                <a:solidFill>
                  <a:schemeClr val="tx1"/>
                </a:solidFill>
                <a:effectLst/>
                <a:latin typeface="Times New Roman" panose="02020603050405020304" pitchFamily="18" charset="0"/>
                <a:ea typeface="+mn-ea"/>
                <a:cs typeface="Times New Roman" panose="02020603050405020304" pitchFamily="18" charset="0"/>
              </a:rPr>
              <a:t>PROPUESTA DE REHABILITACIÓN PARA REDUCCIÓN INICIAL DEL ANC </a:t>
            </a:r>
            <a:endParaRPr lang="es-EC" sz="2400" b="1"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 name="2 Marcador de contenido"/>
          <p:cNvSpPr>
            <a:spLocks noGrp="1"/>
          </p:cNvSpPr>
          <p:nvPr>
            <p:ph idx="1"/>
          </p:nvPr>
        </p:nvSpPr>
        <p:spPr>
          <a:xfrm>
            <a:off x="1187624" y="980728"/>
            <a:ext cx="7776864" cy="5688632"/>
          </a:xfrm>
        </p:spPr>
        <p:txBody>
          <a:bodyPr>
            <a:normAutofit fontScale="77500" lnSpcReduction="20000"/>
          </a:bodyPr>
          <a:lstStyle/>
          <a:p>
            <a:pPr algn="just"/>
            <a:r>
              <a:rPr lang="es-EC" dirty="0">
                <a:latin typeface="Times New Roman" panose="02020603050405020304" pitchFamily="18" charset="0"/>
                <a:cs typeface="Times New Roman" panose="02020603050405020304" pitchFamily="18" charset="0"/>
              </a:rPr>
              <a:t>Con la modelación de los tres Macrosectores se propone rehabilitar los sectores CTP-005, CRO-025, N72-363, que son los que tienen mayores pérdidas, permitiendo recuperar la inversión a corto plazo, disminuir los índices de ruptura, equilibrar caudales y presiones en el sistema, mejorar la calidad de vida de los usuarios, reducción energética y reducir el ANC.</a:t>
            </a:r>
          </a:p>
          <a:p>
            <a:pPr algn="just"/>
            <a:r>
              <a:rPr lang="es-EC" dirty="0">
                <a:latin typeface="Times New Roman" panose="02020603050405020304" pitchFamily="18" charset="0"/>
                <a:cs typeface="Times New Roman" panose="02020603050405020304" pitchFamily="18" charset="0"/>
              </a:rPr>
              <a:t>La rehabilitación de estos sectores permite tener un mejor balance de pérdidas en Guayaquil reduciéndola; pero para un adecuado manejo de la gestión del agua potable de Guayaquil se la debe complementar con la estrategia que se plantea en la presente tesis que consta de la implementación de tres zonas que se van a dedicar al análisis, seguimiento y ejecución de trabajos para reducir perdidas en ciertos sectores y como parte de este seguimiento incluye la modelación que va a permitir determinar sectores que progresivamente van a ser rehabilitados anualmente</a:t>
            </a:r>
          </a:p>
        </p:txBody>
      </p:sp>
    </p:spTree>
    <p:extLst>
      <p:ext uri="{BB962C8B-B14F-4D97-AF65-F5344CB8AC3E}">
        <p14:creationId xmlns:p14="http://schemas.microsoft.com/office/powerpoint/2010/main" val="150266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82296" algn="ctr">
              <a:spcBef>
                <a:spcPts val="600"/>
              </a:spcBef>
              <a:buClr>
                <a:schemeClr val="accent1"/>
              </a:buClr>
              <a:buSzPct val="80000"/>
              <a:buFont typeface="Wingdings 2"/>
            </a:pPr>
            <a:r>
              <a:rPr lang="es-ES" sz="2800" b="1" dirty="0">
                <a:solidFill>
                  <a:schemeClr val="tx1"/>
                </a:solidFill>
                <a:effectLst/>
                <a:latin typeface="Times New Roman" panose="02020603050405020304" pitchFamily="18" charset="0"/>
                <a:ea typeface="+mn-ea"/>
                <a:cs typeface="Times New Roman" panose="02020603050405020304" pitchFamily="18" charset="0"/>
              </a:rPr>
              <a:t>ESTRATEGIA DE MODIFICACIÓN EN LA TARIFA </a:t>
            </a:r>
            <a:endParaRPr lang="es-EC" sz="2800" b="1"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 name="2 Marcador de contenido"/>
          <p:cNvSpPr>
            <a:spLocks noGrp="1"/>
          </p:cNvSpPr>
          <p:nvPr>
            <p:ph idx="1"/>
          </p:nvPr>
        </p:nvSpPr>
        <p:spPr/>
        <p:txBody>
          <a:bodyPr>
            <a:normAutofit fontScale="85000" lnSpcReduction="20000"/>
          </a:bodyPr>
          <a:lstStyle/>
          <a:p>
            <a:pPr algn="just"/>
            <a:r>
              <a:rPr lang="es-EC" dirty="0">
                <a:latin typeface="Times New Roman" panose="02020603050405020304" pitchFamily="18" charset="0"/>
                <a:cs typeface="Times New Roman" panose="02020603050405020304" pitchFamily="18" charset="0"/>
              </a:rPr>
              <a:t>La tarifa actual en la ciudad de Guayaquil es de $0.50 por m3, la cual es baja y se ha mantenido alrededor de 15 años. Con esta tarifa se han desarrollado los planes de mejoramiento y optimización del servicio de agua potable en la ciudad  de Guayaquil, que ha permitido tener configuraciones hidráulicas autónomas con presiones aceptables y abastecer de manera continua a los usuarios de Guayaquil</a:t>
            </a:r>
            <a:r>
              <a:rPr lang="es-EC" dirty="0" smtClean="0">
                <a:latin typeface="Times New Roman" panose="02020603050405020304" pitchFamily="18" charset="0"/>
                <a:cs typeface="Times New Roman" panose="02020603050405020304" pitchFamily="18" charset="0"/>
              </a:rPr>
              <a:t>.</a:t>
            </a:r>
          </a:p>
          <a:p>
            <a:pPr algn="just"/>
            <a:endParaRPr lang="es-EC" dirty="0">
              <a:latin typeface="Times New Roman" panose="02020603050405020304" pitchFamily="18" charset="0"/>
              <a:cs typeface="Times New Roman" panose="02020603050405020304" pitchFamily="18" charset="0"/>
            </a:endParaRPr>
          </a:p>
          <a:p>
            <a:pPr algn="just"/>
            <a:r>
              <a:rPr lang="es-EC" dirty="0">
                <a:latin typeface="Times New Roman" panose="02020603050405020304" pitchFamily="18" charset="0"/>
                <a:cs typeface="Times New Roman" panose="02020603050405020304" pitchFamily="18" charset="0"/>
              </a:rPr>
              <a:t>La tarifa que se plantea es de $0.63 que servirá para hacer realidad la estrategia de reducción de pérdidas planteada en la presente tesis.</a:t>
            </a:r>
          </a:p>
          <a:p>
            <a:endParaRPr lang="es-EC" dirty="0"/>
          </a:p>
          <a:p>
            <a:endParaRPr lang="es-EC" dirty="0"/>
          </a:p>
        </p:txBody>
      </p:sp>
    </p:spTree>
    <p:extLst>
      <p:ext uri="{BB962C8B-B14F-4D97-AF65-F5344CB8AC3E}">
        <p14:creationId xmlns:p14="http://schemas.microsoft.com/office/powerpoint/2010/main" val="3824051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a:bodyPr>
          <a:lstStyle/>
          <a:p>
            <a:pPr marL="82296" algn="ctr">
              <a:spcBef>
                <a:spcPts val="600"/>
              </a:spcBef>
              <a:buClr>
                <a:schemeClr val="accent1"/>
              </a:buClr>
              <a:buSzPct val="80000"/>
              <a:buFont typeface="Wingdings 2"/>
            </a:pPr>
            <a:r>
              <a:rPr lang="es-EC" sz="2800" b="1" dirty="0">
                <a:solidFill>
                  <a:schemeClr val="tx1"/>
                </a:solidFill>
                <a:effectLst/>
                <a:latin typeface="Times New Roman" panose="02020603050405020304" pitchFamily="18" charset="0"/>
                <a:ea typeface="+mn-ea"/>
                <a:cs typeface="Times New Roman" panose="02020603050405020304" pitchFamily="18" charset="0"/>
              </a:rPr>
              <a:t>COSTOS DE OPERACIÓN Y MANTENIMIENTO</a:t>
            </a:r>
          </a:p>
        </p:txBody>
      </p:sp>
      <p:sp>
        <p:nvSpPr>
          <p:cNvPr id="3" name="2 Marcador de contenido"/>
          <p:cNvSpPr>
            <a:spLocks noGrp="1"/>
          </p:cNvSpPr>
          <p:nvPr>
            <p:ph idx="1"/>
          </p:nvPr>
        </p:nvSpPr>
        <p:spPr/>
        <p:txBody>
          <a:bodyPr>
            <a:normAutofit fontScale="77500" lnSpcReduction="20000"/>
          </a:bodyPr>
          <a:lstStyle/>
          <a:p>
            <a:pPr marL="82296" indent="0" algn="just">
              <a:buNone/>
            </a:pPr>
            <a:r>
              <a:rPr lang="es-EC" dirty="0">
                <a:latin typeface="Times New Roman" panose="02020603050405020304" pitchFamily="18" charset="0"/>
                <a:cs typeface="Times New Roman" panose="02020603050405020304" pitchFamily="18" charset="0"/>
              </a:rPr>
              <a:t>Como se </a:t>
            </a:r>
            <a:r>
              <a:rPr lang="es-EC" dirty="0" smtClean="0">
                <a:latin typeface="Times New Roman" panose="02020603050405020304" pitchFamily="18" charset="0"/>
                <a:cs typeface="Times New Roman" panose="02020603050405020304" pitchFamily="18" charset="0"/>
              </a:rPr>
              <a:t>planteó </a:t>
            </a:r>
            <a:r>
              <a:rPr lang="es-EC" dirty="0" err="1" smtClean="0">
                <a:latin typeface="Times New Roman" panose="02020603050405020304" pitchFamily="18" charset="0"/>
                <a:cs typeface="Times New Roman" panose="02020603050405020304" pitchFamily="18" charset="0"/>
              </a:rPr>
              <a:t>anteriormetne</a:t>
            </a:r>
            <a:r>
              <a:rPr lang="es-EC" dirty="0" smtClean="0">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los costos de operación y mantenimiento del sistema de agua potable en la ciudad de Guayaquil cubren una gran parte de la tarifa que cobra la Concesionaria. Por lo que no hay un monto coherente con las obras de rehabilitación y expansión que requiere la ciudad para tener un sistema de abastecimiento óptimo y moderno</a:t>
            </a:r>
            <a:r>
              <a:rPr lang="es-EC" dirty="0" smtClean="0">
                <a:latin typeface="Times New Roman" panose="02020603050405020304" pitchFamily="18" charset="0"/>
                <a:cs typeface="Times New Roman" panose="02020603050405020304" pitchFamily="18" charset="0"/>
              </a:rPr>
              <a:t>.</a:t>
            </a:r>
          </a:p>
          <a:p>
            <a:pPr marL="82296" indent="0" algn="just">
              <a:buNone/>
            </a:pPr>
            <a:r>
              <a:rPr lang="es-EC" dirty="0">
                <a:latin typeface="Times New Roman" panose="02020603050405020304" pitchFamily="18" charset="0"/>
                <a:cs typeface="Times New Roman" panose="02020603050405020304" pitchFamily="18" charset="0"/>
              </a:rPr>
              <a:t>Los costos de operación y mantenimiento principales son:</a:t>
            </a:r>
          </a:p>
          <a:p>
            <a:pPr algn="just"/>
            <a:r>
              <a:rPr lang="es-EC" dirty="0">
                <a:latin typeface="Times New Roman" panose="02020603050405020304" pitchFamily="18" charset="0"/>
                <a:cs typeface="Times New Roman" panose="02020603050405020304" pitchFamily="18" charset="0"/>
              </a:rPr>
              <a:t>Plantas de captación y producción </a:t>
            </a:r>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Los </a:t>
            </a:r>
            <a:r>
              <a:rPr lang="es-EC" dirty="0">
                <a:latin typeface="Times New Roman" panose="02020603050405020304" pitchFamily="18" charset="0"/>
                <a:cs typeface="Times New Roman" panose="02020603050405020304" pitchFamily="18" charset="0"/>
              </a:rPr>
              <a:t>sistemas de bombeo y re-bombeo </a:t>
            </a:r>
            <a:endParaRPr lang="es-EC" dirty="0" smtClean="0">
              <a:latin typeface="Times New Roman" panose="02020603050405020304" pitchFamily="18" charset="0"/>
              <a:cs typeface="Times New Roman" panose="02020603050405020304" pitchFamily="18" charset="0"/>
            </a:endParaRPr>
          </a:p>
          <a:p>
            <a:pPr algn="just"/>
            <a:r>
              <a:rPr lang="es-EC" dirty="0" smtClean="0">
                <a:latin typeface="Times New Roman" panose="02020603050405020304" pitchFamily="18" charset="0"/>
                <a:cs typeface="Times New Roman" panose="02020603050405020304" pitchFamily="18" charset="0"/>
              </a:rPr>
              <a:t>Las </a:t>
            </a:r>
            <a:r>
              <a:rPr lang="es-EC" dirty="0">
                <a:latin typeface="Times New Roman" panose="02020603050405020304" pitchFamily="18" charset="0"/>
                <a:cs typeface="Times New Roman" panose="02020603050405020304" pitchFamily="18" charset="0"/>
              </a:rPr>
              <a:t>reparaciones en el sistema de abastecimiento generan un rubro muy fuerte en el presupuesto de la </a:t>
            </a:r>
            <a:r>
              <a:rPr lang="es-EC" dirty="0" smtClean="0">
                <a:latin typeface="Times New Roman" panose="02020603050405020304" pitchFamily="18" charset="0"/>
                <a:cs typeface="Times New Roman" panose="02020603050405020304" pitchFamily="18" charset="0"/>
              </a:rPr>
              <a:t>concesionaria</a:t>
            </a:r>
            <a:endParaRPr lang="es-EC"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171025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7696"/>
            <a:ext cx="7498080" cy="530984"/>
          </a:xfrm>
        </p:spPr>
        <p:txBody>
          <a:bodyPr anchor="ctr">
            <a:normAutofit fontScale="90000"/>
          </a:bodyPr>
          <a:lstStyle/>
          <a:p>
            <a:pPr marL="82296" algn="ctr">
              <a:spcBef>
                <a:spcPts val="600"/>
              </a:spcBef>
              <a:buClr>
                <a:schemeClr val="accent1"/>
              </a:buClr>
              <a:buSzPct val="80000"/>
              <a:buFont typeface="Wingdings 2"/>
            </a:pPr>
            <a:r>
              <a:rPr lang="es-ES" sz="2800" b="1" dirty="0">
                <a:solidFill>
                  <a:schemeClr val="tx1"/>
                </a:solidFill>
                <a:effectLst/>
                <a:latin typeface="Times New Roman" panose="02020603050405020304" pitchFamily="18" charset="0"/>
                <a:ea typeface="+mn-ea"/>
                <a:cs typeface="Times New Roman" panose="02020603050405020304" pitchFamily="18" charset="0"/>
              </a:rPr>
              <a:t>EVALUACIÓN ECONÓMICA Y FINANCIERA </a:t>
            </a:r>
            <a:endParaRPr lang="es-EC" sz="2800" b="1"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 name="2 Marcador de contenido"/>
          <p:cNvSpPr>
            <a:spLocks noGrp="1"/>
          </p:cNvSpPr>
          <p:nvPr>
            <p:ph idx="1"/>
          </p:nvPr>
        </p:nvSpPr>
        <p:spPr>
          <a:xfrm>
            <a:off x="1162368" y="548680"/>
            <a:ext cx="7498080" cy="4800600"/>
          </a:xfrm>
        </p:spPr>
        <p:txBody>
          <a:bodyPr>
            <a:normAutofit/>
          </a:bodyPr>
          <a:lstStyle/>
          <a:p>
            <a:r>
              <a:rPr lang="es-ES" sz="1800" dirty="0" smtClean="0"/>
              <a:t>PRESUPUESTOS </a:t>
            </a:r>
            <a:r>
              <a:rPr lang="es-ES" sz="1800" dirty="0"/>
              <a:t>DETALLADOS</a:t>
            </a:r>
            <a:r>
              <a:rPr lang="es-ES" sz="1800" dirty="0" smtClean="0"/>
              <a:t>.</a:t>
            </a:r>
          </a:p>
          <a:p>
            <a:endParaRPr lang="es-ES" sz="1800" dirty="0"/>
          </a:p>
          <a:p>
            <a:pPr marL="82296" indent="0">
              <a:buNone/>
            </a:pPr>
            <a:r>
              <a:rPr lang="es-ES" sz="1600" dirty="0" smtClean="0"/>
              <a:t>          CTP-005		             CRO-025		             N72-363</a:t>
            </a:r>
            <a:endParaRPr lang="es-EC" sz="16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73830"/>
            <a:ext cx="2561709" cy="4707498"/>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675802"/>
            <a:ext cx="2663899" cy="4705526"/>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687294"/>
            <a:ext cx="2555776" cy="4694034"/>
          </a:xfrm>
          <a:prstGeom prst="rect">
            <a:avLst/>
          </a:prstGeom>
          <a:noFill/>
          <a:ln>
            <a:noFill/>
          </a:ln>
        </p:spPr>
      </p:pic>
    </p:spTree>
    <p:extLst>
      <p:ext uri="{BB962C8B-B14F-4D97-AF65-F5344CB8AC3E}">
        <p14:creationId xmlns:p14="http://schemas.microsoft.com/office/powerpoint/2010/main" val="2483191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a:spLocks noGrp="1"/>
          </p:cNvSpPr>
          <p:nvPr>
            <p:ph idx="1"/>
          </p:nvPr>
        </p:nvSpPr>
        <p:spPr>
          <a:xfrm>
            <a:off x="1259632" y="620688"/>
            <a:ext cx="7498080" cy="5328592"/>
          </a:xfrm>
        </p:spPr>
        <p:txBody>
          <a:bodyPr>
            <a:normAutofit fontScale="92500" lnSpcReduction="20000"/>
          </a:bodyPr>
          <a:lstStyle/>
          <a:p>
            <a:pPr marL="82296" indent="0" algn="ctr">
              <a:buNone/>
            </a:pPr>
            <a:r>
              <a:rPr lang="es-EC" sz="3300" b="1" dirty="0" smtClean="0">
                <a:latin typeface="Times New Roman" panose="02020603050405020304" pitchFamily="18" charset="0"/>
                <a:cs typeface="Times New Roman" panose="02020603050405020304" pitchFamily="18" charset="0"/>
              </a:rPr>
              <a:t>OBJETIVOS </a:t>
            </a:r>
            <a:r>
              <a:rPr lang="es-EC" b="1" dirty="0" smtClean="0">
                <a:latin typeface="Times New Roman" panose="02020603050405020304" pitchFamily="18" charset="0"/>
                <a:cs typeface="Times New Roman" panose="02020603050405020304" pitchFamily="18" charset="0"/>
              </a:rPr>
              <a:t>ESPECÍFICOS</a:t>
            </a:r>
          </a:p>
          <a:p>
            <a:pPr marL="82296" indent="0" algn="just">
              <a:buNone/>
            </a:pPr>
            <a:endParaRPr lang="es-ES" sz="2400" b="1" dirty="0" smtClean="0">
              <a:latin typeface="Times New Roman" panose="02020603050405020304" pitchFamily="18" charset="0"/>
              <a:cs typeface="Times New Roman" panose="02020603050405020304" pitchFamily="18" charset="0"/>
            </a:endParaRPr>
          </a:p>
          <a:p>
            <a:pPr lvl="0" algn="just"/>
            <a:r>
              <a:rPr lang="es-EC" sz="2800" dirty="0">
                <a:latin typeface="Times New Roman" panose="02020603050405020304" pitchFamily="18" charset="0"/>
                <a:cs typeface="Times New Roman" panose="02020603050405020304" pitchFamily="18" charset="0"/>
              </a:rPr>
              <a:t>Analizar la situación actual del sistema de distribución del agua en la ciudad de Guayaquil.</a:t>
            </a:r>
          </a:p>
          <a:p>
            <a:pPr lvl="0" algn="just"/>
            <a:r>
              <a:rPr lang="es-EC" sz="2800" dirty="0">
                <a:latin typeface="Times New Roman" panose="02020603050405020304" pitchFamily="18" charset="0"/>
                <a:cs typeface="Times New Roman" panose="02020603050405020304" pitchFamily="18" charset="0"/>
              </a:rPr>
              <a:t>Adecuar un modelo a seguir para una correcta administración y control del sistema de agua potable.</a:t>
            </a:r>
          </a:p>
          <a:p>
            <a:pPr lvl="0" algn="just"/>
            <a:r>
              <a:rPr lang="es-EC" sz="2800" dirty="0">
                <a:latin typeface="Times New Roman" panose="02020603050405020304" pitchFamily="18" charset="0"/>
                <a:cs typeface="Times New Roman" panose="02020603050405020304" pitchFamily="18" charset="0"/>
              </a:rPr>
              <a:t>Elaborar metodologías adecuadas para un plan de rehabilitación de tuberías de agua potable antiguas.</a:t>
            </a:r>
          </a:p>
          <a:p>
            <a:pPr lvl="0" algn="just"/>
            <a:r>
              <a:rPr lang="es-EC" sz="2800" dirty="0">
                <a:latin typeface="Times New Roman" panose="02020603050405020304" pitchFamily="18" charset="0"/>
                <a:cs typeface="Times New Roman" panose="02020603050405020304" pitchFamily="18" charset="0"/>
              </a:rPr>
              <a:t>Realizar una propuesta y evaluación económica que permita administrar de mejor forma </a:t>
            </a:r>
            <a:r>
              <a:rPr lang="es-EC" sz="2800" dirty="0" smtClean="0">
                <a:latin typeface="Times New Roman" panose="02020603050405020304" pitchFamily="18" charset="0"/>
                <a:cs typeface="Times New Roman" panose="02020603050405020304" pitchFamily="18" charset="0"/>
              </a:rPr>
              <a:t>el </a:t>
            </a:r>
            <a:r>
              <a:rPr lang="es-EC" sz="2800" dirty="0">
                <a:latin typeface="Times New Roman" panose="02020603050405020304" pitchFamily="18" charset="0"/>
                <a:cs typeface="Times New Roman" panose="02020603050405020304" pitchFamily="18" charset="0"/>
              </a:rPr>
              <a:t>sistema de agua potable en Guayaquil.</a:t>
            </a:r>
          </a:p>
          <a:p>
            <a:pPr lvl="0" algn="just"/>
            <a:r>
              <a:rPr lang="es-EC" sz="2800" dirty="0">
                <a:latin typeface="Times New Roman" panose="02020603050405020304" pitchFamily="18" charset="0"/>
                <a:cs typeface="Times New Roman" panose="02020603050405020304" pitchFamily="18" charset="0"/>
              </a:rPr>
              <a:t>Mostrar las conclusiones de la investigación y recomendaciones necesarias.</a:t>
            </a:r>
          </a:p>
          <a:p>
            <a:endParaRPr lang="es-EC" sz="2400" dirty="0"/>
          </a:p>
        </p:txBody>
      </p:sp>
    </p:spTree>
    <p:extLst>
      <p:ext uri="{BB962C8B-B14F-4D97-AF65-F5344CB8AC3E}">
        <p14:creationId xmlns:p14="http://schemas.microsoft.com/office/powerpoint/2010/main" val="1885333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normAutofit fontScale="90000"/>
          </a:bodyPr>
          <a:lstStyle/>
          <a:p>
            <a:pPr marL="82296" algn="ctr">
              <a:spcBef>
                <a:spcPts val="600"/>
              </a:spcBef>
              <a:buClr>
                <a:schemeClr val="accent1"/>
              </a:buClr>
              <a:buSzPct val="80000"/>
              <a:buFont typeface="Wingdings 2"/>
            </a:pPr>
            <a:r>
              <a:rPr lang="es-ES" sz="2800" b="1" dirty="0">
                <a:solidFill>
                  <a:schemeClr val="tx1"/>
                </a:solidFill>
                <a:effectLst/>
                <a:latin typeface="Times New Roman" panose="02020603050405020304" pitchFamily="18" charset="0"/>
                <a:ea typeface="+mn-ea"/>
                <a:cs typeface="Times New Roman" panose="02020603050405020304" pitchFamily="18" charset="0"/>
              </a:rPr>
              <a:t>IDENTIFICACIÓN, CUANTIFICACIÓN Y VALORACIÓN DE INGRESOS, BENEFICIOS Y COSTOS (DE INVERSIÓN, OPERACIÓN Y MANTENIMIENTO).</a:t>
            </a:r>
            <a:endParaRPr lang="es-EC" sz="2800" b="1"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3" name="2 Marcador de contenido"/>
          <p:cNvSpPr>
            <a:spLocks noGrp="1"/>
          </p:cNvSpPr>
          <p:nvPr>
            <p:ph idx="1"/>
          </p:nvPr>
        </p:nvSpPr>
        <p:spPr>
          <a:xfrm>
            <a:off x="1475656" y="1844824"/>
            <a:ext cx="7498080" cy="4800600"/>
          </a:xfrm>
        </p:spPr>
        <p:txBody>
          <a:bodyPr>
            <a:normAutofit fontScale="70000" lnSpcReduction="20000"/>
          </a:bodyPr>
          <a:lstStyle/>
          <a:p>
            <a:r>
              <a:rPr lang="es-EC" dirty="0">
                <a:latin typeface="Times New Roman" panose="02020603050405020304" pitchFamily="18" charset="0"/>
                <a:cs typeface="Times New Roman" panose="02020603050405020304" pitchFamily="18" charset="0"/>
              </a:rPr>
              <a:t>El desarrollo de un proyecto de rehabilitación de redes de agua potable, genera beneficios a los habitantes de los sectores  del Cristo del Consuelo, Sauces y el Suburbio, como:</a:t>
            </a:r>
          </a:p>
          <a:p>
            <a:r>
              <a:rPr lang="es-EC" b="1" dirty="0">
                <a:latin typeface="Times New Roman" panose="02020603050405020304" pitchFamily="18" charset="0"/>
                <a:cs typeface="Times New Roman" panose="02020603050405020304" pitchFamily="18" charset="0"/>
              </a:rPr>
              <a:t>Ahorro en adquisición y mantenimiento de equipos de bombeo en predios de varios pisos.-</a:t>
            </a:r>
            <a:r>
              <a:rPr lang="es-EC" dirty="0">
                <a:latin typeface="Times New Roman" panose="02020603050405020304" pitchFamily="18" charset="0"/>
                <a:cs typeface="Times New Roman" panose="02020603050405020304" pitchFamily="18" charset="0"/>
              </a:rPr>
              <a:t> Debido a la rehabilitación de las tuberías de agua potable en los sectores, se van a elevar las presiones de servicio en cada predio; y eso evitará que los usuarios que tienen predios de dos plantas o más, tengan que adquirir, mantener equipos de bombeo y esto genera un ahorro de Energía Eléctrica.</a:t>
            </a:r>
          </a:p>
          <a:p>
            <a:r>
              <a:rPr lang="es-EC" b="1" dirty="0">
                <a:latin typeface="Times New Roman" panose="02020603050405020304" pitchFamily="18" charset="0"/>
                <a:cs typeface="Times New Roman" panose="02020603050405020304" pitchFamily="18" charset="0"/>
              </a:rPr>
              <a:t>Aumento en plusvalía de predios.-</a:t>
            </a:r>
            <a:r>
              <a:rPr lang="es-EC" dirty="0">
                <a:latin typeface="Times New Roman" panose="02020603050405020304" pitchFamily="18" charset="0"/>
                <a:cs typeface="Times New Roman" panose="02020603050405020304" pitchFamily="18" charset="0"/>
              </a:rPr>
              <a:t> Gracias a la implementación de este proyecto, el valor del bien inmueble aumenta, ya que el contar con un servicio de agua potable óptimo es un gran valor agregado  del bien.</a:t>
            </a:r>
          </a:p>
          <a:p>
            <a:endParaRPr lang="es-EC" dirty="0"/>
          </a:p>
        </p:txBody>
      </p:sp>
    </p:spTree>
    <p:extLst>
      <p:ext uri="{BB962C8B-B14F-4D97-AF65-F5344CB8AC3E}">
        <p14:creationId xmlns:p14="http://schemas.microsoft.com/office/powerpoint/2010/main" val="2000589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89360"/>
            <a:ext cx="2560328" cy="6034682"/>
          </a:xfrm>
        </p:spPr>
        <p:txBody>
          <a:bodyPr anchor="ctr">
            <a:normAutofit/>
          </a:bodyPr>
          <a:lstStyle/>
          <a:p>
            <a:pPr marL="82296" algn="ctr">
              <a:spcBef>
                <a:spcPts val="600"/>
              </a:spcBef>
              <a:buClr>
                <a:schemeClr val="accent1"/>
              </a:buClr>
              <a:buSzPct val="80000"/>
              <a:buFont typeface="Wingdings 2"/>
            </a:pP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CTP-005</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a:solidFill>
                  <a:schemeClr val="tx1"/>
                </a:solidFill>
                <a:effectLst/>
                <a:latin typeface="Times New Roman" panose="02020603050405020304" pitchFamily="18" charset="0"/>
                <a:ea typeface="+mn-ea"/>
                <a:cs typeface="Times New Roman" panose="02020603050405020304" pitchFamily="18" charset="0"/>
              </a:rPr>
              <a:t/>
            </a:r>
            <a:br>
              <a:rPr lang="es-EC" sz="2400" b="1" dirty="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CRO-025</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a:solidFill>
                  <a:schemeClr val="tx1"/>
                </a:solidFill>
                <a:effectLst/>
                <a:latin typeface="Times New Roman" panose="02020603050405020304" pitchFamily="18" charset="0"/>
                <a:ea typeface="+mn-ea"/>
                <a:cs typeface="Times New Roman" panose="02020603050405020304" pitchFamily="18" charset="0"/>
              </a:rPr>
              <a:t/>
            </a:r>
            <a:br>
              <a:rPr lang="es-EC" sz="2400" b="1" dirty="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400" b="1" dirty="0" smtClean="0">
                <a:solidFill>
                  <a:schemeClr val="tx1"/>
                </a:solidFill>
                <a:effectLst/>
                <a:latin typeface="Times New Roman" panose="02020603050405020304" pitchFamily="18" charset="0"/>
                <a:ea typeface="+mn-ea"/>
                <a:cs typeface="Times New Roman" panose="02020603050405020304" pitchFamily="18" charset="0"/>
              </a:rPr>
            </a:br>
            <a:r>
              <a:rPr lang="es-EC" sz="2400" b="1" dirty="0" smtClean="0">
                <a:solidFill>
                  <a:schemeClr val="tx1"/>
                </a:solidFill>
                <a:effectLst/>
                <a:latin typeface="Times New Roman" panose="02020603050405020304" pitchFamily="18" charset="0"/>
                <a:ea typeface="+mn-ea"/>
                <a:cs typeface="Times New Roman" panose="02020603050405020304" pitchFamily="18" charset="0"/>
              </a:rPr>
              <a:t>N72-363</a:t>
            </a:r>
            <a:endParaRPr lang="es-EC" sz="2400" b="1" dirty="0">
              <a:solidFill>
                <a:schemeClr val="tx1"/>
              </a:solidFill>
              <a:effectLst/>
              <a:latin typeface="Times New Roman" panose="02020603050405020304" pitchFamily="18" charset="0"/>
              <a:ea typeface="+mn-ea"/>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21481718"/>
              </p:ext>
            </p:extLst>
          </p:nvPr>
        </p:nvGraphicFramePr>
        <p:xfrm>
          <a:off x="4211959" y="692696"/>
          <a:ext cx="4034410" cy="1973580"/>
        </p:xfrm>
        <a:graphic>
          <a:graphicData uri="http://schemas.openxmlformats.org/drawingml/2006/table">
            <a:tbl>
              <a:tblPr firstRow="1" firstCol="1" bandRow="1">
                <a:tableStyleId>{5C22544A-7EE6-4342-B048-85BDC9FD1C3A}</a:tableStyleId>
              </a:tblPr>
              <a:tblGrid>
                <a:gridCol w="801710"/>
                <a:gridCol w="1616350"/>
                <a:gridCol w="814640"/>
                <a:gridCol w="801710"/>
              </a:tblGrid>
              <a:tr h="0">
                <a:tc>
                  <a:txBody>
                    <a:bodyPr/>
                    <a:lstStyle/>
                    <a:p>
                      <a:pPr algn="ctr">
                        <a:lnSpc>
                          <a:spcPct val="115000"/>
                        </a:lnSpc>
                        <a:spcAft>
                          <a:spcPts val="0"/>
                        </a:spcAft>
                      </a:pPr>
                      <a:r>
                        <a:rPr lang="es-ES" sz="1000" dirty="0">
                          <a:effectLst/>
                        </a:rPr>
                        <a:t>ITEM</a:t>
                      </a:r>
                      <a:endParaRPr lang="es-EC"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dirty="0">
                          <a:effectLst/>
                        </a:rPr>
                        <a:t>CATEGORÍAS DE INVERSIÓN</a:t>
                      </a:r>
                      <a:endParaRPr lang="es-EC"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COSTO</a:t>
                      </a:r>
                      <a:endParaRPr lang="es-EC" sz="120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dirty="0">
                          <a:effectLst/>
                        </a:rPr>
                        <a:t>(%)</a:t>
                      </a:r>
                      <a:endParaRPr lang="es-EC" sz="1200" dirty="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ADQUISICION DE TERRENOS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0</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OBRA CIVIL</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C" sz="1000">
                          <a:effectLst/>
                        </a:rPr>
                        <a:t>1.638.675,27</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C" sz="1000">
                          <a:effectLst/>
                        </a:rPr>
                        <a:t>80,00%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CONTINGENCIAS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32.773,51</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FISCALIZACIÓN</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213.027,78</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13,00%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MEDIDAS AMBIENTALES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49.160,26</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3,00%</a:t>
                      </a:r>
                      <a:endParaRPr lang="es-EC" sz="120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VII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PARTICIPACIÓN CIUDADANA</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32.773,51</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90500">
                <a:tc gridSpan="2">
                  <a:txBody>
                    <a:bodyPr/>
                    <a:lstStyle/>
                    <a:p>
                      <a:pPr algn="ctr">
                        <a:lnSpc>
                          <a:spcPct val="115000"/>
                        </a:lnSpc>
                        <a:spcAft>
                          <a:spcPts val="0"/>
                        </a:spcAft>
                      </a:pPr>
                      <a:r>
                        <a:rPr lang="es-ES" sz="1000">
                          <a:effectLst/>
                        </a:rPr>
                        <a:t>COSTO DE INVERSIÓN TOTAL</a:t>
                      </a:r>
                      <a:endParaRPr lang="es-EC" sz="1200">
                        <a:effectLst/>
                        <a:latin typeface="Times New Roman"/>
                        <a:ea typeface="Calibri"/>
                        <a:cs typeface="Times New Roman"/>
                      </a:endParaRPr>
                    </a:p>
                  </a:txBody>
                  <a:tcPr marL="44450" marR="44450" marT="0" marB="0" anchor="ctr"/>
                </a:tc>
                <a:tc hMerge="1">
                  <a:txBody>
                    <a:bodyPr/>
                    <a:lstStyle/>
                    <a:p>
                      <a:endParaRPr lang="es-EC"/>
                    </a:p>
                  </a:txBody>
                  <a:tcPr/>
                </a:tc>
                <a:tc>
                  <a:txBody>
                    <a:bodyPr/>
                    <a:lstStyle/>
                    <a:p>
                      <a:pPr algn="r">
                        <a:lnSpc>
                          <a:spcPct val="115000"/>
                        </a:lnSpc>
                        <a:spcAft>
                          <a:spcPts val="0"/>
                        </a:spcAft>
                      </a:pPr>
                      <a:r>
                        <a:rPr lang="es-ES" sz="1000">
                          <a:effectLst/>
                        </a:rPr>
                        <a:t>1.966.410,32</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dirty="0">
                          <a:effectLst/>
                        </a:rPr>
                        <a:t>100,00%</a:t>
                      </a:r>
                      <a:endParaRPr lang="es-EC" sz="1200" dirty="0">
                        <a:effectLst/>
                        <a:latin typeface="Times New Roman"/>
                        <a:ea typeface="Calibri"/>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47043796"/>
              </p:ext>
            </p:extLst>
          </p:nvPr>
        </p:nvGraphicFramePr>
        <p:xfrm>
          <a:off x="4211960" y="2780928"/>
          <a:ext cx="4013200" cy="1973580"/>
        </p:xfrm>
        <a:graphic>
          <a:graphicData uri="http://schemas.openxmlformats.org/drawingml/2006/table">
            <a:tbl>
              <a:tblPr firstRow="1" firstCol="1" bandRow="1">
                <a:tableStyleId>{5C22544A-7EE6-4342-B048-85BDC9FD1C3A}</a:tableStyleId>
              </a:tblPr>
              <a:tblGrid>
                <a:gridCol w="787400"/>
                <a:gridCol w="1651000"/>
                <a:gridCol w="787400"/>
                <a:gridCol w="787400"/>
              </a:tblGrid>
              <a:tr h="0">
                <a:tc>
                  <a:txBody>
                    <a:bodyPr/>
                    <a:lstStyle/>
                    <a:p>
                      <a:pPr algn="ctr">
                        <a:lnSpc>
                          <a:spcPct val="115000"/>
                        </a:lnSpc>
                        <a:spcAft>
                          <a:spcPts val="0"/>
                        </a:spcAft>
                      </a:pPr>
                      <a:r>
                        <a:rPr lang="es-ES" sz="1000" dirty="0">
                          <a:effectLst/>
                        </a:rPr>
                        <a:t>ITEM</a:t>
                      </a:r>
                      <a:endParaRPr lang="es-EC"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CATEGORÍAS DE INVERSIÓN</a:t>
                      </a:r>
                      <a:endParaRPr lang="es-EC" sz="120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COSTO</a:t>
                      </a:r>
                      <a:endParaRPr lang="es-EC" sz="120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a:t>
                      </a:r>
                      <a:endParaRPr lang="es-EC" sz="120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ADQUISICION DE TERRENOS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0</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dirty="0">
                          <a:effectLst/>
                        </a:rPr>
                        <a:t>0</a:t>
                      </a:r>
                      <a:endParaRPr lang="es-EC" sz="1200" dirty="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OBRA CIVIL</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C" sz="1000">
                          <a:effectLst/>
                        </a:rPr>
                        <a:t>2.778.362,17</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C" sz="1000">
                          <a:effectLst/>
                        </a:rPr>
                        <a:t>80,00%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CONTINGENCIAS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55.567,24</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FISCALIZACIÓN</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361.187,08</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13,00%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MEDIDAS AMBIENTALES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83.350,87</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3,00%</a:t>
                      </a:r>
                      <a:endParaRPr lang="es-EC" sz="120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VII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PARTICIPACIÓN CIUDADANA</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55.567,24</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90500">
                <a:tc gridSpan="2">
                  <a:txBody>
                    <a:bodyPr/>
                    <a:lstStyle/>
                    <a:p>
                      <a:pPr algn="ctr">
                        <a:lnSpc>
                          <a:spcPct val="115000"/>
                        </a:lnSpc>
                        <a:spcAft>
                          <a:spcPts val="0"/>
                        </a:spcAft>
                      </a:pPr>
                      <a:r>
                        <a:rPr lang="es-ES" sz="1000" dirty="0">
                          <a:effectLst/>
                        </a:rPr>
                        <a:t>COSTO DE INVERSIÓN TOTAL</a:t>
                      </a:r>
                      <a:endParaRPr lang="es-EC" sz="1200" dirty="0">
                        <a:effectLst/>
                        <a:latin typeface="Times New Roman"/>
                        <a:ea typeface="Calibri"/>
                        <a:cs typeface="Times New Roman"/>
                      </a:endParaRPr>
                    </a:p>
                  </a:txBody>
                  <a:tcPr marL="44450" marR="44450" marT="0" marB="0" anchor="ctr"/>
                </a:tc>
                <a:tc hMerge="1">
                  <a:txBody>
                    <a:bodyPr/>
                    <a:lstStyle/>
                    <a:p>
                      <a:endParaRPr lang="es-EC"/>
                    </a:p>
                  </a:txBody>
                  <a:tcPr/>
                </a:tc>
                <a:tc>
                  <a:txBody>
                    <a:bodyPr/>
                    <a:lstStyle/>
                    <a:p>
                      <a:pPr algn="r">
                        <a:lnSpc>
                          <a:spcPct val="115000"/>
                        </a:lnSpc>
                        <a:spcAft>
                          <a:spcPts val="0"/>
                        </a:spcAft>
                      </a:pPr>
                      <a:r>
                        <a:rPr lang="es-ES" sz="1000">
                          <a:effectLst/>
                        </a:rPr>
                        <a:t>3.334.034,60</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dirty="0">
                          <a:effectLst/>
                        </a:rPr>
                        <a:t>100,00%</a:t>
                      </a:r>
                      <a:endParaRPr lang="es-EC" sz="1200" dirty="0">
                        <a:effectLst/>
                        <a:latin typeface="Times New Roman"/>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837553254"/>
              </p:ext>
            </p:extLst>
          </p:nvPr>
        </p:nvGraphicFramePr>
        <p:xfrm>
          <a:off x="4211960" y="4797152"/>
          <a:ext cx="4021709" cy="1973580"/>
        </p:xfrm>
        <a:graphic>
          <a:graphicData uri="http://schemas.openxmlformats.org/drawingml/2006/table">
            <a:tbl>
              <a:tblPr firstRow="1" firstCol="1" bandRow="1">
                <a:tableStyleId>{5C22544A-7EE6-4342-B048-85BDC9FD1C3A}</a:tableStyleId>
              </a:tblPr>
              <a:tblGrid>
                <a:gridCol w="801756"/>
                <a:gridCol w="1616441"/>
                <a:gridCol w="801756"/>
                <a:gridCol w="801756"/>
              </a:tblGrid>
              <a:tr h="0">
                <a:tc>
                  <a:txBody>
                    <a:bodyPr/>
                    <a:lstStyle/>
                    <a:p>
                      <a:pPr algn="ctr">
                        <a:lnSpc>
                          <a:spcPct val="115000"/>
                        </a:lnSpc>
                        <a:spcAft>
                          <a:spcPts val="0"/>
                        </a:spcAft>
                      </a:pPr>
                      <a:r>
                        <a:rPr lang="es-ES" sz="1000" dirty="0">
                          <a:effectLst/>
                        </a:rPr>
                        <a:t>ITEM</a:t>
                      </a:r>
                      <a:endParaRPr lang="es-EC" sz="1200" dirty="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CATEGORÍAS DE INVERSIÓN</a:t>
                      </a:r>
                      <a:endParaRPr lang="es-EC" sz="120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COSTO</a:t>
                      </a:r>
                      <a:endParaRPr lang="es-EC" sz="1200">
                        <a:effectLst/>
                        <a:latin typeface="Times New Roman"/>
                        <a:ea typeface="Calibri"/>
                        <a:cs typeface="Times New Roman"/>
                      </a:endParaRPr>
                    </a:p>
                  </a:txBody>
                  <a:tcPr marL="44450" marR="44450" marT="0" marB="0" anchor="ctr"/>
                </a:tc>
                <a:tc>
                  <a:txBody>
                    <a:bodyPr/>
                    <a:lstStyle/>
                    <a:p>
                      <a:pPr algn="ctr">
                        <a:lnSpc>
                          <a:spcPct val="115000"/>
                        </a:lnSpc>
                        <a:spcAft>
                          <a:spcPts val="0"/>
                        </a:spcAft>
                      </a:pPr>
                      <a:r>
                        <a:rPr lang="es-ES" sz="1000">
                          <a:effectLst/>
                        </a:rPr>
                        <a:t>(%)</a:t>
                      </a:r>
                      <a:endParaRPr lang="es-EC" sz="120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dirty="0">
                          <a:effectLst/>
                        </a:rPr>
                        <a:t>ADQUISICION DE TERRENOS</a:t>
                      </a:r>
                      <a:endParaRPr lang="es-EC" sz="1200" dirty="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0</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OBRA CIVIL</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C" sz="1000">
                          <a:effectLst/>
                        </a:rPr>
                        <a:t>1.967.793,11</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80,00%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IV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CONTINGENCIAS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39.355,86</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FISCALIZACIÓN</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255.813,10</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13,00%</a:t>
                      </a:r>
                      <a:endParaRPr lang="es-EC" sz="1200">
                        <a:effectLst/>
                        <a:latin typeface="Times New Roman"/>
                        <a:ea typeface="Calibri"/>
                        <a:cs typeface="Times New Roman"/>
                      </a:endParaRPr>
                    </a:p>
                  </a:txBody>
                  <a:tcPr marL="44450" marR="44450" marT="0" marB="0" anchor="ctr"/>
                </a:tc>
              </a:tr>
              <a:tr h="182880">
                <a:tc>
                  <a:txBody>
                    <a:bodyPr/>
                    <a:lstStyle/>
                    <a:p>
                      <a:pPr algn="ctr">
                        <a:lnSpc>
                          <a:spcPct val="115000"/>
                        </a:lnSpc>
                        <a:spcAft>
                          <a:spcPts val="0"/>
                        </a:spcAft>
                      </a:pPr>
                      <a:r>
                        <a:rPr lang="es-ES" sz="1000">
                          <a:effectLst/>
                        </a:rPr>
                        <a:t>VI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MEDIDAS AMBIENTALES</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59.033,79</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3,00%</a:t>
                      </a:r>
                      <a:endParaRPr lang="es-EC" sz="1200">
                        <a:effectLst/>
                        <a:latin typeface="Times New Roman"/>
                        <a:ea typeface="Calibri"/>
                        <a:cs typeface="Times New Roman"/>
                      </a:endParaRPr>
                    </a:p>
                  </a:txBody>
                  <a:tcPr marL="44450" marR="44450" marT="0" marB="0" anchor="ctr"/>
                </a:tc>
              </a:tr>
              <a:tr h="335280">
                <a:tc>
                  <a:txBody>
                    <a:bodyPr/>
                    <a:lstStyle/>
                    <a:p>
                      <a:pPr algn="ctr">
                        <a:lnSpc>
                          <a:spcPct val="115000"/>
                        </a:lnSpc>
                        <a:spcAft>
                          <a:spcPts val="0"/>
                        </a:spcAft>
                      </a:pPr>
                      <a:r>
                        <a:rPr lang="es-ES" sz="1000">
                          <a:effectLst/>
                        </a:rPr>
                        <a:t>VII</a:t>
                      </a:r>
                      <a:endParaRPr lang="es-EC" sz="1200">
                        <a:effectLst/>
                        <a:latin typeface="Times New Roman"/>
                        <a:ea typeface="Calibri"/>
                        <a:cs typeface="Times New Roman"/>
                      </a:endParaRPr>
                    </a:p>
                  </a:txBody>
                  <a:tcPr marL="44450" marR="44450" marT="0" marB="0" anchor="ctr"/>
                </a:tc>
                <a:tc>
                  <a:txBody>
                    <a:bodyPr/>
                    <a:lstStyle/>
                    <a:p>
                      <a:pPr algn="l">
                        <a:lnSpc>
                          <a:spcPct val="115000"/>
                        </a:lnSpc>
                        <a:spcAft>
                          <a:spcPts val="0"/>
                        </a:spcAft>
                      </a:pPr>
                      <a:r>
                        <a:rPr lang="es-ES" sz="1000">
                          <a:effectLst/>
                        </a:rPr>
                        <a:t>PARTICIPACIÓN CIUDADANA</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39.355,86</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a:effectLst/>
                        </a:rPr>
                        <a:t>2,00%</a:t>
                      </a:r>
                      <a:endParaRPr lang="es-EC" sz="1200">
                        <a:effectLst/>
                        <a:latin typeface="Times New Roman"/>
                        <a:ea typeface="Calibri"/>
                        <a:cs typeface="Times New Roman"/>
                      </a:endParaRPr>
                    </a:p>
                  </a:txBody>
                  <a:tcPr marL="44450" marR="44450" marT="0" marB="0" anchor="ctr"/>
                </a:tc>
              </a:tr>
              <a:tr h="190500">
                <a:tc gridSpan="2">
                  <a:txBody>
                    <a:bodyPr/>
                    <a:lstStyle/>
                    <a:p>
                      <a:pPr algn="ctr">
                        <a:lnSpc>
                          <a:spcPct val="115000"/>
                        </a:lnSpc>
                        <a:spcAft>
                          <a:spcPts val="0"/>
                        </a:spcAft>
                      </a:pPr>
                      <a:r>
                        <a:rPr lang="es-ES" sz="1000" dirty="0">
                          <a:effectLst/>
                        </a:rPr>
                        <a:t>COSTO DE INVERSIÓN TOTAL</a:t>
                      </a:r>
                      <a:endParaRPr lang="es-EC" sz="1200" dirty="0">
                        <a:effectLst/>
                        <a:latin typeface="Times New Roman"/>
                        <a:ea typeface="Calibri"/>
                        <a:cs typeface="Times New Roman"/>
                      </a:endParaRPr>
                    </a:p>
                  </a:txBody>
                  <a:tcPr marL="44450" marR="44450" marT="0" marB="0" anchor="ctr"/>
                </a:tc>
                <a:tc hMerge="1">
                  <a:txBody>
                    <a:bodyPr/>
                    <a:lstStyle/>
                    <a:p>
                      <a:endParaRPr lang="es-EC"/>
                    </a:p>
                  </a:txBody>
                  <a:tcPr/>
                </a:tc>
                <a:tc>
                  <a:txBody>
                    <a:bodyPr/>
                    <a:lstStyle/>
                    <a:p>
                      <a:pPr algn="r">
                        <a:lnSpc>
                          <a:spcPct val="115000"/>
                        </a:lnSpc>
                        <a:spcAft>
                          <a:spcPts val="0"/>
                        </a:spcAft>
                      </a:pPr>
                      <a:r>
                        <a:rPr lang="es-ES" sz="1000">
                          <a:effectLst/>
                        </a:rPr>
                        <a:t>2.361.351,73</a:t>
                      </a:r>
                      <a:endParaRPr lang="es-EC" sz="1200">
                        <a:effectLst/>
                        <a:latin typeface="Times New Roman"/>
                        <a:ea typeface="Calibri"/>
                        <a:cs typeface="Times New Roman"/>
                      </a:endParaRPr>
                    </a:p>
                  </a:txBody>
                  <a:tcPr marL="44450" marR="44450" marT="0" marB="0" anchor="ctr"/>
                </a:tc>
                <a:tc>
                  <a:txBody>
                    <a:bodyPr/>
                    <a:lstStyle/>
                    <a:p>
                      <a:pPr algn="r">
                        <a:lnSpc>
                          <a:spcPct val="115000"/>
                        </a:lnSpc>
                        <a:spcAft>
                          <a:spcPts val="0"/>
                        </a:spcAft>
                      </a:pPr>
                      <a:r>
                        <a:rPr lang="es-ES" sz="1000" dirty="0">
                          <a:effectLst/>
                        </a:rPr>
                        <a:t>100,00%</a:t>
                      </a:r>
                      <a:endParaRPr lang="es-EC" sz="1200" dirty="0">
                        <a:effectLst/>
                        <a:latin typeface="Times New Roman"/>
                        <a:ea typeface="Calibri"/>
                        <a:cs typeface="Times New Roman"/>
                      </a:endParaRPr>
                    </a:p>
                  </a:txBody>
                  <a:tcPr marL="44450" marR="44450" marT="0" marB="0" anchor="ctr"/>
                </a:tc>
              </a:tr>
            </a:tbl>
          </a:graphicData>
        </a:graphic>
      </p:graphicFrame>
      <p:sp>
        <p:nvSpPr>
          <p:cNvPr id="7" name="1 Título"/>
          <p:cNvSpPr txBox="1">
            <a:spLocks/>
          </p:cNvSpPr>
          <p:nvPr/>
        </p:nvSpPr>
        <p:spPr>
          <a:xfrm>
            <a:off x="1403648" y="17696"/>
            <a:ext cx="7498080" cy="530984"/>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lgn="ctr">
              <a:spcBef>
                <a:spcPts val="600"/>
              </a:spcBef>
              <a:buClr>
                <a:schemeClr val="accent1"/>
              </a:buClr>
              <a:buSzPct val="80000"/>
              <a:buFont typeface="Wingdings 2"/>
              <a:buNone/>
            </a:pPr>
            <a:r>
              <a:rPr lang="es-ES" sz="2800" b="1" dirty="0" smtClean="0">
                <a:solidFill>
                  <a:schemeClr val="tx1"/>
                </a:solidFill>
                <a:effectLst/>
                <a:latin typeface="Times New Roman" panose="02020603050405020304" pitchFamily="18" charset="0"/>
                <a:ea typeface="+mn-ea"/>
                <a:cs typeface="Times New Roman" panose="02020603050405020304" pitchFamily="18" charset="0"/>
              </a:rPr>
              <a:t>CATEGORÍAS DE INVERSIÓN</a:t>
            </a:r>
            <a:endParaRPr lang="es-EC" sz="2800" b="1" dirty="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65140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52312"/>
            <a:ext cx="7757345" cy="370240"/>
          </a:xfrm>
        </p:spPr>
        <p:txBody>
          <a:bodyPr anchor="ctr">
            <a:normAutofit fontScale="90000"/>
          </a:bodyPr>
          <a:lstStyle/>
          <a:p>
            <a:pPr marL="82296" algn="ctr">
              <a:spcBef>
                <a:spcPts val="600"/>
              </a:spcBef>
              <a:buClr>
                <a:schemeClr val="accent1"/>
              </a:buClr>
              <a:buSzPct val="80000"/>
              <a:buFont typeface="Wingdings 2"/>
            </a:pPr>
            <a:r>
              <a:rPr lang="es-EC" sz="28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2800" b="1" dirty="0" smtClean="0">
                <a:solidFill>
                  <a:schemeClr val="tx1"/>
                </a:solidFill>
                <a:effectLst/>
                <a:latin typeface="Times New Roman" panose="02020603050405020304" pitchFamily="18" charset="0"/>
                <a:ea typeface="+mn-ea"/>
                <a:cs typeface="Times New Roman" panose="02020603050405020304" pitchFamily="18" charset="0"/>
              </a:rPr>
            </a:br>
            <a:r>
              <a:rPr lang="es-EC" sz="2100" b="1" dirty="0" smtClean="0">
                <a:solidFill>
                  <a:schemeClr val="tx1"/>
                </a:solidFill>
                <a:effectLst/>
                <a:latin typeface="Times New Roman" panose="02020603050405020304" pitchFamily="18" charset="0"/>
                <a:ea typeface="+mn-ea"/>
                <a:cs typeface="Times New Roman" panose="02020603050405020304" pitchFamily="18" charset="0"/>
              </a:rPr>
              <a:t>CTP-005		CRO-025		N72-363</a:t>
            </a:r>
            <a:endParaRPr lang="es-EC" sz="2100" b="1" dirty="0">
              <a:solidFill>
                <a:schemeClr val="tx1"/>
              </a:solidFill>
              <a:effectLst/>
              <a:latin typeface="Times New Roman" panose="02020603050405020304" pitchFamily="18" charset="0"/>
              <a:ea typeface="+mn-ea"/>
              <a:cs typeface="Times New Roman" panose="02020603050405020304" pitchFamily="18" charset="0"/>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5" y="1052736"/>
            <a:ext cx="2880000" cy="5670434"/>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014433" y="1052736"/>
            <a:ext cx="2880000" cy="5676010"/>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5977840" y="1052736"/>
            <a:ext cx="2880000" cy="5676010"/>
          </a:xfrm>
          <a:prstGeom prst="rect">
            <a:avLst/>
          </a:prstGeom>
          <a:noFill/>
          <a:ln>
            <a:noFill/>
          </a:ln>
        </p:spPr>
      </p:pic>
      <p:sp>
        <p:nvSpPr>
          <p:cNvPr id="7" name="1 Título"/>
          <p:cNvSpPr txBox="1">
            <a:spLocks/>
          </p:cNvSpPr>
          <p:nvPr/>
        </p:nvSpPr>
        <p:spPr>
          <a:xfrm>
            <a:off x="870825" y="27008"/>
            <a:ext cx="7498080" cy="1026656"/>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82296" algn="ctr">
              <a:spcBef>
                <a:spcPts val="600"/>
              </a:spcBef>
              <a:buClr>
                <a:schemeClr val="accent1"/>
              </a:buClr>
              <a:buSzPct val="80000"/>
              <a:buFont typeface="Wingdings 2"/>
              <a:buNone/>
            </a:pPr>
            <a:r>
              <a:rPr lang="es-EC" sz="2800" b="1" dirty="0" smtClean="0">
                <a:solidFill>
                  <a:schemeClr val="tx1"/>
                </a:solidFill>
                <a:effectLst/>
                <a:latin typeface="Times New Roman" panose="02020603050405020304" pitchFamily="18" charset="0"/>
                <a:ea typeface="+mn-ea"/>
                <a:cs typeface="Times New Roman" panose="02020603050405020304" pitchFamily="18" charset="0"/>
              </a:rPr>
              <a:t>DETERMINACIÓN DE BENEFICIOS</a:t>
            </a:r>
            <a:br>
              <a:rPr lang="es-EC" sz="2800" b="1" dirty="0" smtClean="0">
                <a:solidFill>
                  <a:schemeClr val="tx1"/>
                </a:solidFill>
                <a:effectLst/>
                <a:latin typeface="Times New Roman" panose="02020603050405020304" pitchFamily="18" charset="0"/>
                <a:ea typeface="+mn-ea"/>
                <a:cs typeface="Times New Roman" panose="02020603050405020304" pitchFamily="18" charset="0"/>
              </a:rPr>
            </a:br>
            <a:endParaRPr lang="es-EC" sz="2100" b="1" dirty="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11904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484784"/>
            <a:ext cx="7498080" cy="3010346"/>
          </a:xfrm>
        </p:spPr>
        <p:txBody>
          <a:bodyPr anchor="ctr">
            <a:normAutofit/>
          </a:bodyPr>
          <a:lstStyle/>
          <a:p>
            <a:pPr marL="82296" algn="ctr">
              <a:spcBef>
                <a:spcPts val="600"/>
              </a:spcBef>
              <a:buClr>
                <a:schemeClr val="accent1"/>
              </a:buClr>
              <a:buSzPct val="80000"/>
              <a:buFont typeface="Wingdings 2"/>
            </a:pPr>
            <a:r>
              <a:rPr lang="es-EC" sz="3600" b="1" dirty="0" smtClean="0">
                <a:solidFill>
                  <a:schemeClr val="tx1"/>
                </a:solidFill>
                <a:effectLst/>
                <a:latin typeface="Times New Roman" panose="02020603050405020304" pitchFamily="18" charset="0"/>
                <a:ea typeface="+mn-ea"/>
                <a:cs typeface="Times New Roman" panose="02020603050405020304" pitchFamily="18" charset="0"/>
              </a:rPr>
              <a:t>CONCLUSIONES</a:t>
            </a:r>
            <a:br>
              <a:rPr lang="es-EC" sz="3600" b="1" dirty="0" smtClean="0">
                <a:solidFill>
                  <a:schemeClr val="tx1"/>
                </a:solidFill>
                <a:effectLst/>
                <a:latin typeface="Times New Roman" panose="02020603050405020304" pitchFamily="18" charset="0"/>
                <a:ea typeface="+mn-ea"/>
                <a:cs typeface="Times New Roman" panose="02020603050405020304" pitchFamily="18" charset="0"/>
              </a:rPr>
            </a:br>
            <a:r>
              <a:rPr lang="es-EC" sz="3600" b="1" dirty="0" smtClean="0">
                <a:solidFill>
                  <a:schemeClr val="tx1"/>
                </a:solidFill>
                <a:effectLst/>
                <a:latin typeface="Times New Roman" panose="02020603050405020304" pitchFamily="18" charset="0"/>
                <a:ea typeface="+mn-ea"/>
                <a:cs typeface="Times New Roman" panose="02020603050405020304" pitchFamily="18" charset="0"/>
              </a:rPr>
              <a:t> </a:t>
            </a:r>
            <a:br>
              <a:rPr lang="es-EC" sz="3600" b="1" dirty="0" smtClean="0">
                <a:solidFill>
                  <a:schemeClr val="tx1"/>
                </a:solidFill>
                <a:effectLst/>
                <a:latin typeface="Times New Roman" panose="02020603050405020304" pitchFamily="18" charset="0"/>
                <a:ea typeface="+mn-ea"/>
                <a:cs typeface="Times New Roman" panose="02020603050405020304" pitchFamily="18" charset="0"/>
              </a:rPr>
            </a:br>
            <a:r>
              <a:rPr lang="es-EC" sz="3600" b="1" dirty="0" smtClean="0">
                <a:solidFill>
                  <a:schemeClr val="tx1"/>
                </a:solidFill>
                <a:effectLst/>
                <a:latin typeface="Times New Roman" panose="02020603050405020304" pitchFamily="18" charset="0"/>
                <a:ea typeface="+mn-ea"/>
                <a:cs typeface="Times New Roman" panose="02020603050405020304" pitchFamily="18" charset="0"/>
              </a:rPr>
              <a:t>Y </a:t>
            </a:r>
            <a:br>
              <a:rPr lang="es-EC" sz="3600" b="1" dirty="0" smtClean="0">
                <a:solidFill>
                  <a:schemeClr val="tx1"/>
                </a:solidFill>
                <a:effectLst/>
                <a:latin typeface="Times New Roman" panose="02020603050405020304" pitchFamily="18" charset="0"/>
                <a:ea typeface="+mn-ea"/>
                <a:cs typeface="Times New Roman" panose="02020603050405020304" pitchFamily="18" charset="0"/>
              </a:rPr>
            </a:br>
            <a:r>
              <a:rPr lang="es-EC" sz="3600" b="1" dirty="0" smtClean="0">
                <a:solidFill>
                  <a:schemeClr val="tx1"/>
                </a:solidFill>
                <a:effectLst/>
                <a:latin typeface="Times New Roman" panose="02020603050405020304" pitchFamily="18" charset="0"/>
                <a:ea typeface="+mn-ea"/>
                <a:cs typeface="Times New Roman" panose="02020603050405020304" pitchFamily="18" charset="0"/>
              </a:rPr>
              <a:t/>
            </a:r>
            <a:br>
              <a:rPr lang="es-EC" sz="3600" b="1" dirty="0" smtClean="0">
                <a:solidFill>
                  <a:schemeClr val="tx1"/>
                </a:solidFill>
                <a:effectLst/>
                <a:latin typeface="Times New Roman" panose="02020603050405020304" pitchFamily="18" charset="0"/>
                <a:ea typeface="+mn-ea"/>
                <a:cs typeface="Times New Roman" panose="02020603050405020304" pitchFamily="18" charset="0"/>
              </a:rPr>
            </a:br>
            <a:r>
              <a:rPr lang="es-EC" sz="3600" b="1" dirty="0" smtClean="0">
                <a:solidFill>
                  <a:schemeClr val="tx1"/>
                </a:solidFill>
                <a:effectLst/>
                <a:latin typeface="Times New Roman" panose="02020603050405020304" pitchFamily="18" charset="0"/>
                <a:ea typeface="+mn-ea"/>
                <a:cs typeface="Times New Roman" panose="02020603050405020304" pitchFamily="18" charset="0"/>
              </a:rPr>
              <a:t>RECOMENDACIONES</a:t>
            </a:r>
            <a:endParaRPr lang="es-EC" sz="3600" b="1" dirty="0">
              <a:solidFill>
                <a:schemeClr val="tx1"/>
              </a:solidFill>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52654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498080" cy="634082"/>
          </a:xfrm>
        </p:spPr>
        <p:txBody>
          <a:bodyPr anchor="ctr">
            <a:normAutofit/>
          </a:bodyPr>
          <a:lstStyle/>
          <a:p>
            <a:pPr marL="182880" algn="ctr"/>
            <a:r>
              <a:rPr lang="es-EC" sz="2500" b="1" dirty="0" smtClean="0">
                <a:solidFill>
                  <a:schemeClr val="tx1"/>
                </a:solidFill>
                <a:effectLst/>
                <a:latin typeface="Times New Roman" panose="02020603050405020304" pitchFamily="18" charset="0"/>
                <a:cs typeface="Times New Roman" panose="02020603050405020304" pitchFamily="18" charset="0"/>
              </a:rPr>
              <a:t>SITUACIÓN </a:t>
            </a:r>
            <a:r>
              <a:rPr lang="es-EC" sz="2500" b="1" dirty="0">
                <a:solidFill>
                  <a:schemeClr val="tx1"/>
                </a:solidFill>
                <a:effectLst/>
                <a:latin typeface="Times New Roman" panose="02020603050405020304" pitchFamily="18" charset="0"/>
                <a:cs typeface="Times New Roman" panose="02020603050405020304" pitchFamily="18" charset="0"/>
              </a:rPr>
              <a:t>ACTUAL DE LA CIUDAD </a:t>
            </a:r>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43608" y="980728"/>
            <a:ext cx="7815985" cy="5096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211960" y="1340768"/>
            <a:ext cx="4535710" cy="615553"/>
          </a:xfrm>
          <a:prstGeom prst="rect">
            <a:avLst/>
          </a:prstGeom>
        </p:spPr>
        <p:txBody>
          <a:bodyPr wrap="square">
            <a:spAutoFit/>
          </a:bodyPr>
          <a:lstStyle/>
          <a:p>
            <a:pPr algn="r">
              <a:buNone/>
            </a:pPr>
            <a:r>
              <a:rPr lang="es-EC" sz="1700" b="1" dirty="0" smtClean="0">
                <a:solidFill>
                  <a:srgbClr val="0D23C3"/>
                </a:solidFill>
              </a:rPr>
              <a:t>Eficiencia </a:t>
            </a:r>
            <a:r>
              <a:rPr lang="es-EC" sz="1700" b="1" dirty="0">
                <a:solidFill>
                  <a:srgbClr val="0D23C3"/>
                </a:solidFill>
              </a:rPr>
              <a:t>volumétrica = </a:t>
            </a:r>
            <a:r>
              <a:rPr lang="es-EC" sz="1700" b="1" dirty="0" smtClean="0">
                <a:solidFill>
                  <a:srgbClr val="0D23C3"/>
                </a:solidFill>
              </a:rPr>
              <a:t>41.84%</a:t>
            </a:r>
            <a:endParaRPr lang="es-EC" sz="1700" b="1" dirty="0">
              <a:solidFill>
                <a:srgbClr val="0D23C3"/>
              </a:solidFill>
            </a:endParaRPr>
          </a:p>
          <a:p>
            <a:pPr algn="r">
              <a:buNone/>
            </a:pPr>
            <a:r>
              <a:rPr lang="es-EC" sz="1700" b="1" dirty="0" smtClean="0">
                <a:solidFill>
                  <a:srgbClr val="0D23C3"/>
                </a:solidFill>
              </a:rPr>
              <a:t>ANC = 58,16% </a:t>
            </a:r>
          </a:p>
        </p:txBody>
      </p:sp>
      <p:sp>
        <p:nvSpPr>
          <p:cNvPr id="6" name="5 Rectángulo"/>
          <p:cNvSpPr/>
          <p:nvPr/>
        </p:nvSpPr>
        <p:spPr>
          <a:xfrm>
            <a:off x="1547664" y="4293096"/>
            <a:ext cx="5616624" cy="877163"/>
          </a:xfrm>
          <a:prstGeom prst="rect">
            <a:avLst/>
          </a:prstGeom>
        </p:spPr>
        <p:txBody>
          <a:bodyPr wrap="square">
            <a:spAutoFit/>
          </a:bodyPr>
          <a:lstStyle/>
          <a:p>
            <a:pPr algn="l">
              <a:buNone/>
            </a:pPr>
            <a:r>
              <a:rPr lang="es-EC" sz="1700" b="1" dirty="0">
                <a:solidFill>
                  <a:srgbClr val="0D23C3"/>
                </a:solidFill>
              </a:rPr>
              <a:t>A</a:t>
            </a:r>
            <a:r>
              <a:rPr lang="es-EC" sz="1700" b="1" dirty="0" smtClean="0">
                <a:solidFill>
                  <a:srgbClr val="0D23C3"/>
                </a:solidFill>
              </a:rPr>
              <a:t>gua enviada                 = 372’354.183 m3/año</a:t>
            </a:r>
          </a:p>
          <a:p>
            <a:pPr algn="l">
              <a:buNone/>
            </a:pPr>
            <a:r>
              <a:rPr lang="es-EC" sz="1700" b="1" dirty="0" smtClean="0">
                <a:solidFill>
                  <a:srgbClr val="0D23C3"/>
                </a:solidFill>
              </a:rPr>
              <a:t>Agua contabilizada        = 159’659.394 m3/año</a:t>
            </a:r>
          </a:p>
          <a:p>
            <a:pPr algn="l">
              <a:buNone/>
            </a:pPr>
            <a:r>
              <a:rPr lang="es-EC" sz="1700" b="1" dirty="0" smtClean="0">
                <a:solidFill>
                  <a:srgbClr val="0D23C3"/>
                </a:solidFill>
              </a:rPr>
              <a:t>Agua No </a:t>
            </a:r>
            <a:r>
              <a:rPr lang="es-EC" sz="1700" b="1" dirty="0">
                <a:solidFill>
                  <a:srgbClr val="0D23C3"/>
                </a:solidFill>
              </a:rPr>
              <a:t>C</a:t>
            </a:r>
            <a:r>
              <a:rPr lang="es-EC" sz="1700" b="1" dirty="0" smtClean="0">
                <a:solidFill>
                  <a:srgbClr val="0D23C3"/>
                </a:solidFill>
              </a:rPr>
              <a:t>ontabilizada  = 213’769.253 m3/año</a:t>
            </a:r>
          </a:p>
        </p:txBody>
      </p:sp>
    </p:spTree>
    <p:extLst>
      <p:ext uri="{BB962C8B-B14F-4D97-AF65-F5344CB8AC3E}">
        <p14:creationId xmlns:p14="http://schemas.microsoft.com/office/powerpoint/2010/main" val="1036003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7" t="31357" r="13960" b="7775"/>
          <a:stretch/>
        </p:blipFill>
        <p:spPr bwMode="auto">
          <a:xfrm>
            <a:off x="107504" y="1700808"/>
            <a:ext cx="8928992" cy="4688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1331640" y="116632"/>
            <a:ext cx="7498080" cy="634082"/>
          </a:xfrm>
        </p:spPr>
        <p:txBody>
          <a:bodyPr anchor="ctr">
            <a:normAutofit/>
          </a:bodyPr>
          <a:lstStyle/>
          <a:p>
            <a:pPr marL="182880" algn="ctr"/>
            <a:r>
              <a:rPr lang="es-EC" sz="2500" b="1" dirty="0" smtClean="0">
                <a:solidFill>
                  <a:schemeClr val="tx1"/>
                </a:solidFill>
                <a:effectLst/>
                <a:latin typeface="Times New Roman" panose="02020603050405020304" pitchFamily="18" charset="0"/>
                <a:cs typeface="Times New Roman" panose="02020603050405020304" pitchFamily="18" charset="0"/>
              </a:rPr>
              <a:t>SITUACIÓN </a:t>
            </a:r>
            <a:r>
              <a:rPr lang="es-EC" sz="2500" b="1" dirty="0">
                <a:solidFill>
                  <a:schemeClr val="tx1"/>
                </a:solidFill>
                <a:effectLst/>
                <a:latin typeface="Times New Roman" panose="02020603050405020304" pitchFamily="18" charset="0"/>
                <a:cs typeface="Times New Roman" panose="02020603050405020304" pitchFamily="18" charset="0"/>
              </a:rPr>
              <a:t>ACTUAL DE LA CIUDAD </a:t>
            </a:r>
          </a:p>
        </p:txBody>
      </p:sp>
      <p:graphicFrame>
        <p:nvGraphicFramePr>
          <p:cNvPr id="7" name="6 Tabla"/>
          <p:cNvGraphicFramePr>
            <a:graphicFrameLocks noGrp="1"/>
          </p:cNvGraphicFramePr>
          <p:nvPr>
            <p:extLst>
              <p:ext uri="{D42A27DB-BD31-4B8C-83A1-F6EECF244321}">
                <p14:modId xmlns:p14="http://schemas.microsoft.com/office/powerpoint/2010/main" val="2219284380"/>
              </p:ext>
            </p:extLst>
          </p:nvPr>
        </p:nvGraphicFramePr>
        <p:xfrm>
          <a:off x="5850490" y="1167408"/>
          <a:ext cx="3014774" cy="1066800"/>
        </p:xfrm>
        <a:graphic>
          <a:graphicData uri="http://schemas.openxmlformats.org/drawingml/2006/table">
            <a:tbl>
              <a:tblPr>
                <a:tableStyleId>{3C2FFA5D-87B4-456A-9821-1D502468CF0F}</a:tableStyleId>
              </a:tblPr>
              <a:tblGrid>
                <a:gridCol w="1958503"/>
                <a:gridCol w="1056271"/>
              </a:tblGrid>
              <a:tr h="39974">
                <a:tc>
                  <a:txBody>
                    <a:bodyPr/>
                    <a:lstStyle/>
                    <a:p>
                      <a:pPr algn="ctr">
                        <a:spcAft>
                          <a:spcPts val="0"/>
                        </a:spcAft>
                      </a:pPr>
                      <a:r>
                        <a:rPr lang="es-ES" sz="1400" b="1" dirty="0" smtClean="0">
                          <a:latin typeface="Times New Roman" panose="02020603050405020304" pitchFamily="18" charset="0"/>
                          <a:cs typeface="Times New Roman" panose="02020603050405020304" pitchFamily="18" charset="0"/>
                        </a:rPr>
                        <a:t>Equipos</a:t>
                      </a:r>
                      <a:endParaRPr lang="es-ES" sz="1400" b="1" dirty="0">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ctr">
                        <a:spcAft>
                          <a:spcPts val="0"/>
                        </a:spcAft>
                      </a:pPr>
                      <a:r>
                        <a:rPr lang="es-ES" sz="1400" b="1" dirty="0">
                          <a:latin typeface="Times New Roman" panose="02020603050405020304" pitchFamily="18" charset="0"/>
                          <a:cs typeface="Times New Roman" panose="02020603050405020304" pitchFamily="18" charset="0"/>
                        </a:rPr>
                        <a:t>Cantidad</a:t>
                      </a:r>
                      <a:endParaRPr lang="es-ES" sz="1400" b="1" dirty="0">
                        <a:latin typeface="Times New Roman" panose="02020603050405020304" pitchFamily="18" charset="0"/>
                        <a:ea typeface="Calibri"/>
                        <a:cs typeface="Times New Roman" panose="02020603050405020304" pitchFamily="18" charset="0"/>
                      </a:endParaRPr>
                    </a:p>
                  </a:txBody>
                  <a:tcPr marL="44450" marR="44450" marT="0" marB="0" anchor="b"/>
                </a:tc>
              </a:tr>
              <a:tr h="161925">
                <a:tc>
                  <a:txBody>
                    <a:bodyPr/>
                    <a:lstStyle/>
                    <a:p>
                      <a:pPr>
                        <a:spcAft>
                          <a:spcPts val="0"/>
                        </a:spcAft>
                      </a:pPr>
                      <a:r>
                        <a:rPr lang="es-ES" sz="1400" dirty="0" smtClean="0">
                          <a:latin typeface="Times New Roman" panose="02020603050405020304" pitchFamily="18" charset="0"/>
                          <a:cs typeface="Times New Roman" panose="02020603050405020304" pitchFamily="18" charset="0"/>
                        </a:rPr>
                        <a:t>Caudalímetros</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r">
                        <a:spcAft>
                          <a:spcPts val="0"/>
                        </a:spcAft>
                      </a:pPr>
                      <a:r>
                        <a:rPr lang="es-ES" sz="1400" dirty="0" smtClean="0">
                          <a:latin typeface="Times New Roman" panose="02020603050405020304" pitchFamily="18" charset="0"/>
                          <a:cs typeface="Times New Roman" panose="02020603050405020304" pitchFamily="18" charset="0"/>
                        </a:rPr>
                        <a:t>99</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r>
              <a:tr h="161925">
                <a:tc>
                  <a:txBody>
                    <a:bodyPr/>
                    <a:lstStyle/>
                    <a:p>
                      <a:pPr>
                        <a:spcAft>
                          <a:spcPts val="0"/>
                        </a:spcAft>
                      </a:pPr>
                      <a:r>
                        <a:rPr lang="es-ES" sz="1400" dirty="0" err="1" smtClean="0">
                          <a:latin typeface="Times New Roman" panose="02020603050405020304" pitchFamily="18" charset="0"/>
                          <a:cs typeface="Times New Roman" panose="02020603050405020304" pitchFamily="18" charset="0"/>
                        </a:rPr>
                        <a:t>Loggers</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r">
                        <a:spcAft>
                          <a:spcPts val="0"/>
                        </a:spcAft>
                      </a:pPr>
                      <a:r>
                        <a:rPr lang="es-ES" sz="1400" dirty="0" smtClean="0">
                          <a:latin typeface="Times New Roman" panose="02020603050405020304" pitchFamily="18" charset="0"/>
                          <a:cs typeface="Times New Roman" panose="02020603050405020304" pitchFamily="18" charset="0"/>
                        </a:rPr>
                        <a:t>123</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r>
              <a:tr h="161925">
                <a:tc>
                  <a:txBody>
                    <a:bodyPr/>
                    <a:lstStyle/>
                    <a:p>
                      <a:pPr>
                        <a:spcAft>
                          <a:spcPts val="0"/>
                        </a:spcAft>
                      </a:pPr>
                      <a:r>
                        <a:rPr lang="es-ES" sz="1400" dirty="0" smtClean="0">
                          <a:latin typeface="Times New Roman" panose="02020603050405020304" pitchFamily="18" charset="0"/>
                          <a:cs typeface="Times New Roman" panose="02020603050405020304" pitchFamily="18" charset="0"/>
                        </a:rPr>
                        <a:t>Estaciones de Bombeos</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r">
                        <a:spcAft>
                          <a:spcPts val="0"/>
                        </a:spcAft>
                      </a:pPr>
                      <a:r>
                        <a:rPr lang="es-ES" sz="1400" dirty="0" smtClean="0">
                          <a:latin typeface="Times New Roman" panose="02020603050405020304" pitchFamily="18" charset="0"/>
                          <a:cs typeface="Times New Roman" panose="02020603050405020304" pitchFamily="18" charset="0"/>
                        </a:rPr>
                        <a:t>26</a:t>
                      </a: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r>
              <a:tr h="161925">
                <a:tc>
                  <a:txBody>
                    <a:bodyPr/>
                    <a:lstStyle/>
                    <a:p>
                      <a:pPr>
                        <a:spcAft>
                          <a:spcPts val="0"/>
                        </a:spcAft>
                      </a:pP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c>
                  <a:txBody>
                    <a:bodyPr/>
                    <a:lstStyle/>
                    <a:p>
                      <a:pPr algn="r">
                        <a:spcAft>
                          <a:spcPts val="0"/>
                        </a:spcAft>
                      </a:pPr>
                      <a:endParaRPr lang="es-ES" sz="1400" dirty="0">
                        <a:latin typeface="Times New Roman" panose="02020603050405020304" pitchFamily="18" charset="0"/>
                        <a:ea typeface="Calibri"/>
                        <a:cs typeface="Times New Roman" panose="02020603050405020304" pitchFamily="18" charset="0"/>
                      </a:endParaRPr>
                    </a:p>
                  </a:txBody>
                  <a:tcPr marL="44450" marR="44450" marT="0" marB="0" anchor="b"/>
                </a:tc>
              </a:tr>
            </a:tbl>
          </a:graphicData>
        </a:graphic>
      </p:graphicFrame>
      <p:sp>
        <p:nvSpPr>
          <p:cNvPr id="8" name="1 Título"/>
          <p:cNvSpPr txBox="1">
            <a:spLocks/>
          </p:cNvSpPr>
          <p:nvPr/>
        </p:nvSpPr>
        <p:spPr>
          <a:xfrm>
            <a:off x="4716016" y="6093296"/>
            <a:ext cx="3393624" cy="418058"/>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182880" algn="ctr"/>
            <a:r>
              <a:rPr lang="es-EC" sz="1700" b="1" dirty="0" smtClean="0">
                <a:solidFill>
                  <a:schemeClr val="tx1"/>
                </a:solidFill>
                <a:effectLst/>
                <a:latin typeface="Times New Roman" panose="02020603050405020304" pitchFamily="18" charset="0"/>
                <a:cs typeface="Times New Roman" panose="02020603050405020304" pitchFamily="18" charset="0"/>
              </a:rPr>
              <a:t>777 Sectores Hidráulicos</a:t>
            </a:r>
            <a:endParaRPr lang="es-EC" sz="1700" b="1"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91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1012" y="44624"/>
            <a:ext cx="7498080" cy="648072"/>
          </a:xfrm>
        </p:spPr>
        <p:txBody>
          <a:bodyPr anchor="ctr">
            <a:normAutofit/>
          </a:bodyPr>
          <a:lstStyle/>
          <a:p>
            <a:pPr marL="182880" algn="ctr"/>
            <a:r>
              <a:rPr lang="es-EC" sz="2500" b="1" dirty="0">
                <a:solidFill>
                  <a:schemeClr val="tx1"/>
                </a:solidFill>
                <a:effectLst/>
                <a:latin typeface="Times New Roman" panose="02020603050405020304" pitchFamily="18" charset="0"/>
                <a:cs typeface="Times New Roman" panose="02020603050405020304" pitchFamily="18" charset="0"/>
              </a:rPr>
              <a:t>MAPA DE PROCESOS DE INTERAGUA</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33" t="14370" r="23500" b="7703"/>
          <a:stretch/>
        </p:blipFill>
        <p:spPr bwMode="auto">
          <a:xfrm>
            <a:off x="1043608" y="692696"/>
            <a:ext cx="7992888"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7434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b">
            <a:normAutofit/>
          </a:bodyPr>
          <a:lstStyle/>
          <a:p>
            <a:pPr marL="182880" algn="ctr"/>
            <a:r>
              <a:rPr lang="es-ES" sz="2500" b="1" dirty="0" smtClean="0">
                <a:solidFill>
                  <a:schemeClr val="tx1"/>
                </a:solidFill>
                <a:effectLst/>
                <a:latin typeface="Times New Roman" panose="02020603050405020304" pitchFamily="18" charset="0"/>
                <a:cs typeface="Times New Roman" panose="02020603050405020304" pitchFamily="18" charset="0"/>
              </a:rPr>
              <a:t>PLANTEAMIENTO </a:t>
            </a:r>
            <a:r>
              <a:rPr lang="es-ES" sz="2500" b="1" dirty="0">
                <a:solidFill>
                  <a:schemeClr val="tx1"/>
                </a:solidFill>
                <a:effectLst/>
                <a:latin typeface="Times New Roman" panose="02020603050405020304" pitchFamily="18" charset="0"/>
                <a:cs typeface="Times New Roman" panose="02020603050405020304" pitchFamily="18" charset="0"/>
              </a:rPr>
              <a:t>DEL PROBLEMA</a:t>
            </a:r>
            <a:r>
              <a:rPr lang="es-EC" sz="2500" b="1" dirty="0">
                <a:solidFill>
                  <a:schemeClr val="tx1"/>
                </a:solidFill>
                <a:effectLst/>
                <a:latin typeface="Times New Roman" panose="02020603050405020304" pitchFamily="18" charset="0"/>
                <a:cs typeface="Times New Roman" panose="02020603050405020304" pitchFamily="18" charset="0"/>
              </a:rPr>
              <a:t/>
            </a:r>
            <a:br>
              <a:rPr lang="es-EC" sz="2500" b="1" dirty="0">
                <a:solidFill>
                  <a:schemeClr val="tx1"/>
                </a:solidFill>
                <a:effectLst/>
                <a:latin typeface="Times New Roman" panose="02020603050405020304" pitchFamily="18" charset="0"/>
                <a:cs typeface="Times New Roman" panose="02020603050405020304" pitchFamily="18" charset="0"/>
              </a:rPr>
            </a:br>
            <a:endParaRPr lang="es-EC" sz="2500" b="1" dirty="0">
              <a:solidFill>
                <a:schemeClr val="tx1"/>
              </a:solidFill>
              <a:effectLst/>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a:bodyPr>
          <a:lstStyle/>
          <a:p>
            <a:r>
              <a:rPr lang="es-EC" sz="2400" dirty="0" smtClean="0">
                <a:latin typeface="Times New Roman" panose="02020603050405020304" pitchFamily="18" charset="0"/>
                <a:cs typeface="Times New Roman" panose="02020603050405020304" pitchFamily="18" charset="0"/>
              </a:rPr>
              <a:t>Mas de 2’000,000 de habitantes</a:t>
            </a:r>
          </a:p>
          <a:p>
            <a:r>
              <a:rPr lang="es-ES" sz="2400" dirty="0">
                <a:latin typeface="Times New Roman" panose="02020603050405020304" pitchFamily="18" charset="0"/>
                <a:cs typeface="Times New Roman" panose="02020603050405020304" pitchFamily="18" charset="0"/>
              </a:rPr>
              <a:t>12’931,590.00 metros cúbicos de </a:t>
            </a:r>
            <a:r>
              <a:rPr lang="es-ES" sz="2400" dirty="0" smtClean="0">
                <a:latin typeface="Times New Roman" panose="02020603050405020304" pitchFamily="18" charset="0"/>
                <a:cs typeface="Times New Roman" panose="02020603050405020304" pitchFamily="18" charset="0"/>
              </a:rPr>
              <a:t>agua</a:t>
            </a:r>
          </a:p>
          <a:p>
            <a:r>
              <a:rPr lang="es-ES" sz="2400" dirty="0">
                <a:latin typeface="Times New Roman" panose="02020603050405020304" pitchFamily="18" charset="0"/>
                <a:cs typeface="Times New Roman" panose="02020603050405020304" pitchFamily="18" charset="0"/>
              </a:rPr>
              <a:t>C</a:t>
            </a:r>
            <a:r>
              <a:rPr lang="es-ES" sz="2400" dirty="0" smtClean="0">
                <a:latin typeface="Times New Roman" panose="02020603050405020304" pitchFamily="18" charset="0"/>
                <a:cs typeface="Times New Roman" panose="02020603050405020304" pitchFamily="18" charset="0"/>
              </a:rPr>
              <a:t>onstrucción de nuevas </a:t>
            </a:r>
            <a:r>
              <a:rPr lang="es-ES" sz="2400" dirty="0">
                <a:latin typeface="Times New Roman" panose="02020603050405020304" pitchFamily="18" charset="0"/>
                <a:cs typeface="Times New Roman" panose="02020603050405020304" pitchFamily="18" charset="0"/>
              </a:rPr>
              <a:t>alternativas e infraestructuras </a:t>
            </a:r>
            <a:endParaRPr lang="es-ES" sz="2400" dirty="0" smtClean="0">
              <a:latin typeface="Times New Roman" panose="02020603050405020304" pitchFamily="18" charset="0"/>
              <a:cs typeface="Times New Roman" panose="02020603050405020304" pitchFamily="18" charset="0"/>
            </a:endParaRPr>
          </a:p>
          <a:p>
            <a:r>
              <a:rPr lang="es-ES" sz="2400" dirty="0">
                <a:latin typeface="Times New Roman" panose="02020603050405020304" pitchFamily="18" charset="0"/>
                <a:cs typeface="Times New Roman" panose="02020603050405020304" pitchFamily="18" charset="0"/>
              </a:rPr>
              <a:t>P</a:t>
            </a:r>
            <a:r>
              <a:rPr lang="es-ES" sz="2400" dirty="0" smtClean="0">
                <a:latin typeface="Times New Roman" panose="02020603050405020304" pitchFamily="18" charset="0"/>
                <a:cs typeface="Times New Roman" panose="02020603050405020304" pitchFamily="18" charset="0"/>
              </a:rPr>
              <a:t>érdidas </a:t>
            </a:r>
            <a:r>
              <a:rPr lang="es-ES" sz="2400" dirty="0">
                <a:latin typeface="Times New Roman" panose="02020603050405020304" pitchFamily="18" charset="0"/>
                <a:cs typeface="Times New Roman" panose="02020603050405020304" pitchFamily="18" charset="0"/>
              </a:rPr>
              <a:t>económicas, mala calidad en el servicio, reducción en la continuidad y sostenibilidad, interrupciones frecuentes, enfermedades y contaminación al medio </a:t>
            </a:r>
            <a:r>
              <a:rPr lang="es-ES" sz="2400" dirty="0" smtClean="0">
                <a:latin typeface="Times New Roman" panose="02020603050405020304" pitchFamily="18" charset="0"/>
                <a:cs typeface="Times New Roman" panose="02020603050405020304" pitchFamily="18" charset="0"/>
              </a:rPr>
              <a:t>ambiente.</a:t>
            </a:r>
          </a:p>
          <a:p>
            <a:r>
              <a:rPr lang="es-ES" sz="2400" dirty="0" smtClean="0">
                <a:latin typeface="Times New Roman" panose="02020603050405020304" pitchFamily="18" charset="0"/>
                <a:cs typeface="Times New Roman" panose="02020603050405020304" pitchFamily="18" charset="0"/>
              </a:rPr>
              <a:t>Tuberías deterioradas, bajas presiones,  conexiones clandestinas y fugas internas.</a:t>
            </a:r>
          </a:p>
          <a:p>
            <a:r>
              <a:rPr lang="es-ES" sz="2400" dirty="0" smtClean="0">
                <a:latin typeface="Times New Roman" panose="02020603050405020304" pitchFamily="18" charset="0"/>
                <a:cs typeface="Times New Roman" panose="02020603050405020304" pitchFamily="18" charset="0"/>
              </a:rPr>
              <a:t>Incumplimiento de normas de seguridad y salud ocupacional.</a:t>
            </a:r>
            <a:endParaRPr lang="es-EC"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709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182880" algn="ctr"/>
            <a:r>
              <a:rPr lang="es-EC" sz="2500" b="1" dirty="0">
                <a:solidFill>
                  <a:schemeClr val="tx1"/>
                </a:solidFill>
                <a:effectLst/>
                <a:latin typeface="Times New Roman" panose="02020603050405020304" pitchFamily="18" charset="0"/>
                <a:cs typeface="Times New Roman" panose="02020603050405020304" pitchFamily="18" charset="0"/>
              </a:rPr>
              <a:t>CAUSAS, EFECTOS E IMPACTO GENERALES EN EL ABASTECIMIENTO DEL AGUA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936723364"/>
              </p:ext>
            </p:extLst>
          </p:nvPr>
        </p:nvGraphicFramePr>
        <p:xfrm>
          <a:off x="1259632" y="1340768"/>
          <a:ext cx="7632848" cy="5304298"/>
        </p:xfrm>
        <a:graphic>
          <a:graphicData uri="http://schemas.openxmlformats.org/drawingml/2006/table">
            <a:tbl>
              <a:tblPr firstRow="1" firstCol="1" bandRow="1">
                <a:tableStyleId>{793D81CF-94F2-401A-BA57-92F5A7B2D0C5}</a:tableStyleId>
              </a:tblPr>
              <a:tblGrid>
                <a:gridCol w="2543716"/>
                <a:gridCol w="2544566"/>
                <a:gridCol w="2544566"/>
              </a:tblGrid>
              <a:tr h="229251">
                <a:tc>
                  <a:txBody>
                    <a:bodyPr/>
                    <a:lstStyle/>
                    <a:p>
                      <a:pPr algn="ctr">
                        <a:lnSpc>
                          <a:spcPct val="115000"/>
                        </a:lnSpc>
                        <a:spcAft>
                          <a:spcPts val="0"/>
                        </a:spcAft>
                      </a:pPr>
                      <a:r>
                        <a:rPr lang="es-EC" sz="1400" dirty="0">
                          <a:effectLst/>
                          <a:latin typeface="Times New Roman" panose="02020603050405020304" pitchFamily="18" charset="0"/>
                          <a:cs typeface="Times New Roman" panose="02020603050405020304" pitchFamily="18" charset="0"/>
                        </a:rPr>
                        <a:t>CAUSAS</a:t>
                      </a:r>
                      <a:endParaRPr lang="es-EC" sz="140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EFECTOS</a:t>
                      </a:r>
                      <a:endParaRPr lang="es-EC" sz="140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ctr">
                        <a:lnSpc>
                          <a:spcPct val="115000"/>
                        </a:lnSpc>
                        <a:spcAft>
                          <a:spcPts val="0"/>
                        </a:spcAft>
                      </a:pPr>
                      <a:r>
                        <a:rPr lang="es-EC" sz="1400">
                          <a:effectLst/>
                          <a:latin typeface="Times New Roman" panose="02020603050405020304" pitchFamily="18" charset="0"/>
                          <a:cs typeface="Times New Roman" panose="02020603050405020304" pitchFamily="18" charset="0"/>
                        </a:rPr>
                        <a:t>IMPACTO</a:t>
                      </a:r>
                      <a:endParaRPr lang="es-EC" sz="140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r h="687754">
                <a:tc>
                  <a:txBody>
                    <a:bodyPr/>
                    <a:lstStyle/>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Manejo ineficiente en el sistema de agua potable por el personal </a:t>
                      </a:r>
                      <a:r>
                        <a:rPr lang="es-EC" sz="1400" b="0" dirty="0" smtClean="0">
                          <a:effectLst/>
                          <a:latin typeface="Times New Roman" panose="02020603050405020304" pitchFamily="18" charset="0"/>
                          <a:cs typeface="Times New Roman" panose="02020603050405020304" pitchFamily="18" charset="0"/>
                        </a:rPr>
                        <a:t>inadecuado</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Insuficiente cantidad de agua y mala calidad en el sistema</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Insostenibilidad social</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r h="1137590">
                <a:tc>
                  <a:txBody>
                    <a:bodyPr/>
                    <a:lstStyle/>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No se cuenta con procedimientos e instructivos adecuados y planes de capacitación en cuanto a la gestión del agua</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Desconocimientos generales para la mejora de la gestión de la oferta y la demanda.</a:t>
                      </a:r>
                    </a:p>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Insostenibilidad social</a:t>
                      </a:r>
                      <a:endParaRPr lang="es-EC" sz="1400" b="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r h="1365108">
                <a:tc>
                  <a:txBody>
                    <a:bodyPr/>
                    <a:lstStyle/>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Tarifas inadecuadas en el servicio de agua potable</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Sistemas obsoletos con poca probabilidad de rehabilitación, sistemas de mantenimiento completamente desfinanciados</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Insostenibilidad social y económica.</a:t>
                      </a:r>
                    </a:p>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r h="1137590">
                <a:tc>
                  <a:txBody>
                    <a:bodyPr/>
                    <a:lstStyle/>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Conocimiento incorrecto para la oferta y demanda de agua.</a:t>
                      </a:r>
                    </a:p>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No existe gestión de la oferta ni de la demanda con base en la relación: costo / beneficio.</a:t>
                      </a:r>
                    </a:p>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Insostenibilidad económica.</a:t>
                      </a:r>
                    </a:p>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r h="682554">
                <a:tc>
                  <a:txBody>
                    <a:bodyPr/>
                    <a:lstStyle/>
                    <a:p>
                      <a:pPr algn="just">
                        <a:lnSpc>
                          <a:spcPct val="115000"/>
                        </a:lnSpc>
                        <a:spcAft>
                          <a:spcPts val="0"/>
                        </a:spcAft>
                      </a:pPr>
                      <a:r>
                        <a:rPr lang="es-EC" sz="1400" b="0" dirty="0">
                          <a:effectLst/>
                          <a:latin typeface="Times New Roman" panose="02020603050405020304" pitchFamily="18" charset="0"/>
                          <a:cs typeface="Times New Roman" panose="02020603050405020304" pitchFamily="18" charset="0"/>
                        </a:rPr>
                        <a:t>Vida útil de la infraestructura en su etapa final</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a:effectLst/>
                          <a:latin typeface="Times New Roman" panose="02020603050405020304" pitchFamily="18" charset="0"/>
                          <a:cs typeface="Times New Roman" panose="02020603050405020304" pitchFamily="18" charset="0"/>
                        </a:rPr>
                        <a:t>Mala calidad y poca cantidad del agua</a:t>
                      </a:r>
                      <a:endParaRPr lang="es-EC" sz="1400" b="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c>
                  <a:txBody>
                    <a:bodyPr/>
                    <a:lstStyle/>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Insostenibilidad económica.</a:t>
                      </a:r>
                    </a:p>
                    <a:p>
                      <a:pPr algn="just">
                        <a:lnSpc>
                          <a:spcPct val="115000"/>
                        </a:lnSpc>
                        <a:spcAft>
                          <a:spcPts val="0"/>
                        </a:spcAft>
                      </a:pPr>
                      <a:r>
                        <a:rPr lang="es-EC" sz="1400" dirty="0">
                          <a:effectLst/>
                          <a:latin typeface="Times New Roman" panose="02020603050405020304" pitchFamily="18" charset="0"/>
                          <a:cs typeface="Times New Roman" panose="02020603050405020304" pitchFamily="18" charset="0"/>
                        </a:rPr>
                        <a:t> </a:t>
                      </a:r>
                      <a:endParaRPr lang="es-EC" sz="1400" b="0" dirty="0">
                        <a:solidFill>
                          <a:schemeClr val="tx1"/>
                        </a:solidFill>
                        <a:effectLst/>
                        <a:latin typeface="Times New Roman" panose="02020603050405020304" pitchFamily="18" charset="0"/>
                        <a:ea typeface="Calibri"/>
                        <a:cs typeface="Times New Roman" panose="02020603050405020304" pitchFamily="18" charset="0"/>
                      </a:endParaRPr>
                    </a:p>
                  </a:txBody>
                  <a:tcPr marL="68061" marR="68061" marT="0" marB="0" anchor="ctr"/>
                </a:tc>
              </a:tr>
            </a:tbl>
          </a:graphicData>
        </a:graphic>
      </p:graphicFrame>
    </p:spTree>
    <p:extLst>
      <p:ext uri="{BB962C8B-B14F-4D97-AF65-F5344CB8AC3E}">
        <p14:creationId xmlns:p14="http://schemas.microsoft.com/office/powerpoint/2010/main" val="2846347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besto cem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531" y="182597"/>
            <a:ext cx="32543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738659" y="2060848"/>
            <a:ext cx="2035967" cy="46101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Tubería C/A fracturada por la fragilidad del material</a:t>
            </a:r>
            <a:endParaRPr kumimoji="0" lang="es-EC" altLang="es-EC"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2" name="Picture 6" descr="Julio 24-08 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72292"/>
            <a:ext cx="3021013"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5447620" y="1759621"/>
            <a:ext cx="1350963" cy="7635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Tramo de tubería de H.F. que se encontraba en servicio.</a:t>
            </a:r>
            <a:endParaRPr kumimoji="0" lang="es-EC" altLang="es-EC"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834684" y="1937579"/>
            <a:ext cx="1622425" cy="5969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Corrosión y disminución del interior de la tubería</a:t>
            </a:r>
            <a:endParaRPr kumimoji="0" lang="es-EC" altLang="es-EC"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6" name="Picture 10" descr="Julio 24-08 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743" y="3212976"/>
            <a:ext cx="333216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3059832" y="4869160"/>
            <a:ext cx="1700213" cy="7794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Tubería muy vieja, se fractura con facilidad al movimiento de tierras.</a:t>
            </a:r>
            <a:endParaRPr kumimoji="0" lang="es-EC" altLang="es-EC"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8" name="Picture 12" descr="ductos + tuber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1977" y="3153073"/>
            <a:ext cx="2665413"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1"/>
          <p:cNvSpPr txBox="1">
            <a:spLocks noChangeArrowheads="1"/>
          </p:cNvSpPr>
          <p:nvPr/>
        </p:nvSpPr>
        <p:spPr bwMode="auto">
          <a:xfrm>
            <a:off x="6435809" y="4861520"/>
            <a:ext cx="1700213" cy="7794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C" altLang="es-EC" sz="11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Tubería en el aire lo cual es consecuencia de conexiones clandestinas.</a:t>
            </a:r>
            <a:endParaRPr kumimoji="0" lang="es-EC" altLang="es-EC"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620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253</TotalTime>
  <Words>2354</Words>
  <Application>Microsoft Office PowerPoint</Application>
  <PresentationFormat>Presentación en pantalla (4:3)</PresentationFormat>
  <Paragraphs>544</Paragraphs>
  <Slides>33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Calibri</vt:lpstr>
      <vt:lpstr>Gill Sans MT</vt:lpstr>
      <vt:lpstr>Tahoma</vt:lpstr>
      <vt:lpstr>Times New Roman</vt:lpstr>
      <vt:lpstr>Verdana</vt:lpstr>
      <vt:lpstr>Wingdings 2</vt:lpstr>
      <vt:lpstr>Solsticio</vt:lpstr>
      <vt:lpstr>TEMA:  “DIAGNÓSTICO, ANÁLISIS Y PROPUESTA DE UN SISTEMA ÓPTIMO DE GESTIÓN DEL MANEJO DEL AGUA POTABLE EN LA CIUDAD DE GUAYAQUIL”</vt:lpstr>
      <vt:lpstr>Presentación de PowerPoint</vt:lpstr>
      <vt:lpstr>Presentación de PowerPoint</vt:lpstr>
      <vt:lpstr>SITUACIÓN ACTUAL DE LA CIUDAD </vt:lpstr>
      <vt:lpstr>SITUACIÓN ACTUAL DE LA CIUDAD </vt:lpstr>
      <vt:lpstr>MAPA DE PROCESOS DE INTERAGUA</vt:lpstr>
      <vt:lpstr>PLANTEAMIENTO DEL PROBLEMA </vt:lpstr>
      <vt:lpstr>CAUSAS, EFECTOS E IMPACTO GENERALES EN EL ABASTECIMIENTO DEL AGUA</vt:lpstr>
      <vt:lpstr>Presentación de PowerPoint</vt:lpstr>
      <vt:lpstr>FUNDAMENTO HISTÓRICO DE LA SECTORIZACIÓN HIDRÁULICA </vt:lpstr>
      <vt:lpstr>ANÁLISIS DE LA INVESTIGACIÓN   INFRAESTRUCTURA ORGANIZACIONAL </vt:lpstr>
      <vt:lpstr>MEJORA EN LA EFICIENCIA DE GESTIÓN    </vt:lpstr>
      <vt:lpstr>ANÁLISIS DE PERDIDAS EN EL SISTEMA DE AGUA POTABLE </vt:lpstr>
      <vt:lpstr>ANÁLISIS DE PÉRDIDAS POR DISTRITOS </vt:lpstr>
      <vt:lpstr>DETERMINACIÓN DE LAS ZONAS CRÍTICAS, NO CRÍTICAS Y MEDIA </vt:lpstr>
      <vt:lpstr>RECLAMOS DE BAJA PRESIÓN Y MALA DE CALIDAD DEL AGUA </vt:lpstr>
      <vt:lpstr>ENCUESTA  TAMAÑO DE LA MUESTRA  </vt:lpstr>
      <vt:lpstr>RESULTADO DE SATISFACCIÓN, CALIDAD Y CONTINUIDAD </vt:lpstr>
      <vt:lpstr>Presentación de PowerPoint</vt:lpstr>
      <vt:lpstr>DETERMINACION DE CRITICIDAD </vt:lpstr>
      <vt:lpstr>ESTRUCTURA ORGANIZACIONAL – OPERATIVA PROPUESTA</vt:lpstr>
      <vt:lpstr>PLAN DE ACCIÓN PROPUESTA</vt:lpstr>
      <vt:lpstr>RESULTADOS DE LA MODELACIÓN </vt:lpstr>
      <vt:lpstr>Presentación de PowerPoint</vt:lpstr>
      <vt:lpstr>Presentación de PowerPoint</vt:lpstr>
      <vt:lpstr>PROPUESTA DE REHABILITACIÓN PARA REDUCCIÓN INICIAL DEL ANC </vt:lpstr>
      <vt:lpstr>ESTRATEGIA DE MODIFICACIÓN EN LA TARIFA </vt:lpstr>
      <vt:lpstr>COSTOS DE OPERACIÓN Y MANTENIMIENTO</vt:lpstr>
      <vt:lpstr>EVALUACIÓN ECONÓMICA Y FINANCIERA </vt:lpstr>
      <vt:lpstr>IDENTIFICACIÓN, CUANTIFICACIÓN Y VALORACIÓN DE INGRESOS, BENEFICIOS Y COSTOS (DE INVERSIÓN, OPERACIÓN Y MANTENIMIENTO).</vt:lpstr>
      <vt:lpstr>CTP-005     CRO-025     N72-363</vt:lpstr>
      <vt:lpstr> CTP-005  CRO-025  N72-363</vt:lpstr>
      <vt:lpstr>CONCLUSIONES   Y   RECOMENDACIONES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Fernandez</dc:creator>
  <cp:lastModifiedBy>pc4</cp:lastModifiedBy>
  <cp:revision>36</cp:revision>
  <dcterms:created xsi:type="dcterms:W3CDTF">2015-05-19T00:42:43Z</dcterms:created>
  <dcterms:modified xsi:type="dcterms:W3CDTF">2015-05-22T15:43:30Z</dcterms:modified>
</cp:coreProperties>
</file>