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diagrams/colors22.xml" ContentType="application/vnd.openxmlformats-officedocument.drawingml.diagramColors+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Masters/slideMaster5.xml" ContentType="application/vnd.openxmlformats-officedocument.presentationml.slideMaster+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48" r:id="rId2"/>
    <p:sldMasterId id="2147483984" r:id="rId3"/>
    <p:sldMasterId id="2147483997" r:id="rId4"/>
    <p:sldMasterId id="2147484009" r:id="rId5"/>
  </p:sldMasterIdLst>
  <p:notesMasterIdLst>
    <p:notesMasterId r:id="rId52"/>
  </p:notesMasterIdLst>
  <p:sldIdLst>
    <p:sldId id="410" r:id="rId6"/>
    <p:sldId id="411" r:id="rId7"/>
    <p:sldId id="412" r:id="rId8"/>
    <p:sldId id="414" r:id="rId9"/>
    <p:sldId id="415" r:id="rId10"/>
    <p:sldId id="427" r:id="rId11"/>
    <p:sldId id="428" r:id="rId12"/>
    <p:sldId id="429" r:id="rId13"/>
    <p:sldId id="430" r:id="rId14"/>
    <p:sldId id="431" r:id="rId15"/>
    <p:sldId id="437" r:id="rId16"/>
    <p:sldId id="438" r:id="rId17"/>
    <p:sldId id="439" r:id="rId18"/>
    <p:sldId id="440" r:id="rId19"/>
    <p:sldId id="441" r:id="rId20"/>
    <p:sldId id="442" r:id="rId21"/>
    <p:sldId id="324" r:id="rId22"/>
    <p:sldId id="408" r:id="rId23"/>
    <p:sldId id="372" r:id="rId24"/>
    <p:sldId id="444" r:id="rId25"/>
    <p:sldId id="443" r:id="rId26"/>
    <p:sldId id="445" r:id="rId27"/>
    <p:sldId id="374" r:id="rId28"/>
    <p:sldId id="446" r:id="rId29"/>
    <p:sldId id="375" r:id="rId30"/>
    <p:sldId id="376" r:id="rId31"/>
    <p:sldId id="377" r:id="rId32"/>
    <p:sldId id="447" r:id="rId33"/>
    <p:sldId id="448" r:id="rId34"/>
    <p:sldId id="449" r:id="rId35"/>
    <p:sldId id="450" r:id="rId36"/>
    <p:sldId id="451" r:id="rId37"/>
    <p:sldId id="452" r:id="rId38"/>
    <p:sldId id="302" r:id="rId39"/>
    <p:sldId id="301" r:id="rId40"/>
    <p:sldId id="392" r:id="rId41"/>
    <p:sldId id="453" r:id="rId42"/>
    <p:sldId id="458" r:id="rId43"/>
    <p:sldId id="459" r:id="rId44"/>
    <p:sldId id="460" r:id="rId45"/>
    <p:sldId id="461" r:id="rId46"/>
    <p:sldId id="462" r:id="rId47"/>
    <p:sldId id="463" r:id="rId48"/>
    <p:sldId id="464" r:id="rId49"/>
    <p:sldId id="465" r:id="rId50"/>
    <p:sldId id="317" r:id="rId5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6600"/>
    <a:srgbClr val="FFFFCC"/>
    <a:srgbClr val="AAC6B5"/>
    <a:srgbClr val="9EB786"/>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100" autoAdjust="0"/>
    <p:restoredTop sz="63025" autoAdjust="0"/>
  </p:normalViewPr>
  <p:slideViewPr>
    <p:cSldViewPr>
      <p:cViewPr>
        <p:scale>
          <a:sx n="75" d="100"/>
          <a:sy n="75" d="100"/>
        </p:scale>
        <p:origin x="-828"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LLINSPIRON5010\Desktop\Tesis%20MEMAT\PARTE%20EXPERIMENTAL\Calificaciones%208vos,%209nos%20y%2010mos%20antes%20y%20despu&#233;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LLINSPIRON5010\Desktop\Tesis%20MEMAT\PARTE%20EXPERIMENTAL\Calificaciones%208vos,%209nos%20y%2010mos%20antes%20y%20despu&#233;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ELLINSPIRON5010\Desktop\Tesis%20MEMAT\PARTE%20EXPERIMENTAL\Calificaciones%208vos,%209nos%20y%2010mos%20antes%20y%20despu&#233;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view3D>
      <c:rAngAx val="1"/>
    </c:view3D>
    <c:floor>
      <c:spPr>
        <a:solidFill>
          <a:schemeClr val="tx1">
            <a:lumMod val="50000"/>
            <a:lumOff val="50000"/>
          </a:schemeClr>
        </a:solidFill>
        <a:ln>
          <a:solidFill>
            <a:sysClr val="windowText" lastClr="000000"/>
          </a:solidFill>
        </a:ln>
      </c:spPr>
    </c:floor>
    <c:sideWall>
      <c:spPr>
        <a:solidFill>
          <a:srgbClr val="FFFF99"/>
        </a:solidFill>
      </c:spPr>
    </c:sideWall>
    <c:backWall>
      <c:spPr>
        <a:solidFill>
          <a:srgbClr val="FFFF99"/>
        </a:solidFill>
      </c:spPr>
    </c:backWall>
    <c:plotArea>
      <c:layout/>
      <c:bar3DChart>
        <c:barDir val="col"/>
        <c:grouping val="clustered"/>
        <c:ser>
          <c:idx val="0"/>
          <c:order val="0"/>
          <c:tx>
            <c:strRef>
              <c:f>'8vo'!$A$2</c:f>
              <c:strCache>
                <c:ptCount val="1"/>
                <c:pt idx="0">
                  <c:v>CALIFICACIÓN 1</c:v>
                </c:pt>
              </c:strCache>
            </c:strRef>
          </c:tx>
          <c:spPr>
            <a:solidFill>
              <a:schemeClr val="accent5">
                <a:lumMod val="40000"/>
                <a:lumOff val="60000"/>
              </a:schemeClr>
            </a:solidFill>
            <a:ln>
              <a:solidFill>
                <a:sysClr val="windowText" lastClr="000000"/>
              </a:solidFill>
            </a:ln>
          </c:spPr>
          <c:dPt>
            <c:idx val="0"/>
            <c:spPr>
              <a:solidFill>
                <a:schemeClr val="accent5">
                  <a:lumMod val="60000"/>
                  <a:lumOff val="40000"/>
                </a:schemeClr>
              </a:solidFill>
              <a:ln>
                <a:solidFill>
                  <a:sysClr val="windowText" lastClr="000000"/>
                </a:solidFill>
              </a:ln>
            </c:spPr>
          </c:dPt>
          <c:cat>
            <c:strRef>
              <c:f>'8vo'!$B$1:$C$1</c:f>
              <c:strCache>
                <c:ptCount val="2"/>
                <c:pt idx="0">
                  <c:v>D</c:v>
                </c:pt>
                <c:pt idx="1">
                  <c:v>B</c:v>
                </c:pt>
              </c:strCache>
            </c:strRef>
          </c:cat>
          <c:val>
            <c:numRef>
              <c:f>'8vo'!$B$2:$C$2</c:f>
              <c:numCache>
                <c:formatCode>General</c:formatCode>
                <c:ptCount val="2"/>
                <c:pt idx="0">
                  <c:v>2.1759999999999997</c:v>
                </c:pt>
                <c:pt idx="1">
                  <c:v>2.4169999999999967</c:v>
                </c:pt>
              </c:numCache>
            </c:numRef>
          </c:val>
        </c:ser>
        <c:ser>
          <c:idx val="1"/>
          <c:order val="1"/>
          <c:tx>
            <c:strRef>
              <c:f>'8vo'!$A$3</c:f>
              <c:strCache>
                <c:ptCount val="1"/>
                <c:pt idx="0">
                  <c:v>CALIFICACIÓN 2</c:v>
                </c:pt>
              </c:strCache>
            </c:strRef>
          </c:tx>
          <c:spPr>
            <a:solidFill>
              <a:schemeClr val="tx2"/>
            </a:solidFill>
            <a:ln w="3175">
              <a:solidFill>
                <a:schemeClr val="tx1"/>
              </a:solidFill>
            </a:ln>
          </c:spPr>
          <c:cat>
            <c:strRef>
              <c:f>'8vo'!$B$1:$C$1</c:f>
              <c:strCache>
                <c:ptCount val="2"/>
                <c:pt idx="0">
                  <c:v>D</c:v>
                </c:pt>
                <c:pt idx="1">
                  <c:v>B</c:v>
                </c:pt>
              </c:strCache>
            </c:strRef>
          </c:cat>
          <c:val>
            <c:numRef>
              <c:f>'8vo'!$B$3:$C$3</c:f>
              <c:numCache>
                <c:formatCode>General</c:formatCode>
                <c:ptCount val="2"/>
                <c:pt idx="0">
                  <c:v>7.7939999999999996</c:v>
                </c:pt>
                <c:pt idx="1">
                  <c:v>7.0830000000000002</c:v>
                </c:pt>
              </c:numCache>
            </c:numRef>
          </c:val>
        </c:ser>
        <c:gapWidth val="300"/>
        <c:shape val="box"/>
        <c:axId val="88111744"/>
        <c:axId val="88544000"/>
        <c:axId val="0"/>
      </c:bar3DChart>
      <c:catAx>
        <c:axId val="88111744"/>
        <c:scaling>
          <c:orientation val="minMax"/>
        </c:scaling>
        <c:axPos val="b"/>
        <c:title>
          <c:tx>
            <c:rich>
              <a:bodyPr/>
              <a:lstStyle/>
              <a:p>
                <a:pPr>
                  <a:defRPr lang="es-ES"/>
                </a:pPr>
                <a:r>
                  <a:rPr lang="en-US"/>
                  <a:t>Paralelos</a:t>
                </a:r>
              </a:p>
            </c:rich>
          </c:tx>
          <c:layout/>
        </c:title>
        <c:numFmt formatCode="General" sourceLinked="0"/>
        <c:majorTickMark val="none"/>
        <c:tickLblPos val="nextTo"/>
        <c:txPr>
          <a:bodyPr/>
          <a:lstStyle/>
          <a:p>
            <a:pPr>
              <a:defRPr lang="es-ES"/>
            </a:pPr>
            <a:endParaRPr lang="es-EC"/>
          </a:p>
        </c:txPr>
        <c:crossAx val="88544000"/>
        <c:crosses val="autoZero"/>
        <c:auto val="1"/>
        <c:lblAlgn val="ctr"/>
        <c:lblOffset val="100"/>
      </c:catAx>
      <c:valAx>
        <c:axId val="88544000"/>
        <c:scaling>
          <c:orientation val="minMax"/>
        </c:scaling>
        <c:axPos val="l"/>
        <c:majorGridlines>
          <c:spPr>
            <a:ln w="3175">
              <a:solidFill>
                <a:sysClr val="windowText" lastClr="000000"/>
              </a:solidFill>
            </a:ln>
          </c:spPr>
        </c:majorGridlines>
        <c:title>
          <c:tx>
            <c:rich>
              <a:bodyPr/>
              <a:lstStyle/>
              <a:p>
                <a:pPr>
                  <a:defRPr lang="es-ES"/>
                </a:pPr>
                <a:r>
                  <a:rPr lang="en-US"/>
                  <a:t>Calificación</a:t>
                </a:r>
              </a:p>
            </c:rich>
          </c:tx>
          <c:layout/>
        </c:title>
        <c:numFmt formatCode="General" sourceLinked="1"/>
        <c:tickLblPos val="nextTo"/>
        <c:spPr>
          <a:ln>
            <a:solidFill>
              <a:sysClr val="windowText" lastClr="000000"/>
            </a:solidFill>
          </a:ln>
        </c:spPr>
        <c:txPr>
          <a:bodyPr/>
          <a:lstStyle/>
          <a:p>
            <a:pPr>
              <a:defRPr lang="es-ES"/>
            </a:pPr>
            <a:endParaRPr lang="es-EC"/>
          </a:p>
        </c:txPr>
        <c:crossAx val="88111744"/>
        <c:crosses val="autoZero"/>
        <c:crossBetween val="between"/>
      </c:valAx>
    </c:plotArea>
    <c:legend>
      <c:legendPos val="r"/>
      <c:layout/>
      <c:spPr>
        <a:ln>
          <a:solidFill>
            <a:sysClr val="windowText" lastClr="000000"/>
          </a:solidFill>
        </a:ln>
      </c:spPr>
      <c:txPr>
        <a:bodyPr/>
        <a:lstStyle/>
        <a:p>
          <a:pPr>
            <a:defRPr lang="es-ES"/>
          </a:pPr>
          <a:endParaRPr lang="es-EC"/>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view3D>
      <c:rAngAx val="1"/>
    </c:view3D>
    <c:floor>
      <c:spPr>
        <a:solidFill>
          <a:schemeClr val="tx1">
            <a:lumMod val="50000"/>
            <a:lumOff val="50000"/>
          </a:schemeClr>
        </a:solidFill>
        <a:ln>
          <a:solidFill>
            <a:sysClr val="windowText" lastClr="000000"/>
          </a:solidFill>
        </a:ln>
      </c:spPr>
    </c:floor>
    <c:sideWall>
      <c:spPr>
        <a:solidFill>
          <a:schemeClr val="accent5">
            <a:lumMod val="40000"/>
            <a:lumOff val="60000"/>
          </a:schemeClr>
        </a:solidFill>
      </c:spPr>
    </c:sideWall>
    <c:backWall>
      <c:spPr>
        <a:solidFill>
          <a:schemeClr val="accent5">
            <a:lumMod val="40000"/>
            <a:lumOff val="60000"/>
          </a:schemeClr>
        </a:solidFill>
      </c:spPr>
    </c:backWall>
    <c:plotArea>
      <c:layout/>
      <c:bar3DChart>
        <c:barDir val="col"/>
        <c:grouping val="clustered"/>
        <c:ser>
          <c:idx val="0"/>
          <c:order val="0"/>
          <c:tx>
            <c:strRef>
              <c:f>'9no'!$A$2</c:f>
              <c:strCache>
                <c:ptCount val="1"/>
                <c:pt idx="0">
                  <c:v>CALIFICACIÓN 1</c:v>
                </c:pt>
              </c:strCache>
            </c:strRef>
          </c:tx>
          <c:spPr>
            <a:solidFill>
              <a:schemeClr val="tx2"/>
            </a:solidFill>
            <a:ln>
              <a:solidFill>
                <a:sysClr val="windowText" lastClr="000000"/>
              </a:solidFill>
            </a:ln>
          </c:spPr>
          <c:cat>
            <c:strRef>
              <c:f>'9no'!$B$1:$C$1</c:f>
              <c:strCache>
                <c:ptCount val="2"/>
                <c:pt idx="0">
                  <c:v>A</c:v>
                </c:pt>
                <c:pt idx="1">
                  <c:v>C</c:v>
                </c:pt>
              </c:strCache>
            </c:strRef>
          </c:cat>
          <c:val>
            <c:numRef>
              <c:f>'9no'!$B$2:$C$2</c:f>
              <c:numCache>
                <c:formatCode>General</c:formatCode>
                <c:ptCount val="2"/>
                <c:pt idx="0">
                  <c:v>3.5</c:v>
                </c:pt>
                <c:pt idx="1">
                  <c:v>3.0709999999999997</c:v>
                </c:pt>
              </c:numCache>
            </c:numRef>
          </c:val>
        </c:ser>
        <c:ser>
          <c:idx val="1"/>
          <c:order val="1"/>
          <c:tx>
            <c:strRef>
              <c:f>'9no'!$A$3</c:f>
              <c:strCache>
                <c:ptCount val="1"/>
                <c:pt idx="0">
                  <c:v>CALIFICACIÓN 2</c:v>
                </c:pt>
              </c:strCache>
            </c:strRef>
          </c:tx>
          <c:spPr>
            <a:solidFill>
              <a:schemeClr val="accent6">
                <a:lumMod val="75000"/>
              </a:schemeClr>
            </a:solidFill>
            <a:ln w="3175">
              <a:solidFill>
                <a:schemeClr val="tx1"/>
              </a:solidFill>
            </a:ln>
          </c:spPr>
          <c:cat>
            <c:strRef>
              <c:f>'9no'!$B$1:$C$1</c:f>
              <c:strCache>
                <c:ptCount val="2"/>
                <c:pt idx="0">
                  <c:v>A</c:v>
                </c:pt>
                <c:pt idx="1">
                  <c:v>C</c:v>
                </c:pt>
              </c:strCache>
            </c:strRef>
          </c:cat>
          <c:val>
            <c:numRef>
              <c:f>'9no'!$B$3:$C$3</c:f>
              <c:numCache>
                <c:formatCode>General</c:formatCode>
                <c:ptCount val="2"/>
                <c:pt idx="0">
                  <c:v>8.3750000000000266</c:v>
                </c:pt>
                <c:pt idx="1">
                  <c:v>7.8209999999999855</c:v>
                </c:pt>
              </c:numCache>
            </c:numRef>
          </c:val>
        </c:ser>
        <c:gapWidth val="300"/>
        <c:shape val="box"/>
        <c:axId val="88598400"/>
        <c:axId val="88604672"/>
        <c:axId val="0"/>
      </c:bar3DChart>
      <c:catAx>
        <c:axId val="88598400"/>
        <c:scaling>
          <c:orientation val="minMax"/>
        </c:scaling>
        <c:axPos val="b"/>
        <c:title>
          <c:tx>
            <c:rich>
              <a:bodyPr/>
              <a:lstStyle/>
              <a:p>
                <a:pPr>
                  <a:defRPr lang="es-ES"/>
                </a:pPr>
                <a:r>
                  <a:rPr lang="en-US"/>
                  <a:t>Paralelos</a:t>
                </a:r>
              </a:p>
            </c:rich>
          </c:tx>
          <c:layout/>
        </c:title>
        <c:numFmt formatCode="General" sourceLinked="0"/>
        <c:majorTickMark val="none"/>
        <c:tickLblPos val="nextTo"/>
        <c:txPr>
          <a:bodyPr/>
          <a:lstStyle/>
          <a:p>
            <a:pPr>
              <a:defRPr lang="es-ES"/>
            </a:pPr>
            <a:endParaRPr lang="es-EC"/>
          </a:p>
        </c:txPr>
        <c:crossAx val="88604672"/>
        <c:crosses val="autoZero"/>
        <c:auto val="1"/>
        <c:lblAlgn val="ctr"/>
        <c:lblOffset val="100"/>
      </c:catAx>
      <c:valAx>
        <c:axId val="88604672"/>
        <c:scaling>
          <c:orientation val="minMax"/>
        </c:scaling>
        <c:axPos val="l"/>
        <c:majorGridlines>
          <c:spPr>
            <a:ln w="3175">
              <a:solidFill>
                <a:sysClr val="windowText" lastClr="000000"/>
              </a:solidFill>
            </a:ln>
          </c:spPr>
        </c:majorGridlines>
        <c:title>
          <c:tx>
            <c:rich>
              <a:bodyPr/>
              <a:lstStyle/>
              <a:p>
                <a:pPr>
                  <a:defRPr lang="es-ES"/>
                </a:pPr>
                <a:r>
                  <a:rPr lang="en-US"/>
                  <a:t>Calificación</a:t>
                </a:r>
              </a:p>
            </c:rich>
          </c:tx>
          <c:layout/>
        </c:title>
        <c:numFmt formatCode="General" sourceLinked="1"/>
        <c:tickLblPos val="nextTo"/>
        <c:spPr>
          <a:ln>
            <a:solidFill>
              <a:sysClr val="windowText" lastClr="000000"/>
            </a:solidFill>
          </a:ln>
        </c:spPr>
        <c:txPr>
          <a:bodyPr/>
          <a:lstStyle/>
          <a:p>
            <a:pPr>
              <a:defRPr lang="es-ES"/>
            </a:pPr>
            <a:endParaRPr lang="es-EC"/>
          </a:p>
        </c:txPr>
        <c:crossAx val="88598400"/>
        <c:crosses val="autoZero"/>
        <c:crossBetween val="between"/>
      </c:valAx>
    </c:plotArea>
    <c:legend>
      <c:legendPos val="r"/>
      <c:layout/>
      <c:spPr>
        <a:ln>
          <a:solidFill>
            <a:sysClr val="windowText" lastClr="000000"/>
          </a:solidFill>
        </a:ln>
      </c:spPr>
      <c:txPr>
        <a:bodyPr/>
        <a:lstStyle/>
        <a:p>
          <a:pPr>
            <a:defRPr lang="es-ES"/>
          </a:pPr>
          <a:endParaRPr lang="es-EC"/>
        </a:p>
      </c:txPr>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view3D>
      <c:rAngAx val="1"/>
    </c:view3D>
    <c:floor>
      <c:spPr>
        <a:solidFill>
          <a:schemeClr val="tx1">
            <a:lumMod val="50000"/>
            <a:lumOff val="50000"/>
          </a:schemeClr>
        </a:solidFill>
        <a:ln>
          <a:solidFill>
            <a:sysClr val="windowText" lastClr="000000"/>
          </a:solidFill>
        </a:ln>
      </c:spPr>
    </c:floor>
    <c:sideWall>
      <c:spPr>
        <a:solidFill>
          <a:schemeClr val="accent5">
            <a:lumMod val="20000"/>
            <a:lumOff val="80000"/>
          </a:schemeClr>
        </a:solidFill>
      </c:spPr>
    </c:sideWall>
    <c:backWall>
      <c:spPr>
        <a:solidFill>
          <a:schemeClr val="accent5">
            <a:lumMod val="20000"/>
            <a:lumOff val="80000"/>
          </a:schemeClr>
        </a:solidFill>
      </c:spPr>
    </c:backWall>
    <c:plotArea>
      <c:layout/>
      <c:bar3DChart>
        <c:barDir val="col"/>
        <c:grouping val="clustered"/>
        <c:ser>
          <c:idx val="0"/>
          <c:order val="0"/>
          <c:tx>
            <c:strRef>
              <c:f>'10mo'!$A$2</c:f>
              <c:strCache>
                <c:ptCount val="1"/>
                <c:pt idx="0">
                  <c:v>CALIFICACIÓN 1</c:v>
                </c:pt>
              </c:strCache>
            </c:strRef>
          </c:tx>
          <c:spPr>
            <a:solidFill>
              <a:schemeClr val="accent3">
                <a:lumMod val="75000"/>
              </a:schemeClr>
            </a:solidFill>
            <a:ln>
              <a:solidFill>
                <a:sysClr val="windowText" lastClr="000000"/>
              </a:solidFill>
            </a:ln>
          </c:spPr>
          <c:cat>
            <c:strRef>
              <c:f>'10mo'!$B$1:$C$1</c:f>
              <c:strCache>
                <c:ptCount val="2"/>
                <c:pt idx="0">
                  <c:v>B</c:v>
                </c:pt>
                <c:pt idx="1">
                  <c:v>C</c:v>
                </c:pt>
              </c:strCache>
            </c:strRef>
          </c:cat>
          <c:val>
            <c:numRef>
              <c:f>'10mo'!$B$2:$C$2</c:f>
              <c:numCache>
                <c:formatCode>General</c:formatCode>
                <c:ptCount val="2"/>
                <c:pt idx="0">
                  <c:v>3.0359999999999987</c:v>
                </c:pt>
                <c:pt idx="1">
                  <c:v>2.7890000000000001</c:v>
                </c:pt>
              </c:numCache>
            </c:numRef>
          </c:val>
        </c:ser>
        <c:ser>
          <c:idx val="1"/>
          <c:order val="1"/>
          <c:tx>
            <c:strRef>
              <c:f>'10mo'!$A$3</c:f>
              <c:strCache>
                <c:ptCount val="1"/>
                <c:pt idx="0">
                  <c:v>CALIFICACIÓN 2</c:v>
                </c:pt>
              </c:strCache>
            </c:strRef>
          </c:tx>
          <c:spPr>
            <a:solidFill>
              <a:srgbClr val="FF9900"/>
            </a:solidFill>
            <a:ln w="3175">
              <a:solidFill>
                <a:schemeClr val="tx1"/>
              </a:solidFill>
            </a:ln>
          </c:spPr>
          <c:cat>
            <c:strRef>
              <c:f>'10mo'!$B$1:$C$1</c:f>
              <c:strCache>
                <c:ptCount val="2"/>
                <c:pt idx="0">
                  <c:v>B</c:v>
                </c:pt>
                <c:pt idx="1">
                  <c:v>C</c:v>
                </c:pt>
              </c:strCache>
            </c:strRef>
          </c:cat>
          <c:val>
            <c:numRef>
              <c:f>'10mo'!$B$3:$C$3</c:f>
              <c:numCache>
                <c:formatCode>General</c:formatCode>
                <c:ptCount val="2"/>
                <c:pt idx="0">
                  <c:v>7.5359999999999996</c:v>
                </c:pt>
                <c:pt idx="1">
                  <c:v>6.3679999999999755</c:v>
                </c:pt>
              </c:numCache>
            </c:numRef>
          </c:val>
        </c:ser>
        <c:gapWidth val="300"/>
        <c:shape val="box"/>
        <c:axId val="88700032"/>
        <c:axId val="88701952"/>
        <c:axId val="0"/>
      </c:bar3DChart>
      <c:catAx>
        <c:axId val="88700032"/>
        <c:scaling>
          <c:orientation val="minMax"/>
        </c:scaling>
        <c:axPos val="b"/>
        <c:title>
          <c:tx>
            <c:rich>
              <a:bodyPr/>
              <a:lstStyle/>
              <a:p>
                <a:pPr>
                  <a:defRPr lang="es-ES"/>
                </a:pPr>
                <a:r>
                  <a:rPr lang="en-US"/>
                  <a:t>Paralelos</a:t>
                </a:r>
              </a:p>
            </c:rich>
          </c:tx>
          <c:layout/>
        </c:title>
        <c:numFmt formatCode="General" sourceLinked="0"/>
        <c:majorTickMark val="none"/>
        <c:tickLblPos val="nextTo"/>
        <c:txPr>
          <a:bodyPr/>
          <a:lstStyle/>
          <a:p>
            <a:pPr>
              <a:defRPr lang="es-ES"/>
            </a:pPr>
            <a:endParaRPr lang="es-EC"/>
          </a:p>
        </c:txPr>
        <c:crossAx val="88701952"/>
        <c:crosses val="autoZero"/>
        <c:auto val="1"/>
        <c:lblAlgn val="ctr"/>
        <c:lblOffset val="100"/>
      </c:catAx>
      <c:valAx>
        <c:axId val="88701952"/>
        <c:scaling>
          <c:orientation val="minMax"/>
        </c:scaling>
        <c:axPos val="l"/>
        <c:majorGridlines>
          <c:spPr>
            <a:ln w="3175">
              <a:solidFill>
                <a:sysClr val="windowText" lastClr="000000"/>
              </a:solidFill>
            </a:ln>
          </c:spPr>
        </c:majorGridlines>
        <c:title>
          <c:tx>
            <c:rich>
              <a:bodyPr/>
              <a:lstStyle/>
              <a:p>
                <a:pPr>
                  <a:defRPr lang="es-ES"/>
                </a:pPr>
                <a:r>
                  <a:rPr lang="en-US"/>
                  <a:t>Calificación</a:t>
                </a:r>
              </a:p>
            </c:rich>
          </c:tx>
          <c:layout/>
        </c:title>
        <c:numFmt formatCode="General" sourceLinked="1"/>
        <c:tickLblPos val="nextTo"/>
        <c:spPr>
          <a:ln>
            <a:solidFill>
              <a:sysClr val="windowText" lastClr="000000"/>
            </a:solidFill>
          </a:ln>
        </c:spPr>
        <c:txPr>
          <a:bodyPr/>
          <a:lstStyle/>
          <a:p>
            <a:pPr>
              <a:defRPr lang="es-ES"/>
            </a:pPr>
            <a:endParaRPr lang="es-EC"/>
          </a:p>
        </c:txPr>
        <c:crossAx val="88700032"/>
        <c:crosses val="autoZero"/>
        <c:crossBetween val="between"/>
      </c:valAx>
    </c:plotArea>
    <c:legend>
      <c:legendPos val="r"/>
      <c:layout/>
      <c:spPr>
        <a:ln>
          <a:solidFill>
            <a:sysClr val="windowText" lastClr="000000"/>
          </a:solidFill>
        </a:ln>
      </c:spPr>
      <c:txPr>
        <a:bodyPr/>
        <a:lstStyle/>
        <a:p>
          <a:pPr>
            <a:defRPr lang="es-ES"/>
          </a:pPr>
          <a:endParaRPr lang="es-EC"/>
        </a:p>
      </c:txPr>
    </c:legend>
    <c:plotVisOnly val="1"/>
    <c:dispBlanksAs val="gap"/>
  </c:chart>
  <c:spPr>
    <a:ln>
      <a:noFill/>
    </a:ln>
  </c:spPr>
  <c:externalData r:id="rId1"/>
</c:chartSpace>
</file>

<file path=ppt/diagrams/_rels/data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02F83-7A18-432B-AD3A-BBC755C3668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EC"/>
        </a:p>
      </dgm:t>
    </dgm:pt>
    <dgm:pt modelId="{3C2404EC-9755-4744-AA80-15F04495CB3F}">
      <dgm:prSet phldrT="[Texto]"/>
      <dgm:spPr/>
      <dgm:t>
        <a:bodyPr/>
        <a:lstStyle/>
        <a:p>
          <a:r>
            <a:rPr lang="es-ES" dirty="0" smtClean="0"/>
            <a:t>En los años de Educación General Básica Superior en el Colegio Católico José </a:t>
          </a:r>
          <a:r>
            <a:rPr lang="es-ES" dirty="0" err="1" smtClean="0"/>
            <a:t>Engling</a:t>
          </a:r>
          <a:r>
            <a:rPr lang="es-ES" dirty="0" smtClean="0"/>
            <a:t> en el año lectivo 2012-2013:</a:t>
          </a:r>
          <a:endParaRPr lang="es-EC" dirty="0"/>
        </a:p>
      </dgm:t>
    </dgm:pt>
    <dgm:pt modelId="{B11EA7D7-74AA-4285-8F86-23C7CDDF9119}" type="parTrans" cxnId="{4F75A930-81FA-4E2B-897E-FF69FB6B9BFB}">
      <dgm:prSet/>
      <dgm:spPr/>
      <dgm:t>
        <a:bodyPr/>
        <a:lstStyle/>
        <a:p>
          <a:endParaRPr lang="es-EC"/>
        </a:p>
      </dgm:t>
    </dgm:pt>
    <dgm:pt modelId="{47975F8A-5134-49D9-BF79-3497BFFA3E75}" type="sibTrans" cxnId="{4F75A930-81FA-4E2B-897E-FF69FB6B9BFB}">
      <dgm:prSet/>
      <dgm:spPr/>
      <dgm:t>
        <a:bodyPr/>
        <a:lstStyle/>
        <a:p>
          <a:endParaRPr lang="es-EC"/>
        </a:p>
      </dgm:t>
    </dgm:pt>
    <dgm:pt modelId="{7584A486-5227-43A8-B4C2-5E7E3A677053}">
      <dgm:prSet phldrT="[Texto]" custT="1"/>
      <dgm:spPr/>
      <dgm:t>
        <a:bodyPr/>
        <a:lstStyle/>
        <a:p>
          <a:pPr algn="l"/>
          <a:r>
            <a:rPr lang="es-ES" sz="1800" dirty="0" smtClean="0"/>
            <a:t>Bajo rendimiento académico de los estudiantes en Matemática.</a:t>
          </a:r>
        </a:p>
      </dgm:t>
    </dgm:pt>
    <dgm:pt modelId="{D75F1BF3-1E86-49A5-9627-7AABCBE5F7E4}" type="parTrans" cxnId="{75D7983A-00CF-49F9-B757-86FD416A1D0F}">
      <dgm:prSet/>
      <dgm:spPr/>
      <dgm:t>
        <a:bodyPr/>
        <a:lstStyle/>
        <a:p>
          <a:endParaRPr lang="es-EC"/>
        </a:p>
      </dgm:t>
    </dgm:pt>
    <dgm:pt modelId="{BC946973-33C1-480E-A739-F92C36483E70}" type="sibTrans" cxnId="{75D7983A-00CF-49F9-B757-86FD416A1D0F}">
      <dgm:prSet/>
      <dgm:spPr/>
      <dgm:t>
        <a:bodyPr/>
        <a:lstStyle/>
        <a:p>
          <a:endParaRPr lang="es-EC"/>
        </a:p>
      </dgm:t>
    </dgm:pt>
    <dgm:pt modelId="{FA60C7C5-7DC7-4DBF-A7FC-A219DFA43A6D}">
      <dgm:prSet custT="1"/>
      <dgm:spPr/>
      <dgm:t>
        <a:bodyPr/>
        <a:lstStyle/>
        <a:p>
          <a:pPr algn="l"/>
          <a:endParaRPr lang="es-ES" sz="1800" dirty="0" smtClean="0"/>
        </a:p>
        <a:p>
          <a:pPr algn="l"/>
          <a:r>
            <a:rPr lang="es-ES" sz="1800" dirty="0" smtClean="0"/>
            <a:t>En el bloque Geométrico más del 70% de los estudiantes tuvieron un promedio académico deficiente (&lt; 7 </a:t>
          </a:r>
          <a:r>
            <a:rPr lang="es-ES" sz="1800" dirty="0" err="1" smtClean="0"/>
            <a:t>ptos</a:t>
          </a:r>
          <a:r>
            <a:rPr lang="es-ES" sz="1800" dirty="0" smtClean="0"/>
            <a:t>/10 </a:t>
          </a:r>
          <a:r>
            <a:rPr lang="es-ES" sz="1800" dirty="0" err="1" smtClean="0"/>
            <a:t>ptos</a:t>
          </a:r>
          <a:r>
            <a:rPr lang="es-ES" sz="1800" dirty="0" smtClean="0"/>
            <a:t>)</a:t>
          </a:r>
        </a:p>
      </dgm:t>
    </dgm:pt>
    <dgm:pt modelId="{A1939E30-A7F5-4AD5-9D57-75CDBCD14D3B}" type="parTrans" cxnId="{2DBD3100-62BA-4C16-B47A-DD1C24CDDB5A}">
      <dgm:prSet/>
      <dgm:spPr/>
      <dgm:t>
        <a:bodyPr/>
        <a:lstStyle/>
        <a:p>
          <a:endParaRPr lang="es-EC"/>
        </a:p>
      </dgm:t>
    </dgm:pt>
    <dgm:pt modelId="{C7799C3D-EA6B-4022-A229-506EFA0A85A4}" type="sibTrans" cxnId="{2DBD3100-62BA-4C16-B47A-DD1C24CDDB5A}">
      <dgm:prSet/>
      <dgm:spPr/>
      <dgm:t>
        <a:bodyPr/>
        <a:lstStyle/>
        <a:p>
          <a:endParaRPr lang="es-EC"/>
        </a:p>
      </dgm:t>
    </dgm:pt>
    <dgm:pt modelId="{450ACEC8-E62C-4ADB-9F68-90EE9B15ACC4}" type="pres">
      <dgm:prSet presAssocID="{FE202F83-7A18-432B-AD3A-BBC755C36680}" presName="composite" presStyleCnt="0">
        <dgm:presLayoutVars>
          <dgm:chMax val="1"/>
          <dgm:dir/>
          <dgm:resizeHandles val="exact"/>
        </dgm:presLayoutVars>
      </dgm:prSet>
      <dgm:spPr/>
      <dgm:t>
        <a:bodyPr/>
        <a:lstStyle/>
        <a:p>
          <a:endParaRPr lang="es-EC"/>
        </a:p>
      </dgm:t>
    </dgm:pt>
    <dgm:pt modelId="{0AAE282C-DD7F-4FC2-B9F4-4C5932EA4F60}" type="pres">
      <dgm:prSet presAssocID="{3C2404EC-9755-4744-AA80-15F04495CB3F}" presName="roof" presStyleLbl="dkBgShp" presStyleIdx="0" presStyleCnt="2" custLinFactNeighborY="-11719"/>
      <dgm:spPr/>
      <dgm:t>
        <a:bodyPr/>
        <a:lstStyle/>
        <a:p>
          <a:endParaRPr lang="es-EC"/>
        </a:p>
      </dgm:t>
    </dgm:pt>
    <dgm:pt modelId="{214E0BE9-6B69-4A2A-ABF0-1CB5DB0DA9E7}" type="pres">
      <dgm:prSet presAssocID="{3C2404EC-9755-4744-AA80-15F04495CB3F}" presName="pillars" presStyleCnt="0"/>
      <dgm:spPr/>
    </dgm:pt>
    <dgm:pt modelId="{EB60EC9C-4D1A-496A-82BA-2B3E3CDAB96C}" type="pres">
      <dgm:prSet presAssocID="{3C2404EC-9755-4744-AA80-15F04495CB3F}" presName="pillar1" presStyleLbl="node1" presStyleIdx="0" presStyleCnt="2">
        <dgm:presLayoutVars>
          <dgm:bulletEnabled val="1"/>
        </dgm:presLayoutVars>
      </dgm:prSet>
      <dgm:spPr/>
      <dgm:t>
        <a:bodyPr/>
        <a:lstStyle/>
        <a:p>
          <a:endParaRPr lang="es-EC"/>
        </a:p>
      </dgm:t>
    </dgm:pt>
    <dgm:pt modelId="{03631C29-C009-436D-BD11-01B308F7D5D6}" type="pres">
      <dgm:prSet presAssocID="{FA60C7C5-7DC7-4DBF-A7FC-A219DFA43A6D}" presName="pillarX" presStyleLbl="node1" presStyleIdx="1" presStyleCnt="2">
        <dgm:presLayoutVars>
          <dgm:bulletEnabled val="1"/>
        </dgm:presLayoutVars>
      </dgm:prSet>
      <dgm:spPr/>
      <dgm:t>
        <a:bodyPr/>
        <a:lstStyle/>
        <a:p>
          <a:endParaRPr lang="es-EC"/>
        </a:p>
      </dgm:t>
    </dgm:pt>
    <dgm:pt modelId="{C92DDC8A-A936-4BEB-A4F6-E8FFA9F8C6F7}" type="pres">
      <dgm:prSet presAssocID="{3C2404EC-9755-4744-AA80-15F04495CB3F}" presName="base" presStyleLbl="dkBgShp" presStyleIdx="1" presStyleCnt="2"/>
      <dgm:spPr/>
    </dgm:pt>
  </dgm:ptLst>
  <dgm:cxnLst>
    <dgm:cxn modelId="{C0EC772B-BF1C-461C-8E8F-A2E20A4920EE}" type="presOf" srcId="{7584A486-5227-43A8-B4C2-5E7E3A677053}" destId="{EB60EC9C-4D1A-496A-82BA-2B3E3CDAB96C}" srcOrd="0" destOrd="0" presId="urn:microsoft.com/office/officeart/2005/8/layout/hList3"/>
    <dgm:cxn modelId="{2DBD3100-62BA-4C16-B47A-DD1C24CDDB5A}" srcId="{3C2404EC-9755-4744-AA80-15F04495CB3F}" destId="{FA60C7C5-7DC7-4DBF-A7FC-A219DFA43A6D}" srcOrd="1" destOrd="0" parTransId="{A1939E30-A7F5-4AD5-9D57-75CDBCD14D3B}" sibTransId="{C7799C3D-EA6B-4022-A229-506EFA0A85A4}"/>
    <dgm:cxn modelId="{380B1904-7143-4865-B27A-B970019DF520}" type="presOf" srcId="{FA60C7C5-7DC7-4DBF-A7FC-A219DFA43A6D}" destId="{03631C29-C009-436D-BD11-01B308F7D5D6}" srcOrd="0" destOrd="0" presId="urn:microsoft.com/office/officeart/2005/8/layout/hList3"/>
    <dgm:cxn modelId="{4F75A930-81FA-4E2B-897E-FF69FB6B9BFB}" srcId="{FE202F83-7A18-432B-AD3A-BBC755C36680}" destId="{3C2404EC-9755-4744-AA80-15F04495CB3F}" srcOrd="0" destOrd="0" parTransId="{B11EA7D7-74AA-4285-8F86-23C7CDDF9119}" sibTransId="{47975F8A-5134-49D9-BF79-3497BFFA3E75}"/>
    <dgm:cxn modelId="{BF14BCE9-5199-4D91-9BFE-331680E67A09}" type="presOf" srcId="{3C2404EC-9755-4744-AA80-15F04495CB3F}" destId="{0AAE282C-DD7F-4FC2-B9F4-4C5932EA4F60}" srcOrd="0" destOrd="0" presId="urn:microsoft.com/office/officeart/2005/8/layout/hList3"/>
    <dgm:cxn modelId="{75D7983A-00CF-49F9-B757-86FD416A1D0F}" srcId="{3C2404EC-9755-4744-AA80-15F04495CB3F}" destId="{7584A486-5227-43A8-B4C2-5E7E3A677053}" srcOrd="0" destOrd="0" parTransId="{D75F1BF3-1E86-49A5-9627-7AABCBE5F7E4}" sibTransId="{BC946973-33C1-480E-A739-F92C36483E70}"/>
    <dgm:cxn modelId="{1C30E958-E1F2-401B-B4DF-F6414BC04834}" type="presOf" srcId="{FE202F83-7A18-432B-AD3A-BBC755C36680}" destId="{450ACEC8-E62C-4ADB-9F68-90EE9B15ACC4}" srcOrd="0" destOrd="0" presId="urn:microsoft.com/office/officeart/2005/8/layout/hList3"/>
    <dgm:cxn modelId="{70D5F5B3-F839-48C1-AE4F-1A23C3825895}" type="presParOf" srcId="{450ACEC8-E62C-4ADB-9F68-90EE9B15ACC4}" destId="{0AAE282C-DD7F-4FC2-B9F4-4C5932EA4F60}" srcOrd="0" destOrd="0" presId="urn:microsoft.com/office/officeart/2005/8/layout/hList3"/>
    <dgm:cxn modelId="{1A98696F-4BE2-4137-9181-E498E13D5AE4}" type="presParOf" srcId="{450ACEC8-E62C-4ADB-9F68-90EE9B15ACC4}" destId="{214E0BE9-6B69-4A2A-ABF0-1CB5DB0DA9E7}" srcOrd="1" destOrd="0" presId="urn:microsoft.com/office/officeart/2005/8/layout/hList3"/>
    <dgm:cxn modelId="{25E83080-202F-4D2C-95FA-1419BF8D8E3C}" type="presParOf" srcId="{214E0BE9-6B69-4A2A-ABF0-1CB5DB0DA9E7}" destId="{EB60EC9C-4D1A-496A-82BA-2B3E3CDAB96C}" srcOrd="0" destOrd="0" presId="urn:microsoft.com/office/officeart/2005/8/layout/hList3"/>
    <dgm:cxn modelId="{5E459B4E-3FDE-49DA-8013-00F0839058FF}" type="presParOf" srcId="{214E0BE9-6B69-4A2A-ABF0-1CB5DB0DA9E7}" destId="{03631C29-C009-436D-BD11-01B308F7D5D6}" srcOrd="1" destOrd="0" presId="urn:microsoft.com/office/officeart/2005/8/layout/hList3"/>
    <dgm:cxn modelId="{446969B3-4D72-4662-A944-27E86BDF55CE}" type="presParOf" srcId="{450ACEC8-E62C-4ADB-9F68-90EE9B15ACC4}" destId="{C92DDC8A-A936-4BEB-A4F6-E8FFA9F8C6F7}" srcOrd="2" destOrd="0" presId="urn:microsoft.com/office/officeart/2005/8/layout/hList3"/>
  </dgm:cxnLst>
  <dgm:bg/>
  <dgm:whole/>
</dgm:dataModel>
</file>

<file path=ppt/diagrams/data10.xml><?xml version="1.0" encoding="utf-8"?>
<dgm:dataModel xmlns:dgm="http://schemas.openxmlformats.org/drawingml/2006/diagram" xmlns:a="http://schemas.openxmlformats.org/drawingml/2006/main">
  <dgm:ptLst>
    <dgm:pt modelId="{290DC3BE-8C1A-4E00-935D-ACB5C4B2F46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A8DB0004-B8C1-4557-8800-833961F1FB69}">
      <dgm:prSet phldrT="[Texto]"/>
      <dgm:spPr/>
      <dgm:t>
        <a:bodyPr/>
        <a:lstStyle/>
        <a:p>
          <a:r>
            <a:rPr lang="es-EC" dirty="0" smtClean="0"/>
            <a:t>Variables</a:t>
          </a:r>
          <a:endParaRPr lang="es-EC" dirty="0"/>
        </a:p>
      </dgm:t>
    </dgm:pt>
    <dgm:pt modelId="{97F6AC39-3CDF-4149-91F7-63320DFEC516}" type="parTrans" cxnId="{ABFB2901-BBD4-4B35-AF5F-8F49D51B2702}">
      <dgm:prSet/>
      <dgm:spPr/>
      <dgm:t>
        <a:bodyPr/>
        <a:lstStyle/>
        <a:p>
          <a:endParaRPr lang="es-EC"/>
        </a:p>
      </dgm:t>
    </dgm:pt>
    <dgm:pt modelId="{95CB1EEB-1FDD-4450-8026-2A8C72409A0E}" type="sibTrans" cxnId="{ABFB2901-BBD4-4B35-AF5F-8F49D51B2702}">
      <dgm:prSet/>
      <dgm:spPr/>
      <dgm:t>
        <a:bodyPr/>
        <a:lstStyle/>
        <a:p>
          <a:endParaRPr lang="es-EC"/>
        </a:p>
      </dgm:t>
    </dgm:pt>
    <dgm:pt modelId="{5AC65CD2-D9B3-4422-A1FD-4036904D9ACE}">
      <dgm:prSet phldrT="[Texto]"/>
      <dgm:spPr/>
      <dgm:t>
        <a:bodyPr/>
        <a:lstStyle/>
        <a:p>
          <a:r>
            <a:rPr lang="es-EC" dirty="0" smtClean="0"/>
            <a:t>V.I: uso del modelo de Van Hiele y el software </a:t>
          </a:r>
          <a:r>
            <a:rPr lang="es-EC" dirty="0" err="1" smtClean="0"/>
            <a:t>Geogebra</a:t>
          </a:r>
          <a:endParaRPr lang="es-EC" dirty="0"/>
        </a:p>
      </dgm:t>
    </dgm:pt>
    <dgm:pt modelId="{09566E43-1886-4B95-A7C3-C2DB8A651D61}" type="parTrans" cxnId="{182299E4-031C-4EED-ABBD-D7259F7995EE}">
      <dgm:prSet/>
      <dgm:spPr/>
      <dgm:t>
        <a:bodyPr/>
        <a:lstStyle/>
        <a:p>
          <a:endParaRPr lang="es-EC"/>
        </a:p>
      </dgm:t>
    </dgm:pt>
    <dgm:pt modelId="{1CFC4189-880B-433B-BD0D-639D9A6FB5FD}" type="sibTrans" cxnId="{182299E4-031C-4EED-ABBD-D7259F7995EE}">
      <dgm:prSet/>
      <dgm:spPr/>
      <dgm:t>
        <a:bodyPr/>
        <a:lstStyle/>
        <a:p>
          <a:endParaRPr lang="es-EC"/>
        </a:p>
      </dgm:t>
    </dgm:pt>
    <dgm:pt modelId="{4AE08475-B190-4147-92FB-43F4E5069459}">
      <dgm:prSet phldrT="[Texto]"/>
      <dgm:spPr/>
      <dgm:t>
        <a:bodyPr/>
        <a:lstStyle/>
        <a:p>
          <a:r>
            <a:rPr lang="es-EC" dirty="0" smtClean="0"/>
            <a:t>V.D: rendimiento académico</a:t>
          </a:r>
          <a:endParaRPr lang="es-EC" dirty="0"/>
        </a:p>
      </dgm:t>
    </dgm:pt>
    <dgm:pt modelId="{953D839B-A56D-4626-85BC-3DDA6DD95ECD}" type="parTrans" cxnId="{45AE8A28-2794-4DE7-AE95-AC35CCA33940}">
      <dgm:prSet/>
      <dgm:spPr/>
      <dgm:t>
        <a:bodyPr/>
        <a:lstStyle/>
        <a:p>
          <a:endParaRPr lang="es-EC"/>
        </a:p>
      </dgm:t>
    </dgm:pt>
    <dgm:pt modelId="{2D51B7C9-C18D-4145-BD96-9B47F7D5E908}" type="sibTrans" cxnId="{45AE8A28-2794-4DE7-AE95-AC35CCA33940}">
      <dgm:prSet/>
      <dgm:spPr/>
      <dgm:t>
        <a:bodyPr/>
        <a:lstStyle/>
        <a:p>
          <a:endParaRPr lang="es-EC"/>
        </a:p>
      </dgm:t>
    </dgm:pt>
    <dgm:pt modelId="{241EB695-BAA9-4E31-BFA0-30FE1EC393B8}" type="pres">
      <dgm:prSet presAssocID="{290DC3BE-8C1A-4E00-935D-ACB5C4B2F466}" presName="Name0" presStyleCnt="0">
        <dgm:presLayoutVars>
          <dgm:dir/>
          <dgm:animLvl val="lvl"/>
          <dgm:resizeHandles val="exact"/>
        </dgm:presLayoutVars>
      </dgm:prSet>
      <dgm:spPr/>
      <dgm:t>
        <a:bodyPr/>
        <a:lstStyle/>
        <a:p>
          <a:endParaRPr lang="es-EC"/>
        </a:p>
      </dgm:t>
    </dgm:pt>
    <dgm:pt modelId="{73A31542-6AF4-4F2F-B4F1-3DFA42CF4037}" type="pres">
      <dgm:prSet presAssocID="{A8DB0004-B8C1-4557-8800-833961F1FB69}" presName="composite" presStyleCnt="0"/>
      <dgm:spPr/>
      <dgm:t>
        <a:bodyPr/>
        <a:lstStyle/>
        <a:p>
          <a:endParaRPr lang="es-EC"/>
        </a:p>
      </dgm:t>
    </dgm:pt>
    <dgm:pt modelId="{2B845F4B-0626-4C95-A650-16126C990588}" type="pres">
      <dgm:prSet presAssocID="{A8DB0004-B8C1-4557-8800-833961F1FB69}" presName="parTx" presStyleLbl="alignNode1" presStyleIdx="0" presStyleCnt="1" custLinFactX="68182" custLinFactY="-220514" custLinFactNeighborX="100000" custLinFactNeighborY="-300000">
        <dgm:presLayoutVars>
          <dgm:chMax val="0"/>
          <dgm:chPref val="0"/>
          <dgm:bulletEnabled val="1"/>
        </dgm:presLayoutVars>
      </dgm:prSet>
      <dgm:spPr/>
      <dgm:t>
        <a:bodyPr/>
        <a:lstStyle/>
        <a:p>
          <a:endParaRPr lang="es-EC"/>
        </a:p>
      </dgm:t>
    </dgm:pt>
    <dgm:pt modelId="{1661962F-937E-4A45-BCC2-84FF3D691FFC}" type="pres">
      <dgm:prSet presAssocID="{A8DB0004-B8C1-4557-8800-833961F1FB69}" presName="desTx" presStyleLbl="alignAccFollowNode1" presStyleIdx="0" presStyleCnt="1">
        <dgm:presLayoutVars>
          <dgm:bulletEnabled val="1"/>
        </dgm:presLayoutVars>
      </dgm:prSet>
      <dgm:spPr/>
      <dgm:t>
        <a:bodyPr/>
        <a:lstStyle/>
        <a:p>
          <a:endParaRPr lang="es-EC"/>
        </a:p>
      </dgm:t>
    </dgm:pt>
  </dgm:ptLst>
  <dgm:cxnLst>
    <dgm:cxn modelId="{182299E4-031C-4EED-ABBD-D7259F7995EE}" srcId="{A8DB0004-B8C1-4557-8800-833961F1FB69}" destId="{5AC65CD2-D9B3-4422-A1FD-4036904D9ACE}" srcOrd="0" destOrd="0" parTransId="{09566E43-1886-4B95-A7C3-C2DB8A651D61}" sibTransId="{1CFC4189-880B-433B-BD0D-639D9A6FB5FD}"/>
    <dgm:cxn modelId="{ABFB2901-BBD4-4B35-AF5F-8F49D51B2702}" srcId="{290DC3BE-8C1A-4E00-935D-ACB5C4B2F466}" destId="{A8DB0004-B8C1-4557-8800-833961F1FB69}" srcOrd="0" destOrd="0" parTransId="{97F6AC39-3CDF-4149-91F7-63320DFEC516}" sibTransId="{95CB1EEB-1FDD-4450-8026-2A8C72409A0E}"/>
    <dgm:cxn modelId="{3697F86C-B2CD-4769-A2FF-EFCAB5A15E75}" type="presOf" srcId="{290DC3BE-8C1A-4E00-935D-ACB5C4B2F466}" destId="{241EB695-BAA9-4E31-BFA0-30FE1EC393B8}" srcOrd="0" destOrd="0" presId="urn:microsoft.com/office/officeart/2005/8/layout/hList1"/>
    <dgm:cxn modelId="{3B54990B-E804-4580-84BD-63C912B11C65}" type="presOf" srcId="{A8DB0004-B8C1-4557-8800-833961F1FB69}" destId="{2B845F4B-0626-4C95-A650-16126C990588}" srcOrd="0" destOrd="0" presId="urn:microsoft.com/office/officeart/2005/8/layout/hList1"/>
    <dgm:cxn modelId="{B2FD27F5-472B-4ABB-9B35-469DD3814198}" type="presOf" srcId="{5AC65CD2-D9B3-4422-A1FD-4036904D9ACE}" destId="{1661962F-937E-4A45-BCC2-84FF3D691FFC}" srcOrd="0" destOrd="0" presId="urn:microsoft.com/office/officeart/2005/8/layout/hList1"/>
    <dgm:cxn modelId="{6435C0F2-898E-4BDB-ADF1-68353392CB8D}" type="presOf" srcId="{4AE08475-B190-4147-92FB-43F4E5069459}" destId="{1661962F-937E-4A45-BCC2-84FF3D691FFC}" srcOrd="0" destOrd="1" presId="urn:microsoft.com/office/officeart/2005/8/layout/hList1"/>
    <dgm:cxn modelId="{45AE8A28-2794-4DE7-AE95-AC35CCA33940}" srcId="{A8DB0004-B8C1-4557-8800-833961F1FB69}" destId="{4AE08475-B190-4147-92FB-43F4E5069459}" srcOrd="1" destOrd="0" parTransId="{953D839B-A56D-4626-85BC-3DDA6DD95ECD}" sibTransId="{2D51B7C9-C18D-4145-BD96-9B47F7D5E908}"/>
    <dgm:cxn modelId="{4B98E9AA-16C0-43AF-88A5-C6F07ECB654A}" type="presParOf" srcId="{241EB695-BAA9-4E31-BFA0-30FE1EC393B8}" destId="{73A31542-6AF4-4F2F-B4F1-3DFA42CF4037}" srcOrd="0" destOrd="0" presId="urn:microsoft.com/office/officeart/2005/8/layout/hList1"/>
    <dgm:cxn modelId="{92E411B1-F513-45FE-B232-D837F2683BB9}" type="presParOf" srcId="{73A31542-6AF4-4F2F-B4F1-3DFA42CF4037}" destId="{2B845F4B-0626-4C95-A650-16126C990588}" srcOrd="0" destOrd="0" presId="urn:microsoft.com/office/officeart/2005/8/layout/hList1"/>
    <dgm:cxn modelId="{08C2BC15-FA65-426E-ACB1-F1E0EDB0A066}" type="presParOf" srcId="{73A31542-6AF4-4F2F-B4F1-3DFA42CF4037}" destId="{1661962F-937E-4A45-BCC2-84FF3D691FFC}" srcOrd="1" destOrd="0" presId="urn:microsoft.com/office/officeart/2005/8/layout/hList1"/>
  </dgm:cxnLst>
  <dgm:bg/>
  <dgm:whole/>
</dgm:dataModel>
</file>

<file path=ppt/diagrams/data11.xml><?xml version="1.0" encoding="utf-8"?>
<dgm:dataModel xmlns:dgm="http://schemas.openxmlformats.org/drawingml/2006/diagram" xmlns:a="http://schemas.openxmlformats.org/drawingml/2006/main">
  <dgm:ptLst>
    <dgm:pt modelId="{C22CFDA4-7201-4F0A-9F5D-E76D809EF872}" type="doc">
      <dgm:prSet loTypeId="urn:microsoft.com/office/officeart/2005/8/layout/vList3" loCatId="list" qsTypeId="urn:microsoft.com/office/officeart/2005/8/quickstyle/simple2" qsCatId="simple" csTypeId="urn:microsoft.com/office/officeart/2005/8/colors/colorful2" csCatId="colorful" phldr="1"/>
      <dgm:spPr/>
    </dgm:pt>
    <dgm:pt modelId="{66CE2EBE-874C-4FFD-83C1-9F93A5A845A7}">
      <dgm:prSet phldrT="[Texto]"/>
      <dgm:spPr/>
      <dgm:t>
        <a:bodyPr/>
        <a:lstStyle/>
        <a:p>
          <a:r>
            <a:rPr lang="es-EC" dirty="0" smtClean="0">
              <a:solidFill>
                <a:schemeClr val="tx1"/>
              </a:solidFill>
            </a:rPr>
            <a:t>El alumno sólo puede comprender aquellos contenidos que el docente le presenta de manera adecuada a su razonamiento.</a:t>
          </a:r>
          <a:endParaRPr lang="es-EC" dirty="0">
            <a:solidFill>
              <a:schemeClr val="tx1"/>
            </a:solidFill>
          </a:endParaRPr>
        </a:p>
      </dgm:t>
    </dgm:pt>
    <dgm:pt modelId="{1E42FE09-6C20-4282-89CF-146344F467DE}" type="parTrans" cxnId="{6004A2E3-7523-4BFF-BEC1-19E05F401EB2}">
      <dgm:prSet/>
      <dgm:spPr/>
      <dgm:t>
        <a:bodyPr/>
        <a:lstStyle/>
        <a:p>
          <a:endParaRPr lang="es-EC"/>
        </a:p>
      </dgm:t>
    </dgm:pt>
    <dgm:pt modelId="{931FB18B-4A2A-4E08-94D1-DD2D7D13A6CF}" type="sibTrans" cxnId="{6004A2E3-7523-4BFF-BEC1-19E05F401EB2}">
      <dgm:prSet/>
      <dgm:spPr/>
      <dgm:t>
        <a:bodyPr/>
        <a:lstStyle/>
        <a:p>
          <a:endParaRPr lang="es-EC"/>
        </a:p>
      </dgm:t>
    </dgm:pt>
    <dgm:pt modelId="{A77D531A-5CBA-4254-9D71-244264DEB556}">
      <dgm:prSet phldrT="[Texto]"/>
      <dgm:spPr/>
      <dgm:t>
        <a:bodyPr/>
        <a:lstStyle/>
        <a:p>
          <a:r>
            <a:rPr lang="es-EC" dirty="0" smtClean="0">
              <a:solidFill>
                <a:schemeClr val="tx1"/>
              </a:solidFill>
            </a:rPr>
            <a:t>No se puede enseñar a razonar a un alumno. </a:t>
          </a:r>
          <a:endParaRPr lang="es-EC" dirty="0">
            <a:solidFill>
              <a:schemeClr val="tx1"/>
            </a:solidFill>
          </a:endParaRPr>
        </a:p>
      </dgm:t>
    </dgm:pt>
    <dgm:pt modelId="{63D510A6-30E3-4593-A542-BD9520DE98B7}" type="parTrans" cxnId="{14F4A952-F4D9-476C-B195-FE9BFA5B31EE}">
      <dgm:prSet/>
      <dgm:spPr/>
      <dgm:t>
        <a:bodyPr/>
        <a:lstStyle/>
        <a:p>
          <a:endParaRPr lang="es-EC"/>
        </a:p>
      </dgm:t>
    </dgm:pt>
    <dgm:pt modelId="{481445FD-0ABA-4C30-BB81-1E71E4C10001}" type="sibTrans" cxnId="{14F4A952-F4D9-476C-B195-FE9BFA5B31EE}">
      <dgm:prSet/>
      <dgm:spPr/>
      <dgm:t>
        <a:bodyPr/>
        <a:lstStyle/>
        <a:p>
          <a:endParaRPr lang="es-EC"/>
        </a:p>
      </dgm:t>
    </dgm:pt>
    <dgm:pt modelId="{2BC279BD-1516-45CE-A05B-CACB8F3C1EE9}">
      <dgm:prSet phldrT="[Texto]"/>
      <dgm:spPr/>
      <dgm:t>
        <a:bodyPr/>
        <a:lstStyle/>
        <a:p>
          <a:r>
            <a:rPr lang="es-EC" dirty="0" smtClean="0"/>
            <a:t>El centro de atención no es el aprendizaje de destrezas, sino la comprensión de conceptos y el desarrollo de las formas de razonamiento.</a:t>
          </a:r>
        </a:p>
        <a:p>
          <a:endParaRPr lang="es-EC" dirty="0"/>
        </a:p>
      </dgm:t>
    </dgm:pt>
    <dgm:pt modelId="{EF3968E8-C9A0-4453-B6A2-EC532E6BAB68}" type="parTrans" cxnId="{AAB04172-4CF0-4C9E-A809-8D6D19E50BE8}">
      <dgm:prSet/>
      <dgm:spPr/>
      <dgm:t>
        <a:bodyPr/>
        <a:lstStyle/>
        <a:p>
          <a:endParaRPr lang="es-EC"/>
        </a:p>
      </dgm:t>
    </dgm:pt>
    <dgm:pt modelId="{0C71FF85-2097-4FA8-8365-FB5700A9778C}" type="sibTrans" cxnId="{AAB04172-4CF0-4C9E-A809-8D6D19E50BE8}">
      <dgm:prSet/>
      <dgm:spPr/>
      <dgm:t>
        <a:bodyPr/>
        <a:lstStyle/>
        <a:p>
          <a:endParaRPr lang="es-EC"/>
        </a:p>
      </dgm:t>
    </dgm:pt>
    <dgm:pt modelId="{581500C3-8C90-4BB8-96CF-FE99F40CD13A}" type="pres">
      <dgm:prSet presAssocID="{C22CFDA4-7201-4F0A-9F5D-E76D809EF872}" presName="linearFlow" presStyleCnt="0">
        <dgm:presLayoutVars>
          <dgm:dir/>
          <dgm:resizeHandles val="exact"/>
        </dgm:presLayoutVars>
      </dgm:prSet>
      <dgm:spPr/>
    </dgm:pt>
    <dgm:pt modelId="{85D7DDAD-1A08-4275-B5C9-C4C623F75EC9}" type="pres">
      <dgm:prSet presAssocID="{66CE2EBE-874C-4FFD-83C1-9F93A5A845A7}" presName="composite" presStyleCnt="0"/>
      <dgm:spPr/>
    </dgm:pt>
    <dgm:pt modelId="{40AB6316-7389-4BBB-9ABA-8A34DFBA3F6E}" type="pres">
      <dgm:prSet presAssocID="{66CE2EBE-874C-4FFD-83C1-9F93A5A845A7}" presName="imgShp" presStyleLbl="fgImgPlace1" presStyleIdx="0" presStyleCnt="3"/>
      <dgm:spPr>
        <a:blipFill rotWithShape="0">
          <a:blip xmlns:r="http://schemas.openxmlformats.org/officeDocument/2006/relationships" r:embed="rId1"/>
          <a:stretch>
            <a:fillRect/>
          </a:stretch>
        </a:blipFill>
      </dgm:spPr>
    </dgm:pt>
    <dgm:pt modelId="{71B9382D-A9AD-4498-9183-4555936614E3}" type="pres">
      <dgm:prSet presAssocID="{66CE2EBE-874C-4FFD-83C1-9F93A5A845A7}" presName="txShp" presStyleLbl="node1" presStyleIdx="0" presStyleCnt="3">
        <dgm:presLayoutVars>
          <dgm:bulletEnabled val="1"/>
        </dgm:presLayoutVars>
      </dgm:prSet>
      <dgm:spPr/>
      <dgm:t>
        <a:bodyPr/>
        <a:lstStyle/>
        <a:p>
          <a:endParaRPr lang="es-EC"/>
        </a:p>
      </dgm:t>
    </dgm:pt>
    <dgm:pt modelId="{2AE1E951-935A-4FF5-AD47-73526E2683DD}" type="pres">
      <dgm:prSet presAssocID="{931FB18B-4A2A-4E08-94D1-DD2D7D13A6CF}" presName="spacing" presStyleCnt="0"/>
      <dgm:spPr/>
    </dgm:pt>
    <dgm:pt modelId="{BAE75DBE-F202-4F8E-AFB3-55DEBA5687E4}" type="pres">
      <dgm:prSet presAssocID="{A77D531A-5CBA-4254-9D71-244264DEB556}" presName="composite" presStyleCnt="0"/>
      <dgm:spPr/>
    </dgm:pt>
    <dgm:pt modelId="{093E9245-B7BE-460E-A079-2E6A9CCE4618}" type="pres">
      <dgm:prSet presAssocID="{A77D531A-5CBA-4254-9D71-244264DEB556}" presName="imgShp" presStyleLbl="fgImgPlace1" presStyleIdx="1" presStyleCnt="3"/>
      <dgm:spPr>
        <a:blipFill rotWithShape="0">
          <a:blip xmlns:r="http://schemas.openxmlformats.org/officeDocument/2006/relationships" r:embed="rId2"/>
          <a:stretch>
            <a:fillRect/>
          </a:stretch>
        </a:blipFill>
      </dgm:spPr>
    </dgm:pt>
    <dgm:pt modelId="{9B75D508-1397-4AB4-8EB2-CAF5732CD378}" type="pres">
      <dgm:prSet presAssocID="{A77D531A-5CBA-4254-9D71-244264DEB556}" presName="txShp" presStyleLbl="node1" presStyleIdx="1" presStyleCnt="3">
        <dgm:presLayoutVars>
          <dgm:bulletEnabled val="1"/>
        </dgm:presLayoutVars>
      </dgm:prSet>
      <dgm:spPr/>
      <dgm:t>
        <a:bodyPr/>
        <a:lstStyle/>
        <a:p>
          <a:endParaRPr lang="es-EC"/>
        </a:p>
      </dgm:t>
    </dgm:pt>
    <dgm:pt modelId="{D1835446-1168-47F1-AB7A-8865E7236907}" type="pres">
      <dgm:prSet presAssocID="{481445FD-0ABA-4C30-BB81-1E71E4C10001}" presName="spacing" presStyleCnt="0"/>
      <dgm:spPr/>
    </dgm:pt>
    <dgm:pt modelId="{629F0DDE-785A-4CA9-BF8B-65091746E413}" type="pres">
      <dgm:prSet presAssocID="{2BC279BD-1516-45CE-A05B-CACB8F3C1EE9}" presName="composite" presStyleCnt="0"/>
      <dgm:spPr/>
    </dgm:pt>
    <dgm:pt modelId="{63D469BF-368E-4A99-B794-28665CE39FFD}" type="pres">
      <dgm:prSet presAssocID="{2BC279BD-1516-45CE-A05B-CACB8F3C1EE9}" presName="imgShp" presStyleLbl="fgImgPlace1" presStyleIdx="2" presStyleCnt="3"/>
      <dgm:spPr>
        <a:blipFill rotWithShape="0">
          <a:blip xmlns:r="http://schemas.openxmlformats.org/officeDocument/2006/relationships" r:embed="rId3"/>
          <a:stretch>
            <a:fillRect/>
          </a:stretch>
        </a:blipFill>
      </dgm:spPr>
    </dgm:pt>
    <dgm:pt modelId="{4C3CB71A-D933-4BD9-B102-978B051C11AA}" type="pres">
      <dgm:prSet presAssocID="{2BC279BD-1516-45CE-A05B-CACB8F3C1EE9}" presName="txShp" presStyleLbl="node1" presStyleIdx="2" presStyleCnt="3">
        <dgm:presLayoutVars>
          <dgm:bulletEnabled val="1"/>
        </dgm:presLayoutVars>
      </dgm:prSet>
      <dgm:spPr/>
      <dgm:t>
        <a:bodyPr/>
        <a:lstStyle/>
        <a:p>
          <a:endParaRPr lang="es-EC"/>
        </a:p>
      </dgm:t>
    </dgm:pt>
  </dgm:ptLst>
  <dgm:cxnLst>
    <dgm:cxn modelId="{6004A2E3-7523-4BFF-BEC1-19E05F401EB2}" srcId="{C22CFDA4-7201-4F0A-9F5D-E76D809EF872}" destId="{66CE2EBE-874C-4FFD-83C1-9F93A5A845A7}" srcOrd="0" destOrd="0" parTransId="{1E42FE09-6C20-4282-89CF-146344F467DE}" sibTransId="{931FB18B-4A2A-4E08-94D1-DD2D7D13A6CF}"/>
    <dgm:cxn modelId="{059CD106-CCAC-4F18-937C-2C0A30E35B11}" type="presOf" srcId="{A77D531A-5CBA-4254-9D71-244264DEB556}" destId="{9B75D508-1397-4AB4-8EB2-CAF5732CD378}" srcOrd="0" destOrd="0" presId="urn:microsoft.com/office/officeart/2005/8/layout/vList3"/>
    <dgm:cxn modelId="{97B3977D-AA74-43CE-83B5-0ED7BAA35B77}" type="presOf" srcId="{2BC279BD-1516-45CE-A05B-CACB8F3C1EE9}" destId="{4C3CB71A-D933-4BD9-B102-978B051C11AA}" srcOrd="0" destOrd="0" presId="urn:microsoft.com/office/officeart/2005/8/layout/vList3"/>
    <dgm:cxn modelId="{E42CF9A5-9841-431D-A042-A0863E1CA293}" type="presOf" srcId="{C22CFDA4-7201-4F0A-9F5D-E76D809EF872}" destId="{581500C3-8C90-4BB8-96CF-FE99F40CD13A}" srcOrd="0" destOrd="0" presId="urn:microsoft.com/office/officeart/2005/8/layout/vList3"/>
    <dgm:cxn modelId="{14F4A952-F4D9-476C-B195-FE9BFA5B31EE}" srcId="{C22CFDA4-7201-4F0A-9F5D-E76D809EF872}" destId="{A77D531A-5CBA-4254-9D71-244264DEB556}" srcOrd="1" destOrd="0" parTransId="{63D510A6-30E3-4593-A542-BD9520DE98B7}" sibTransId="{481445FD-0ABA-4C30-BB81-1E71E4C10001}"/>
    <dgm:cxn modelId="{AAB04172-4CF0-4C9E-A809-8D6D19E50BE8}" srcId="{C22CFDA4-7201-4F0A-9F5D-E76D809EF872}" destId="{2BC279BD-1516-45CE-A05B-CACB8F3C1EE9}" srcOrd="2" destOrd="0" parTransId="{EF3968E8-C9A0-4453-B6A2-EC532E6BAB68}" sibTransId="{0C71FF85-2097-4FA8-8365-FB5700A9778C}"/>
    <dgm:cxn modelId="{007A99BD-812C-4B04-9046-36D9A9F74B79}" type="presOf" srcId="{66CE2EBE-874C-4FFD-83C1-9F93A5A845A7}" destId="{71B9382D-A9AD-4498-9183-4555936614E3}" srcOrd="0" destOrd="0" presId="urn:microsoft.com/office/officeart/2005/8/layout/vList3"/>
    <dgm:cxn modelId="{64E193EC-AB65-4D93-BD5A-C6664BA2504D}" type="presParOf" srcId="{581500C3-8C90-4BB8-96CF-FE99F40CD13A}" destId="{85D7DDAD-1A08-4275-B5C9-C4C623F75EC9}" srcOrd="0" destOrd="0" presId="urn:microsoft.com/office/officeart/2005/8/layout/vList3"/>
    <dgm:cxn modelId="{E20E8936-D0F5-474B-8C0A-E513AB01744C}" type="presParOf" srcId="{85D7DDAD-1A08-4275-B5C9-C4C623F75EC9}" destId="{40AB6316-7389-4BBB-9ABA-8A34DFBA3F6E}" srcOrd="0" destOrd="0" presId="urn:microsoft.com/office/officeart/2005/8/layout/vList3"/>
    <dgm:cxn modelId="{012B9A22-CED1-40D4-BF35-BBD0A0F68F93}" type="presParOf" srcId="{85D7DDAD-1A08-4275-B5C9-C4C623F75EC9}" destId="{71B9382D-A9AD-4498-9183-4555936614E3}" srcOrd="1" destOrd="0" presId="urn:microsoft.com/office/officeart/2005/8/layout/vList3"/>
    <dgm:cxn modelId="{A36CDCB3-6EB2-4214-A0BA-4B728529091A}" type="presParOf" srcId="{581500C3-8C90-4BB8-96CF-FE99F40CD13A}" destId="{2AE1E951-935A-4FF5-AD47-73526E2683DD}" srcOrd="1" destOrd="0" presId="urn:microsoft.com/office/officeart/2005/8/layout/vList3"/>
    <dgm:cxn modelId="{78D733C2-1A45-4FB7-B803-D6FCE056DDA7}" type="presParOf" srcId="{581500C3-8C90-4BB8-96CF-FE99F40CD13A}" destId="{BAE75DBE-F202-4F8E-AFB3-55DEBA5687E4}" srcOrd="2" destOrd="0" presId="urn:microsoft.com/office/officeart/2005/8/layout/vList3"/>
    <dgm:cxn modelId="{DC729DA0-8BD7-428B-9F91-79A87D6DEA4A}" type="presParOf" srcId="{BAE75DBE-F202-4F8E-AFB3-55DEBA5687E4}" destId="{093E9245-B7BE-460E-A079-2E6A9CCE4618}" srcOrd="0" destOrd="0" presId="urn:microsoft.com/office/officeart/2005/8/layout/vList3"/>
    <dgm:cxn modelId="{36B787E2-636A-4750-8558-5CBEB76C5CC6}" type="presParOf" srcId="{BAE75DBE-F202-4F8E-AFB3-55DEBA5687E4}" destId="{9B75D508-1397-4AB4-8EB2-CAF5732CD378}" srcOrd="1" destOrd="0" presId="urn:microsoft.com/office/officeart/2005/8/layout/vList3"/>
    <dgm:cxn modelId="{4C6C18AE-95A6-4CFD-9EBD-AECFFB05C0C7}" type="presParOf" srcId="{581500C3-8C90-4BB8-96CF-FE99F40CD13A}" destId="{D1835446-1168-47F1-AB7A-8865E7236907}" srcOrd="3" destOrd="0" presId="urn:microsoft.com/office/officeart/2005/8/layout/vList3"/>
    <dgm:cxn modelId="{25FC7267-8FE3-4D7C-9F3F-84850BC27DA2}" type="presParOf" srcId="{581500C3-8C90-4BB8-96CF-FE99F40CD13A}" destId="{629F0DDE-785A-4CA9-BF8B-65091746E413}" srcOrd="4" destOrd="0" presId="urn:microsoft.com/office/officeart/2005/8/layout/vList3"/>
    <dgm:cxn modelId="{EB3FB3F7-A941-453C-8D53-15711448F50B}" type="presParOf" srcId="{629F0DDE-785A-4CA9-BF8B-65091746E413}" destId="{63D469BF-368E-4A99-B794-28665CE39FFD}" srcOrd="0" destOrd="0" presId="urn:microsoft.com/office/officeart/2005/8/layout/vList3"/>
    <dgm:cxn modelId="{6768FE54-80D0-491C-BE0E-23518A761A9E}" type="presParOf" srcId="{629F0DDE-785A-4CA9-BF8B-65091746E413}" destId="{4C3CB71A-D933-4BD9-B102-978B051C11AA}" srcOrd="1" destOrd="0" presId="urn:microsoft.com/office/officeart/2005/8/layout/vList3"/>
  </dgm:cxnLst>
  <dgm:bg/>
  <dgm:whole/>
</dgm:dataModel>
</file>

<file path=ppt/diagrams/data12.xml><?xml version="1.0" encoding="utf-8"?>
<dgm:dataModel xmlns:dgm="http://schemas.openxmlformats.org/drawingml/2006/diagram" xmlns:a="http://schemas.openxmlformats.org/drawingml/2006/main">
  <dgm:ptLst>
    <dgm:pt modelId="{7C828797-71FF-4151-BD27-EC10AB209F4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4B208923-26F4-4CDF-8EBE-7E4C1FE62508}">
      <dgm:prSet phldrT="[Texto]"/>
      <dgm:spPr/>
      <dgm:t>
        <a:bodyPr/>
        <a:lstStyle/>
        <a:p>
          <a:r>
            <a:rPr lang="es-EC" dirty="0" smtClean="0"/>
            <a:t>Reconocimiento</a:t>
          </a:r>
          <a:endParaRPr lang="es-EC" dirty="0"/>
        </a:p>
      </dgm:t>
    </dgm:pt>
    <dgm:pt modelId="{A85DE194-5FCD-4B0D-88DC-8C144716A7EE}" type="parTrans" cxnId="{DB8B7344-6167-4B56-8BB4-B0B9AF8AB049}">
      <dgm:prSet/>
      <dgm:spPr/>
      <dgm:t>
        <a:bodyPr/>
        <a:lstStyle/>
        <a:p>
          <a:endParaRPr lang="es-EC"/>
        </a:p>
      </dgm:t>
    </dgm:pt>
    <dgm:pt modelId="{068A1F90-14E3-4DB0-93D1-41A91562D438}" type="sibTrans" cxnId="{DB8B7344-6167-4B56-8BB4-B0B9AF8AB049}">
      <dgm:prSet/>
      <dgm:spPr/>
      <dgm:t>
        <a:bodyPr/>
        <a:lstStyle/>
        <a:p>
          <a:endParaRPr lang="es-EC"/>
        </a:p>
      </dgm:t>
    </dgm:pt>
    <dgm:pt modelId="{EE5302B6-102E-4FF4-B9D9-2DAC2062FFB2}">
      <dgm:prSet phldrT="[Texto]"/>
      <dgm:spPr/>
      <dgm:t>
        <a:bodyPr/>
        <a:lstStyle/>
        <a:p>
          <a:r>
            <a:rPr lang="es-EC" dirty="0" smtClean="0"/>
            <a:t>Los alumnos se manejan sólo con información visual.</a:t>
          </a:r>
          <a:endParaRPr lang="es-EC" dirty="0"/>
        </a:p>
      </dgm:t>
    </dgm:pt>
    <dgm:pt modelId="{7A8111ED-7301-4C8A-B99F-DEEC317F7F80}" type="parTrans" cxnId="{345DC4FA-FBEA-455F-90CF-928955067606}">
      <dgm:prSet/>
      <dgm:spPr/>
      <dgm:t>
        <a:bodyPr/>
        <a:lstStyle/>
        <a:p>
          <a:endParaRPr lang="es-EC"/>
        </a:p>
      </dgm:t>
    </dgm:pt>
    <dgm:pt modelId="{24CC83BB-9942-493C-9BBC-426441CBB047}" type="sibTrans" cxnId="{345DC4FA-FBEA-455F-90CF-928955067606}">
      <dgm:prSet/>
      <dgm:spPr/>
      <dgm:t>
        <a:bodyPr/>
        <a:lstStyle/>
        <a:p>
          <a:endParaRPr lang="es-EC"/>
        </a:p>
      </dgm:t>
    </dgm:pt>
    <dgm:pt modelId="{4D966D96-6A73-4ABA-8730-587883333EE2}">
      <dgm:prSet phldrT="[Texto]"/>
      <dgm:spPr/>
      <dgm:t>
        <a:bodyPr/>
        <a:lstStyle/>
        <a:p>
          <a:r>
            <a:rPr lang="es-EC" dirty="0" smtClean="0"/>
            <a:t>Análisis</a:t>
          </a:r>
          <a:endParaRPr lang="es-EC" dirty="0"/>
        </a:p>
      </dgm:t>
    </dgm:pt>
    <dgm:pt modelId="{37E9D495-98B3-48FE-B534-053A663B12F4}" type="parTrans" cxnId="{7798AF09-0184-492C-837D-52CD109B5C9A}">
      <dgm:prSet/>
      <dgm:spPr/>
      <dgm:t>
        <a:bodyPr/>
        <a:lstStyle/>
        <a:p>
          <a:endParaRPr lang="es-EC"/>
        </a:p>
      </dgm:t>
    </dgm:pt>
    <dgm:pt modelId="{E3AF6930-D515-43D8-99BF-083C8B2B4C04}" type="sibTrans" cxnId="{7798AF09-0184-492C-837D-52CD109B5C9A}">
      <dgm:prSet/>
      <dgm:spPr/>
      <dgm:t>
        <a:bodyPr/>
        <a:lstStyle/>
        <a:p>
          <a:endParaRPr lang="es-EC"/>
        </a:p>
      </dgm:t>
    </dgm:pt>
    <dgm:pt modelId="{6A326F74-4779-4472-AD9D-7DF426B5D932}">
      <dgm:prSet phldrT="[Texto]"/>
      <dgm:spPr/>
      <dgm:t>
        <a:bodyPr/>
        <a:lstStyle/>
        <a:p>
          <a:r>
            <a:rPr lang="es-EC" dirty="0" smtClean="0"/>
            <a:t>Descubren que las figuras están formadas por partes y dotadas de propiedades matemáticas.</a:t>
          </a:r>
          <a:endParaRPr lang="es-EC" dirty="0"/>
        </a:p>
      </dgm:t>
    </dgm:pt>
    <dgm:pt modelId="{AB366A69-863B-4C5E-BF28-09EEB2F6458D}" type="parTrans" cxnId="{AF20B72E-9AA7-4B4A-B76B-A8D29D7D4FCA}">
      <dgm:prSet/>
      <dgm:spPr/>
      <dgm:t>
        <a:bodyPr/>
        <a:lstStyle/>
        <a:p>
          <a:endParaRPr lang="es-EC"/>
        </a:p>
      </dgm:t>
    </dgm:pt>
    <dgm:pt modelId="{FE1C1C0A-1CEC-4A23-A478-3897DC8B147C}" type="sibTrans" cxnId="{AF20B72E-9AA7-4B4A-B76B-A8D29D7D4FCA}">
      <dgm:prSet/>
      <dgm:spPr/>
      <dgm:t>
        <a:bodyPr/>
        <a:lstStyle/>
        <a:p>
          <a:endParaRPr lang="es-EC"/>
        </a:p>
      </dgm:t>
    </dgm:pt>
    <dgm:pt modelId="{02DAA2A1-6257-43E4-9CB6-95A104D4B5CD}">
      <dgm:prSet phldrT="[Texto]"/>
      <dgm:spPr/>
      <dgm:t>
        <a:bodyPr/>
        <a:lstStyle/>
        <a:p>
          <a:r>
            <a:rPr lang="es-EC" dirty="0" smtClean="0"/>
            <a:t>Poseen una percepción global de los objetos.</a:t>
          </a:r>
          <a:endParaRPr lang="es-EC" dirty="0"/>
        </a:p>
      </dgm:t>
    </dgm:pt>
    <dgm:pt modelId="{5DA18D69-14F6-408B-8296-6A8FB5D20694}" type="parTrans" cxnId="{231B0EDB-02B7-45E6-83CE-59CE81147338}">
      <dgm:prSet/>
      <dgm:spPr/>
      <dgm:t>
        <a:bodyPr/>
        <a:lstStyle/>
        <a:p>
          <a:endParaRPr lang="es-EC"/>
        </a:p>
      </dgm:t>
    </dgm:pt>
    <dgm:pt modelId="{6C8D4BA7-BA25-4CEC-99EE-E8DACA9C089E}" type="sibTrans" cxnId="{231B0EDB-02B7-45E6-83CE-59CE81147338}">
      <dgm:prSet/>
      <dgm:spPr/>
      <dgm:t>
        <a:bodyPr/>
        <a:lstStyle/>
        <a:p>
          <a:endParaRPr lang="es-EC"/>
        </a:p>
      </dgm:t>
    </dgm:pt>
    <dgm:pt modelId="{DCC2BBDA-6C82-443D-BF65-71E81A457FDF}">
      <dgm:prSet phldrT="[Texto]"/>
      <dgm:spPr/>
      <dgm:t>
        <a:bodyPr/>
        <a:lstStyle/>
        <a:p>
          <a:r>
            <a:rPr lang="es-EC" dirty="0" smtClean="0"/>
            <a:t>Identifican formas y pueden reproducirlas.</a:t>
          </a:r>
          <a:endParaRPr lang="es-EC" dirty="0"/>
        </a:p>
      </dgm:t>
    </dgm:pt>
    <dgm:pt modelId="{46315069-6183-42A7-8E16-89DBFACDCCF4}" type="parTrans" cxnId="{8A73B3AA-6D94-4D29-A9F5-4B866C5CDD64}">
      <dgm:prSet/>
      <dgm:spPr/>
      <dgm:t>
        <a:bodyPr/>
        <a:lstStyle/>
        <a:p>
          <a:endParaRPr lang="es-EC"/>
        </a:p>
      </dgm:t>
    </dgm:pt>
    <dgm:pt modelId="{939AA521-4B41-46B0-8B13-8CD697610AD5}" type="sibTrans" cxnId="{8A73B3AA-6D94-4D29-A9F5-4B866C5CDD64}">
      <dgm:prSet/>
      <dgm:spPr/>
      <dgm:t>
        <a:bodyPr/>
        <a:lstStyle/>
        <a:p>
          <a:endParaRPr lang="es-EC"/>
        </a:p>
      </dgm:t>
    </dgm:pt>
    <dgm:pt modelId="{9CBF5105-C37E-4E80-A2EF-B24279978DF8}">
      <dgm:prSet phldrT="[Texto]"/>
      <dgm:spPr/>
      <dgm:t>
        <a:bodyPr/>
        <a:lstStyle/>
        <a:p>
          <a:r>
            <a:rPr lang="es-EC" dirty="0" smtClean="0"/>
            <a:t>No entienden la necesidad matemática de la definición.</a:t>
          </a:r>
          <a:endParaRPr lang="es-EC" dirty="0"/>
        </a:p>
      </dgm:t>
    </dgm:pt>
    <dgm:pt modelId="{4E752B6F-5434-4FAB-9ABA-A4BCC493E7D9}" type="parTrans" cxnId="{92EB8F78-C08D-4013-A4F9-1CACD4638569}">
      <dgm:prSet/>
      <dgm:spPr/>
      <dgm:t>
        <a:bodyPr/>
        <a:lstStyle/>
        <a:p>
          <a:endParaRPr lang="es-EC"/>
        </a:p>
      </dgm:t>
    </dgm:pt>
    <dgm:pt modelId="{A059BE9E-D288-4BEF-863C-3886468B4BB7}" type="sibTrans" cxnId="{92EB8F78-C08D-4013-A4F9-1CACD4638569}">
      <dgm:prSet/>
      <dgm:spPr/>
      <dgm:t>
        <a:bodyPr/>
        <a:lstStyle/>
        <a:p>
          <a:endParaRPr lang="es-EC"/>
        </a:p>
      </dgm:t>
    </dgm:pt>
    <dgm:pt modelId="{FF23FBA8-2174-4ACB-BBE2-11FEA49C4197}">
      <dgm:prSet phldrT="[Texto]"/>
      <dgm:spPr/>
      <dgm:t>
        <a:bodyPr/>
        <a:lstStyle/>
        <a:p>
          <a:r>
            <a:rPr lang="es-EC" dirty="0" smtClean="0"/>
            <a:t>Pueden deducir propiedades generalizándolas a partir de la experimentación.</a:t>
          </a:r>
          <a:endParaRPr lang="es-EC" dirty="0"/>
        </a:p>
      </dgm:t>
    </dgm:pt>
    <dgm:pt modelId="{E25991A4-15B2-416A-A328-D50ADE6621C1}" type="parTrans" cxnId="{F87C61F7-0726-4D0A-B85F-070D04FBF4AA}">
      <dgm:prSet/>
      <dgm:spPr/>
      <dgm:t>
        <a:bodyPr/>
        <a:lstStyle/>
        <a:p>
          <a:endParaRPr lang="es-EC"/>
        </a:p>
      </dgm:t>
    </dgm:pt>
    <dgm:pt modelId="{FC803EB3-C230-4B72-A8B7-E67605FE607F}" type="sibTrans" cxnId="{F87C61F7-0726-4D0A-B85F-070D04FBF4AA}">
      <dgm:prSet/>
      <dgm:spPr/>
      <dgm:t>
        <a:bodyPr/>
        <a:lstStyle/>
        <a:p>
          <a:endParaRPr lang="es-EC"/>
        </a:p>
      </dgm:t>
    </dgm:pt>
    <dgm:pt modelId="{E086FE59-F401-4B12-BC9B-D1CB9CE9901A}">
      <dgm:prSet phldrT="[Texto]"/>
      <dgm:spPr/>
      <dgm:t>
        <a:bodyPr/>
        <a:lstStyle/>
        <a:p>
          <a:r>
            <a:rPr lang="es-EC" dirty="0" smtClean="0"/>
            <a:t>No pueden relacionar propiedades.</a:t>
          </a:r>
          <a:endParaRPr lang="es-EC" dirty="0"/>
        </a:p>
      </dgm:t>
    </dgm:pt>
    <dgm:pt modelId="{07E9AC4A-B6E0-4625-B1D9-A4FC04720D9F}" type="parTrans" cxnId="{81A5A132-424F-4A28-A3AC-140C6E29B774}">
      <dgm:prSet/>
      <dgm:spPr/>
      <dgm:t>
        <a:bodyPr/>
        <a:lstStyle/>
        <a:p>
          <a:endParaRPr lang="es-EC"/>
        </a:p>
      </dgm:t>
    </dgm:pt>
    <dgm:pt modelId="{C44281E3-27AD-4003-965F-78A45082B8F8}" type="sibTrans" cxnId="{81A5A132-424F-4A28-A3AC-140C6E29B774}">
      <dgm:prSet/>
      <dgm:spPr/>
      <dgm:t>
        <a:bodyPr/>
        <a:lstStyle/>
        <a:p>
          <a:endParaRPr lang="es-EC"/>
        </a:p>
      </dgm:t>
    </dgm:pt>
    <dgm:pt modelId="{BC64D6E8-0022-42EF-8E69-F3DD1D96A6D3}" type="pres">
      <dgm:prSet presAssocID="{7C828797-71FF-4151-BD27-EC10AB209F4D}" presName="Name0" presStyleCnt="0">
        <dgm:presLayoutVars>
          <dgm:dir/>
          <dgm:animLvl val="lvl"/>
          <dgm:resizeHandles val="exact"/>
        </dgm:presLayoutVars>
      </dgm:prSet>
      <dgm:spPr/>
      <dgm:t>
        <a:bodyPr/>
        <a:lstStyle/>
        <a:p>
          <a:endParaRPr lang="es-EC"/>
        </a:p>
      </dgm:t>
    </dgm:pt>
    <dgm:pt modelId="{C54E8939-0D8D-4D63-A1A0-AC2F25F18DB7}" type="pres">
      <dgm:prSet presAssocID="{4B208923-26F4-4CDF-8EBE-7E4C1FE62508}" presName="linNode" presStyleCnt="0"/>
      <dgm:spPr/>
    </dgm:pt>
    <dgm:pt modelId="{B6126CEB-9A3E-4167-A223-A27A725713B1}" type="pres">
      <dgm:prSet presAssocID="{4B208923-26F4-4CDF-8EBE-7E4C1FE62508}" presName="parentText" presStyleLbl="node1" presStyleIdx="0" presStyleCnt="2">
        <dgm:presLayoutVars>
          <dgm:chMax val="1"/>
          <dgm:bulletEnabled val="1"/>
        </dgm:presLayoutVars>
      </dgm:prSet>
      <dgm:spPr/>
      <dgm:t>
        <a:bodyPr/>
        <a:lstStyle/>
        <a:p>
          <a:endParaRPr lang="es-EC"/>
        </a:p>
      </dgm:t>
    </dgm:pt>
    <dgm:pt modelId="{45AAB034-B982-4E19-BD29-EF7659EBA442}" type="pres">
      <dgm:prSet presAssocID="{4B208923-26F4-4CDF-8EBE-7E4C1FE62508}" presName="descendantText" presStyleLbl="alignAccFollowNode1" presStyleIdx="0" presStyleCnt="2">
        <dgm:presLayoutVars>
          <dgm:bulletEnabled val="1"/>
        </dgm:presLayoutVars>
      </dgm:prSet>
      <dgm:spPr/>
      <dgm:t>
        <a:bodyPr/>
        <a:lstStyle/>
        <a:p>
          <a:endParaRPr lang="es-EC"/>
        </a:p>
      </dgm:t>
    </dgm:pt>
    <dgm:pt modelId="{E3D2C86F-59DD-4F3D-96E6-E8466C67924A}" type="pres">
      <dgm:prSet presAssocID="{068A1F90-14E3-4DB0-93D1-41A91562D438}" presName="sp" presStyleCnt="0"/>
      <dgm:spPr/>
    </dgm:pt>
    <dgm:pt modelId="{210DD1C1-5531-4B63-826D-95C3C44D8521}" type="pres">
      <dgm:prSet presAssocID="{4D966D96-6A73-4ABA-8730-587883333EE2}" presName="linNode" presStyleCnt="0"/>
      <dgm:spPr/>
    </dgm:pt>
    <dgm:pt modelId="{7F96CD47-BBD9-46F0-B7D0-DC6BDE82966E}" type="pres">
      <dgm:prSet presAssocID="{4D966D96-6A73-4ABA-8730-587883333EE2}" presName="parentText" presStyleLbl="node1" presStyleIdx="1" presStyleCnt="2">
        <dgm:presLayoutVars>
          <dgm:chMax val="1"/>
          <dgm:bulletEnabled val="1"/>
        </dgm:presLayoutVars>
      </dgm:prSet>
      <dgm:spPr/>
      <dgm:t>
        <a:bodyPr/>
        <a:lstStyle/>
        <a:p>
          <a:endParaRPr lang="es-EC"/>
        </a:p>
      </dgm:t>
    </dgm:pt>
    <dgm:pt modelId="{3CAD17FC-41FD-4DB3-A3E2-E0431752FC0F}" type="pres">
      <dgm:prSet presAssocID="{4D966D96-6A73-4ABA-8730-587883333EE2}" presName="descendantText" presStyleLbl="alignAccFollowNode1" presStyleIdx="1" presStyleCnt="2">
        <dgm:presLayoutVars>
          <dgm:bulletEnabled val="1"/>
        </dgm:presLayoutVars>
      </dgm:prSet>
      <dgm:spPr/>
      <dgm:t>
        <a:bodyPr/>
        <a:lstStyle/>
        <a:p>
          <a:endParaRPr lang="es-EC"/>
        </a:p>
      </dgm:t>
    </dgm:pt>
  </dgm:ptLst>
  <dgm:cxnLst>
    <dgm:cxn modelId="{231B0EDB-02B7-45E6-83CE-59CE81147338}" srcId="{4B208923-26F4-4CDF-8EBE-7E4C1FE62508}" destId="{02DAA2A1-6257-43E4-9CB6-95A104D4B5CD}" srcOrd="1" destOrd="0" parTransId="{5DA18D69-14F6-408B-8296-6A8FB5D20694}" sibTransId="{6C8D4BA7-BA25-4CEC-99EE-E8DACA9C089E}"/>
    <dgm:cxn modelId="{86128AF5-98B5-49D5-ACC0-AC2B96C3B8FD}" type="presOf" srcId="{DCC2BBDA-6C82-443D-BF65-71E81A457FDF}" destId="{45AAB034-B982-4E19-BD29-EF7659EBA442}" srcOrd="0" destOrd="2" presId="urn:microsoft.com/office/officeart/2005/8/layout/vList5"/>
    <dgm:cxn modelId="{438FABD2-AC73-43F7-8BB5-793EF7A5DDF8}" type="presOf" srcId="{E086FE59-F401-4B12-BC9B-D1CB9CE9901A}" destId="{3CAD17FC-41FD-4DB3-A3E2-E0431752FC0F}" srcOrd="0" destOrd="3" presId="urn:microsoft.com/office/officeart/2005/8/layout/vList5"/>
    <dgm:cxn modelId="{F87C61F7-0726-4D0A-B85F-070D04FBF4AA}" srcId="{4D966D96-6A73-4ABA-8730-587883333EE2}" destId="{FF23FBA8-2174-4ACB-BBE2-11FEA49C4197}" srcOrd="2" destOrd="0" parTransId="{E25991A4-15B2-416A-A328-D50ADE6621C1}" sibTransId="{FC803EB3-C230-4B72-A8B7-E67605FE607F}"/>
    <dgm:cxn modelId="{81A5A132-424F-4A28-A3AC-140C6E29B774}" srcId="{4D966D96-6A73-4ABA-8730-587883333EE2}" destId="{E086FE59-F401-4B12-BC9B-D1CB9CE9901A}" srcOrd="3" destOrd="0" parTransId="{07E9AC4A-B6E0-4625-B1D9-A4FC04720D9F}" sibTransId="{C44281E3-27AD-4003-965F-78A45082B8F8}"/>
    <dgm:cxn modelId="{F92B1F17-AFB3-4353-BD5D-6C2A931F8638}" type="presOf" srcId="{4B208923-26F4-4CDF-8EBE-7E4C1FE62508}" destId="{B6126CEB-9A3E-4167-A223-A27A725713B1}" srcOrd="0" destOrd="0" presId="urn:microsoft.com/office/officeart/2005/8/layout/vList5"/>
    <dgm:cxn modelId="{92EB8F78-C08D-4013-A4F9-1CACD4638569}" srcId="{4D966D96-6A73-4ABA-8730-587883333EE2}" destId="{9CBF5105-C37E-4E80-A2EF-B24279978DF8}" srcOrd="1" destOrd="0" parTransId="{4E752B6F-5434-4FAB-9ABA-A4BCC493E7D9}" sibTransId="{A059BE9E-D288-4BEF-863C-3886468B4BB7}"/>
    <dgm:cxn modelId="{41853266-1C01-4F16-8240-357BC45796CE}" type="presOf" srcId="{6A326F74-4779-4472-AD9D-7DF426B5D932}" destId="{3CAD17FC-41FD-4DB3-A3E2-E0431752FC0F}" srcOrd="0" destOrd="0" presId="urn:microsoft.com/office/officeart/2005/8/layout/vList5"/>
    <dgm:cxn modelId="{7798AF09-0184-492C-837D-52CD109B5C9A}" srcId="{7C828797-71FF-4151-BD27-EC10AB209F4D}" destId="{4D966D96-6A73-4ABA-8730-587883333EE2}" srcOrd="1" destOrd="0" parTransId="{37E9D495-98B3-48FE-B534-053A663B12F4}" sibTransId="{E3AF6930-D515-43D8-99BF-083C8B2B4C04}"/>
    <dgm:cxn modelId="{DB8B7344-6167-4B56-8BB4-B0B9AF8AB049}" srcId="{7C828797-71FF-4151-BD27-EC10AB209F4D}" destId="{4B208923-26F4-4CDF-8EBE-7E4C1FE62508}" srcOrd="0" destOrd="0" parTransId="{A85DE194-5FCD-4B0D-88DC-8C144716A7EE}" sibTransId="{068A1F90-14E3-4DB0-93D1-41A91562D438}"/>
    <dgm:cxn modelId="{195E4A28-E544-4696-B618-1AA2B27AB17A}" type="presOf" srcId="{9CBF5105-C37E-4E80-A2EF-B24279978DF8}" destId="{3CAD17FC-41FD-4DB3-A3E2-E0431752FC0F}" srcOrd="0" destOrd="1" presId="urn:microsoft.com/office/officeart/2005/8/layout/vList5"/>
    <dgm:cxn modelId="{94ACEFAB-293C-47BF-AA2F-61B01D44FCA3}" type="presOf" srcId="{EE5302B6-102E-4FF4-B9D9-2DAC2062FFB2}" destId="{45AAB034-B982-4E19-BD29-EF7659EBA442}" srcOrd="0" destOrd="0" presId="urn:microsoft.com/office/officeart/2005/8/layout/vList5"/>
    <dgm:cxn modelId="{8A73B3AA-6D94-4D29-A9F5-4B866C5CDD64}" srcId="{4B208923-26F4-4CDF-8EBE-7E4C1FE62508}" destId="{DCC2BBDA-6C82-443D-BF65-71E81A457FDF}" srcOrd="2" destOrd="0" parTransId="{46315069-6183-42A7-8E16-89DBFACDCCF4}" sibTransId="{939AA521-4B41-46B0-8B13-8CD697610AD5}"/>
    <dgm:cxn modelId="{5D2F8541-53D4-43B2-8B2E-469C2DB29E74}" type="presOf" srcId="{4D966D96-6A73-4ABA-8730-587883333EE2}" destId="{7F96CD47-BBD9-46F0-B7D0-DC6BDE82966E}" srcOrd="0" destOrd="0" presId="urn:microsoft.com/office/officeart/2005/8/layout/vList5"/>
    <dgm:cxn modelId="{19225AD7-5E3A-4B0B-8077-D06B6B184221}" type="presOf" srcId="{FF23FBA8-2174-4ACB-BBE2-11FEA49C4197}" destId="{3CAD17FC-41FD-4DB3-A3E2-E0431752FC0F}" srcOrd="0" destOrd="2" presId="urn:microsoft.com/office/officeart/2005/8/layout/vList5"/>
    <dgm:cxn modelId="{95B36EC2-A2BB-487E-96DC-5E905CBED720}" type="presOf" srcId="{02DAA2A1-6257-43E4-9CB6-95A104D4B5CD}" destId="{45AAB034-B982-4E19-BD29-EF7659EBA442}" srcOrd="0" destOrd="1" presId="urn:microsoft.com/office/officeart/2005/8/layout/vList5"/>
    <dgm:cxn modelId="{EA107272-BB87-4924-90EB-28DAFCE0BB4D}" type="presOf" srcId="{7C828797-71FF-4151-BD27-EC10AB209F4D}" destId="{BC64D6E8-0022-42EF-8E69-F3DD1D96A6D3}" srcOrd="0" destOrd="0" presId="urn:microsoft.com/office/officeart/2005/8/layout/vList5"/>
    <dgm:cxn modelId="{AF20B72E-9AA7-4B4A-B76B-A8D29D7D4FCA}" srcId="{4D966D96-6A73-4ABA-8730-587883333EE2}" destId="{6A326F74-4779-4472-AD9D-7DF426B5D932}" srcOrd="0" destOrd="0" parTransId="{AB366A69-863B-4C5E-BF28-09EEB2F6458D}" sibTransId="{FE1C1C0A-1CEC-4A23-A478-3897DC8B147C}"/>
    <dgm:cxn modelId="{345DC4FA-FBEA-455F-90CF-928955067606}" srcId="{4B208923-26F4-4CDF-8EBE-7E4C1FE62508}" destId="{EE5302B6-102E-4FF4-B9D9-2DAC2062FFB2}" srcOrd="0" destOrd="0" parTransId="{7A8111ED-7301-4C8A-B99F-DEEC317F7F80}" sibTransId="{24CC83BB-9942-493C-9BBC-426441CBB047}"/>
    <dgm:cxn modelId="{692876C6-207B-4EB6-9EA9-3106F03C6428}" type="presParOf" srcId="{BC64D6E8-0022-42EF-8E69-F3DD1D96A6D3}" destId="{C54E8939-0D8D-4D63-A1A0-AC2F25F18DB7}" srcOrd="0" destOrd="0" presId="urn:microsoft.com/office/officeart/2005/8/layout/vList5"/>
    <dgm:cxn modelId="{792D1AA6-A29F-476A-9C7F-04675DC5BB27}" type="presParOf" srcId="{C54E8939-0D8D-4D63-A1A0-AC2F25F18DB7}" destId="{B6126CEB-9A3E-4167-A223-A27A725713B1}" srcOrd="0" destOrd="0" presId="urn:microsoft.com/office/officeart/2005/8/layout/vList5"/>
    <dgm:cxn modelId="{35605FFC-621D-42E9-933B-635ACA2C1D98}" type="presParOf" srcId="{C54E8939-0D8D-4D63-A1A0-AC2F25F18DB7}" destId="{45AAB034-B982-4E19-BD29-EF7659EBA442}" srcOrd="1" destOrd="0" presId="urn:microsoft.com/office/officeart/2005/8/layout/vList5"/>
    <dgm:cxn modelId="{4972930F-E500-4F3E-93ED-CEA5B7B36E76}" type="presParOf" srcId="{BC64D6E8-0022-42EF-8E69-F3DD1D96A6D3}" destId="{E3D2C86F-59DD-4F3D-96E6-E8466C67924A}" srcOrd="1" destOrd="0" presId="urn:microsoft.com/office/officeart/2005/8/layout/vList5"/>
    <dgm:cxn modelId="{77B0A909-B8F2-470F-8F46-59E6FFCD6D80}" type="presParOf" srcId="{BC64D6E8-0022-42EF-8E69-F3DD1D96A6D3}" destId="{210DD1C1-5531-4B63-826D-95C3C44D8521}" srcOrd="2" destOrd="0" presId="urn:microsoft.com/office/officeart/2005/8/layout/vList5"/>
    <dgm:cxn modelId="{4D4BF18A-1B79-4807-BD38-23A2C2A356CC}" type="presParOf" srcId="{210DD1C1-5531-4B63-826D-95C3C44D8521}" destId="{7F96CD47-BBD9-46F0-B7D0-DC6BDE82966E}" srcOrd="0" destOrd="0" presId="urn:microsoft.com/office/officeart/2005/8/layout/vList5"/>
    <dgm:cxn modelId="{C5BEA194-2F30-4D45-9519-B2C045FADD42}" type="presParOf" srcId="{210DD1C1-5531-4B63-826D-95C3C44D8521}" destId="{3CAD17FC-41FD-4DB3-A3E2-E0431752FC0F}" srcOrd="1"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7C828797-71FF-4151-BD27-EC10AB209F4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4B208923-26F4-4CDF-8EBE-7E4C1FE62508}">
      <dgm:prSet phldrT="[Texto]"/>
      <dgm:spPr/>
      <dgm:t>
        <a:bodyPr/>
        <a:lstStyle/>
        <a:p>
          <a:r>
            <a:rPr lang="es-EC" dirty="0" smtClean="0"/>
            <a:t>Clasificación</a:t>
          </a:r>
          <a:endParaRPr lang="es-EC" dirty="0"/>
        </a:p>
      </dgm:t>
    </dgm:pt>
    <dgm:pt modelId="{A85DE194-5FCD-4B0D-88DC-8C144716A7EE}" type="parTrans" cxnId="{DB8B7344-6167-4B56-8BB4-B0B9AF8AB049}">
      <dgm:prSet/>
      <dgm:spPr/>
      <dgm:t>
        <a:bodyPr/>
        <a:lstStyle/>
        <a:p>
          <a:endParaRPr lang="es-EC"/>
        </a:p>
      </dgm:t>
    </dgm:pt>
    <dgm:pt modelId="{068A1F90-14E3-4DB0-93D1-41A91562D438}" type="sibTrans" cxnId="{DB8B7344-6167-4B56-8BB4-B0B9AF8AB049}">
      <dgm:prSet/>
      <dgm:spPr/>
      <dgm:t>
        <a:bodyPr/>
        <a:lstStyle/>
        <a:p>
          <a:endParaRPr lang="es-EC"/>
        </a:p>
      </dgm:t>
    </dgm:pt>
    <dgm:pt modelId="{EE5302B6-102E-4FF4-B9D9-2DAC2062FFB2}">
      <dgm:prSet phldrT="[Texto]"/>
      <dgm:spPr/>
      <dgm:t>
        <a:bodyPr/>
        <a:lstStyle/>
        <a:p>
          <a:r>
            <a:rPr lang="es-EC" dirty="0" smtClean="0"/>
            <a:t>Comienzan</a:t>
          </a:r>
          <a:r>
            <a:rPr lang="es-EC" baseline="0" dirty="0" smtClean="0"/>
            <a:t> a establecer relaciones.</a:t>
          </a:r>
          <a:endParaRPr lang="es-EC" dirty="0"/>
        </a:p>
      </dgm:t>
    </dgm:pt>
    <dgm:pt modelId="{7A8111ED-7301-4C8A-B99F-DEEC317F7F80}" type="parTrans" cxnId="{345DC4FA-FBEA-455F-90CF-928955067606}">
      <dgm:prSet/>
      <dgm:spPr/>
      <dgm:t>
        <a:bodyPr/>
        <a:lstStyle/>
        <a:p>
          <a:endParaRPr lang="es-EC"/>
        </a:p>
      </dgm:t>
    </dgm:pt>
    <dgm:pt modelId="{24CC83BB-9942-493C-9BBC-426441CBB047}" type="sibTrans" cxnId="{345DC4FA-FBEA-455F-90CF-928955067606}">
      <dgm:prSet/>
      <dgm:spPr/>
      <dgm:t>
        <a:bodyPr/>
        <a:lstStyle/>
        <a:p>
          <a:endParaRPr lang="es-EC"/>
        </a:p>
      </dgm:t>
    </dgm:pt>
    <dgm:pt modelId="{4D966D96-6A73-4ABA-8730-587883333EE2}">
      <dgm:prSet phldrT="[Texto]"/>
      <dgm:spPr/>
      <dgm:t>
        <a:bodyPr/>
        <a:lstStyle/>
        <a:p>
          <a:r>
            <a:rPr lang="es-EC" dirty="0" smtClean="0"/>
            <a:t>Deducción</a:t>
          </a:r>
          <a:endParaRPr lang="es-EC" dirty="0"/>
        </a:p>
      </dgm:t>
    </dgm:pt>
    <dgm:pt modelId="{37E9D495-98B3-48FE-B534-053A663B12F4}" type="parTrans" cxnId="{7798AF09-0184-492C-837D-52CD109B5C9A}">
      <dgm:prSet/>
      <dgm:spPr/>
      <dgm:t>
        <a:bodyPr/>
        <a:lstStyle/>
        <a:p>
          <a:endParaRPr lang="es-EC"/>
        </a:p>
      </dgm:t>
    </dgm:pt>
    <dgm:pt modelId="{E3AF6930-D515-43D8-99BF-083C8B2B4C04}" type="sibTrans" cxnId="{7798AF09-0184-492C-837D-52CD109B5C9A}">
      <dgm:prSet/>
      <dgm:spPr/>
      <dgm:t>
        <a:bodyPr/>
        <a:lstStyle/>
        <a:p>
          <a:endParaRPr lang="es-EC"/>
        </a:p>
      </dgm:t>
    </dgm:pt>
    <dgm:pt modelId="{6A326F74-4779-4472-AD9D-7DF426B5D932}">
      <dgm:prSet phldrT="[Texto]"/>
      <dgm:spPr/>
      <dgm:t>
        <a:bodyPr/>
        <a:lstStyle/>
        <a:p>
          <a:r>
            <a:rPr lang="es-EC" dirty="0" smtClean="0"/>
            <a:t>Definen correctamente.</a:t>
          </a:r>
          <a:endParaRPr lang="es-EC" dirty="0"/>
        </a:p>
      </dgm:t>
    </dgm:pt>
    <dgm:pt modelId="{AB366A69-863B-4C5E-BF28-09EEB2F6458D}" type="parTrans" cxnId="{AF20B72E-9AA7-4B4A-B76B-A8D29D7D4FCA}">
      <dgm:prSet/>
      <dgm:spPr/>
      <dgm:t>
        <a:bodyPr/>
        <a:lstStyle/>
        <a:p>
          <a:endParaRPr lang="es-EC"/>
        </a:p>
      </dgm:t>
    </dgm:pt>
    <dgm:pt modelId="{FE1C1C0A-1CEC-4A23-A478-3897DC8B147C}" type="sibTrans" cxnId="{AF20B72E-9AA7-4B4A-B76B-A8D29D7D4FCA}">
      <dgm:prSet/>
      <dgm:spPr/>
      <dgm:t>
        <a:bodyPr/>
        <a:lstStyle/>
        <a:p>
          <a:endParaRPr lang="es-EC"/>
        </a:p>
      </dgm:t>
    </dgm:pt>
    <dgm:pt modelId="{2DEF2DFA-0166-4D1D-AA79-081B6AA5C798}">
      <dgm:prSet phldrT="[Texto]"/>
      <dgm:spPr/>
      <dgm:t>
        <a:bodyPr/>
        <a:lstStyle/>
        <a:p>
          <a:r>
            <a:rPr lang="es-EC" dirty="0" smtClean="0"/>
            <a:t>Comienzan a comprender el papel de las definiciones.</a:t>
          </a:r>
          <a:endParaRPr lang="es-EC" dirty="0"/>
        </a:p>
      </dgm:t>
    </dgm:pt>
    <dgm:pt modelId="{AE0F850D-D0F7-4565-A7A4-4F6E0F720D8D}" type="parTrans" cxnId="{2FF93F63-8740-4206-B6F2-267C4466675E}">
      <dgm:prSet/>
      <dgm:spPr/>
      <dgm:t>
        <a:bodyPr/>
        <a:lstStyle/>
        <a:p>
          <a:endParaRPr lang="es-EC"/>
        </a:p>
      </dgm:t>
    </dgm:pt>
    <dgm:pt modelId="{DBE3E4B2-DE1D-434F-9D7D-E6DC252DE301}" type="sibTrans" cxnId="{2FF93F63-8740-4206-B6F2-267C4466675E}">
      <dgm:prSet/>
      <dgm:spPr/>
      <dgm:t>
        <a:bodyPr/>
        <a:lstStyle/>
        <a:p>
          <a:endParaRPr lang="es-EC"/>
        </a:p>
      </dgm:t>
    </dgm:pt>
    <dgm:pt modelId="{11BF8291-E49D-4527-9CD0-0AF8ABEA88D0}">
      <dgm:prSet phldrT="[Texto]"/>
      <dgm:spPr/>
      <dgm:t>
        <a:bodyPr/>
        <a:lstStyle/>
        <a:p>
          <a:r>
            <a:rPr lang="es-EC" dirty="0" smtClean="0"/>
            <a:t>Usan las representaciones gráficas de las figuras como una forma de verificación de las deducciones.</a:t>
          </a:r>
          <a:endParaRPr lang="es-EC" dirty="0"/>
        </a:p>
      </dgm:t>
    </dgm:pt>
    <dgm:pt modelId="{91FC0180-491D-4724-9A87-7F4014540B35}" type="parTrans" cxnId="{38A501B8-98D1-4553-9708-E555589F9383}">
      <dgm:prSet/>
      <dgm:spPr/>
      <dgm:t>
        <a:bodyPr/>
        <a:lstStyle/>
        <a:p>
          <a:endParaRPr lang="es-EC"/>
        </a:p>
      </dgm:t>
    </dgm:pt>
    <dgm:pt modelId="{07BFB49E-FCB2-4583-A3F2-A7767869E11E}" type="sibTrans" cxnId="{38A501B8-98D1-4553-9708-E555589F9383}">
      <dgm:prSet/>
      <dgm:spPr/>
      <dgm:t>
        <a:bodyPr/>
        <a:lstStyle/>
        <a:p>
          <a:endParaRPr lang="es-EC"/>
        </a:p>
      </dgm:t>
    </dgm:pt>
    <dgm:pt modelId="{51F1C976-8BB4-4783-8E42-F374451498BA}">
      <dgm:prSet phldrT="[Texto]"/>
      <dgm:spPr/>
      <dgm:t>
        <a:bodyPr/>
        <a:lstStyle/>
        <a:p>
          <a:r>
            <a:rPr lang="es-EC" dirty="0" smtClean="0"/>
            <a:t>Pueden entender una demostración explicada por el docente o el libro, pero no son capaces de construirla.</a:t>
          </a:r>
          <a:endParaRPr lang="es-EC" dirty="0"/>
        </a:p>
      </dgm:t>
    </dgm:pt>
    <dgm:pt modelId="{7295C8EE-1EED-4B6A-A029-62AFACA4FA4E}" type="parTrans" cxnId="{0FA7387A-1F77-4B07-A0AC-1E5B38BC0597}">
      <dgm:prSet/>
      <dgm:spPr/>
      <dgm:t>
        <a:bodyPr/>
        <a:lstStyle/>
        <a:p>
          <a:endParaRPr lang="es-EC"/>
        </a:p>
      </dgm:t>
    </dgm:pt>
    <dgm:pt modelId="{A75AC42E-3282-45D1-AF97-D560100554EB}" type="sibTrans" cxnId="{0FA7387A-1F77-4B07-A0AC-1E5B38BC0597}">
      <dgm:prSet/>
      <dgm:spPr/>
      <dgm:t>
        <a:bodyPr/>
        <a:lstStyle/>
        <a:p>
          <a:endParaRPr lang="es-EC"/>
        </a:p>
      </dgm:t>
    </dgm:pt>
    <dgm:pt modelId="{443DC8AC-55B3-4BD3-BA84-769217D2A608}">
      <dgm:prSet phldrT="[Texto]"/>
      <dgm:spPr/>
      <dgm:t>
        <a:bodyPr/>
        <a:lstStyle/>
        <a:p>
          <a:r>
            <a:rPr lang="es-EC" dirty="0" smtClean="0"/>
            <a:t>Aceptan la existencia de definiciones equivalentes del mismo concepto.</a:t>
          </a:r>
          <a:endParaRPr lang="es-EC" dirty="0"/>
        </a:p>
      </dgm:t>
    </dgm:pt>
    <dgm:pt modelId="{885E7116-D037-4D79-B0C4-11AFCA6AC82A}" type="parTrans" cxnId="{454E2B4B-9421-4484-8508-868121EAA952}">
      <dgm:prSet/>
      <dgm:spPr/>
      <dgm:t>
        <a:bodyPr/>
        <a:lstStyle/>
        <a:p>
          <a:endParaRPr lang="es-EC"/>
        </a:p>
      </dgm:t>
    </dgm:pt>
    <dgm:pt modelId="{6CAC5960-9DC5-4E5A-933C-F9DE33F28360}" type="sibTrans" cxnId="{454E2B4B-9421-4484-8508-868121EAA952}">
      <dgm:prSet/>
      <dgm:spPr/>
      <dgm:t>
        <a:bodyPr/>
        <a:lstStyle/>
        <a:p>
          <a:endParaRPr lang="es-EC"/>
        </a:p>
      </dgm:t>
    </dgm:pt>
    <dgm:pt modelId="{77303BB1-51A3-4DF4-A07F-34661F1FF24D}">
      <dgm:prSet phldrT="[Texto]"/>
      <dgm:spPr/>
      <dgm:t>
        <a:bodyPr/>
        <a:lstStyle/>
        <a:p>
          <a:r>
            <a:rPr lang="es-EC" dirty="0" smtClean="0"/>
            <a:t>Reconocen el valor de la deducción como único medio para verificar la validez de una afirmación.</a:t>
          </a:r>
          <a:endParaRPr lang="es-EC" dirty="0"/>
        </a:p>
      </dgm:t>
    </dgm:pt>
    <dgm:pt modelId="{EEB3ED3D-A090-47C4-8185-8CF5B7F45947}" type="parTrans" cxnId="{60CAC874-5CFB-4C5A-BBDF-64C017C0B251}">
      <dgm:prSet/>
      <dgm:spPr/>
      <dgm:t>
        <a:bodyPr/>
        <a:lstStyle/>
        <a:p>
          <a:endParaRPr lang="es-EC"/>
        </a:p>
      </dgm:t>
    </dgm:pt>
    <dgm:pt modelId="{7ABB1157-D94D-4905-8EA6-6860F24F60BE}" type="sibTrans" cxnId="{60CAC874-5CFB-4C5A-BBDF-64C017C0B251}">
      <dgm:prSet/>
      <dgm:spPr/>
      <dgm:t>
        <a:bodyPr/>
        <a:lstStyle/>
        <a:p>
          <a:endParaRPr lang="es-EC"/>
        </a:p>
      </dgm:t>
    </dgm:pt>
    <dgm:pt modelId="{BC64D6E8-0022-42EF-8E69-F3DD1D96A6D3}" type="pres">
      <dgm:prSet presAssocID="{7C828797-71FF-4151-BD27-EC10AB209F4D}" presName="Name0" presStyleCnt="0">
        <dgm:presLayoutVars>
          <dgm:dir/>
          <dgm:animLvl val="lvl"/>
          <dgm:resizeHandles val="exact"/>
        </dgm:presLayoutVars>
      </dgm:prSet>
      <dgm:spPr/>
      <dgm:t>
        <a:bodyPr/>
        <a:lstStyle/>
        <a:p>
          <a:endParaRPr lang="es-EC"/>
        </a:p>
      </dgm:t>
    </dgm:pt>
    <dgm:pt modelId="{C54E8939-0D8D-4D63-A1A0-AC2F25F18DB7}" type="pres">
      <dgm:prSet presAssocID="{4B208923-26F4-4CDF-8EBE-7E4C1FE62508}" presName="linNode" presStyleCnt="0"/>
      <dgm:spPr/>
    </dgm:pt>
    <dgm:pt modelId="{B6126CEB-9A3E-4167-A223-A27A725713B1}" type="pres">
      <dgm:prSet presAssocID="{4B208923-26F4-4CDF-8EBE-7E4C1FE62508}" presName="parentText" presStyleLbl="node1" presStyleIdx="0" presStyleCnt="2">
        <dgm:presLayoutVars>
          <dgm:chMax val="1"/>
          <dgm:bulletEnabled val="1"/>
        </dgm:presLayoutVars>
      </dgm:prSet>
      <dgm:spPr/>
      <dgm:t>
        <a:bodyPr/>
        <a:lstStyle/>
        <a:p>
          <a:endParaRPr lang="es-EC"/>
        </a:p>
      </dgm:t>
    </dgm:pt>
    <dgm:pt modelId="{45AAB034-B982-4E19-BD29-EF7659EBA442}" type="pres">
      <dgm:prSet presAssocID="{4B208923-26F4-4CDF-8EBE-7E4C1FE62508}" presName="descendantText" presStyleLbl="alignAccFollowNode1" presStyleIdx="0" presStyleCnt="2">
        <dgm:presLayoutVars>
          <dgm:bulletEnabled val="1"/>
        </dgm:presLayoutVars>
      </dgm:prSet>
      <dgm:spPr/>
      <dgm:t>
        <a:bodyPr/>
        <a:lstStyle/>
        <a:p>
          <a:endParaRPr lang="es-EC"/>
        </a:p>
      </dgm:t>
    </dgm:pt>
    <dgm:pt modelId="{E3D2C86F-59DD-4F3D-96E6-E8466C67924A}" type="pres">
      <dgm:prSet presAssocID="{068A1F90-14E3-4DB0-93D1-41A91562D438}" presName="sp" presStyleCnt="0"/>
      <dgm:spPr/>
    </dgm:pt>
    <dgm:pt modelId="{210DD1C1-5531-4B63-826D-95C3C44D8521}" type="pres">
      <dgm:prSet presAssocID="{4D966D96-6A73-4ABA-8730-587883333EE2}" presName="linNode" presStyleCnt="0"/>
      <dgm:spPr/>
    </dgm:pt>
    <dgm:pt modelId="{7F96CD47-BBD9-46F0-B7D0-DC6BDE82966E}" type="pres">
      <dgm:prSet presAssocID="{4D966D96-6A73-4ABA-8730-587883333EE2}" presName="parentText" presStyleLbl="node1" presStyleIdx="1" presStyleCnt="2">
        <dgm:presLayoutVars>
          <dgm:chMax val="1"/>
          <dgm:bulletEnabled val="1"/>
        </dgm:presLayoutVars>
      </dgm:prSet>
      <dgm:spPr/>
      <dgm:t>
        <a:bodyPr/>
        <a:lstStyle/>
        <a:p>
          <a:endParaRPr lang="es-EC"/>
        </a:p>
      </dgm:t>
    </dgm:pt>
    <dgm:pt modelId="{3CAD17FC-41FD-4DB3-A3E2-E0431752FC0F}" type="pres">
      <dgm:prSet presAssocID="{4D966D96-6A73-4ABA-8730-587883333EE2}" presName="descendantText" presStyleLbl="alignAccFollowNode1" presStyleIdx="1" presStyleCnt="2">
        <dgm:presLayoutVars>
          <dgm:bulletEnabled val="1"/>
        </dgm:presLayoutVars>
      </dgm:prSet>
      <dgm:spPr/>
      <dgm:t>
        <a:bodyPr/>
        <a:lstStyle/>
        <a:p>
          <a:endParaRPr lang="es-EC"/>
        </a:p>
      </dgm:t>
    </dgm:pt>
  </dgm:ptLst>
  <dgm:cxnLst>
    <dgm:cxn modelId="{DFEC40C6-D92A-4A9D-A33F-F35091B6836A}" type="presOf" srcId="{11BF8291-E49D-4527-9CD0-0AF8ABEA88D0}" destId="{45AAB034-B982-4E19-BD29-EF7659EBA442}" srcOrd="0" destOrd="2" presId="urn:microsoft.com/office/officeart/2005/8/layout/vList5"/>
    <dgm:cxn modelId="{2FF93F63-8740-4206-B6F2-267C4466675E}" srcId="{4B208923-26F4-4CDF-8EBE-7E4C1FE62508}" destId="{2DEF2DFA-0166-4D1D-AA79-081B6AA5C798}" srcOrd="1" destOrd="0" parTransId="{AE0F850D-D0F7-4565-A7A4-4F6E0F720D8D}" sibTransId="{DBE3E4B2-DE1D-434F-9D7D-E6DC252DE301}"/>
    <dgm:cxn modelId="{891D8006-F734-4B30-8D0D-31FA14A41410}" type="presOf" srcId="{443DC8AC-55B3-4BD3-BA84-769217D2A608}" destId="{3CAD17FC-41FD-4DB3-A3E2-E0431752FC0F}" srcOrd="0" destOrd="1" presId="urn:microsoft.com/office/officeart/2005/8/layout/vList5"/>
    <dgm:cxn modelId="{602FB5F3-6209-44A5-A86A-0EEF761B7D06}" type="presOf" srcId="{51F1C976-8BB4-4783-8E42-F374451498BA}" destId="{45AAB034-B982-4E19-BD29-EF7659EBA442}" srcOrd="0" destOrd="3" presId="urn:microsoft.com/office/officeart/2005/8/layout/vList5"/>
    <dgm:cxn modelId="{D13F0DB0-B0CC-4ED6-965D-285B33795B67}" type="presOf" srcId="{6A326F74-4779-4472-AD9D-7DF426B5D932}" destId="{3CAD17FC-41FD-4DB3-A3E2-E0431752FC0F}" srcOrd="0" destOrd="0" presId="urn:microsoft.com/office/officeart/2005/8/layout/vList5"/>
    <dgm:cxn modelId="{454E2B4B-9421-4484-8508-868121EAA952}" srcId="{4D966D96-6A73-4ABA-8730-587883333EE2}" destId="{443DC8AC-55B3-4BD3-BA84-769217D2A608}" srcOrd="1" destOrd="0" parTransId="{885E7116-D037-4D79-B0C4-11AFCA6AC82A}" sibTransId="{6CAC5960-9DC5-4E5A-933C-F9DE33F28360}"/>
    <dgm:cxn modelId="{7798AF09-0184-492C-837D-52CD109B5C9A}" srcId="{7C828797-71FF-4151-BD27-EC10AB209F4D}" destId="{4D966D96-6A73-4ABA-8730-587883333EE2}" srcOrd="1" destOrd="0" parTransId="{37E9D495-98B3-48FE-B534-053A663B12F4}" sibTransId="{E3AF6930-D515-43D8-99BF-083C8B2B4C04}"/>
    <dgm:cxn modelId="{89062F5E-6908-41D8-8293-65861D222381}" type="presOf" srcId="{4B208923-26F4-4CDF-8EBE-7E4C1FE62508}" destId="{B6126CEB-9A3E-4167-A223-A27A725713B1}" srcOrd="0" destOrd="0" presId="urn:microsoft.com/office/officeart/2005/8/layout/vList5"/>
    <dgm:cxn modelId="{38A501B8-98D1-4553-9708-E555589F9383}" srcId="{4B208923-26F4-4CDF-8EBE-7E4C1FE62508}" destId="{11BF8291-E49D-4527-9CD0-0AF8ABEA88D0}" srcOrd="2" destOrd="0" parTransId="{91FC0180-491D-4724-9A87-7F4014540B35}" sibTransId="{07BFB49E-FCB2-4583-A3F2-A7767869E11E}"/>
    <dgm:cxn modelId="{DB8B7344-6167-4B56-8BB4-B0B9AF8AB049}" srcId="{7C828797-71FF-4151-BD27-EC10AB209F4D}" destId="{4B208923-26F4-4CDF-8EBE-7E4C1FE62508}" srcOrd="0" destOrd="0" parTransId="{A85DE194-5FCD-4B0D-88DC-8C144716A7EE}" sibTransId="{068A1F90-14E3-4DB0-93D1-41A91562D438}"/>
    <dgm:cxn modelId="{0FA7387A-1F77-4B07-A0AC-1E5B38BC0597}" srcId="{4B208923-26F4-4CDF-8EBE-7E4C1FE62508}" destId="{51F1C976-8BB4-4783-8E42-F374451498BA}" srcOrd="3" destOrd="0" parTransId="{7295C8EE-1EED-4B6A-A029-62AFACA4FA4E}" sibTransId="{A75AC42E-3282-45D1-AF97-D560100554EB}"/>
    <dgm:cxn modelId="{D33CA20A-D224-4CE7-B7D0-8C0D38DC9038}" type="presOf" srcId="{EE5302B6-102E-4FF4-B9D9-2DAC2062FFB2}" destId="{45AAB034-B982-4E19-BD29-EF7659EBA442}" srcOrd="0" destOrd="0" presId="urn:microsoft.com/office/officeart/2005/8/layout/vList5"/>
    <dgm:cxn modelId="{4A3A3C1F-1419-4C71-AA54-42ECC4A40668}" type="presOf" srcId="{7C828797-71FF-4151-BD27-EC10AB209F4D}" destId="{BC64D6E8-0022-42EF-8E69-F3DD1D96A6D3}" srcOrd="0" destOrd="0" presId="urn:microsoft.com/office/officeart/2005/8/layout/vList5"/>
    <dgm:cxn modelId="{8F76A8E2-966D-4543-9F6E-AA4B9A28DA75}" type="presOf" srcId="{77303BB1-51A3-4DF4-A07F-34661F1FF24D}" destId="{3CAD17FC-41FD-4DB3-A3E2-E0431752FC0F}" srcOrd="0" destOrd="2" presId="urn:microsoft.com/office/officeart/2005/8/layout/vList5"/>
    <dgm:cxn modelId="{AF20B72E-9AA7-4B4A-B76B-A8D29D7D4FCA}" srcId="{4D966D96-6A73-4ABA-8730-587883333EE2}" destId="{6A326F74-4779-4472-AD9D-7DF426B5D932}" srcOrd="0" destOrd="0" parTransId="{AB366A69-863B-4C5E-BF28-09EEB2F6458D}" sibTransId="{FE1C1C0A-1CEC-4A23-A478-3897DC8B147C}"/>
    <dgm:cxn modelId="{345DC4FA-FBEA-455F-90CF-928955067606}" srcId="{4B208923-26F4-4CDF-8EBE-7E4C1FE62508}" destId="{EE5302B6-102E-4FF4-B9D9-2DAC2062FFB2}" srcOrd="0" destOrd="0" parTransId="{7A8111ED-7301-4C8A-B99F-DEEC317F7F80}" sibTransId="{24CC83BB-9942-493C-9BBC-426441CBB047}"/>
    <dgm:cxn modelId="{60CAC874-5CFB-4C5A-BBDF-64C017C0B251}" srcId="{4D966D96-6A73-4ABA-8730-587883333EE2}" destId="{77303BB1-51A3-4DF4-A07F-34661F1FF24D}" srcOrd="2" destOrd="0" parTransId="{EEB3ED3D-A090-47C4-8185-8CF5B7F45947}" sibTransId="{7ABB1157-D94D-4905-8EA6-6860F24F60BE}"/>
    <dgm:cxn modelId="{1269BC04-AE58-471E-A04F-F89300E6E03E}" type="presOf" srcId="{4D966D96-6A73-4ABA-8730-587883333EE2}" destId="{7F96CD47-BBD9-46F0-B7D0-DC6BDE82966E}" srcOrd="0" destOrd="0" presId="urn:microsoft.com/office/officeart/2005/8/layout/vList5"/>
    <dgm:cxn modelId="{42881CC6-5A6C-4055-9D0F-A99F565FE2E4}" type="presOf" srcId="{2DEF2DFA-0166-4D1D-AA79-081B6AA5C798}" destId="{45AAB034-B982-4E19-BD29-EF7659EBA442}" srcOrd="0" destOrd="1" presId="urn:microsoft.com/office/officeart/2005/8/layout/vList5"/>
    <dgm:cxn modelId="{60DC60D1-70EB-44A5-BC23-D57D96BEC18A}" type="presParOf" srcId="{BC64D6E8-0022-42EF-8E69-F3DD1D96A6D3}" destId="{C54E8939-0D8D-4D63-A1A0-AC2F25F18DB7}" srcOrd="0" destOrd="0" presId="urn:microsoft.com/office/officeart/2005/8/layout/vList5"/>
    <dgm:cxn modelId="{C7ABFE00-269A-4349-ABA8-CA0022D8155C}" type="presParOf" srcId="{C54E8939-0D8D-4D63-A1A0-AC2F25F18DB7}" destId="{B6126CEB-9A3E-4167-A223-A27A725713B1}" srcOrd="0" destOrd="0" presId="urn:microsoft.com/office/officeart/2005/8/layout/vList5"/>
    <dgm:cxn modelId="{F9C07AE5-1CBD-4403-ACF9-36E55E07CD40}" type="presParOf" srcId="{C54E8939-0D8D-4D63-A1A0-AC2F25F18DB7}" destId="{45AAB034-B982-4E19-BD29-EF7659EBA442}" srcOrd="1" destOrd="0" presId="urn:microsoft.com/office/officeart/2005/8/layout/vList5"/>
    <dgm:cxn modelId="{124CD23A-9E73-4332-BD2C-211859B6BD17}" type="presParOf" srcId="{BC64D6E8-0022-42EF-8E69-F3DD1D96A6D3}" destId="{E3D2C86F-59DD-4F3D-96E6-E8466C67924A}" srcOrd="1" destOrd="0" presId="urn:microsoft.com/office/officeart/2005/8/layout/vList5"/>
    <dgm:cxn modelId="{0DCFBCB4-93B1-45D7-A3AE-F5F3D38AA659}" type="presParOf" srcId="{BC64D6E8-0022-42EF-8E69-F3DD1D96A6D3}" destId="{210DD1C1-5531-4B63-826D-95C3C44D8521}" srcOrd="2" destOrd="0" presId="urn:microsoft.com/office/officeart/2005/8/layout/vList5"/>
    <dgm:cxn modelId="{FCD85F63-46F2-469B-B4DA-3012773A86F0}" type="presParOf" srcId="{210DD1C1-5531-4B63-826D-95C3C44D8521}" destId="{7F96CD47-BBD9-46F0-B7D0-DC6BDE82966E}" srcOrd="0" destOrd="0" presId="urn:microsoft.com/office/officeart/2005/8/layout/vList5"/>
    <dgm:cxn modelId="{AF4A64C3-78B5-4F2B-9388-B03D0DB34E7E}" type="presParOf" srcId="{210DD1C1-5531-4B63-826D-95C3C44D8521}" destId="{3CAD17FC-41FD-4DB3-A3E2-E0431752FC0F}" srcOrd="1" destOrd="0" presId="urn:microsoft.com/office/officeart/2005/8/layout/vList5"/>
  </dgm:cxnLst>
  <dgm:bg/>
  <dgm:whole/>
</dgm:dataModel>
</file>

<file path=ppt/diagrams/data14.xml><?xml version="1.0" encoding="utf-8"?>
<dgm:dataModel xmlns:dgm="http://schemas.openxmlformats.org/drawingml/2006/diagram" xmlns:a="http://schemas.openxmlformats.org/drawingml/2006/main">
  <dgm:ptLst>
    <dgm:pt modelId="{7C828797-71FF-4151-BD27-EC10AB209F4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4B208923-26F4-4CDF-8EBE-7E4C1FE62508}">
      <dgm:prSet phldrT="[Texto]"/>
      <dgm:spPr/>
      <dgm:t>
        <a:bodyPr/>
        <a:lstStyle/>
        <a:p>
          <a:r>
            <a:rPr lang="es-EC" dirty="0" smtClean="0"/>
            <a:t>Rigor</a:t>
          </a:r>
          <a:endParaRPr lang="es-EC" dirty="0"/>
        </a:p>
      </dgm:t>
    </dgm:pt>
    <dgm:pt modelId="{A85DE194-5FCD-4B0D-88DC-8C144716A7EE}" type="parTrans" cxnId="{DB8B7344-6167-4B56-8BB4-B0B9AF8AB049}">
      <dgm:prSet/>
      <dgm:spPr/>
      <dgm:t>
        <a:bodyPr/>
        <a:lstStyle/>
        <a:p>
          <a:endParaRPr lang="es-EC"/>
        </a:p>
      </dgm:t>
    </dgm:pt>
    <dgm:pt modelId="{068A1F90-14E3-4DB0-93D1-41A91562D438}" type="sibTrans" cxnId="{DB8B7344-6167-4B56-8BB4-B0B9AF8AB049}">
      <dgm:prSet/>
      <dgm:spPr/>
      <dgm:t>
        <a:bodyPr/>
        <a:lstStyle/>
        <a:p>
          <a:endParaRPr lang="es-EC"/>
        </a:p>
      </dgm:t>
    </dgm:pt>
    <dgm:pt modelId="{EE5302B6-102E-4FF4-B9D9-2DAC2062FFB2}">
      <dgm:prSet phldrT="[Texto]"/>
      <dgm:spPr/>
      <dgm:t>
        <a:bodyPr/>
        <a:lstStyle/>
        <a:p>
          <a:r>
            <a:rPr lang="es-EC" dirty="0" smtClean="0"/>
            <a:t>Los alumnos son capaces de prescindir cualquier soporte concreto para desarrollar la actividad matemática</a:t>
          </a:r>
          <a:endParaRPr lang="es-EC" dirty="0"/>
        </a:p>
      </dgm:t>
    </dgm:pt>
    <dgm:pt modelId="{7A8111ED-7301-4C8A-B99F-DEEC317F7F80}" type="parTrans" cxnId="{345DC4FA-FBEA-455F-90CF-928955067606}">
      <dgm:prSet/>
      <dgm:spPr/>
      <dgm:t>
        <a:bodyPr/>
        <a:lstStyle/>
        <a:p>
          <a:endParaRPr lang="es-EC"/>
        </a:p>
      </dgm:t>
    </dgm:pt>
    <dgm:pt modelId="{24CC83BB-9942-493C-9BBC-426441CBB047}" type="sibTrans" cxnId="{345DC4FA-FBEA-455F-90CF-928955067606}">
      <dgm:prSet/>
      <dgm:spPr/>
      <dgm:t>
        <a:bodyPr/>
        <a:lstStyle/>
        <a:p>
          <a:endParaRPr lang="es-EC"/>
        </a:p>
      </dgm:t>
    </dgm:pt>
    <dgm:pt modelId="{BC64D6E8-0022-42EF-8E69-F3DD1D96A6D3}" type="pres">
      <dgm:prSet presAssocID="{7C828797-71FF-4151-BD27-EC10AB209F4D}" presName="Name0" presStyleCnt="0">
        <dgm:presLayoutVars>
          <dgm:dir/>
          <dgm:animLvl val="lvl"/>
          <dgm:resizeHandles val="exact"/>
        </dgm:presLayoutVars>
      </dgm:prSet>
      <dgm:spPr/>
      <dgm:t>
        <a:bodyPr/>
        <a:lstStyle/>
        <a:p>
          <a:endParaRPr lang="es-EC"/>
        </a:p>
      </dgm:t>
    </dgm:pt>
    <dgm:pt modelId="{C54E8939-0D8D-4D63-A1A0-AC2F25F18DB7}" type="pres">
      <dgm:prSet presAssocID="{4B208923-26F4-4CDF-8EBE-7E4C1FE62508}" presName="linNode" presStyleCnt="0"/>
      <dgm:spPr/>
    </dgm:pt>
    <dgm:pt modelId="{B6126CEB-9A3E-4167-A223-A27A725713B1}" type="pres">
      <dgm:prSet presAssocID="{4B208923-26F4-4CDF-8EBE-7E4C1FE62508}" presName="parentText" presStyleLbl="node1" presStyleIdx="0" presStyleCnt="1" custScaleX="92519" custScaleY="86207">
        <dgm:presLayoutVars>
          <dgm:chMax val="1"/>
          <dgm:bulletEnabled val="1"/>
        </dgm:presLayoutVars>
      </dgm:prSet>
      <dgm:spPr/>
      <dgm:t>
        <a:bodyPr/>
        <a:lstStyle/>
        <a:p>
          <a:endParaRPr lang="es-EC"/>
        </a:p>
      </dgm:t>
    </dgm:pt>
    <dgm:pt modelId="{45AAB034-B982-4E19-BD29-EF7659EBA442}" type="pres">
      <dgm:prSet presAssocID="{4B208923-26F4-4CDF-8EBE-7E4C1FE62508}" presName="descendantText" presStyleLbl="alignAccFollowNode1" presStyleIdx="0" presStyleCnt="1">
        <dgm:presLayoutVars>
          <dgm:bulletEnabled val="1"/>
        </dgm:presLayoutVars>
      </dgm:prSet>
      <dgm:spPr/>
      <dgm:t>
        <a:bodyPr/>
        <a:lstStyle/>
        <a:p>
          <a:endParaRPr lang="es-EC"/>
        </a:p>
      </dgm:t>
    </dgm:pt>
  </dgm:ptLst>
  <dgm:cxnLst>
    <dgm:cxn modelId="{9141AA7C-883B-4F55-8AB8-E5F2B746C797}" type="presOf" srcId="{7C828797-71FF-4151-BD27-EC10AB209F4D}" destId="{BC64D6E8-0022-42EF-8E69-F3DD1D96A6D3}" srcOrd="0" destOrd="0" presId="urn:microsoft.com/office/officeart/2005/8/layout/vList5"/>
    <dgm:cxn modelId="{DB8B7344-6167-4B56-8BB4-B0B9AF8AB049}" srcId="{7C828797-71FF-4151-BD27-EC10AB209F4D}" destId="{4B208923-26F4-4CDF-8EBE-7E4C1FE62508}" srcOrd="0" destOrd="0" parTransId="{A85DE194-5FCD-4B0D-88DC-8C144716A7EE}" sibTransId="{068A1F90-14E3-4DB0-93D1-41A91562D438}"/>
    <dgm:cxn modelId="{F83C568B-7316-4ED1-853E-7AF81510D501}" type="presOf" srcId="{EE5302B6-102E-4FF4-B9D9-2DAC2062FFB2}" destId="{45AAB034-B982-4E19-BD29-EF7659EBA442}" srcOrd="0" destOrd="0" presId="urn:microsoft.com/office/officeart/2005/8/layout/vList5"/>
    <dgm:cxn modelId="{345DC4FA-FBEA-455F-90CF-928955067606}" srcId="{4B208923-26F4-4CDF-8EBE-7E4C1FE62508}" destId="{EE5302B6-102E-4FF4-B9D9-2DAC2062FFB2}" srcOrd="0" destOrd="0" parTransId="{7A8111ED-7301-4C8A-B99F-DEEC317F7F80}" sibTransId="{24CC83BB-9942-493C-9BBC-426441CBB047}"/>
    <dgm:cxn modelId="{1A03632E-E659-4A61-AD4C-A2608079077E}" type="presOf" srcId="{4B208923-26F4-4CDF-8EBE-7E4C1FE62508}" destId="{B6126CEB-9A3E-4167-A223-A27A725713B1}" srcOrd="0" destOrd="0" presId="urn:microsoft.com/office/officeart/2005/8/layout/vList5"/>
    <dgm:cxn modelId="{A0007421-825A-41EE-8B3D-8402CC546BFD}" type="presParOf" srcId="{BC64D6E8-0022-42EF-8E69-F3DD1D96A6D3}" destId="{C54E8939-0D8D-4D63-A1A0-AC2F25F18DB7}" srcOrd="0" destOrd="0" presId="urn:microsoft.com/office/officeart/2005/8/layout/vList5"/>
    <dgm:cxn modelId="{B87952CE-E516-4F4D-A211-994C0D574E32}" type="presParOf" srcId="{C54E8939-0D8D-4D63-A1A0-AC2F25F18DB7}" destId="{B6126CEB-9A3E-4167-A223-A27A725713B1}" srcOrd="0" destOrd="0" presId="urn:microsoft.com/office/officeart/2005/8/layout/vList5"/>
    <dgm:cxn modelId="{35A80C54-F82B-4A6F-8E26-C99987B8A4C2}" type="presParOf" srcId="{C54E8939-0D8D-4D63-A1A0-AC2F25F18DB7}" destId="{45AAB034-B982-4E19-BD29-EF7659EBA442}" srcOrd="1" destOrd="0" presId="urn:microsoft.com/office/officeart/2005/8/layout/vList5"/>
  </dgm:cxnLst>
  <dgm:bg/>
  <dgm:whole/>
</dgm:dataModel>
</file>

<file path=ppt/diagrams/data15.xml><?xml version="1.0" encoding="utf-8"?>
<dgm:dataModel xmlns:dgm="http://schemas.openxmlformats.org/drawingml/2006/diagram" xmlns:a="http://schemas.openxmlformats.org/drawingml/2006/main">
  <dgm:ptLst>
    <dgm:pt modelId="{0B0024E3-5F2D-498C-B44C-87C9D506F54D}"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EC"/>
        </a:p>
      </dgm:t>
    </dgm:pt>
    <dgm:pt modelId="{0BF9A554-690F-4B7B-A3E0-B9AC8B92EB2E}">
      <dgm:prSet phldrT="[Texto]"/>
      <dgm:spPr/>
      <dgm:t>
        <a:bodyPr/>
        <a:lstStyle/>
        <a:p>
          <a:r>
            <a:rPr lang="es-EC" dirty="0" smtClean="0"/>
            <a:t>El modelo de Van Hiele ayuda a guiar la enseñanza y el aprendizaje de la geometría, así como a evaluar las habilidades de los estudiantes.</a:t>
          </a:r>
          <a:endParaRPr lang="es-EC" dirty="0"/>
        </a:p>
      </dgm:t>
    </dgm:pt>
    <dgm:pt modelId="{A10ABA56-7843-4261-9839-70F13452D4C5}" type="parTrans" cxnId="{E18E0B5A-7E35-4925-90F7-49DDF3A57BB6}">
      <dgm:prSet/>
      <dgm:spPr/>
      <dgm:t>
        <a:bodyPr/>
        <a:lstStyle/>
        <a:p>
          <a:endParaRPr lang="es-EC"/>
        </a:p>
      </dgm:t>
    </dgm:pt>
    <dgm:pt modelId="{F9E45F57-6EF3-436A-BCEA-8B241D6508F0}" type="sibTrans" cxnId="{E18E0B5A-7E35-4925-90F7-49DDF3A57BB6}">
      <dgm:prSet/>
      <dgm:spPr/>
      <dgm:t>
        <a:bodyPr/>
        <a:lstStyle/>
        <a:p>
          <a:endParaRPr lang="es-EC"/>
        </a:p>
      </dgm:t>
    </dgm:pt>
    <dgm:pt modelId="{5ED42415-D46F-4811-8F39-08C68EB102CB}">
      <dgm:prSet phldrT="[Texto]"/>
      <dgm:spPr/>
      <dgm:t>
        <a:bodyPr/>
        <a:lstStyle/>
        <a:p>
          <a:r>
            <a:rPr lang="es-EC" dirty="0" smtClean="0"/>
            <a:t>Los Van Hiele afirman que el avance a través de los niveles depende más de la enseñanza recibida que de la edad o madurez.</a:t>
          </a:r>
          <a:endParaRPr lang="es-EC" dirty="0"/>
        </a:p>
      </dgm:t>
    </dgm:pt>
    <dgm:pt modelId="{3C5BFD15-5B42-47C8-AC18-75C0D304C317}" type="parTrans" cxnId="{9D9EEEDC-16E1-4B7B-91B1-8889A3EE105C}">
      <dgm:prSet/>
      <dgm:spPr/>
      <dgm:t>
        <a:bodyPr/>
        <a:lstStyle/>
        <a:p>
          <a:endParaRPr lang="es-EC"/>
        </a:p>
      </dgm:t>
    </dgm:pt>
    <dgm:pt modelId="{C554E6B8-5131-4994-9636-A8554780EE43}" type="sibTrans" cxnId="{9D9EEEDC-16E1-4B7B-91B1-8889A3EE105C}">
      <dgm:prSet/>
      <dgm:spPr/>
      <dgm:t>
        <a:bodyPr/>
        <a:lstStyle/>
        <a:p>
          <a:endParaRPr lang="es-EC"/>
        </a:p>
      </dgm:t>
    </dgm:pt>
    <dgm:pt modelId="{E8C401EB-82C9-493F-BEBB-0D6E6DBB5DF7}">
      <dgm:prSet phldrT="[Texto]"/>
      <dgm:spPr/>
      <dgm:t>
        <a:bodyPr/>
        <a:lstStyle/>
        <a:p>
          <a:r>
            <a:rPr lang="es-EC" dirty="0" smtClean="0">
              <a:solidFill>
                <a:schemeClr val="tx1"/>
              </a:solidFill>
            </a:rPr>
            <a:t>El método y organización de la enseñanza, además del contenido y los materiales empleados, son áreas importantes de referencia pedagógica.</a:t>
          </a:r>
          <a:endParaRPr lang="es-EC" dirty="0">
            <a:solidFill>
              <a:schemeClr val="tx1"/>
            </a:solidFill>
          </a:endParaRPr>
        </a:p>
      </dgm:t>
    </dgm:pt>
    <dgm:pt modelId="{094A2851-7E5D-4C16-AAFA-C0B63F1FB9CE}" type="parTrans" cxnId="{1DE7C9C0-8D4A-496B-A970-206E0A56D2CA}">
      <dgm:prSet/>
      <dgm:spPr/>
      <dgm:t>
        <a:bodyPr/>
        <a:lstStyle/>
        <a:p>
          <a:endParaRPr lang="es-EC"/>
        </a:p>
      </dgm:t>
    </dgm:pt>
    <dgm:pt modelId="{5C1A20DE-D0D7-40B0-B1B1-A4E46F6C236B}" type="sibTrans" cxnId="{1DE7C9C0-8D4A-496B-A970-206E0A56D2CA}">
      <dgm:prSet/>
      <dgm:spPr/>
      <dgm:t>
        <a:bodyPr/>
        <a:lstStyle/>
        <a:p>
          <a:endParaRPr lang="es-EC"/>
        </a:p>
      </dgm:t>
    </dgm:pt>
    <dgm:pt modelId="{BF9A4A28-8170-4B79-8C8D-2A360742B572}" type="pres">
      <dgm:prSet presAssocID="{0B0024E3-5F2D-498C-B44C-87C9D506F54D}" presName="linear" presStyleCnt="0">
        <dgm:presLayoutVars>
          <dgm:dir/>
          <dgm:resizeHandles val="exact"/>
        </dgm:presLayoutVars>
      </dgm:prSet>
      <dgm:spPr/>
      <dgm:t>
        <a:bodyPr/>
        <a:lstStyle/>
        <a:p>
          <a:endParaRPr lang="es-EC"/>
        </a:p>
      </dgm:t>
    </dgm:pt>
    <dgm:pt modelId="{AE1B8E91-7F68-405F-A680-B9D85CA55D39}" type="pres">
      <dgm:prSet presAssocID="{0BF9A554-690F-4B7B-A3E0-B9AC8B92EB2E}" presName="comp" presStyleCnt="0"/>
      <dgm:spPr/>
    </dgm:pt>
    <dgm:pt modelId="{E78B1FE8-7FCB-4B6B-9A58-A42C1D37E548}" type="pres">
      <dgm:prSet presAssocID="{0BF9A554-690F-4B7B-A3E0-B9AC8B92EB2E}" presName="box" presStyleLbl="node1" presStyleIdx="0" presStyleCnt="3"/>
      <dgm:spPr/>
      <dgm:t>
        <a:bodyPr/>
        <a:lstStyle/>
        <a:p>
          <a:endParaRPr lang="es-EC"/>
        </a:p>
      </dgm:t>
    </dgm:pt>
    <dgm:pt modelId="{B42867E1-A5FF-4165-B8FA-B026FAF4850F}" type="pres">
      <dgm:prSet presAssocID="{0BF9A554-690F-4B7B-A3E0-B9AC8B92EB2E}" presName="img" presStyleLbl="fgImgPlace1" presStyleIdx="0" presStyleCnt="3"/>
      <dgm:spPr>
        <a:blipFill rotWithShape="0">
          <a:blip xmlns:r="http://schemas.openxmlformats.org/officeDocument/2006/relationships" r:embed="rId1"/>
          <a:stretch>
            <a:fillRect/>
          </a:stretch>
        </a:blipFill>
      </dgm:spPr>
    </dgm:pt>
    <dgm:pt modelId="{917053F7-4C09-4C55-B248-153981390065}" type="pres">
      <dgm:prSet presAssocID="{0BF9A554-690F-4B7B-A3E0-B9AC8B92EB2E}" presName="text" presStyleLbl="node1" presStyleIdx="0" presStyleCnt="3">
        <dgm:presLayoutVars>
          <dgm:bulletEnabled val="1"/>
        </dgm:presLayoutVars>
      </dgm:prSet>
      <dgm:spPr/>
      <dgm:t>
        <a:bodyPr/>
        <a:lstStyle/>
        <a:p>
          <a:endParaRPr lang="es-EC"/>
        </a:p>
      </dgm:t>
    </dgm:pt>
    <dgm:pt modelId="{C446E7D2-E2A9-409F-9F72-929EE454D31A}" type="pres">
      <dgm:prSet presAssocID="{F9E45F57-6EF3-436A-BCEA-8B241D6508F0}" presName="spacer" presStyleCnt="0"/>
      <dgm:spPr/>
    </dgm:pt>
    <dgm:pt modelId="{D4A7339E-D277-4F0D-B14E-23C881598CE6}" type="pres">
      <dgm:prSet presAssocID="{5ED42415-D46F-4811-8F39-08C68EB102CB}" presName="comp" presStyleCnt="0"/>
      <dgm:spPr/>
    </dgm:pt>
    <dgm:pt modelId="{629B1B36-726B-4F98-B073-7E3E27E2944D}" type="pres">
      <dgm:prSet presAssocID="{5ED42415-D46F-4811-8F39-08C68EB102CB}" presName="box" presStyleLbl="node1" presStyleIdx="1" presStyleCnt="3"/>
      <dgm:spPr/>
      <dgm:t>
        <a:bodyPr/>
        <a:lstStyle/>
        <a:p>
          <a:endParaRPr lang="es-EC"/>
        </a:p>
      </dgm:t>
    </dgm:pt>
    <dgm:pt modelId="{3971D08B-3A6C-40D3-9AB3-6C9EE75ECBA1}" type="pres">
      <dgm:prSet presAssocID="{5ED42415-D46F-4811-8F39-08C68EB102CB}" presName="img" presStyleLbl="fgImgPlace1" presStyleIdx="1" presStyleCnt="3"/>
      <dgm:spPr>
        <a:blipFill rotWithShape="0">
          <a:blip xmlns:r="http://schemas.openxmlformats.org/officeDocument/2006/relationships" r:embed="rId2"/>
          <a:stretch>
            <a:fillRect/>
          </a:stretch>
        </a:blipFill>
      </dgm:spPr>
    </dgm:pt>
    <dgm:pt modelId="{E22E8279-4C58-4526-BF32-ADBBCA380DCC}" type="pres">
      <dgm:prSet presAssocID="{5ED42415-D46F-4811-8F39-08C68EB102CB}" presName="text" presStyleLbl="node1" presStyleIdx="1" presStyleCnt="3">
        <dgm:presLayoutVars>
          <dgm:bulletEnabled val="1"/>
        </dgm:presLayoutVars>
      </dgm:prSet>
      <dgm:spPr/>
      <dgm:t>
        <a:bodyPr/>
        <a:lstStyle/>
        <a:p>
          <a:endParaRPr lang="es-EC"/>
        </a:p>
      </dgm:t>
    </dgm:pt>
    <dgm:pt modelId="{986F6865-03A7-4003-ABB4-3CCC504DA144}" type="pres">
      <dgm:prSet presAssocID="{C554E6B8-5131-4994-9636-A8554780EE43}" presName="spacer" presStyleCnt="0"/>
      <dgm:spPr/>
    </dgm:pt>
    <dgm:pt modelId="{9F997FC3-DC53-4951-BC86-387662CFEBFE}" type="pres">
      <dgm:prSet presAssocID="{E8C401EB-82C9-493F-BEBB-0D6E6DBB5DF7}" presName="comp" presStyleCnt="0"/>
      <dgm:spPr/>
    </dgm:pt>
    <dgm:pt modelId="{7A3FC745-2E35-48E0-A187-98A4C9593251}" type="pres">
      <dgm:prSet presAssocID="{E8C401EB-82C9-493F-BEBB-0D6E6DBB5DF7}" presName="box" presStyleLbl="node1" presStyleIdx="2" presStyleCnt="3"/>
      <dgm:spPr/>
      <dgm:t>
        <a:bodyPr/>
        <a:lstStyle/>
        <a:p>
          <a:endParaRPr lang="es-EC"/>
        </a:p>
      </dgm:t>
    </dgm:pt>
    <dgm:pt modelId="{3C8BB06F-71C5-4526-AF2A-5827B2E14540}" type="pres">
      <dgm:prSet presAssocID="{E8C401EB-82C9-493F-BEBB-0D6E6DBB5DF7}" presName="img" presStyleLbl="fgImgPlace1" presStyleIdx="2" presStyleCnt="3"/>
      <dgm:spPr>
        <a:blipFill rotWithShape="0">
          <a:blip xmlns:r="http://schemas.openxmlformats.org/officeDocument/2006/relationships" r:embed="rId3"/>
          <a:stretch>
            <a:fillRect/>
          </a:stretch>
        </a:blipFill>
      </dgm:spPr>
    </dgm:pt>
    <dgm:pt modelId="{6B6173C5-7025-44F3-BC3A-2666768BA8FE}" type="pres">
      <dgm:prSet presAssocID="{E8C401EB-82C9-493F-BEBB-0D6E6DBB5DF7}" presName="text" presStyleLbl="node1" presStyleIdx="2" presStyleCnt="3">
        <dgm:presLayoutVars>
          <dgm:bulletEnabled val="1"/>
        </dgm:presLayoutVars>
      </dgm:prSet>
      <dgm:spPr/>
      <dgm:t>
        <a:bodyPr/>
        <a:lstStyle/>
        <a:p>
          <a:endParaRPr lang="es-EC"/>
        </a:p>
      </dgm:t>
    </dgm:pt>
  </dgm:ptLst>
  <dgm:cxnLst>
    <dgm:cxn modelId="{E18E0B5A-7E35-4925-90F7-49DDF3A57BB6}" srcId="{0B0024E3-5F2D-498C-B44C-87C9D506F54D}" destId="{0BF9A554-690F-4B7B-A3E0-B9AC8B92EB2E}" srcOrd="0" destOrd="0" parTransId="{A10ABA56-7843-4261-9839-70F13452D4C5}" sibTransId="{F9E45F57-6EF3-436A-BCEA-8B241D6508F0}"/>
    <dgm:cxn modelId="{9D9EEEDC-16E1-4B7B-91B1-8889A3EE105C}" srcId="{0B0024E3-5F2D-498C-B44C-87C9D506F54D}" destId="{5ED42415-D46F-4811-8F39-08C68EB102CB}" srcOrd="1" destOrd="0" parTransId="{3C5BFD15-5B42-47C8-AC18-75C0D304C317}" sibTransId="{C554E6B8-5131-4994-9636-A8554780EE43}"/>
    <dgm:cxn modelId="{F8210EC0-15FC-4A6E-B6AF-AB42082E0BAB}" type="presOf" srcId="{E8C401EB-82C9-493F-BEBB-0D6E6DBB5DF7}" destId="{7A3FC745-2E35-48E0-A187-98A4C9593251}" srcOrd="0" destOrd="0" presId="urn:microsoft.com/office/officeart/2005/8/layout/vList4"/>
    <dgm:cxn modelId="{F68F3330-FE13-429A-8F03-B41C332AC6ED}" type="presOf" srcId="{5ED42415-D46F-4811-8F39-08C68EB102CB}" destId="{629B1B36-726B-4F98-B073-7E3E27E2944D}" srcOrd="0" destOrd="0" presId="urn:microsoft.com/office/officeart/2005/8/layout/vList4"/>
    <dgm:cxn modelId="{1DE7C9C0-8D4A-496B-A970-206E0A56D2CA}" srcId="{0B0024E3-5F2D-498C-B44C-87C9D506F54D}" destId="{E8C401EB-82C9-493F-BEBB-0D6E6DBB5DF7}" srcOrd="2" destOrd="0" parTransId="{094A2851-7E5D-4C16-AAFA-C0B63F1FB9CE}" sibTransId="{5C1A20DE-D0D7-40B0-B1B1-A4E46F6C236B}"/>
    <dgm:cxn modelId="{7F6D6352-7D97-477C-8AE9-73E6053BEDB4}" type="presOf" srcId="{0BF9A554-690F-4B7B-A3E0-B9AC8B92EB2E}" destId="{917053F7-4C09-4C55-B248-153981390065}" srcOrd="1" destOrd="0" presId="urn:microsoft.com/office/officeart/2005/8/layout/vList4"/>
    <dgm:cxn modelId="{65971B87-D68B-4AB6-81EE-C4F5966CF6DC}" type="presOf" srcId="{0BF9A554-690F-4B7B-A3E0-B9AC8B92EB2E}" destId="{E78B1FE8-7FCB-4B6B-9A58-A42C1D37E548}" srcOrd="0" destOrd="0" presId="urn:microsoft.com/office/officeart/2005/8/layout/vList4"/>
    <dgm:cxn modelId="{47E03268-6B0D-4FA1-9B9A-881B5B579D1A}" type="presOf" srcId="{E8C401EB-82C9-493F-BEBB-0D6E6DBB5DF7}" destId="{6B6173C5-7025-44F3-BC3A-2666768BA8FE}" srcOrd="1" destOrd="0" presId="urn:microsoft.com/office/officeart/2005/8/layout/vList4"/>
    <dgm:cxn modelId="{07E2C6E7-123A-478B-8E44-84ECC9B96A73}" type="presOf" srcId="{5ED42415-D46F-4811-8F39-08C68EB102CB}" destId="{E22E8279-4C58-4526-BF32-ADBBCA380DCC}" srcOrd="1" destOrd="0" presId="urn:microsoft.com/office/officeart/2005/8/layout/vList4"/>
    <dgm:cxn modelId="{53594B30-3232-450E-AD3A-560D555FB292}" type="presOf" srcId="{0B0024E3-5F2D-498C-B44C-87C9D506F54D}" destId="{BF9A4A28-8170-4B79-8C8D-2A360742B572}" srcOrd="0" destOrd="0" presId="urn:microsoft.com/office/officeart/2005/8/layout/vList4"/>
    <dgm:cxn modelId="{1C9EA8EC-9B59-4D4E-8D91-DBBDC3B3D2CB}" type="presParOf" srcId="{BF9A4A28-8170-4B79-8C8D-2A360742B572}" destId="{AE1B8E91-7F68-405F-A680-B9D85CA55D39}" srcOrd="0" destOrd="0" presId="urn:microsoft.com/office/officeart/2005/8/layout/vList4"/>
    <dgm:cxn modelId="{9F721664-5C14-4C70-BA6A-7C21383962B6}" type="presParOf" srcId="{AE1B8E91-7F68-405F-A680-B9D85CA55D39}" destId="{E78B1FE8-7FCB-4B6B-9A58-A42C1D37E548}" srcOrd="0" destOrd="0" presId="urn:microsoft.com/office/officeart/2005/8/layout/vList4"/>
    <dgm:cxn modelId="{CC70453C-035C-476B-BB20-A1C841392841}" type="presParOf" srcId="{AE1B8E91-7F68-405F-A680-B9D85CA55D39}" destId="{B42867E1-A5FF-4165-B8FA-B026FAF4850F}" srcOrd="1" destOrd="0" presId="urn:microsoft.com/office/officeart/2005/8/layout/vList4"/>
    <dgm:cxn modelId="{F8CFC57A-56FB-4C6E-9464-879CB17E183C}" type="presParOf" srcId="{AE1B8E91-7F68-405F-A680-B9D85CA55D39}" destId="{917053F7-4C09-4C55-B248-153981390065}" srcOrd="2" destOrd="0" presId="urn:microsoft.com/office/officeart/2005/8/layout/vList4"/>
    <dgm:cxn modelId="{B31ECD45-2B8A-4F72-B158-6BC26797BB95}" type="presParOf" srcId="{BF9A4A28-8170-4B79-8C8D-2A360742B572}" destId="{C446E7D2-E2A9-409F-9F72-929EE454D31A}" srcOrd="1" destOrd="0" presId="urn:microsoft.com/office/officeart/2005/8/layout/vList4"/>
    <dgm:cxn modelId="{EDFEF477-60EE-45AA-A2F8-875B9B38E07E}" type="presParOf" srcId="{BF9A4A28-8170-4B79-8C8D-2A360742B572}" destId="{D4A7339E-D277-4F0D-B14E-23C881598CE6}" srcOrd="2" destOrd="0" presId="urn:microsoft.com/office/officeart/2005/8/layout/vList4"/>
    <dgm:cxn modelId="{EAEA56D9-A914-4548-A4B4-1C82A1B8EE65}" type="presParOf" srcId="{D4A7339E-D277-4F0D-B14E-23C881598CE6}" destId="{629B1B36-726B-4F98-B073-7E3E27E2944D}" srcOrd="0" destOrd="0" presId="urn:microsoft.com/office/officeart/2005/8/layout/vList4"/>
    <dgm:cxn modelId="{CB485027-1E1D-4DAF-A4E3-CE7F5CA09580}" type="presParOf" srcId="{D4A7339E-D277-4F0D-B14E-23C881598CE6}" destId="{3971D08B-3A6C-40D3-9AB3-6C9EE75ECBA1}" srcOrd="1" destOrd="0" presId="urn:microsoft.com/office/officeart/2005/8/layout/vList4"/>
    <dgm:cxn modelId="{51F25ACC-CA31-4697-8F9F-756709EF046A}" type="presParOf" srcId="{D4A7339E-D277-4F0D-B14E-23C881598CE6}" destId="{E22E8279-4C58-4526-BF32-ADBBCA380DCC}" srcOrd="2" destOrd="0" presId="urn:microsoft.com/office/officeart/2005/8/layout/vList4"/>
    <dgm:cxn modelId="{018F34F5-C1D8-41BB-B649-216D22C3F877}" type="presParOf" srcId="{BF9A4A28-8170-4B79-8C8D-2A360742B572}" destId="{986F6865-03A7-4003-ABB4-3CCC504DA144}" srcOrd="3" destOrd="0" presId="urn:microsoft.com/office/officeart/2005/8/layout/vList4"/>
    <dgm:cxn modelId="{F3B19A59-D03F-45E5-BB6C-D38FA9031366}" type="presParOf" srcId="{BF9A4A28-8170-4B79-8C8D-2A360742B572}" destId="{9F997FC3-DC53-4951-BC86-387662CFEBFE}" srcOrd="4" destOrd="0" presId="urn:microsoft.com/office/officeart/2005/8/layout/vList4"/>
    <dgm:cxn modelId="{484723C4-3DCD-4A74-8690-D0F3A8C759D8}" type="presParOf" srcId="{9F997FC3-DC53-4951-BC86-387662CFEBFE}" destId="{7A3FC745-2E35-48E0-A187-98A4C9593251}" srcOrd="0" destOrd="0" presId="urn:microsoft.com/office/officeart/2005/8/layout/vList4"/>
    <dgm:cxn modelId="{11FE5F4E-4EE0-4042-93C8-857D1AC65EF3}" type="presParOf" srcId="{9F997FC3-DC53-4951-BC86-387662CFEBFE}" destId="{3C8BB06F-71C5-4526-AF2A-5827B2E14540}" srcOrd="1" destOrd="0" presId="urn:microsoft.com/office/officeart/2005/8/layout/vList4"/>
    <dgm:cxn modelId="{67C73F44-A447-48B2-91C9-2AD52CFD3AD9}" type="presParOf" srcId="{9F997FC3-DC53-4951-BC86-387662CFEBFE}" destId="{6B6173C5-7025-44F3-BC3A-2666768BA8FE}" srcOrd="2" destOrd="0" presId="urn:microsoft.com/office/officeart/2005/8/layout/vList4"/>
  </dgm:cxnLst>
  <dgm:bg/>
  <dgm:whole/>
</dgm:dataModel>
</file>

<file path=ppt/diagrams/data16.xml><?xml version="1.0" encoding="utf-8"?>
<dgm:dataModel xmlns:dgm="http://schemas.openxmlformats.org/drawingml/2006/diagram" xmlns:a="http://schemas.openxmlformats.org/drawingml/2006/main">
  <dgm:ptLst>
    <dgm:pt modelId="{836E4C86-C7E3-4706-A2FB-76223972BE6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C"/>
        </a:p>
      </dgm:t>
    </dgm:pt>
    <dgm:pt modelId="{CCFFB9C8-3BAC-47A7-A7F7-EF321BACBA06}">
      <dgm:prSet phldrT="[Texto]"/>
      <dgm:spPr/>
      <dgm:t>
        <a:bodyPr/>
        <a:lstStyle/>
        <a:p>
          <a:r>
            <a:rPr lang="es-EC" dirty="0" smtClean="0"/>
            <a:t>Propusieron cinco fases secuenciales de aprendizaje.</a:t>
          </a:r>
          <a:endParaRPr lang="es-EC" dirty="0"/>
        </a:p>
      </dgm:t>
    </dgm:pt>
    <dgm:pt modelId="{D7945215-0BFC-435A-959C-C7E3AAFA8FBD}" type="parTrans" cxnId="{C7107FFB-D872-427C-9520-7E1AB0C2991C}">
      <dgm:prSet/>
      <dgm:spPr/>
      <dgm:t>
        <a:bodyPr/>
        <a:lstStyle/>
        <a:p>
          <a:endParaRPr lang="es-EC"/>
        </a:p>
      </dgm:t>
    </dgm:pt>
    <dgm:pt modelId="{22E93F6C-FCBC-4681-9C69-010FD4D1659A}" type="sibTrans" cxnId="{C7107FFB-D872-427C-9520-7E1AB0C2991C}">
      <dgm:prSet/>
      <dgm:spPr/>
      <dgm:t>
        <a:bodyPr/>
        <a:lstStyle/>
        <a:p>
          <a:endParaRPr lang="es-EC"/>
        </a:p>
      </dgm:t>
    </dgm:pt>
    <dgm:pt modelId="{AB4F3EEE-7247-4025-8AC5-E8FE3F04E092}">
      <dgm:prSet phldrT="[Texto]"/>
      <dgm:spPr/>
      <dgm:t>
        <a:bodyPr/>
        <a:lstStyle/>
        <a:p>
          <a:r>
            <a:rPr lang="es-EC" dirty="0" smtClean="0"/>
            <a:t>La enseñanza desarrollada de acuerdo con esa secuencia promueve la adquisición de un nivel.</a:t>
          </a:r>
          <a:endParaRPr lang="es-EC" dirty="0"/>
        </a:p>
      </dgm:t>
    </dgm:pt>
    <dgm:pt modelId="{E4204453-D2A0-427E-98C4-58CD1D979C5F}" type="parTrans" cxnId="{9DA16BD4-AC22-4FC7-9249-B2A451ACCCD2}">
      <dgm:prSet/>
      <dgm:spPr/>
      <dgm:t>
        <a:bodyPr/>
        <a:lstStyle/>
        <a:p>
          <a:endParaRPr lang="es-EC"/>
        </a:p>
      </dgm:t>
    </dgm:pt>
    <dgm:pt modelId="{7CF948F4-BB2C-404B-8358-ADB55F7B9D75}" type="sibTrans" cxnId="{9DA16BD4-AC22-4FC7-9249-B2A451ACCCD2}">
      <dgm:prSet/>
      <dgm:spPr/>
      <dgm:t>
        <a:bodyPr/>
        <a:lstStyle/>
        <a:p>
          <a:endParaRPr lang="es-EC"/>
        </a:p>
      </dgm:t>
    </dgm:pt>
    <dgm:pt modelId="{F23CA9C1-216F-442A-976F-5D9FB9BEADC7}" type="pres">
      <dgm:prSet presAssocID="{836E4C86-C7E3-4706-A2FB-76223972BE68}" presName="linear" presStyleCnt="0">
        <dgm:presLayoutVars>
          <dgm:animLvl val="lvl"/>
          <dgm:resizeHandles val="exact"/>
        </dgm:presLayoutVars>
      </dgm:prSet>
      <dgm:spPr/>
      <dgm:t>
        <a:bodyPr/>
        <a:lstStyle/>
        <a:p>
          <a:endParaRPr lang="es-EC"/>
        </a:p>
      </dgm:t>
    </dgm:pt>
    <dgm:pt modelId="{D3842757-0A4A-4BFB-8D47-2938CCAD326E}" type="pres">
      <dgm:prSet presAssocID="{CCFFB9C8-3BAC-47A7-A7F7-EF321BACBA06}" presName="parentText" presStyleLbl="node1" presStyleIdx="0" presStyleCnt="2">
        <dgm:presLayoutVars>
          <dgm:chMax val="0"/>
          <dgm:bulletEnabled val="1"/>
        </dgm:presLayoutVars>
      </dgm:prSet>
      <dgm:spPr/>
      <dgm:t>
        <a:bodyPr/>
        <a:lstStyle/>
        <a:p>
          <a:endParaRPr lang="es-EC"/>
        </a:p>
      </dgm:t>
    </dgm:pt>
    <dgm:pt modelId="{589F10D0-DF03-4611-9487-864E81855CD7}" type="pres">
      <dgm:prSet presAssocID="{22E93F6C-FCBC-4681-9C69-010FD4D1659A}" presName="spacer" presStyleCnt="0"/>
      <dgm:spPr/>
    </dgm:pt>
    <dgm:pt modelId="{3E0E58EA-7BF6-4F82-AB68-EBE006254F8C}" type="pres">
      <dgm:prSet presAssocID="{AB4F3EEE-7247-4025-8AC5-E8FE3F04E092}" presName="parentText" presStyleLbl="node1" presStyleIdx="1" presStyleCnt="2">
        <dgm:presLayoutVars>
          <dgm:chMax val="0"/>
          <dgm:bulletEnabled val="1"/>
        </dgm:presLayoutVars>
      </dgm:prSet>
      <dgm:spPr/>
      <dgm:t>
        <a:bodyPr/>
        <a:lstStyle/>
        <a:p>
          <a:endParaRPr lang="es-EC"/>
        </a:p>
      </dgm:t>
    </dgm:pt>
  </dgm:ptLst>
  <dgm:cxnLst>
    <dgm:cxn modelId="{C7107FFB-D872-427C-9520-7E1AB0C2991C}" srcId="{836E4C86-C7E3-4706-A2FB-76223972BE68}" destId="{CCFFB9C8-3BAC-47A7-A7F7-EF321BACBA06}" srcOrd="0" destOrd="0" parTransId="{D7945215-0BFC-435A-959C-C7E3AAFA8FBD}" sibTransId="{22E93F6C-FCBC-4681-9C69-010FD4D1659A}"/>
    <dgm:cxn modelId="{DC0F0ACE-A363-458C-A10D-5BA192325D11}" type="presOf" srcId="{836E4C86-C7E3-4706-A2FB-76223972BE68}" destId="{F23CA9C1-216F-442A-976F-5D9FB9BEADC7}" srcOrd="0" destOrd="0" presId="urn:microsoft.com/office/officeart/2005/8/layout/vList2"/>
    <dgm:cxn modelId="{9DA16BD4-AC22-4FC7-9249-B2A451ACCCD2}" srcId="{836E4C86-C7E3-4706-A2FB-76223972BE68}" destId="{AB4F3EEE-7247-4025-8AC5-E8FE3F04E092}" srcOrd="1" destOrd="0" parTransId="{E4204453-D2A0-427E-98C4-58CD1D979C5F}" sibTransId="{7CF948F4-BB2C-404B-8358-ADB55F7B9D75}"/>
    <dgm:cxn modelId="{DCBD2B5B-8741-4963-8757-3B84FB00EA5D}" type="presOf" srcId="{AB4F3EEE-7247-4025-8AC5-E8FE3F04E092}" destId="{3E0E58EA-7BF6-4F82-AB68-EBE006254F8C}" srcOrd="0" destOrd="0" presId="urn:microsoft.com/office/officeart/2005/8/layout/vList2"/>
    <dgm:cxn modelId="{02C8EC0A-9625-4B0C-ACF5-C4912031618E}" type="presOf" srcId="{CCFFB9C8-3BAC-47A7-A7F7-EF321BACBA06}" destId="{D3842757-0A4A-4BFB-8D47-2938CCAD326E}" srcOrd="0" destOrd="0" presId="urn:microsoft.com/office/officeart/2005/8/layout/vList2"/>
    <dgm:cxn modelId="{9AE236BF-1382-4C57-BC20-682C756CDA9C}" type="presParOf" srcId="{F23CA9C1-216F-442A-976F-5D9FB9BEADC7}" destId="{D3842757-0A4A-4BFB-8D47-2938CCAD326E}" srcOrd="0" destOrd="0" presId="urn:microsoft.com/office/officeart/2005/8/layout/vList2"/>
    <dgm:cxn modelId="{18163576-C1CC-4D33-B6CD-5A8B40678C6B}" type="presParOf" srcId="{F23CA9C1-216F-442A-976F-5D9FB9BEADC7}" destId="{589F10D0-DF03-4611-9487-864E81855CD7}" srcOrd="1" destOrd="0" presId="urn:microsoft.com/office/officeart/2005/8/layout/vList2"/>
    <dgm:cxn modelId="{511176C4-BEE9-4C65-8ED0-B1FC83BC88BC}" type="presParOf" srcId="{F23CA9C1-216F-442A-976F-5D9FB9BEADC7}" destId="{3E0E58EA-7BF6-4F82-AB68-EBE006254F8C}" srcOrd="2"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7C828797-71FF-4151-BD27-EC10AB209F4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4B208923-26F4-4CDF-8EBE-7E4C1FE62508}">
      <dgm:prSet phldrT="[Texto]"/>
      <dgm:spPr/>
      <dgm:t>
        <a:bodyPr/>
        <a:lstStyle/>
        <a:p>
          <a:r>
            <a:rPr lang="es-EC" dirty="0" smtClean="0"/>
            <a:t>Información</a:t>
          </a:r>
          <a:endParaRPr lang="es-EC" dirty="0"/>
        </a:p>
      </dgm:t>
    </dgm:pt>
    <dgm:pt modelId="{A85DE194-5FCD-4B0D-88DC-8C144716A7EE}" type="parTrans" cxnId="{DB8B7344-6167-4B56-8BB4-B0B9AF8AB049}">
      <dgm:prSet/>
      <dgm:spPr/>
      <dgm:t>
        <a:bodyPr/>
        <a:lstStyle/>
        <a:p>
          <a:endParaRPr lang="es-EC"/>
        </a:p>
      </dgm:t>
    </dgm:pt>
    <dgm:pt modelId="{068A1F90-14E3-4DB0-93D1-41A91562D438}" type="sibTrans" cxnId="{DB8B7344-6167-4B56-8BB4-B0B9AF8AB049}">
      <dgm:prSet/>
      <dgm:spPr/>
      <dgm:t>
        <a:bodyPr/>
        <a:lstStyle/>
        <a:p>
          <a:endParaRPr lang="es-EC"/>
        </a:p>
      </dgm:t>
    </dgm:pt>
    <dgm:pt modelId="{EE5302B6-102E-4FF4-B9D9-2DAC2062FFB2}">
      <dgm:prSet phldrT="[Texto]"/>
      <dgm:spPr/>
      <dgm:t>
        <a:bodyPr/>
        <a:lstStyle/>
        <a:p>
          <a:r>
            <a:rPr lang="es-EC" dirty="0" smtClean="0"/>
            <a:t>Docente: identifica los conocimientos previos de sus estudiantes.</a:t>
          </a:r>
          <a:endParaRPr lang="es-EC" dirty="0"/>
        </a:p>
      </dgm:t>
    </dgm:pt>
    <dgm:pt modelId="{7A8111ED-7301-4C8A-B99F-DEEC317F7F80}" type="parTrans" cxnId="{345DC4FA-FBEA-455F-90CF-928955067606}">
      <dgm:prSet/>
      <dgm:spPr/>
      <dgm:t>
        <a:bodyPr/>
        <a:lstStyle/>
        <a:p>
          <a:endParaRPr lang="es-EC"/>
        </a:p>
      </dgm:t>
    </dgm:pt>
    <dgm:pt modelId="{24CC83BB-9942-493C-9BBC-426441CBB047}" type="sibTrans" cxnId="{345DC4FA-FBEA-455F-90CF-928955067606}">
      <dgm:prSet/>
      <dgm:spPr/>
      <dgm:t>
        <a:bodyPr/>
        <a:lstStyle/>
        <a:p>
          <a:endParaRPr lang="es-EC"/>
        </a:p>
      </dgm:t>
    </dgm:pt>
    <dgm:pt modelId="{4D966D96-6A73-4ABA-8730-587883333EE2}">
      <dgm:prSet phldrT="[Texto]"/>
      <dgm:spPr/>
      <dgm:t>
        <a:bodyPr/>
        <a:lstStyle/>
        <a:p>
          <a:r>
            <a:rPr lang="es-EC" dirty="0" smtClean="0"/>
            <a:t>Orientación dirigida</a:t>
          </a:r>
          <a:endParaRPr lang="es-EC" dirty="0"/>
        </a:p>
      </dgm:t>
    </dgm:pt>
    <dgm:pt modelId="{37E9D495-98B3-48FE-B534-053A663B12F4}" type="parTrans" cxnId="{7798AF09-0184-492C-837D-52CD109B5C9A}">
      <dgm:prSet/>
      <dgm:spPr/>
      <dgm:t>
        <a:bodyPr/>
        <a:lstStyle/>
        <a:p>
          <a:endParaRPr lang="es-EC"/>
        </a:p>
      </dgm:t>
    </dgm:pt>
    <dgm:pt modelId="{E3AF6930-D515-43D8-99BF-083C8B2B4C04}" type="sibTrans" cxnId="{7798AF09-0184-492C-837D-52CD109B5C9A}">
      <dgm:prSet/>
      <dgm:spPr/>
      <dgm:t>
        <a:bodyPr/>
        <a:lstStyle/>
        <a:p>
          <a:endParaRPr lang="es-EC"/>
        </a:p>
      </dgm:t>
    </dgm:pt>
    <dgm:pt modelId="{6A326F74-4779-4472-AD9D-7DF426B5D932}">
      <dgm:prSet phldrT="[Texto]"/>
      <dgm:spPr/>
      <dgm:t>
        <a:bodyPr/>
        <a:lstStyle/>
        <a:p>
          <a:r>
            <a:rPr lang="es-EC" dirty="0" smtClean="0"/>
            <a:t>El maestro propone una secuencia de actividades a realizar y explorar. Estas actividades deben permitir que los estudiantes descubran y aprendan las propiedades de los conceptos implicados. </a:t>
          </a:r>
          <a:endParaRPr lang="es-EC" dirty="0"/>
        </a:p>
      </dgm:t>
    </dgm:pt>
    <dgm:pt modelId="{AB366A69-863B-4C5E-BF28-09EEB2F6458D}" type="parTrans" cxnId="{AF20B72E-9AA7-4B4A-B76B-A8D29D7D4FCA}">
      <dgm:prSet/>
      <dgm:spPr/>
      <dgm:t>
        <a:bodyPr/>
        <a:lstStyle/>
        <a:p>
          <a:endParaRPr lang="es-EC"/>
        </a:p>
      </dgm:t>
    </dgm:pt>
    <dgm:pt modelId="{FE1C1C0A-1CEC-4A23-A478-3897DC8B147C}" type="sibTrans" cxnId="{AF20B72E-9AA7-4B4A-B76B-A8D29D7D4FCA}">
      <dgm:prSet/>
      <dgm:spPr/>
      <dgm:t>
        <a:bodyPr/>
        <a:lstStyle/>
        <a:p>
          <a:endParaRPr lang="es-EC"/>
        </a:p>
      </dgm:t>
    </dgm:pt>
    <dgm:pt modelId="{B8DD25DA-7ABB-4112-8488-E7B7DC079F1C}">
      <dgm:prSet phldrT="[Texto]"/>
      <dgm:spPr/>
      <dgm:t>
        <a:bodyPr/>
        <a:lstStyle/>
        <a:p>
          <a:r>
            <a:rPr lang="es-EC" dirty="0" smtClean="0"/>
            <a:t>Los alumnos reciben información para conocer el campo de estudio que van a iniciar, tipos de problemas que van a resolver, métodos y materiales que utilizarán.</a:t>
          </a:r>
          <a:endParaRPr lang="es-EC" dirty="0"/>
        </a:p>
      </dgm:t>
    </dgm:pt>
    <dgm:pt modelId="{F0F37D79-B658-43B5-A67B-B3071B99E513}" type="parTrans" cxnId="{B6F17E07-E9CE-4E5B-BE34-256C3CC36460}">
      <dgm:prSet/>
      <dgm:spPr/>
      <dgm:t>
        <a:bodyPr/>
        <a:lstStyle/>
        <a:p>
          <a:endParaRPr lang="es-EC"/>
        </a:p>
      </dgm:t>
    </dgm:pt>
    <dgm:pt modelId="{8A42938C-2D46-4476-A26F-ED9EAE1BEAEE}" type="sibTrans" cxnId="{B6F17E07-E9CE-4E5B-BE34-256C3CC36460}">
      <dgm:prSet/>
      <dgm:spPr/>
      <dgm:t>
        <a:bodyPr/>
        <a:lstStyle/>
        <a:p>
          <a:endParaRPr lang="es-EC"/>
        </a:p>
      </dgm:t>
    </dgm:pt>
    <dgm:pt modelId="{BC64D6E8-0022-42EF-8E69-F3DD1D96A6D3}" type="pres">
      <dgm:prSet presAssocID="{7C828797-71FF-4151-BD27-EC10AB209F4D}" presName="Name0" presStyleCnt="0">
        <dgm:presLayoutVars>
          <dgm:dir/>
          <dgm:animLvl val="lvl"/>
          <dgm:resizeHandles val="exact"/>
        </dgm:presLayoutVars>
      </dgm:prSet>
      <dgm:spPr/>
      <dgm:t>
        <a:bodyPr/>
        <a:lstStyle/>
        <a:p>
          <a:endParaRPr lang="es-EC"/>
        </a:p>
      </dgm:t>
    </dgm:pt>
    <dgm:pt modelId="{C54E8939-0D8D-4D63-A1A0-AC2F25F18DB7}" type="pres">
      <dgm:prSet presAssocID="{4B208923-26F4-4CDF-8EBE-7E4C1FE62508}" presName="linNode" presStyleCnt="0"/>
      <dgm:spPr/>
    </dgm:pt>
    <dgm:pt modelId="{B6126CEB-9A3E-4167-A223-A27A725713B1}" type="pres">
      <dgm:prSet presAssocID="{4B208923-26F4-4CDF-8EBE-7E4C1FE62508}" presName="parentText" presStyleLbl="node1" presStyleIdx="0" presStyleCnt="2">
        <dgm:presLayoutVars>
          <dgm:chMax val="1"/>
          <dgm:bulletEnabled val="1"/>
        </dgm:presLayoutVars>
      </dgm:prSet>
      <dgm:spPr/>
      <dgm:t>
        <a:bodyPr/>
        <a:lstStyle/>
        <a:p>
          <a:endParaRPr lang="es-EC"/>
        </a:p>
      </dgm:t>
    </dgm:pt>
    <dgm:pt modelId="{45AAB034-B982-4E19-BD29-EF7659EBA442}" type="pres">
      <dgm:prSet presAssocID="{4B208923-26F4-4CDF-8EBE-7E4C1FE62508}" presName="descendantText" presStyleLbl="alignAccFollowNode1" presStyleIdx="0" presStyleCnt="2">
        <dgm:presLayoutVars>
          <dgm:bulletEnabled val="1"/>
        </dgm:presLayoutVars>
      </dgm:prSet>
      <dgm:spPr/>
      <dgm:t>
        <a:bodyPr/>
        <a:lstStyle/>
        <a:p>
          <a:endParaRPr lang="es-EC"/>
        </a:p>
      </dgm:t>
    </dgm:pt>
    <dgm:pt modelId="{E3D2C86F-59DD-4F3D-96E6-E8466C67924A}" type="pres">
      <dgm:prSet presAssocID="{068A1F90-14E3-4DB0-93D1-41A91562D438}" presName="sp" presStyleCnt="0"/>
      <dgm:spPr/>
    </dgm:pt>
    <dgm:pt modelId="{210DD1C1-5531-4B63-826D-95C3C44D8521}" type="pres">
      <dgm:prSet presAssocID="{4D966D96-6A73-4ABA-8730-587883333EE2}" presName="linNode" presStyleCnt="0"/>
      <dgm:spPr/>
    </dgm:pt>
    <dgm:pt modelId="{7F96CD47-BBD9-46F0-B7D0-DC6BDE82966E}" type="pres">
      <dgm:prSet presAssocID="{4D966D96-6A73-4ABA-8730-587883333EE2}" presName="parentText" presStyleLbl="node1" presStyleIdx="1" presStyleCnt="2">
        <dgm:presLayoutVars>
          <dgm:chMax val="1"/>
          <dgm:bulletEnabled val="1"/>
        </dgm:presLayoutVars>
      </dgm:prSet>
      <dgm:spPr/>
      <dgm:t>
        <a:bodyPr/>
        <a:lstStyle/>
        <a:p>
          <a:endParaRPr lang="es-EC"/>
        </a:p>
      </dgm:t>
    </dgm:pt>
    <dgm:pt modelId="{3CAD17FC-41FD-4DB3-A3E2-E0431752FC0F}" type="pres">
      <dgm:prSet presAssocID="{4D966D96-6A73-4ABA-8730-587883333EE2}" presName="descendantText" presStyleLbl="alignAccFollowNode1" presStyleIdx="1" presStyleCnt="2">
        <dgm:presLayoutVars>
          <dgm:bulletEnabled val="1"/>
        </dgm:presLayoutVars>
      </dgm:prSet>
      <dgm:spPr/>
      <dgm:t>
        <a:bodyPr/>
        <a:lstStyle/>
        <a:p>
          <a:endParaRPr lang="es-EC"/>
        </a:p>
      </dgm:t>
    </dgm:pt>
  </dgm:ptLst>
  <dgm:cxnLst>
    <dgm:cxn modelId="{C50C9B2B-313C-4460-8A13-CF58380D8F94}" type="presOf" srcId="{4B208923-26F4-4CDF-8EBE-7E4C1FE62508}" destId="{B6126CEB-9A3E-4167-A223-A27A725713B1}" srcOrd="0" destOrd="0" presId="urn:microsoft.com/office/officeart/2005/8/layout/vList5"/>
    <dgm:cxn modelId="{40570CD8-E89C-40DB-B669-78B67E08954C}" type="presOf" srcId="{EE5302B6-102E-4FF4-B9D9-2DAC2062FFB2}" destId="{45AAB034-B982-4E19-BD29-EF7659EBA442}" srcOrd="0" destOrd="0" presId="urn:microsoft.com/office/officeart/2005/8/layout/vList5"/>
    <dgm:cxn modelId="{7798AF09-0184-492C-837D-52CD109B5C9A}" srcId="{7C828797-71FF-4151-BD27-EC10AB209F4D}" destId="{4D966D96-6A73-4ABA-8730-587883333EE2}" srcOrd="1" destOrd="0" parTransId="{37E9D495-98B3-48FE-B534-053A663B12F4}" sibTransId="{E3AF6930-D515-43D8-99BF-083C8B2B4C04}"/>
    <dgm:cxn modelId="{DB8B7344-6167-4B56-8BB4-B0B9AF8AB049}" srcId="{7C828797-71FF-4151-BD27-EC10AB209F4D}" destId="{4B208923-26F4-4CDF-8EBE-7E4C1FE62508}" srcOrd="0" destOrd="0" parTransId="{A85DE194-5FCD-4B0D-88DC-8C144716A7EE}" sibTransId="{068A1F90-14E3-4DB0-93D1-41A91562D438}"/>
    <dgm:cxn modelId="{D6B74179-98CB-4163-B132-31A6912471F0}" type="presOf" srcId="{6A326F74-4779-4472-AD9D-7DF426B5D932}" destId="{3CAD17FC-41FD-4DB3-A3E2-E0431752FC0F}" srcOrd="0" destOrd="0" presId="urn:microsoft.com/office/officeart/2005/8/layout/vList5"/>
    <dgm:cxn modelId="{B6F17E07-E9CE-4E5B-BE34-256C3CC36460}" srcId="{4B208923-26F4-4CDF-8EBE-7E4C1FE62508}" destId="{B8DD25DA-7ABB-4112-8488-E7B7DC079F1C}" srcOrd="1" destOrd="0" parTransId="{F0F37D79-B658-43B5-A67B-B3071B99E513}" sibTransId="{8A42938C-2D46-4476-A26F-ED9EAE1BEAEE}"/>
    <dgm:cxn modelId="{E4E4B888-6186-4B56-8521-9BAC76D413AF}" type="presOf" srcId="{4D966D96-6A73-4ABA-8730-587883333EE2}" destId="{7F96CD47-BBD9-46F0-B7D0-DC6BDE82966E}" srcOrd="0" destOrd="0" presId="urn:microsoft.com/office/officeart/2005/8/layout/vList5"/>
    <dgm:cxn modelId="{AF20B72E-9AA7-4B4A-B76B-A8D29D7D4FCA}" srcId="{4D966D96-6A73-4ABA-8730-587883333EE2}" destId="{6A326F74-4779-4472-AD9D-7DF426B5D932}" srcOrd="0" destOrd="0" parTransId="{AB366A69-863B-4C5E-BF28-09EEB2F6458D}" sibTransId="{FE1C1C0A-1CEC-4A23-A478-3897DC8B147C}"/>
    <dgm:cxn modelId="{345DC4FA-FBEA-455F-90CF-928955067606}" srcId="{4B208923-26F4-4CDF-8EBE-7E4C1FE62508}" destId="{EE5302B6-102E-4FF4-B9D9-2DAC2062FFB2}" srcOrd="0" destOrd="0" parTransId="{7A8111ED-7301-4C8A-B99F-DEEC317F7F80}" sibTransId="{24CC83BB-9942-493C-9BBC-426441CBB047}"/>
    <dgm:cxn modelId="{E0FEB9D8-6FD0-42B1-95BB-9173AAB03E11}" type="presOf" srcId="{B8DD25DA-7ABB-4112-8488-E7B7DC079F1C}" destId="{45AAB034-B982-4E19-BD29-EF7659EBA442}" srcOrd="0" destOrd="1" presId="urn:microsoft.com/office/officeart/2005/8/layout/vList5"/>
    <dgm:cxn modelId="{DDC6D505-F4D2-4162-921B-7618CE755218}" type="presOf" srcId="{7C828797-71FF-4151-BD27-EC10AB209F4D}" destId="{BC64D6E8-0022-42EF-8E69-F3DD1D96A6D3}" srcOrd="0" destOrd="0" presId="urn:microsoft.com/office/officeart/2005/8/layout/vList5"/>
    <dgm:cxn modelId="{357F9C53-FBE2-4607-95FC-09E90D15A8CF}" type="presParOf" srcId="{BC64D6E8-0022-42EF-8E69-F3DD1D96A6D3}" destId="{C54E8939-0D8D-4D63-A1A0-AC2F25F18DB7}" srcOrd="0" destOrd="0" presId="urn:microsoft.com/office/officeart/2005/8/layout/vList5"/>
    <dgm:cxn modelId="{2237611B-7AB9-4C65-9391-B9C7D1A5D443}" type="presParOf" srcId="{C54E8939-0D8D-4D63-A1A0-AC2F25F18DB7}" destId="{B6126CEB-9A3E-4167-A223-A27A725713B1}" srcOrd="0" destOrd="0" presId="urn:microsoft.com/office/officeart/2005/8/layout/vList5"/>
    <dgm:cxn modelId="{0390D4B3-F591-4F7B-810D-405FBC81AE28}" type="presParOf" srcId="{C54E8939-0D8D-4D63-A1A0-AC2F25F18DB7}" destId="{45AAB034-B982-4E19-BD29-EF7659EBA442}" srcOrd="1" destOrd="0" presId="urn:microsoft.com/office/officeart/2005/8/layout/vList5"/>
    <dgm:cxn modelId="{DB2AC96C-1B3B-483B-BE96-5549F269CCFA}" type="presParOf" srcId="{BC64D6E8-0022-42EF-8E69-F3DD1D96A6D3}" destId="{E3D2C86F-59DD-4F3D-96E6-E8466C67924A}" srcOrd="1" destOrd="0" presId="urn:microsoft.com/office/officeart/2005/8/layout/vList5"/>
    <dgm:cxn modelId="{7D4DD26D-48EF-434F-AB96-EFF7988D08BC}" type="presParOf" srcId="{BC64D6E8-0022-42EF-8E69-F3DD1D96A6D3}" destId="{210DD1C1-5531-4B63-826D-95C3C44D8521}" srcOrd="2" destOrd="0" presId="urn:microsoft.com/office/officeart/2005/8/layout/vList5"/>
    <dgm:cxn modelId="{CDD3ABEA-D3B4-4FCE-9035-2CE921E0712E}" type="presParOf" srcId="{210DD1C1-5531-4B63-826D-95C3C44D8521}" destId="{7F96CD47-BBD9-46F0-B7D0-DC6BDE82966E}" srcOrd="0" destOrd="0" presId="urn:microsoft.com/office/officeart/2005/8/layout/vList5"/>
    <dgm:cxn modelId="{3AFF0BAA-08F7-4FCF-A2D5-5C1F9FDD5709}" type="presParOf" srcId="{210DD1C1-5531-4B63-826D-95C3C44D8521}" destId="{3CAD17FC-41FD-4DB3-A3E2-E0431752FC0F}" srcOrd="1" destOrd="0" presId="urn:microsoft.com/office/officeart/2005/8/layout/vList5"/>
  </dgm:cxnLst>
  <dgm:bg/>
  <dgm:whole/>
</dgm:dataModel>
</file>

<file path=ppt/diagrams/data18.xml><?xml version="1.0" encoding="utf-8"?>
<dgm:dataModel xmlns:dgm="http://schemas.openxmlformats.org/drawingml/2006/diagram" xmlns:a="http://schemas.openxmlformats.org/drawingml/2006/main">
  <dgm:ptLst>
    <dgm:pt modelId="{7C828797-71FF-4151-BD27-EC10AB209F4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4B208923-26F4-4CDF-8EBE-7E4C1FE62508}">
      <dgm:prSet phldrT="[Texto]"/>
      <dgm:spPr/>
      <dgm:t>
        <a:bodyPr/>
        <a:lstStyle/>
        <a:p>
          <a:r>
            <a:rPr lang="es-EC" dirty="0" smtClean="0"/>
            <a:t>Explicitación</a:t>
          </a:r>
          <a:endParaRPr lang="es-EC" dirty="0"/>
        </a:p>
      </dgm:t>
    </dgm:pt>
    <dgm:pt modelId="{A85DE194-5FCD-4B0D-88DC-8C144716A7EE}" type="parTrans" cxnId="{DB8B7344-6167-4B56-8BB4-B0B9AF8AB049}">
      <dgm:prSet/>
      <dgm:spPr/>
      <dgm:t>
        <a:bodyPr/>
        <a:lstStyle/>
        <a:p>
          <a:endParaRPr lang="es-EC"/>
        </a:p>
      </dgm:t>
    </dgm:pt>
    <dgm:pt modelId="{068A1F90-14E3-4DB0-93D1-41A91562D438}" type="sibTrans" cxnId="{DB8B7344-6167-4B56-8BB4-B0B9AF8AB049}">
      <dgm:prSet/>
      <dgm:spPr/>
      <dgm:t>
        <a:bodyPr/>
        <a:lstStyle/>
        <a:p>
          <a:endParaRPr lang="es-EC"/>
        </a:p>
      </dgm:t>
    </dgm:pt>
    <dgm:pt modelId="{EE5302B6-102E-4FF4-B9D9-2DAC2062FFB2}">
      <dgm:prSet phldrT="[Texto]"/>
      <dgm:spPr/>
      <dgm:t>
        <a:bodyPr/>
        <a:lstStyle/>
        <a:p>
          <a:r>
            <a:rPr lang="es-EC" dirty="0" smtClean="0"/>
            <a:t>Los estudiantes expresan verbalmente o por escrito los resultados que han obtenido, intercambian sus experiencias y discuten sobre ellas con sus compañeros y el profesor.</a:t>
          </a:r>
          <a:endParaRPr lang="es-EC" dirty="0"/>
        </a:p>
      </dgm:t>
    </dgm:pt>
    <dgm:pt modelId="{7A8111ED-7301-4C8A-B99F-DEEC317F7F80}" type="parTrans" cxnId="{345DC4FA-FBEA-455F-90CF-928955067606}">
      <dgm:prSet/>
      <dgm:spPr/>
      <dgm:t>
        <a:bodyPr/>
        <a:lstStyle/>
        <a:p>
          <a:endParaRPr lang="es-EC"/>
        </a:p>
      </dgm:t>
    </dgm:pt>
    <dgm:pt modelId="{24CC83BB-9942-493C-9BBC-426441CBB047}" type="sibTrans" cxnId="{345DC4FA-FBEA-455F-90CF-928955067606}">
      <dgm:prSet/>
      <dgm:spPr/>
      <dgm:t>
        <a:bodyPr/>
        <a:lstStyle/>
        <a:p>
          <a:endParaRPr lang="es-EC"/>
        </a:p>
      </dgm:t>
    </dgm:pt>
    <dgm:pt modelId="{4D966D96-6A73-4ABA-8730-587883333EE2}">
      <dgm:prSet phldrT="[Texto]"/>
      <dgm:spPr/>
      <dgm:t>
        <a:bodyPr/>
        <a:lstStyle/>
        <a:p>
          <a:r>
            <a:rPr lang="es-EC" dirty="0" smtClean="0"/>
            <a:t>Orientación libre</a:t>
          </a:r>
          <a:endParaRPr lang="es-EC" dirty="0"/>
        </a:p>
      </dgm:t>
    </dgm:pt>
    <dgm:pt modelId="{37E9D495-98B3-48FE-B534-053A663B12F4}" type="parTrans" cxnId="{7798AF09-0184-492C-837D-52CD109B5C9A}">
      <dgm:prSet/>
      <dgm:spPr/>
      <dgm:t>
        <a:bodyPr/>
        <a:lstStyle/>
        <a:p>
          <a:endParaRPr lang="es-EC"/>
        </a:p>
      </dgm:t>
    </dgm:pt>
    <dgm:pt modelId="{E3AF6930-D515-43D8-99BF-083C8B2B4C04}" type="sibTrans" cxnId="{7798AF09-0184-492C-837D-52CD109B5C9A}">
      <dgm:prSet/>
      <dgm:spPr/>
      <dgm:t>
        <a:bodyPr/>
        <a:lstStyle/>
        <a:p>
          <a:endParaRPr lang="es-EC"/>
        </a:p>
      </dgm:t>
    </dgm:pt>
    <dgm:pt modelId="{6A326F74-4779-4472-AD9D-7DF426B5D932}">
      <dgm:prSet phldrT="[Texto]"/>
      <dgm:spPr/>
      <dgm:t>
        <a:bodyPr/>
        <a:lstStyle/>
        <a:p>
          <a:r>
            <a:rPr lang="es-EC" dirty="0" smtClean="0"/>
            <a:t>Los estudiantes aplican sus conocimientos y lenguaje de forma significativa a otras situaciones distintas a las presentadas, pero con estructura comparable.</a:t>
          </a:r>
          <a:endParaRPr lang="es-EC" dirty="0"/>
        </a:p>
      </dgm:t>
    </dgm:pt>
    <dgm:pt modelId="{AB366A69-863B-4C5E-BF28-09EEB2F6458D}" type="parTrans" cxnId="{AF20B72E-9AA7-4B4A-B76B-A8D29D7D4FCA}">
      <dgm:prSet/>
      <dgm:spPr/>
      <dgm:t>
        <a:bodyPr/>
        <a:lstStyle/>
        <a:p>
          <a:endParaRPr lang="es-EC"/>
        </a:p>
      </dgm:t>
    </dgm:pt>
    <dgm:pt modelId="{FE1C1C0A-1CEC-4A23-A478-3897DC8B147C}" type="sibTrans" cxnId="{AF20B72E-9AA7-4B4A-B76B-A8D29D7D4FCA}">
      <dgm:prSet/>
      <dgm:spPr/>
      <dgm:t>
        <a:bodyPr/>
        <a:lstStyle/>
        <a:p>
          <a:endParaRPr lang="es-EC"/>
        </a:p>
      </dgm:t>
    </dgm:pt>
    <dgm:pt modelId="{308C91A1-90D9-4051-988D-40832BD179AA}">
      <dgm:prSet phldrT="[Texto]"/>
      <dgm:spPr/>
      <dgm:t>
        <a:bodyPr/>
        <a:lstStyle/>
        <a:p>
          <a:r>
            <a:rPr lang="es-EC" dirty="0" smtClean="0"/>
            <a:t>El rol del docentes es ayudar a que los alumnos usen un lenguaje apropiado para comunicar sus experiencias y conocimientos.</a:t>
          </a:r>
          <a:endParaRPr lang="es-EC" dirty="0"/>
        </a:p>
      </dgm:t>
    </dgm:pt>
    <dgm:pt modelId="{3B866A97-C65E-4A86-9AF5-59C67A4AA12C}" type="parTrans" cxnId="{FEB59457-4C48-426E-A28E-F1ECCB740F85}">
      <dgm:prSet/>
      <dgm:spPr/>
      <dgm:t>
        <a:bodyPr/>
        <a:lstStyle/>
        <a:p>
          <a:endParaRPr lang="es-EC"/>
        </a:p>
      </dgm:t>
    </dgm:pt>
    <dgm:pt modelId="{E5E06F7B-61BF-446D-9841-AB1F1EA16BCD}" type="sibTrans" cxnId="{FEB59457-4C48-426E-A28E-F1ECCB740F85}">
      <dgm:prSet/>
      <dgm:spPr/>
      <dgm:t>
        <a:bodyPr/>
        <a:lstStyle/>
        <a:p>
          <a:endParaRPr lang="es-EC"/>
        </a:p>
      </dgm:t>
    </dgm:pt>
    <dgm:pt modelId="{BC64D6E8-0022-42EF-8E69-F3DD1D96A6D3}" type="pres">
      <dgm:prSet presAssocID="{7C828797-71FF-4151-BD27-EC10AB209F4D}" presName="Name0" presStyleCnt="0">
        <dgm:presLayoutVars>
          <dgm:dir/>
          <dgm:animLvl val="lvl"/>
          <dgm:resizeHandles val="exact"/>
        </dgm:presLayoutVars>
      </dgm:prSet>
      <dgm:spPr/>
      <dgm:t>
        <a:bodyPr/>
        <a:lstStyle/>
        <a:p>
          <a:endParaRPr lang="es-EC"/>
        </a:p>
      </dgm:t>
    </dgm:pt>
    <dgm:pt modelId="{C54E8939-0D8D-4D63-A1A0-AC2F25F18DB7}" type="pres">
      <dgm:prSet presAssocID="{4B208923-26F4-4CDF-8EBE-7E4C1FE62508}" presName="linNode" presStyleCnt="0"/>
      <dgm:spPr/>
    </dgm:pt>
    <dgm:pt modelId="{B6126CEB-9A3E-4167-A223-A27A725713B1}" type="pres">
      <dgm:prSet presAssocID="{4B208923-26F4-4CDF-8EBE-7E4C1FE62508}" presName="parentText" presStyleLbl="node1" presStyleIdx="0" presStyleCnt="2">
        <dgm:presLayoutVars>
          <dgm:chMax val="1"/>
          <dgm:bulletEnabled val="1"/>
        </dgm:presLayoutVars>
      </dgm:prSet>
      <dgm:spPr/>
      <dgm:t>
        <a:bodyPr/>
        <a:lstStyle/>
        <a:p>
          <a:endParaRPr lang="es-EC"/>
        </a:p>
      </dgm:t>
    </dgm:pt>
    <dgm:pt modelId="{45AAB034-B982-4E19-BD29-EF7659EBA442}" type="pres">
      <dgm:prSet presAssocID="{4B208923-26F4-4CDF-8EBE-7E4C1FE62508}" presName="descendantText" presStyleLbl="alignAccFollowNode1" presStyleIdx="0" presStyleCnt="2">
        <dgm:presLayoutVars>
          <dgm:bulletEnabled val="1"/>
        </dgm:presLayoutVars>
      </dgm:prSet>
      <dgm:spPr/>
      <dgm:t>
        <a:bodyPr/>
        <a:lstStyle/>
        <a:p>
          <a:endParaRPr lang="es-EC"/>
        </a:p>
      </dgm:t>
    </dgm:pt>
    <dgm:pt modelId="{E3D2C86F-59DD-4F3D-96E6-E8466C67924A}" type="pres">
      <dgm:prSet presAssocID="{068A1F90-14E3-4DB0-93D1-41A91562D438}" presName="sp" presStyleCnt="0"/>
      <dgm:spPr/>
    </dgm:pt>
    <dgm:pt modelId="{210DD1C1-5531-4B63-826D-95C3C44D8521}" type="pres">
      <dgm:prSet presAssocID="{4D966D96-6A73-4ABA-8730-587883333EE2}" presName="linNode" presStyleCnt="0"/>
      <dgm:spPr/>
    </dgm:pt>
    <dgm:pt modelId="{7F96CD47-BBD9-46F0-B7D0-DC6BDE82966E}" type="pres">
      <dgm:prSet presAssocID="{4D966D96-6A73-4ABA-8730-587883333EE2}" presName="parentText" presStyleLbl="node1" presStyleIdx="1" presStyleCnt="2">
        <dgm:presLayoutVars>
          <dgm:chMax val="1"/>
          <dgm:bulletEnabled val="1"/>
        </dgm:presLayoutVars>
      </dgm:prSet>
      <dgm:spPr/>
      <dgm:t>
        <a:bodyPr/>
        <a:lstStyle/>
        <a:p>
          <a:endParaRPr lang="es-EC"/>
        </a:p>
      </dgm:t>
    </dgm:pt>
    <dgm:pt modelId="{3CAD17FC-41FD-4DB3-A3E2-E0431752FC0F}" type="pres">
      <dgm:prSet presAssocID="{4D966D96-6A73-4ABA-8730-587883333EE2}" presName="descendantText" presStyleLbl="alignAccFollowNode1" presStyleIdx="1" presStyleCnt="2">
        <dgm:presLayoutVars>
          <dgm:bulletEnabled val="1"/>
        </dgm:presLayoutVars>
      </dgm:prSet>
      <dgm:spPr/>
      <dgm:t>
        <a:bodyPr/>
        <a:lstStyle/>
        <a:p>
          <a:endParaRPr lang="es-EC"/>
        </a:p>
      </dgm:t>
    </dgm:pt>
  </dgm:ptLst>
  <dgm:cxnLst>
    <dgm:cxn modelId="{FEB59457-4C48-426E-A28E-F1ECCB740F85}" srcId="{4B208923-26F4-4CDF-8EBE-7E4C1FE62508}" destId="{308C91A1-90D9-4051-988D-40832BD179AA}" srcOrd="1" destOrd="0" parTransId="{3B866A97-C65E-4A86-9AF5-59C67A4AA12C}" sibTransId="{E5E06F7B-61BF-446D-9841-AB1F1EA16BCD}"/>
    <dgm:cxn modelId="{8B8AF8DF-9A5D-4BEE-92D3-768C35DB3C38}" type="presOf" srcId="{6A326F74-4779-4472-AD9D-7DF426B5D932}" destId="{3CAD17FC-41FD-4DB3-A3E2-E0431752FC0F}" srcOrd="0" destOrd="0" presId="urn:microsoft.com/office/officeart/2005/8/layout/vList5"/>
    <dgm:cxn modelId="{26CAC754-56F6-4F75-884F-88EF1A0CB85F}" type="presOf" srcId="{EE5302B6-102E-4FF4-B9D9-2DAC2062FFB2}" destId="{45AAB034-B982-4E19-BD29-EF7659EBA442}" srcOrd="0" destOrd="0" presId="urn:microsoft.com/office/officeart/2005/8/layout/vList5"/>
    <dgm:cxn modelId="{524A9DDF-63E4-4073-9A12-DCCACD1163A1}" type="presOf" srcId="{7C828797-71FF-4151-BD27-EC10AB209F4D}" destId="{BC64D6E8-0022-42EF-8E69-F3DD1D96A6D3}" srcOrd="0" destOrd="0" presId="urn:microsoft.com/office/officeart/2005/8/layout/vList5"/>
    <dgm:cxn modelId="{7798AF09-0184-492C-837D-52CD109B5C9A}" srcId="{7C828797-71FF-4151-BD27-EC10AB209F4D}" destId="{4D966D96-6A73-4ABA-8730-587883333EE2}" srcOrd="1" destOrd="0" parTransId="{37E9D495-98B3-48FE-B534-053A663B12F4}" sibTransId="{E3AF6930-D515-43D8-99BF-083C8B2B4C04}"/>
    <dgm:cxn modelId="{79160AC3-CBE8-49C3-B061-D7EC29225CFA}" type="presOf" srcId="{4B208923-26F4-4CDF-8EBE-7E4C1FE62508}" destId="{B6126CEB-9A3E-4167-A223-A27A725713B1}" srcOrd="0" destOrd="0" presId="urn:microsoft.com/office/officeart/2005/8/layout/vList5"/>
    <dgm:cxn modelId="{DB8B7344-6167-4B56-8BB4-B0B9AF8AB049}" srcId="{7C828797-71FF-4151-BD27-EC10AB209F4D}" destId="{4B208923-26F4-4CDF-8EBE-7E4C1FE62508}" srcOrd="0" destOrd="0" parTransId="{A85DE194-5FCD-4B0D-88DC-8C144716A7EE}" sibTransId="{068A1F90-14E3-4DB0-93D1-41A91562D438}"/>
    <dgm:cxn modelId="{BFA23BD5-88AD-40B3-9285-36E80008139C}" type="presOf" srcId="{308C91A1-90D9-4051-988D-40832BD179AA}" destId="{45AAB034-B982-4E19-BD29-EF7659EBA442}" srcOrd="0" destOrd="1" presId="urn:microsoft.com/office/officeart/2005/8/layout/vList5"/>
    <dgm:cxn modelId="{AE050263-FD6D-4949-9722-967C806CE774}" type="presOf" srcId="{4D966D96-6A73-4ABA-8730-587883333EE2}" destId="{7F96CD47-BBD9-46F0-B7D0-DC6BDE82966E}" srcOrd="0" destOrd="0" presId="urn:microsoft.com/office/officeart/2005/8/layout/vList5"/>
    <dgm:cxn modelId="{AF20B72E-9AA7-4B4A-B76B-A8D29D7D4FCA}" srcId="{4D966D96-6A73-4ABA-8730-587883333EE2}" destId="{6A326F74-4779-4472-AD9D-7DF426B5D932}" srcOrd="0" destOrd="0" parTransId="{AB366A69-863B-4C5E-BF28-09EEB2F6458D}" sibTransId="{FE1C1C0A-1CEC-4A23-A478-3897DC8B147C}"/>
    <dgm:cxn modelId="{345DC4FA-FBEA-455F-90CF-928955067606}" srcId="{4B208923-26F4-4CDF-8EBE-7E4C1FE62508}" destId="{EE5302B6-102E-4FF4-B9D9-2DAC2062FFB2}" srcOrd="0" destOrd="0" parTransId="{7A8111ED-7301-4C8A-B99F-DEEC317F7F80}" sibTransId="{24CC83BB-9942-493C-9BBC-426441CBB047}"/>
    <dgm:cxn modelId="{7A459568-3E7D-4C41-B851-48FCABFCBBC7}" type="presParOf" srcId="{BC64D6E8-0022-42EF-8E69-F3DD1D96A6D3}" destId="{C54E8939-0D8D-4D63-A1A0-AC2F25F18DB7}" srcOrd="0" destOrd="0" presId="urn:microsoft.com/office/officeart/2005/8/layout/vList5"/>
    <dgm:cxn modelId="{0AEA8609-CB5E-412A-AE85-39B467FDD379}" type="presParOf" srcId="{C54E8939-0D8D-4D63-A1A0-AC2F25F18DB7}" destId="{B6126CEB-9A3E-4167-A223-A27A725713B1}" srcOrd="0" destOrd="0" presId="urn:microsoft.com/office/officeart/2005/8/layout/vList5"/>
    <dgm:cxn modelId="{A1F26F7E-B9F3-4537-A1BD-079A8EA1CFB8}" type="presParOf" srcId="{C54E8939-0D8D-4D63-A1A0-AC2F25F18DB7}" destId="{45AAB034-B982-4E19-BD29-EF7659EBA442}" srcOrd="1" destOrd="0" presId="urn:microsoft.com/office/officeart/2005/8/layout/vList5"/>
    <dgm:cxn modelId="{078AB057-9F14-4F87-83D1-598E769680BE}" type="presParOf" srcId="{BC64D6E8-0022-42EF-8E69-F3DD1D96A6D3}" destId="{E3D2C86F-59DD-4F3D-96E6-E8466C67924A}" srcOrd="1" destOrd="0" presId="urn:microsoft.com/office/officeart/2005/8/layout/vList5"/>
    <dgm:cxn modelId="{F5147FD5-7889-40FD-BA9B-44947757CB13}" type="presParOf" srcId="{BC64D6E8-0022-42EF-8E69-F3DD1D96A6D3}" destId="{210DD1C1-5531-4B63-826D-95C3C44D8521}" srcOrd="2" destOrd="0" presId="urn:microsoft.com/office/officeart/2005/8/layout/vList5"/>
    <dgm:cxn modelId="{2DBDD94F-7D30-4C82-BC89-9E79806FBED3}" type="presParOf" srcId="{210DD1C1-5531-4B63-826D-95C3C44D8521}" destId="{7F96CD47-BBD9-46F0-B7D0-DC6BDE82966E}" srcOrd="0" destOrd="0" presId="urn:microsoft.com/office/officeart/2005/8/layout/vList5"/>
    <dgm:cxn modelId="{88E03DAD-B075-46BE-AB6B-1EC8DA30152F}" type="presParOf" srcId="{210DD1C1-5531-4B63-826D-95C3C44D8521}" destId="{3CAD17FC-41FD-4DB3-A3E2-E0431752FC0F}" srcOrd="1" destOrd="0" presId="urn:microsoft.com/office/officeart/2005/8/layout/vList5"/>
  </dgm:cxnLst>
  <dgm:bg/>
  <dgm:whole/>
</dgm:dataModel>
</file>

<file path=ppt/diagrams/data19.xml><?xml version="1.0" encoding="utf-8"?>
<dgm:dataModel xmlns:dgm="http://schemas.openxmlformats.org/drawingml/2006/diagram" xmlns:a="http://schemas.openxmlformats.org/drawingml/2006/main">
  <dgm:ptLst>
    <dgm:pt modelId="{7C828797-71FF-4151-BD27-EC10AB209F4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4B208923-26F4-4CDF-8EBE-7E4C1FE62508}">
      <dgm:prSet phldrT="[Texto]"/>
      <dgm:spPr/>
      <dgm:t>
        <a:bodyPr/>
        <a:lstStyle/>
        <a:p>
          <a:r>
            <a:rPr lang="es-EC" dirty="0" smtClean="0"/>
            <a:t>Integración</a:t>
          </a:r>
          <a:endParaRPr lang="es-EC" dirty="0"/>
        </a:p>
      </dgm:t>
    </dgm:pt>
    <dgm:pt modelId="{A85DE194-5FCD-4B0D-88DC-8C144716A7EE}" type="parTrans" cxnId="{DB8B7344-6167-4B56-8BB4-B0B9AF8AB049}">
      <dgm:prSet/>
      <dgm:spPr/>
      <dgm:t>
        <a:bodyPr/>
        <a:lstStyle/>
        <a:p>
          <a:endParaRPr lang="es-EC"/>
        </a:p>
      </dgm:t>
    </dgm:pt>
    <dgm:pt modelId="{068A1F90-14E3-4DB0-93D1-41A91562D438}" type="sibTrans" cxnId="{DB8B7344-6167-4B56-8BB4-B0B9AF8AB049}">
      <dgm:prSet/>
      <dgm:spPr/>
      <dgm:t>
        <a:bodyPr/>
        <a:lstStyle/>
        <a:p>
          <a:endParaRPr lang="es-EC"/>
        </a:p>
      </dgm:t>
    </dgm:pt>
    <dgm:pt modelId="{EE5302B6-102E-4FF4-B9D9-2DAC2062FFB2}">
      <dgm:prSet phldrT="[Texto]"/>
      <dgm:spPr/>
      <dgm:t>
        <a:bodyPr/>
        <a:lstStyle/>
        <a:p>
          <a:r>
            <a:rPr lang="es-EC" dirty="0" smtClean="0"/>
            <a:t>Los objetos y las relaciones son unificadas e interiorizadas en su sistema mental de conocimientos, adquiriendo una visión general.</a:t>
          </a:r>
          <a:endParaRPr lang="es-EC" dirty="0"/>
        </a:p>
      </dgm:t>
    </dgm:pt>
    <dgm:pt modelId="{7A8111ED-7301-4C8A-B99F-DEEC317F7F80}" type="parTrans" cxnId="{345DC4FA-FBEA-455F-90CF-928955067606}">
      <dgm:prSet/>
      <dgm:spPr/>
      <dgm:t>
        <a:bodyPr/>
        <a:lstStyle/>
        <a:p>
          <a:endParaRPr lang="es-EC"/>
        </a:p>
      </dgm:t>
    </dgm:pt>
    <dgm:pt modelId="{24CC83BB-9942-493C-9BBC-426441CBB047}" type="sibTrans" cxnId="{345DC4FA-FBEA-455F-90CF-928955067606}">
      <dgm:prSet/>
      <dgm:spPr/>
      <dgm:t>
        <a:bodyPr/>
        <a:lstStyle/>
        <a:p>
          <a:endParaRPr lang="es-EC"/>
        </a:p>
      </dgm:t>
    </dgm:pt>
    <dgm:pt modelId="{BC64D6E8-0022-42EF-8E69-F3DD1D96A6D3}" type="pres">
      <dgm:prSet presAssocID="{7C828797-71FF-4151-BD27-EC10AB209F4D}" presName="Name0" presStyleCnt="0">
        <dgm:presLayoutVars>
          <dgm:dir/>
          <dgm:animLvl val="lvl"/>
          <dgm:resizeHandles val="exact"/>
        </dgm:presLayoutVars>
      </dgm:prSet>
      <dgm:spPr/>
      <dgm:t>
        <a:bodyPr/>
        <a:lstStyle/>
        <a:p>
          <a:endParaRPr lang="es-EC"/>
        </a:p>
      </dgm:t>
    </dgm:pt>
    <dgm:pt modelId="{C54E8939-0D8D-4D63-A1A0-AC2F25F18DB7}" type="pres">
      <dgm:prSet presAssocID="{4B208923-26F4-4CDF-8EBE-7E4C1FE62508}" presName="linNode" presStyleCnt="0"/>
      <dgm:spPr/>
    </dgm:pt>
    <dgm:pt modelId="{B6126CEB-9A3E-4167-A223-A27A725713B1}" type="pres">
      <dgm:prSet presAssocID="{4B208923-26F4-4CDF-8EBE-7E4C1FE62508}" presName="parentText" presStyleLbl="node1" presStyleIdx="0" presStyleCnt="1" custScaleX="92519" custScaleY="86207">
        <dgm:presLayoutVars>
          <dgm:chMax val="1"/>
          <dgm:bulletEnabled val="1"/>
        </dgm:presLayoutVars>
      </dgm:prSet>
      <dgm:spPr/>
      <dgm:t>
        <a:bodyPr/>
        <a:lstStyle/>
        <a:p>
          <a:endParaRPr lang="es-EC"/>
        </a:p>
      </dgm:t>
    </dgm:pt>
    <dgm:pt modelId="{45AAB034-B982-4E19-BD29-EF7659EBA442}" type="pres">
      <dgm:prSet presAssocID="{4B208923-26F4-4CDF-8EBE-7E4C1FE62508}" presName="descendantText" presStyleLbl="alignAccFollowNode1" presStyleIdx="0" presStyleCnt="1">
        <dgm:presLayoutVars>
          <dgm:bulletEnabled val="1"/>
        </dgm:presLayoutVars>
      </dgm:prSet>
      <dgm:spPr/>
      <dgm:t>
        <a:bodyPr/>
        <a:lstStyle/>
        <a:p>
          <a:endParaRPr lang="es-EC"/>
        </a:p>
      </dgm:t>
    </dgm:pt>
  </dgm:ptLst>
  <dgm:cxnLst>
    <dgm:cxn modelId="{36602B23-DD08-41B8-9540-B1F1A8FA88E1}" type="presOf" srcId="{4B208923-26F4-4CDF-8EBE-7E4C1FE62508}" destId="{B6126CEB-9A3E-4167-A223-A27A725713B1}" srcOrd="0" destOrd="0" presId="urn:microsoft.com/office/officeart/2005/8/layout/vList5"/>
    <dgm:cxn modelId="{9B63BF85-FA60-41CA-9A01-023092A75F67}" type="presOf" srcId="{7C828797-71FF-4151-BD27-EC10AB209F4D}" destId="{BC64D6E8-0022-42EF-8E69-F3DD1D96A6D3}" srcOrd="0" destOrd="0" presId="urn:microsoft.com/office/officeart/2005/8/layout/vList5"/>
    <dgm:cxn modelId="{DB8B7344-6167-4B56-8BB4-B0B9AF8AB049}" srcId="{7C828797-71FF-4151-BD27-EC10AB209F4D}" destId="{4B208923-26F4-4CDF-8EBE-7E4C1FE62508}" srcOrd="0" destOrd="0" parTransId="{A85DE194-5FCD-4B0D-88DC-8C144716A7EE}" sibTransId="{068A1F90-14E3-4DB0-93D1-41A91562D438}"/>
    <dgm:cxn modelId="{821B5987-978B-4BE2-8451-25B147A494B1}" type="presOf" srcId="{EE5302B6-102E-4FF4-B9D9-2DAC2062FFB2}" destId="{45AAB034-B982-4E19-BD29-EF7659EBA442}" srcOrd="0" destOrd="0" presId="urn:microsoft.com/office/officeart/2005/8/layout/vList5"/>
    <dgm:cxn modelId="{345DC4FA-FBEA-455F-90CF-928955067606}" srcId="{4B208923-26F4-4CDF-8EBE-7E4C1FE62508}" destId="{EE5302B6-102E-4FF4-B9D9-2DAC2062FFB2}" srcOrd="0" destOrd="0" parTransId="{7A8111ED-7301-4C8A-B99F-DEEC317F7F80}" sibTransId="{24CC83BB-9942-493C-9BBC-426441CBB047}"/>
    <dgm:cxn modelId="{5AD1BF81-615C-4874-AC52-1247A45FC20C}" type="presParOf" srcId="{BC64D6E8-0022-42EF-8E69-F3DD1D96A6D3}" destId="{C54E8939-0D8D-4D63-A1A0-AC2F25F18DB7}" srcOrd="0" destOrd="0" presId="urn:microsoft.com/office/officeart/2005/8/layout/vList5"/>
    <dgm:cxn modelId="{68A4CB7C-111A-4AF0-8572-79AD22E4F6D1}" type="presParOf" srcId="{C54E8939-0D8D-4D63-A1A0-AC2F25F18DB7}" destId="{B6126CEB-9A3E-4167-A223-A27A725713B1}" srcOrd="0" destOrd="0" presId="urn:microsoft.com/office/officeart/2005/8/layout/vList5"/>
    <dgm:cxn modelId="{FB55348D-28F0-438F-A1B7-882A200341FB}" type="presParOf" srcId="{C54E8939-0D8D-4D63-A1A0-AC2F25F18DB7}" destId="{45AAB034-B982-4E19-BD29-EF7659EBA442}"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80EB8D5E-7B7F-460A-8EEC-8DBBCB26E591}"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s-EC"/>
        </a:p>
      </dgm:t>
    </dgm:pt>
    <dgm:pt modelId="{62830C84-2AEB-40CC-9991-365E55903685}">
      <dgm:prSet phldrT="[Texto]"/>
      <dgm:spPr/>
      <dgm:t>
        <a:bodyPr/>
        <a:lstStyle/>
        <a:p>
          <a:r>
            <a:rPr lang="es-EC" dirty="0" smtClean="0"/>
            <a:t>FACTIBILIDAD</a:t>
          </a:r>
          <a:endParaRPr lang="es-EC" dirty="0"/>
        </a:p>
      </dgm:t>
    </dgm:pt>
    <dgm:pt modelId="{C929F80A-CE0F-43A4-BF8B-E9CB887CA323}" type="parTrans" cxnId="{75FFAEB9-1952-42E2-9A69-1A22FD331CE7}">
      <dgm:prSet/>
      <dgm:spPr/>
      <dgm:t>
        <a:bodyPr/>
        <a:lstStyle/>
        <a:p>
          <a:endParaRPr lang="es-EC"/>
        </a:p>
      </dgm:t>
    </dgm:pt>
    <dgm:pt modelId="{7A3B66C3-070A-4322-BF0E-493D75A27906}" type="sibTrans" cxnId="{75FFAEB9-1952-42E2-9A69-1A22FD331CE7}">
      <dgm:prSet/>
      <dgm:spPr/>
      <dgm:t>
        <a:bodyPr/>
        <a:lstStyle/>
        <a:p>
          <a:endParaRPr lang="es-EC"/>
        </a:p>
      </dgm:t>
    </dgm:pt>
    <dgm:pt modelId="{FE7FAB2B-32BB-4D66-8354-FBE6ED36F91E}">
      <dgm:prSet phldrT="[Texto]" custT="1"/>
      <dgm:spPr/>
      <dgm:t>
        <a:bodyPr/>
        <a:lstStyle/>
        <a:p>
          <a:pPr algn="just"/>
          <a:r>
            <a:rPr lang="es-ES" sz="1800" dirty="0" smtClean="0"/>
            <a:t>Se contó con el apoyo de la Institución en donde se realizó la investigación de campo.</a:t>
          </a:r>
          <a:endParaRPr lang="es-EC" sz="1800" dirty="0"/>
        </a:p>
      </dgm:t>
    </dgm:pt>
    <dgm:pt modelId="{643B8010-A161-4128-AB4C-3363BAD4FD16}" type="parTrans" cxnId="{203E6C7B-CF05-4D14-BD03-E59FB1166250}">
      <dgm:prSet/>
      <dgm:spPr/>
      <dgm:t>
        <a:bodyPr/>
        <a:lstStyle/>
        <a:p>
          <a:endParaRPr lang="es-EC"/>
        </a:p>
      </dgm:t>
    </dgm:pt>
    <dgm:pt modelId="{88B9CAEB-A9F6-4FE7-B54E-AEF10040AC43}" type="sibTrans" cxnId="{203E6C7B-CF05-4D14-BD03-E59FB1166250}">
      <dgm:prSet/>
      <dgm:spPr/>
      <dgm:t>
        <a:bodyPr/>
        <a:lstStyle/>
        <a:p>
          <a:endParaRPr lang="es-EC"/>
        </a:p>
      </dgm:t>
    </dgm:pt>
    <dgm:pt modelId="{2F53918E-D95C-4F56-8EDA-E85DAAED3AAB}">
      <dgm:prSet phldrT="[Texto]"/>
      <dgm:spPr/>
      <dgm:t>
        <a:bodyPr/>
        <a:lstStyle/>
        <a:p>
          <a:r>
            <a:rPr lang="es-EC" dirty="0" smtClean="0"/>
            <a:t>RELEVANCIA SOCIO-EDUCATIVA</a:t>
          </a:r>
          <a:endParaRPr lang="es-EC" dirty="0"/>
        </a:p>
      </dgm:t>
    </dgm:pt>
    <dgm:pt modelId="{B23A09FD-A809-458D-B594-1934702B0DF0}" type="parTrans" cxnId="{BDA5004B-239B-4334-A395-ACAD98107787}">
      <dgm:prSet/>
      <dgm:spPr/>
      <dgm:t>
        <a:bodyPr/>
        <a:lstStyle/>
        <a:p>
          <a:endParaRPr lang="es-EC"/>
        </a:p>
      </dgm:t>
    </dgm:pt>
    <dgm:pt modelId="{5509E489-2085-47E9-BE19-C7715042DC5C}" type="sibTrans" cxnId="{BDA5004B-239B-4334-A395-ACAD98107787}">
      <dgm:prSet/>
      <dgm:spPr/>
      <dgm:t>
        <a:bodyPr/>
        <a:lstStyle/>
        <a:p>
          <a:endParaRPr lang="es-EC"/>
        </a:p>
      </dgm:t>
    </dgm:pt>
    <dgm:pt modelId="{3DADA4A9-5892-457C-A51D-8885244F622B}">
      <dgm:prSet phldrT="[Texto]" custT="1"/>
      <dgm:spPr/>
      <dgm:t>
        <a:bodyPr/>
        <a:lstStyle/>
        <a:p>
          <a:pPr algn="just"/>
          <a:r>
            <a:rPr lang="es-ES" sz="1600" dirty="0" smtClean="0"/>
            <a:t>Se espera  que los estudiantes mejoren su aprendizaje en el área de la Geometría.</a:t>
          </a:r>
          <a:endParaRPr lang="es-EC" sz="1600" dirty="0"/>
        </a:p>
      </dgm:t>
    </dgm:pt>
    <dgm:pt modelId="{4988EA68-126C-496F-A848-F7C1B04E57D1}" type="parTrans" cxnId="{0F66B476-3D57-4177-AED4-0982C28D6F2D}">
      <dgm:prSet/>
      <dgm:spPr/>
      <dgm:t>
        <a:bodyPr/>
        <a:lstStyle/>
        <a:p>
          <a:endParaRPr lang="es-EC"/>
        </a:p>
      </dgm:t>
    </dgm:pt>
    <dgm:pt modelId="{F0D00814-A190-4710-B3C2-85940999A27E}" type="sibTrans" cxnId="{0F66B476-3D57-4177-AED4-0982C28D6F2D}">
      <dgm:prSet/>
      <dgm:spPr/>
      <dgm:t>
        <a:bodyPr/>
        <a:lstStyle/>
        <a:p>
          <a:endParaRPr lang="es-EC"/>
        </a:p>
      </dgm:t>
    </dgm:pt>
    <dgm:pt modelId="{015FE202-6C55-486C-8C69-8FB3EDDA328C}">
      <dgm:prSet phldrT="[Texto]"/>
      <dgm:spPr/>
      <dgm:t>
        <a:bodyPr/>
        <a:lstStyle/>
        <a:p>
          <a:r>
            <a:rPr lang="es-EC" dirty="0" smtClean="0"/>
            <a:t>INSTITUCIONAL</a:t>
          </a:r>
          <a:endParaRPr lang="es-EC" dirty="0"/>
        </a:p>
      </dgm:t>
    </dgm:pt>
    <dgm:pt modelId="{270DAB53-D869-4B99-B249-0895ED13EDD2}" type="parTrans" cxnId="{1B390BCB-662B-40E6-B853-CBC65CF7EC3E}">
      <dgm:prSet/>
      <dgm:spPr/>
      <dgm:t>
        <a:bodyPr/>
        <a:lstStyle/>
        <a:p>
          <a:endParaRPr lang="es-EC"/>
        </a:p>
      </dgm:t>
    </dgm:pt>
    <dgm:pt modelId="{5ABD805A-D106-4313-A681-8A091644C99F}" type="sibTrans" cxnId="{1B390BCB-662B-40E6-B853-CBC65CF7EC3E}">
      <dgm:prSet/>
      <dgm:spPr/>
      <dgm:t>
        <a:bodyPr/>
        <a:lstStyle/>
        <a:p>
          <a:endParaRPr lang="es-EC"/>
        </a:p>
      </dgm:t>
    </dgm:pt>
    <dgm:pt modelId="{FE18A1B7-2863-47C4-B09A-C47818925D5C}">
      <dgm:prSet phldrT="[Texto]" custT="1"/>
      <dgm:spPr/>
      <dgm:t>
        <a:bodyPr/>
        <a:lstStyle/>
        <a:p>
          <a:pPr algn="just"/>
          <a:r>
            <a:rPr lang="es-ES" sz="1800" dirty="0" smtClean="0"/>
            <a:t>Constituye una alternativa para mejorar la calidad de educación en el Colegio Católico José </a:t>
          </a:r>
          <a:r>
            <a:rPr lang="es-ES" sz="1800" dirty="0" err="1" smtClean="0"/>
            <a:t>Engling</a:t>
          </a:r>
          <a:r>
            <a:rPr lang="es-ES" sz="1800" dirty="0" smtClean="0"/>
            <a:t>.</a:t>
          </a:r>
          <a:endParaRPr lang="es-EC" sz="1800" dirty="0"/>
        </a:p>
      </dgm:t>
    </dgm:pt>
    <dgm:pt modelId="{90AE3A63-5583-4C3B-B8B2-7886610C933A}" type="parTrans" cxnId="{4A80D974-87F3-40E7-9214-48D3680F5DA2}">
      <dgm:prSet/>
      <dgm:spPr/>
      <dgm:t>
        <a:bodyPr/>
        <a:lstStyle/>
        <a:p>
          <a:endParaRPr lang="es-EC"/>
        </a:p>
      </dgm:t>
    </dgm:pt>
    <dgm:pt modelId="{3AC1AED5-BB94-4187-8D0E-A771562F92A6}" type="sibTrans" cxnId="{4A80D974-87F3-40E7-9214-48D3680F5DA2}">
      <dgm:prSet/>
      <dgm:spPr/>
      <dgm:t>
        <a:bodyPr/>
        <a:lstStyle/>
        <a:p>
          <a:endParaRPr lang="es-EC"/>
        </a:p>
      </dgm:t>
    </dgm:pt>
    <dgm:pt modelId="{E7E705E8-4930-4D7B-A656-B5929182F932}">
      <dgm:prSet phldrT="[Texto]"/>
      <dgm:spPr/>
      <dgm:t>
        <a:bodyPr/>
        <a:lstStyle/>
        <a:p>
          <a:r>
            <a:rPr lang="es-EC" dirty="0" smtClean="0"/>
            <a:t>VIABILIDAD</a:t>
          </a:r>
          <a:endParaRPr lang="es-EC" dirty="0"/>
        </a:p>
      </dgm:t>
    </dgm:pt>
    <dgm:pt modelId="{58CBA57C-DB4B-453D-9D7F-E77D769DC8F4}" type="parTrans" cxnId="{D97E4E9F-948B-4198-9C18-B8547B505CEA}">
      <dgm:prSet/>
      <dgm:spPr/>
      <dgm:t>
        <a:bodyPr/>
        <a:lstStyle/>
        <a:p>
          <a:endParaRPr lang="es-EC"/>
        </a:p>
      </dgm:t>
    </dgm:pt>
    <dgm:pt modelId="{0215F836-D53D-4525-8E74-725030579898}" type="sibTrans" cxnId="{D97E4E9F-948B-4198-9C18-B8547B505CEA}">
      <dgm:prSet/>
      <dgm:spPr/>
      <dgm:t>
        <a:bodyPr/>
        <a:lstStyle/>
        <a:p>
          <a:endParaRPr lang="es-EC"/>
        </a:p>
      </dgm:t>
    </dgm:pt>
    <dgm:pt modelId="{2120546D-A4A4-4F6C-89FF-4799648ACD51}">
      <dgm:prSet phldrT="[Texto]" custT="1"/>
      <dgm:spPr/>
      <dgm:t>
        <a:bodyPr/>
        <a:lstStyle/>
        <a:p>
          <a:pPr algn="just"/>
          <a:r>
            <a:rPr lang="es-ES" sz="1600" dirty="0" smtClean="0"/>
            <a:t>El personal docente se beneficiará al contar con nuevas herramientas didácticas.</a:t>
          </a:r>
          <a:endParaRPr lang="es-EC" sz="1600" dirty="0"/>
        </a:p>
      </dgm:t>
    </dgm:pt>
    <dgm:pt modelId="{13177BD9-F94F-4C00-9529-9007B068062D}" type="parTrans" cxnId="{FFBD6ECC-52D0-4C2F-9240-D25973CA970E}">
      <dgm:prSet/>
      <dgm:spPr/>
      <dgm:t>
        <a:bodyPr/>
        <a:lstStyle/>
        <a:p>
          <a:endParaRPr lang="es-EC"/>
        </a:p>
      </dgm:t>
    </dgm:pt>
    <dgm:pt modelId="{44558D37-9887-45CE-B4E4-651E22CB071F}" type="sibTrans" cxnId="{FFBD6ECC-52D0-4C2F-9240-D25973CA970E}">
      <dgm:prSet/>
      <dgm:spPr/>
      <dgm:t>
        <a:bodyPr/>
        <a:lstStyle/>
        <a:p>
          <a:endParaRPr lang="es-EC"/>
        </a:p>
      </dgm:t>
    </dgm:pt>
    <dgm:pt modelId="{2C2E19BD-89F2-4AA6-BA05-5F7FA8622E4A}">
      <dgm:prSet custT="1"/>
      <dgm:spPr/>
      <dgm:t>
        <a:bodyPr/>
        <a:lstStyle/>
        <a:p>
          <a:pPr algn="just"/>
          <a:r>
            <a:rPr lang="es-ES" sz="1800" dirty="0" smtClean="0"/>
            <a:t>Fue posible conseguir la información requerida para el efecto.</a:t>
          </a:r>
          <a:endParaRPr lang="es-EC" sz="1800" dirty="0"/>
        </a:p>
      </dgm:t>
    </dgm:pt>
    <dgm:pt modelId="{8685EA9A-D51B-4174-9163-43DE35ED2B23}" type="parTrans" cxnId="{4A42F70F-82A6-4FFC-A38E-B42F4D2E6DF6}">
      <dgm:prSet/>
      <dgm:spPr/>
      <dgm:t>
        <a:bodyPr/>
        <a:lstStyle/>
        <a:p>
          <a:endParaRPr lang="es-EC"/>
        </a:p>
      </dgm:t>
    </dgm:pt>
    <dgm:pt modelId="{20CDDD41-3327-4202-A30E-AB3CECF0EC63}" type="sibTrans" cxnId="{4A42F70F-82A6-4FFC-A38E-B42F4D2E6DF6}">
      <dgm:prSet/>
      <dgm:spPr/>
      <dgm:t>
        <a:bodyPr/>
        <a:lstStyle/>
        <a:p>
          <a:endParaRPr lang="es-EC"/>
        </a:p>
      </dgm:t>
    </dgm:pt>
    <dgm:pt modelId="{B94DEEB9-D8B6-4248-9C4B-3D1D17818381}">
      <dgm:prSet phldrT="[Texto]"/>
      <dgm:spPr/>
      <dgm:t>
        <a:bodyPr/>
        <a:lstStyle/>
        <a:p>
          <a:r>
            <a:rPr lang="es-EC" dirty="0" smtClean="0"/>
            <a:t>RECURSOS</a:t>
          </a:r>
          <a:endParaRPr lang="es-EC" dirty="0"/>
        </a:p>
      </dgm:t>
    </dgm:pt>
    <dgm:pt modelId="{0C41DC5C-4830-469B-8C8E-7A13B5F212F6}" type="parTrans" cxnId="{2BBD7993-B159-4F7E-8A9D-7C1BC5452C71}">
      <dgm:prSet/>
      <dgm:spPr/>
      <dgm:t>
        <a:bodyPr/>
        <a:lstStyle/>
        <a:p>
          <a:endParaRPr lang="es-EC"/>
        </a:p>
      </dgm:t>
    </dgm:pt>
    <dgm:pt modelId="{9EED6045-0C0D-4217-8405-E8B25158395D}" type="sibTrans" cxnId="{2BBD7993-B159-4F7E-8A9D-7C1BC5452C71}">
      <dgm:prSet/>
      <dgm:spPr/>
      <dgm:t>
        <a:bodyPr/>
        <a:lstStyle/>
        <a:p>
          <a:endParaRPr lang="es-EC"/>
        </a:p>
      </dgm:t>
    </dgm:pt>
    <dgm:pt modelId="{478AA82A-6130-4D8F-AEA5-EA73652317B2}">
      <dgm:prSet phldrT="[Texto]" custT="1"/>
      <dgm:spPr/>
      <dgm:t>
        <a:bodyPr/>
        <a:lstStyle/>
        <a:p>
          <a:pPr algn="just"/>
          <a:r>
            <a:rPr lang="es-EC" sz="1800" dirty="0" smtClean="0"/>
            <a:t>Se contó con los recursos económicos y didácticos necesarios.</a:t>
          </a:r>
          <a:endParaRPr lang="es-EC" sz="1800" dirty="0"/>
        </a:p>
      </dgm:t>
    </dgm:pt>
    <dgm:pt modelId="{1B7908D9-6CB2-4119-9660-3D15E3AE4C16}" type="parTrans" cxnId="{A5F64685-16FF-42D1-85A1-B9D42AFC2442}">
      <dgm:prSet/>
      <dgm:spPr/>
      <dgm:t>
        <a:bodyPr/>
        <a:lstStyle/>
        <a:p>
          <a:endParaRPr lang="es-EC"/>
        </a:p>
      </dgm:t>
    </dgm:pt>
    <dgm:pt modelId="{47B0FB5B-254F-4AEB-B82B-075C52AD1461}" type="sibTrans" cxnId="{A5F64685-16FF-42D1-85A1-B9D42AFC2442}">
      <dgm:prSet/>
      <dgm:spPr/>
      <dgm:t>
        <a:bodyPr/>
        <a:lstStyle/>
        <a:p>
          <a:endParaRPr lang="es-EC"/>
        </a:p>
      </dgm:t>
    </dgm:pt>
    <dgm:pt modelId="{06266925-ABA6-4C6E-AA98-48A1D03CE503}" type="pres">
      <dgm:prSet presAssocID="{80EB8D5E-7B7F-460A-8EEC-8DBBCB26E591}" presName="Name0" presStyleCnt="0">
        <dgm:presLayoutVars>
          <dgm:dir/>
          <dgm:animLvl val="lvl"/>
          <dgm:resizeHandles val="exact"/>
        </dgm:presLayoutVars>
      </dgm:prSet>
      <dgm:spPr/>
      <dgm:t>
        <a:bodyPr/>
        <a:lstStyle/>
        <a:p>
          <a:endParaRPr lang="es-EC"/>
        </a:p>
      </dgm:t>
    </dgm:pt>
    <dgm:pt modelId="{4BFA7896-7640-432D-B4E7-D461F0242395}" type="pres">
      <dgm:prSet presAssocID="{62830C84-2AEB-40CC-9991-365E55903685}" presName="linNode" presStyleCnt="0"/>
      <dgm:spPr/>
    </dgm:pt>
    <dgm:pt modelId="{6F3E431C-A56E-4219-8307-449E392B528F}" type="pres">
      <dgm:prSet presAssocID="{62830C84-2AEB-40CC-9991-365E55903685}" presName="parentText" presStyleLbl="node1" presStyleIdx="0" presStyleCnt="5">
        <dgm:presLayoutVars>
          <dgm:chMax val="1"/>
          <dgm:bulletEnabled val="1"/>
        </dgm:presLayoutVars>
      </dgm:prSet>
      <dgm:spPr/>
      <dgm:t>
        <a:bodyPr/>
        <a:lstStyle/>
        <a:p>
          <a:endParaRPr lang="es-EC"/>
        </a:p>
      </dgm:t>
    </dgm:pt>
    <dgm:pt modelId="{267B78DE-E24B-49C6-914E-26AAC8324C6E}" type="pres">
      <dgm:prSet presAssocID="{62830C84-2AEB-40CC-9991-365E55903685}" presName="descendantText" presStyleLbl="alignAccFollowNode1" presStyleIdx="0" presStyleCnt="5">
        <dgm:presLayoutVars>
          <dgm:bulletEnabled val="1"/>
        </dgm:presLayoutVars>
      </dgm:prSet>
      <dgm:spPr/>
      <dgm:t>
        <a:bodyPr/>
        <a:lstStyle/>
        <a:p>
          <a:endParaRPr lang="es-EC"/>
        </a:p>
      </dgm:t>
    </dgm:pt>
    <dgm:pt modelId="{6F6F7FF7-1219-44F5-B1C5-A483A9150158}" type="pres">
      <dgm:prSet presAssocID="{7A3B66C3-070A-4322-BF0E-493D75A27906}" presName="sp" presStyleCnt="0"/>
      <dgm:spPr/>
    </dgm:pt>
    <dgm:pt modelId="{EA12198A-4085-4F8B-ABC2-C7D7D05093C9}" type="pres">
      <dgm:prSet presAssocID="{2F53918E-D95C-4F56-8EDA-E85DAAED3AAB}" presName="linNode" presStyleCnt="0"/>
      <dgm:spPr/>
    </dgm:pt>
    <dgm:pt modelId="{7863189F-BF51-4AE1-B423-323EB35777BB}" type="pres">
      <dgm:prSet presAssocID="{2F53918E-D95C-4F56-8EDA-E85DAAED3AAB}" presName="parentText" presStyleLbl="node1" presStyleIdx="1" presStyleCnt="5">
        <dgm:presLayoutVars>
          <dgm:chMax val="1"/>
          <dgm:bulletEnabled val="1"/>
        </dgm:presLayoutVars>
      </dgm:prSet>
      <dgm:spPr/>
      <dgm:t>
        <a:bodyPr/>
        <a:lstStyle/>
        <a:p>
          <a:endParaRPr lang="es-EC"/>
        </a:p>
      </dgm:t>
    </dgm:pt>
    <dgm:pt modelId="{09A7CC75-DCCF-4A77-8C27-77B4778B0350}" type="pres">
      <dgm:prSet presAssocID="{2F53918E-D95C-4F56-8EDA-E85DAAED3AAB}" presName="descendantText" presStyleLbl="alignAccFollowNode1" presStyleIdx="1" presStyleCnt="5">
        <dgm:presLayoutVars>
          <dgm:bulletEnabled val="1"/>
        </dgm:presLayoutVars>
      </dgm:prSet>
      <dgm:spPr/>
      <dgm:t>
        <a:bodyPr/>
        <a:lstStyle/>
        <a:p>
          <a:endParaRPr lang="es-EC"/>
        </a:p>
      </dgm:t>
    </dgm:pt>
    <dgm:pt modelId="{34A5C7D8-E4F3-40C4-B54C-01FD69837F7A}" type="pres">
      <dgm:prSet presAssocID="{5509E489-2085-47E9-BE19-C7715042DC5C}" presName="sp" presStyleCnt="0"/>
      <dgm:spPr/>
    </dgm:pt>
    <dgm:pt modelId="{76A410B0-9A02-4B8A-AD6D-18EEAAD1B7E9}" type="pres">
      <dgm:prSet presAssocID="{E7E705E8-4930-4D7B-A656-B5929182F932}" presName="linNode" presStyleCnt="0"/>
      <dgm:spPr/>
    </dgm:pt>
    <dgm:pt modelId="{3E0958BC-03AB-4D64-A796-3E5B38EFFACF}" type="pres">
      <dgm:prSet presAssocID="{E7E705E8-4930-4D7B-A656-B5929182F932}" presName="parentText" presStyleLbl="node1" presStyleIdx="2" presStyleCnt="5">
        <dgm:presLayoutVars>
          <dgm:chMax val="1"/>
          <dgm:bulletEnabled val="1"/>
        </dgm:presLayoutVars>
      </dgm:prSet>
      <dgm:spPr/>
      <dgm:t>
        <a:bodyPr/>
        <a:lstStyle/>
        <a:p>
          <a:endParaRPr lang="es-EC"/>
        </a:p>
      </dgm:t>
    </dgm:pt>
    <dgm:pt modelId="{44CA950E-7D2F-47CE-8942-CCEFAE69F76E}" type="pres">
      <dgm:prSet presAssocID="{E7E705E8-4930-4D7B-A656-B5929182F932}" presName="descendantText" presStyleLbl="alignAccFollowNode1" presStyleIdx="2" presStyleCnt="5">
        <dgm:presLayoutVars>
          <dgm:bulletEnabled val="1"/>
        </dgm:presLayoutVars>
      </dgm:prSet>
      <dgm:spPr/>
      <dgm:t>
        <a:bodyPr/>
        <a:lstStyle/>
        <a:p>
          <a:endParaRPr lang="es-EC"/>
        </a:p>
      </dgm:t>
    </dgm:pt>
    <dgm:pt modelId="{66D63FFA-B38E-4AFD-9566-49F390BD7995}" type="pres">
      <dgm:prSet presAssocID="{0215F836-D53D-4525-8E74-725030579898}" presName="sp" presStyleCnt="0"/>
      <dgm:spPr/>
    </dgm:pt>
    <dgm:pt modelId="{BBEC6280-A188-4CF3-9EC2-DD8C109B212B}" type="pres">
      <dgm:prSet presAssocID="{015FE202-6C55-486C-8C69-8FB3EDDA328C}" presName="linNode" presStyleCnt="0"/>
      <dgm:spPr/>
    </dgm:pt>
    <dgm:pt modelId="{BB62B25B-9550-48B5-8A25-DD9B31467EF5}" type="pres">
      <dgm:prSet presAssocID="{015FE202-6C55-486C-8C69-8FB3EDDA328C}" presName="parentText" presStyleLbl="node1" presStyleIdx="3" presStyleCnt="5">
        <dgm:presLayoutVars>
          <dgm:chMax val="1"/>
          <dgm:bulletEnabled val="1"/>
        </dgm:presLayoutVars>
      </dgm:prSet>
      <dgm:spPr/>
      <dgm:t>
        <a:bodyPr/>
        <a:lstStyle/>
        <a:p>
          <a:endParaRPr lang="es-EC"/>
        </a:p>
      </dgm:t>
    </dgm:pt>
    <dgm:pt modelId="{BC02D3A5-4F38-4E95-9048-A655897AD7D1}" type="pres">
      <dgm:prSet presAssocID="{015FE202-6C55-486C-8C69-8FB3EDDA328C}" presName="descendantText" presStyleLbl="alignAccFollowNode1" presStyleIdx="3" presStyleCnt="5">
        <dgm:presLayoutVars>
          <dgm:bulletEnabled val="1"/>
        </dgm:presLayoutVars>
      </dgm:prSet>
      <dgm:spPr/>
      <dgm:t>
        <a:bodyPr/>
        <a:lstStyle/>
        <a:p>
          <a:endParaRPr lang="es-EC"/>
        </a:p>
      </dgm:t>
    </dgm:pt>
    <dgm:pt modelId="{28475E7B-4945-4246-A5D0-B12D74FD814F}" type="pres">
      <dgm:prSet presAssocID="{5ABD805A-D106-4313-A681-8A091644C99F}" presName="sp" presStyleCnt="0"/>
      <dgm:spPr/>
    </dgm:pt>
    <dgm:pt modelId="{CB999FB6-393A-42FD-9861-F3EB90028BBE}" type="pres">
      <dgm:prSet presAssocID="{B94DEEB9-D8B6-4248-9C4B-3D1D17818381}" presName="linNode" presStyleCnt="0"/>
      <dgm:spPr/>
    </dgm:pt>
    <dgm:pt modelId="{195AD4F6-CED4-447C-A8F9-F78DEC38A7CA}" type="pres">
      <dgm:prSet presAssocID="{B94DEEB9-D8B6-4248-9C4B-3D1D17818381}" presName="parentText" presStyleLbl="node1" presStyleIdx="4" presStyleCnt="5">
        <dgm:presLayoutVars>
          <dgm:chMax val="1"/>
          <dgm:bulletEnabled val="1"/>
        </dgm:presLayoutVars>
      </dgm:prSet>
      <dgm:spPr/>
      <dgm:t>
        <a:bodyPr/>
        <a:lstStyle/>
        <a:p>
          <a:endParaRPr lang="es-EC"/>
        </a:p>
      </dgm:t>
    </dgm:pt>
    <dgm:pt modelId="{E1D42BFE-5D14-4491-A0C4-AC592896B10A}" type="pres">
      <dgm:prSet presAssocID="{B94DEEB9-D8B6-4248-9C4B-3D1D17818381}" presName="descendantText" presStyleLbl="alignAccFollowNode1" presStyleIdx="4" presStyleCnt="5">
        <dgm:presLayoutVars>
          <dgm:bulletEnabled val="1"/>
        </dgm:presLayoutVars>
      </dgm:prSet>
      <dgm:spPr/>
      <dgm:t>
        <a:bodyPr/>
        <a:lstStyle/>
        <a:p>
          <a:endParaRPr lang="es-EC"/>
        </a:p>
      </dgm:t>
    </dgm:pt>
  </dgm:ptLst>
  <dgm:cxnLst>
    <dgm:cxn modelId="{BDA5004B-239B-4334-A395-ACAD98107787}" srcId="{80EB8D5E-7B7F-460A-8EEC-8DBBCB26E591}" destId="{2F53918E-D95C-4F56-8EDA-E85DAAED3AAB}" srcOrd="1" destOrd="0" parTransId="{B23A09FD-A809-458D-B594-1934702B0DF0}" sibTransId="{5509E489-2085-47E9-BE19-C7715042DC5C}"/>
    <dgm:cxn modelId="{203E6C7B-CF05-4D14-BD03-E59FB1166250}" srcId="{62830C84-2AEB-40CC-9991-365E55903685}" destId="{FE7FAB2B-32BB-4D66-8354-FBE6ED36F91E}" srcOrd="0" destOrd="0" parTransId="{643B8010-A161-4128-AB4C-3363BAD4FD16}" sibTransId="{88B9CAEB-A9F6-4FE7-B54E-AEF10040AC43}"/>
    <dgm:cxn modelId="{BE035E98-400B-45FD-8D79-73B2D276EB53}" type="presOf" srcId="{E7E705E8-4930-4D7B-A656-B5929182F932}" destId="{3E0958BC-03AB-4D64-A796-3E5B38EFFACF}" srcOrd="0" destOrd="0" presId="urn:microsoft.com/office/officeart/2005/8/layout/vList5"/>
    <dgm:cxn modelId="{1B390BCB-662B-40E6-B853-CBC65CF7EC3E}" srcId="{80EB8D5E-7B7F-460A-8EEC-8DBBCB26E591}" destId="{015FE202-6C55-486C-8C69-8FB3EDDA328C}" srcOrd="3" destOrd="0" parTransId="{270DAB53-D869-4B99-B249-0895ED13EDD2}" sibTransId="{5ABD805A-D106-4313-A681-8A091644C99F}"/>
    <dgm:cxn modelId="{02968FEB-E8A6-476B-967F-4B7C49DD053D}" type="presOf" srcId="{2F53918E-D95C-4F56-8EDA-E85DAAED3AAB}" destId="{7863189F-BF51-4AE1-B423-323EB35777BB}" srcOrd="0" destOrd="0" presId="urn:microsoft.com/office/officeart/2005/8/layout/vList5"/>
    <dgm:cxn modelId="{FFBD6ECC-52D0-4C2F-9240-D25973CA970E}" srcId="{2F53918E-D95C-4F56-8EDA-E85DAAED3AAB}" destId="{2120546D-A4A4-4F6C-89FF-4799648ACD51}" srcOrd="1" destOrd="0" parTransId="{13177BD9-F94F-4C00-9529-9007B068062D}" sibTransId="{44558D37-9887-45CE-B4E4-651E22CB071F}"/>
    <dgm:cxn modelId="{F104BC47-43C1-42C0-A9D5-74A2221CC575}" type="presOf" srcId="{015FE202-6C55-486C-8C69-8FB3EDDA328C}" destId="{BB62B25B-9550-48B5-8A25-DD9B31467EF5}" srcOrd="0" destOrd="0" presId="urn:microsoft.com/office/officeart/2005/8/layout/vList5"/>
    <dgm:cxn modelId="{D5FDDC68-D466-4C61-A4F8-A53F12F78253}" type="presOf" srcId="{B94DEEB9-D8B6-4248-9C4B-3D1D17818381}" destId="{195AD4F6-CED4-447C-A8F9-F78DEC38A7CA}" srcOrd="0" destOrd="0" presId="urn:microsoft.com/office/officeart/2005/8/layout/vList5"/>
    <dgm:cxn modelId="{0F66B476-3D57-4177-AED4-0982C28D6F2D}" srcId="{2F53918E-D95C-4F56-8EDA-E85DAAED3AAB}" destId="{3DADA4A9-5892-457C-A51D-8885244F622B}" srcOrd="0" destOrd="0" parTransId="{4988EA68-126C-496F-A848-F7C1B04E57D1}" sibTransId="{F0D00814-A190-4710-B3C2-85940999A27E}"/>
    <dgm:cxn modelId="{4A42F70F-82A6-4FFC-A38E-B42F4D2E6DF6}" srcId="{E7E705E8-4930-4D7B-A656-B5929182F932}" destId="{2C2E19BD-89F2-4AA6-BA05-5F7FA8622E4A}" srcOrd="0" destOrd="0" parTransId="{8685EA9A-D51B-4174-9163-43DE35ED2B23}" sibTransId="{20CDDD41-3327-4202-A30E-AB3CECF0EC63}"/>
    <dgm:cxn modelId="{F0C93E65-3489-4E03-A088-640C02C0067D}" type="presOf" srcId="{478AA82A-6130-4D8F-AEA5-EA73652317B2}" destId="{E1D42BFE-5D14-4491-A0C4-AC592896B10A}" srcOrd="0" destOrd="0" presId="urn:microsoft.com/office/officeart/2005/8/layout/vList5"/>
    <dgm:cxn modelId="{E5AE664D-8123-424D-891F-2CDC8C470DFD}" type="presOf" srcId="{FE7FAB2B-32BB-4D66-8354-FBE6ED36F91E}" destId="{267B78DE-E24B-49C6-914E-26AAC8324C6E}" srcOrd="0" destOrd="0" presId="urn:microsoft.com/office/officeart/2005/8/layout/vList5"/>
    <dgm:cxn modelId="{75FFAEB9-1952-42E2-9A69-1A22FD331CE7}" srcId="{80EB8D5E-7B7F-460A-8EEC-8DBBCB26E591}" destId="{62830C84-2AEB-40CC-9991-365E55903685}" srcOrd="0" destOrd="0" parTransId="{C929F80A-CE0F-43A4-BF8B-E9CB887CA323}" sibTransId="{7A3B66C3-070A-4322-BF0E-493D75A27906}"/>
    <dgm:cxn modelId="{4A7CA5A7-AADD-4D92-8C2E-48B9538168CF}" type="presOf" srcId="{2120546D-A4A4-4F6C-89FF-4799648ACD51}" destId="{09A7CC75-DCCF-4A77-8C27-77B4778B0350}" srcOrd="0" destOrd="1" presId="urn:microsoft.com/office/officeart/2005/8/layout/vList5"/>
    <dgm:cxn modelId="{09C79A0A-8851-4313-AC40-0083ECCC47A0}" type="presOf" srcId="{2C2E19BD-89F2-4AA6-BA05-5F7FA8622E4A}" destId="{44CA950E-7D2F-47CE-8942-CCEFAE69F76E}" srcOrd="0" destOrd="0" presId="urn:microsoft.com/office/officeart/2005/8/layout/vList5"/>
    <dgm:cxn modelId="{B03C5579-B386-4ABD-9403-6997A389CB14}" type="presOf" srcId="{80EB8D5E-7B7F-460A-8EEC-8DBBCB26E591}" destId="{06266925-ABA6-4C6E-AA98-48A1D03CE503}" srcOrd="0" destOrd="0" presId="urn:microsoft.com/office/officeart/2005/8/layout/vList5"/>
    <dgm:cxn modelId="{A5F64685-16FF-42D1-85A1-B9D42AFC2442}" srcId="{B94DEEB9-D8B6-4248-9C4B-3D1D17818381}" destId="{478AA82A-6130-4D8F-AEA5-EA73652317B2}" srcOrd="0" destOrd="0" parTransId="{1B7908D9-6CB2-4119-9660-3D15E3AE4C16}" sibTransId="{47B0FB5B-254F-4AEB-B82B-075C52AD1461}"/>
    <dgm:cxn modelId="{BE41AD78-22D1-4651-8B61-EF331AB746B5}" type="presOf" srcId="{3DADA4A9-5892-457C-A51D-8885244F622B}" destId="{09A7CC75-DCCF-4A77-8C27-77B4778B0350}" srcOrd="0" destOrd="0" presId="urn:microsoft.com/office/officeart/2005/8/layout/vList5"/>
    <dgm:cxn modelId="{4A80D974-87F3-40E7-9214-48D3680F5DA2}" srcId="{015FE202-6C55-486C-8C69-8FB3EDDA328C}" destId="{FE18A1B7-2863-47C4-B09A-C47818925D5C}" srcOrd="0" destOrd="0" parTransId="{90AE3A63-5583-4C3B-B8B2-7886610C933A}" sibTransId="{3AC1AED5-BB94-4187-8D0E-A771562F92A6}"/>
    <dgm:cxn modelId="{2BBD7993-B159-4F7E-8A9D-7C1BC5452C71}" srcId="{80EB8D5E-7B7F-460A-8EEC-8DBBCB26E591}" destId="{B94DEEB9-D8B6-4248-9C4B-3D1D17818381}" srcOrd="4" destOrd="0" parTransId="{0C41DC5C-4830-469B-8C8E-7A13B5F212F6}" sibTransId="{9EED6045-0C0D-4217-8405-E8B25158395D}"/>
    <dgm:cxn modelId="{923B7FF7-2A2B-4EF4-997C-35ECD5E7A619}" type="presOf" srcId="{FE18A1B7-2863-47C4-B09A-C47818925D5C}" destId="{BC02D3A5-4F38-4E95-9048-A655897AD7D1}" srcOrd="0" destOrd="0" presId="urn:microsoft.com/office/officeart/2005/8/layout/vList5"/>
    <dgm:cxn modelId="{D97E4E9F-948B-4198-9C18-B8547B505CEA}" srcId="{80EB8D5E-7B7F-460A-8EEC-8DBBCB26E591}" destId="{E7E705E8-4930-4D7B-A656-B5929182F932}" srcOrd="2" destOrd="0" parTransId="{58CBA57C-DB4B-453D-9D7F-E77D769DC8F4}" sibTransId="{0215F836-D53D-4525-8E74-725030579898}"/>
    <dgm:cxn modelId="{4D32531E-A300-4B70-886A-75EE53F133CD}" type="presOf" srcId="{62830C84-2AEB-40CC-9991-365E55903685}" destId="{6F3E431C-A56E-4219-8307-449E392B528F}" srcOrd="0" destOrd="0" presId="urn:microsoft.com/office/officeart/2005/8/layout/vList5"/>
    <dgm:cxn modelId="{1630C063-5ED3-477D-AF00-A939EF99B55E}" type="presParOf" srcId="{06266925-ABA6-4C6E-AA98-48A1D03CE503}" destId="{4BFA7896-7640-432D-B4E7-D461F0242395}" srcOrd="0" destOrd="0" presId="urn:microsoft.com/office/officeart/2005/8/layout/vList5"/>
    <dgm:cxn modelId="{6606F16F-C782-49EF-8D5B-98DC2C43770F}" type="presParOf" srcId="{4BFA7896-7640-432D-B4E7-D461F0242395}" destId="{6F3E431C-A56E-4219-8307-449E392B528F}" srcOrd="0" destOrd="0" presId="urn:microsoft.com/office/officeart/2005/8/layout/vList5"/>
    <dgm:cxn modelId="{1DCB1E87-A1A1-46A9-B6D6-1B2C3B7FB12F}" type="presParOf" srcId="{4BFA7896-7640-432D-B4E7-D461F0242395}" destId="{267B78DE-E24B-49C6-914E-26AAC8324C6E}" srcOrd="1" destOrd="0" presId="urn:microsoft.com/office/officeart/2005/8/layout/vList5"/>
    <dgm:cxn modelId="{9A070FD3-9908-4ACB-9750-25974CBC6FC6}" type="presParOf" srcId="{06266925-ABA6-4C6E-AA98-48A1D03CE503}" destId="{6F6F7FF7-1219-44F5-B1C5-A483A9150158}" srcOrd="1" destOrd="0" presId="urn:microsoft.com/office/officeart/2005/8/layout/vList5"/>
    <dgm:cxn modelId="{C5B761FC-BDCF-4478-B745-F89FDC78D5D3}" type="presParOf" srcId="{06266925-ABA6-4C6E-AA98-48A1D03CE503}" destId="{EA12198A-4085-4F8B-ABC2-C7D7D05093C9}" srcOrd="2" destOrd="0" presId="urn:microsoft.com/office/officeart/2005/8/layout/vList5"/>
    <dgm:cxn modelId="{92D1CE6C-7CC8-49D1-A817-61323888828A}" type="presParOf" srcId="{EA12198A-4085-4F8B-ABC2-C7D7D05093C9}" destId="{7863189F-BF51-4AE1-B423-323EB35777BB}" srcOrd="0" destOrd="0" presId="urn:microsoft.com/office/officeart/2005/8/layout/vList5"/>
    <dgm:cxn modelId="{9C4AB33D-FA5D-42E5-87B6-2FDF64A8D2F9}" type="presParOf" srcId="{EA12198A-4085-4F8B-ABC2-C7D7D05093C9}" destId="{09A7CC75-DCCF-4A77-8C27-77B4778B0350}" srcOrd="1" destOrd="0" presId="urn:microsoft.com/office/officeart/2005/8/layout/vList5"/>
    <dgm:cxn modelId="{426EB2F3-81DB-4ACF-AB29-8CC3D2AA1B24}" type="presParOf" srcId="{06266925-ABA6-4C6E-AA98-48A1D03CE503}" destId="{34A5C7D8-E4F3-40C4-B54C-01FD69837F7A}" srcOrd="3" destOrd="0" presId="urn:microsoft.com/office/officeart/2005/8/layout/vList5"/>
    <dgm:cxn modelId="{12791885-A1AE-4AA1-AAD9-747F57CDD8D7}" type="presParOf" srcId="{06266925-ABA6-4C6E-AA98-48A1D03CE503}" destId="{76A410B0-9A02-4B8A-AD6D-18EEAAD1B7E9}" srcOrd="4" destOrd="0" presId="urn:microsoft.com/office/officeart/2005/8/layout/vList5"/>
    <dgm:cxn modelId="{37260CDE-8CB4-41B4-830E-18248E92FF6C}" type="presParOf" srcId="{76A410B0-9A02-4B8A-AD6D-18EEAAD1B7E9}" destId="{3E0958BC-03AB-4D64-A796-3E5B38EFFACF}" srcOrd="0" destOrd="0" presId="urn:microsoft.com/office/officeart/2005/8/layout/vList5"/>
    <dgm:cxn modelId="{8815B9BC-89F5-4E0D-B1DE-CAE2D5E1742B}" type="presParOf" srcId="{76A410B0-9A02-4B8A-AD6D-18EEAAD1B7E9}" destId="{44CA950E-7D2F-47CE-8942-CCEFAE69F76E}" srcOrd="1" destOrd="0" presId="urn:microsoft.com/office/officeart/2005/8/layout/vList5"/>
    <dgm:cxn modelId="{4CDDE8D9-A2A1-4D8E-9F43-FCA220E0133E}" type="presParOf" srcId="{06266925-ABA6-4C6E-AA98-48A1D03CE503}" destId="{66D63FFA-B38E-4AFD-9566-49F390BD7995}" srcOrd="5" destOrd="0" presId="urn:microsoft.com/office/officeart/2005/8/layout/vList5"/>
    <dgm:cxn modelId="{BD976BA8-EE73-4858-8B2F-3B5689AA1893}" type="presParOf" srcId="{06266925-ABA6-4C6E-AA98-48A1D03CE503}" destId="{BBEC6280-A188-4CF3-9EC2-DD8C109B212B}" srcOrd="6" destOrd="0" presId="urn:microsoft.com/office/officeart/2005/8/layout/vList5"/>
    <dgm:cxn modelId="{DFC82FE9-1320-4BEE-A295-ACF0CA17AD65}" type="presParOf" srcId="{BBEC6280-A188-4CF3-9EC2-DD8C109B212B}" destId="{BB62B25B-9550-48B5-8A25-DD9B31467EF5}" srcOrd="0" destOrd="0" presId="urn:microsoft.com/office/officeart/2005/8/layout/vList5"/>
    <dgm:cxn modelId="{F17804B6-95DC-4217-919A-E0B01515B881}" type="presParOf" srcId="{BBEC6280-A188-4CF3-9EC2-DD8C109B212B}" destId="{BC02D3A5-4F38-4E95-9048-A655897AD7D1}" srcOrd="1" destOrd="0" presId="urn:microsoft.com/office/officeart/2005/8/layout/vList5"/>
    <dgm:cxn modelId="{22495C63-E32F-4170-8C5E-4FEA61F1903D}" type="presParOf" srcId="{06266925-ABA6-4C6E-AA98-48A1D03CE503}" destId="{28475E7B-4945-4246-A5D0-B12D74FD814F}" srcOrd="7" destOrd="0" presId="urn:microsoft.com/office/officeart/2005/8/layout/vList5"/>
    <dgm:cxn modelId="{136AC62C-100C-4BC6-AEDF-534A9736B8A4}" type="presParOf" srcId="{06266925-ABA6-4C6E-AA98-48A1D03CE503}" destId="{CB999FB6-393A-42FD-9861-F3EB90028BBE}" srcOrd="8" destOrd="0" presId="urn:microsoft.com/office/officeart/2005/8/layout/vList5"/>
    <dgm:cxn modelId="{D0A3017D-1347-4B25-8C62-6EB84BA60317}" type="presParOf" srcId="{CB999FB6-393A-42FD-9861-F3EB90028BBE}" destId="{195AD4F6-CED4-447C-A8F9-F78DEC38A7CA}" srcOrd="0" destOrd="0" presId="urn:microsoft.com/office/officeart/2005/8/layout/vList5"/>
    <dgm:cxn modelId="{ADCA3CE7-46D4-4CEA-BE1E-42F3B3CF1800}" type="presParOf" srcId="{CB999FB6-393A-42FD-9861-F3EB90028BBE}" destId="{E1D42BFE-5D14-4491-A0C4-AC592896B10A}" srcOrd="1"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5C45C321-35AB-4CB6-BDD6-2ECB1D81F55C}"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s-EC"/>
        </a:p>
      </dgm:t>
    </dgm:pt>
    <dgm:pt modelId="{C0A68C58-D2FE-4F2F-BD28-7BC053631DFA}">
      <dgm:prSet phldrT="[Texto]" custT="1"/>
      <dgm:spPr/>
      <dgm:t>
        <a:bodyPr/>
        <a:lstStyle/>
        <a:p>
          <a:r>
            <a:rPr lang="es-EC" sz="2400" b="1" dirty="0" smtClean="0"/>
            <a:t>Tipo de investigación</a:t>
          </a:r>
          <a:endParaRPr lang="es-EC" sz="2400" b="1" dirty="0"/>
        </a:p>
      </dgm:t>
    </dgm:pt>
    <dgm:pt modelId="{83341B9A-3A63-4352-9E9E-3FF76921618A}" type="parTrans" cxnId="{3A580BBD-272C-45D4-B0AE-823BF868A8B1}">
      <dgm:prSet/>
      <dgm:spPr/>
      <dgm:t>
        <a:bodyPr/>
        <a:lstStyle/>
        <a:p>
          <a:endParaRPr lang="es-EC"/>
        </a:p>
      </dgm:t>
    </dgm:pt>
    <dgm:pt modelId="{F10F30AB-1161-47B6-AB98-0A459A88E154}" type="sibTrans" cxnId="{3A580BBD-272C-45D4-B0AE-823BF868A8B1}">
      <dgm:prSet/>
      <dgm:spPr/>
      <dgm:t>
        <a:bodyPr/>
        <a:lstStyle/>
        <a:p>
          <a:endParaRPr lang="es-EC"/>
        </a:p>
      </dgm:t>
    </dgm:pt>
    <dgm:pt modelId="{C9CB90B6-828E-4D5A-BDCF-825C09AE19CE}">
      <dgm:prSet phldrT="[Texto]"/>
      <dgm:spPr/>
      <dgm:t>
        <a:bodyPr/>
        <a:lstStyle/>
        <a:p>
          <a:r>
            <a:rPr lang="es-EC" b="0" dirty="0" err="1" smtClean="0"/>
            <a:t>Cuasiexperimental</a:t>
          </a:r>
          <a:endParaRPr lang="es-EC" b="0" dirty="0"/>
        </a:p>
      </dgm:t>
    </dgm:pt>
    <dgm:pt modelId="{FD6A4D49-BF92-42E7-B24D-B34CEF9EEA64}" type="parTrans" cxnId="{4BCC00B8-21F8-4596-A469-A6840F1401CF}">
      <dgm:prSet/>
      <dgm:spPr/>
      <dgm:t>
        <a:bodyPr/>
        <a:lstStyle/>
        <a:p>
          <a:endParaRPr lang="es-EC"/>
        </a:p>
      </dgm:t>
    </dgm:pt>
    <dgm:pt modelId="{5A1DA0A1-5526-4B57-9E73-C4B37B4B768A}" type="sibTrans" cxnId="{4BCC00B8-21F8-4596-A469-A6840F1401CF}">
      <dgm:prSet/>
      <dgm:spPr/>
      <dgm:t>
        <a:bodyPr/>
        <a:lstStyle/>
        <a:p>
          <a:endParaRPr lang="es-EC"/>
        </a:p>
      </dgm:t>
    </dgm:pt>
    <dgm:pt modelId="{929D5F1D-DC18-446A-AF55-D56AEBE40DC2}">
      <dgm:prSet phldrT="[Texto]" custT="1"/>
      <dgm:spPr/>
      <dgm:t>
        <a:bodyPr/>
        <a:lstStyle/>
        <a:p>
          <a:r>
            <a:rPr lang="es-EC" sz="2400" b="1" dirty="0" smtClean="0"/>
            <a:t>Diseño de investigación</a:t>
          </a:r>
          <a:endParaRPr lang="es-EC" sz="2400" b="1" dirty="0"/>
        </a:p>
      </dgm:t>
    </dgm:pt>
    <dgm:pt modelId="{B93672CF-D940-4CCE-9910-7955AF118A80}" type="parTrans" cxnId="{DFD153CA-93CA-4A08-AED9-E1C8B4C43793}">
      <dgm:prSet/>
      <dgm:spPr/>
      <dgm:t>
        <a:bodyPr/>
        <a:lstStyle/>
        <a:p>
          <a:endParaRPr lang="es-EC"/>
        </a:p>
      </dgm:t>
    </dgm:pt>
    <dgm:pt modelId="{D8EC52D0-E3A0-47AD-A332-290D57052971}" type="sibTrans" cxnId="{DFD153CA-93CA-4A08-AED9-E1C8B4C43793}">
      <dgm:prSet/>
      <dgm:spPr/>
      <dgm:t>
        <a:bodyPr/>
        <a:lstStyle/>
        <a:p>
          <a:endParaRPr lang="es-EC"/>
        </a:p>
      </dgm:t>
    </dgm:pt>
    <dgm:pt modelId="{0357AE04-F301-4D74-AC37-92637E548399}">
      <dgm:prSet phldrT="[Texto]"/>
      <dgm:spPr/>
      <dgm:t>
        <a:bodyPr/>
        <a:lstStyle/>
        <a:p>
          <a:endParaRPr lang="es-EC" dirty="0"/>
        </a:p>
      </dgm:t>
    </dgm:pt>
    <dgm:pt modelId="{FBC7FFE5-2650-4CE5-A238-85A339F5971D}" type="parTrans" cxnId="{CDE7976C-466D-48EF-8228-0B188014020F}">
      <dgm:prSet/>
      <dgm:spPr/>
      <dgm:t>
        <a:bodyPr/>
        <a:lstStyle/>
        <a:p>
          <a:endParaRPr lang="es-EC"/>
        </a:p>
      </dgm:t>
    </dgm:pt>
    <dgm:pt modelId="{32951C9A-C64E-4A72-ACBC-D4AB05F01B84}" type="sibTrans" cxnId="{CDE7976C-466D-48EF-8228-0B188014020F}">
      <dgm:prSet/>
      <dgm:spPr/>
      <dgm:t>
        <a:bodyPr/>
        <a:lstStyle/>
        <a:p>
          <a:endParaRPr lang="es-EC"/>
        </a:p>
      </dgm:t>
    </dgm:pt>
    <dgm:pt modelId="{1E41B96F-0088-4A9C-9B08-7D8975632DFD}">
      <dgm:prSet phldrT="[Texto]"/>
      <dgm:spPr/>
      <dgm:t>
        <a:bodyPr/>
        <a:lstStyle/>
        <a:p>
          <a:endParaRPr lang="es-EC" b="0" dirty="0"/>
        </a:p>
      </dgm:t>
    </dgm:pt>
    <dgm:pt modelId="{B54EF33B-35FD-467D-B77A-D163A9F5D1EA}" type="parTrans" cxnId="{EC5B74D2-E378-4F8D-B8C6-E3E3D156B610}">
      <dgm:prSet/>
      <dgm:spPr/>
      <dgm:t>
        <a:bodyPr/>
        <a:lstStyle/>
        <a:p>
          <a:endParaRPr lang="es-EC"/>
        </a:p>
      </dgm:t>
    </dgm:pt>
    <dgm:pt modelId="{BC7F8756-9C39-4E98-B9FF-9B4B0BF58B49}" type="sibTrans" cxnId="{EC5B74D2-E378-4F8D-B8C6-E3E3D156B610}">
      <dgm:prSet/>
      <dgm:spPr/>
      <dgm:t>
        <a:bodyPr/>
        <a:lstStyle/>
        <a:p>
          <a:endParaRPr lang="es-EC"/>
        </a:p>
      </dgm:t>
    </dgm:pt>
    <dgm:pt modelId="{87803CDA-3BA4-419C-8C18-CEC78B587E0B}">
      <dgm:prSet phldrT="[Texto]"/>
      <dgm:spPr/>
      <dgm:t>
        <a:bodyPr/>
        <a:lstStyle/>
        <a:p>
          <a:r>
            <a:rPr lang="es-EC" b="0" dirty="0" smtClean="0"/>
            <a:t>De dos grupos</a:t>
          </a:r>
          <a:endParaRPr lang="es-EC" b="0" dirty="0"/>
        </a:p>
      </dgm:t>
    </dgm:pt>
    <dgm:pt modelId="{51647B30-E877-4011-8416-C7F9EA65B91E}" type="sibTrans" cxnId="{380A503F-01EA-4D67-A35A-FD22EA11B26F}">
      <dgm:prSet/>
      <dgm:spPr/>
      <dgm:t>
        <a:bodyPr/>
        <a:lstStyle/>
        <a:p>
          <a:endParaRPr lang="es-EC"/>
        </a:p>
      </dgm:t>
    </dgm:pt>
    <dgm:pt modelId="{59E2DF95-1119-4539-B18A-0AB0DAE1589D}" type="parTrans" cxnId="{380A503F-01EA-4D67-A35A-FD22EA11B26F}">
      <dgm:prSet/>
      <dgm:spPr/>
      <dgm:t>
        <a:bodyPr/>
        <a:lstStyle/>
        <a:p>
          <a:endParaRPr lang="es-EC"/>
        </a:p>
      </dgm:t>
    </dgm:pt>
    <dgm:pt modelId="{1EC43150-2217-41BF-8036-7ED527A995D6}" type="pres">
      <dgm:prSet presAssocID="{5C45C321-35AB-4CB6-BDD6-2ECB1D81F55C}" presName="Name0" presStyleCnt="0">
        <dgm:presLayoutVars>
          <dgm:dir/>
          <dgm:animLvl val="lvl"/>
          <dgm:resizeHandles val="exact"/>
        </dgm:presLayoutVars>
      </dgm:prSet>
      <dgm:spPr/>
      <dgm:t>
        <a:bodyPr/>
        <a:lstStyle/>
        <a:p>
          <a:endParaRPr lang="es-EC"/>
        </a:p>
      </dgm:t>
    </dgm:pt>
    <dgm:pt modelId="{971D077A-B216-4CB8-BD41-1203DA4080A8}" type="pres">
      <dgm:prSet presAssocID="{C0A68C58-D2FE-4F2F-BD28-7BC053631DFA}" presName="composite" presStyleCnt="0"/>
      <dgm:spPr/>
      <dgm:t>
        <a:bodyPr/>
        <a:lstStyle/>
        <a:p>
          <a:endParaRPr lang="es-EC"/>
        </a:p>
      </dgm:t>
    </dgm:pt>
    <dgm:pt modelId="{A91A27AB-C571-4E84-89BD-4661042978EB}" type="pres">
      <dgm:prSet presAssocID="{C0A68C58-D2FE-4F2F-BD28-7BC053631DFA}" presName="parTx" presStyleLbl="alignNode1" presStyleIdx="0" presStyleCnt="2" custScaleX="36899" custLinFactNeighborX="2233" custLinFactNeighborY="-1998">
        <dgm:presLayoutVars>
          <dgm:chMax val="0"/>
          <dgm:chPref val="0"/>
          <dgm:bulletEnabled val="1"/>
        </dgm:presLayoutVars>
      </dgm:prSet>
      <dgm:spPr/>
      <dgm:t>
        <a:bodyPr/>
        <a:lstStyle/>
        <a:p>
          <a:endParaRPr lang="es-EC"/>
        </a:p>
      </dgm:t>
    </dgm:pt>
    <dgm:pt modelId="{27034EEC-717D-4309-9F57-870BBF7183AE}" type="pres">
      <dgm:prSet presAssocID="{C0A68C58-D2FE-4F2F-BD28-7BC053631DFA}" presName="desTx" presStyleLbl="alignAccFollowNode1" presStyleIdx="0" presStyleCnt="2" custScaleX="36677" custLinFactNeighborX="2344" custLinFactNeighborY="2584">
        <dgm:presLayoutVars>
          <dgm:bulletEnabled val="1"/>
        </dgm:presLayoutVars>
      </dgm:prSet>
      <dgm:spPr/>
      <dgm:t>
        <a:bodyPr/>
        <a:lstStyle/>
        <a:p>
          <a:endParaRPr lang="es-EC"/>
        </a:p>
      </dgm:t>
    </dgm:pt>
    <dgm:pt modelId="{8B3FD0C9-ADD2-4805-B180-BBB0221F8D58}" type="pres">
      <dgm:prSet presAssocID="{F10F30AB-1161-47B6-AB98-0A459A88E154}" presName="space" presStyleCnt="0"/>
      <dgm:spPr/>
      <dgm:t>
        <a:bodyPr/>
        <a:lstStyle/>
        <a:p>
          <a:endParaRPr lang="es-EC"/>
        </a:p>
      </dgm:t>
    </dgm:pt>
    <dgm:pt modelId="{1316F658-0214-4DBE-BF13-42C01B183C81}" type="pres">
      <dgm:prSet presAssocID="{929D5F1D-DC18-446A-AF55-D56AEBE40DC2}" presName="composite" presStyleCnt="0"/>
      <dgm:spPr/>
      <dgm:t>
        <a:bodyPr/>
        <a:lstStyle/>
        <a:p>
          <a:endParaRPr lang="es-EC"/>
        </a:p>
      </dgm:t>
    </dgm:pt>
    <dgm:pt modelId="{F8FD4AF1-6D68-46FE-8354-B018FF41FA13}" type="pres">
      <dgm:prSet presAssocID="{929D5F1D-DC18-446A-AF55-D56AEBE40DC2}" presName="parTx" presStyleLbl="alignNode1" presStyleIdx="1" presStyleCnt="2" custLinFactNeighborX="-7125" custLinFactNeighborY="-1412">
        <dgm:presLayoutVars>
          <dgm:chMax val="0"/>
          <dgm:chPref val="0"/>
          <dgm:bulletEnabled val="1"/>
        </dgm:presLayoutVars>
      </dgm:prSet>
      <dgm:spPr/>
      <dgm:t>
        <a:bodyPr/>
        <a:lstStyle/>
        <a:p>
          <a:endParaRPr lang="es-EC"/>
        </a:p>
      </dgm:t>
    </dgm:pt>
    <dgm:pt modelId="{A39FBF69-6668-4768-916D-E521E7062A8B}" type="pres">
      <dgm:prSet presAssocID="{929D5F1D-DC18-446A-AF55-D56AEBE40DC2}" presName="desTx" presStyleLbl="alignAccFollowNode1" presStyleIdx="1" presStyleCnt="2" custLinFactNeighborX="-7125" custLinFactNeighborY="1587">
        <dgm:presLayoutVars>
          <dgm:bulletEnabled val="1"/>
        </dgm:presLayoutVars>
      </dgm:prSet>
      <dgm:spPr/>
      <dgm:t>
        <a:bodyPr/>
        <a:lstStyle/>
        <a:p>
          <a:endParaRPr lang="es-EC"/>
        </a:p>
      </dgm:t>
    </dgm:pt>
  </dgm:ptLst>
  <dgm:cxnLst>
    <dgm:cxn modelId="{F87A5855-F293-418A-A6BE-699DFFDB3EDD}" type="presOf" srcId="{C9CB90B6-828E-4D5A-BDCF-825C09AE19CE}" destId="{27034EEC-717D-4309-9F57-870BBF7183AE}" srcOrd="0" destOrd="0" presId="urn:microsoft.com/office/officeart/2005/8/layout/hList1"/>
    <dgm:cxn modelId="{3A580BBD-272C-45D4-B0AE-823BF868A8B1}" srcId="{5C45C321-35AB-4CB6-BDD6-2ECB1D81F55C}" destId="{C0A68C58-D2FE-4F2F-BD28-7BC053631DFA}" srcOrd="0" destOrd="0" parTransId="{83341B9A-3A63-4352-9E9E-3FF76921618A}" sibTransId="{F10F30AB-1161-47B6-AB98-0A459A88E154}"/>
    <dgm:cxn modelId="{DFD153CA-93CA-4A08-AED9-E1C8B4C43793}" srcId="{5C45C321-35AB-4CB6-BDD6-2ECB1D81F55C}" destId="{929D5F1D-DC18-446A-AF55-D56AEBE40DC2}" srcOrd="1" destOrd="0" parTransId="{B93672CF-D940-4CCE-9910-7955AF118A80}" sibTransId="{D8EC52D0-E3A0-47AD-A332-290D57052971}"/>
    <dgm:cxn modelId="{914A1D64-276C-4443-AB6B-D392D1CCC66F}" type="presOf" srcId="{87803CDA-3BA4-419C-8C18-CEC78B587E0B}" destId="{27034EEC-717D-4309-9F57-870BBF7183AE}" srcOrd="0" destOrd="2" presId="urn:microsoft.com/office/officeart/2005/8/layout/hList1"/>
    <dgm:cxn modelId="{BD9F6251-0D53-4AF2-BADD-5059956FE8A9}" type="presOf" srcId="{1E41B96F-0088-4A9C-9B08-7D8975632DFD}" destId="{27034EEC-717D-4309-9F57-870BBF7183AE}" srcOrd="0" destOrd="1" presId="urn:microsoft.com/office/officeart/2005/8/layout/hList1"/>
    <dgm:cxn modelId="{CDE7976C-466D-48EF-8228-0B188014020F}" srcId="{929D5F1D-DC18-446A-AF55-D56AEBE40DC2}" destId="{0357AE04-F301-4D74-AC37-92637E548399}" srcOrd="0" destOrd="0" parTransId="{FBC7FFE5-2650-4CE5-A238-85A339F5971D}" sibTransId="{32951C9A-C64E-4A72-ACBC-D4AB05F01B84}"/>
    <dgm:cxn modelId="{E96C82F9-3DE7-48F0-85C1-8E32F7C79590}" type="presOf" srcId="{929D5F1D-DC18-446A-AF55-D56AEBE40DC2}" destId="{F8FD4AF1-6D68-46FE-8354-B018FF41FA13}" srcOrd="0" destOrd="0" presId="urn:microsoft.com/office/officeart/2005/8/layout/hList1"/>
    <dgm:cxn modelId="{380A503F-01EA-4D67-A35A-FD22EA11B26F}" srcId="{C0A68C58-D2FE-4F2F-BD28-7BC053631DFA}" destId="{87803CDA-3BA4-419C-8C18-CEC78B587E0B}" srcOrd="2" destOrd="0" parTransId="{59E2DF95-1119-4539-B18A-0AB0DAE1589D}" sibTransId="{51647B30-E877-4011-8416-C7F9EA65B91E}"/>
    <dgm:cxn modelId="{5B2C6FED-C9E3-4C4F-B91B-56D31949851D}" type="presOf" srcId="{C0A68C58-D2FE-4F2F-BD28-7BC053631DFA}" destId="{A91A27AB-C571-4E84-89BD-4661042978EB}" srcOrd="0" destOrd="0" presId="urn:microsoft.com/office/officeart/2005/8/layout/hList1"/>
    <dgm:cxn modelId="{232536D4-1EA9-45CD-B8F9-69AC63AD6E9F}" type="presOf" srcId="{0357AE04-F301-4D74-AC37-92637E548399}" destId="{A39FBF69-6668-4768-916D-E521E7062A8B}" srcOrd="0" destOrd="0" presId="urn:microsoft.com/office/officeart/2005/8/layout/hList1"/>
    <dgm:cxn modelId="{4BCC00B8-21F8-4596-A469-A6840F1401CF}" srcId="{C0A68C58-D2FE-4F2F-BD28-7BC053631DFA}" destId="{C9CB90B6-828E-4D5A-BDCF-825C09AE19CE}" srcOrd="0" destOrd="0" parTransId="{FD6A4D49-BF92-42E7-B24D-B34CEF9EEA64}" sibTransId="{5A1DA0A1-5526-4B57-9E73-C4B37B4B768A}"/>
    <dgm:cxn modelId="{EC5B74D2-E378-4F8D-B8C6-E3E3D156B610}" srcId="{C0A68C58-D2FE-4F2F-BD28-7BC053631DFA}" destId="{1E41B96F-0088-4A9C-9B08-7D8975632DFD}" srcOrd="1" destOrd="0" parTransId="{B54EF33B-35FD-467D-B77A-D163A9F5D1EA}" sibTransId="{BC7F8756-9C39-4E98-B9FF-9B4B0BF58B49}"/>
    <dgm:cxn modelId="{71FF1E98-DFE8-4C42-8018-92779844AED4}" type="presOf" srcId="{5C45C321-35AB-4CB6-BDD6-2ECB1D81F55C}" destId="{1EC43150-2217-41BF-8036-7ED527A995D6}" srcOrd="0" destOrd="0" presId="urn:microsoft.com/office/officeart/2005/8/layout/hList1"/>
    <dgm:cxn modelId="{251456DF-0238-4A54-9BAE-DC9988D4E60D}" type="presParOf" srcId="{1EC43150-2217-41BF-8036-7ED527A995D6}" destId="{971D077A-B216-4CB8-BD41-1203DA4080A8}" srcOrd="0" destOrd="0" presId="urn:microsoft.com/office/officeart/2005/8/layout/hList1"/>
    <dgm:cxn modelId="{834A4A86-2799-4FBA-923A-4145E427B96A}" type="presParOf" srcId="{971D077A-B216-4CB8-BD41-1203DA4080A8}" destId="{A91A27AB-C571-4E84-89BD-4661042978EB}" srcOrd="0" destOrd="0" presId="urn:microsoft.com/office/officeart/2005/8/layout/hList1"/>
    <dgm:cxn modelId="{A0654EC5-5C52-4D76-A35E-B0012EC2AACE}" type="presParOf" srcId="{971D077A-B216-4CB8-BD41-1203DA4080A8}" destId="{27034EEC-717D-4309-9F57-870BBF7183AE}" srcOrd="1" destOrd="0" presId="urn:microsoft.com/office/officeart/2005/8/layout/hList1"/>
    <dgm:cxn modelId="{D4A8DB70-8787-4393-BC73-A471E01C33AE}" type="presParOf" srcId="{1EC43150-2217-41BF-8036-7ED527A995D6}" destId="{8B3FD0C9-ADD2-4805-B180-BBB0221F8D58}" srcOrd="1" destOrd="0" presId="urn:microsoft.com/office/officeart/2005/8/layout/hList1"/>
    <dgm:cxn modelId="{F28D3A63-3C9E-4933-98F9-EA6E5B2BA1F6}" type="presParOf" srcId="{1EC43150-2217-41BF-8036-7ED527A995D6}" destId="{1316F658-0214-4DBE-BF13-42C01B183C81}" srcOrd="2" destOrd="0" presId="urn:microsoft.com/office/officeart/2005/8/layout/hList1"/>
    <dgm:cxn modelId="{0A943511-5993-4D21-BAA0-057F059A9BEE}" type="presParOf" srcId="{1316F658-0214-4DBE-BF13-42C01B183C81}" destId="{F8FD4AF1-6D68-46FE-8354-B018FF41FA13}" srcOrd="0" destOrd="0" presId="urn:microsoft.com/office/officeart/2005/8/layout/hList1"/>
    <dgm:cxn modelId="{FF2FF69A-C091-4239-9A32-71F1344BB448}" type="presParOf" srcId="{1316F658-0214-4DBE-BF13-42C01B183C81}" destId="{A39FBF69-6668-4768-916D-E521E7062A8B}"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45C321-35AB-4CB6-BDD6-2ECB1D81F5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929D5F1D-DC18-446A-AF55-D56AEBE40DC2}">
      <dgm:prSet phldrT="[Texto]" custT="1"/>
      <dgm:spPr/>
      <dgm:t>
        <a:bodyPr/>
        <a:lstStyle/>
        <a:p>
          <a:r>
            <a:rPr lang="es-EC" sz="2800" b="1" dirty="0" smtClean="0"/>
            <a:t>Modelo de Investigación</a:t>
          </a:r>
          <a:endParaRPr lang="es-EC" sz="2800" b="1" dirty="0"/>
        </a:p>
      </dgm:t>
    </dgm:pt>
    <dgm:pt modelId="{B93672CF-D940-4CCE-9910-7955AF118A80}" type="parTrans" cxnId="{DFD153CA-93CA-4A08-AED9-E1C8B4C43793}">
      <dgm:prSet/>
      <dgm:spPr/>
      <dgm:t>
        <a:bodyPr/>
        <a:lstStyle/>
        <a:p>
          <a:endParaRPr lang="es-EC"/>
        </a:p>
      </dgm:t>
    </dgm:pt>
    <dgm:pt modelId="{D8EC52D0-E3A0-47AD-A332-290D57052971}" type="sibTrans" cxnId="{DFD153CA-93CA-4A08-AED9-E1C8B4C43793}">
      <dgm:prSet/>
      <dgm:spPr/>
      <dgm:t>
        <a:bodyPr/>
        <a:lstStyle/>
        <a:p>
          <a:endParaRPr lang="es-EC"/>
        </a:p>
      </dgm:t>
    </dgm:pt>
    <dgm:pt modelId="{0357AE04-F301-4D74-AC37-92637E548399}">
      <dgm:prSet phldrT="[Texto]"/>
      <dgm:spPr/>
      <dgm:t>
        <a:bodyPr/>
        <a:lstStyle/>
        <a:p>
          <a:endParaRPr lang="es-EC" dirty="0"/>
        </a:p>
      </dgm:t>
    </dgm:pt>
    <dgm:pt modelId="{FBC7FFE5-2650-4CE5-A238-85A339F5971D}" type="parTrans" cxnId="{CDE7976C-466D-48EF-8228-0B188014020F}">
      <dgm:prSet/>
      <dgm:spPr/>
      <dgm:t>
        <a:bodyPr/>
        <a:lstStyle/>
        <a:p>
          <a:endParaRPr lang="es-EC"/>
        </a:p>
      </dgm:t>
    </dgm:pt>
    <dgm:pt modelId="{32951C9A-C64E-4A72-ACBC-D4AB05F01B84}" type="sibTrans" cxnId="{CDE7976C-466D-48EF-8228-0B188014020F}">
      <dgm:prSet/>
      <dgm:spPr/>
      <dgm:t>
        <a:bodyPr/>
        <a:lstStyle/>
        <a:p>
          <a:endParaRPr lang="es-EC"/>
        </a:p>
      </dgm:t>
    </dgm:pt>
    <dgm:pt modelId="{1EC43150-2217-41BF-8036-7ED527A995D6}" type="pres">
      <dgm:prSet presAssocID="{5C45C321-35AB-4CB6-BDD6-2ECB1D81F55C}" presName="Name0" presStyleCnt="0">
        <dgm:presLayoutVars>
          <dgm:dir/>
          <dgm:animLvl val="lvl"/>
          <dgm:resizeHandles val="exact"/>
        </dgm:presLayoutVars>
      </dgm:prSet>
      <dgm:spPr/>
      <dgm:t>
        <a:bodyPr/>
        <a:lstStyle/>
        <a:p>
          <a:endParaRPr lang="es-EC"/>
        </a:p>
      </dgm:t>
    </dgm:pt>
    <dgm:pt modelId="{1316F658-0214-4DBE-BF13-42C01B183C81}" type="pres">
      <dgm:prSet presAssocID="{929D5F1D-DC18-446A-AF55-D56AEBE40DC2}" presName="composite" presStyleCnt="0"/>
      <dgm:spPr/>
      <dgm:t>
        <a:bodyPr/>
        <a:lstStyle/>
        <a:p>
          <a:endParaRPr lang="es-EC"/>
        </a:p>
      </dgm:t>
    </dgm:pt>
    <dgm:pt modelId="{F8FD4AF1-6D68-46FE-8354-B018FF41FA13}" type="pres">
      <dgm:prSet presAssocID="{929D5F1D-DC18-446A-AF55-D56AEBE40DC2}" presName="parTx" presStyleLbl="alignNode1" presStyleIdx="0" presStyleCnt="1" custScaleY="100000" custLinFactNeighborY="-14665">
        <dgm:presLayoutVars>
          <dgm:chMax val="0"/>
          <dgm:chPref val="0"/>
          <dgm:bulletEnabled val="1"/>
        </dgm:presLayoutVars>
      </dgm:prSet>
      <dgm:spPr/>
      <dgm:t>
        <a:bodyPr/>
        <a:lstStyle/>
        <a:p>
          <a:endParaRPr lang="es-EC"/>
        </a:p>
      </dgm:t>
    </dgm:pt>
    <dgm:pt modelId="{A39FBF69-6668-4768-916D-E521E7062A8B}" type="pres">
      <dgm:prSet presAssocID="{929D5F1D-DC18-446A-AF55-D56AEBE40DC2}" presName="desTx" presStyleLbl="alignAccFollowNode1" presStyleIdx="0" presStyleCnt="1" custScaleY="127620" custLinFactNeighborY="11607">
        <dgm:presLayoutVars>
          <dgm:bulletEnabled val="1"/>
        </dgm:presLayoutVars>
      </dgm:prSet>
      <dgm:spPr/>
      <dgm:t>
        <a:bodyPr/>
        <a:lstStyle/>
        <a:p>
          <a:endParaRPr lang="es-EC"/>
        </a:p>
      </dgm:t>
    </dgm:pt>
  </dgm:ptLst>
  <dgm:cxnLst>
    <dgm:cxn modelId="{6A151AA3-35E9-4104-8695-CE62D062DCAB}" type="presOf" srcId="{929D5F1D-DC18-446A-AF55-D56AEBE40DC2}" destId="{F8FD4AF1-6D68-46FE-8354-B018FF41FA13}" srcOrd="0" destOrd="0" presId="urn:microsoft.com/office/officeart/2005/8/layout/hList1"/>
    <dgm:cxn modelId="{DFD153CA-93CA-4A08-AED9-E1C8B4C43793}" srcId="{5C45C321-35AB-4CB6-BDD6-2ECB1D81F55C}" destId="{929D5F1D-DC18-446A-AF55-D56AEBE40DC2}" srcOrd="0" destOrd="0" parTransId="{B93672CF-D940-4CCE-9910-7955AF118A80}" sibTransId="{D8EC52D0-E3A0-47AD-A332-290D57052971}"/>
    <dgm:cxn modelId="{CDE7976C-466D-48EF-8228-0B188014020F}" srcId="{929D5F1D-DC18-446A-AF55-D56AEBE40DC2}" destId="{0357AE04-F301-4D74-AC37-92637E548399}" srcOrd="0" destOrd="0" parTransId="{FBC7FFE5-2650-4CE5-A238-85A339F5971D}" sibTransId="{32951C9A-C64E-4A72-ACBC-D4AB05F01B84}"/>
    <dgm:cxn modelId="{486CA779-DB07-4D5E-AAF8-497225DF72C9}" type="presOf" srcId="{5C45C321-35AB-4CB6-BDD6-2ECB1D81F55C}" destId="{1EC43150-2217-41BF-8036-7ED527A995D6}" srcOrd="0" destOrd="0" presId="urn:microsoft.com/office/officeart/2005/8/layout/hList1"/>
    <dgm:cxn modelId="{7A1F9600-7346-493F-B0C8-1CC5D518C131}" type="presOf" srcId="{0357AE04-F301-4D74-AC37-92637E548399}" destId="{A39FBF69-6668-4768-916D-E521E7062A8B}" srcOrd="0" destOrd="0" presId="urn:microsoft.com/office/officeart/2005/8/layout/hList1"/>
    <dgm:cxn modelId="{70158D59-DBD6-4AF3-9E1A-CB5A5A60E45D}" type="presParOf" srcId="{1EC43150-2217-41BF-8036-7ED527A995D6}" destId="{1316F658-0214-4DBE-BF13-42C01B183C81}" srcOrd="0" destOrd="0" presId="urn:microsoft.com/office/officeart/2005/8/layout/hList1"/>
    <dgm:cxn modelId="{9001C4C4-A731-4B2D-A985-80ED05AA2ACE}" type="presParOf" srcId="{1316F658-0214-4DBE-BF13-42C01B183C81}" destId="{F8FD4AF1-6D68-46FE-8354-B018FF41FA13}" srcOrd="0" destOrd="0" presId="urn:microsoft.com/office/officeart/2005/8/layout/hList1"/>
    <dgm:cxn modelId="{4631551A-BCD5-45ED-8807-07F8DA7591C4}" type="presParOf" srcId="{1316F658-0214-4DBE-BF13-42C01B183C81}" destId="{A39FBF69-6668-4768-916D-E521E7062A8B}" srcOrd="1" destOrd="0" presId="urn:microsoft.com/office/officeart/2005/8/layout/hList1"/>
  </dgm:cxnLst>
  <dgm:bg/>
  <dgm:whole/>
</dgm:dataModel>
</file>

<file path=ppt/diagrams/data22.xml><?xml version="1.0" encoding="utf-8"?>
<dgm:dataModel xmlns:dgm="http://schemas.openxmlformats.org/drawingml/2006/diagram" xmlns:a="http://schemas.openxmlformats.org/drawingml/2006/main">
  <dgm:ptLst>
    <dgm:pt modelId="{BEE2CEF1-283B-4573-91D6-A5F1C31EE07D}"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EC"/>
        </a:p>
      </dgm:t>
    </dgm:pt>
    <dgm:pt modelId="{ED25A81C-5AD7-43A0-BD42-A9F7C36E1DB7}">
      <dgm:prSet phldrT="[Texto]" custT="1"/>
      <dgm:spPr/>
      <dgm:t>
        <a:bodyPr/>
        <a:lstStyle/>
        <a:p>
          <a:r>
            <a:rPr lang="es-EC" sz="1400" b="1">
              <a:latin typeface="Times New Roman" pitchFamily="18" charset="0"/>
              <a:cs typeface="Times New Roman" pitchFamily="18" charset="0"/>
            </a:rPr>
            <a:t>Octavo de básica</a:t>
          </a:r>
        </a:p>
      </dgm:t>
    </dgm:pt>
    <dgm:pt modelId="{E1018F0D-5145-42E8-A9F6-F63FF17AFFF1}" type="parTrans" cxnId="{4355786F-19C2-4DE3-A021-F071175FCAA7}">
      <dgm:prSet/>
      <dgm:spPr/>
      <dgm:t>
        <a:bodyPr/>
        <a:lstStyle/>
        <a:p>
          <a:endParaRPr lang="es-EC" sz="1400"/>
        </a:p>
      </dgm:t>
    </dgm:pt>
    <dgm:pt modelId="{56B116F7-8B34-4092-9E21-41B2B00622B6}" type="sibTrans" cxnId="{4355786F-19C2-4DE3-A021-F071175FCAA7}">
      <dgm:prSet/>
      <dgm:spPr/>
      <dgm:t>
        <a:bodyPr/>
        <a:lstStyle/>
        <a:p>
          <a:endParaRPr lang="es-EC" sz="1400"/>
        </a:p>
      </dgm:t>
    </dgm:pt>
    <dgm:pt modelId="{D0B1112F-8B09-4465-9B57-AFC9406AC1C8}">
      <dgm:prSet custT="1"/>
      <dgm:spPr/>
      <dgm:t>
        <a:bodyPr/>
        <a:lstStyle/>
        <a:p>
          <a:r>
            <a:rPr lang="es-EC" sz="1400" b="1" dirty="0">
              <a:latin typeface="Times New Roman" pitchFamily="18" charset="0"/>
              <a:cs typeface="Times New Roman" pitchFamily="18" charset="0"/>
            </a:rPr>
            <a:t>Grupo </a:t>
          </a:r>
          <a:r>
            <a:rPr lang="es-EC" sz="1400" b="1" dirty="0" smtClean="0">
              <a:latin typeface="Times New Roman" pitchFamily="18" charset="0"/>
              <a:cs typeface="Times New Roman" pitchFamily="18" charset="0"/>
            </a:rPr>
            <a:t>A</a:t>
          </a:r>
          <a:endParaRPr lang="es-EC" sz="1400" b="1" dirty="0">
            <a:latin typeface="Times New Roman" pitchFamily="18" charset="0"/>
            <a:cs typeface="Times New Roman" pitchFamily="18" charset="0"/>
          </a:endParaRPr>
        </a:p>
        <a:p>
          <a:r>
            <a:rPr lang="es-EC" sz="1400" dirty="0">
              <a:latin typeface="Times New Roman" pitchFamily="18" charset="0"/>
              <a:cs typeface="Times New Roman" pitchFamily="18" charset="0"/>
            </a:rPr>
            <a:t>sin software y</a:t>
          </a:r>
        </a:p>
        <a:p>
          <a:r>
            <a:rPr lang="es-EC" sz="1400" dirty="0" smtClean="0">
              <a:latin typeface="Times New Roman" pitchFamily="18" charset="0"/>
              <a:cs typeface="Times New Roman" pitchFamily="18" charset="0"/>
            </a:rPr>
            <a:t>con </a:t>
          </a:r>
          <a:r>
            <a:rPr lang="es-EC" sz="1400" dirty="0">
              <a:latin typeface="Times New Roman" pitchFamily="18" charset="0"/>
              <a:cs typeface="Times New Roman" pitchFamily="18" charset="0"/>
            </a:rPr>
            <a:t>Van Hiele</a:t>
          </a:r>
        </a:p>
      </dgm:t>
    </dgm:pt>
    <dgm:pt modelId="{EE5CB67A-A7C8-4BE2-BCA2-A7BB21C1FC2F}" type="parTrans" cxnId="{DB203612-4DC4-48CD-9930-CBF16824605C}">
      <dgm:prSet/>
      <dgm:spPr/>
      <dgm:t>
        <a:bodyPr/>
        <a:lstStyle/>
        <a:p>
          <a:endParaRPr lang="es-EC" sz="1400"/>
        </a:p>
      </dgm:t>
    </dgm:pt>
    <dgm:pt modelId="{060542D8-CBC3-4EA4-B0E5-E5E0B021F693}" type="sibTrans" cxnId="{DB203612-4DC4-48CD-9930-CBF16824605C}">
      <dgm:prSet/>
      <dgm:spPr/>
      <dgm:t>
        <a:bodyPr/>
        <a:lstStyle/>
        <a:p>
          <a:endParaRPr lang="es-EC" sz="1400"/>
        </a:p>
      </dgm:t>
    </dgm:pt>
    <dgm:pt modelId="{824FE4E4-7A03-4CE4-95A4-517E30018E6F}">
      <dgm:prSet custT="1"/>
      <dgm:spPr/>
      <dgm:t>
        <a:bodyPr/>
        <a:lstStyle/>
        <a:p>
          <a:r>
            <a:rPr lang="es-EC" sz="1400" b="1" dirty="0">
              <a:latin typeface="Times New Roman" pitchFamily="18" charset="0"/>
              <a:cs typeface="Times New Roman" pitchFamily="18" charset="0"/>
            </a:rPr>
            <a:t>Grupo B</a:t>
          </a:r>
        </a:p>
        <a:p>
          <a:r>
            <a:rPr lang="es-EC" sz="1400" dirty="0">
              <a:latin typeface="Times New Roman" pitchFamily="18" charset="0"/>
              <a:cs typeface="Times New Roman" pitchFamily="18" charset="0"/>
            </a:rPr>
            <a:t>sin software</a:t>
          </a:r>
        </a:p>
        <a:p>
          <a:r>
            <a:rPr lang="es-EC" sz="1400" dirty="0" smtClean="0">
              <a:latin typeface="Times New Roman" pitchFamily="18" charset="0"/>
              <a:cs typeface="Times New Roman" pitchFamily="18" charset="0"/>
            </a:rPr>
            <a:t>sin </a:t>
          </a:r>
          <a:r>
            <a:rPr lang="es-EC" sz="1400" dirty="0">
              <a:latin typeface="Times New Roman" pitchFamily="18" charset="0"/>
              <a:cs typeface="Times New Roman" pitchFamily="18" charset="0"/>
            </a:rPr>
            <a:t>Van Hiele</a:t>
          </a:r>
        </a:p>
      </dgm:t>
    </dgm:pt>
    <dgm:pt modelId="{A43271C6-EA55-4615-8458-B8B23B152E9F}" type="parTrans" cxnId="{C783A336-66C0-4BD4-82EF-723390934209}">
      <dgm:prSet/>
      <dgm:spPr/>
      <dgm:t>
        <a:bodyPr/>
        <a:lstStyle/>
        <a:p>
          <a:endParaRPr lang="es-EC" sz="1400"/>
        </a:p>
      </dgm:t>
    </dgm:pt>
    <dgm:pt modelId="{A640494C-5306-4A71-B5E6-D29266FAE08E}" type="sibTrans" cxnId="{C783A336-66C0-4BD4-82EF-723390934209}">
      <dgm:prSet/>
      <dgm:spPr/>
      <dgm:t>
        <a:bodyPr/>
        <a:lstStyle/>
        <a:p>
          <a:endParaRPr lang="es-EC" sz="1400"/>
        </a:p>
      </dgm:t>
    </dgm:pt>
    <dgm:pt modelId="{4B36E0F5-9A05-447C-9819-B7C41736FD7F}" type="pres">
      <dgm:prSet presAssocID="{BEE2CEF1-283B-4573-91D6-A5F1C31EE07D}" presName="hierChild1" presStyleCnt="0">
        <dgm:presLayoutVars>
          <dgm:orgChart val="1"/>
          <dgm:chPref val="1"/>
          <dgm:dir/>
          <dgm:animOne val="branch"/>
          <dgm:animLvl val="lvl"/>
          <dgm:resizeHandles/>
        </dgm:presLayoutVars>
      </dgm:prSet>
      <dgm:spPr/>
      <dgm:t>
        <a:bodyPr/>
        <a:lstStyle/>
        <a:p>
          <a:endParaRPr lang="es-EC"/>
        </a:p>
      </dgm:t>
    </dgm:pt>
    <dgm:pt modelId="{1ADB6693-14F9-4C69-89C7-41EC4A579ED6}" type="pres">
      <dgm:prSet presAssocID="{ED25A81C-5AD7-43A0-BD42-A9F7C36E1DB7}" presName="hierRoot1" presStyleCnt="0">
        <dgm:presLayoutVars>
          <dgm:hierBranch val="init"/>
        </dgm:presLayoutVars>
      </dgm:prSet>
      <dgm:spPr/>
    </dgm:pt>
    <dgm:pt modelId="{8FE69660-DE0B-4849-A44E-E9514B85E8C0}" type="pres">
      <dgm:prSet presAssocID="{ED25A81C-5AD7-43A0-BD42-A9F7C36E1DB7}" presName="rootComposite1" presStyleCnt="0"/>
      <dgm:spPr/>
    </dgm:pt>
    <dgm:pt modelId="{AC9EE8A4-1EDD-425E-B76E-E97A7498EB31}" type="pres">
      <dgm:prSet presAssocID="{ED25A81C-5AD7-43A0-BD42-A9F7C36E1DB7}" presName="rootText1" presStyleLbl="node0" presStyleIdx="0" presStyleCnt="1">
        <dgm:presLayoutVars>
          <dgm:chPref val="3"/>
        </dgm:presLayoutVars>
      </dgm:prSet>
      <dgm:spPr/>
      <dgm:t>
        <a:bodyPr/>
        <a:lstStyle/>
        <a:p>
          <a:endParaRPr lang="es-EC"/>
        </a:p>
      </dgm:t>
    </dgm:pt>
    <dgm:pt modelId="{3BBEC5A1-E552-4B30-AA37-98B028CEC4CD}" type="pres">
      <dgm:prSet presAssocID="{ED25A81C-5AD7-43A0-BD42-A9F7C36E1DB7}" presName="rootConnector1" presStyleLbl="node1" presStyleIdx="0" presStyleCnt="0"/>
      <dgm:spPr/>
      <dgm:t>
        <a:bodyPr/>
        <a:lstStyle/>
        <a:p>
          <a:endParaRPr lang="es-EC"/>
        </a:p>
      </dgm:t>
    </dgm:pt>
    <dgm:pt modelId="{F76571B1-4A1E-4B4E-858E-EB6D8B96A905}" type="pres">
      <dgm:prSet presAssocID="{ED25A81C-5AD7-43A0-BD42-A9F7C36E1DB7}" presName="hierChild2" presStyleCnt="0"/>
      <dgm:spPr/>
    </dgm:pt>
    <dgm:pt modelId="{B3E278DC-A7BD-4DC3-96C1-4614FCCED8E2}" type="pres">
      <dgm:prSet presAssocID="{EE5CB67A-A7C8-4BE2-BCA2-A7BB21C1FC2F}" presName="Name37" presStyleLbl="parChTrans1D2" presStyleIdx="0" presStyleCnt="2"/>
      <dgm:spPr/>
      <dgm:t>
        <a:bodyPr/>
        <a:lstStyle/>
        <a:p>
          <a:endParaRPr lang="es-EC"/>
        </a:p>
      </dgm:t>
    </dgm:pt>
    <dgm:pt modelId="{67D03FD3-041D-4BE9-B7D7-1E23A35DD31A}" type="pres">
      <dgm:prSet presAssocID="{D0B1112F-8B09-4465-9B57-AFC9406AC1C8}" presName="hierRoot2" presStyleCnt="0">
        <dgm:presLayoutVars>
          <dgm:hierBranch val="init"/>
        </dgm:presLayoutVars>
      </dgm:prSet>
      <dgm:spPr/>
    </dgm:pt>
    <dgm:pt modelId="{9B419CA1-747B-44C0-A8E9-6F85FCC84D46}" type="pres">
      <dgm:prSet presAssocID="{D0B1112F-8B09-4465-9B57-AFC9406AC1C8}" presName="rootComposite" presStyleCnt="0"/>
      <dgm:spPr/>
    </dgm:pt>
    <dgm:pt modelId="{1260DBFB-9A38-4CEF-9D4B-594B189AA961}" type="pres">
      <dgm:prSet presAssocID="{D0B1112F-8B09-4465-9B57-AFC9406AC1C8}" presName="rootText" presStyleLbl="node2" presStyleIdx="0" presStyleCnt="2">
        <dgm:presLayoutVars>
          <dgm:chPref val="3"/>
        </dgm:presLayoutVars>
      </dgm:prSet>
      <dgm:spPr/>
      <dgm:t>
        <a:bodyPr/>
        <a:lstStyle/>
        <a:p>
          <a:endParaRPr lang="es-EC"/>
        </a:p>
      </dgm:t>
    </dgm:pt>
    <dgm:pt modelId="{615B1BF6-4AC0-4BA5-9802-CC0ADC1BE368}" type="pres">
      <dgm:prSet presAssocID="{D0B1112F-8B09-4465-9B57-AFC9406AC1C8}" presName="rootConnector" presStyleLbl="node2" presStyleIdx="0" presStyleCnt="2"/>
      <dgm:spPr/>
      <dgm:t>
        <a:bodyPr/>
        <a:lstStyle/>
        <a:p>
          <a:endParaRPr lang="es-EC"/>
        </a:p>
      </dgm:t>
    </dgm:pt>
    <dgm:pt modelId="{B4AB5EF8-870F-469B-9E74-B5794ED060CB}" type="pres">
      <dgm:prSet presAssocID="{D0B1112F-8B09-4465-9B57-AFC9406AC1C8}" presName="hierChild4" presStyleCnt="0"/>
      <dgm:spPr/>
    </dgm:pt>
    <dgm:pt modelId="{A2D2E675-285C-43E9-B033-8AF2AFCB712E}" type="pres">
      <dgm:prSet presAssocID="{D0B1112F-8B09-4465-9B57-AFC9406AC1C8}" presName="hierChild5" presStyleCnt="0"/>
      <dgm:spPr/>
    </dgm:pt>
    <dgm:pt modelId="{EDDEB1E5-35BB-4927-A99D-F7004EF91908}" type="pres">
      <dgm:prSet presAssocID="{A43271C6-EA55-4615-8458-B8B23B152E9F}" presName="Name37" presStyleLbl="parChTrans1D2" presStyleIdx="1" presStyleCnt="2"/>
      <dgm:spPr/>
      <dgm:t>
        <a:bodyPr/>
        <a:lstStyle/>
        <a:p>
          <a:endParaRPr lang="es-EC"/>
        </a:p>
      </dgm:t>
    </dgm:pt>
    <dgm:pt modelId="{4A973619-6B04-442C-9E8C-FD83AD1EE218}" type="pres">
      <dgm:prSet presAssocID="{824FE4E4-7A03-4CE4-95A4-517E30018E6F}" presName="hierRoot2" presStyleCnt="0">
        <dgm:presLayoutVars>
          <dgm:hierBranch val="init"/>
        </dgm:presLayoutVars>
      </dgm:prSet>
      <dgm:spPr/>
    </dgm:pt>
    <dgm:pt modelId="{AFA1019A-07F0-45E6-9367-65781766CE0B}" type="pres">
      <dgm:prSet presAssocID="{824FE4E4-7A03-4CE4-95A4-517E30018E6F}" presName="rootComposite" presStyleCnt="0"/>
      <dgm:spPr/>
    </dgm:pt>
    <dgm:pt modelId="{EA0E3838-4180-428D-B215-6642F9BEA9E4}" type="pres">
      <dgm:prSet presAssocID="{824FE4E4-7A03-4CE4-95A4-517E30018E6F}" presName="rootText" presStyleLbl="node2" presStyleIdx="1" presStyleCnt="2">
        <dgm:presLayoutVars>
          <dgm:chPref val="3"/>
        </dgm:presLayoutVars>
      </dgm:prSet>
      <dgm:spPr/>
      <dgm:t>
        <a:bodyPr/>
        <a:lstStyle/>
        <a:p>
          <a:endParaRPr lang="es-EC"/>
        </a:p>
      </dgm:t>
    </dgm:pt>
    <dgm:pt modelId="{1897ED19-92E8-41EA-B515-CB15FB3A746F}" type="pres">
      <dgm:prSet presAssocID="{824FE4E4-7A03-4CE4-95A4-517E30018E6F}" presName="rootConnector" presStyleLbl="node2" presStyleIdx="1" presStyleCnt="2"/>
      <dgm:spPr/>
      <dgm:t>
        <a:bodyPr/>
        <a:lstStyle/>
        <a:p>
          <a:endParaRPr lang="es-EC"/>
        </a:p>
      </dgm:t>
    </dgm:pt>
    <dgm:pt modelId="{AD364C5D-43AB-4B99-9B36-F4D45597B80C}" type="pres">
      <dgm:prSet presAssocID="{824FE4E4-7A03-4CE4-95A4-517E30018E6F}" presName="hierChild4" presStyleCnt="0"/>
      <dgm:spPr/>
    </dgm:pt>
    <dgm:pt modelId="{885D6E63-2687-44EA-A061-B932BF0FFB3B}" type="pres">
      <dgm:prSet presAssocID="{824FE4E4-7A03-4CE4-95A4-517E30018E6F}" presName="hierChild5" presStyleCnt="0"/>
      <dgm:spPr/>
    </dgm:pt>
    <dgm:pt modelId="{C48BCA00-898F-4510-94DE-9D1F1B812300}" type="pres">
      <dgm:prSet presAssocID="{ED25A81C-5AD7-43A0-BD42-A9F7C36E1DB7}" presName="hierChild3" presStyleCnt="0"/>
      <dgm:spPr/>
    </dgm:pt>
  </dgm:ptLst>
  <dgm:cxnLst>
    <dgm:cxn modelId="{098A1924-74EF-4858-8762-4E87958DD854}" type="presOf" srcId="{BEE2CEF1-283B-4573-91D6-A5F1C31EE07D}" destId="{4B36E0F5-9A05-447C-9819-B7C41736FD7F}" srcOrd="0" destOrd="0" presId="urn:microsoft.com/office/officeart/2005/8/layout/orgChart1"/>
    <dgm:cxn modelId="{27604177-B92C-490A-8879-64CEC3ECF35E}" type="presOf" srcId="{824FE4E4-7A03-4CE4-95A4-517E30018E6F}" destId="{1897ED19-92E8-41EA-B515-CB15FB3A746F}" srcOrd="1" destOrd="0" presId="urn:microsoft.com/office/officeart/2005/8/layout/orgChart1"/>
    <dgm:cxn modelId="{DB203612-4DC4-48CD-9930-CBF16824605C}" srcId="{ED25A81C-5AD7-43A0-BD42-A9F7C36E1DB7}" destId="{D0B1112F-8B09-4465-9B57-AFC9406AC1C8}" srcOrd="0" destOrd="0" parTransId="{EE5CB67A-A7C8-4BE2-BCA2-A7BB21C1FC2F}" sibTransId="{060542D8-CBC3-4EA4-B0E5-E5E0B021F693}"/>
    <dgm:cxn modelId="{C783A336-66C0-4BD4-82EF-723390934209}" srcId="{ED25A81C-5AD7-43A0-BD42-A9F7C36E1DB7}" destId="{824FE4E4-7A03-4CE4-95A4-517E30018E6F}" srcOrd="1" destOrd="0" parTransId="{A43271C6-EA55-4615-8458-B8B23B152E9F}" sibTransId="{A640494C-5306-4A71-B5E6-D29266FAE08E}"/>
    <dgm:cxn modelId="{4355786F-19C2-4DE3-A021-F071175FCAA7}" srcId="{BEE2CEF1-283B-4573-91D6-A5F1C31EE07D}" destId="{ED25A81C-5AD7-43A0-BD42-A9F7C36E1DB7}" srcOrd="0" destOrd="0" parTransId="{E1018F0D-5145-42E8-A9F6-F63FF17AFFF1}" sibTransId="{56B116F7-8B34-4092-9E21-41B2B00622B6}"/>
    <dgm:cxn modelId="{58A91A41-6616-4C4A-8F98-31AA04EE24F7}" type="presOf" srcId="{ED25A81C-5AD7-43A0-BD42-A9F7C36E1DB7}" destId="{AC9EE8A4-1EDD-425E-B76E-E97A7498EB31}" srcOrd="0" destOrd="0" presId="urn:microsoft.com/office/officeart/2005/8/layout/orgChart1"/>
    <dgm:cxn modelId="{1DBBA3B4-0F16-4250-B579-028749F75DFE}" type="presOf" srcId="{EE5CB67A-A7C8-4BE2-BCA2-A7BB21C1FC2F}" destId="{B3E278DC-A7BD-4DC3-96C1-4614FCCED8E2}" srcOrd="0" destOrd="0" presId="urn:microsoft.com/office/officeart/2005/8/layout/orgChart1"/>
    <dgm:cxn modelId="{3BEFBB2A-6C1E-4112-B4AF-654D86093D3D}" type="presOf" srcId="{824FE4E4-7A03-4CE4-95A4-517E30018E6F}" destId="{EA0E3838-4180-428D-B215-6642F9BEA9E4}" srcOrd="0" destOrd="0" presId="urn:microsoft.com/office/officeart/2005/8/layout/orgChart1"/>
    <dgm:cxn modelId="{C44303FC-6B19-4936-BE65-6B499520080D}" type="presOf" srcId="{D0B1112F-8B09-4465-9B57-AFC9406AC1C8}" destId="{1260DBFB-9A38-4CEF-9D4B-594B189AA961}" srcOrd="0" destOrd="0" presId="urn:microsoft.com/office/officeart/2005/8/layout/orgChart1"/>
    <dgm:cxn modelId="{3B2A1A55-DE62-4B24-B7AA-03E0FC75B196}" type="presOf" srcId="{ED25A81C-5AD7-43A0-BD42-A9F7C36E1DB7}" destId="{3BBEC5A1-E552-4B30-AA37-98B028CEC4CD}" srcOrd="1" destOrd="0" presId="urn:microsoft.com/office/officeart/2005/8/layout/orgChart1"/>
    <dgm:cxn modelId="{8AAD415E-585E-43E3-80F8-A5332085E18C}" type="presOf" srcId="{D0B1112F-8B09-4465-9B57-AFC9406AC1C8}" destId="{615B1BF6-4AC0-4BA5-9802-CC0ADC1BE368}" srcOrd="1" destOrd="0" presId="urn:microsoft.com/office/officeart/2005/8/layout/orgChart1"/>
    <dgm:cxn modelId="{A2841E14-C1B9-488D-84B7-96439BC91738}" type="presOf" srcId="{A43271C6-EA55-4615-8458-B8B23B152E9F}" destId="{EDDEB1E5-35BB-4927-A99D-F7004EF91908}" srcOrd="0" destOrd="0" presId="urn:microsoft.com/office/officeart/2005/8/layout/orgChart1"/>
    <dgm:cxn modelId="{7051CE85-BF62-4B16-AEB1-3C062A482B73}" type="presParOf" srcId="{4B36E0F5-9A05-447C-9819-B7C41736FD7F}" destId="{1ADB6693-14F9-4C69-89C7-41EC4A579ED6}" srcOrd="0" destOrd="0" presId="urn:microsoft.com/office/officeart/2005/8/layout/orgChart1"/>
    <dgm:cxn modelId="{08DE2B2D-19ED-4ECA-9762-A9412CC519F3}" type="presParOf" srcId="{1ADB6693-14F9-4C69-89C7-41EC4A579ED6}" destId="{8FE69660-DE0B-4849-A44E-E9514B85E8C0}" srcOrd="0" destOrd="0" presId="urn:microsoft.com/office/officeart/2005/8/layout/orgChart1"/>
    <dgm:cxn modelId="{463D9165-45F6-4C2E-97FE-BFDB3D781448}" type="presParOf" srcId="{8FE69660-DE0B-4849-A44E-E9514B85E8C0}" destId="{AC9EE8A4-1EDD-425E-B76E-E97A7498EB31}" srcOrd="0" destOrd="0" presId="urn:microsoft.com/office/officeart/2005/8/layout/orgChart1"/>
    <dgm:cxn modelId="{79675C53-12CF-4739-BD84-FD7F5995FD56}" type="presParOf" srcId="{8FE69660-DE0B-4849-A44E-E9514B85E8C0}" destId="{3BBEC5A1-E552-4B30-AA37-98B028CEC4CD}" srcOrd="1" destOrd="0" presId="urn:microsoft.com/office/officeart/2005/8/layout/orgChart1"/>
    <dgm:cxn modelId="{9B89B6C8-7555-4F64-A3F8-593F118B87DD}" type="presParOf" srcId="{1ADB6693-14F9-4C69-89C7-41EC4A579ED6}" destId="{F76571B1-4A1E-4B4E-858E-EB6D8B96A905}" srcOrd="1" destOrd="0" presId="urn:microsoft.com/office/officeart/2005/8/layout/orgChart1"/>
    <dgm:cxn modelId="{0DBC43EF-4254-44F5-9BC6-AF41AD455A02}" type="presParOf" srcId="{F76571B1-4A1E-4B4E-858E-EB6D8B96A905}" destId="{B3E278DC-A7BD-4DC3-96C1-4614FCCED8E2}" srcOrd="0" destOrd="0" presId="urn:microsoft.com/office/officeart/2005/8/layout/orgChart1"/>
    <dgm:cxn modelId="{B64DB162-D192-4468-A954-A075709D4282}" type="presParOf" srcId="{F76571B1-4A1E-4B4E-858E-EB6D8B96A905}" destId="{67D03FD3-041D-4BE9-B7D7-1E23A35DD31A}" srcOrd="1" destOrd="0" presId="urn:microsoft.com/office/officeart/2005/8/layout/orgChart1"/>
    <dgm:cxn modelId="{8B893FEA-CDCC-48F5-B9C3-68C8C344DA38}" type="presParOf" srcId="{67D03FD3-041D-4BE9-B7D7-1E23A35DD31A}" destId="{9B419CA1-747B-44C0-A8E9-6F85FCC84D46}" srcOrd="0" destOrd="0" presId="urn:microsoft.com/office/officeart/2005/8/layout/orgChart1"/>
    <dgm:cxn modelId="{FE9FC337-14B8-4581-8DFB-9F7C33302437}" type="presParOf" srcId="{9B419CA1-747B-44C0-A8E9-6F85FCC84D46}" destId="{1260DBFB-9A38-4CEF-9D4B-594B189AA961}" srcOrd="0" destOrd="0" presId="urn:microsoft.com/office/officeart/2005/8/layout/orgChart1"/>
    <dgm:cxn modelId="{8915239E-5FD1-45E5-8EC9-CD2834B878C8}" type="presParOf" srcId="{9B419CA1-747B-44C0-A8E9-6F85FCC84D46}" destId="{615B1BF6-4AC0-4BA5-9802-CC0ADC1BE368}" srcOrd="1" destOrd="0" presId="urn:microsoft.com/office/officeart/2005/8/layout/orgChart1"/>
    <dgm:cxn modelId="{6AC1A39A-F220-49FB-BAFF-E6C0B00F062A}" type="presParOf" srcId="{67D03FD3-041D-4BE9-B7D7-1E23A35DD31A}" destId="{B4AB5EF8-870F-469B-9E74-B5794ED060CB}" srcOrd="1" destOrd="0" presId="urn:microsoft.com/office/officeart/2005/8/layout/orgChart1"/>
    <dgm:cxn modelId="{820C8D91-BC35-4F5F-BDA4-635E7B08E00D}" type="presParOf" srcId="{67D03FD3-041D-4BE9-B7D7-1E23A35DD31A}" destId="{A2D2E675-285C-43E9-B033-8AF2AFCB712E}" srcOrd="2" destOrd="0" presId="urn:microsoft.com/office/officeart/2005/8/layout/orgChart1"/>
    <dgm:cxn modelId="{C28B599C-1B3B-4BD4-BC69-034DCDDB2C24}" type="presParOf" srcId="{F76571B1-4A1E-4B4E-858E-EB6D8B96A905}" destId="{EDDEB1E5-35BB-4927-A99D-F7004EF91908}" srcOrd="2" destOrd="0" presId="urn:microsoft.com/office/officeart/2005/8/layout/orgChart1"/>
    <dgm:cxn modelId="{899A8283-FE78-4F36-85F8-479675B8F253}" type="presParOf" srcId="{F76571B1-4A1E-4B4E-858E-EB6D8B96A905}" destId="{4A973619-6B04-442C-9E8C-FD83AD1EE218}" srcOrd="3" destOrd="0" presId="urn:microsoft.com/office/officeart/2005/8/layout/orgChart1"/>
    <dgm:cxn modelId="{099BE599-A63D-451C-A625-55DDC1F9DA92}" type="presParOf" srcId="{4A973619-6B04-442C-9E8C-FD83AD1EE218}" destId="{AFA1019A-07F0-45E6-9367-65781766CE0B}" srcOrd="0" destOrd="0" presId="urn:microsoft.com/office/officeart/2005/8/layout/orgChart1"/>
    <dgm:cxn modelId="{7271A897-5A20-476F-94ED-25E7FDB81410}" type="presParOf" srcId="{AFA1019A-07F0-45E6-9367-65781766CE0B}" destId="{EA0E3838-4180-428D-B215-6642F9BEA9E4}" srcOrd="0" destOrd="0" presId="urn:microsoft.com/office/officeart/2005/8/layout/orgChart1"/>
    <dgm:cxn modelId="{82C5BA66-A631-46E6-BE9F-8FB22DAC3F7B}" type="presParOf" srcId="{AFA1019A-07F0-45E6-9367-65781766CE0B}" destId="{1897ED19-92E8-41EA-B515-CB15FB3A746F}" srcOrd="1" destOrd="0" presId="urn:microsoft.com/office/officeart/2005/8/layout/orgChart1"/>
    <dgm:cxn modelId="{A0615FB3-9609-42F2-A237-7B963C41E12E}" type="presParOf" srcId="{4A973619-6B04-442C-9E8C-FD83AD1EE218}" destId="{AD364C5D-43AB-4B99-9B36-F4D45597B80C}" srcOrd="1" destOrd="0" presId="urn:microsoft.com/office/officeart/2005/8/layout/orgChart1"/>
    <dgm:cxn modelId="{021D2710-B6C4-4DF8-8CAA-5C005408D07A}" type="presParOf" srcId="{4A973619-6B04-442C-9E8C-FD83AD1EE218}" destId="{885D6E63-2687-44EA-A061-B932BF0FFB3B}" srcOrd="2" destOrd="0" presId="urn:microsoft.com/office/officeart/2005/8/layout/orgChart1"/>
    <dgm:cxn modelId="{729C5D15-E5DA-4609-B151-4589EFC6C3F3}" type="presParOf" srcId="{1ADB6693-14F9-4C69-89C7-41EC4A579ED6}" destId="{C48BCA00-898F-4510-94DE-9D1F1B812300}" srcOrd="2" destOrd="0" presId="urn:microsoft.com/office/officeart/2005/8/layout/orgChart1"/>
  </dgm:cxnLst>
  <dgm:bg/>
  <dgm:whole/>
</dgm:dataModel>
</file>

<file path=ppt/diagrams/data23.xml><?xml version="1.0" encoding="utf-8"?>
<dgm:dataModel xmlns:dgm="http://schemas.openxmlformats.org/drawingml/2006/diagram" xmlns:a="http://schemas.openxmlformats.org/drawingml/2006/main">
  <dgm:ptLst>
    <dgm:pt modelId="{BEE2CEF1-283B-4573-91D6-A5F1C31EE07D}"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EC"/>
        </a:p>
      </dgm:t>
    </dgm:pt>
    <dgm:pt modelId="{ED25A81C-5AD7-43A0-BD42-A9F7C36E1DB7}">
      <dgm:prSet phldrT="[Texto]" custT="1"/>
      <dgm:spPr/>
      <dgm:t>
        <a:bodyPr/>
        <a:lstStyle/>
        <a:p>
          <a:r>
            <a:rPr lang="es-EC" sz="1400" b="1" dirty="0">
              <a:latin typeface="Times New Roman" pitchFamily="18" charset="0"/>
              <a:cs typeface="Times New Roman" pitchFamily="18" charset="0"/>
            </a:rPr>
            <a:t>Noveno de básica</a:t>
          </a:r>
        </a:p>
      </dgm:t>
    </dgm:pt>
    <dgm:pt modelId="{E1018F0D-5145-42E8-A9F6-F63FF17AFFF1}" type="parTrans" cxnId="{4355786F-19C2-4DE3-A021-F071175FCAA7}">
      <dgm:prSet/>
      <dgm:spPr/>
      <dgm:t>
        <a:bodyPr/>
        <a:lstStyle/>
        <a:p>
          <a:endParaRPr lang="es-EC" sz="1400"/>
        </a:p>
      </dgm:t>
    </dgm:pt>
    <dgm:pt modelId="{56B116F7-8B34-4092-9E21-41B2B00622B6}" type="sibTrans" cxnId="{4355786F-19C2-4DE3-A021-F071175FCAA7}">
      <dgm:prSet/>
      <dgm:spPr/>
      <dgm:t>
        <a:bodyPr/>
        <a:lstStyle/>
        <a:p>
          <a:endParaRPr lang="es-EC" sz="1400"/>
        </a:p>
      </dgm:t>
    </dgm:pt>
    <dgm:pt modelId="{D0B1112F-8B09-4465-9B57-AFC9406AC1C8}">
      <dgm:prSet custT="1"/>
      <dgm:spPr/>
      <dgm:t>
        <a:bodyPr/>
        <a:lstStyle/>
        <a:p>
          <a:r>
            <a:rPr lang="es-EC" sz="1400" b="1" dirty="0">
              <a:latin typeface="Times New Roman" pitchFamily="18" charset="0"/>
              <a:cs typeface="Times New Roman" pitchFamily="18" charset="0"/>
            </a:rPr>
            <a:t>Grupo A</a:t>
          </a:r>
        </a:p>
        <a:p>
          <a:r>
            <a:rPr lang="es-EC" sz="1400" dirty="0" smtClean="0">
              <a:latin typeface="Times New Roman" pitchFamily="18" charset="0"/>
              <a:cs typeface="Times New Roman" pitchFamily="18" charset="0"/>
            </a:rPr>
            <a:t>con </a:t>
          </a:r>
          <a:r>
            <a:rPr lang="es-EC" sz="1400" dirty="0">
              <a:latin typeface="Times New Roman" pitchFamily="18" charset="0"/>
              <a:cs typeface="Times New Roman" pitchFamily="18" charset="0"/>
            </a:rPr>
            <a:t>software y</a:t>
          </a:r>
        </a:p>
        <a:p>
          <a:r>
            <a:rPr lang="es-EC" sz="1400" dirty="0">
              <a:latin typeface="Times New Roman" pitchFamily="18" charset="0"/>
              <a:cs typeface="Times New Roman" pitchFamily="18" charset="0"/>
            </a:rPr>
            <a:t>sin Van Hiele</a:t>
          </a:r>
        </a:p>
      </dgm:t>
    </dgm:pt>
    <dgm:pt modelId="{EE5CB67A-A7C8-4BE2-BCA2-A7BB21C1FC2F}" type="parTrans" cxnId="{DB203612-4DC4-48CD-9930-CBF16824605C}">
      <dgm:prSet/>
      <dgm:spPr/>
      <dgm:t>
        <a:bodyPr/>
        <a:lstStyle/>
        <a:p>
          <a:endParaRPr lang="es-EC" sz="1400"/>
        </a:p>
      </dgm:t>
    </dgm:pt>
    <dgm:pt modelId="{060542D8-CBC3-4EA4-B0E5-E5E0B021F693}" type="sibTrans" cxnId="{DB203612-4DC4-48CD-9930-CBF16824605C}">
      <dgm:prSet/>
      <dgm:spPr/>
      <dgm:t>
        <a:bodyPr/>
        <a:lstStyle/>
        <a:p>
          <a:endParaRPr lang="es-EC" sz="1400"/>
        </a:p>
      </dgm:t>
    </dgm:pt>
    <dgm:pt modelId="{824FE4E4-7A03-4CE4-95A4-517E30018E6F}">
      <dgm:prSet custT="1"/>
      <dgm:spPr/>
      <dgm:t>
        <a:bodyPr/>
        <a:lstStyle/>
        <a:p>
          <a:r>
            <a:rPr lang="es-EC" sz="1400" b="1" dirty="0">
              <a:latin typeface="Times New Roman" pitchFamily="18" charset="0"/>
              <a:cs typeface="Times New Roman" pitchFamily="18" charset="0"/>
            </a:rPr>
            <a:t>Grupo B</a:t>
          </a:r>
        </a:p>
        <a:p>
          <a:r>
            <a:rPr lang="es-EC" sz="1400" dirty="0" smtClean="0">
              <a:latin typeface="Times New Roman" pitchFamily="18" charset="0"/>
              <a:cs typeface="Times New Roman" pitchFamily="18" charset="0"/>
            </a:rPr>
            <a:t>sin </a:t>
          </a:r>
          <a:r>
            <a:rPr lang="es-EC" sz="1400" dirty="0">
              <a:latin typeface="Times New Roman" pitchFamily="18" charset="0"/>
              <a:cs typeface="Times New Roman" pitchFamily="18" charset="0"/>
            </a:rPr>
            <a:t>software</a:t>
          </a:r>
        </a:p>
        <a:p>
          <a:r>
            <a:rPr lang="es-EC" sz="1400" dirty="0">
              <a:latin typeface="Times New Roman" pitchFamily="18" charset="0"/>
              <a:cs typeface="Times New Roman" pitchFamily="18" charset="0"/>
            </a:rPr>
            <a:t>sin Van Hiele</a:t>
          </a:r>
        </a:p>
      </dgm:t>
    </dgm:pt>
    <dgm:pt modelId="{A43271C6-EA55-4615-8458-B8B23B152E9F}" type="parTrans" cxnId="{C783A336-66C0-4BD4-82EF-723390934209}">
      <dgm:prSet/>
      <dgm:spPr/>
      <dgm:t>
        <a:bodyPr/>
        <a:lstStyle/>
        <a:p>
          <a:endParaRPr lang="es-EC" sz="1400"/>
        </a:p>
      </dgm:t>
    </dgm:pt>
    <dgm:pt modelId="{A640494C-5306-4A71-B5E6-D29266FAE08E}" type="sibTrans" cxnId="{C783A336-66C0-4BD4-82EF-723390934209}">
      <dgm:prSet/>
      <dgm:spPr/>
      <dgm:t>
        <a:bodyPr/>
        <a:lstStyle/>
        <a:p>
          <a:endParaRPr lang="es-EC" sz="1400"/>
        </a:p>
      </dgm:t>
    </dgm:pt>
    <dgm:pt modelId="{4B36E0F5-9A05-447C-9819-B7C41736FD7F}" type="pres">
      <dgm:prSet presAssocID="{BEE2CEF1-283B-4573-91D6-A5F1C31EE07D}" presName="hierChild1" presStyleCnt="0">
        <dgm:presLayoutVars>
          <dgm:orgChart val="1"/>
          <dgm:chPref val="1"/>
          <dgm:dir/>
          <dgm:animOne val="branch"/>
          <dgm:animLvl val="lvl"/>
          <dgm:resizeHandles/>
        </dgm:presLayoutVars>
      </dgm:prSet>
      <dgm:spPr/>
      <dgm:t>
        <a:bodyPr/>
        <a:lstStyle/>
        <a:p>
          <a:endParaRPr lang="es-EC"/>
        </a:p>
      </dgm:t>
    </dgm:pt>
    <dgm:pt modelId="{1ADB6693-14F9-4C69-89C7-41EC4A579ED6}" type="pres">
      <dgm:prSet presAssocID="{ED25A81C-5AD7-43A0-BD42-A9F7C36E1DB7}" presName="hierRoot1" presStyleCnt="0">
        <dgm:presLayoutVars>
          <dgm:hierBranch val="init"/>
        </dgm:presLayoutVars>
      </dgm:prSet>
      <dgm:spPr/>
    </dgm:pt>
    <dgm:pt modelId="{8FE69660-DE0B-4849-A44E-E9514B85E8C0}" type="pres">
      <dgm:prSet presAssocID="{ED25A81C-5AD7-43A0-BD42-A9F7C36E1DB7}" presName="rootComposite1" presStyleCnt="0"/>
      <dgm:spPr/>
    </dgm:pt>
    <dgm:pt modelId="{AC9EE8A4-1EDD-425E-B76E-E97A7498EB31}" type="pres">
      <dgm:prSet presAssocID="{ED25A81C-5AD7-43A0-BD42-A9F7C36E1DB7}" presName="rootText1" presStyleLbl="node0" presStyleIdx="0" presStyleCnt="1">
        <dgm:presLayoutVars>
          <dgm:chPref val="3"/>
        </dgm:presLayoutVars>
      </dgm:prSet>
      <dgm:spPr/>
      <dgm:t>
        <a:bodyPr/>
        <a:lstStyle/>
        <a:p>
          <a:endParaRPr lang="es-EC"/>
        </a:p>
      </dgm:t>
    </dgm:pt>
    <dgm:pt modelId="{3BBEC5A1-E552-4B30-AA37-98B028CEC4CD}" type="pres">
      <dgm:prSet presAssocID="{ED25A81C-5AD7-43A0-BD42-A9F7C36E1DB7}" presName="rootConnector1" presStyleLbl="node1" presStyleIdx="0" presStyleCnt="0"/>
      <dgm:spPr/>
      <dgm:t>
        <a:bodyPr/>
        <a:lstStyle/>
        <a:p>
          <a:endParaRPr lang="es-EC"/>
        </a:p>
      </dgm:t>
    </dgm:pt>
    <dgm:pt modelId="{F76571B1-4A1E-4B4E-858E-EB6D8B96A905}" type="pres">
      <dgm:prSet presAssocID="{ED25A81C-5AD7-43A0-BD42-A9F7C36E1DB7}" presName="hierChild2" presStyleCnt="0"/>
      <dgm:spPr/>
    </dgm:pt>
    <dgm:pt modelId="{B3E278DC-A7BD-4DC3-96C1-4614FCCED8E2}" type="pres">
      <dgm:prSet presAssocID="{EE5CB67A-A7C8-4BE2-BCA2-A7BB21C1FC2F}" presName="Name37" presStyleLbl="parChTrans1D2" presStyleIdx="0" presStyleCnt="2"/>
      <dgm:spPr/>
      <dgm:t>
        <a:bodyPr/>
        <a:lstStyle/>
        <a:p>
          <a:endParaRPr lang="es-EC"/>
        </a:p>
      </dgm:t>
    </dgm:pt>
    <dgm:pt modelId="{67D03FD3-041D-4BE9-B7D7-1E23A35DD31A}" type="pres">
      <dgm:prSet presAssocID="{D0B1112F-8B09-4465-9B57-AFC9406AC1C8}" presName="hierRoot2" presStyleCnt="0">
        <dgm:presLayoutVars>
          <dgm:hierBranch val="init"/>
        </dgm:presLayoutVars>
      </dgm:prSet>
      <dgm:spPr/>
    </dgm:pt>
    <dgm:pt modelId="{9B419CA1-747B-44C0-A8E9-6F85FCC84D46}" type="pres">
      <dgm:prSet presAssocID="{D0B1112F-8B09-4465-9B57-AFC9406AC1C8}" presName="rootComposite" presStyleCnt="0"/>
      <dgm:spPr/>
    </dgm:pt>
    <dgm:pt modelId="{1260DBFB-9A38-4CEF-9D4B-594B189AA961}" type="pres">
      <dgm:prSet presAssocID="{D0B1112F-8B09-4465-9B57-AFC9406AC1C8}" presName="rootText" presStyleLbl="node2" presStyleIdx="0" presStyleCnt="2">
        <dgm:presLayoutVars>
          <dgm:chPref val="3"/>
        </dgm:presLayoutVars>
      </dgm:prSet>
      <dgm:spPr/>
      <dgm:t>
        <a:bodyPr/>
        <a:lstStyle/>
        <a:p>
          <a:endParaRPr lang="es-EC"/>
        </a:p>
      </dgm:t>
    </dgm:pt>
    <dgm:pt modelId="{615B1BF6-4AC0-4BA5-9802-CC0ADC1BE368}" type="pres">
      <dgm:prSet presAssocID="{D0B1112F-8B09-4465-9B57-AFC9406AC1C8}" presName="rootConnector" presStyleLbl="node2" presStyleIdx="0" presStyleCnt="2"/>
      <dgm:spPr/>
      <dgm:t>
        <a:bodyPr/>
        <a:lstStyle/>
        <a:p>
          <a:endParaRPr lang="es-EC"/>
        </a:p>
      </dgm:t>
    </dgm:pt>
    <dgm:pt modelId="{B4AB5EF8-870F-469B-9E74-B5794ED060CB}" type="pres">
      <dgm:prSet presAssocID="{D0B1112F-8B09-4465-9B57-AFC9406AC1C8}" presName="hierChild4" presStyleCnt="0"/>
      <dgm:spPr/>
    </dgm:pt>
    <dgm:pt modelId="{A2D2E675-285C-43E9-B033-8AF2AFCB712E}" type="pres">
      <dgm:prSet presAssocID="{D0B1112F-8B09-4465-9B57-AFC9406AC1C8}" presName="hierChild5" presStyleCnt="0"/>
      <dgm:spPr/>
    </dgm:pt>
    <dgm:pt modelId="{EDDEB1E5-35BB-4927-A99D-F7004EF91908}" type="pres">
      <dgm:prSet presAssocID="{A43271C6-EA55-4615-8458-B8B23B152E9F}" presName="Name37" presStyleLbl="parChTrans1D2" presStyleIdx="1" presStyleCnt="2"/>
      <dgm:spPr/>
      <dgm:t>
        <a:bodyPr/>
        <a:lstStyle/>
        <a:p>
          <a:endParaRPr lang="es-EC"/>
        </a:p>
      </dgm:t>
    </dgm:pt>
    <dgm:pt modelId="{4A973619-6B04-442C-9E8C-FD83AD1EE218}" type="pres">
      <dgm:prSet presAssocID="{824FE4E4-7A03-4CE4-95A4-517E30018E6F}" presName="hierRoot2" presStyleCnt="0">
        <dgm:presLayoutVars>
          <dgm:hierBranch val="init"/>
        </dgm:presLayoutVars>
      </dgm:prSet>
      <dgm:spPr/>
    </dgm:pt>
    <dgm:pt modelId="{AFA1019A-07F0-45E6-9367-65781766CE0B}" type="pres">
      <dgm:prSet presAssocID="{824FE4E4-7A03-4CE4-95A4-517E30018E6F}" presName="rootComposite" presStyleCnt="0"/>
      <dgm:spPr/>
    </dgm:pt>
    <dgm:pt modelId="{EA0E3838-4180-428D-B215-6642F9BEA9E4}" type="pres">
      <dgm:prSet presAssocID="{824FE4E4-7A03-4CE4-95A4-517E30018E6F}" presName="rootText" presStyleLbl="node2" presStyleIdx="1" presStyleCnt="2">
        <dgm:presLayoutVars>
          <dgm:chPref val="3"/>
        </dgm:presLayoutVars>
      </dgm:prSet>
      <dgm:spPr/>
      <dgm:t>
        <a:bodyPr/>
        <a:lstStyle/>
        <a:p>
          <a:endParaRPr lang="es-EC"/>
        </a:p>
      </dgm:t>
    </dgm:pt>
    <dgm:pt modelId="{1897ED19-92E8-41EA-B515-CB15FB3A746F}" type="pres">
      <dgm:prSet presAssocID="{824FE4E4-7A03-4CE4-95A4-517E30018E6F}" presName="rootConnector" presStyleLbl="node2" presStyleIdx="1" presStyleCnt="2"/>
      <dgm:spPr/>
      <dgm:t>
        <a:bodyPr/>
        <a:lstStyle/>
        <a:p>
          <a:endParaRPr lang="es-EC"/>
        </a:p>
      </dgm:t>
    </dgm:pt>
    <dgm:pt modelId="{AD364C5D-43AB-4B99-9B36-F4D45597B80C}" type="pres">
      <dgm:prSet presAssocID="{824FE4E4-7A03-4CE4-95A4-517E30018E6F}" presName="hierChild4" presStyleCnt="0"/>
      <dgm:spPr/>
    </dgm:pt>
    <dgm:pt modelId="{885D6E63-2687-44EA-A061-B932BF0FFB3B}" type="pres">
      <dgm:prSet presAssocID="{824FE4E4-7A03-4CE4-95A4-517E30018E6F}" presName="hierChild5" presStyleCnt="0"/>
      <dgm:spPr/>
    </dgm:pt>
    <dgm:pt modelId="{C48BCA00-898F-4510-94DE-9D1F1B812300}" type="pres">
      <dgm:prSet presAssocID="{ED25A81C-5AD7-43A0-BD42-A9F7C36E1DB7}" presName="hierChild3" presStyleCnt="0"/>
      <dgm:spPr/>
    </dgm:pt>
  </dgm:ptLst>
  <dgm:cxnLst>
    <dgm:cxn modelId="{2924A57D-B2E1-46B2-B2C5-FE22E449D910}" type="presOf" srcId="{ED25A81C-5AD7-43A0-BD42-A9F7C36E1DB7}" destId="{3BBEC5A1-E552-4B30-AA37-98B028CEC4CD}" srcOrd="1" destOrd="0" presId="urn:microsoft.com/office/officeart/2005/8/layout/orgChart1"/>
    <dgm:cxn modelId="{DB203612-4DC4-48CD-9930-CBF16824605C}" srcId="{ED25A81C-5AD7-43A0-BD42-A9F7C36E1DB7}" destId="{D0B1112F-8B09-4465-9B57-AFC9406AC1C8}" srcOrd="0" destOrd="0" parTransId="{EE5CB67A-A7C8-4BE2-BCA2-A7BB21C1FC2F}" sibTransId="{060542D8-CBC3-4EA4-B0E5-E5E0B021F693}"/>
    <dgm:cxn modelId="{C783A336-66C0-4BD4-82EF-723390934209}" srcId="{ED25A81C-5AD7-43A0-BD42-A9F7C36E1DB7}" destId="{824FE4E4-7A03-4CE4-95A4-517E30018E6F}" srcOrd="1" destOrd="0" parTransId="{A43271C6-EA55-4615-8458-B8B23B152E9F}" sibTransId="{A640494C-5306-4A71-B5E6-D29266FAE08E}"/>
    <dgm:cxn modelId="{4F011882-647A-4DF3-ABB2-C75A906B54B2}" type="presOf" srcId="{EE5CB67A-A7C8-4BE2-BCA2-A7BB21C1FC2F}" destId="{B3E278DC-A7BD-4DC3-96C1-4614FCCED8E2}" srcOrd="0" destOrd="0" presId="urn:microsoft.com/office/officeart/2005/8/layout/orgChart1"/>
    <dgm:cxn modelId="{ED7CAD0B-8405-4A9F-B0FD-381D93663B66}" type="presOf" srcId="{A43271C6-EA55-4615-8458-B8B23B152E9F}" destId="{EDDEB1E5-35BB-4927-A99D-F7004EF91908}" srcOrd="0" destOrd="0" presId="urn:microsoft.com/office/officeart/2005/8/layout/orgChart1"/>
    <dgm:cxn modelId="{FDB22BA6-EDC6-4C45-B0ED-C1D4452DAC60}" type="presOf" srcId="{D0B1112F-8B09-4465-9B57-AFC9406AC1C8}" destId="{615B1BF6-4AC0-4BA5-9802-CC0ADC1BE368}" srcOrd="1" destOrd="0" presId="urn:microsoft.com/office/officeart/2005/8/layout/orgChart1"/>
    <dgm:cxn modelId="{4355786F-19C2-4DE3-A021-F071175FCAA7}" srcId="{BEE2CEF1-283B-4573-91D6-A5F1C31EE07D}" destId="{ED25A81C-5AD7-43A0-BD42-A9F7C36E1DB7}" srcOrd="0" destOrd="0" parTransId="{E1018F0D-5145-42E8-A9F6-F63FF17AFFF1}" sibTransId="{56B116F7-8B34-4092-9E21-41B2B00622B6}"/>
    <dgm:cxn modelId="{5232B3D3-A9FC-456B-861E-187C659E5A13}" type="presOf" srcId="{BEE2CEF1-283B-4573-91D6-A5F1C31EE07D}" destId="{4B36E0F5-9A05-447C-9819-B7C41736FD7F}" srcOrd="0" destOrd="0" presId="urn:microsoft.com/office/officeart/2005/8/layout/orgChart1"/>
    <dgm:cxn modelId="{058EBB27-378A-44A0-AA8E-CB1BC0386062}" type="presOf" srcId="{ED25A81C-5AD7-43A0-BD42-A9F7C36E1DB7}" destId="{AC9EE8A4-1EDD-425E-B76E-E97A7498EB31}" srcOrd="0" destOrd="0" presId="urn:microsoft.com/office/officeart/2005/8/layout/orgChart1"/>
    <dgm:cxn modelId="{9DE088F9-5814-45F1-A39C-430BB025059F}" type="presOf" srcId="{824FE4E4-7A03-4CE4-95A4-517E30018E6F}" destId="{EA0E3838-4180-428D-B215-6642F9BEA9E4}" srcOrd="0" destOrd="0" presId="urn:microsoft.com/office/officeart/2005/8/layout/orgChart1"/>
    <dgm:cxn modelId="{A2F60B7A-1C0C-44B9-94D7-77E0A4BE5BAE}" type="presOf" srcId="{D0B1112F-8B09-4465-9B57-AFC9406AC1C8}" destId="{1260DBFB-9A38-4CEF-9D4B-594B189AA961}" srcOrd="0" destOrd="0" presId="urn:microsoft.com/office/officeart/2005/8/layout/orgChart1"/>
    <dgm:cxn modelId="{49FEAEB8-89B0-4A7F-9636-F9B1E6992C5A}" type="presOf" srcId="{824FE4E4-7A03-4CE4-95A4-517E30018E6F}" destId="{1897ED19-92E8-41EA-B515-CB15FB3A746F}" srcOrd="1" destOrd="0" presId="urn:microsoft.com/office/officeart/2005/8/layout/orgChart1"/>
    <dgm:cxn modelId="{EB3F6FE9-B241-4A1D-828E-5A42C26DF098}" type="presParOf" srcId="{4B36E0F5-9A05-447C-9819-B7C41736FD7F}" destId="{1ADB6693-14F9-4C69-89C7-41EC4A579ED6}" srcOrd="0" destOrd="0" presId="urn:microsoft.com/office/officeart/2005/8/layout/orgChart1"/>
    <dgm:cxn modelId="{2127C23D-9855-4707-9A78-3EAEE4E366AB}" type="presParOf" srcId="{1ADB6693-14F9-4C69-89C7-41EC4A579ED6}" destId="{8FE69660-DE0B-4849-A44E-E9514B85E8C0}" srcOrd="0" destOrd="0" presId="urn:microsoft.com/office/officeart/2005/8/layout/orgChart1"/>
    <dgm:cxn modelId="{A5B34501-7894-4D7F-A2CD-274DB9D7896D}" type="presParOf" srcId="{8FE69660-DE0B-4849-A44E-E9514B85E8C0}" destId="{AC9EE8A4-1EDD-425E-B76E-E97A7498EB31}" srcOrd="0" destOrd="0" presId="urn:microsoft.com/office/officeart/2005/8/layout/orgChart1"/>
    <dgm:cxn modelId="{AD331236-AD7B-42D3-8D69-D10DF6FB1FFB}" type="presParOf" srcId="{8FE69660-DE0B-4849-A44E-E9514B85E8C0}" destId="{3BBEC5A1-E552-4B30-AA37-98B028CEC4CD}" srcOrd="1" destOrd="0" presId="urn:microsoft.com/office/officeart/2005/8/layout/orgChart1"/>
    <dgm:cxn modelId="{39361837-7928-4B08-AE02-FC0A96FEED5A}" type="presParOf" srcId="{1ADB6693-14F9-4C69-89C7-41EC4A579ED6}" destId="{F76571B1-4A1E-4B4E-858E-EB6D8B96A905}" srcOrd="1" destOrd="0" presId="urn:microsoft.com/office/officeart/2005/8/layout/orgChart1"/>
    <dgm:cxn modelId="{7858385C-DCCE-45B4-A92A-1DBB8F259CA1}" type="presParOf" srcId="{F76571B1-4A1E-4B4E-858E-EB6D8B96A905}" destId="{B3E278DC-A7BD-4DC3-96C1-4614FCCED8E2}" srcOrd="0" destOrd="0" presId="urn:microsoft.com/office/officeart/2005/8/layout/orgChart1"/>
    <dgm:cxn modelId="{C640AABC-F8EC-4760-BD33-9900165451B3}" type="presParOf" srcId="{F76571B1-4A1E-4B4E-858E-EB6D8B96A905}" destId="{67D03FD3-041D-4BE9-B7D7-1E23A35DD31A}" srcOrd="1" destOrd="0" presId="urn:microsoft.com/office/officeart/2005/8/layout/orgChart1"/>
    <dgm:cxn modelId="{D3B69224-8BF5-420D-BDB7-A66FFF4F4BE3}" type="presParOf" srcId="{67D03FD3-041D-4BE9-B7D7-1E23A35DD31A}" destId="{9B419CA1-747B-44C0-A8E9-6F85FCC84D46}" srcOrd="0" destOrd="0" presId="urn:microsoft.com/office/officeart/2005/8/layout/orgChart1"/>
    <dgm:cxn modelId="{2C959248-58D7-4B6C-B67F-FC3834FEB9E7}" type="presParOf" srcId="{9B419CA1-747B-44C0-A8E9-6F85FCC84D46}" destId="{1260DBFB-9A38-4CEF-9D4B-594B189AA961}" srcOrd="0" destOrd="0" presId="urn:microsoft.com/office/officeart/2005/8/layout/orgChart1"/>
    <dgm:cxn modelId="{96D0CBFF-9A11-44B9-B524-7E7C3733CA91}" type="presParOf" srcId="{9B419CA1-747B-44C0-A8E9-6F85FCC84D46}" destId="{615B1BF6-4AC0-4BA5-9802-CC0ADC1BE368}" srcOrd="1" destOrd="0" presId="urn:microsoft.com/office/officeart/2005/8/layout/orgChart1"/>
    <dgm:cxn modelId="{030497FA-A89E-417B-BFAB-118B531343DD}" type="presParOf" srcId="{67D03FD3-041D-4BE9-B7D7-1E23A35DD31A}" destId="{B4AB5EF8-870F-469B-9E74-B5794ED060CB}" srcOrd="1" destOrd="0" presId="urn:microsoft.com/office/officeart/2005/8/layout/orgChart1"/>
    <dgm:cxn modelId="{D7B78E18-6AEB-4AB1-B51E-06956B47DB97}" type="presParOf" srcId="{67D03FD3-041D-4BE9-B7D7-1E23A35DD31A}" destId="{A2D2E675-285C-43E9-B033-8AF2AFCB712E}" srcOrd="2" destOrd="0" presId="urn:microsoft.com/office/officeart/2005/8/layout/orgChart1"/>
    <dgm:cxn modelId="{7A2B2455-F836-4A7B-A77A-91968D1387B1}" type="presParOf" srcId="{F76571B1-4A1E-4B4E-858E-EB6D8B96A905}" destId="{EDDEB1E5-35BB-4927-A99D-F7004EF91908}" srcOrd="2" destOrd="0" presId="urn:microsoft.com/office/officeart/2005/8/layout/orgChart1"/>
    <dgm:cxn modelId="{19FA925E-0CE7-4FD3-8CD1-E62825CA0B46}" type="presParOf" srcId="{F76571B1-4A1E-4B4E-858E-EB6D8B96A905}" destId="{4A973619-6B04-442C-9E8C-FD83AD1EE218}" srcOrd="3" destOrd="0" presId="urn:microsoft.com/office/officeart/2005/8/layout/orgChart1"/>
    <dgm:cxn modelId="{789CA16E-2547-434E-861E-0912C3079453}" type="presParOf" srcId="{4A973619-6B04-442C-9E8C-FD83AD1EE218}" destId="{AFA1019A-07F0-45E6-9367-65781766CE0B}" srcOrd="0" destOrd="0" presId="urn:microsoft.com/office/officeart/2005/8/layout/orgChart1"/>
    <dgm:cxn modelId="{99074877-E8C5-44FA-A21F-2AEE6443A9FA}" type="presParOf" srcId="{AFA1019A-07F0-45E6-9367-65781766CE0B}" destId="{EA0E3838-4180-428D-B215-6642F9BEA9E4}" srcOrd="0" destOrd="0" presId="urn:microsoft.com/office/officeart/2005/8/layout/orgChart1"/>
    <dgm:cxn modelId="{87436B83-9BD1-4E90-83DB-DA505C9D5A39}" type="presParOf" srcId="{AFA1019A-07F0-45E6-9367-65781766CE0B}" destId="{1897ED19-92E8-41EA-B515-CB15FB3A746F}" srcOrd="1" destOrd="0" presId="urn:microsoft.com/office/officeart/2005/8/layout/orgChart1"/>
    <dgm:cxn modelId="{85971632-89BC-445C-8DF3-37A5B2B2264E}" type="presParOf" srcId="{4A973619-6B04-442C-9E8C-FD83AD1EE218}" destId="{AD364C5D-43AB-4B99-9B36-F4D45597B80C}" srcOrd="1" destOrd="0" presId="urn:microsoft.com/office/officeart/2005/8/layout/orgChart1"/>
    <dgm:cxn modelId="{E8D2EBE5-77D8-45EC-8940-4B080E8FB926}" type="presParOf" srcId="{4A973619-6B04-442C-9E8C-FD83AD1EE218}" destId="{885D6E63-2687-44EA-A061-B932BF0FFB3B}" srcOrd="2" destOrd="0" presId="urn:microsoft.com/office/officeart/2005/8/layout/orgChart1"/>
    <dgm:cxn modelId="{B59EA945-6B65-4DFF-AC45-1B618F358BE9}" type="presParOf" srcId="{1ADB6693-14F9-4C69-89C7-41EC4A579ED6}" destId="{C48BCA00-898F-4510-94DE-9D1F1B812300}" srcOrd="2" destOrd="0" presId="urn:microsoft.com/office/officeart/2005/8/layout/orgChart1"/>
  </dgm:cxnLst>
  <dgm:bg/>
  <dgm:whole/>
</dgm:dataModel>
</file>

<file path=ppt/diagrams/data24.xml><?xml version="1.0" encoding="utf-8"?>
<dgm:dataModel xmlns:dgm="http://schemas.openxmlformats.org/drawingml/2006/diagram" xmlns:a="http://schemas.openxmlformats.org/drawingml/2006/main">
  <dgm:ptLst>
    <dgm:pt modelId="{BEE2CEF1-283B-4573-91D6-A5F1C31EE07D}"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EC"/>
        </a:p>
      </dgm:t>
    </dgm:pt>
    <dgm:pt modelId="{ED25A81C-5AD7-43A0-BD42-A9F7C36E1DB7}">
      <dgm:prSet phldrT="[Texto]" custT="1"/>
      <dgm:spPr/>
      <dgm:t>
        <a:bodyPr/>
        <a:lstStyle/>
        <a:p>
          <a:pPr algn="ctr"/>
          <a:r>
            <a:rPr lang="es-EC" sz="1400" b="1" dirty="0">
              <a:latin typeface="Times New Roman" pitchFamily="18" charset="0"/>
              <a:cs typeface="Times New Roman" pitchFamily="18" charset="0"/>
            </a:rPr>
            <a:t>Décimo de básica</a:t>
          </a:r>
        </a:p>
      </dgm:t>
    </dgm:pt>
    <dgm:pt modelId="{E1018F0D-5145-42E8-A9F6-F63FF17AFFF1}" type="parTrans" cxnId="{4355786F-19C2-4DE3-A021-F071175FCAA7}">
      <dgm:prSet/>
      <dgm:spPr/>
      <dgm:t>
        <a:bodyPr/>
        <a:lstStyle/>
        <a:p>
          <a:pPr algn="ctr"/>
          <a:endParaRPr lang="es-EC" sz="1400"/>
        </a:p>
      </dgm:t>
    </dgm:pt>
    <dgm:pt modelId="{56B116F7-8B34-4092-9E21-41B2B00622B6}" type="sibTrans" cxnId="{4355786F-19C2-4DE3-A021-F071175FCAA7}">
      <dgm:prSet/>
      <dgm:spPr/>
      <dgm:t>
        <a:bodyPr/>
        <a:lstStyle/>
        <a:p>
          <a:pPr algn="ctr"/>
          <a:endParaRPr lang="es-EC" sz="1400"/>
        </a:p>
      </dgm:t>
    </dgm:pt>
    <dgm:pt modelId="{D0B1112F-8B09-4465-9B57-AFC9406AC1C8}">
      <dgm:prSet custT="1"/>
      <dgm:spPr/>
      <dgm:t>
        <a:bodyPr/>
        <a:lstStyle/>
        <a:p>
          <a:pPr algn="ctr"/>
          <a:r>
            <a:rPr lang="es-EC" sz="1400" b="1" dirty="0">
              <a:latin typeface="Times New Roman" pitchFamily="18" charset="0"/>
              <a:cs typeface="Times New Roman" pitchFamily="18" charset="0"/>
            </a:rPr>
            <a:t>Grupo A</a:t>
          </a:r>
        </a:p>
        <a:p>
          <a:pPr algn="ctr"/>
          <a:r>
            <a:rPr lang="es-EC" sz="1400" dirty="0" smtClean="0">
              <a:latin typeface="Times New Roman" pitchFamily="18" charset="0"/>
              <a:cs typeface="Times New Roman" pitchFamily="18" charset="0"/>
            </a:rPr>
            <a:t>con </a:t>
          </a:r>
          <a:r>
            <a:rPr lang="es-EC" sz="1400" dirty="0">
              <a:latin typeface="Times New Roman" pitchFamily="18" charset="0"/>
              <a:cs typeface="Times New Roman" pitchFamily="18" charset="0"/>
            </a:rPr>
            <a:t>software y</a:t>
          </a:r>
        </a:p>
        <a:p>
          <a:pPr algn="ctr"/>
          <a:r>
            <a:rPr lang="es-EC" sz="1400" dirty="0" smtClean="0">
              <a:latin typeface="Times New Roman" pitchFamily="18" charset="0"/>
              <a:cs typeface="Times New Roman" pitchFamily="18" charset="0"/>
            </a:rPr>
            <a:t>con </a:t>
          </a:r>
          <a:r>
            <a:rPr lang="es-EC" sz="1400" dirty="0">
              <a:latin typeface="Times New Roman" pitchFamily="18" charset="0"/>
              <a:cs typeface="Times New Roman" pitchFamily="18" charset="0"/>
            </a:rPr>
            <a:t>Van Hiele</a:t>
          </a:r>
        </a:p>
      </dgm:t>
    </dgm:pt>
    <dgm:pt modelId="{EE5CB67A-A7C8-4BE2-BCA2-A7BB21C1FC2F}" type="parTrans" cxnId="{DB203612-4DC4-48CD-9930-CBF16824605C}">
      <dgm:prSet/>
      <dgm:spPr/>
      <dgm:t>
        <a:bodyPr/>
        <a:lstStyle/>
        <a:p>
          <a:pPr algn="ctr"/>
          <a:endParaRPr lang="es-EC" sz="1400"/>
        </a:p>
      </dgm:t>
    </dgm:pt>
    <dgm:pt modelId="{060542D8-CBC3-4EA4-B0E5-E5E0B021F693}" type="sibTrans" cxnId="{DB203612-4DC4-48CD-9930-CBF16824605C}">
      <dgm:prSet/>
      <dgm:spPr/>
      <dgm:t>
        <a:bodyPr/>
        <a:lstStyle/>
        <a:p>
          <a:pPr algn="ctr"/>
          <a:endParaRPr lang="es-EC" sz="1400"/>
        </a:p>
      </dgm:t>
    </dgm:pt>
    <dgm:pt modelId="{824FE4E4-7A03-4CE4-95A4-517E30018E6F}">
      <dgm:prSet custT="1"/>
      <dgm:spPr/>
      <dgm:t>
        <a:bodyPr/>
        <a:lstStyle/>
        <a:p>
          <a:pPr algn="ctr"/>
          <a:r>
            <a:rPr lang="es-EC" sz="1400" b="1" dirty="0">
              <a:latin typeface="Times New Roman" pitchFamily="18" charset="0"/>
              <a:cs typeface="Times New Roman" pitchFamily="18" charset="0"/>
            </a:rPr>
            <a:t>Grupo B</a:t>
          </a:r>
        </a:p>
        <a:p>
          <a:pPr algn="ctr"/>
          <a:r>
            <a:rPr lang="es-EC" sz="1400" dirty="0" smtClean="0">
              <a:latin typeface="Times New Roman" pitchFamily="18" charset="0"/>
              <a:cs typeface="Times New Roman" pitchFamily="18" charset="0"/>
            </a:rPr>
            <a:t>sin </a:t>
          </a:r>
          <a:r>
            <a:rPr lang="es-EC" sz="1400" dirty="0">
              <a:latin typeface="Times New Roman" pitchFamily="18" charset="0"/>
              <a:cs typeface="Times New Roman" pitchFamily="18" charset="0"/>
            </a:rPr>
            <a:t>software</a:t>
          </a:r>
        </a:p>
        <a:p>
          <a:pPr algn="ctr"/>
          <a:r>
            <a:rPr lang="es-EC" sz="1400" dirty="0" smtClean="0">
              <a:latin typeface="Times New Roman" pitchFamily="18" charset="0"/>
              <a:cs typeface="Times New Roman" pitchFamily="18" charset="0"/>
            </a:rPr>
            <a:t>sin Van </a:t>
          </a:r>
          <a:r>
            <a:rPr lang="es-EC" sz="1400" dirty="0">
              <a:latin typeface="Times New Roman" pitchFamily="18" charset="0"/>
              <a:cs typeface="Times New Roman" pitchFamily="18" charset="0"/>
            </a:rPr>
            <a:t>Hiele</a:t>
          </a:r>
        </a:p>
      </dgm:t>
    </dgm:pt>
    <dgm:pt modelId="{A43271C6-EA55-4615-8458-B8B23B152E9F}" type="parTrans" cxnId="{C783A336-66C0-4BD4-82EF-723390934209}">
      <dgm:prSet/>
      <dgm:spPr/>
      <dgm:t>
        <a:bodyPr/>
        <a:lstStyle/>
        <a:p>
          <a:pPr algn="ctr"/>
          <a:endParaRPr lang="es-EC" sz="1400"/>
        </a:p>
      </dgm:t>
    </dgm:pt>
    <dgm:pt modelId="{A640494C-5306-4A71-B5E6-D29266FAE08E}" type="sibTrans" cxnId="{C783A336-66C0-4BD4-82EF-723390934209}">
      <dgm:prSet/>
      <dgm:spPr/>
      <dgm:t>
        <a:bodyPr/>
        <a:lstStyle/>
        <a:p>
          <a:pPr algn="ctr"/>
          <a:endParaRPr lang="es-EC" sz="1400"/>
        </a:p>
      </dgm:t>
    </dgm:pt>
    <dgm:pt modelId="{4B36E0F5-9A05-447C-9819-B7C41736FD7F}" type="pres">
      <dgm:prSet presAssocID="{BEE2CEF1-283B-4573-91D6-A5F1C31EE07D}" presName="hierChild1" presStyleCnt="0">
        <dgm:presLayoutVars>
          <dgm:orgChart val="1"/>
          <dgm:chPref val="1"/>
          <dgm:dir/>
          <dgm:animOne val="branch"/>
          <dgm:animLvl val="lvl"/>
          <dgm:resizeHandles/>
        </dgm:presLayoutVars>
      </dgm:prSet>
      <dgm:spPr/>
      <dgm:t>
        <a:bodyPr/>
        <a:lstStyle/>
        <a:p>
          <a:endParaRPr lang="es-EC"/>
        </a:p>
      </dgm:t>
    </dgm:pt>
    <dgm:pt modelId="{1ADB6693-14F9-4C69-89C7-41EC4A579ED6}" type="pres">
      <dgm:prSet presAssocID="{ED25A81C-5AD7-43A0-BD42-A9F7C36E1DB7}" presName="hierRoot1" presStyleCnt="0">
        <dgm:presLayoutVars>
          <dgm:hierBranch val="init"/>
        </dgm:presLayoutVars>
      </dgm:prSet>
      <dgm:spPr/>
    </dgm:pt>
    <dgm:pt modelId="{8FE69660-DE0B-4849-A44E-E9514B85E8C0}" type="pres">
      <dgm:prSet presAssocID="{ED25A81C-5AD7-43A0-BD42-A9F7C36E1DB7}" presName="rootComposite1" presStyleCnt="0"/>
      <dgm:spPr/>
    </dgm:pt>
    <dgm:pt modelId="{AC9EE8A4-1EDD-425E-B76E-E97A7498EB31}" type="pres">
      <dgm:prSet presAssocID="{ED25A81C-5AD7-43A0-BD42-A9F7C36E1DB7}" presName="rootText1" presStyleLbl="node0" presStyleIdx="0" presStyleCnt="1">
        <dgm:presLayoutVars>
          <dgm:chPref val="3"/>
        </dgm:presLayoutVars>
      </dgm:prSet>
      <dgm:spPr/>
      <dgm:t>
        <a:bodyPr/>
        <a:lstStyle/>
        <a:p>
          <a:endParaRPr lang="es-EC"/>
        </a:p>
      </dgm:t>
    </dgm:pt>
    <dgm:pt modelId="{3BBEC5A1-E552-4B30-AA37-98B028CEC4CD}" type="pres">
      <dgm:prSet presAssocID="{ED25A81C-5AD7-43A0-BD42-A9F7C36E1DB7}" presName="rootConnector1" presStyleLbl="node1" presStyleIdx="0" presStyleCnt="0"/>
      <dgm:spPr/>
      <dgm:t>
        <a:bodyPr/>
        <a:lstStyle/>
        <a:p>
          <a:endParaRPr lang="es-EC"/>
        </a:p>
      </dgm:t>
    </dgm:pt>
    <dgm:pt modelId="{F76571B1-4A1E-4B4E-858E-EB6D8B96A905}" type="pres">
      <dgm:prSet presAssocID="{ED25A81C-5AD7-43A0-BD42-A9F7C36E1DB7}" presName="hierChild2" presStyleCnt="0"/>
      <dgm:spPr/>
    </dgm:pt>
    <dgm:pt modelId="{B3E278DC-A7BD-4DC3-96C1-4614FCCED8E2}" type="pres">
      <dgm:prSet presAssocID="{EE5CB67A-A7C8-4BE2-BCA2-A7BB21C1FC2F}" presName="Name37" presStyleLbl="parChTrans1D2" presStyleIdx="0" presStyleCnt="2"/>
      <dgm:spPr/>
      <dgm:t>
        <a:bodyPr/>
        <a:lstStyle/>
        <a:p>
          <a:endParaRPr lang="es-EC"/>
        </a:p>
      </dgm:t>
    </dgm:pt>
    <dgm:pt modelId="{67D03FD3-041D-4BE9-B7D7-1E23A35DD31A}" type="pres">
      <dgm:prSet presAssocID="{D0B1112F-8B09-4465-9B57-AFC9406AC1C8}" presName="hierRoot2" presStyleCnt="0">
        <dgm:presLayoutVars>
          <dgm:hierBranch val="init"/>
        </dgm:presLayoutVars>
      </dgm:prSet>
      <dgm:spPr/>
    </dgm:pt>
    <dgm:pt modelId="{9B419CA1-747B-44C0-A8E9-6F85FCC84D46}" type="pres">
      <dgm:prSet presAssocID="{D0B1112F-8B09-4465-9B57-AFC9406AC1C8}" presName="rootComposite" presStyleCnt="0"/>
      <dgm:spPr/>
    </dgm:pt>
    <dgm:pt modelId="{1260DBFB-9A38-4CEF-9D4B-594B189AA961}" type="pres">
      <dgm:prSet presAssocID="{D0B1112F-8B09-4465-9B57-AFC9406AC1C8}" presName="rootText" presStyleLbl="node2" presStyleIdx="0" presStyleCnt="2">
        <dgm:presLayoutVars>
          <dgm:chPref val="3"/>
        </dgm:presLayoutVars>
      </dgm:prSet>
      <dgm:spPr/>
      <dgm:t>
        <a:bodyPr/>
        <a:lstStyle/>
        <a:p>
          <a:endParaRPr lang="es-EC"/>
        </a:p>
      </dgm:t>
    </dgm:pt>
    <dgm:pt modelId="{615B1BF6-4AC0-4BA5-9802-CC0ADC1BE368}" type="pres">
      <dgm:prSet presAssocID="{D0B1112F-8B09-4465-9B57-AFC9406AC1C8}" presName="rootConnector" presStyleLbl="node2" presStyleIdx="0" presStyleCnt="2"/>
      <dgm:spPr/>
      <dgm:t>
        <a:bodyPr/>
        <a:lstStyle/>
        <a:p>
          <a:endParaRPr lang="es-EC"/>
        </a:p>
      </dgm:t>
    </dgm:pt>
    <dgm:pt modelId="{B4AB5EF8-870F-469B-9E74-B5794ED060CB}" type="pres">
      <dgm:prSet presAssocID="{D0B1112F-8B09-4465-9B57-AFC9406AC1C8}" presName="hierChild4" presStyleCnt="0"/>
      <dgm:spPr/>
    </dgm:pt>
    <dgm:pt modelId="{A2D2E675-285C-43E9-B033-8AF2AFCB712E}" type="pres">
      <dgm:prSet presAssocID="{D0B1112F-8B09-4465-9B57-AFC9406AC1C8}" presName="hierChild5" presStyleCnt="0"/>
      <dgm:spPr/>
    </dgm:pt>
    <dgm:pt modelId="{EDDEB1E5-35BB-4927-A99D-F7004EF91908}" type="pres">
      <dgm:prSet presAssocID="{A43271C6-EA55-4615-8458-B8B23B152E9F}" presName="Name37" presStyleLbl="parChTrans1D2" presStyleIdx="1" presStyleCnt="2"/>
      <dgm:spPr/>
      <dgm:t>
        <a:bodyPr/>
        <a:lstStyle/>
        <a:p>
          <a:endParaRPr lang="es-EC"/>
        </a:p>
      </dgm:t>
    </dgm:pt>
    <dgm:pt modelId="{4A973619-6B04-442C-9E8C-FD83AD1EE218}" type="pres">
      <dgm:prSet presAssocID="{824FE4E4-7A03-4CE4-95A4-517E30018E6F}" presName="hierRoot2" presStyleCnt="0">
        <dgm:presLayoutVars>
          <dgm:hierBranch val="init"/>
        </dgm:presLayoutVars>
      </dgm:prSet>
      <dgm:spPr/>
    </dgm:pt>
    <dgm:pt modelId="{AFA1019A-07F0-45E6-9367-65781766CE0B}" type="pres">
      <dgm:prSet presAssocID="{824FE4E4-7A03-4CE4-95A4-517E30018E6F}" presName="rootComposite" presStyleCnt="0"/>
      <dgm:spPr/>
    </dgm:pt>
    <dgm:pt modelId="{EA0E3838-4180-428D-B215-6642F9BEA9E4}" type="pres">
      <dgm:prSet presAssocID="{824FE4E4-7A03-4CE4-95A4-517E30018E6F}" presName="rootText" presStyleLbl="node2" presStyleIdx="1" presStyleCnt="2">
        <dgm:presLayoutVars>
          <dgm:chPref val="3"/>
        </dgm:presLayoutVars>
      </dgm:prSet>
      <dgm:spPr/>
      <dgm:t>
        <a:bodyPr/>
        <a:lstStyle/>
        <a:p>
          <a:endParaRPr lang="es-EC"/>
        </a:p>
      </dgm:t>
    </dgm:pt>
    <dgm:pt modelId="{1897ED19-92E8-41EA-B515-CB15FB3A746F}" type="pres">
      <dgm:prSet presAssocID="{824FE4E4-7A03-4CE4-95A4-517E30018E6F}" presName="rootConnector" presStyleLbl="node2" presStyleIdx="1" presStyleCnt="2"/>
      <dgm:spPr/>
      <dgm:t>
        <a:bodyPr/>
        <a:lstStyle/>
        <a:p>
          <a:endParaRPr lang="es-EC"/>
        </a:p>
      </dgm:t>
    </dgm:pt>
    <dgm:pt modelId="{AD364C5D-43AB-4B99-9B36-F4D45597B80C}" type="pres">
      <dgm:prSet presAssocID="{824FE4E4-7A03-4CE4-95A4-517E30018E6F}" presName="hierChild4" presStyleCnt="0"/>
      <dgm:spPr/>
    </dgm:pt>
    <dgm:pt modelId="{885D6E63-2687-44EA-A061-B932BF0FFB3B}" type="pres">
      <dgm:prSet presAssocID="{824FE4E4-7A03-4CE4-95A4-517E30018E6F}" presName="hierChild5" presStyleCnt="0"/>
      <dgm:spPr/>
    </dgm:pt>
    <dgm:pt modelId="{C48BCA00-898F-4510-94DE-9D1F1B812300}" type="pres">
      <dgm:prSet presAssocID="{ED25A81C-5AD7-43A0-BD42-A9F7C36E1DB7}" presName="hierChild3" presStyleCnt="0"/>
      <dgm:spPr/>
    </dgm:pt>
  </dgm:ptLst>
  <dgm:cxnLst>
    <dgm:cxn modelId="{DB203612-4DC4-48CD-9930-CBF16824605C}" srcId="{ED25A81C-5AD7-43A0-BD42-A9F7C36E1DB7}" destId="{D0B1112F-8B09-4465-9B57-AFC9406AC1C8}" srcOrd="0" destOrd="0" parTransId="{EE5CB67A-A7C8-4BE2-BCA2-A7BB21C1FC2F}" sibTransId="{060542D8-CBC3-4EA4-B0E5-E5E0B021F693}"/>
    <dgm:cxn modelId="{F1A3D3A7-59F9-475F-9F6D-6E07A2BCD619}" type="presOf" srcId="{D0B1112F-8B09-4465-9B57-AFC9406AC1C8}" destId="{615B1BF6-4AC0-4BA5-9802-CC0ADC1BE368}" srcOrd="1" destOrd="0" presId="urn:microsoft.com/office/officeart/2005/8/layout/orgChart1"/>
    <dgm:cxn modelId="{F51B8399-CACC-47E0-8E96-37427E81B7AA}" type="presOf" srcId="{ED25A81C-5AD7-43A0-BD42-A9F7C36E1DB7}" destId="{AC9EE8A4-1EDD-425E-B76E-E97A7498EB31}" srcOrd="0" destOrd="0" presId="urn:microsoft.com/office/officeart/2005/8/layout/orgChart1"/>
    <dgm:cxn modelId="{C783A336-66C0-4BD4-82EF-723390934209}" srcId="{ED25A81C-5AD7-43A0-BD42-A9F7C36E1DB7}" destId="{824FE4E4-7A03-4CE4-95A4-517E30018E6F}" srcOrd="1" destOrd="0" parTransId="{A43271C6-EA55-4615-8458-B8B23B152E9F}" sibTransId="{A640494C-5306-4A71-B5E6-D29266FAE08E}"/>
    <dgm:cxn modelId="{67031262-A793-450F-A230-8D71F489E306}" type="presOf" srcId="{ED25A81C-5AD7-43A0-BD42-A9F7C36E1DB7}" destId="{3BBEC5A1-E552-4B30-AA37-98B028CEC4CD}" srcOrd="1" destOrd="0" presId="urn:microsoft.com/office/officeart/2005/8/layout/orgChart1"/>
    <dgm:cxn modelId="{11A9995C-1A48-44D8-B1BF-B70B3CC89887}" type="presOf" srcId="{D0B1112F-8B09-4465-9B57-AFC9406AC1C8}" destId="{1260DBFB-9A38-4CEF-9D4B-594B189AA961}" srcOrd="0" destOrd="0" presId="urn:microsoft.com/office/officeart/2005/8/layout/orgChart1"/>
    <dgm:cxn modelId="{4355786F-19C2-4DE3-A021-F071175FCAA7}" srcId="{BEE2CEF1-283B-4573-91D6-A5F1C31EE07D}" destId="{ED25A81C-5AD7-43A0-BD42-A9F7C36E1DB7}" srcOrd="0" destOrd="0" parTransId="{E1018F0D-5145-42E8-A9F6-F63FF17AFFF1}" sibTransId="{56B116F7-8B34-4092-9E21-41B2B00622B6}"/>
    <dgm:cxn modelId="{38992C9D-2637-4CDF-9755-522216256E6A}" type="presOf" srcId="{824FE4E4-7A03-4CE4-95A4-517E30018E6F}" destId="{1897ED19-92E8-41EA-B515-CB15FB3A746F}" srcOrd="1" destOrd="0" presId="urn:microsoft.com/office/officeart/2005/8/layout/orgChart1"/>
    <dgm:cxn modelId="{55B0B4B0-5ABC-4108-949F-DB699508E365}" type="presOf" srcId="{824FE4E4-7A03-4CE4-95A4-517E30018E6F}" destId="{EA0E3838-4180-428D-B215-6642F9BEA9E4}" srcOrd="0" destOrd="0" presId="urn:microsoft.com/office/officeart/2005/8/layout/orgChart1"/>
    <dgm:cxn modelId="{6E0A2B24-A8D9-4658-B47D-1F6A65905A86}" type="presOf" srcId="{BEE2CEF1-283B-4573-91D6-A5F1C31EE07D}" destId="{4B36E0F5-9A05-447C-9819-B7C41736FD7F}" srcOrd="0" destOrd="0" presId="urn:microsoft.com/office/officeart/2005/8/layout/orgChart1"/>
    <dgm:cxn modelId="{8D5C190B-D646-411C-9A93-294A75D339A7}" type="presOf" srcId="{A43271C6-EA55-4615-8458-B8B23B152E9F}" destId="{EDDEB1E5-35BB-4927-A99D-F7004EF91908}" srcOrd="0" destOrd="0" presId="urn:microsoft.com/office/officeart/2005/8/layout/orgChart1"/>
    <dgm:cxn modelId="{08EDFA99-0C53-4459-9F84-430BC2AAFD3C}" type="presOf" srcId="{EE5CB67A-A7C8-4BE2-BCA2-A7BB21C1FC2F}" destId="{B3E278DC-A7BD-4DC3-96C1-4614FCCED8E2}" srcOrd="0" destOrd="0" presId="urn:microsoft.com/office/officeart/2005/8/layout/orgChart1"/>
    <dgm:cxn modelId="{F62B65BD-0D1B-4EAC-ABE7-EBCC41BAC7B5}" type="presParOf" srcId="{4B36E0F5-9A05-447C-9819-B7C41736FD7F}" destId="{1ADB6693-14F9-4C69-89C7-41EC4A579ED6}" srcOrd="0" destOrd="0" presId="urn:microsoft.com/office/officeart/2005/8/layout/orgChart1"/>
    <dgm:cxn modelId="{E6262A11-4BCD-446E-A66D-EACF3EEC1716}" type="presParOf" srcId="{1ADB6693-14F9-4C69-89C7-41EC4A579ED6}" destId="{8FE69660-DE0B-4849-A44E-E9514B85E8C0}" srcOrd="0" destOrd="0" presId="urn:microsoft.com/office/officeart/2005/8/layout/orgChart1"/>
    <dgm:cxn modelId="{A8D60029-3312-4EAB-8406-2686DBD9316A}" type="presParOf" srcId="{8FE69660-DE0B-4849-A44E-E9514B85E8C0}" destId="{AC9EE8A4-1EDD-425E-B76E-E97A7498EB31}" srcOrd="0" destOrd="0" presId="urn:microsoft.com/office/officeart/2005/8/layout/orgChart1"/>
    <dgm:cxn modelId="{1D9E6072-CBB9-413D-B66F-2DB3256E7A9E}" type="presParOf" srcId="{8FE69660-DE0B-4849-A44E-E9514B85E8C0}" destId="{3BBEC5A1-E552-4B30-AA37-98B028CEC4CD}" srcOrd="1" destOrd="0" presId="urn:microsoft.com/office/officeart/2005/8/layout/orgChart1"/>
    <dgm:cxn modelId="{23951993-5664-4788-AEC8-39C36A3732DA}" type="presParOf" srcId="{1ADB6693-14F9-4C69-89C7-41EC4A579ED6}" destId="{F76571B1-4A1E-4B4E-858E-EB6D8B96A905}" srcOrd="1" destOrd="0" presId="urn:microsoft.com/office/officeart/2005/8/layout/orgChart1"/>
    <dgm:cxn modelId="{A2C48BA0-4666-42D2-A9B1-8E3018C14F45}" type="presParOf" srcId="{F76571B1-4A1E-4B4E-858E-EB6D8B96A905}" destId="{B3E278DC-A7BD-4DC3-96C1-4614FCCED8E2}" srcOrd="0" destOrd="0" presId="urn:microsoft.com/office/officeart/2005/8/layout/orgChart1"/>
    <dgm:cxn modelId="{6E8B165E-4D24-4D43-BE78-B3F0DE3749EC}" type="presParOf" srcId="{F76571B1-4A1E-4B4E-858E-EB6D8B96A905}" destId="{67D03FD3-041D-4BE9-B7D7-1E23A35DD31A}" srcOrd="1" destOrd="0" presId="urn:microsoft.com/office/officeart/2005/8/layout/orgChart1"/>
    <dgm:cxn modelId="{8428F308-DA46-4363-884D-AD92FCA6A79E}" type="presParOf" srcId="{67D03FD3-041D-4BE9-B7D7-1E23A35DD31A}" destId="{9B419CA1-747B-44C0-A8E9-6F85FCC84D46}" srcOrd="0" destOrd="0" presId="urn:microsoft.com/office/officeart/2005/8/layout/orgChart1"/>
    <dgm:cxn modelId="{A4FE3B5D-F7F8-47A2-B06A-579A126F687D}" type="presParOf" srcId="{9B419CA1-747B-44C0-A8E9-6F85FCC84D46}" destId="{1260DBFB-9A38-4CEF-9D4B-594B189AA961}" srcOrd="0" destOrd="0" presId="urn:microsoft.com/office/officeart/2005/8/layout/orgChart1"/>
    <dgm:cxn modelId="{F9ED7E90-FE86-435D-920F-A394DBDCB74D}" type="presParOf" srcId="{9B419CA1-747B-44C0-A8E9-6F85FCC84D46}" destId="{615B1BF6-4AC0-4BA5-9802-CC0ADC1BE368}" srcOrd="1" destOrd="0" presId="urn:microsoft.com/office/officeart/2005/8/layout/orgChart1"/>
    <dgm:cxn modelId="{C0008C1D-CA7E-4366-A19B-BF65B02360AD}" type="presParOf" srcId="{67D03FD3-041D-4BE9-B7D7-1E23A35DD31A}" destId="{B4AB5EF8-870F-469B-9E74-B5794ED060CB}" srcOrd="1" destOrd="0" presId="urn:microsoft.com/office/officeart/2005/8/layout/orgChart1"/>
    <dgm:cxn modelId="{A183F140-F26A-4DD6-ABD0-E0E3A2493E0C}" type="presParOf" srcId="{67D03FD3-041D-4BE9-B7D7-1E23A35DD31A}" destId="{A2D2E675-285C-43E9-B033-8AF2AFCB712E}" srcOrd="2" destOrd="0" presId="urn:microsoft.com/office/officeart/2005/8/layout/orgChart1"/>
    <dgm:cxn modelId="{B2156F0A-22CA-44BF-A7FA-A8AB1E559140}" type="presParOf" srcId="{F76571B1-4A1E-4B4E-858E-EB6D8B96A905}" destId="{EDDEB1E5-35BB-4927-A99D-F7004EF91908}" srcOrd="2" destOrd="0" presId="urn:microsoft.com/office/officeart/2005/8/layout/orgChart1"/>
    <dgm:cxn modelId="{F4DD5D3C-011A-4085-B4EC-E19817D9B26B}" type="presParOf" srcId="{F76571B1-4A1E-4B4E-858E-EB6D8B96A905}" destId="{4A973619-6B04-442C-9E8C-FD83AD1EE218}" srcOrd="3" destOrd="0" presId="urn:microsoft.com/office/officeart/2005/8/layout/orgChart1"/>
    <dgm:cxn modelId="{75824604-8F64-43A6-AB1B-6D4389435E44}" type="presParOf" srcId="{4A973619-6B04-442C-9E8C-FD83AD1EE218}" destId="{AFA1019A-07F0-45E6-9367-65781766CE0B}" srcOrd="0" destOrd="0" presId="urn:microsoft.com/office/officeart/2005/8/layout/orgChart1"/>
    <dgm:cxn modelId="{D6EE95DC-31E2-465A-A7DC-A88D15394D5C}" type="presParOf" srcId="{AFA1019A-07F0-45E6-9367-65781766CE0B}" destId="{EA0E3838-4180-428D-B215-6642F9BEA9E4}" srcOrd="0" destOrd="0" presId="urn:microsoft.com/office/officeart/2005/8/layout/orgChart1"/>
    <dgm:cxn modelId="{319931C5-4E54-48BF-AE82-025B9864045D}" type="presParOf" srcId="{AFA1019A-07F0-45E6-9367-65781766CE0B}" destId="{1897ED19-92E8-41EA-B515-CB15FB3A746F}" srcOrd="1" destOrd="0" presId="urn:microsoft.com/office/officeart/2005/8/layout/orgChart1"/>
    <dgm:cxn modelId="{A209F447-FF6E-4EE5-9441-054A93F4FEA1}" type="presParOf" srcId="{4A973619-6B04-442C-9E8C-FD83AD1EE218}" destId="{AD364C5D-43AB-4B99-9B36-F4D45597B80C}" srcOrd="1" destOrd="0" presId="urn:microsoft.com/office/officeart/2005/8/layout/orgChart1"/>
    <dgm:cxn modelId="{1CDAF3AF-963F-4D20-8E61-4A312887DB9C}" type="presParOf" srcId="{4A973619-6B04-442C-9E8C-FD83AD1EE218}" destId="{885D6E63-2687-44EA-A061-B932BF0FFB3B}" srcOrd="2" destOrd="0" presId="urn:microsoft.com/office/officeart/2005/8/layout/orgChart1"/>
    <dgm:cxn modelId="{15F3115A-912B-4FC5-8EEA-E03C2B76626D}" type="presParOf" srcId="{1ADB6693-14F9-4C69-89C7-41EC4A579ED6}" destId="{C48BCA00-898F-4510-94DE-9D1F1B812300}"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A50BF514-E843-467D-BC2B-EB7AE98C8A7D}" type="doc">
      <dgm:prSet loTypeId="urn:microsoft.com/office/officeart/2005/8/layout/equation2" loCatId="process" qsTypeId="urn:microsoft.com/office/officeart/2005/8/quickstyle/simple1" qsCatId="simple" csTypeId="urn:microsoft.com/office/officeart/2005/8/colors/accent1_2" csCatId="accent1" phldr="1"/>
      <dgm:spPr/>
    </dgm:pt>
    <dgm:pt modelId="{F6F2C55C-03B0-4A33-BA7A-BC57B28EC62C}" type="pres">
      <dgm:prSet presAssocID="{A50BF514-E843-467D-BC2B-EB7AE98C8A7D}" presName="Name0" presStyleCnt="0">
        <dgm:presLayoutVars>
          <dgm:dir/>
          <dgm:resizeHandles val="exact"/>
        </dgm:presLayoutVars>
      </dgm:prSet>
      <dgm:spPr/>
    </dgm:pt>
  </dgm:ptLst>
  <dgm:cxnLst>
    <dgm:cxn modelId="{167DB96C-9ED8-4271-8E67-18C3043A3834}" type="presOf" srcId="{A50BF514-E843-467D-BC2B-EB7AE98C8A7D}" destId="{F6F2C55C-03B0-4A33-BA7A-BC57B28EC62C}" srcOrd="0" destOrd="0" presId="urn:microsoft.com/office/officeart/2005/8/layout/equation2"/>
  </dgm:cxnLst>
  <dgm:bg/>
  <dgm:whole/>
</dgm:dataModel>
</file>

<file path=ppt/diagrams/data4.xml><?xml version="1.0" encoding="utf-8"?>
<dgm:dataModel xmlns:dgm="http://schemas.openxmlformats.org/drawingml/2006/diagram" xmlns:a="http://schemas.openxmlformats.org/drawingml/2006/main">
  <dgm:ptLst>
    <dgm:pt modelId="{2A3BC846-5855-43F0-9B52-75C8EEF7E14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5785104D-4EF1-4886-946F-81A87B1192A9}">
      <dgm:prSet phldrT="[Texto]" custT="1"/>
      <dgm:spPr/>
      <dgm:t>
        <a:bodyPr/>
        <a:lstStyle/>
        <a:p>
          <a:pPr algn="just"/>
          <a:r>
            <a:rPr lang="es-EC" sz="1600" dirty="0" smtClean="0"/>
            <a:t>Analizar el rendimiento académico que alcanzan en Geometría los alumnos de EGB Superior de octavo año con el uso del modelo de Van Hiele.</a:t>
          </a:r>
          <a:endParaRPr lang="es-EC" sz="1600" dirty="0">
            <a:latin typeface="Arial" pitchFamily="34" charset="0"/>
            <a:cs typeface="Arial" pitchFamily="34" charset="0"/>
          </a:endParaRPr>
        </a:p>
      </dgm:t>
    </dgm:pt>
    <dgm:pt modelId="{95725258-A150-4623-BC82-73DFD3B9656B}" type="parTrans" cxnId="{97DCB8A7-4148-4ECF-B275-7BF5BA77C9E5}">
      <dgm:prSet/>
      <dgm:spPr/>
      <dgm:t>
        <a:bodyPr/>
        <a:lstStyle/>
        <a:p>
          <a:endParaRPr lang="es-EC"/>
        </a:p>
      </dgm:t>
    </dgm:pt>
    <dgm:pt modelId="{EC8FE368-6B25-4EDD-AB4C-F86C2F563005}" type="sibTrans" cxnId="{97DCB8A7-4148-4ECF-B275-7BF5BA77C9E5}">
      <dgm:prSet/>
      <dgm:spPr/>
      <dgm:t>
        <a:bodyPr/>
        <a:lstStyle/>
        <a:p>
          <a:endParaRPr lang="es-EC"/>
        </a:p>
      </dgm:t>
    </dgm:pt>
    <dgm:pt modelId="{1EFA0512-FA3C-4F8E-B558-A9EB14B0F51C}">
      <dgm:prSet phldrT="[Texto]" custT="1"/>
      <dgm:spPr/>
      <dgm:t>
        <a:bodyPr/>
        <a:lstStyle/>
        <a:p>
          <a:pPr algn="just"/>
          <a:r>
            <a:rPr lang="es-EC" sz="1600" dirty="0" smtClean="0"/>
            <a:t>Analizar el rendimiento académico que alcanzan en Geometría los alumnos de EGB Superior de noveno año con el uso del software </a:t>
          </a:r>
          <a:r>
            <a:rPr lang="es-EC" sz="1600" dirty="0" err="1" smtClean="0"/>
            <a:t>Geogebra</a:t>
          </a:r>
          <a:r>
            <a:rPr lang="es-EC" sz="1600" dirty="0" smtClean="0"/>
            <a:t>.</a:t>
          </a:r>
          <a:endParaRPr lang="es-EC" sz="1600" dirty="0">
            <a:latin typeface="Arial" pitchFamily="34" charset="0"/>
            <a:cs typeface="Arial" pitchFamily="34" charset="0"/>
          </a:endParaRPr>
        </a:p>
      </dgm:t>
    </dgm:pt>
    <dgm:pt modelId="{1A58BE12-F160-4011-BBB1-BA4E473F8F01}" type="parTrans" cxnId="{19098888-6DD4-4ED5-A80B-6CAA40A461BD}">
      <dgm:prSet/>
      <dgm:spPr/>
      <dgm:t>
        <a:bodyPr/>
        <a:lstStyle/>
        <a:p>
          <a:endParaRPr lang="es-EC"/>
        </a:p>
      </dgm:t>
    </dgm:pt>
    <dgm:pt modelId="{BB67AD95-EC48-431B-B43C-A6E987B0FC0B}" type="sibTrans" cxnId="{19098888-6DD4-4ED5-A80B-6CAA40A461BD}">
      <dgm:prSet/>
      <dgm:spPr/>
      <dgm:t>
        <a:bodyPr/>
        <a:lstStyle/>
        <a:p>
          <a:endParaRPr lang="es-EC"/>
        </a:p>
      </dgm:t>
    </dgm:pt>
    <dgm:pt modelId="{C6BBD343-6C00-476D-A8FF-C03F2552E40E}">
      <dgm:prSet phldrT="[Texto]" custT="1"/>
      <dgm:spPr/>
      <dgm:t>
        <a:bodyPr/>
        <a:lstStyle/>
        <a:p>
          <a:pPr algn="just"/>
          <a:r>
            <a:rPr lang="es-EC" sz="1400" dirty="0" smtClean="0"/>
            <a:t>Analizar el rendimiento académico que alcanzan en Geometría los alumnos de EGB Superior de décimo año con el uso del modelo de Van Hiele y el software </a:t>
          </a:r>
          <a:r>
            <a:rPr lang="es-EC" sz="1400" dirty="0" err="1" smtClean="0"/>
            <a:t>Geogebra</a:t>
          </a:r>
          <a:r>
            <a:rPr lang="es-EC" sz="1400" dirty="0" smtClean="0"/>
            <a:t>.</a:t>
          </a:r>
          <a:endParaRPr lang="es-EC" sz="1400" dirty="0">
            <a:solidFill>
              <a:schemeClr val="tx1"/>
            </a:solidFill>
            <a:latin typeface="Arial" pitchFamily="34" charset="0"/>
            <a:cs typeface="Arial" pitchFamily="34" charset="0"/>
          </a:endParaRPr>
        </a:p>
      </dgm:t>
    </dgm:pt>
    <dgm:pt modelId="{6E424384-C5C2-4D1E-A148-B7FDC5C06234}" type="parTrans" cxnId="{5D1E68F7-3FBC-4EF1-A494-10109B1F24F0}">
      <dgm:prSet/>
      <dgm:spPr/>
      <dgm:t>
        <a:bodyPr/>
        <a:lstStyle/>
        <a:p>
          <a:endParaRPr lang="es-EC"/>
        </a:p>
      </dgm:t>
    </dgm:pt>
    <dgm:pt modelId="{C90D66C2-35C6-4698-AE49-7EFA7B9D4B6C}" type="sibTrans" cxnId="{5D1E68F7-3FBC-4EF1-A494-10109B1F24F0}">
      <dgm:prSet/>
      <dgm:spPr/>
      <dgm:t>
        <a:bodyPr/>
        <a:lstStyle/>
        <a:p>
          <a:endParaRPr lang="es-EC"/>
        </a:p>
      </dgm:t>
    </dgm:pt>
    <dgm:pt modelId="{EBFCA116-E58A-48BC-B04B-58006711EADB}" type="pres">
      <dgm:prSet presAssocID="{2A3BC846-5855-43F0-9B52-75C8EEF7E140}" presName="outerComposite" presStyleCnt="0">
        <dgm:presLayoutVars>
          <dgm:chMax val="5"/>
          <dgm:dir/>
          <dgm:resizeHandles val="exact"/>
        </dgm:presLayoutVars>
      </dgm:prSet>
      <dgm:spPr/>
      <dgm:t>
        <a:bodyPr/>
        <a:lstStyle/>
        <a:p>
          <a:endParaRPr lang="es-EC"/>
        </a:p>
      </dgm:t>
    </dgm:pt>
    <dgm:pt modelId="{CF64D2CE-653D-4E8D-9795-503893F7D543}" type="pres">
      <dgm:prSet presAssocID="{2A3BC846-5855-43F0-9B52-75C8EEF7E140}" presName="dummyMaxCanvas" presStyleCnt="0">
        <dgm:presLayoutVars/>
      </dgm:prSet>
      <dgm:spPr/>
    </dgm:pt>
    <dgm:pt modelId="{90E874D7-ABA1-4336-878D-E366900208DF}" type="pres">
      <dgm:prSet presAssocID="{2A3BC846-5855-43F0-9B52-75C8EEF7E140}" presName="ThreeNodes_1" presStyleLbl="node1" presStyleIdx="0" presStyleCnt="3">
        <dgm:presLayoutVars>
          <dgm:bulletEnabled val="1"/>
        </dgm:presLayoutVars>
      </dgm:prSet>
      <dgm:spPr/>
      <dgm:t>
        <a:bodyPr/>
        <a:lstStyle/>
        <a:p>
          <a:endParaRPr lang="es-EC"/>
        </a:p>
      </dgm:t>
    </dgm:pt>
    <dgm:pt modelId="{4A472D86-596F-46AA-83D6-DD2089CEAABF}" type="pres">
      <dgm:prSet presAssocID="{2A3BC846-5855-43F0-9B52-75C8EEF7E140}" presName="ThreeNodes_2" presStyleLbl="node1" presStyleIdx="1" presStyleCnt="3">
        <dgm:presLayoutVars>
          <dgm:bulletEnabled val="1"/>
        </dgm:presLayoutVars>
      </dgm:prSet>
      <dgm:spPr/>
      <dgm:t>
        <a:bodyPr/>
        <a:lstStyle/>
        <a:p>
          <a:endParaRPr lang="es-EC"/>
        </a:p>
      </dgm:t>
    </dgm:pt>
    <dgm:pt modelId="{546D2714-0A74-4267-9B62-F1D311231614}" type="pres">
      <dgm:prSet presAssocID="{2A3BC846-5855-43F0-9B52-75C8EEF7E140}" presName="ThreeNodes_3" presStyleLbl="node1" presStyleIdx="2" presStyleCnt="3">
        <dgm:presLayoutVars>
          <dgm:bulletEnabled val="1"/>
        </dgm:presLayoutVars>
      </dgm:prSet>
      <dgm:spPr/>
      <dgm:t>
        <a:bodyPr/>
        <a:lstStyle/>
        <a:p>
          <a:endParaRPr lang="es-EC"/>
        </a:p>
      </dgm:t>
    </dgm:pt>
    <dgm:pt modelId="{7C1394DC-2321-45E9-9ECD-9F847FEC811B}" type="pres">
      <dgm:prSet presAssocID="{2A3BC846-5855-43F0-9B52-75C8EEF7E140}" presName="ThreeConn_1-2" presStyleLbl="fgAccFollowNode1" presStyleIdx="0" presStyleCnt="2">
        <dgm:presLayoutVars>
          <dgm:bulletEnabled val="1"/>
        </dgm:presLayoutVars>
      </dgm:prSet>
      <dgm:spPr/>
      <dgm:t>
        <a:bodyPr/>
        <a:lstStyle/>
        <a:p>
          <a:endParaRPr lang="es-EC"/>
        </a:p>
      </dgm:t>
    </dgm:pt>
    <dgm:pt modelId="{F461B491-3E80-413D-BD7C-F5F70077BFEE}" type="pres">
      <dgm:prSet presAssocID="{2A3BC846-5855-43F0-9B52-75C8EEF7E140}" presName="ThreeConn_2-3" presStyleLbl="fgAccFollowNode1" presStyleIdx="1" presStyleCnt="2">
        <dgm:presLayoutVars>
          <dgm:bulletEnabled val="1"/>
        </dgm:presLayoutVars>
      </dgm:prSet>
      <dgm:spPr/>
      <dgm:t>
        <a:bodyPr/>
        <a:lstStyle/>
        <a:p>
          <a:endParaRPr lang="es-EC"/>
        </a:p>
      </dgm:t>
    </dgm:pt>
    <dgm:pt modelId="{EBCF6D36-550E-473D-8375-1FB20AA66C83}" type="pres">
      <dgm:prSet presAssocID="{2A3BC846-5855-43F0-9B52-75C8EEF7E140}" presName="ThreeNodes_1_text" presStyleLbl="node1" presStyleIdx="2" presStyleCnt="3">
        <dgm:presLayoutVars>
          <dgm:bulletEnabled val="1"/>
        </dgm:presLayoutVars>
      </dgm:prSet>
      <dgm:spPr/>
      <dgm:t>
        <a:bodyPr/>
        <a:lstStyle/>
        <a:p>
          <a:endParaRPr lang="es-EC"/>
        </a:p>
      </dgm:t>
    </dgm:pt>
    <dgm:pt modelId="{672C6302-3298-4294-A15D-4718E58431E8}" type="pres">
      <dgm:prSet presAssocID="{2A3BC846-5855-43F0-9B52-75C8EEF7E140}" presName="ThreeNodes_2_text" presStyleLbl="node1" presStyleIdx="2" presStyleCnt="3">
        <dgm:presLayoutVars>
          <dgm:bulletEnabled val="1"/>
        </dgm:presLayoutVars>
      </dgm:prSet>
      <dgm:spPr/>
      <dgm:t>
        <a:bodyPr/>
        <a:lstStyle/>
        <a:p>
          <a:endParaRPr lang="es-EC"/>
        </a:p>
      </dgm:t>
    </dgm:pt>
    <dgm:pt modelId="{6A443BC3-1109-4B43-860B-57AD883746C6}" type="pres">
      <dgm:prSet presAssocID="{2A3BC846-5855-43F0-9B52-75C8EEF7E140}" presName="ThreeNodes_3_text" presStyleLbl="node1" presStyleIdx="2" presStyleCnt="3">
        <dgm:presLayoutVars>
          <dgm:bulletEnabled val="1"/>
        </dgm:presLayoutVars>
      </dgm:prSet>
      <dgm:spPr/>
      <dgm:t>
        <a:bodyPr/>
        <a:lstStyle/>
        <a:p>
          <a:endParaRPr lang="es-EC"/>
        </a:p>
      </dgm:t>
    </dgm:pt>
  </dgm:ptLst>
  <dgm:cxnLst>
    <dgm:cxn modelId="{9CA9C3ED-5508-4A01-8BB6-D9A1B7871CBF}" type="presOf" srcId="{5785104D-4EF1-4886-946F-81A87B1192A9}" destId="{90E874D7-ABA1-4336-878D-E366900208DF}" srcOrd="0" destOrd="0" presId="urn:microsoft.com/office/officeart/2005/8/layout/vProcess5"/>
    <dgm:cxn modelId="{C9879F80-BA79-44FC-B73A-890C769670B6}" type="presOf" srcId="{C6BBD343-6C00-476D-A8FF-C03F2552E40E}" destId="{6A443BC3-1109-4B43-860B-57AD883746C6}" srcOrd="1" destOrd="0" presId="urn:microsoft.com/office/officeart/2005/8/layout/vProcess5"/>
    <dgm:cxn modelId="{8094A9FA-6C65-4B3F-93CE-96D4BC159571}" type="presOf" srcId="{C6BBD343-6C00-476D-A8FF-C03F2552E40E}" destId="{546D2714-0A74-4267-9B62-F1D311231614}" srcOrd="0" destOrd="0" presId="urn:microsoft.com/office/officeart/2005/8/layout/vProcess5"/>
    <dgm:cxn modelId="{655AA7DC-D69B-46B9-A5A1-083F596D015D}" type="presOf" srcId="{1EFA0512-FA3C-4F8E-B558-A9EB14B0F51C}" destId="{672C6302-3298-4294-A15D-4718E58431E8}" srcOrd="1" destOrd="0" presId="urn:microsoft.com/office/officeart/2005/8/layout/vProcess5"/>
    <dgm:cxn modelId="{898CCA8F-584B-43E7-AFB3-C20412A716A3}" type="presOf" srcId="{1EFA0512-FA3C-4F8E-B558-A9EB14B0F51C}" destId="{4A472D86-596F-46AA-83D6-DD2089CEAABF}" srcOrd="0" destOrd="0" presId="urn:microsoft.com/office/officeart/2005/8/layout/vProcess5"/>
    <dgm:cxn modelId="{5D1E68F7-3FBC-4EF1-A494-10109B1F24F0}" srcId="{2A3BC846-5855-43F0-9B52-75C8EEF7E140}" destId="{C6BBD343-6C00-476D-A8FF-C03F2552E40E}" srcOrd="2" destOrd="0" parTransId="{6E424384-C5C2-4D1E-A148-B7FDC5C06234}" sibTransId="{C90D66C2-35C6-4698-AE49-7EFA7B9D4B6C}"/>
    <dgm:cxn modelId="{8DB964BF-50A3-476F-8C54-3484430B54E6}" type="presOf" srcId="{2A3BC846-5855-43F0-9B52-75C8EEF7E140}" destId="{EBFCA116-E58A-48BC-B04B-58006711EADB}" srcOrd="0" destOrd="0" presId="urn:microsoft.com/office/officeart/2005/8/layout/vProcess5"/>
    <dgm:cxn modelId="{CD894E18-4971-46E6-BDD6-6887D79D2329}" type="presOf" srcId="{EC8FE368-6B25-4EDD-AB4C-F86C2F563005}" destId="{7C1394DC-2321-45E9-9ECD-9F847FEC811B}" srcOrd="0" destOrd="0" presId="urn:microsoft.com/office/officeart/2005/8/layout/vProcess5"/>
    <dgm:cxn modelId="{19098888-6DD4-4ED5-A80B-6CAA40A461BD}" srcId="{2A3BC846-5855-43F0-9B52-75C8EEF7E140}" destId="{1EFA0512-FA3C-4F8E-B558-A9EB14B0F51C}" srcOrd="1" destOrd="0" parTransId="{1A58BE12-F160-4011-BBB1-BA4E473F8F01}" sibTransId="{BB67AD95-EC48-431B-B43C-A6E987B0FC0B}"/>
    <dgm:cxn modelId="{97DCB8A7-4148-4ECF-B275-7BF5BA77C9E5}" srcId="{2A3BC846-5855-43F0-9B52-75C8EEF7E140}" destId="{5785104D-4EF1-4886-946F-81A87B1192A9}" srcOrd="0" destOrd="0" parTransId="{95725258-A150-4623-BC82-73DFD3B9656B}" sibTransId="{EC8FE368-6B25-4EDD-AB4C-F86C2F563005}"/>
    <dgm:cxn modelId="{980FBCCD-73A5-4655-8318-A1138A11918A}" type="presOf" srcId="{BB67AD95-EC48-431B-B43C-A6E987B0FC0B}" destId="{F461B491-3E80-413D-BD7C-F5F70077BFEE}" srcOrd="0" destOrd="0" presId="urn:microsoft.com/office/officeart/2005/8/layout/vProcess5"/>
    <dgm:cxn modelId="{440CB009-FE31-47F9-8BCE-F883A1AC59D1}" type="presOf" srcId="{5785104D-4EF1-4886-946F-81A87B1192A9}" destId="{EBCF6D36-550E-473D-8375-1FB20AA66C83}" srcOrd="1" destOrd="0" presId="urn:microsoft.com/office/officeart/2005/8/layout/vProcess5"/>
    <dgm:cxn modelId="{CF0C8D44-F047-4C79-93E3-25446550235F}" type="presParOf" srcId="{EBFCA116-E58A-48BC-B04B-58006711EADB}" destId="{CF64D2CE-653D-4E8D-9795-503893F7D543}" srcOrd="0" destOrd="0" presId="urn:microsoft.com/office/officeart/2005/8/layout/vProcess5"/>
    <dgm:cxn modelId="{EE00E629-3226-4C00-BFFD-4384D97D5AE3}" type="presParOf" srcId="{EBFCA116-E58A-48BC-B04B-58006711EADB}" destId="{90E874D7-ABA1-4336-878D-E366900208DF}" srcOrd="1" destOrd="0" presId="urn:microsoft.com/office/officeart/2005/8/layout/vProcess5"/>
    <dgm:cxn modelId="{41948DB5-65B5-4CB3-8744-86F04527903C}" type="presParOf" srcId="{EBFCA116-E58A-48BC-B04B-58006711EADB}" destId="{4A472D86-596F-46AA-83D6-DD2089CEAABF}" srcOrd="2" destOrd="0" presId="urn:microsoft.com/office/officeart/2005/8/layout/vProcess5"/>
    <dgm:cxn modelId="{EE9F6E33-4275-4F09-B727-D6739343A729}" type="presParOf" srcId="{EBFCA116-E58A-48BC-B04B-58006711EADB}" destId="{546D2714-0A74-4267-9B62-F1D311231614}" srcOrd="3" destOrd="0" presId="urn:microsoft.com/office/officeart/2005/8/layout/vProcess5"/>
    <dgm:cxn modelId="{DC34D8AF-6E95-4A23-81FD-9156DF4A93B7}" type="presParOf" srcId="{EBFCA116-E58A-48BC-B04B-58006711EADB}" destId="{7C1394DC-2321-45E9-9ECD-9F847FEC811B}" srcOrd="4" destOrd="0" presId="urn:microsoft.com/office/officeart/2005/8/layout/vProcess5"/>
    <dgm:cxn modelId="{204616C5-8460-4545-BBA0-88F30631D1A3}" type="presParOf" srcId="{EBFCA116-E58A-48BC-B04B-58006711EADB}" destId="{F461B491-3E80-413D-BD7C-F5F70077BFEE}" srcOrd="5" destOrd="0" presId="urn:microsoft.com/office/officeart/2005/8/layout/vProcess5"/>
    <dgm:cxn modelId="{826C8E4A-6492-4EAA-B3FE-E3768EBF32DC}" type="presParOf" srcId="{EBFCA116-E58A-48BC-B04B-58006711EADB}" destId="{EBCF6D36-550E-473D-8375-1FB20AA66C83}" srcOrd="6" destOrd="0" presId="urn:microsoft.com/office/officeart/2005/8/layout/vProcess5"/>
    <dgm:cxn modelId="{78D0039A-839C-43E6-B852-2928DFD4706C}" type="presParOf" srcId="{EBFCA116-E58A-48BC-B04B-58006711EADB}" destId="{672C6302-3298-4294-A15D-4718E58431E8}" srcOrd="7" destOrd="0" presId="urn:microsoft.com/office/officeart/2005/8/layout/vProcess5"/>
    <dgm:cxn modelId="{8F9267ED-8D4E-458D-ACAE-B0CC54FE78BE}" type="presParOf" srcId="{EBFCA116-E58A-48BC-B04B-58006711EADB}" destId="{6A443BC3-1109-4B43-860B-57AD883746C6}" srcOrd="8" destOrd="0" presId="urn:microsoft.com/office/officeart/2005/8/layout/vProcess5"/>
  </dgm:cxnLst>
  <dgm:bg/>
  <dgm:whole/>
</dgm:dataModel>
</file>

<file path=ppt/diagrams/data5.xml><?xml version="1.0" encoding="utf-8"?>
<dgm:dataModel xmlns:dgm="http://schemas.openxmlformats.org/drawingml/2006/diagram" xmlns:a="http://schemas.openxmlformats.org/drawingml/2006/main">
  <dgm:ptLst>
    <dgm:pt modelId="{EB309691-D699-4095-BB57-B880383560A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F2E4EA1E-1CDC-4E64-A0E2-EAD5F511417C}">
      <dgm:prSet phldrT="[Texto]"/>
      <dgm:spPr/>
      <dgm:t>
        <a:bodyPr/>
        <a:lstStyle/>
        <a:p>
          <a:r>
            <a:rPr lang="es-EC" dirty="0" smtClean="0"/>
            <a:t>Hi1</a:t>
          </a:r>
          <a:endParaRPr lang="es-EC" dirty="0"/>
        </a:p>
      </dgm:t>
    </dgm:pt>
    <dgm:pt modelId="{02929252-E600-49CB-B949-35E8393683B5}" type="parTrans" cxnId="{B7C5A555-A3A3-4963-9CD6-99608F202BB3}">
      <dgm:prSet/>
      <dgm:spPr/>
      <dgm:t>
        <a:bodyPr/>
        <a:lstStyle/>
        <a:p>
          <a:endParaRPr lang="es-EC"/>
        </a:p>
      </dgm:t>
    </dgm:pt>
    <dgm:pt modelId="{E513BA15-7D57-4EAF-B699-3F212250B5D1}" type="sibTrans" cxnId="{B7C5A555-A3A3-4963-9CD6-99608F202BB3}">
      <dgm:prSet/>
      <dgm:spPr/>
      <dgm:t>
        <a:bodyPr/>
        <a:lstStyle/>
        <a:p>
          <a:endParaRPr lang="es-EC"/>
        </a:p>
      </dgm:t>
    </dgm:pt>
    <dgm:pt modelId="{B82837CA-F408-483C-9433-701244C7C004}">
      <dgm:prSet phldrT="[Texto]"/>
      <dgm:spPr/>
      <dgm:t>
        <a:bodyPr/>
        <a:lstStyle/>
        <a:p>
          <a:r>
            <a:rPr lang="es-EC" dirty="0" smtClean="0"/>
            <a:t>El rendimiento académico en Geometría con el uso del modelo de Van Hiele se incrementa frente al uso del método tradicional.</a:t>
          </a:r>
          <a:endParaRPr lang="es-EC" dirty="0"/>
        </a:p>
      </dgm:t>
    </dgm:pt>
    <dgm:pt modelId="{CCF8F536-8448-4135-835A-194D3B79C3AF}" type="parTrans" cxnId="{E0F3F2AC-A960-4294-83E1-A4496B6E586A}">
      <dgm:prSet/>
      <dgm:spPr/>
      <dgm:t>
        <a:bodyPr/>
        <a:lstStyle/>
        <a:p>
          <a:endParaRPr lang="es-EC"/>
        </a:p>
      </dgm:t>
    </dgm:pt>
    <dgm:pt modelId="{3B52F54A-7DD6-4088-B76A-275D12762E28}" type="sibTrans" cxnId="{E0F3F2AC-A960-4294-83E1-A4496B6E586A}">
      <dgm:prSet/>
      <dgm:spPr/>
      <dgm:t>
        <a:bodyPr/>
        <a:lstStyle/>
        <a:p>
          <a:endParaRPr lang="es-EC"/>
        </a:p>
      </dgm:t>
    </dgm:pt>
    <dgm:pt modelId="{6A386CAC-BC1A-402D-8C27-576216BB7DD9}">
      <dgm:prSet phldrT="[Texto]"/>
      <dgm:spPr/>
      <dgm:t>
        <a:bodyPr/>
        <a:lstStyle/>
        <a:p>
          <a:r>
            <a:rPr lang="es-EC" dirty="0" smtClean="0"/>
            <a:t>Hi2</a:t>
          </a:r>
          <a:endParaRPr lang="es-EC" dirty="0"/>
        </a:p>
      </dgm:t>
    </dgm:pt>
    <dgm:pt modelId="{D1687C99-A32F-4FB6-A14D-D8A8A0560AC8}" type="parTrans" cxnId="{DE256593-84CE-4FE4-AE12-AF9F375DFB4A}">
      <dgm:prSet/>
      <dgm:spPr/>
      <dgm:t>
        <a:bodyPr/>
        <a:lstStyle/>
        <a:p>
          <a:endParaRPr lang="es-EC"/>
        </a:p>
      </dgm:t>
    </dgm:pt>
    <dgm:pt modelId="{0076A369-0DC4-4840-985A-5D0E245A1800}" type="sibTrans" cxnId="{DE256593-84CE-4FE4-AE12-AF9F375DFB4A}">
      <dgm:prSet/>
      <dgm:spPr/>
      <dgm:t>
        <a:bodyPr/>
        <a:lstStyle/>
        <a:p>
          <a:endParaRPr lang="es-EC"/>
        </a:p>
      </dgm:t>
    </dgm:pt>
    <dgm:pt modelId="{7587244A-70E8-4065-8316-64E34D93E575}">
      <dgm:prSet phldrT="[Texto]"/>
      <dgm:spPr/>
      <dgm:t>
        <a:bodyPr/>
        <a:lstStyle/>
        <a:p>
          <a:r>
            <a:rPr lang="es-EC" dirty="0" smtClean="0"/>
            <a:t>El rendimiento académico en Geometría con el uso del modelo de Van Hiele disminuye frente al uso del método tradicional.</a:t>
          </a:r>
          <a:endParaRPr lang="es-EC" dirty="0"/>
        </a:p>
      </dgm:t>
    </dgm:pt>
    <dgm:pt modelId="{8F2A0FAF-4B43-4776-BA25-450A8D537BC4}" type="parTrans" cxnId="{6A86D279-3B0B-4990-9AD4-9EDF0666562B}">
      <dgm:prSet/>
      <dgm:spPr/>
      <dgm:t>
        <a:bodyPr/>
        <a:lstStyle/>
        <a:p>
          <a:endParaRPr lang="es-EC"/>
        </a:p>
      </dgm:t>
    </dgm:pt>
    <dgm:pt modelId="{CBFB72CC-6ECF-4905-AF0F-B7BF095A4C71}" type="sibTrans" cxnId="{6A86D279-3B0B-4990-9AD4-9EDF0666562B}">
      <dgm:prSet/>
      <dgm:spPr/>
      <dgm:t>
        <a:bodyPr/>
        <a:lstStyle/>
        <a:p>
          <a:endParaRPr lang="es-EC"/>
        </a:p>
      </dgm:t>
    </dgm:pt>
    <dgm:pt modelId="{454EFCB1-B36C-438D-BD46-4EC1D8CB2382}">
      <dgm:prSet phldrT="[Texto]"/>
      <dgm:spPr/>
      <dgm:t>
        <a:bodyPr/>
        <a:lstStyle/>
        <a:p>
          <a:r>
            <a:rPr lang="es-EC" dirty="0" smtClean="0"/>
            <a:t>H01</a:t>
          </a:r>
          <a:endParaRPr lang="es-EC" dirty="0"/>
        </a:p>
      </dgm:t>
    </dgm:pt>
    <dgm:pt modelId="{9ECF8961-A999-45CF-B9ED-285A4AE41FBA}" type="parTrans" cxnId="{215DB17A-61BA-4F5F-A35C-B7888D006718}">
      <dgm:prSet/>
      <dgm:spPr/>
      <dgm:t>
        <a:bodyPr/>
        <a:lstStyle/>
        <a:p>
          <a:endParaRPr lang="es-EC"/>
        </a:p>
      </dgm:t>
    </dgm:pt>
    <dgm:pt modelId="{8E2D6AB5-55C0-4FF6-A177-DBB9E473D7B0}" type="sibTrans" cxnId="{215DB17A-61BA-4F5F-A35C-B7888D006718}">
      <dgm:prSet/>
      <dgm:spPr/>
      <dgm:t>
        <a:bodyPr/>
        <a:lstStyle/>
        <a:p>
          <a:endParaRPr lang="es-EC"/>
        </a:p>
      </dgm:t>
    </dgm:pt>
    <dgm:pt modelId="{AAF267C3-6C50-4DE5-8874-9B6E1A2AAD03}">
      <dgm:prSet phldrT="[Texto]"/>
      <dgm:spPr/>
      <dgm:t>
        <a:bodyPr/>
        <a:lstStyle/>
        <a:p>
          <a:r>
            <a:rPr lang="es-EC" dirty="0" smtClean="0"/>
            <a:t>El rendimiento académico en Geometría con el uso del modelo de Van Hiele es igual a la aplicación del método tradicional.</a:t>
          </a:r>
          <a:endParaRPr lang="es-EC" dirty="0"/>
        </a:p>
      </dgm:t>
    </dgm:pt>
    <dgm:pt modelId="{092E9FC1-AE9F-4200-B076-3813703F78BB}" type="parTrans" cxnId="{990676B6-F2DB-4F6B-B4C1-C50257356134}">
      <dgm:prSet/>
      <dgm:spPr/>
      <dgm:t>
        <a:bodyPr/>
        <a:lstStyle/>
        <a:p>
          <a:endParaRPr lang="es-EC"/>
        </a:p>
      </dgm:t>
    </dgm:pt>
    <dgm:pt modelId="{75B1CC3F-F487-4FB5-8367-E3F8EEB1094E}" type="sibTrans" cxnId="{990676B6-F2DB-4F6B-B4C1-C50257356134}">
      <dgm:prSet/>
      <dgm:spPr/>
      <dgm:t>
        <a:bodyPr/>
        <a:lstStyle/>
        <a:p>
          <a:endParaRPr lang="es-EC"/>
        </a:p>
      </dgm:t>
    </dgm:pt>
    <dgm:pt modelId="{F9569C1C-2569-45AB-9B53-81605F484E5A}" type="pres">
      <dgm:prSet presAssocID="{EB309691-D699-4095-BB57-B880383560AF}" presName="linearFlow" presStyleCnt="0">
        <dgm:presLayoutVars>
          <dgm:dir/>
          <dgm:animLvl val="lvl"/>
          <dgm:resizeHandles val="exact"/>
        </dgm:presLayoutVars>
      </dgm:prSet>
      <dgm:spPr/>
      <dgm:t>
        <a:bodyPr/>
        <a:lstStyle/>
        <a:p>
          <a:endParaRPr lang="es-EC"/>
        </a:p>
      </dgm:t>
    </dgm:pt>
    <dgm:pt modelId="{D83791D1-DA84-4B57-9FC4-A055A77FE47F}" type="pres">
      <dgm:prSet presAssocID="{F2E4EA1E-1CDC-4E64-A0E2-EAD5F511417C}" presName="composite" presStyleCnt="0"/>
      <dgm:spPr/>
    </dgm:pt>
    <dgm:pt modelId="{FA8ECE6B-F275-4837-8C92-354CF7ADF57A}" type="pres">
      <dgm:prSet presAssocID="{F2E4EA1E-1CDC-4E64-A0E2-EAD5F511417C}" presName="parentText" presStyleLbl="alignNode1" presStyleIdx="0" presStyleCnt="3">
        <dgm:presLayoutVars>
          <dgm:chMax val="1"/>
          <dgm:bulletEnabled val="1"/>
        </dgm:presLayoutVars>
      </dgm:prSet>
      <dgm:spPr/>
      <dgm:t>
        <a:bodyPr/>
        <a:lstStyle/>
        <a:p>
          <a:endParaRPr lang="es-EC"/>
        </a:p>
      </dgm:t>
    </dgm:pt>
    <dgm:pt modelId="{E40BBA7C-4921-4CD4-82FF-C0ACFFEC1B39}" type="pres">
      <dgm:prSet presAssocID="{F2E4EA1E-1CDC-4E64-A0E2-EAD5F511417C}" presName="descendantText" presStyleLbl="alignAcc1" presStyleIdx="0" presStyleCnt="3">
        <dgm:presLayoutVars>
          <dgm:bulletEnabled val="1"/>
        </dgm:presLayoutVars>
      </dgm:prSet>
      <dgm:spPr/>
      <dgm:t>
        <a:bodyPr/>
        <a:lstStyle/>
        <a:p>
          <a:endParaRPr lang="es-EC"/>
        </a:p>
      </dgm:t>
    </dgm:pt>
    <dgm:pt modelId="{DA1FD197-493B-4716-943E-BA660AFECB69}" type="pres">
      <dgm:prSet presAssocID="{E513BA15-7D57-4EAF-B699-3F212250B5D1}" presName="sp" presStyleCnt="0"/>
      <dgm:spPr/>
    </dgm:pt>
    <dgm:pt modelId="{C057A545-E449-49F8-842C-93B5CA9D77A9}" type="pres">
      <dgm:prSet presAssocID="{6A386CAC-BC1A-402D-8C27-576216BB7DD9}" presName="composite" presStyleCnt="0"/>
      <dgm:spPr/>
    </dgm:pt>
    <dgm:pt modelId="{2AAA7E29-5749-4BAB-B159-4681CE446E74}" type="pres">
      <dgm:prSet presAssocID="{6A386CAC-BC1A-402D-8C27-576216BB7DD9}" presName="parentText" presStyleLbl="alignNode1" presStyleIdx="1" presStyleCnt="3">
        <dgm:presLayoutVars>
          <dgm:chMax val="1"/>
          <dgm:bulletEnabled val="1"/>
        </dgm:presLayoutVars>
      </dgm:prSet>
      <dgm:spPr/>
      <dgm:t>
        <a:bodyPr/>
        <a:lstStyle/>
        <a:p>
          <a:endParaRPr lang="es-EC"/>
        </a:p>
      </dgm:t>
    </dgm:pt>
    <dgm:pt modelId="{A49604D5-CDF8-41DF-877E-BA9D15E2CBD2}" type="pres">
      <dgm:prSet presAssocID="{6A386CAC-BC1A-402D-8C27-576216BB7DD9}" presName="descendantText" presStyleLbl="alignAcc1" presStyleIdx="1" presStyleCnt="3">
        <dgm:presLayoutVars>
          <dgm:bulletEnabled val="1"/>
        </dgm:presLayoutVars>
      </dgm:prSet>
      <dgm:spPr/>
      <dgm:t>
        <a:bodyPr/>
        <a:lstStyle/>
        <a:p>
          <a:endParaRPr lang="es-EC"/>
        </a:p>
      </dgm:t>
    </dgm:pt>
    <dgm:pt modelId="{6A011084-5456-4223-9186-BB13E563A8F4}" type="pres">
      <dgm:prSet presAssocID="{0076A369-0DC4-4840-985A-5D0E245A1800}" presName="sp" presStyleCnt="0"/>
      <dgm:spPr/>
    </dgm:pt>
    <dgm:pt modelId="{82D08CCC-0FA0-476D-841E-BEFF071A004E}" type="pres">
      <dgm:prSet presAssocID="{454EFCB1-B36C-438D-BD46-4EC1D8CB2382}" presName="composite" presStyleCnt="0"/>
      <dgm:spPr/>
    </dgm:pt>
    <dgm:pt modelId="{1A49D890-C53F-42AF-8D1A-BB9A2B330740}" type="pres">
      <dgm:prSet presAssocID="{454EFCB1-B36C-438D-BD46-4EC1D8CB2382}" presName="parentText" presStyleLbl="alignNode1" presStyleIdx="2" presStyleCnt="3">
        <dgm:presLayoutVars>
          <dgm:chMax val="1"/>
          <dgm:bulletEnabled val="1"/>
        </dgm:presLayoutVars>
      </dgm:prSet>
      <dgm:spPr/>
      <dgm:t>
        <a:bodyPr/>
        <a:lstStyle/>
        <a:p>
          <a:endParaRPr lang="es-EC"/>
        </a:p>
      </dgm:t>
    </dgm:pt>
    <dgm:pt modelId="{95026BFB-E344-4E26-B68E-B9EE62FDF6B8}" type="pres">
      <dgm:prSet presAssocID="{454EFCB1-B36C-438D-BD46-4EC1D8CB2382}" presName="descendantText" presStyleLbl="alignAcc1" presStyleIdx="2" presStyleCnt="3">
        <dgm:presLayoutVars>
          <dgm:bulletEnabled val="1"/>
        </dgm:presLayoutVars>
      </dgm:prSet>
      <dgm:spPr/>
      <dgm:t>
        <a:bodyPr/>
        <a:lstStyle/>
        <a:p>
          <a:endParaRPr lang="es-EC"/>
        </a:p>
      </dgm:t>
    </dgm:pt>
  </dgm:ptLst>
  <dgm:cxnLst>
    <dgm:cxn modelId="{F97E869F-E3A3-498C-8AE8-22295FDF9F50}" type="presOf" srcId="{AAF267C3-6C50-4DE5-8874-9B6E1A2AAD03}" destId="{95026BFB-E344-4E26-B68E-B9EE62FDF6B8}" srcOrd="0" destOrd="0" presId="urn:microsoft.com/office/officeart/2005/8/layout/chevron2"/>
    <dgm:cxn modelId="{96C29CB1-989E-432B-9E3A-DF99E0D21F53}" type="presOf" srcId="{6A386CAC-BC1A-402D-8C27-576216BB7DD9}" destId="{2AAA7E29-5749-4BAB-B159-4681CE446E74}" srcOrd="0" destOrd="0" presId="urn:microsoft.com/office/officeart/2005/8/layout/chevron2"/>
    <dgm:cxn modelId="{E0F3F2AC-A960-4294-83E1-A4496B6E586A}" srcId="{F2E4EA1E-1CDC-4E64-A0E2-EAD5F511417C}" destId="{B82837CA-F408-483C-9433-701244C7C004}" srcOrd="0" destOrd="0" parTransId="{CCF8F536-8448-4135-835A-194D3B79C3AF}" sibTransId="{3B52F54A-7DD6-4088-B76A-275D12762E28}"/>
    <dgm:cxn modelId="{B7C5A555-A3A3-4963-9CD6-99608F202BB3}" srcId="{EB309691-D699-4095-BB57-B880383560AF}" destId="{F2E4EA1E-1CDC-4E64-A0E2-EAD5F511417C}" srcOrd="0" destOrd="0" parTransId="{02929252-E600-49CB-B949-35E8393683B5}" sibTransId="{E513BA15-7D57-4EAF-B699-3F212250B5D1}"/>
    <dgm:cxn modelId="{990676B6-F2DB-4F6B-B4C1-C50257356134}" srcId="{454EFCB1-B36C-438D-BD46-4EC1D8CB2382}" destId="{AAF267C3-6C50-4DE5-8874-9B6E1A2AAD03}" srcOrd="0" destOrd="0" parTransId="{092E9FC1-AE9F-4200-B076-3813703F78BB}" sibTransId="{75B1CC3F-F487-4FB5-8367-E3F8EEB1094E}"/>
    <dgm:cxn modelId="{B3960C59-2E82-4018-932C-23CA3AA3E31E}" type="presOf" srcId="{7587244A-70E8-4065-8316-64E34D93E575}" destId="{A49604D5-CDF8-41DF-877E-BA9D15E2CBD2}" srcOrd="0" destOrd="0" presId="urn:microsoft.com/office/officeart/2005/8/layout/chevron2"/>
    <dgm:cxn modelId="{6A86D279-3B0B-4990-9AD4-9EDF0666562B}" srcId="{6A386CAC-BC1A-402D-8C27-576216BB7DD9}" destId="{7587244A-70E8-4065-8316-64E34D93E575}" srcOrd="0" destOrd="0" parTransId="{8F2A0FAF-4B43-4776-BA25-450A8D537BC4}" sibTransId="{CBFB72CC-6ECF-4905-AF0F-B7BF095A4C71}"/>
    <dgm:cxn modelId="{215DB17A-61BA-4F5F-A35C-B7888D006718}" srcId="{EB309691-D699-4095-BB57-B880383560AF}" destId="{454EFCB1-B36C-438D-BD46-4EC1D8CB2382}" srcOrd="2" destOrd="0" parTransId="{9ECF8961-A999-45CF-B9ED-285A4AE41FBA}" sibTransId="{8E2D6AB5-55C0-4FF6-A177-DBB9E473D7B0}"/>
    <dgm:cxn modelId="{51FBCE1F-ACD6-47F5-A4D1-1847DA3537C6}" type="presOf" srcId="{454EFCB1-B36C-438D-BD46-4EC1D8CB2382}" destId="{1A49D890-C53F-42AF-8D1A-BB9A2B330740}" srcOrd="0" destOrd="0" presId="urn:microsoft.com/office/officeart/2005/8/layout/chevron2"/>
    <dgm:cxn modelId="{D2B9DC5B-4B0D-430B-A432-6ADAF370E0E4}" type="presOf" srcId="{B82837CA-F408-483C-9433-701244C7C004}" destId="{E40BBA7C-4921-4CD4-82FF-C0ACFFEC1B39}" srcOrd="0" destOrd="0" presId="urn:microsoft.com/office/officeart/2005/8/layout/chevron2"/>
    <dgm:cxn modelId="{DE256593-84CE-4FE4-AE12-AF9F375DFB4A}" srcId="{EB309691-D699-4095-BB57-B880383560AF}" destId="{6A386CAC-BC1A-402D-8C27-576216BB7DD9}" srcOrd="1" destOrd="0" parTransId="{D1687C99-A32F-4FB6-A14D-D8A8A0560AC8}" sibTransId="{0076A369-0DC4-4840-985A-5D0E245A1800}"/>
    <dgm:cxn modelId="{F8E9C9A5-BBBE-48E6-85D1-F2F69FC9A98B}" type="presOf" srcId="{F2E4EA1E-1CDC-4E64-A0E2-EAD5F511417C}" destId="{FA8ECE6B-F275-4837-8C92-354CF7ADF57A}" srcOrd="0" destOrd="0" presId="urn:microsoft.com/office/officeart/2005/8/layout/chevron2"/>
    <dgm:cxn modelId="{06A213FE-FF27-4EE4-8D32-30819C256497}" type="presOf" srcId="{EB309691-D699-4095-BB57-B880383560AF}" destId="{F9569C1C-2569-45AB-9B53-81605F484E5A}" srcOrd="0" destOrd="0" presId="urn:microsoft.com/office/officeart/2005/8/layout/chevron2"/>
    <dgm:cxn modelId="{3273F12F-EFD0-4DD7-9DAA-7F094C969CD3}" type="presParOf" srcId="{F9569C1C-2569-45AB-9B53-81605F484E5A}" destId="{D83791D1-DA84-4B57-9FC4-A055A77FE47F}" srcOrd="0" destOrd="0" presId="urn:microsoft.com/office/officeart/2005/8/layout/chevron2"/>
    <dgm:cxn modelId="{404E62E6-BCF2-4362-ADBB-C9C47E06D833}" type="presParOf" srcId="{D83791D1-DA84-4B57-9FC4-A055A77FE47F}" destId="{FA8ECE6B-F275-4837-8C92-354CF7ADF57A}" srcOrd="0" destOrd="0" presId="urn:microsoft.com/office/officeart/2005/8/layout/chevron2"/>
    <dgm:cxn modelId="{4DE97973-3EEF-46A3-8B12-3ABC2D53083F}" type="presParOf" srcId="{D83791D1-DA84-4B57-9FC4-A055A77FE47F}" destId="{E40BBA7C-4921-4CD4-82FF-C0ACFFEC1B39}" srcOrd="1" destOrd="0" presId="urn:microsoft.com/office/officeart/2005/8/layout/chevron2"/>
    <dgm:cxn modelId="{8843BC3E-21D0-4E82-B6A1-C0638AFA43C8}" type="presParOf" srcId="{F9569C1C-2569-45AB-9B53-81605F484E5A}" destId="{DA1FD197-493B-4716-943E-BA660AFECB69}" srcOrd="1" destOrd="0" presId="urn:microsoft.com/office/officeart/2005/8/layout/chevron2"/>
    <dgm:cxn modelId="{B69BB288-AE32-4C94-A310-40DFCB88FDDD}" type="presParOf" srcId="{F9569C1C-2569-45AB-9B53-81605F484E5A}" destId="{C057A545-E449-49F8-842C-93B5CA9D77A9}" srcOrd="2" destOrd="0" presId="urn:microsoft.com/office/officeart/2005/8/layout/chevron2"/>
    <dgm:cxn modelId="{36686528-991C-4689-A62E-E40E63296CD3}" type="presParOf" srcId="{C057A545-E449-49F8-842C-93B5CA9D77A9}" destId="{2AAA7E29-5749-4BAB-B159-4681CE446E74}" srcOrd="0" destOrd="0" presId="urn:microsoft.com/office/officeart/2005/8/layout/chevron2"/>
    <dgm:cxn modelId="{88052A21-A60F-4F79-B902-4C4E16E58A33}" type="presParOf" srcId="{C057A545-E449-49F8-842C-93B5CA9D77A9}" destId="{A49604D5-CDF8-41DF-877E-BA9D15E2CBD2}" srcOrd="1" destOrd="0" presId="urn:microsoft.com/office/officeart/2005/8/layout/chevron2"/>
    <dgm:cxn modelId="{DFC70D70-2FC2-4A09-9561-6FFE96579B3E}" type="presParOf" srcId="{F9569C1C-2569-45AB-9B53-81605F484E5A}" destId="{6A011084-5456-4223-9186-BB13E563A8F4}" srcOrd="3" destOrd="0" presId="urn:microsoft.com/office/officeart/2005/8/layout/chevron2"/>
    <dgm:cxn modelId="{7E30436D-8A20-48A3-98D5-4FB0A68E895E}" type="presParOf" srcId="{F9569C1C-2569-45AB-9B53-81605F484E5A}" destId="{82D08CCC-0FA0-476D-841E-BEFF071A004E}" srcOrd="4" destOrd="0" presId="urn:microsoft.com/office/officeart/2005/8/layout/chevron2"/>
    <dgm:cxn modelId="{7159BBCA-001F-426E-9DF4-9E1D861A3540}" type="presParOf" srcId="{82D08CCC-0FA0-476D-841E-BEFF071A004E}" destId="{1A49D890-C53F-42AF-8D1A-BB9A2B330740}" srcOrd="0" destOrd="0" presId="urn:microsoft.com/office/officeart/2005/8/layout/chevron2"/>
    <dgm:cxn modelId="{5E9FD054-E0D6-4221-A255-3C58A6850863}" type="presParOf" srcId="{82D08CCC-0FA0-476D-841E-BEFF071A004E}" destId="{95026BFB-E344-4E26-B68E-B9EE62FDF6B8}"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290DC3BE-8C1A-4E00-935D-ACB5C4B2F46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A8DB0004-B8C1-4557-8800-833961F1FB69}">
      <dgm:prSet phldrT="[Texto]"/>
      <dgm:spPr/>
      <dgm:t>
        <a:bodyPr/>
        <a:lstStyle/>
        <a:p>
          <a:r>
            <a:rPr lang="es-EC" dirty="0" smtClean="0"/>
            <a:t>Variables</a:t>
          </a:r>
          <a:endParaRPr lang="es-EC" dirty="0"/>
        </a:p>
      </dgm:t>
    </dgm:pt>
    <dgm:pt modelId="{97F6AC39-3CDF-4149-91F7-63320DFEC516}" type="parTrans" cxnId="{ABFB2901-BBD4-4B35-AF5F-8F49D51B2702}">
      <dgm:prSet/>
      <dgm:spPr/>
      <dgm:t>
        <a:bodyPr/>
        <a:lstStyle/>
        <a:p>
          <a:endParaRPr lang="es-EC"/>
        </a:p>
      </dgm:t>
    </dgm:pt>
    <dgm:pt modelId="{95CB1EEB-1FDD-4450-8026-2A8C72409A0E}" type="sibTrans" cxnId="{ABFB2901-BBD4-4B35-AF5F-8F49D51B2702}">
      <dgm:prSet/>
      <dgm:spPr/>
      <dgm:t>
        <a:bodyPr/>
        <a:lstStyle/>
        <a:p>
          <a:endParaRPr lang="es-EC"/>
        </a:p>
      </dgm:t>
    </dgm:pt>
    <dgm:pt modelId="{5AC65CD2-D9B3-4422-A1FD-4036904D9ACE}">
      <dgm:prSet phldrT="[Texto]"/>
      <dgm:spPr/>
      <dgm:t>
        <a:bodyPr/>
        <a:lstStyle/>
        <a:p>
          <a:r>
            <a:rPr lang="es-EC" dirty="0" smtClean="0"/>
            <a:t>V.I: uso del modelo de Van Hiele</a:t>
          </a:r>
          <a:endParaRPr lang="es-EC" dirty="0"/>
        </a:p>
      </dgm:t>
    </dgm:pt>
    <dgm:pt modelId="{09566E43-1886-4B95-A7C3-C2DB8A651D61}" type="parTrans" cxnId="{182299E4-031C-4EED-ABBD-D7259F7995EE}">
      <dgm:prSet/>
      <dgm:spPr/>
      <dgm:t>
        <a:bodyPr/>
        <a:lstStyle/>
        <a:p>
          <a:endParaRPr lang="es-EC"/>
        </a:p>
      </dgm:t>
    </dgm:pt>
    <dgm:pt modelId="{1CFC4189-880B-433B-BD0D-639D9A6FB5FD}" type="sibTrans" cxnId="{182299E4-031C-4EED-ABBD-D7259F7995EE}">
      <dgm:prSet/>
      <dgm:spPr/>
      <dgm:t>
        <a:bodyPr/>
        <a:lstStyle/>
        <a:p>
          <a:endParaRPr lang="es-EC"/>
        </a:p>
      </dgm:t>
    </dgm:pt>
    <dgm:pt modelId="{4AE08475-B190-4147-92FB-43F4E5069459}">
      <dgm:prSet phldrT="[Texto]"/>
      <dgm:spPr/>
      <dgm:t>
        <a:bodyPr/>
        <a:lstStyle/>
        <a:p>
          <a:r>
            <a:rPr lang="es-EC" dirty="0" smtClean="0"/>
            <a:t>V.D: rendimiento académico</a:t>
          </a:r>
          <a:endParaRPr lang="es-EC" dirty="0"/>
        </a:p>
      </dgm:t>
    </dgm:pt>
    <dgm:pt modelId="{953D839B-A56D-4626-85BC-3DDA6DD95ECD}" type="parTrans" cxnId="{45AE8A28-2794-4DE7-AE95-AC35CCA33940}">
      <dgm:prSet/>
      <dgm:spPr/>
      <dgm:t>
        <a:bodyPr/>
        <a:lstStyle/>
        <a:p>
          <a:endParaRPr lang="es-EC"/>
        </a:p>
      </dgm:t>
    </dgm:pt>
    <dgm:pt modelId="{2D51B7C9-C18D-4145-BD96-9B47F7D5E908}" type="sibTrans" cxnId="{45AE8A28-2794-4DE7-AE95-AC35CCA33940}">
      <dgm:prSet/>
      <dgm:spPr/>
      <dgm:t>
        <a:bodyPr/>
        <a:lstStyle/>
        <a:p>
          <a:endParaRPr lang="es-EC"/>
        </a:p>
      </dgm:t>
    </dgm:pt>
    <dgm:pt modelId="{241EB695-BAA9-4E31-BFA0-30FE1EC393B8}" type="pres">
      <dgm:prSet presAssocID="{290DC3BE-8C1A-4E00-935D-ACB5C4B2F466}" presName="Name0" presStyleCnt="0">
        <dgm:presLayoutVars>
          <dgm:dir/>
          <dgm:animLvl val="lvl"/>
          <dgm:resizeHandles val="exact"/>
        </dgm:presLayoutVars>
      </dgm:prSet>
      <dgm:spPr/>
      <dgm:t>
        <a:bodyPr/>
        <a:lstStyle/>
        <a:p>
          <a:endParaRPr lang="es-EC"/>
        </a:p>
      </dgm:t>
    </dgm:pt>
    <dgm:pt modelId="{73A31542-6AF4-4F2F-B4F1-3DFA42CF4037}" type="pres">
      <dgm:prSet presAssocID="{A8DB0004-B8C1-4557-8800-833961F1FB69}" presName="composite" presStyleCnt="0"/>
      <dgm:spPr/>
    </dgm:pt>
    <dgm:pt modelId="{2B845F4B-0626-4C95-A650-16126C990588}" type="pres">
      <dgm:prSet presAssocID="{A8DB0004-B8C1-4557-8800-833961F1FB69}" presName="parTx" presStyleLbl="alignNode1" presStyleIdx="0" presStyleCnt="1" custLinFactX="68182" custLinFactY="-220514" custLinFactNeighborX="100000" custLinFactNeighborY="-300000">
        <dgm:presLayoutVars>
          <dgm:chMax val="0"/>
          <dgm:chPref val="0"/>
          <dgm:bulletEnabled val="1"/>
        </dgm:presLayoutVars>
      </dgm:prSet>
      <dgm:spPr/>
      <dgm:t>
        <a:bodyPr/>
        <a:lstStyle/>
        <a:p>
          <a:endParaRPr lang="es-EC"/>
        </a:p>
      </dgm:t>
    </dgm:pt>
    <dgm:pt modelId="{1661962F-937E-4A45-BCC2-84FF3D691FFC}" type="pres">
      <dgm:prSet presAssocID="{A8DB0004-B8C1-4557-8800-833961F1FB69}" presName="desTx" presStyleLbl="alignAccFollowNode1" presStyleIdx="0" presStyleCnt="1">
        <dgm:presLayoutVars>
          <dgm:bulletEnabled val="1"/>
        </dgm:presLayoutVars>
      </dgm:prSet>
      <dgm:spPr/>
      <dgm:t>
        <a:bodyPr/>
        <a:lstStyle/>
        <a:p>
          <a:endParaRPr lang="es-EC"/>
        </a:p>
      </dgm:t>
    </dgm:pt>
  </dgm:ptLst>
  <dgm:cxnLst>
    <dgm:cxn modelId="{CDCA3271-6DCF-48BE-9971-9510AFB8072A}" type="presOf" srcId="{4AE08475-B190-4147-92FB-43F4E5069459}" destId="{1661962F-937E-4A45-BCC2-84FF3D691FFC}" srcOrd="0" destOrd="1" presId="urn:microsoft.com/office/officeart/2005/8/layout/hList1"/>
    <dgm:cxn modelId="{AA26632C-C910-4BF5-9BCD-73CF7AC25C88}" type="presOf" srcId="{A8DB0004-B8C1-4557-8800-833961F1FB69}" destId="{2B845F4B-0626-4C95-A650-16126C990588}" srcOrd="0" destOrd="0" presId="urn:microsoft.com/office/officeart/2005/8/layout/hList1"/>
    <dgm:cxn modelId="{182299E4-031C-4EED-ABBD-D7259F7995EE}" srcId="{A8DB0004-B8C1-4557-8800-833961F1FB69}" destId="{5AC65CD2-D9B3-4422-A1FD-4036904D9ACE}" srcOrd="0" destOrd="0" parTransId="{09566E43-1886-4B95-A7C3-C2DB8A651D61}" sibTransId="{1CFC4189-880B-433B-BD0D-639D9A6FB5FD}"/>
    <dgm:cxn modelId="{ABFB2901-BBD4-4B35-AF5F-8F49D51B2702}" srcId="{290DC3BE-8C1A-4E00-935D-ACB5C4B2F466}" destId="{A8DB0004-B8C1-4557-8800-833961F1FB69}" srcOrd="0" destOrd="0" parTransId="{97F6AC39-3CDF-4149-91F7-63320DFEC516}" sibTransId="{95CB1EEB-1FDD-4450-8026-2A8C72409A0E}"/>
    <dgm:cxn modelId="{C7297A14-F7F4-4FD0-879A-779B1473A4F3}" type="presOf" srcId="{290DC3BE-8C1A-4E00-935D-ACB5C4B2F466}" destId="{241EB695-BAA9-4E31-BFA0-30FE1EC393B8}" srcOrd="0" destOrd="0" presId="urn:microsoft.com/office/officeart/2005/8/layout/hList1"/>
    <dgm:cxn modelId="{9C1E76F1-BDF7-4663-8E3A-132483C33F88}" type="presOf" srcId="{5AC65CD2-D9B3-4422-A1FD-4036904D9ACE}" destId="{1661962F-937E-4A45-BCC2-84FF3D691FFC}" srcOrd="0" destOrd="0" presId="urn:microsoft.com/office/officeart/2005/8/layout/hList1"/>
    <dgm:cxn modelId="{45AE8A28-2794-4DE7-AE95-AC35CCA33940}" srcId="{A8DB0004-B8C1-4557-8800-833961F1FB69}" destId="{4AE08475-B190-4147-92FB-43F4E5069459}" srcOrd="1" destOrd="0" parTransId="{953D839B-A56D-4626-85BC-3DDA6DD95ECD}" sibTransId="{2D51B7C9-C18D-4145-BD96-9B47F7D5E908}"/>
    <dgm:cxn modelId="{B9A6AE5E-6D26-4320-90EE-E88097269741}" type="presParOf" srcId="{241EB695-BAA9-4E31-BFA0-30FE1EC393B8}" destId="{73A31542-6AF4-4F2F-B4F1-3DFA42CF4037}" srcOrd="0" destOrd="0" presId="urn:microsoft.com/office/officeart/2005/8/layout/hList1"/>
    <dgm:cxn modelId="{4A82766C-4623-4036-82E5-E334881F38A1}" type="presParOf" srcId="{73A31542-6AF4-4F2F-B4F1-3DFA42CF4037}" destId="{2B845F4B-0626-4C95-A650-16126C990588}" srcOrd="0" destOrd="0" presId="urn:microsoft.com/office/officeart/2005/8/layout/hList1"/>
    <dgm:cxn modelId="{AFDBAC2F-6FC0-4C13-8A1C-87B6331C27C0}" type="presParOf" srcId="{73A31542-6AF4-4F2F-B4F1-3DFA42CF4037}" destId="{1661962F-937E-4A45-BCC2-84FF3D691FFC}"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EB309691-D699-4095-BB57-B880383560A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F2E4EA1E-1CDC-4E64-A0E2-EAD5F511417C}">
      <dgm:prSet phldrT="[Texto]"/>
      <dgm:spPr/>
      <dgm:t>
        <a:bodyPr/>
        <a:lstStyle/>
        <a:p>
          <a:r>
            <a:rPr lang="es-EC" dirty="0" smtClean="0"/>
            <a:t>Hi3</a:t>
          </a:r>
          <a:endParaRPr lang="es-EC" dirty="0"/>
        </a:p>
      </dgm:t>
    </dgm:pt>
    <dgm:pt modelId="{02929252-E600-49CB-B949-35E8393683B5}" type="parTrans" cxnId="{B7C5A555-A3A3-4963-9CD6-99608F202BB3}">
      <dgm:prSet/>
      <dgm:spPr/>
      <dgm:t>
        <a:bodyPr/>
        <a:lstStyle/>
        <a:p>
          <a:endParaRPr lang="es-EC"/>
        </a:p>
      </dgm:t>
    </dgm:pt>
    <dgm:pt modelId="{E513BA15-7D57-4EAF-B699-3F212250B5D1}" type="sibTrans" cxnId="{B7C5A555-A3A3-4963-9CD6-99608F202BB3}">
      <dgm:prSet/>
      <dgm:spPr/>
      <dgm:t>
        <a:bodyPr/>
        <a:lstStyle/>
        <a:p>
          <a:endParaRPr lang="es-EC"/>
        </a:p>
      </dgm:t>
    </dgm:pt>
    <dgm:pt modelId="{B82837CA-F408-483C-9433-701244C7C004}">
      <dgm:prSet phldrT="[Texto]"/>
      <dgm:spPr/>
      <dgm:t>
        <a:bodyPr/>
        <a:lstStyle/>
        <a:p>
          <a:r>
            <a:rPr lang="es-EC" dirty="0" smtClean="0"/>
            <a:t>El rendimiento académico en Geometría con el uso del software </a:t>
          </a:r>
          <a:r>
            <a:rPr lang="es-EC" dirty="0" err="1" smtClean="0"/>
            <a:t>Geogebra</a:t>
          </a:r>
          <a:r>
            <a:rPr lang="es-EC" dirty="0" smtClean="0"/>
            <a:t> se incrementa frente al uso del método tradicional.</a:t>
          </a:r>
          <a:endParaRPr lang="es-EC" dirty="0"/>
        </a:p>
      </dgm:t>
    </dgm:pt>
    <dgm:pt modelId="{CCF8F536-8448-4135-835A-194D3B79C3AF}" type="parTrans" cxnId="{E0F3F2AC-A960-4294-83E1-A4496B6E586A}">
      <dgm:prSet/>
      <dgm:spPr/>
      <dgm:t>
        <a:bodyPr/>
        <a:lstStyle/>
        <a:p>
          <a:endParaRPr lang="es-EC"/>
        </a:p>
      </dgm:t>
    </dgm:pt>
    <dgm:pt modelId="{3B52F54A-7DD6-4088-B76A-275D12762E28}" type="sibTrans" cxnId="{E0F3F2AC-A960-4294-83E1-A4496B6E586A}">
      <dgm:prSet/>
      <dgm:spPr/>
      <dgm:t>
        <a:bodyPr/>
        <a:lstStyle/>
        <a:p>
          <a:endParaRPr lang="es-EC"/>
        </a:p>
      </dgm:t>
    </dgm:pt>
    <dgm:pt modelId="{6A386CAC-BC1A-402D-8C27-576216BB7DD9}">
      <dgm:prSet phldrT="[Texto]"/>
      <dgm:spPr/>
      <dgm:t>
        <a:bodyPr/>
        <a:lstStyle/>
        <a:p>
          <a:r>
            <a:rPr lang="es-EC" dirty="0" smtClean="0"/>
            <a:t>Hi4</a:t>
          </a:r>
          <a:endParaRPr lang="es-EC" dirty="0"/>
        </a:p>
      </dgm:t>
    </dgm:pt>
    <dgm:pt modelId="{D1687C99-A32F-4FB6-A14D-D8A8A0560AC8}" type="parTrans" cxnId="{DE256593-84CE-4FE4-AE12-AF9F375DFB4A}">
      <dgm:prSet/>
      <dgm:spPr/>
      <dgm:t>
        <a:bodyPr/>
        <a:lstStyle/>
        <a:p>
          <a:endParaRPr lang="es-EC"/>
        </a:p>
      </dgm:t>
    </dgm:pt>
    <dgm:pt modelId="{0076A369-0DC4-4840-985A-5D0E245A1800}" type="sibTrans" cxnId="{DE256593-84CE-4FE4-AE12-AF9F375DFB4A}">
      <dgm:prSet/>
      <dgm:spPr/>
      <dgm:t>
        <a:bodyPr/>
        <a:lstStyle/>
        <a:p>
          <a:endParaRPr lang="es-EC"/>
        </a:p>
      </dgm:t>
    </dgm:pt>
    <dgm:pt modelId="{7587244A-70E8-4065-8316-64E34D93E575}">
      <dgm:prSet phldrT="[Texto]"/>
      <dgm:spPr/>
      <dgm:t>
        <a:bodyPr/>
        <a:lstStyle/>
        <a:p>
          <a:r>
            <a:rPr lang="es-EC" dirty="0" smtClean="0"/>
            <a:t>El rendimiento académico en Geometría con el uso del software </a:t>
          </a:r>
          <a:r>
            <a:rPr lang="es-EC" dirty="0" err="1" smtClean="0"/>
            <a:t>Geogebra</a:t>
          </a:r>
          <a:r>
            <a:rPr lang="es-EC" dirty="0" smtClean="0"/>
            <a:t> disminuye frente al uso del método tradicional.</a:t>
          </a:r>
          <a:endParaRPr lang="es-EC" dirty="0"/>
        </a:p>
      </dgm:t>
    </dgm:pt>
    <dgm:pt modelId="{8F2A0FAF-4B43-4776-BA25-450A8D537BC4}" type="parTrans" cxnId="{6A86D279-3B0B-4990-9AD4-9EDF0666562B}">
      <dgm:prSet/>
      <dgm:spPr/>
      <dgm:t>
        <a:bodyPr/>
        <a:lstStyle/>
        <a:p>
          <a:endParaRPr lang="es-EC"/>
        </a:p>
      </dgm:t>
    </dgm:pt>
    <dgm:pt modelId="{CBFB72CC-6ECF-4905-AF0F-B7BF095A4C71}" type="sibTrans" cxnId="{6A86D279-3B0B-4990-9AD4-9EDF0666562B}">
      <dgm:prSet/>
      <dgm:spPr/>
      <dgm:t>
        <a:bodyPr/>
        <a:lstStyle/>
        <a:p>
          <a:endParaRPr lang="es-EC"/>
        </a:p>
      </dgm:t>
    </dgm:pt>
    <dgm:pt modelId="{454EFCB1-B36C-438D-BD46-4EC1D8CB2382}">
      <dgm:prSet phldrT="[Texto]"/>
      <dgm:spPr/>
      <dgm:t>
        <a:bodyPr/>
        <a:lstStyle/>
        <a:p>
          <a:r>
            <a:rPr lang="es-EC" dirty="0" smtClean="0"/>
            <a:t>H02</a:t>
          </a:r>
          <a:endParaRPr lang="es-EC" dirty="0"/>
        </a:p>
      </dgm:t>
    </dgm:pt>
    <dgm:pt modelId="{9ECF8961-A999-45CF-B9ED-285A4AE41FBA}" type="parTrans" cxnId="{215DB17A-61BA-4F5F-A35C-B7888D006718}">
      <dgm:prSet/>
      <dgm:spPr/>
      <dgm:t>
        <a:bodyPr/>
        <a:lstStyle/>
        <a:p>
          <a:endParaRPr lang="es-EC"/>
        </a:p>
      </dgm:t>
    </dgm:pt>
    <dgm:pt modelId="{8E2D6AB5-55C0-4FF6-A177-DBB9E473D7B0}" type="sibTrans" cxnId="{215DB17A-61BA-4F5F-A35C-B7888D006718}">
      <dgm:prSet/>
      <dgm:spPr/>
      <dgm:t>
        <a:bodyPr/>
        <a:lstStyle/>
        <a:p>
          <a:endParaRPr lang="es-EC"/>
        </a:p>
      </dgm:t>
    </dgm:pt>
    <dgm:pt modelId="{AAF267C3-6C50-4DE5-8874-9B6E1A2AAD03}">
      <dgm:prSet phldrT="[Texto]"/>
      <dgm:spPr/>
      <dgm:t>
        <a:bodyPr/>
        <a:lstStyle/>
        <a:p>
          <a:r>
            <a:rPr lang="es-EC" dirty="0" smtClean="0"/>
            <a:t>El rendimiento académico en Geometría con el uso del software </a:t>
          </a:r>
          <a:r>
            <a:rPr lang="es-EC" dirty="0" err="1" smtClean="0"/>
            <a:t>Geogebra</a:t>
          </a:r>
          <a:r>
            <a:rPr lang="es-EC" dirty="0" smtClean="0"/>
            <a:t> es igual a la aplicación del método tradicional.</a:t>
          </a:r>
          <a:endParaRPr lang="es-EC" dirty="0"/>
        </a:p>
      </dgm:t>
    </dgm:pt>
    <dgm:pt modelId="{092E9FC1-AE9F-4200-B076-3813703F78BB}" type="parTrans" cxnId="{990676B6-F2DB-4F6B-B4C1-C50257356134}">
      <dgm:prSet/>
      <dgm:spPr/>
      <dgm:t>
        <a:bodyPr/>
        <a:lstStyle/>
        <a:p>
          <a:endParaRPr lang="es-EC"/>
        </a:p>
      </dgm:t>
    </dgm:pt>
    <dgm:pt modelId="{75B1CC3F-F487-4FB5-8367-E3F8EEB1094E}" type="sibTrans" cxnId="{990676B6-F2DB-4F6B-B4C1-C50257356134}">
      <dgm:prSet/>
      <dgm:spPr/>
      <dgm:t>
        <a:bodyPr/>
        <a:lstStyle/>
        <a:p>
          <a:endParaRPr lang="es-EC"/>
        </a:p>
      </dgm:t>
    </dgm:pt>
    <dgm:pt modelId="{F9569C1C-2569-45AB-9B53-81605F484E5A}" type="pres">
      <dgm:prSet presAssocID="{EB309691-D699-4095-BB57-B880383560AF}" presName="linearFlow" presStyleCnt="0">
        <dgm:presLayoutVars>
          <dgm:dir/>
          <dgm:animLvl val="lvl"/>
          <dgm:resizeHandles val="exact"/>
        </dgm:presLayoutVars>
      </dgm:prSet>
      <dgm:spPr/>
      <dgm:t>
        <a:bodyPr/>
        <a:lstStyle/>
        <a:p>
          <a:endParaRPr lang="es-EC"/>
        </a:p>
      </dgm:t>
    </dgm:pt>
    <dgm:pt modelId="{D83791D1-DA84-4B57-9FC4-A055A77FE47F}" type="pres">
      <dgm:prSet presAssocID="{F2E4EA1E-1CDC-4E64-A0E2-EAD5F511417C}" presName="composite" presStyleCnt="0"/>
      <dgm:spPr/>
    </dgm:pt>
    <dgm:pt modelId="{FA8ECE6B-F275-4837-8C92-354CF7ADF57A}" type="pres">
      <dgm:prSet presAssocID="{F2E4EA1E-1CDC-4E64-A0E2-EAD5F511417C}" presName="parentText" presStyleLbl="alignNode1" presStyleIdx="0" presStyleCnt="3">
        <dgm:presLayoutVars>
          <dgm:chMax val="1"/>
          <dgm:bulletEnabled val="1"/>
        </dgm:presLayoutVars>
      </dgm:prSet>
      <dgm:spPr/>
      <dgm:t>
        <a:bodyPr/>
        <a:lstStyle/>
        <a:p>
          <a:endParaRPr lang="es-EC"/>
        </a:p>
      </dgm:t>
    </dgm:pt>
    <dgm:pt modelId="{E40BBA7C-4921-4CD4-82FF-C0ACFFEC1B39}" type="pres">
      <dgm:prSet presAssocID="{F2E4EA1E-1CDC-4E64-A0E2-EAD5F511417C}" presName="descendantText" presStyleLbl="alignAcc1" presStyleIdx="0" presStyleCnt="3">
        <dgm:presLayoutVars>
          <dgm:bulletEnabled val="1"/>
        </dgm:presLayoutVars>
      </dgm:prSet>
      <dgm:spPr/>
      <dgm:t>
        <a:bodyPr/>
        <a:lstStyle/>
        <a:p>
          <a:endParaRPr lang="es-EC"/>
        </a:p>
      </dgm:t>
    </dgm:pt>
    <dgm:pt modelId="{DA1FD197-493B-4716-943E-BA660AFECB69}" type="pres">
      <dgm:prSet presAssocID="{E513BA15-7D57-4EAF-B699-3F212250B5D1}" presName="sp" presStyleCnt="0"/>
      <dgm:spPr/>
    </dgm:pt>
    <dgm:pt modelId="{C057A545-E449-49F8-842C-93B5CA9D77A9}" type="pres">
      <dgm:prSet presAssocID="{6A386CAC-BC1A-402D-8C27-576216BB7DD9}" presName="composite" presStyleCnt="0"/>
      <dgm:spPr/>
    </dgm:pt>
    <dgm:pt modelId="{2AAA7E29-5749-4BAB-B159-4681CE446E74}" type="pres">
      <dgm:prSet presAssocID="{6A386CAC-BC1A-402D-8C27-576216BB7DD9}" presName="parentText" presStyleLbl="alignNode1" presStyleIdx="1" presStyleCnt="3">
        <dgm:presLayoutVars>
          <dgm:chMax val="1"/>
          <dgm:bulletEnabled val="1"/>
        </dgm:presLayoutVars>
      </dgm:prSet>
      <dgm:spPr/>
      <dgm:t>
        <a:bodyPr/>
        <a:lstStyle/>
        <a:p>
          <a:endParaRPr lang="es-EC"/>
        </a:p>
      </dgm:t>
    </dgm:pt>
    <dgm:pt modelId="{A49604D5-CDF8-41DF-877E-BA9D15E2CBD2}" type="pres">
      <dgm:prSet presAssocID="{6A386CAC-BC1A-402D-8C27-576216BB7DD9}" presName="descendantText" presStyleLbl="alignAcc1" presStyleIdx="1" presStyleCnt="3">
        <dgm:presLayoutVars>
          <dgm:bulletEnabled val="1"/>
        </dgm:presLayoutVars>
      </dgm:prSet>
      <dgm:spPr/>
      <dgm:t>
        <a:bodyPr/>
        <a:lstStyle/>
        <a:p>
          <a:endParaRPr lang="es-EC"/>
        </a:p>
      </dgm:t>
    </dgm:pt>
    <dgm:pt modelId="{6A011084-5456-4223-9186-BB13E563A8F4}" type="pres">
      <dgm:prSet presAssocID="{0076A369-0DC4-4840-985A-5D0E245A1800}" presName="sp" presStyleCnt="0"/>
      <dgm:spPr/>
    </dgm:pt>
    <dgm:pt modelId="{82D08CCC-0FA0-476D-841E-BEFF071A004E}" type="pres">
      <dgm:prSet presAssocID="{454EFCB1-B36C-438D-BD46-4EC1D8CB2382}" presName="composite" presStyleCnt="0"/>
      <dgm:spPr/>
    </dgm:pt>
    <dgm:pt modelId="{1A49D890-C53F-42AF-8D1A-BB9A2B330740}" type="pres">
      <dgm:prSet presAssocID="{454EFCB1-B36C-438D-BD46-4EC1D8CB2382}" presName="parentText" presStyleLbl="alignNode1" presStyleIdx="2" presStyleCnt="3">
        <dgm:presLayoutVars>
          <dgm:chMax val="1"/>
          <dgm:bulletEnabled val="1"/>
        </dgm:presLayoutVars>
      </dgm:prSet>
      <dgm:spPr/>
      <dgm:t>
        <a:bodyPr/>
        <a:lstStyle/>
        <a:p>
          <a:endParaRPr lang="es-EC"/>
        </a:p>
      </dgm:t>
    </dgm:pt>
    <dgm:pt modelId="{95026BFB-E344-4E26-B68E-B9EE62FDF6B8}" type="pres">
      <dgm:prSet presAssocID="{454EFCB1-B36C-438D-BD46-4EC1D8CB2382}" presName="descendantText" presStyleLbl="alignAcc1" presStyleIdx="2" presStyleCnt="3">
        <dgm:presLayoutVars>
          <dgm:bulletEnabled val="1"/>
        </dgm:presLayoutVars>
      </dgm:prSet>
      <dgm:spPr/>
      <dgm:t>
        <a:bodyPr/>
        <a:lstStyle/>
        <a:p>
          <a:endParaRPr lang="es-EC"/>
        </a:p>
      </dgm:t>
    </dgm:pt>
  </dgm:ptLst>
  <dgm:cxnLst>
    <dgm:cxn modelId="{4093C25B-1A65-49AE-88EF-8E97A240E7B7}" type="presOf" srcId="{AAF267C3-6C50-4DE5-8874-9B6E1A2AAD03}" destId="{95026BFB-E344-4E26-B68E-B9EE62FDF6B8}" srcOrd="0" destOrd="0" presId="urn:microsoft.com/office/officeart/2005/8/layout/chevron2"/>
    <dgm:cxn modelId="{DE256593-84CE-4FE4-AE12-AF9F375DFB4A}" srcId="{EB309691-D699-4095-BB57-B880383560AF}" destId="{6A386CAC-BC1A-402D-8C27-576216BB7DD9}" srcOrd="1" destOrd="0" parTransId="{D1687C99-A32F-4FB6-A14D-D8A8A0560AC8}" sibTransId="{0076A369-0DC4-4840-985A-5D0E245A1800}"/>
    <dgm:cxn modelId="{A219F9AE-75A7-42F6-9C03-A5A64A586743}" type="presOf" srcId="{EB309691-D699-4095-BB57-B880383560AF}" destId="{F9569C1C-2569-45AB-9B53-81605F484E5A}" srcOrd="0" destOrd="0" presId="urn:microsoft.com/office/officeart/2005/8/layout/chevron2"/>
    <dgm:cxn modelId="{DECF4ABE-586C-4196-8E0B-5E6B5962DD72}" type="presOf" srcId="{F2E4EA1E-1CDC-4E64-A0E2-EAD5F511417C}" destId="{FA8ECE6B-F275-4837-8C92-354CF7ADF57A}" srcOrd="0" destOrd="0" presId="urn:microsoft.com/office/officeart/2005/8/layout/chevron2"/>
    <dgm:cxn modelId="{B7C5A555-A3A3-4963-9CD6-99608F202BB3}" srcId="{EB309691-D699-4095-BB57-B880383560AF}" destId="{F2E4EA1E-1CDC-4E64-A0E2-EAD5F511417C}" srcOrd="0" destOrd="0" parTransId="{02929252-E600-49CB-B949-35E8393683B5}" sibTransId="{E513BA15-7D57-4EAF-B699-3F212250B5D1}"/>
    <dgm:cxn modelId="{E0F3F2AC-A960-4294-83E1-A4496B6E586A}" srcId="{F2E4EA1E-1CDC-4E64-A0E2-EAD5F511417C}" destId="{B82837CA-F408-483C-9433-701244C7C004}" srcOrd="0" destOrd="0" parTransId="{CCF8F536-8448-4135-835A-194D3B79C3AF}" sibTransId="{3B52F54A-7DD6-4088-B76A-275D12762E28}"/>
    <dgm:cxn modelId="{AD5E5174-1959-42B6-A822-4BBC8BB336D4}" type="presOf" srcId="{7587244A-70E8-4065-8316-64E34D93E575}" destId="{A49604D5-CDF8-41DF-877E-BA9D15E2CBD2}" srcOrd="0" destOrd="0" presId="urn:microsoft.com/office/officeart/2005/8/layout/chevron2"/>
    <dgm:cxn modelId="{6A86D279-3B0B-4990-9AD4-9EDF0666562B}" srcId="{6A386CAC-BC1A-402D-8C27-576216BB7DD9}" destId="{7587244A-70E8-4065-8316-64E34D93E575}" srcOrd="0" destOrd="0" parTransId="{8F2A0FAF-4B43-4776-BA25-450A8D537BC4}" sibTransId="{CBFB72CC-6ECF-4905-AF0F-B7BF095A4C71}"/>
    <dgm:cxn modelId="{990676B6-F2DB-4F6B-B4C1-C50257356134}" srcId="{454EFCB1-B36C-438D-BD46-4EC1D8CB2382}" destId="{AAF267C3-6C50-4DE5-8874-9B6E1A2AAD03}" srcOrd="0" destOrd="0" parTransId="{092E9FC1-AE9F-4200-B076-3813703F78BB}" sibTransId="{75B1CC3F-F487-4FB5-8367-E3F8EEB1094E}"/>
    <dgm:cxn modelId="{2C49A536-CF18-47C7-B123-453CCAC1E01E}" type="presOf" srcId="{B82837CA-F408-483C-9433-701244C7C004}" destId="{E40BBA7C-4921-4CD4-82FF-C0ACFFEC1B39}" srcOrd="0" destOrd="0" presId="urn:microsoft.com/office/officeart/2005/8/layout/chevron2"/>
    <dgm:cxn modelId="{215DB17A-61BA-4F5F-A35C-B7888D006718}" srcId="{EB309691-D699-4095-BB57-B880383560AF}" destId="{454EFCB1-B36C-438D-BD46-4EC1D8CB2382}" srcOrd="2" destOrd="0" parTransId="{9ECF8961-A999-45CF-B9ED-285A4AE41FBA}" sibTransId="{8E2D6AB5-55C0-4FF6-A177-DBB9E473D7B0}"/>
    <dgm:cxn modelId="{1A5153C9-D355-485A-A2AC-A563BA969761}" type="presOf" srcId="{454EFCB1-B36C-438D-BD46-4EC1D8CB2382}" destId="{1A49D890-C53F-42AF-8D1A-BB9A2B330740}" srcOrd="0" destOrd="0" presId="urn:microsoft.com/office/officeart/2005/8/layout/chevron2"/>
    <dgm:cxn modelId="{8A875DF8-EE4C-4729-BA6C-3C1E0C59606A}" type="presOf" srcId="{6A386CAC-BC1A-402D-8C27-576216BB7DD9}" destId="{2AAA7E29-5749-4BAB-B159-4681CE446E74}" srcOrd="0" destOrd="0" presId="urn:microsoft.com/office/officeart/2005/8/layout/chevron2"/>
    <dgm:cxn modelId="{1F0F7B31-BCA5-42B2-98B4-87EBA6FD1290}" type="presParOf" srcId="{F9569C1C-2569-45AB-9B53-81605F484E5A}" destId="{D83791D1-DA84-4B57-9FC4-A055A77FE47F}" srcOrd="0" destOrd="0" presId="urn:microsoft.com/office/officeart/2005/8/layout/chevron2"/>
    <dgm:cxn modelId="{7D553F94-FB78-46EC-A3B1-2DB6A7AB4526}" type="presParOf" srcId="{D83791D1-DA84-4B57-9FC4-A055A77FE47F}" destId="{FA8ECE6B-F275-4837-8C92-354CF7ADF57A}" srcOrd="0" destOrd="0" presId="urn:microsoft.com/office/officeart/2005/8/layout/chevron2"/>
    <dgm:cxn modelId="{116E8EF1-089F-4592-AED9-C18C09D5AD62}" type="presParOf" srcId="{D83791D1-DA84-4B57-9FC4-A055A77FE47F}" destId="{E40BBA7C-4921-4CD4-82FF-C0ACFFEC1B39}" srcOrd="1" destOrd="0" presId="urn:microsoft.com/office/officeart/2005/8/layout/chevron2"/>
    <dgm:cxn modelId="{827B6B2F-790C-4671-BDCA-E1D1080962F7}" type="presParOf" srcId="{F9569C1C-2569-45AB-9B53-81605F484E5A}" destId="{DA1FD197-493B-4716-943E-BA660AFECB69}" srcOrd="1" destOrd="0" presId="urn:microsoft.com/office/officeart/2005/8/layout/chevron2"/>
    <dgm:cxn modelId="{5C4868A8-0A3B-4905-BF19-B4FC0DD587FB}" type="presParOf" srcId="{F9569C1C-2569-45AB-9B53-81605F484E5A}" destId="{C057A545-E449-49F8-842C-93B5CA9D77A9}" srcOrd="2" destOrd="0" presId="urn:microsoft.com/office/officeart/2005/8/layout/chevron2"/>
    <dgm:cxn modelId="{8DAF8296-3D7E-4D53-9BD5-56D7CA85D363}" type="presParOf" srcId="{C057A545-E449-49F8-842C-93B5CA9D77A9}" destId="{2AAA7E29-5749-4BAB-B159-4681CE446E74}" srcOrd="0" destOrd="0" presId="urn:microsoft.com/office/officeart/2005/8/layout/chevron2"/>
    <dgm:cxn modelId="{27B173BA-03CE-4E64-89FE-7238C66B7D26}" type="presParOf" srcId="{C057A545-E449-49F8-842C-93B5CA9D77A9}" destId="{A49604D5-CDF8-41DF-877E-BA9D15E2CBD2}" srcOrd="1" destOrd="0" presId="urn:microsoft.com/office/officeart/2005/8/layout/chevron2"/>
    <dgm:cxn modelId="{943E21A0-6523-4243-B79A-F9684425300E}" type="presParOf" srcId="{F9569C1C-2569-45AB-9B53-81605F484E5A}" destId="{6A011084-5456-4223-9186-BB13E563A8F4}" srcOrd="3" destOrd="0" presId="urn:microsoft.com/office/officeart/2005/8/layout/chevron2"/>
    <dgm:cxn modelId="{9E2D3981-3E3E-49D3-9CE7-CBD1399B264A}" type="presParOf" srcId="{F9569C1C-2569-45AB-9B53-81605F484E5A}" destId="{82D08CCC-0FA0-476D-841E-BEFF071A004E}" srcOrd="4" destOrd="0" presId="urn:microsoft.com/office/officeart/2005/8/layout/chevron2"/>
    <dgm:cxn modelId="{E4DE47B5-4C35-424B-B766-7B404436672F}" type="presParOf" srcId="{82D08CCC-0FA0-476D-841E-BEFF071A004E}" destId="{1A49D890-C53F-42AF-8D1A-BB9A2B330740}" srcOrd="0" destOrd="0" presId="urn:microsoft.com/office/officeart/2005/8/layout/chevron2"/>
    <dgm:cxn modelId="{2995F436-7A47-4E12-A791-81A6495BA3B2}" type="presParOf" srcId="{82D08CCC-0FA0-476D-841E-BEFF071A004E}" destId="{95026BFB-E344-4E26-B68E-B9EE62FDF6B8}"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290DC3BE-8C1A-4E00-935D-ACB5C4B2F46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A8DB0004-B8C1-4557-8800-833961F1FB69}">
      <dgm:prSet phldrT="[Texto]"/>
      <dgm:spPr/>
      <dgm:t>
        <a:bodyPr/>
        <a:lstStyle/>
        <a:p>
          <a:r>
            <a:rPr lang="es-EC" dirty="0" smtClean="0"/>
            <a:t>Variables</a:t>
          </a:r>
          <a:endParaRPr lang="es-EC" dirty="0"/>
        </a:p>
      </dgm:t>
    </dgm:pt>
    <dgm:pt modelId="{97F6AC39-3CDF-4149-91F7-63320DFEC516}" type="parTrans" cxnId="{ABFB2901-BBD4-4B35-AF5F-8F49D51B2702}">
      <dgm:prSet/>
      <dgm:spPr/>
      <dgm:t>
        <a:bodyPr/>
        <a:lstStyle/>
        <a:p>
          <a:endParaRPr lang="es-EC"/>
        </a:p>
      </dgm:t>
    </dgm:pt>
    <dgm:pt modelId="{95CB1EEB-1FDD-4450-8026-2A8C72409A0E}" type="sibTrans" cxnId="{ABFB2901-BBD4-4B35-AF5F-8F49D51B2702}">
      <dgm:prSet/>
      <dgm:spPr/>
      <dgm:t>
        <a:bodyPr/>
        <a:lstStyle/>
        <a:p>
          <a:endParaRPr lang="es-EC"/>
        </a:p>
      </dgm:t>
    </dgm:pt>
    <dgm:pt modelId="{5AC65CD2-D9B3-4422-A1FD-4036904D9ACE}">
      <dgm:prSet phldrT="[Texto]"/>
      <dgm:spPr/>
      <dgm:t>
        <a:bodyPr/>
        <a:lstStyle/>
        <a:p>
          <a:r>
            <a:rPr lang="es-EC" dirty="0" smtClean="0"/>
            <a:t>V.I: uso del software </a:t>
          </a:r>
          <a:r>
            <a:rPr lang="es-EC" dirty="0" err="1" smtClean="0"/>
            <a:t>Geogebra</a:t>
          </a:r>
          <a:endParaRPr lang="es-EC" dirty="0"/>
        </a:p>
      </dgm:t>
    </dgm:pt>
    <dgm:pt modelId="{09566E43-1886-4B95-A7C3-C2DB8A651D61}" type="parTrans" cxnId="{182299E4-031C-4EED-ABBD-D7259F7995EE}">
      <dgm:prSet/>
      <dgm:spPr/>
      <dgm:t>
        <a:bodyPr/>
        <a:lstStyle/>
        <a:p>
          <a:endParaRPr lang="es-EC"/>
        </a:p>
      </dgm:t>
    </dgm:pt>
    <dgm:pt modelId="{1CFC4189-880B-433B-BD0D-639D9A6FB5FD}" type="sibTrans" cxnId="{182299E4-031C-4EED-ABBD-D7259F7995EE}">
      <dgm:prSet/>
      <dgm:spPr/>
      <dgm:t>
        <a:bodyPr/>
        <a:lstStyle/>
        <a:p>
          <a:endParaRPr lang="es-EC"/>
        </a:p>
      </dgm:t>
    </dgm:pt>
    <dgm:pt modelId="{4AE08475-B190-4147-92FB-43F4E5069459}">
      <dgm:prSet phldrT="[Texto]"/>
      <dgm:spPr/>
      <dgm:t>
        <a:bodyPr/>
        <a:lstStyle/>
        <a:p>
          <a:r>
            <a:rPr lang="es-EC" dirty="0" smtClean="0"/>
            <a:t>V.D: rendimiento académico</a:t>
          </a:r>
          <a:endParaRPr lang="es-EC" dirty="0"/>
        </a:p>
      </dgm:t>
    </dgm:pt>
    <dgm:pt modelId="{953D839B-A56D-4626-85BC-3DDA6DD95ECD}" type="parTrans" cxnId="{45AE8A28-2794-4DE7-AE95-AC35CCA33940}">
      <dgm:prSet/>
      <dgm:spPr/>
      <dgm:t>
        <a:bodyPr/>
        <a:lstStyle/>
        <a:p>
          <a:endParaRPr lang="es-EC"/>
        </a:p>
      </dgm:t>
    </dgm:pt>
    <dgm:pt modelId="{2D51B7C9-C18D-4145-BD96-9B47F7D5E908}" type="sibTrans" cxnId="{45AE8A28-2794-4DE7-AE95-AC35CCA33940}">
      <dgm:prSet/>
      <dgm:spPr/>
      <dgm:t>
        <a:bodyPr/>
        <a:lstStyle/>
        <a:p>
          <a:endParaRPr lang="es-EC"/>
        </a:p>
      </dgm:t>
    </dgm:pt>
    <dgm:pt modelId="{241EB695-BAA9-4E31-BFA0-30FE1EC393B8}" type="pres">
      <dgm:prSet presAssocID="{290DC3BE-8C1A-4E00-935D-ACB5C4B2F466}" presName="Name0" presStyleCnt="0">
        <dgm:presLayoutVars>
          <dgm:dir/>
          <dgm:animLvl val="lvl"/>
          <dgm:resizeHandles val="exact"/>
        </dgm:presLayoutVars>
      </dgm:prSet>
      <dgm:spPr/>
      <dgm:t>
        <a:bodyPr/>
        <a:lstStyle/>
        <a:p>
          <a:endParaRPr lang="es-EC"/>
        </a:p>
      </dgm:t>
    </dgm:pt>
    <dgm:pt modelId="{73A31542-6AF4-4F2F-B4F1-3DFA42CF4037}" type="pres">
      <dgm:prSet presAssocID="{A8DB0004-B8C1-4557-8800-833961F1FB69}" presName="composite" presStyleCnt="0"/>
      <dgm:spPr/>
    </dgm:pt>
    <dgm:pt modelId="{2B845F4B-0626-4C95-A650-16126C990588}" type="pres">
      <dgm:prSet presAssocID="{A8DB0004-B8C1-4557-8800-833961F1FB69}" presName="parTx" presStyleLbl="alignNode1" presStyleIdx="0" presStyleCnt="1" custLinFactX="68182" custLinFactY="-220514" custLinFactNeighborX="100000" custLinFactNeighborY="-300000">
        <dgm:presLayoutVars>
          <dgm:chMax val="0"/>
          <dgm:chPref val="0"/>
          <dgm:bulletEnabled val="1"/>
        </dgm:presLayoutVars>
      </dgm:prSet>
      <dgm:spPr/>
      <dgm:t>
        <a:bodyPr/>
        <a:lstStyle/>
        <a:p>
          <a:endParaRPr lang="es-EC"/>
        </a:p>
      </dgm:t>
    </dgm:pt>
    <dgm:pt modelId="{1661962F-937E-4A45-BCC2-84FF3D691FFC}" type="pres">
      <dgm:prSet presAssocID="{A8DB0004-B8C1-4557-8800-833961F1FB69}" presName="desTx" presStyleLbl="alignAccFollowNode1" presStyleIdx="0" presStyleCnt="1">
        <dgm:presLayoutVars>
          <dgm:bulletEnabled val="1"/>
        </dgm:presLayoutVars>
      </dgm:prSet>
      <dgm:spPr/>
      <dgm:t>
        <a:bodyPr/>
        <a:lstStyle/>
        <a:p>
          <a:endParaRPr lang="es-EC"/>
        </a:p>
      </dgm:t>
    </dgm:pt>
  </dgm:ptLst>
  <dgm:cxnLst>
    <dgm:cxn modelId="{C578FDA2-A6D6-48B6-9552-3078C6AC8C29}" type="presOf" srcId="{4AE08475-B190-4147-92FB-43F4E5069459}" destId="{1661962F-937E-4A45-BCC2-84FF3D691FFC}" srcOrd="0" destOrd="1" presId="urn:microsoft.com/office/officeart/2005/8/layout/hList1"/>
    <dgm:cxn modelId="{182299E4-031C-4EED-ABBD-D7259F7995EE}" srcId="{A8DB0004-B8C1-4557-8800-833961F1FB69}" destId="{5AC65CD2-D9B3-4422-A1FD-4036904D9ACE}" srcOrd="0" destOrd="0" parTransId="{09566E43-1886-4B95-A7C3-C2DB8A651D61}" sibTransId="{1CFC4189-880B-433B-BD0D-639D9A6FB5FD}"/>
    <dgm:cxn modelId="{ABFB2901-BBD4-4B35-AF5F-8F49D51B2702}" srcId="{290DC3BE-8C1A-4E00-935D-ACB5C4B2F466}" destId="{A8DB0004-B8C1-4557-8800-833961F1FB69}" srcOrd="0" destOrd="0" parTransId="{97F6AC39-3CDF-4149-91F7-63320DFEC516}" sibTransId="{95CB1EEB-1FDD-4450-8026-2A8C72409A0E}"/>
    <dgm:cxn modelId="{A4F23845-9D6A-4178-B2B4-EC3F3BECC2A4}" type="presOf" srcId="{290DC3BE-8C1A-4E00-935D-ACB5C4B2F466}" destId="{241EB695-BAA9-4E31-BFA0-30FE1EC393B8}" srcOrd="0" destOrd="0" presId="urn:microsoft.com/office/officeart/2005/8/layout/hList1"/>
    <dgm:cxn modelId="{33D047FE-4F2A-4CD6-BA10-98DCCCE381C5}" type="presOf" srcId="{5AC65CD2-D9B3-4422-A1FD-4036904D9ACE}" destId="{1661962F-937E-4A45-BCC2-84FF3D691FFC}" srcOrd="0" destOrd="0" presId="urn:microsoft.com/office/officeart/2005/8/layout/hList1"/>
    <dgm:cxn modelId="{45AE8A28-2794-4DE7-AE95-AC35CCA33940}" srcId="{A8DB0004-B8C1-4557-8800-833961F1FB69}" destId="{4AE08475-B190-4147-92FB-43F4E5069459}" srcOrd="1" destOrd="0" parTransId="{953D839B-A56D-4626-85BC-3DDA6DD95ECD}" sibTransId="{2D51B7C9-C18D-4145-BD96-9B47F7D5E908}"/>
    <dgm:cxn modelId="{45188407-3051-4E50-82CD-61E3950E395B}" type="presOf" srcId="{A8DB0004-B8C1-4557-8800-833961F1FB69}" destId="{2B845F4B-0626-4C95-A650-16126C990588}" srcOrd="0" destOrd="0" presId="urn:microsoft.com/office/officeart/2005/8/layout/hList1"/>
    <dgm:cxn modelId="{1D3ED368-0BD5-4621-981A-3D0D3125D62C}" type="presParOf" srcId="{241EB695-BAA9-4E31-BFA0-30FE1EC393B8}" destId="{73A31542-6AF4-4F2F-B4F1-3DFA42CF4037}" srcOrd="0" destOrd="0" presId="urn:microsoft.com/office/officeart/2005/8/layout/hList1"/>
    <dgm:cxn modelId="{EC006793-3AA6-4214-88E4-7D5A91B2E283}" type="presParOf" srcId="{73A31542-6AF4-4F2F-B4F1-3DFA42CF4037}" destId="{2B845F4B-0626-4C95-A650-16126C990588}" srcOrd="0" destOrd="0" presId="urn:microsoft.com/office/officeart/2005/8/layout/hList1"/>
    <dgm:cxn modelId="{D8A3A676-2EF0-4EAA-9515-EB54AD7ABB05}" type="presParOf" srcId="{73A31542-6AF4-4F2F-B4F1-3DFA42CF4037}" destId="{1661962F-937E-4A45-BCC2-84FF3D691FFC}" srcOrd="1" destOrd="0" presId="urn:microsoft.com/office/officeart/2005/8/layout/hList1"/>
  </dgm:cxnLst>
  <dgm:bg/>
  <dgm:whole/>
</dgm:dataModel>
</file>

<file path=ppt/diagrams/data9.xml><?xml version="1.0" encoding="utf-8"?>
<dgm:dataModel xmlns:dgm="http://schemas.openxmlformats.org/drawingml/2006/diagram" xmlns:a="http://schemas.openxmlformats.org/drawingml/2006/main">
  <dgm:ptLst>
    <dgm:pt modelId="{EB309691-D699-4095-BB57-B880383560A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F2E4EA1E-1CDC-4E64-A0E2-EAD5F511417C}">
      <dgm:prSet phldrT="[Texto]"/>
      <dgm:spPr/>
      <dgm:t>
        <a:bodyPr/>
        <a:lstStyle/>
        <a:p>
          <a:r>
            <a:rPr lang="es-EC" dirty="0" smtClean="0"/>
            <a:t>Hi5</a:t>
          </a:r>
          <a:endParaRPr lang="es-EC" dirty="0"/>
        </a:p>
      </dgm:t>
    </dgm:pt>
    <dgm:pt modelId="{02929252-E600-49CB-B949-35E8393683B5}" type="parTrans" cxnId="{B7C5A555-A3A3-4963-9CD6-99608F202BB3}">
      <dgm:prSet/>
      <dgm:spPr/>
      <dgm:t>
        <a:bodyPr/>
        <a:lstStyle/>
        <a:p>
          <a:endParaRPr lang="es-EC"/>
        </a:p>
      </dgm:t>
    </dgm:pt>
    <dgm:pt modelId="{E513BA15-7D57-4EAF-B699-3F212250B5D1}" type="sibTrans" cxnId="{B7C5A555-A3A3-4963-9CD6-99608F202BB3}">
      <dgm:prSet/>
      <dgm:spPr/>
      <dgm:t>
        <a:bodyPr/>
        <a:lstStyle/>
        <a:p>
          <a:endParaRPr lang="es-EC"/>
        </a:p>
      </dgm:t>
    </dgm:pt>
    <dgm:pt modelId="{B82837CA-F408-483C-9433-701244C7C004}">
      <dgm:prSet phldrT="[Texto]"/>
      <dgm:spPr/>
      <dgm:t>
        <a:bodyPr/>
        <a:lstStyle/>
        <a:p>
          <a:r>
            <a:rPr lang="es-EC" dirty="0" smtClean="0"/>
            <a:t>El rendimiento académico en Geometría con el uso del modelo de Van Hiele y el uso del software </a:t>
          </a:r>
          <a:r>
            <a:rPr lang="es-EC" dirty="0" err="1" smtClean="0"/>
            <a:t>Geogebra</a:t>
          </a:r>
          <a:r>
            <a:rPr lang="es-EC" dirty="0" smtClean="0"/>
            <a:t> se incrementa frente al uso del método tradicional.</a:t>
          </a:r>
          <a:endParaRPr lang="es-EC" dirty="0"/>
        </a:p>
      </dgm:t>
    </dgm:pt>
    <dgm:pt modelId="{CCF8F536-8448-4135-835A-194D3B79C3AF}" type="parTrans" cxnId="{E0F3F2AC-A960-4294-83E1-A4496B6E586A}">
      <dgm:prSet/>
      <dgm:spPr/>
      <dgm:t>
        <a:bodyPr/>
        <a:lstStyle/>
        <a:p>
          <a:endParaRPr lang="es-EC"/>
        </a:p>
      </dgm:t>
    </dgm:pt>
    <dgm:pt modelId="{3B52F54A-7DD6-4088-B76A-275D12762E28}" type="sibTrans" cxnId="{E0F3F2AC-A960-4294-83E1-A4496B6E586A}">
      <dgm:prSet/>
      <dgm:spPr/>
      <dgm:t>
        <a:bodyPr/>
        <a:lstStyle/>
        <a:p>
          <a:endParaRPr lang="es-EC"/>
        </a:p>
      </dgm:t>
    </dgm:pt>
    <dgm:pt modelId="{6A386CAC-BC1A-402D-8C27-576216BB7DD9}">
      <dgm:prSet phldrT="[Texto]"/>
      <dgm:spPr/>
      <dgm:t>
        <a:bodyPr/>
        <a:lstStyle/>
        <a:p>
          <a:r>
            <a:rPr lang="es-EC" dirty="0" smtClean="0"/>
            <a:t>Hi6</a:t>
          </a:r>
          <a:endParaRPr lang="es-EC" dirty="0"/>
        </a:p>
      </dgm:t>
    </dgm:pt>
    <dgm:pt modelId="{D1687C99-A32F-4FB6-A14D-D8A8A0560AC8}" type="parTrans" cxnId="{DE256593-84CE-4FE4-AE12-AF9F375DFB4A}">
      <dgm:prSet/>
      <dgm:spPr/>
      <dgm:t>
        <a:bodyPr/>
        <a:lstStyle/>
        <a:p>
          <a:endParaRPr lang="es-EC"/>
        </a:p>
      </dgm:t>
    </dgm:pt>
    <dgm:pt modelId="{0076A369-0DC4-4840-985A-5D0E245A1800}" type="sibTrans" cxnId="{DE256593-84CE-4FE4-AE12-AF9F375DFB4A}">
      <dgm:prSet/>
      <dgm:spPr/>
      <dgm:t>
        <a:bodyPr/>
        <a:lstStyle/>
        <a:p>
          <a:endParaRPr lang="es-EC"/>
        </a:p>
      </dgm:t>
    </dgm:pt>
    <dgm:pt modelId="{7587244A-70E8-4065-8316-64E34D93E575}">
      <dgm:prSet phldrT="[Texto]"/>
      <dgm:spPr/>
      <dgm:t>
        <a:bodyPr/>
        <a:lstStyle/>
        <a:p>
          <a:r>
            <a:rPr lang="es-EC" dirty="0" smtClean="0"/>
            <a:t>El rendimiento académico en Geometría con el uso del modelo de Van Hiele y el uso del software </a:t>
          </a:r>
          <a:r>
            <a:rPr lang="es-EC" dirty="0" err="1" smtClean="0"/>
            <a:t>Geogebra</a:t>
          </a:r>
          <a:r>
            <a:rPr lang="es-EC" dirty="0" smtClean="0"/>
            <a:t> disminuye frente al uso del método tradicional.</a:t>
          </a:r>
          <a:endParaRPr lang="es-EC" dirty="0"/>
        </a:p>
      </dgm:t>
    </dgm:pt>
    <dgm:pt modelId="{8F2A0FAF-4B43-4776-BA25-450A8D537BC4}" type="parTrans" cxnId="{6A86D279-3B0B-4990-9AD4-9EDF0666562B}">
      <dgm:prSet/>
      <dgm:spPr/>
      <dgm:t>
        <a:bodyPr/>
        <a:lstStyle/>
        <a:p>
          <a:endParaRPr lang="es-EC"/>
        </a:p>
      </dgm:t>
    </dgm:pt>
    <dgm:pt modelId="{CBFB72CC-6ECF-4905-AF0F-B7BF095A4C71}" type="sibTrans" cxnId="{6A86D279-3B0B-4990-9AD4-9EDF0666562B}">
      <dgm:prSet/>
      <dgm:spPr/>
      <dgm:t>
        <a:bodyPr/>
        <a:lstStyle/>
        <a:p>
          <a:endParaRPr lang="es-EC"/>
        </a:p>
      </dgm:t>
    </dgm:pt>
    <dgm:pt modelId="{454EFCB1-B36C-438D-BD46-4EC1D8CB2382}">
      <dgm:prSet phldrT="[Texto]"/>
      <dgm:spPr/>
      <dgm:t>
        <a:bodyPr/>
        <a:lstStyle/>
        <a:p>
          <a:r>
            <a:rPr lang="es-EC" dirty="0" smtClean="0"/>
            <a:t>H03</a:t>
          </a:r>
          <a:endParaRPr lang="es-EC" dirty="0"/>
        </a:p>
      </dgm:t>
    </dgm:pt>
    <dgm:pt modelId="{9ECF8961-A999-45CF-B9ED-285A4AE41FBA}" type="parTrans" cxnId="{215DB17A-61BA-4F5F-A35C-B7888D006718}">
      <dgm:prSet/>
      <dgm:spPr/>
      <dgm:t>
        <a:bodyPr/>
        <a:lstStyle/>
        <a:p>
          <a:endParaRPr lang="es-EC"/>
        </a:p>
      </dgm:t>
    </dgm:pt>
    <dgm:pt modelId="{8E2D6AB5-55C0-4FF6-A177-DBB9E473D7B0}" type="sibTrans" cxnId="{215DB17A-61BA-4F5F-A35C-B7888D006718}">
      <dgm:prSet/>
      <dgm:spPr/>
      <dgm:t>
        <a:bodyPr/>
        <a:lstStyle/>
        <a:p>
          <a:endParaRPr lang="es-EC"/>
        </a:p>
      </dgm:t>
    </dgm:pt>
    <dgm:pt modelId="{AAF267C3-6C50-4DE5-8874-9B6E1A2AAD03}">
      <dgm:prSet phldrT="[Texto]"/>
      <dgm:spPr/>
      <dgm:t>
        <a:bodyPr/>
        <a:lstStyle/>
        <a:p>
          <a:r>
            <a:rPr lang="es-EC" dirty="0" smtClean="0"/>
            <a:t>El rendimiento académico en Geometría con el uso del modelo de Van Hiele y el uso del software </a:t>
          </a:r>
          <a:r>
            <a:rPr lang="es-EC" dirty="0" err="1" smtClean="0"/>
            <a:t>Geogebra</a:t>
          </a:r>
          <a:r>
            <a:rPr lang="es-EC" dirty="0" smtClean="0"/>
            <a:t> es igual a la aplicación del método tradicional.</a:t>
          </a:r>
          <a:endParaRPr lang="es-EC" dirty="0"/>
        </a:p>
      </dgm:t>
    </dgm:pt>
    <dgm:pt modelId="{092E9FC1-AE9F-4200-B076-3813703F78BB}" type="parTrans" cxnId="{990676B6-F2DB-4F6B-B4C1-C50257356134}">
      <dgm:prSet/>
      <dgm:spPr/>
      <dgm:t>
        <a:bodyPr/>
        <a:lstStyle/>
        <a:p>
          <a:endParaRPr lang="es-EC"/>
        </a:p>
      </dgm:t>
    </dgm:pt>
    <dgm:pt modelId="{75B1CC3F-F487-4FB5-8367-E3F8EEB1094E}" type="sibTrans" cxnId="{990676B6-F2DB-4F6B-B4C1-C50257356134}">
      <dgm:prSet/>
      <dgm:spPr/>
      <dgm:t>
        <a:bodyPr/>
        <a:lstStyle/>
        <a:p>
          <a:endParaRPr lang="es-EC"/>
        </a:p>
      </dgm:t>
    </dgm:pt>
    <dgm:pt modelId="{F9569C1C-2569-45AB-9B53-81605F484E5A}" type="pres">
      <dgm:prSet presAssocID="{EB309691-D699-4095-BB57-B880383560AF}" presName="linearFlow" presStyleCnt="0">
        <dgm:presLayoutVars>
          <dgm:dir/>
          <dgm:animLvl val="lvl"/>
          <dgm:resizeHandles val="exact"/>
        </dgm:presLayoutVars>
      </dgm:prSet>
      <dgm:spPr/>
      <dgm:t>
        <a:bodyPr/>
        <a:lstStyle/>
        <a:p>
          <a:endParaRPr lang="es-EC"/>
        </a:p>
      </dgm:t>
    </dgm:pt>
    <dgm:pt modelId="{D83791D1-DA84-4B57-9FC4-A055A77FE47F}" type="pres">
      <dgm:prSet presAssocID="{F2E4EA1E-1CDC-4E64-A0E2-EAD5F511417C}" presName="composite" presStyleCnt="0"/>
      <dgm:spPr/>
      <dgm:t>
        <a:bodyPr/>
        <a:lstStyle/>
        <a:p>
          <a:endParaRPr lang="es-EC"/>
        </a:p>
      </dgm:t>
    </dgm:pt>
    <dgm:pt modelId="{FA8ECE6B-F275-4837-8C92-354CF7ADF57A}" type="pres">
      <dgm:prSet presAssocID="{F2E4EA1E-1CDC-4E64-A0E2-EAD5F511417C}" presName="parentText" presStyleLbl="alignNode1" presStyleIdx="0" presStyleCnt="3">
        <dgm:presLayoutVars>
          <dgm:chMax val="1"/>
          <dgm:bulletEnabled val="1"/>
        </dgm:presLayoutVars>
      </dgm:prSet>
      <dgm:spPr/>
      <dgm:t>
        <a:bodyPr/>
        <a:lstStyle/>
        <a:p>
          <a:endParaRPr lang="es-EC"/>
        </a:p>
      </dgm:t>
    </dgm:pt>
    <dgm:pt modelId="{E40BBA7C-4921-4CD4-82FF-C0ACFFEC1B39}" type="pres">
      <dgm:prSet presAssocID="{F2E4EA1E-1CDC-4E64-A0E2-EAD5F511417C}" presName="descendantText" presStyleLbl="alignAcc1" presStyleIdx="0" presStyleCnt="3">
        <dgm:presLayoutVars>
          <dgm:bulletEnabled val="1"/>
        </dgm:presLayoutVars>
      </dgm:prSet>
      <dgm:spPr/>
      <dgm:t>
        <a:bodyPr/>
        <a:lstStyle/>
        <a:p>
          <a:endParaRPr lang="es-EC"/>
        </a:p>
      </dgm:t>
    </dgm:pt>
    <dgm:pt modelId="{DA1FD197-493B-4716-943E-BA660AFECB69}" type="pres">
      <dgm:prSet presAssocID="{E513BA15-7D57-4EAF-B699-3F212250B5D1}" presName="sp" presStyleCnt="0"/>
      <dgm:spPr/>
      <dgm:t>
        <a:bodyPr/>
        <a:lstStyle/>
        <a:p>
          <a:endParaRPr lang="es-EC"/>
        </a:p>
      </dgm:t>
    </dgm:pt>
    <dgm:pt modelId="{C057A545-E449-49F8-842C-93B5CA9D77A9}" type="pres">
      <dgm:prSet presAssocID="{6A386CAC-BC1A-402D-8C27-576216BB7DD9}" presName="composite" presStyleCnt="0"/>
      <dgm:spPr/>
      <dgm:t>
        <a:bodyPr/>
        <a:lstStyle/>
        <a:p>
          <a:endParaRPr lang="es-EC"/>
        </a:p>
      </dgm:t>
    </dgm:pt>
    <dgm:pt modelId="{2AAA7E29-5749-4BAB-B159-4681CE446E74}" type="pres">
      <dgm:prSet presAssocID="{6A386CAC-BC1A-402D-8C27-576216BB7DD9}" presName="parentText" presStyleLbl="alignNode1" presStyleIdx="1" presStyleCnt="3">
        <dgm:presLayoutVars>
          <dgm:chMax val="1"/>
          <dgm:bulletEnabled val="1"/>
        </dgm:presLayoutVars>
      </dgm:prSet>
      <dgm:spPr/>
      <dgm:t>
        <a:bodyPr/>
        <a:lstStyle/>
        <a:p>
          <a:endParaRPr lang="es-EC"/>
        </a:p>
      </dgm:t>
    </dgm:pt>
    <dgm:pt modelId="{A49604D5-CDF8-41DF-877E-BA9D15E2CBD2}" type="pres">
      <dgm:prSet presAssocID="{6A386CAC-BC1A-402D-8C27-576216BB7DD9}" presName="descendantText" presStyleLbl="alignAcc1" presStyleIdx="1" presStyleCnt="3">
        <dgm:presLayoutVars>
          <dgm:bulletEnabled val="1"/>
        </dgm:presLayoutVars>
      </dgm:prSet>
      <dgm:spPr/>
      <dgm:t>
        <a:bodyPr/>
        <a:lstStyle/>
        <a:p>
          <a:endParaRPr lang="es-EC"/>
        </a:p>
      </dgm:t>
    </dgm:pt>
    <dgm:pt modelId="{6A011084-5456-4223-9186-BB13E563A8F4}" type="pres">
      <dgm:prSet presAssocID="{0076A369-0DC4-4840-985A-5D0E245A1800}" presName="sp" presStyleCnt="0"/>
      <dgm:spPr/>
      <dgm:t>
        <a:bodyPr/>
        <a:lstStyle/>
        <a:p>
          <a:endParaRPr lang="es-EC"/>
        </a:p>
      </dgm:t>
    </dgm:pt>
    <dgm:pt modelId="{82D08CCC-0FA0-476D-841E-BEFF071A004E}" type="pres">
      <dgm:prSet presAssocID="{454EFCB1-B36C-438D-BD46-4EC1D8CB2382}" presName="composite" presStyleCnt="0"/>
      <dgm:spPr/>
      <dgm:t>
        <a:bodyPr/>
        <a:lstStyle/>
        <a:p>
          <a:endParaRPr lang="es-EC"/>
        </a:p>
      </dgm:t>
    </dgm:pt>
    <dgm:pt modelId="{1A49D890-C53F-42AF-8D1A-BB9A2B330740}" type="pres">
      <dgm:prSet presAssocID="{454EFCB1-B36C-438D-BD46-4EC1D8CB2382}" presName="parentText" presStyleLbl="alignNode1" presStyleIdx="2" presStyleCnt="3">
        <dgm:presLayoutVars>
          <dgm:chMax val="1"/>
          <dgm:bulletEnabled val="1"/>
        </dgm:presLayoutVars>
      </dgm:prSet>
      <dgm:spPr/>
      <dgm:t>
        <a:bodyPr/>
        <a:lstStyle/>
        <a:p>
          <a:endParaRPr lang="es-EC"/>
        </a:p>
      </dgm:t>
    </dgm:pt>
    <dgm:pt modelId="{95026BFB-E344-4E26-B68E-B9EE62FDF6B8}" type="pres">
      <dgm:prSet presAssocID="{454EFCB1-B36C-438D-BD46-4EC1D8CB2382}" presName="descendantText" presStyleLbl="alignAcc1" presStyleIdx="2" presStyleCnt="3">
        <dgm:presLayoutVars>
          <dgm:bulletEnabled val="1"/>
        </dgm:presLayoutVars>
      </dgm:prSet>
      <dgm:spPr/>
      <dgm:t>
        <a:bodyPr/>
        <a:lstStyle/>
        <a:p>
          <a:endParaRPr lang="es-EC"/>
        </a:p>
      </dgm:t>
    </dgm:pt>
  </dgm:ptLst>
  <dgm:cxnLst>
    <dgm:cxn modelId="{C6244D30-AFD7-49A6-9535-84149AE52C60}" type="presOf" srcId="{6A386CAC-BC1A-402D-8C27-576216BB7DD9}" destId="{2AAA7E29-5749-4BAB-B159-4681CE446E74}" srcOrd="0" destOrd="0" presId="urn:microsoft.com/office/officeart/2005/8/layout/chevron2"/>
    <dgm:cxn modelId="{F325701B-CB20-4467-AA27-82000D92ECDA}" type="presOf" srcId="{F2E4EA1E-1CDC-4E64-A0E2-EAD5F511417C}" destId="{FA8ECE6B-F275-4837-8C92-354CF7ADF57A}" srcOrd="0" destOrd="0" presId="urn:microsoft.com/office/officeart/2005/8/layout/chevron2"/>
    <dgm:cxn modelId="{2CD0D3D2-6586-414A-8B96-A40F7CC622B0}" type="presOf" srcId="{7587244A-70E8-4065-8316-64E34D93E575}" destId="{A49604D5-CDF8-41DF-877E-BA9D15E2CBD2}" srcOrd="0" destOrd="0" presId="urn:microsoft.com/office/officeart/2005/8/layout/chevron2"/>
    <dgm:cxn modelId="{DE256593-84CE-4FE4-AE12-AF9F375DFB4A}" srcId="{EB309691-D699-4095-BB57-B880383560AF}" destId="{6A386CAC-BC1A-402D-8C27-576216BB7DD9}" srcOrd="1" destOrd="0" parTransId="{D1687C99-A32F-4FB6-A14D-D8A8A0560AC8}" sibTransId="{0076A369-0DC4-4840-985A-5D0E245A1800}"/>
    <dgm:cxn modelId="{B7C5A555-A3A3-4963-9CD6-99608F202BB3}" srcId="{EB309691-D699-4095-BB57-B880383560AF}" destId="{F2E4EA1E-1CDC-4E64-A0E2-EAD5F511417C}" srcOrd="0" destOrd="0" parTransId="{02929252-E600-49CB-B949-35E8393683B5}" sibTransId="{E513BA15-7D57-4EAF-B699-3F212250B5D1}"/>
    <dgm:cxn modelId="{E0F3F2AC-A960-4294-83E1-A4496B6E586A}" srcId="{F2E4EA1E-1CDC-4E64-A0E2-EAD5F511417C}" destId="{B82837CA-F408-483C-9433-701244C7C004}" srcOrd="0" destOrd="0" parTransId="{CCF8F536-8448-4135-835A-194D3B79C3AF}" sibTransId="{3B52F54A-7DD6-4088-B76A-275D12762E28}"/>
    <dgm:cxn modelId="{6A86D279-3B0B-4990-9AD4-9EDF0666562B}" srcId="{6A386CAC-BC1A-402D-8C27-576216BB7DD9}" destId="{7587244A-70E8-4065-8316-64E34D93E575}" srcOrd="0" destOrd="0" parTransId="{8F2A0FAF-4B43-4776-BA25-450A8D537BC4}" sibTransId="{CBFB72CC-6ECF-4905-AF0F-B7BF095A4C71}"/>
    <dgm:cxn modelId="{56BD54DC-ADB5-4AB4-9296-36A2A465A11A}" type="presOf" srcId="{AAF267C3-6C50-4DE5-8874-9B6E1A2AAD03}" destId="{95026BFB-E344-4E26-B68E-B9EE62FDF6B8}" srcOrd="0" destOrd="0" presId="urn:microsoft.com/office/officeart/2005/8/layout/chevron2"/>
    <dgm:cxn modelId="{990676B6-F2DB-4F6B-B4C1-C50257356134}" srcId="{454EFCB1-B36C-438D-BD46-4EC1D8CB2382}" destId="{AAF267C3-6C50-4DE5-8874-9B6E1A2AAD03}" srcOrd="0" destOrd="0" parTransId="{092E9FC1-AE9F-4200-B076-3813703F78BB}" sibTransId="{75B1CC3F-F487-4FB5-8367-E3F8EEB1094E}"/>
    <dgm:cxn modelId="{05CE453E-9673-42E9-8A71-ECBC5BAE7800}" type="presOf" srcId="{454EFCB1-B36C-438D-BD46-4EC1D8CB2382}" destId="{1A49D890-C53F-42AF-8D1A-BB9A2B330740}" srcOrd="0" destOrd="0" presId="urn:microsoft.com/office/officeart/2005/8/layout/chevron2"/>
    <dgm:cxn modelId="{215DB17A-61BA-4F5F-A35C-B7888D006718}" srcId="{EB309691-D699-4095-BB57-B880383560AF}" destId="{454EFCB1-B36C-438D-BD46-4EC1D8CB2382}" srcOrd="2" destOrd="0" parTransId="{9ECF8961-A999-45CF-B9ED-285A4AE41FBA}" sibTransId="{8E2D6AB5-55C0-4FF6-A177-DBB9E473D7B0}"/>
    <dgm:cxn modelId="{844E5DB6-D866-4E17-9036-EC1CF49FC981}" type="presOf" srcId="{EB309691-D699-4095-BB57-B880383560AF}" destId="{F9569C1C-2569-45AB-9B53-81605F484E5A}" srcOrd="0" destOrd="0" presId="urn:microsoft.com/office/officeart/2005/8/layout/chevron2"/>
    <dgm:cxn modelId="{43579CBB-A83D-4E21-A57E-23CE891F4AD5}" type="presOf" srcId="{B82837CA-F408-483C-9433-701244C7C004}" destId="{E40BBA7C-4921-4CD4-82FF-C0ACFFEC1B39}" srcOrd="0" destOrd="0" presId="urn:microsoft.com/office/officeart/2005/8/layout/chevron2"/>
    <dgm:cxn modelId="{806CE527-0036-4848-8B9B-B87845CF83A0}" type="presParOf" srcId="{F9569C1C-2569-45AB-9B53-81605F484E5A}" destId="{D83791D1-DA84-4B57-9FC4-A055A77FE47F}" srcOrd="0" destOrd="0" presId="urn:microsoft.com/office/officeart/2005/8/layout/chevron2"/>
    <dgm:cxn modelId="{33DA609C-55DE-482B-B157-6CD48EAFF81D}" type="presParOf" srcId="{D83791D1-DA84-4B57-9FC4-A055A77FE47F}" destId="{FA8ECE6B-F275-4837-8C92-354CF7ADF57A}" srcOrd="0" destOrd="0" presId="urn:microsoft.com/office/officeart/2005/8/layout/chevron2"/>
    <dgm:cxn modelId="{2CE705D9-04CD-4940-9FE1-71C0F762FF62}" type="presParOf" srcId="{D83791D1-DA84-4B57-9FC4-A055A77FE47F}" destId="{E40BBA7C-4921-4CD4-82FF-C0ACFFEC1B39}" srcOrd="1" destOrd="0" presId="urn:microsoft.com/office/officeart/2005/8/layout/chevron2"/>
    <dgm:cxn modelId="{1CC33748-9961-450A-9485-592E9772E9A9}" type="presParOf" srcId="{F9569C1C-2569-45AB-9B53-81605F484E5A}" destId="{DA1FD197-493B-4716-943E-BA660AFECB69}" srcOrd="1" destOrd="0" presId="urn:microsoft.com/office/officeart/2005/8/layout/chevron2"/>
    <dgm:cxn modelId="{8903871C-51B9-4A24-8636-134D8A08A920}" type="presParOf" srcId="{F9569C1C-2569-45AB-9B53-81605F484E5A}" destId="{C057A545-E449-49F8-842C-93B5CA9D77A9}" srcOrd="2" destOrd="0" presId="urn:microsoft.com/office/officeart/2005/8/layout/chevron2"/>
    <dgm:cxn modelId="{C8BCF487-ECC5-448A-BFD6-89D65AACB643}" type="presParOf" srcId="{C057A545-E449-49F8-842C-93B5CA9D77A9}" destId="{2AAA7E29-5749-4BAB-B159-4681CE446E74}" srcOrd="0" destOrd="0" presId="urn:microsoft.com/office/officeart/2005/8/layout/chevron2"/>
    <dgm:cxn modelId="{85B75C0A-C1B9-486D-BD9E-76EFEF6A2713}" type="presParOf" srcId="{C057A545-E449-49F8-842C-93B5CA9D77A9}" destId="{A49604D5-CDF8-41DF-877E-BA9D15E2CBD2}" srcOrd="1" destOrd="0" presId="urn:microsoft.com/office/officeart/2005/8/layout/chevron2"/>
    <dgm:cxn modelId="{1E0B0A53-150D-4BD7-BE36-ED8D3BB849E0}" type="presParOf" srcId="{F9569C1C-2569-45AB-9B53-81605F484E5A}" destId="{6A011084-5456-4223-9186-BB13E563A8F4}" srcOrd="3" destOrd="0" presId="urn:microsoft.com/office/officeart/2005/8/layout/chevron2"/>
    <dgm:cxn modelId="{DED5CC23-5219-4DAD-B79E-F6F314799DB1}" type="presParOf" srcId="{F9569C1C-2569-45AB-9B53-81605F484E5A}" destId="{82D08CCC-0FA0-476D-841E-BEFF071A004E}" srcOrd="4" destOrd="0" presId="urn:microsoft.com/office/officeart/2005/8/layout/chevron2"/>
    <dgm:cxn modelId="{3DF1201B-1C76-4347-A062-633F19A3FD92}" type="presParOf" srcId="{82D08CCC-0FA0-476D-841E-BEFF071A004E}" destId="{1A49D890-C53F-42AF-8D1A-BB9A2B330740}" srcOrd="0" destOrd="0" presId="urn:microsoft.com/office/officeart/2005/8/layout/chevron2"/>
    <dgm:cxn modelId="{F323E046-9D6D-4A49-AE03-53A3DB7DFEC9}" type="presParOf" srcId="{82D08CCC-0FA0-476D-841E-BEFF071A004E}" destId="{95026BFB-E344-4E26-B68E-B9EE62FDF6B8}" srcOrd="1" destOrd="0" presId="urn:microsoft.com/office/officeart/2005/8/layout/chevron2"/>
  </dgm:cxnLst>
  <dgm:bg/>
  <dgm:whole/>
</dgm:dataModel>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9F69A-3C03-4F4A-9554-F49679E76B58}">
      <dsp:nvSpPr>
        <dsp:cNvPr id="0" name=""/>
        <dsp:cNvSpPr/>
      </dsp:nvSpPr>
      <dsp:spPr>
        <a:xfrm>
          <a:off x="2819098" y="1421794"/>
          <a:ext cx="354424" cy="675352"/>
        </a:xfrm>
        <a:custGeom>
          <a:avLst/>
          <a:gdLst/>
          <a:ahLst/>
          <a:cxnLst/>
          <a:rect l="0" t="0" r="0" b="0"/>
          <a:pathLst>
            <a:path>
              <a:moveTo>
                <a:pt x="0" y="0"/>
              </a:moveTo>
              <a:lnTo>
                <a:pt x="177212" y="0"/>
              </a:lnTo>
              <a:lnTo>
                <a:pt x="177212" y="675352"/>
              </a:lnTo>
              <a:lnTo>
                <a:pt x="354424" y="6753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77243" y="1740403"/>
        <a:ext cx="38135" cy="38135"/>
      </dsp:txXfrm>
    </dsp:sp>
    <dsp:sp modelId="{248172D2-10EC-4EE2-8AD3-BA10C7EAAEF3}">
      <dsp:nvSpPr>
        <dsp:cNvPr id="0" name=""/>
        <dsp:cNvSpPr/>
      </dsp:nvSpPr>
      <dsp:spPr>
        <a:xfrm>
          <a:off x="2819098" y="1376074"/>
          <a:ext cx="354424" cy="91440"/>
        </a:xfrm>
        <a:custGeom>
          <a:avLst/>
          <a:gdLst/>
          <a:ahLst/>
          <a:cxnLst/>
          <a:rect l="0" t="0" r="0" b="0"/>
          <a:pathLst>
            <a:path>
              <a:moveTo>
                <a:pt x="0" y="45720"/>
              </a:moveTo>
              <a:lnTo>
                <a:pt x="35442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87449" y="1412933"/>
        <a:ext cx="17721" cy="17721"/>
      </dsp:txXfrm>
    </dsp:sp>
    <dsp:sp modelId="{68EE1609-0E51-4955-874C-AB5B94250ED0}">
      <dsp:nvSpPr>
        <dsp:cNvPr id="0" name=""/>
        <dsp:cNvSpPr/>
      </dsp:nvSpPr>
      <dsp:spPr>
        <a:xfrm>
          <a:off x="2819098" y="746442"/>
          <a:ext cx="354424" cy="675352"/>
        </a:xfrm>
        <a:custGeom>
          <a:avLst/>
          <a:gdLst/>
          <a:ahLst/>
          <a:cxnLst/>
          <a:rect l="0" t="0" r="0" b="0"/>
          <a:pathLst>
            <a:path>
              <a:moveTo>
                <a:pt x="0" y="675352"/>
              </a:moveTo>
              <a:lnTo>
                <a:pt x="177212" y="675352"/>
              </a:lnTo>
              <a:lnTo>
                <a:pt x="177212" y="0"/>
              </a:lnTo>
              <a:lnTo>
                <a:pt x="35442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77243" y="1065050"/>
        <a:ext cx="38135" cy="38135"/>
      </dsp:txXfrm>
    </dsp:sp>
    <dsp:sp modelId="{E1627210-7A72-4CD4-8CFA-D9837DB58815}">
      <dsp:nvSpPr>
        <dsp:cNvPr id="0" name=""/>
        <dsp:cNvSpPr/>
      </dsp:nvSpPr>
      <dsp:spPr>
        <a:xfrm rot="16200000">
          <a:off x="1127162" y="1151653"/>
          <a:ext cx="2843589" cy="540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err="1" smtClean="0">
              <a:solidFill>
                <a:schemeClr val="tx1"/>
              </a:solidFill>
            </a:rPr>
            <a:t>Lippit</a:t>
          </a:r>
          <a:r>
            <a:rPr lang="es-EC" sz="2200" kern="1200" dirty="0" smtClean="0">
              <a:solidFill>
                <a:schemeClr val="tx1"/>
              </a:solidFill>
            </a:rPr>
            <a:t> y White (1938)</a:t>
          </a:r>
          <a:endParaRPr lang="es-EC" sz="2200" kern="1200" dirty="0">
            <a:solidFill>
              <a:schemeClr val="tx1"/>
            </a:solidFill>
          </a:endParaRPr>
        </a:p>
      </dsp:txBody>
      <dsp:txXfrm>
        <a:off x="1127162" y="1151653"/>
        <a:ext cx="2843589" cy="540281"/>
      </dsp:txXfrm>
    </dsp:sp>
    <dsp:sp modelId="{C56FD6F4-0707-4580-8F37-B3D6315FAB96}">
      <dsp:nvSpPr>
        <dsp:cNvPr id="0" name=""/>
        <dsp:cNvSpPr/>
      </dsp:nvSpPr>
      <dsp:spPr>
        <a:xfrm>
          <a:off x="3173523" y="476301"/>
          <a:ext cx="1772124" cy="540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Autoritario</a:t>
          </a:r>
          <a:endParaRPr lang="es-EC" sz="2200" kern="1200" dirty="0"/>
        </a:p>
      </dsp:txBody>
      <dsp:txXfrm>
        <a:off x="3173523" y="476301"/>
        <a:ext cx="1772124" cy="540281"/>
      </dsp:txXfrm>
    </dsp:sp>
    <dsp:sp modelId="{D0CC0F79-4FF7-4306-A6C6-1DD065D20E40}">
      <dsp:nvSpPr>
        <dsp:cNvPr id="0" name=""/>
        <dsp:cNvSpPr/>
      </dsp:nvSpPr>
      <dsp:spPr>
        <a:xfrm>
          <a:off x="3173523" y="1151653"/>
          <a:ext cx="1772124" cy="540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Laissez-faire</a:t>
          </a:r>
          <a:endParaRPr lang="es-EC" sz="2200" kern="1200" dirty="0"/>
        </a:p>
      </dsp:txBody>
      <dsp:txXfrm>
        <a:off x="3173523" y="1151653"/>
        <a:ext cx="1772124" cy="540281"/>
      </dsp:txXfrm>
    </dsp:sp>
    <dsp:sp modelId="{5EF28F88-CE4E-486B-BA5B-5B1979488045}">
      <dsp:nvSpPr>
        <dsp:cNvPr id="0" name=""/>
        <dsp:cNvSpPr/>
      </dsp:nvSpPr>
      <dsp:spPr>
        <a:xfrm>
          <a:off x="3173523" y="1827005"/>
          <a:ext cx="1772124" cy="540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Democrático</a:t>
          </a:r>
          <a:endParaRPr lang="es-EC" sz="2200" kern="1200" dirty="0"/>
        </a:p>
      </dsp:txBody>
      <dsp:txXfrm>
        <a:off x="3173523" y="1827005"/>
        <a:ext cx="1772124" cy="5402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72D2-10EC-4EE2-8AD3-BA10C7EAAEF3}">
      <dsp:nvSpPr>
        <dsp:cNvPr id="0" name=""/>
        <dsp:cNvSpPr/>
      </dsp:nvSpPr>
      <dsp:spPr>
        <a:xfrm>
          <a:off x="2819098" y="1421794"/>
          <a:ext cx="354424" cy="337676"/>
        </a:xfrm>
        <a:custGeom>
          <a:avLst/>
          <a:gdLst/>
          <a:ahLst/>
          <a:cxnLst/>
          <a:rect l="0" t="0" r="0" b="0"/>
          <a:pathLst>
            <a:path>
              <a:moveTo>
                <a:pt x="0" y="0"/>
              </a:moveTo>
              <a:lnTo>
                <a:pt x="177212" y="0"/>
              </a:lnTo>
              <a:lnTo>
                <a:pt x="177212" y="337676"/>
              </a:lnTo>
              <a:lnTo>
                <a:pt x="354424" y="3376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84072" y="1578394"/>
        <a:ext cx="24476" cy="24476"/>
      </dsp:txXfrm>
    </dsp:sp>
    <dsp:sp modelId="{68EE1609-0E51-4955-874C-AB5B94250ED0}">
      <dsp:nvSpPr>
        <dsp:cNvPr id="0" name=""/>
        <dsp:cNvSpPr/>
      </dsp:nvSpPr>
      <dsp:spPr>
        <a:xfrm>
          <a:off x="2819098" y="1084118"/>
          <a:ext cx="354424" cy="337676"/>
        </a:xfrm>
        <a:custGeom>
          <a:avLst/>
          <a:gdLst/>
          <a:ahLst/>
          <a:cxnLst/>
          <a:rect l="0" t="0" r="0" b="0"/>
          <a:pathLst>
            <a:path>
              <a:moveTo>
                <a:pt x="0" y="337676"/>
              </a:moveTo>
              <a:lnTo>
                <a:pt x="177212" y="337676"/>
              </a:lnTo>
              <a:lnTo>
                <a:pt x="177212" y="0"/>
              </a:lnTo>
              <a:lnTo>
                <a:pt x="35442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84072" y="1240718"/>
        <a:ext cx="24476" cy="24476"/>
      </dsp:txXfrm>
    </dsp:sp>
    <dsp:sp modelId="{E1627210-7A72-4CD4-8CFA-D9837DB58815}">
      <dsp:nvSpPr>
        <dsp:cNvPr id="0" name=""/>
        <dsp:cNvSpPr/>
      </dsp:nvSpPr>
      <dsp:spPr>
        <a:xfrm rot="16200000">
          <a:off x="1127162" y="1151653"/>
          <a:ext cx="2843589" cy="5402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solidFill>
                <a:schemeClr val="tx1"/>
              </a:solidFill>
            </a:rPr>
            <a:t>Anderson (1945)</a:t>
          </a:r>
          <a:endParaRPr lang="es-EC" sz="2900" kern="1200" dirty="0">
            <a:solidFill>
              <a:schemeClr val="tx1"/>
            </a:solidFill>
          </a:endParaRPr>
        </a:p>
      </dsp:txBody>
      <dsp:txXfrm>
        <a:off x="1127162" y="1151653"/>
        <a:ext cx="2843589" cy="540281"/>
      </dsp:txXfrm>
    </dsp:sp>
    <dsp:sp modelId="{C56FD6F4-0707-4580-8F37-B3D6315FAB96}">
      <dsp:nvSpPr>
        <dsp:cNvPr id="0" name=""/>
        <dsp:cNvSpPr/>
      </dsp:nvSpPr>
      <dsp:spPr>
        <a:xfrm>
          <a:off x="3173523" y="813977"/>
          <a:ext cx="1772124" cy="5402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Dominador</a:t>
          </a:r>
          <a:endParaRPr lang="es-EC" sz="2600" kern="1200" dirty="0"/>
        </a:p>
      </dsp:txBody>
      <dsp:txXfrm>
        <a:off x="3173523" y="813977"/>
        <a:ext cx="1772124" cy="540281"/>
      </dsp:txXfrm>
    </dsp:sp>
    <dsp:sp modelId="{D0CC0F79-4FF7-4306-A6C6-1DD065D20E40}">
      <dsp:nvSpPr>
        <dsp:cNvPr id="0" name=""/>
        <dsp:cNvSpPr/>
      </dsp:nvSpPr>
      <dsp:spPr>
        <a:xfrm>
          <a:off x="3173523" y="1489329"/>
          <a:ext cx="1772124" cy="5402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Integrador</a:t>
          </a:r>
          <a:endParaRPr lang="es-EC" sz="2600" kern="1200" dirty="0"/>
        </a:p>
      </dsp:txBody>
      <dsp:txXfrm>
        <a:off x="3173523" y="1489329"/>
        <a:ext cx="1772124" cy="540281"/>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96A1BE2-A89B-43A7-B75E-FEBA19AEBA7F}" type="datetimeFigureOut">
              <a:rPr lang="es-EC"/>
              <a:pPr>
                <a:defRPr/>
              </a:pPr>
              <a:t>01/12/2014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D8F1A06-98EE-438B-89A5-E63A7D0B2560}" type="slidenum">
              <a:rPr lang="es-EC"/>
              <a:pPr>
                <a:defRPr/>
              </a:pPr>
              <a:t>‹Nº›</a:t>
            </a:fld>
            <a:endParaRPr lang="es-EC"/>
          </a:p>
        </p:txBody>
      </p:sp>
    </p:spTree>
    <p:extLst>
      <p:ext uri="{BB962C8B-B14F-4D97-AF65-F5344CB8AC3E}">
        <p14:creationId xmlns="" xmlns:p14="http://schemas.microsoft.com/office/powerpoint/2010/main" val="1794168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p:oleObj spid="_x0000_s88191"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solidFill>
                <a:srgbClr val="000000"/>
              </a:solidFill>
            </a:endParaRPr>
          </a:p>
        </p:txBody>
      </p:sp>
      <p:pic>
        <p:nvPicPr>
          <p:cNvPr id="9" name="Picture 49" descr="LOGO ESPE ORIGINAL copia"/>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0371136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 xmlns:p14="http://schemas.microsoft.com/office/powerpoint/2010/main" val="290624938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 xmlns:p14="http://schemas.microsoft.com/office/powerpoint/2010/main" val="419155875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12/1/2014</a:t>
            </a:fld>
            <a:endParaRPr lang="en-U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eaLnBrk="1" latinLnBrk="0" hangingPunct="1"/>
            <a:fld id="{2BBB5E19-F10A-4C2F-BF6F-11C513378A2E}" type="slidenum">
              <a:rPr kumimoji="0" lang="en-US" smtClean="0"/>
              <a:pPr eaLnBrk="1" latinLnBrk="0" hangingPunct="1"/>
              <a:t>‹Nº›</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12/1/2014</a:t>
            </a:fld>
            <a:endParaRPr lang="en-US"/>
          </a:p>
        </p:txBody>
      </p:sp>
      <p:sp>
        <p:nvSpPr>
          <p:cNvPr id="9" name="8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10" name="9 Marcador de pie de página"/>
          <p:cNvSpPr>
            <a:spLocks noGrp="1"/>
          </p:cNvSpPr>
          <p:nvPr>
            <p:ph type="ftr" sz="quarter" idx="16"/>
          </p:nvPr>
        </p:nvSpPr>
        <p:spPr/>
        <p:txBody>
          <a:bodyPr rtlCol="0"/>
          <a:lstStyle/>
          <a:p>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kumimoji="0" lang="en-U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12/1/2014</a:t>
            </a:fld>
            <a:endParaRPr lang="en-US"/>
          </a:p>
        </p:txBody>
      </p:sp>
      <p:sp>
        <p:nvSpPr>
          <p:cNvPr id="7" name="6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8" name="7 Marcador de pie de página"/>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12/1/2014</a:t>
            </a:fld>
            <a:endParaRPr lang="en-US" dirty="0"/>
          </a:p>
        </p:txBody>
      </p:sp>
      <p:sp>
        <p:nvSpPr>
          <p:cNvPr id="22" name="21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3" name="22 Marcador de pie de página"/>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 xmlns:p14="http://schemas.microsoft.com/office/powerpoint/2010/main" val="100427354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12/1/2014</a:t>
            </a:fld>
            <a:endParaRPr lang="en-US"/>
          </a:p>
        </p:txBody>
      </p:sp>
      <p:sp>
        <p:nvSpPr>
          <p:cNvPr id="18" name="17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1" name="20 Marcador de pie de página"/>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p:oleObj spid="_x0000_s89159"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p>
        </p:txBody>
      </p:sp>
      <p:pic>
        <p:nvPicPr>
          <p:cNvPr id="7" name="Picture 48" descr="bannner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p>
        </p:txBody>
      </p:sp>
      <p:pic>
        <p:nvPicPr>
          <p:cNvPr id="9" name="Picture 49" descr="LOGO ESPE ORIGINAL copia"/>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9139254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12/1/2014</a:t>
            </a:fld>
            <a:endParaRPr lang="en-US" dirty="0">
              <a:solidFill>
                <a:srgbClr val="FFFFFF"/>
              </a:solidFill>
            </a:endParaRP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eaLnBrk="1" latinLnBrk="0" hangingPunct="1"/>
            <a:fld id="{D5BBC35B-A44B-4119-B8DA-DE9E3DFADA20}" type="slidenum">
              <a:rPr kumimoji="0" lang="en-US" smtClean="0"/>
              <a:pPr eaLnBrk="1" latinLnBrk="0" hangingPunct="1"/>
              <a:t>‹Nº›</a:t>
            </a:fld>
            <a:endParaRPr kumimoji="0" lang="en-US"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 xmlns:p14="http://schemas.microsoft.com/office/powerpoint/2010/main" val="331279984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12/1/2014</a:t>
            </a:fld>
            <a:endParaRPr lang="en-US">
              <a:solidFill>
                <a:schemeClr val="tx1"/>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eaLnBrk="1" latinLnBrk="0" hangingPunct="1"/>
            <a:fld id="{D5BBC35B-A44B-4119-B8DA-DE9E3DFADA20}" type="slidenum">
              <a:rPr kumimoji="0" lang="en-US" smtClean="0"/>
              <a:pPr eaLnBrk="1" latinLnBrk="0" hangingPunct="1"/>
              <a:t>‹Nº›</a:t>
            </a:fld>
            <a:endParaRPr kumimoji="0" lang="en-US">
              <a:solidFill>
                <a:schemeClr val="tx1"/>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12/1/2014</a:t>
            </a:fld>
            <a:endParaRPr lang="en-US" dirty="0"/>
          </a:p>
        </p:txBody>
      </p:sp>
      <p:sp>
        <p:nvSpPr>
          <p:cNvPr id="8" name="7 Marcador de pie de página"/>
          <p:cNvSpPr>
            <a:spLocks noGrp="1"/>
          </p:cNvSpPr>
          <p:nvPr>
            <p:ph type="ftr" sz="quarter" idx="11"/>
          </p:nvPr>
        </p:nvSpPr>
        <p:spPr/>
        <p:txBody>
          <a:bodyPr/>
          <a:lstStyle>
            <a:extLst/>
          </a:lstStyle>
          <a:p>
            <a:endParaRPr kumimoji="0" lang="en-US" dirty="0"/>
          </a:p>
        </p:txBody>
      </p:sp>
      <p:sp>
        <p:nvSpPr>
          <p:cNvPr id="11" name="10 Marcador de número de diapositiva"/>
          <p:cNvSpPr>
            <a:spLocks noGrp="1"/>
          </p:cNvSpPr>
          <p:nvPr>
            <p:ph type="sldNum" sz="quarter" idx="12"/>
          </p:nvPr>
        </p:nvSpPr>
        <p:spPr/>
        <p:txBody>
          <a:bodyPr/>
          <a:lstStyle>
            <a:extLst/>
          </a:lstStyle>
          <a:p>
            <a:pPr eaLnBrk="1" latinLnBrk="0" hangingPunct="1"/>
            <a:fld id="{2BBB5E19-F10A-4C2F-BF6F-11C513378A2E}" type="slidenum">
              <a:rPr kumimoji="0" lang="en-US" smtClean="0"/>
              <a:pPr eaLnBrk="1" latinLnBrk="0" hangingPunct="1"/>
              <a:t>‹Nº›</a:t>
            </a:fld>
            <a:endParaRPr kumimoji="0"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12/1/2014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12/1/2014</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 xmlns:p14="http://schemas.microsoft.com/office/powerpoint/2010/main" val="154927438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12/1/2014</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12/1/2014</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12/1/2014</a:t>
            </a:fld>
            <a:endParaRPr lang="en-US" dirty="0"/>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12/1/2014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‹Nº›</a:t>
            </a:fld>
            <a:endParaRPr kumimoji="0"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12/1/2014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 xmlns:p14="http://schemas.microsoft.com/office/powerpoint/2010/main" val="380466717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12/1/2014</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12/1/2014</a:t>
            </a:fld>
            <a:endParaRPr lang="en-US" dirty="0"/>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12/1/2014</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12/1/2014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 xmlns:p14="http://schemas.microsoft.com/office/powerpoint/2010/main" val="222622386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9497664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 xmlns:p14="http://schemas.microsoft.com/office/powerpoint/2010/main" val="387576626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 xmlns:p14="http://schemas.microsoft.com/office/powerpoint/2010/main" val="220966526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solidFill>
                <a:srgbClr val="000000"/>
              </a:solidFill>
            </a:endParaRPr>
          </a:p>
        </p:txBody>
      </p:sp>
      <p:sp>
        <p:nvSpPr>
          <p:cNvPr id="2051"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solidFill>
                <a:srgbClr val="000000"/>
              </a:solidFill>
            </a:endParaRPr>
          </a:p>
        </p:txBody>
      </p:sp>
      <p:sp>
        <p:nvSpPr>
          <p:cNvPr id="2052"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p>
        </p:txBody>
      </p:sp>
      <p:sp>
        <p:nvSpPr>
          <p:cNvPr id="2053"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6" descr="LOGO ESPE ORIGINAL copia"/>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12/1/2014</a:t>
            </a:fld>
            <a:endParaRPr lang="en-US" dirty="0">
              <a:solidFill>
                <a:schemeClr val="tx2"/>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
        <p:nvSpPr>
          <p:cNvPr id="15"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20" name="Picture 26" descr="LOGO ESPE ORIGINAL copia"/>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96" r:id="rId12"/>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12/1/2014</a:t>
            </a:fld>
            <a:endParaRPr lang="en-US" sz="1000" dirty="0">
              <a:solidFill>
                <a:schemeClr val="tx1"/>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eaLnBrk="1" latinLnBrk="0" hangingPunct="1"/>
            <a:fld id="{D5BBC35B-A44B-4119-B8DA-DE9E3DFADA20}" type="slidenum">
              <a:rPr kumimoji="0" lang="en-US" smtClean="0"/>
              <a:pPr eaLnBrk="1" latinLnBrk="0" hangingPunct="1"/>
              <a:t>‹Nº›</a:t>
            </a:fld>
            <a:endParaRPr kumimoji="0" lang="en-US" sz="1000" b="0">
              <a:solidFill>
                <a:schemeClr val="tx1"/>
              </a:solidFill>
            </a:endParaRPr>
          </a:p>
        </p:txBody>
      </p:sp>
      <p:sp>
        <p:nvSpPr>
          <p:cNvPr id="11"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6"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20" name="Picture 26" descr="LOGO ESPE ORIGINAL copia"/>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12/1/2014</a:t>
            </a:fld>
            <a:endParaRPr lang="en-U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‹Nº›</a:t>
            </a:fld>
            <a:endParaRPr kumimoji="0" lang="en-US"/>
          </a:p>
        </p:txBody>
      </p:sp>
      <p:sp>
        <p:nvSpPr>
          <p:cNvPr id="10"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1"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2"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4"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15" name="Picture 26" descr="LOGO ESPE ORIGINAL copia"/>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F1F61-C5B7-46B2-82FE-69D46800B2C5}" type="datetimeFigureOut">
              <a:rPr lang="es-EC" smtClean="0"/>
              <a:pPr/>
              <a:t>01/12/2014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300DE-EEFF-43C0-B4E4-E1DF45A49884}" type="slidenum">
              <a:rPr lang="es-EC" smtClean="0"/>
              <a:pPr/>
              <a:t>‹Nº›</a:t>
            </a:fld>
            <a:endParaRPr lang="es-EC"/>
          </a:p>
        </p:txBody>
      </p:sp>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9"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0"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11" name="Picture 26" descr="LOGO ESPE ORIGINAL copia"/>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openxmlformats.org/officeDocument/2006/relationships/diagramData" Target="../diagrams/data14.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1.jpeg"/><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diagramLayout" Target="../diagrams/layout18.xml"/><Relationship Id="rId7" Type="http://schemas.openxmlformats.org/officeDocument/2006/relationships/diagramLayout" Target="../diagrams/layout19.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openxmlformats.org/officeDocument/2006/relationships/diagramData" Target="../diagrams/data19.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diagramColors" Target="../diagrams/colors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7.jpeg"/><Relationship Id="rId2" Type="http://schemas.openxmlformats.org/officeDocument/2006/relationships/diagramData" Target="../diagrams/data20.xml"/><Relationship Id="rId1" Type="http://schemas.openxmlformats.org/officeDocument/2006/relationships/slideLayout" Target="../slideLayouts/slideLayout25.xml"/><Relationship Id="rId6" Type="http://schemas.openxmlformats.org/officeDocument/2006/relationships/image" Target="../media/image26.jpeg"/><Relationship Id="rId5" Type="http://schemas.openxmlformats.org/officeDocument/2006/relationships/diagramColors" Target="../diagrams/colors20.xml"/><Relationship Id="rId10" Type="http://schemas.microsoft.com/office/2007/relationships/diagramDrawing" Target="../diagrams/drawing16.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2.xml"/><Relationship Id="rId13" Type="http://schemas.openxmlformats.org/officeDocument/2006/relationships/diagramColors" Target="../diagrams/colors23.xml"/><Relationship Id="rId3" Type="http://schemas.openxmlformats.org/officeDocument/2006/relationships/diagramLayout" Target="../diagrams/layout21.xml"/><Relationship Id="rId7" Type="http://schemas.openxmlformats.org/officeDocument/2006/relationships/diagramLayout" Target="../diagrams/layout22.xml"/><Relationship Id="rId12" Type="http://schemas.openxmlformats.org/officeDocument/2006/relationships/diagramQuickStyle" Target="../diagrams/quickStyle23.xml"/><Relationship Id="rId17" Type="http://schemas.openxmlformats.org/officeDocument/2006/relationships/diagramColors" Target="../diagrams/colors24.xml"/><Relationship Id="rId2" Type="http://schemas.openxmlformats.org/officeDocument/2006/relationships/diagramData" Target="../diagrams/data21.xml"/><Relationship Id="rId16" Type="http://schemas.openxmlformats.org/officeDocument/2006/relationships/diagramQuickStyle" Target="../diagrams/quickStyle24.xml"/><Relationship Id="rId1" Type="http://schemas.openxmlformats.org/officeDocument/2006/relationships/slideLayout" Target="../slideLayouts/slideLayout25.xml"/><Relationship Id="rId6" Type="http://schemas.openxmlformats.org/officeDocument/2006/relationships/diagramData" Target="../diagrams/data22.xml"/><Relationship Id="rId11" Type="http://schemas.openxmlformats.org/officeDocument/2006/relationships/diagramLayout" Target="../diagrams/layout23.xml"/><Relationship Id="rId5" Type="http://schemas.openxmlformats.org/officeDocument/2006/relationships/diagramColors" Target="../diagrams/colors21.xml"/><Relationship Id="rId15" Type="http://schemas.openxmlformats.org/officeDocument/2006/relationships/diagramLayout" Target="../diagrams/layout24.xml"/><Relationship Id="rId10" Type="http://schemas.openxmlformats.org/officeDocument/2006/relationships/diagramData" Target="../diagrams/data23.xml"/><Relationship Id="rId4" Type="http://schemas.openxmlformats.org/officeDocument/2006/relationships/diagramQuickStyle" Target="../diagrams/quickStyle21.xml"/><Relationship Id="rId9" Type="http://schemas.openxmlformats.org/officeDocument/2006/relationships/diagramColors" Target="../diagrams/colors22.xml"/><Relationship Id="rId14" Type="http://schemas.openxmlformats.org/officeDocument/2006/relationships/diagramData" Target="../diagrams/data2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 Id="rId6" Type="http://schemas.microsoft.com/office/2007/relationships/diagramDrawing" Target="../diagrams/drawing17.xml"/><Relationship Id="rId11" Type="http://schemas.microsoft.com/office/2007/relationships/diagramDrawing" Target="../diagrams/drawing18.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openxmlformats.org/officeDocument/2006/relationships/diagramData" Target="../diagrams/data6.xml"/><Relationship Id="rId5" Type="http://schemas.openxmlformats.org/officeDocument/2006/relationships/diagramColors" Target="../diagrams/colors5.xml"/><Relationship Id="rId10" Type="http://schemas.openxmlformats.org/officeDocument/2006/relationships/image" Target="../media/image11.png"/><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openxmlformats.org/officeDocument/2006/relationships/diagramData" Target="../diagrams/data8.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071546"/>
            <a:ext cx="7704856" cy="397031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es-ES" sz="1600" b="1" dirty="0"/>
          </a:p>
          <a:p>
            <a:pPr algn="ctr">
              <a:defRPr/>
            </a:pPr>
            <a:r>
              <a:rPr lang="es-ES" sz="2800" b="1" dirty="0" smtClean="0">
                <a:solidFill>
                  <a:srgbClr val="336600"/>
                </a:solidFill>
              </a:rPr>
              <a:t>PROYECTO DE INVESTIGACIÓN</a:t>
            </a:r>
            <a:endParaRPr lang="es-ES" sz="2800" b="1" dirty="0">
              <a:solidFill>
                <a:srgbClr val="336600"/>
              </a:solidFill>
            </a:endParaRPr>
          </a:p>
          <a:p>
            <a:pPr algn="ctr">
              <a:defRPr/>
            </a:pPr>
            <a:endParaRPr lang="es-ES" sz="1600" b="1" dirty="0"/>
          </a:p>
          <a:p>
            <a:pPr algn="ctr">
              <a:defRPr/>
            </a:pPr>
            <a:r>
              <a:rPr lang="es-ES" sz="1600" b="1" dirty="0" smtClean="0"/>
              <a:t>“</a:t>
            </a:r>
            <a:r>
              <a:rPr lang="es-ES" sz="1600" dirty="0" smtClean="0"/>
              <a:t>ANÁLISIS DEL CONOCIMIENTO GEOMÉTRICO APLICANDO EL MODELO DE VAN HIELE CON EL USO DEL SOFTWARE GEOGEBRA”.</a:t>
            </a:r>
            <a:endParaRPr lang="es-EC" sz="1600" dirty="0" smtClean="0"/>
          </a:p>
          <a:p>
            <a:pPr algn="ctr">
              <a:defRPr/>
            </a:pPr>
            <a:endParaRPr lang="es-ES" sz="1600" b="1" dirty="0"/>
          </a:p>
          <a:p>
            <a:pPr algn="ctr">
              <a:defRPr/>
            </a:pPr>
            <a:r>
              <a:rPr lang="es-ES" sz="1600" b="1" dirty="0"/>
              <a:t> </a:t>
            </a:r>
            <a:r>
              <a:rPr lang="es-ES" sz="1600" b="1" dirty="0" smtClean="0"/>
              <a:t>AUTOR:</a:t>
            </a:r>
            <a:endParaRPr lang="es-EC" sz="1600" dirty="0"/>
          </a:p>
          <a:p>
            <a:pPr algn="ctr">
              <a:defRPr/>
            </a:pPr>
            <a:r>
              <a:rPr lang="es-MX" sz="1600" b="1" dirty="0" smtClean="0"/>
              <a:t>Gabriel Enríquez</a:t>
            </a:r>
            <a:endParaRPr lang="es-MX" sz="1600" b="1" dirty="0"/>
          </a:p>
          <a:p>
            <a:pPr algn="ctr">
              <a:defRPr/>
            </a:pPr>
            <a:r>
              <a:rPr lang="es-MX" sz="1600" b="1" dirty="0"/>
              <a:t> </a:t>
            </a:r>
            <a:endParaRPr lang="es-EC" sz="1600" dirty="0"/>
          </a:p>
          <a:p>
            <a:pPr algn="ctr">
              <a:defRPr/>
            </a:pPr>
            <a:r>
              <a:rPr lang="es-ES" sz="1600" b="1" dirty="0" smtClean="0"/>
              <a:t>DIRECTORA:</a:t>
            </a:r>
            <a:endParaRPr lang="es-EC" sz="1600" dirty="0"/>
          </a:p>
          <a:p>
            <a:pPr algn="ctr">
              <a:defRPr/>
            </a:pPr>
            <a:r>
              <a:rPr lang="es-MX" sz="1600" b="1" dirty="0" smtClean="0"/>
              <a:t>MSC. MARGARITA KOSTIKOVA</a:t>
            </a:r>
          </a:p>
          <a:p>
            <a:pPr algn="ctr">
              <a:defRPr/>
            </a:pPr>
            <a:endParaRPr lang="es-MX" sz="1600" b="1" dirty="0" smtClean="0"/>
          </a:p>
          <a:p>
            <a:pPr algn="ctr">
              <a:defRPr/>
            </a:pPr>
            <a:r>
              <a:rPr lang="es-MX" sz="1600" b="1" dirty="0" smtClean="0"/>
              <a:t>PROFESOR OPONENTE:</a:t>
            </a:r>
          </a:p>
          <a:p>
            <a:pPr algn="ctr">
              <a:defRPr/>
            </a:pPr>
            <a:r>
              <a:rPr lang="es-MX" sz="1600" b="1" dirty="0" smtClean="0"/>
              <a:t>MSC. JUAN CARLOS TRUJILLO</a:t>
            </a:r>
          </a:p>
          <a:p>
            <a:pPr algn="ctr">
              <a:defRPr/>
            </a:pPr>
            <a:endParaRPr lang="es-EC" sz="16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contenido"/>
          <p:cNvSpPr>
            <a:spLocks noGrp="1"/>
          </p:cNvSpPr>
          <p:nvPr>
            <p:ph idx="1"/>
          </p:nvPr>
        </p:nvSpPr>
        <p:spPr bwMode="auto">
          <a:xfrm>
            <a:off x="71406" y="785794"/>
            <a:ext cx="6681782" cy="521497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s-ES" b="1" dirty="0" smtClean="0"/>
              <a:t>El Modelo de Razonamiento</a:t>
            </a:r>
          </a:p>
          <a:p>
            <a:pPr lvl="0">
              <a:buNone/>
            </a:pPr>
            <a:r>
              <a:rPr lang="es-ES" b="1" dirty="0" smtClean="0"/>
              <a:t>	Geométrico de Van Hiele</a:t>
            </a:r>
          </a:p>
        </p:txBody>
      </p:sp>
      <p:sp>
        <p:nvSpPr>
          <p:cNvPr id="2" name="1 Título"/>
          <p:cNvSpPr>
            <a:spLocks noGrp="1"/>
          </p:cNvSpPr>
          <p:nvPr>
            <p:ph type="title"/>
          </p:nvPr>
        </p:nvSpPr>
        <p:spPr>
          <a:xfrm>
            <a:off x="428596" y="-500090"/>
            <a:ext cx="7467600" cy="1143000"/>
          </a:xfrm>
        </p:spPr>
        <p:txBody>
          <a:bodyPr/>
          <a:lstStyle/>
          <a:p>
            <a:pPr algn="ctr">
              <a:defRPr/>
            </a:pPr>
            <a:r>
              <a:rPr lang="es-EC" dirty="0" smtClean="0">
                <a:solidFill>
                  <a:srgbClr val="336600"/>
                </a:solidFill>
              </a:rPr>
              <a:t>MARCO TEÓRICO</a:t>
            </a:r>
            <a:endParaRPr lang="es-EC" dirty="0"/>
          </a:p>
        </p:txBody>
      </p:sp>
      <p:sp>
        <p:nvSpPr>
          <p:cNvPr id="15364"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s-EC"/>
          </a:p>
        </p:txBody>
      </p:sp>
      <p:pic>
        <p:nvPicPr>
          <p:cNvPr id="5" name="4 Imagen" descr="http://1.bp.blogspot.com/-w0scIuz2_Og/VATcj67h_3I/AAAAAAAAACw/oaxvfYtjB9E/s1600/IDEAS.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00760" y="428604"/>
            <a:ext cx="2428892" cy="1357322"/>
          </a:xfrm>
          <a:prstGeom prst="rect">
            <a:avLst/>
          </a:prstGeom>
          <a:noFill/>
          <a:ln>
            <a:noFill/>
          </a:ln>
        </p:spPr>
      </p:pic>
      <p:graphicFrame>
        <p:nvGraphicFramePr>
          <p:cNvPr id="8" name="7 Diagrama"/>
          <p:cNvGraphicFramePr/>
          <p:nvPr/>
        </p:nvGraphicFramePr>
        <p:xfrm>
          <a:off x="-1000132" y="2000240"/>
          <a:ext cx="10215602"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heel(4)">
                                      <p:cBhvr>
                                        <p:cTn id="12" dur="10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wheel(4)">
                                      <p:cBhvr>
                                        <p:cTn id="17" dur="1000"/>
                                        <p:tgtEl>
                                          <p:spTgt spid="15363">
                                            <p:txEl>
                                              <p:pRg st="1" end="1"/>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2"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1500174"/>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642910" y="142852"/>
            <a:ext cx="7829576" cy="1143000"/>
          </a:xfrm>
        </p:spPr>
        <p:txBody>
          <a:bodyPr>
            <a:normAutofit/>
          </a:bodyPr>
          <a:lstStyle/>
          <a:p>
            <a:r>
              <a:rPr lang="es-EC" dirty="0" smtClean="0"/>
              <a:t>Niveles de razonamiento geométrico.</a:t>
            </a:r>
            <a:endParaRPr lang="es-EC" dirty="0"/>
          </a:p>
        </p:txBody>
      </p:sp>
      <p:pic>
        <p:nvPicPr>
          <p:cNvPr id="5" name="4 Imagen" descr="http://4.bp.blogspot.com/_fEl1jqBA0qU/S8YzfYtarrI/AAAAAAAABAY/Xgb0TBcoTLU/s320/cuerpos-plasticoG.png"/>
          <p:cNvPicPr/>
          <p:nvPr/>
        </p:nvPicPr>
        <p:blipFill>
          <a:blip r:embed="rId6">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142976" y="2857496"/>
            <a:ext cx="1571636" cy="821371"/>
          </a:xfrm>
          <a:prstGeom prst="rect">
            <a:avLst/>
          </a:prstGeom>
          <a:noFill/>
          <a:ln>
            <a:noFill/>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00034" y="214290"/>
          <a:ext cx="821537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3 Marcador de contenido"/>
          <p:cNvGraphicFramePr>
            <a:graphicFrameLocks/>
          </p:cNvGraphicFramePr>
          <p:nvPr/>
        </p:nvGraphicFramePr>
        <p:xfrm>
          <a:off x="1214414" y="4857760"/>
          <a:ext cx="7000924" cy="11430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85860"/>
            <a:ext cx="8429684" cy="4786346"/>
          </a:xfrm>
        </p:spPr>
        <p:txBody>
          <a:bodyPr>
            <a:normAutofit/>
          </a:bodyPr>
          <a:lstStyle/>
          <a:p>
            <a:endParaRPr lang="es-EC" dirty="0" smtClean="0"/>
          </a:p>
          <a:p>
            <a:endParaRPr lang="es-EC" dirty="0" smtClean="0"/>
          </a:p>
          <a:p>
            <a:endParaRPr lang="es-EC" dirty="0"/>
          </a:p>
        </p:txBody>
      </p:sp>
      <p:graphicFrame>
        <p:nvGraphicFramePr>
          <p:cNvPr id="4" name="3 Diagrama"/>
          <p:cNvGraphicFramePr/>
          <p:nvPr/>
        </p:nvGraphicFramePr>
        <p:xfrm>
          <a:off x="928662" y="1000108"/>
          <a:ext cx="721523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643050"/>
            <a:ext cx="8229600" cy="4525963"/>
          </a:xfrm>
        </p:spPr>
        <p:txBody>
          <a:bodyPr>
            <a:normAutofit/>
          </a:bodyPr>
          <a:lstStyle/>
          <a:p>
            <a:endParaRPr lang="es-EC" dirty="0" smtClean="0"/>
          </a:p>
          <a:p>
            <a:endParaRPr lang="es-EC" dirty="0"/>
          </a:p>
        </p:txBody>
      </p:sp>
      <p:sp>
        <p:nvSpPr>
          <p:cNvPr id="5" name="2 Título"/>
          <p:cNvSpPr>
            <a:spLocks noGrp="1"/>
          </p:cNvSpPr>
          <p:nvPr>
            <p:ph type="title"/>
          </p:nvPr>
        </p:nvSpPr>
        <p:spPr>
          <a:xfrm>
            <a:off x="500034" y="0"/>
            <a:ext cx="8229600" cy="1143000"/>
          </a:xfrm>
        </p:spPr>
        <p:txBody>
          <a:bodyPr>
            <a:normAutofit/>
          </a:bodyPr>
          <a:lstStyle/>
          <a:p>
            <a:r>
              <a:rPr lang="es-EC" dirty="0" smtClean="0"/>
              <a:t>Fases de aprendizaje</a:t>
            </a:r>
            <a:endParaRPr lang="es-EC" dirty="0"/>
          </a:p>
        </p:txBody>
      </p:sp>
      <p:graphicFrame>
        <p:nvGraphicFramePr>
          <p:cNvPr id="6" name="5 Diagrama"/>
          <p:cNvGraphicFramePr/>
          <p:nvPr/>
        </p:nvGraphicFramePr>
        <p:xfrm>
          <a:off x="261950" y="15795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http://matefacil.blogia.com/upload/20110217194329-geometria.jpg"/>
          <p:cNvPicPr/>
          <p:nvPr/>
        </p:nvPicPr>
        <p:blipFill>
          <a:blip r:embed="rId6">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399220" y="1785926"/>
            <a:ext cx="2530498" cy="1635436"/>
          </a:xfrm>
          <a:prstGeom prst="rect">
            <a:avLst/>
          </a:prstGeom>
          <a:noFill/>
          <a:ln>
            <a:noFill/>
          </a:ln>
        </p:spPr>
      </p:pic>
      <p:pic>
        <p:nvPicPr>
          <p:cNvPr id="8" name="7 Imagen" descr="http://image.slidesharecdn.com/planificaciondeclaseconstrutivista-120329192230-phpapp01/95/planificacion-de-clase-construtivista-1-728.jpg?cb=1333067095"/>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443980" y="3857628"/>
            <a:ext cx="2557176" cy="1526988"/>
          </a:xfrm>
          <a:prstGeom prst="rect">
            <a:avLst/>
          </a:prstGeom>
          <a:noFill/>
          <a:ln>
            <a:noFill/>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00034" y="214290"/>
          <a:ext cx="821537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http://redfm.gob.do/wp-content/uploads/2014/03/CAMBIO-HORARIO-660x310.jpg"/>
          <p:cNvPicPr/>
          <p:nvPr/>
        </p:nvPicPr>
        <p:blipFill>
          <a:blip r:embed="rId6">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14678" y="4786322"/>
            <a:ext cx="3357586" cy="1314707"/>
          </a:xfrm>
          <a:prstGeom prst="rect">
            <a:avLst/>
          </a:prstGeom>
          <a:noFill/>
          <a:ln>
            <a:noFill/>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00034" y="214290"/>
          <a:ext cx="821537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3 Marcador de contenido"/>
          <p:cNvGraphicFramePr>
            <a:graphicFrameLocks/>
          </p:cNvGraphicFramePr>
          <p:nvPr/>
        </p:nvGraphicFramePr>
        <p:xfrm>
          <a:off x="1214414" y="4857760"/>
          <a:ext cx="7000924" cy="11430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contenido"/>
          <p:cNvSpPr>
            <a:spLocks noGrp="1"/>
          </p:cNvSpPr>
          <p:nvPr>
            <p:ph sz="quarter" idx="1"/>
          </p:nvPr>
        </p:nvSpPr>
        <p:spPr bwMode="auto">
          <a:xfrm>
            <a:off x="500034" y="428604"/>
            <a:ext cx="7467600" cy="487375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C" dirty="0" smtClean="0"/>
              <a:t>SOFTWARE GEOGEBRA</a:t>
            </a:r>
          </a:p>
          <a:p>
            <a:pPr lvl="1"/>
            <a:endParaRPr lang="es-EC" dirty="0" smtClean="0"/>
          </a:p>
          <a:p>
            <a:pPr lvl="1"/>
            <a:r>
              <a:rPr lang="es-EC" dirty="0" smtClean="0"/>
              <a:t>Libre</a:t>
            </a:r>
          </a:p>
          <a:p>
            <a:pPr lvl="1"/>
            <a:r>
              <a:rPr lang="es-EC" dirty="0" smtClean="0"/>
              <a:t>Se pueden realizar construcciones utilizando puntos, rectas, semirrectas, segmentos, vectores,       cónicas.</a:t>
            </a:r>
          </a:p>
          <a:p>
            <a:pPr lvl="1"/>
            <a:r>
              <a:rPr lang="es-EC" dirty="0" smtClean="0"/>
              <a:t>Trazado dinámico de construcciones geométricas</a:t>
            </a:r>
          </a:p>
          <a:p>
            <a:pPr lvl="1">
              <a:buNone/>
            </a:pPr>
            <a:endParaRPr lang="es-EC" dirty="0" smtClean="0"/>
          </a:p>
          <a:p>
            <a:endParaRPr lang="es-EC" dirty="0"/>
          </a:p>
          <a:p>
            <a:endParaRPr lang="es-EC" dirty="0" smtClean="0"/>
          </a:p>
          <a:p>
            <a:pPr lvl="1">
              <a:buNone/>
            </a:pPr>
            <a:endParaRPr lang="es-EC" dirty="0"/>
          </a:p>
          <a:p>
            <a:pPr lvl="1"/>
            <a:endParaRPr lang="es-EC" dirty="0" smtClean="0"/>
          </a:p>
        </p:txBody>
      </p:sp>
      <p:sp>
        <p:nvSpPr>
          <p:cNvPr id="15364"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s-EC"/>
          </a:p>
        </p:txBody>
      </p:sp>
      <p:pic>
        <p:nvPicPr>
          <p:cNvPr id="151554" name="Picture 2" descr="http://upload.wikimedia.org/wikipedia/commons/thumb/8/88/Geogebra9pointcircle.JPG/280px-Geogebra9pointcircle.JPG"/>
          <p:cNvPicPr>
            <a:picLocks noChangeAspect="1" noChangeArrowheads="1"/>
          </p:cNvPicPr>
          <p:nvPr/>
        </p:nvPicPr>
        <p:blipFill>
          <a:blip r:embed="rId2"/>
          <a:srcRect/>
          <a:stretch>
            <a:fillRect/>
          </a:stretch>
        </p:blipFill>
        <p:spPr bwMode="auto">
          <a:xfrm>
            <a:off x="2643174" y="3214686"/>
            <a:ext cx="3453130" cy="2824168"/>
          </a:xfrm>
          <a:prstGeom prst="rect">
            <a:avLst/>
          </a:prstGeom>
          <a:noFill/>
        </p:spPr>
      </p:pic>
      <p:pic>
        <p:nvPicPr>
          <p:cNvPr id="5" name="4 Imagen" descr="https://encrypted-tbn3.gstatic.com/images?q=tbn:ANd9GcTbDAFWiwWwnr-bB7BM8wfMBh01r4ZSUYrVdIX28Sc8osgSmA_WCw"/>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214942" y="95217"/>
            <a:ext cx="1571636" cy="1476395"/>
          </a:xfrm>
          <a:prstGeom prst="rect">
            <a:avLst/>
          </a:prstGeom>
          <a:noFill/>
          <a:ln>
            <a:noFill/>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363">
                                            <p:txEl>
                                              <p:pRg st="0" end="0"/>
                                            </p:txEl>
                                          </p:spTgt>
                                        </p:tgtEl>
                                        <p:attrNameLst>
                                          <p:attrName>style.visibility</p:attrName>
                                        </p:attrNameLst>
                                      </p:cBhvr>
                                      <p:to>
                                        <p:strVal val="visible"/>
                                      </p:to>
                                    </p:set>
                                    <p:animEffect transition="in" filter="randombar(horizontal)">
                                      <p:cBhvr>
                                        <p:cTn id="10" dur="500"/>
                                        <p:tgtEl>
                                          <p:spTgt spid="1536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3" dur="500"/>
                                        <p:tgtEl>
                                          <p:spTgt spid="1536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16" dur="500"/>
                                        <p:tgtEl>
                                          <p:spTgt spid="1536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randombar(horizontal)">
                                      <p:cBhvr>
                                        <p:cTn id="19" dur="500"/>
                                        <p:tgtEl>
                                          <p:spTgt spid="1536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51554"/>
                                        </p:tgtEl>
                                        <p:attrNameLst>
                                          <p:attrName>style.visibility</p:attrName>
                                        </p:attrNameLst>
                                      </p:cBhvr>
                                      <p:to>
                                        <p:strVal val="visible"/>
                                      </p:to>
                                    </p:set>
                                    <p:animEffect transition="in" filter="randombar(horizontal)">
                                      <p:cBhvr>
                                        <p:cTn id="22" dur="500"/>
                                        <p:tgtEl>
                                          <p:spTgt spid="151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contenido"/>
          <p:cNvSpPr>
            <a:spLocks noGrp="1"/>
          </p:cNvSpPr>
          <p:nvPr>
            <p:ph sz="quarter" idx="1"/>
          </p:nvPr>
        </p:nvSpPr>
        <p:spPr bwMode="auto">
          <a:xfrm>
            <a:off x="457200" y="764704"/>
            <a:ext cx="7467600" cy="487375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C" dirty="0" smtClean="0"/>
              <a:t>RENDIMIENTO ACADÉMICO</a:t>
            </a:r>
          </a:p>
          <a:p>
            <a:pPr lvl="1"/>
            <a:endParaRPr lang="es-EC" dirty="0" smtClean="0"/>
          </a:p>
        </p:txBody>
      </p:sp>
      <p:sp>
        <p:nvSpPr>
          <p:cNvPr id="15364"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s-EC"/>
          </a:p>
        </p:txBody>
      </p:sp>
      <p:pic>
        <p:nvPicPr>
          <p:cNvPr id="95234" name="Picture 2" descr="http://definicion.de/wp-content/uploads/2008/12/rendimientoacademic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00892" y="857232"/>
            <a:ext cx="1656184" cy="156231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9" name="8 Tabla"/>
          <p:cNvGraphicFramePr>
            <a:graphicFrameLocks noGrp="1"/>
          </p:cNvGraphicFramePr>
          <p:nvPr/>
        </p:nvGraphicFramePr>
        <p:xfrm>
          <a:off x="785786" y="1500174"/>
          <a:ext cx="6096000" cy="38455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C" dirty="0" smtClean="0"/>
                        <a:t>Escala cualitativa</a:t>
                      </a:r>
                      <a:endParaRPr lang="es-EC" dirty="0"/>
                    </a:p>
                  </a:txBody>
                  <a:tcPr/>
                </a:tc>
                <a:tc>
                  <a:txBody>
                    <a:bodyPr/>
                    <a:lstStyle/>
                    <a:p>
                      <a:r>
                        <a:rPr lang="es-EC" dirty="0" smtClean="0"/>
                        <a:t>Escala</a:t>
                      </a:r>
                      <a:r>
                        <a:rPr lang="es-EC" baseline="0" dirty="0" smtClean="0"/>
                        <a:t> cuantitativa</a:t>
                      </a:r>
                      <a:endParaRPr lang="es-EC" dirty="0"/>
                    </a:p>
                  </a:txBody>
                  <a:tcPr/>
                </a:tc>
              </a:tr>
              <a:tr h="370840">
                <a:tc>
                  <a:txBody>
                    <a:bodyPr/>
                    <a:lstStyle/>
                    <a:p>
                      <a:r>
                        <a:rPr lang="es-EC" dirty="0" smtClean="0"/>
                        <a:t>Supera</a:t>
                      </a:r>
                      <a:r>
                        <a:rPr lang="es-EC" baseline="0" dirty="0" smtClean="0"/>
                        <a:t> los aprendizajes requeridos</a:t>
                      </a:r>
                      <a:endParaRPr lang="es-EC" dirty="0"/>
                    </a:p>
                  </a:txBody>
                  <a:tcPr/>
                </a:tc>
                <a:tc>
                  <a:txBody>
                    <a:bodyPr/>
                    <a:lstStyle/>
                    <a:p>
                      <a:pPr algn="ctr"/>
                      <a:r>
                        <a:rPr lang="es-EC" dirty="0" smtClean="0"/>
                        <a:t>9 – 10</a:t>
                      </a:r>
                      <a:endParaRPr lang="es-EC" dirty="0"/>
                    </a:p>
                  </a:txBody>
                  <a:tcPr/>
                </a:tc>
              </a:tr>
              <a:tr h="370840">
                <a:tc>
                  <a:txBody>
                    <a:bodyPr/>
                    <a:lstStyle/>
                    <a:p>
                      <a:r>
                        <a:rPr lang="es-EC" dirty="0" smtClean="0"/>
                        <a:t>Domina los aprendizajes requeridos</a:t>
                      </a:r>
                      <a:endParaRPr lang="es-EC" dirty="0"/>
                    </a:p>
                  </a:txBody>
                  <a:tcPr/>
                </a:tc>
                <a:tc>
                  <a:txBody>
                    <a:bodyPr/>
                    <a:lstStyle/>
                    <a:p>
                      <a:pPr algn="ctr"/>
                      <a:r>
                        <a:rPr lang="es-EC" dirty="0" smtClean="0"/>
                        <a:t>8 – 9 </a:t>
                      </a:r>
                      <a:endParaRPr lang="es-EC" dirty="0"/>
                    </a:p>
                  </a:txBody>
                  <a:tcPr/>
                </a:tc>
              </a:tr>
              <a:tr h="370840">
                <a:tc>
                  <a:txBody>
                    <a:bodyPr/>
                    <a:lstStyle/>
                    <a:p>
                      <a:r>
                        <a:rPr lang="es-EC" dirty="0" smtClean="0"/>
                        <a:t>Alcanza los aprendizajes requeridos</a:t>
                      </a:r>
                      <a:endParaRPr lang="es-EC" dirty="0"/>
                    </a:p>
                  </a:txBody>
                  <a:tcPr/>
                </a:tc>
                <a:tc>
                  <a:txBody>
                    <a:bodyPr/>
                    <a:lstStyle/>
                    <a:p>
                      <a:pPr algn="ctr"/>
                      <a:r>
                        <a:rPr lang="es-EC" dirty="0" smtClean="0"/>
                        <a:t>7 – 8 </a:t>
                      </a:r>
                      <a:endParaRPr lang="es-EC" dirty="0"/>
                    </a:p>
                  </a:txBody>
                  <a:tcPr/>
                </a:tc>
              </a:tr>
              <a:tr h="370840">
                <a:tc>
                  <a:txBody>
                    <a:bodyPr/>
                    <a:lstStyle/>
                    <a:p>
                      <a:r>
                        <a:rPr lang="es-EC" dirty="0" smtClean="0"/>
                        <a:t>Está próximo a alcanzar los aprendizajes requeridos</a:t>
                      </a:r>
                      <a:endParaRPr lang="es-EC" dirty="0"/>
                    </a:p>
                  </a:txBody>
                  <a:tcPr/>
                </a:tc>
                <a:tc>
                  <a:txBody>
                    <a:bodyPr/>
                    <a:lstStyle/>
                    <a:p>
                      <a:pPr algn="ctr"/>
                      <a:r>
                        <a:rPr lang="es-EC" dirty="0" smtClean="0"/>
                        <a:t>4 – 7 </a:t>
                      </a:r>
                      <a:endParaRPr lang="es-EC" dirty="0"/>
                    </a:p>
                  </a:txBody>
                  <a:tcPr/>
                </a:tc>
              </a:tr>
              <a:tr h="370840">
                <a:tc>
                  <a:txBody>
                    <a:bodyPr/>
                    <a:lstStyle/>
                    <a:p>
                      <a:r>
                        <a:rPr lang="es-EC" dirty="0" smtClean="0"/>
                        <a:t>No alcanza los aprendizajes requeridos</a:t>
                      </a:r>
                      <a:endParaRPr lang="es-EC" dirty="0"/>
                    </a:p>
                  </a:txBody>
                  <a:tcPr/>
                </a:tc>
                <a:tc>
                  <a:txBody>
                    <a:bodyPr/>
                    <a:lstStyle/>
                    <a:p>
                      <a:pPr algn="ctr"/>
                      <a:r>
                        <a:rPr lang="es-EC" dirty="0" smtClean="0"/>
                        <a:t>&lt;4</a:t>
                      </a:r>
                      <a:endParaRPr lang="es-EC" dirty="0"/>
                    </a:p>
                  </a:txBody>
                  <a:tcPr/>
                </a:tc>
              </a:tr>
            </a:tbl>
          </a:graphicData>
        </a:graphic>
      </p:graphicFrame>
    </p:spTree>
    <p:extLst>
      <p:ext uri="{BB962C8B-B14F-4D97-AF65-F5344CB8AC3E}">
        <p14:creationId xmlns="" xmlns:p14="http://schemas.microsoft.com/office/powerpoint/2010/main" val="123942584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ircle(in)">
                                      <p:cBhvr>
                                        <p:cTn id="7" dur="2000"/>
                                        <p:tgtEl>
                                          <p:spTgt spid="1536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5234"/>
                                        </p:tgtEl>
                                        <p:attrNameLst>
                                          <p:attrName>style.visibility</p:attrName>
                                        </p:attrNameLst>
                                      </p:cBhvr>
                                      <p:to>
                                        <p:strVal val="visible"/>
                                      </p:to>
                                    </p:set>
                                    <p:animEffect transition="in" filter="randombar(horizontal)">
                                      <p:cBhvr>
                                        <p:cTn id="10" dur="500"/>
                                        <p:tgtEl>
                                          <p:spTgt spid="9523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43719819"/>
              </p:ext>
            </p:extLst>
          </p:nvPr>
        </p:nvGraphicFramePr>
        <p:xfrm>
          <a:off x="0" y="1142984"/>
          <a:ext cx="9358346" cy="4951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539552" y="97910"/>
            <a:ext cx="8229600" cy="1143000"/>
          </a:xfrm>
        </p:spPr>
        <p:txBody>
          <a:bodyPr>
            <a:normAutofit fontScale="90000"/>
          </a:bodyPr>
          <a:lstStyle/>
          <a:p>
            <a:pPr algn="ctr"/>
            <a:r>
              <a:rPr lang="es-EC" dirty="0" smtClean="0"/>
              <a:t>METODOLOGÍA DE </a:t>
            </a:r>
            <a:br>
              <a:rPr lang="es-EC" dirty="0" smtClean="0"/>
            </a:br>
            <a:r>
              <a:rPr lang="es-EC" dirty="0" smtClean="0"/>
              <a:t>INVESTIGACIÓN</a:t>
            </a:r>
            <a:endParaRPr lang="es-EC" dirty="0"/>
          </a:p>
        </p:txBody>
      </p:sp>
      <p:pic>
        <p:nvPicPr>
          <p:cNvPr id="9" name="Picture 2" descr="http://mariovaldez2009.files.wordpress.com/2010/03/investigacion.jpg"/>
          <p:cNvPicPr>
            <a:picLocks noChangeAspect="1" noChangeArrowheads="1"/>
          </p:cNvPicPr>
          <p:nvPr/>
        </p:nvPicPr>
        <p:blipFill>
          <a:blip r:embed="rId6" cstate="print"/>
          <a:srcRect/>
          <a:stretch>
            <a:fillRect/>
          </a:stretch>
        </p:blipFill>
        <p:spPr bwMode="auto">
          <a:xfrm>
            <a:off x="357158" y="3929066"/>
            <a:ext cx="1656184" cy="991049"/>
          </a:xfrm>
          <a:prstGeom prst="rect">
            <a:avLst/>
          </a:prstGeom>
          <a:noFill/>
        </p:spPr>
      </p:pic>
      <p:graphicFrame>
        <p:nvGraphicFramePr>
          <p:cNvPr id="8" name="7 Tabla"/>
          <p:cNvGraphicFramePr>
            <a:graphicFrameLocks noGrp="1"/>
          </p:cNvGraphicFramePr>
          <p:nvPr/>
        </p:nvGraphicFramePr>
        <p:xfrm>
          <a:off x="2857488" y="2857496"/>
          <a:ext cx="5786480" cy="2021542"/>
        </p:xfrm>
        <a:graphic>
          <a:graphicData uri="http://schemas.openxmlformats.org/drawingml/2006/table">
            <a:tbl>
              <a:tblPr/>
              <a:tblGrid>
                <a:gridCol w="2253539"/>
                <a:gridCol w="611238"/>
                <a:gridCol w="604122"/>
                <a:gridCol w="604122"/>
                <a:gridCol w="604122"/>
                <a:gridCol w="604122"/>
                <a:gridCol w="505215"/>
              </a:tblGrid>
              <a:tr h="510271">
                <a:tc rowSpan="2">
                  <a:txBody>
                    <a:bodyPr/>
                    <a:lstStyle/>
                    <a:p>
                      <a:pPr indent="252095" algn="ctr">
                        <a:lnSpc>
                          <a:spcPct val="115000"/>
                        </a:lnSpc>
                        <a:spcAft>
                          <a:spcPts val="0"/>
                        </a:spcAft>
                      </a:pPr>
                      <a:endParaRPr lang="es-EC" sz="1200" dirty="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2">
                  <a:txBody>
                    <a:bodyPr/>
                    <a:lstStyle/>
                    <a:p>
                      <a:pPr algn="ctr">
                        <a:lnSpc>
                          <a:spcPct val="115000"/>
                        </a:lnSpc>
                        <a:spcAft>
                          <a:spcPts val="0"/>
                        </a:spcAft>
                      </a:pPr>
                      <a:r>
                        <a:rPr lang="es-EC" sz="1400" dirty="0">
                          <a:solidFill>
                            <a:srgbClr val="FFFFFF"/>
                          </a:solidFill>
                          <a:latin typeface="Times New Roman"/>
                          <a:ea typeface="Calibri"/>
                          <a:cs typeface="Times New Roman"/>
                        </a:rPr>
                        <a:t>Octavo de Básica</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EC"/>
                    </a:p>
                  </a:txBody>
                  <a:tcPr/>
                </a:tc>
                <a:tc gridSpan="2">
                  <a:txBody>
                    <a:bodyPr/>
                    <a:lstStyle/>
                    <a:p>
                      <a:pPr algn="ctr">
                        <a:lnSpc>
                          <a:spcPct val="115000"/>
                        </a:lnSpc>
                        <a:spcAft>
                          <a:spcPts val="0"/>
                        </a:spcAft>
                      </a:pPr>
                      <a:r>
                        <a:rPr lang="es-EC" sz="1400" dirty="0">
                          <a:solidFill>
                            <a:srgbClr val="FFFFFF"/>
                          </a:solidFill>
                          <a:latin typeface="Times New Roman"/>
                          <a:ea typeface="Calibri"/>
                          <a:cs typeface="Times New Roman"/>
                        </a:rPr>
                        <a:t>Noveno de Básica</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EC"/>
                    </a:p>
                  </a:txBody>
                  <a:tcPr/>
                </a:tc>
                <a:tc gridSpan="2">
                  <a:txBody>
                    <a:bodyPr/>
                    <a:lstStyle/>
                    <a:p>
                      <a:pPr algn="ctr">
                        <a:lnSpc>
                          <a:spcPct val="115000"/>
                        </a:lnSpc>
                        <a:spcAft>
                          <a:spcPts val="0"/>
                        </a:spcAft>
                      </a:pPr>
                      <a:r>
                        <a:rPr lang="es-EC" sz="1400" dirty="0">
                          <a:solidFill>
                            <a:srgbClr val="FFFFFF"/>
                          </a:solidFill>
                          <a:latin typeface="Times New Roman"/>
                          <a:ea typeface="Calibri"/>
                          <a:cs typeface="Times New Roman"/>
                        </a:rPr>
                        <a:t>Décimo de Básica</a:t>
                      </a:r>
                      <a:endParaRPr lang="es-EC" sz="1400" dirty="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EC"/>
                    </a:p>
                  </a:txBody>
                  <a:tcPr/>
                </a:tc>
              </a:tr>
              <a:tr h="255136">
                <a:tc vMerge="1">
                  <a:txBody>
                    <a:bodyPr/>
                    <a:lstStyle/>
                    <a:p>
                      <a:endParaRPr lang="es-EC"/>
                    </a:p>
                  </a:txBody>
                  <a:tcPr/>
                </a:tc>
                <a:tc>
                  <a:txBody>
                    <a:bodyPr/>
                    <a:lstStyle/>
                    <a:p>
                      <a:pPr algn="ctr">
                        <a:lnSpc>
                          <a:spcPct val="115000"/>
                        </a:lnSpc>
                        <a:spcAft>
                          <a:spcPts val="0"/>
                        </a:spcAft>
                      </a:pPr>
                      <a:r>
                        <a:rPr lang="es-EC" sz="1400" dirty="0">
                          <a:latin typeface="Times New Roman"/>
                          <a:ea typeface="Calibri"/>
                          <a:cs typeface="Times New Roman"/>
                        </a:rPr>
                        <a:t>G(A)</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G(B)</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G(A)</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G(B)</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G(A)</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G(B)</a:t>
                      </a:r>
                      <a:endParaRPr lang="es-EC" sz="140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5136">
                <a:tc>
                  <a:txBody>
                    <a:bodyPr/>
                    <a:lstStyle/>
                    <a:p>
                      <a:pPr indent="252095" algn="ctr">
                        <a:lnSpc>
                          <a:spcPct val="115000"/>
                        </a:lnSpc>
                        <a:spcAft>
                          <a:spcPts val="0"/>
                        </a:spcAft>
                      </a:pPr>
                      <a:r>
                        <a:rPr lang="es-EC" sz="1400" dirty="0">
                          <a:latin typeface="Times New Roman"/>
                          <a:ea typeface="Calibri"/>
                          <a:cs typeface="Times New Roman"/>
                        </a:rPr>
                        <a:t>Metodología de Van Hiele</a:t>
                      </a:r>
                      <a:endParaRPr lang="es-EC" sz="1400" dirty="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X</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a:latin typeface="Times New Roman"/>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5136">
                <a:tc>
                  <a:txBody>
                    <a:bodyPr/>
                    <a:lstStyle/>
                    <a:p>
                      <a:pPr indent="252095" algn="ctr">
                        <a:lnSpc>
                          <a:spcPct val="115000"/>
                        </a:lnSpc>
                        <a:spcAft>
                          <a:spcPts val="0"/>
                        </a:spcAft>
                      </a:pPr>
                      <a:r>
                        <a:rPr lang="es-EC" sz="1400" dirty="0">
                          <a:latin typeface="Times New Roman"/>
                          <a:ea typeface="Calibri"/>
                          <a:cs typeface="Times New Roman"/>
                        </a:rPr>
                        <a:t>Software </a:t>
                      </a:r>
                      <a:r>
                        <a:rPr lang="es-EC" sz="1400" dirty="0" err="1">
                          <a:latin typeface="Times New Roman"/>
                          <a:ea typeface="Calibri"/>
                          <a:cs typeface="Times New Roman"/>
                        </a:rPr>
                        <a:t>Geogebra</a:t>
                      </a:r>
                      <a:endParaRPr lang="es-EC" sz="1400" dirty="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X</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10271">
                <a:tc>
                  <a:txBody>
                    <a:bodyPr/>
                    <a:lstStyle/>
                    <a:p>
                      <a:pPr indent="252095" algn="ctr">
                        <a:lnSpc>
                          <a:spcPct val="115000"/>
                        </a:lnSpc>
                        <a:spcAft>
                          <a:spcPts val="0"/>
                        </a:spcAft>
                      </a:pPr>
                      <a:r>
                        <a:rPr lang="es-EC" sz="1400" dirty="0">
                          <a:latin typeface="Times New Roman"/>
                          <a:ea typeface="Calibri"/>
                          <a:cs typeface="Times New Roman"/>
                        </a:rPr>
                        <a:t>Metodología de Van Hiele y Software </a:t>
                      </a:r>
                      <a:r>
                        <a:rPr lang="es-EC" sz="1400" dirty="0" err="1">
                          <a:latin typeface="Times New Roman"/>
                          <a:ea typeface="Calibri"/>
                          <a:cs typeface="Times New Roman"/>
                        </a:rPr>
                        <a:t>Geogebra</a:t>
                      </a:r>
                      <a:endParaRPr lang="es-EC" sz="1400" dirty="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X</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10" name="9 Imagen" descr="https://encrypted-tbn0.gstatic.com/images?q=tbn:ANd9GcRGitYu56yQYNJ2dA0Qj4jmq-mlMVmgMyZV5pstJyTl0lpLGxGB"/>
          <p:cNvPicPr/>
          <p:nvPr/>
        </p:nvPicPr>
        <p:blipFill>
          <a:blip r:embed="rId7">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42910" y="71414"/>
            <a:ext cx="1357322" cy="1127118"/>
          </a:xfrm>
          <a:prstGeom prst="rect">
            <a:avLst/>
          </a:prstGeom>
          <a:noFill/>
          <a:ln>
            <a:noFill/>
          </a:ln>
        </p:spPr>
      </p:pic>
    </p:spTree>
    <p:extLst>
      <p:ext uri="{BB962C8B-B14F-4D97-AF65-F5344CB8AC3E}">
        <p14:creationId xmlns="" xmlns:p14="http://schemas.microsoft.com/office/powerpoint/2010/main" val="2764547052"/>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par>
                                <p:cTn id="16" presetID="21"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4)">
                                      <p:cBhvr>
                                        <p:cTn id="18" dur="2000"/>
                                        <p:tgtEl>
                                          <p:spTgt spid="9"/>
                                        </p:tgtEl>
                                      </p:cBhvr>
                                    </p:animEffect>
                                  </p:childTnLst>
                                </p:cTn>
                              </p:par>
                              <p:par>
                                <p:cTn id="19" presetID="21"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4)">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Marcador de contenido"/>
          <p:cNvSpPr>
            <a:spLocks noGrp="1"/>
          </p:cNvSpPr>
          <p:nvPr>
            <p:ph idx="1"/>
          </p:nvPr>
        </p:nvSpPr>
        <p:spPr bwMode="auto">
          <a:xfrm>
            <a:off x="71406" y="1600200"/>
            <a:ext cx="7467600" cy="48737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dirty="0" smtClean="0"/>
          </a:p>
          <a:p>
            <a:endParaRPr lang="es-EC" dirty="0" smtClean="0"/>
          </a:p>
        </p:txBody>
      </p:sp>
      <p:sp>
        <p:nvSpPr>
          <p:cNvPr id="2" name="1 Título"/>
          <p:cNvSpPr>
            <a:spLocks noGrp="1"/>
          </p:cNvSpPr>
          <p:nvPr>
            <p:ph type="title"/>
          </p:nvPr>
        </p:nvSpPr>
        <p:spPr>
          <a:xfrm>
            <a:off x="611560" y="260648"/>
            <a:ext cx="7467600" cy="1143000"/>
          </a:xfrm>
        </p:spPr>
        <p:txBody>
          <a:bodyPr/>
          <a:lstStyle/>
          <a:p>
            <a:pPr algn="ctr">
              <a:defRPr/>
            </a:pPr>
            <a:r>
              <a:rPr lang="es-EC" dirty="0" smtClean="0">
                <a:solidFill>
                  <a:srgbClr val="336600"/>
                </a:solidFill>
              </a:rPr>
              <a:t>CONTENIDO GENERAL</a:t>
            </a:r>
            <a:endParaRPr lang="es-EC" dirty="0">
              <a:solidFill>
                <a:srgbClr val="336600"/>
              </a:solidFill>
            </a:endParaRPr>
          </a:p>
        </p:txBody>
      </p:sp>
      <p:sp>
        <p:nvSpPr>
          <p:cNvPr id="4" name="AutoShape 4"/>
          <p:cNvSpPr>
            <a:spLocks noChangeArrowheads="1"/>
          </p:cNvSpPr>
          <p:nvPr/>
        </p:nvSpPr>
        <p:spPr bwMode="gray">
          <a:xfrm>
            <a:off x="1500166" y="1624013"/>
            <a:ext cx="6288909" cy="533400"/>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smtClean="0">
                <a:solidFill>
                  <a:srgbClr val="FFFFFF"/>
                </a:solidFill>
                <a:effectLst>
                  <a:outerShdw blurRad="38100" dist="38100" dir="2700000" algn="tl">
                    <a:srgbClr val="000000"/>
                  </a:outerShdw>
                </a:effectLst>
              </a:rPr>
              <a:t>EL PROBLEMA DE INVESTIGACIÓN</a:t>
            </a:r>
            <a:endParaRPr lang="en-US" sz="2400" b="1" dirty="0">
              <a:solidFill>
                <a:srgbClr val="FFFFFF"/>
              </a:solidFill>
              <a:effectLst>
                <a:outerShdw blurRad="38100" dist="38100" dir="2700000" algn="tl">
                  <a:srgbClr val="000000"/>
                </a:outerShdw>
              </a:effectLst>
            </a:endParaRPr>
          </a:p>
        </p:txBody>
      </p:sp>
      <p:sp>
        <p:nvSpPr>
          <p:cNvPr id="5" name="AutoShape 5"/>
          <p:cNvSpPr>
            <a:spLocks noChangeArrowheads="1"/>
          </p:cNvSpPr>
          <p:nvPr/>
        </p:nvSpPr>
        <p:spPr bwMode="gray">
          <a:xfrm>
            <a:off x="1500166" y="2317751"/>
            <a:ext cx="6288909" cy="533400"/>
          </a:xfrm>
          <a:prstGeom prst="roundRect">
            <a:avLst>
              <a:gd name="adj" fmla="val 16667"/>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smtClean="0">
                <a:solidFill>
                  <a:srgbClr val="FFFFFF"/>
                </a:solidFill>
                <a:effectLst>
                  <a:outerShdw blurRad="38100" dist="38100" dir="2700000" algn="tl">
                    <a:srgbClr val="000000"/>
                  </a:outerShdw>
                </a:effectLst>
              </a:rPr>
              <a:t>MARCO </a:t>
            </a:r>
            <a:r>
              <a:rPr lang="en-US" sz="2400" b="1" dirty="0">
                <a:solidFill>
                  <a:srgbClr val="FFFFFF"/>
                </a:solidFill>
                <a:effectLst>
                  <a:outerShdw blurRad="38100" dist="38100" dir="2700000" algn="tl">
                    <a:srgbClr val="000000"/>
                  </a:outerShdw>
                </a:effectLst>
              </a:rPr>
              <a:t>TEÓRICO</a:t>
            </a:r>
          </a:p>
        </p:txBody>
      </p:sp>
      <p:sp>
        <p:nvSpPr>
          <p:cNvPr id="7" name="AutoShape 6"/>
          <p:cNvSpPr>
            <a:spLocks noChangeArrowheads="1"/>
          </p:cNvSpPr>
          <p:nvPr/>
        </p:nvSpPr>
        <p:spPr bwMode="gray">
          <a:xfrm>
            <a:off x="1500166" y="3097213"/>
            <a:ext cx="6265097" cy="533400"/>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smtClean="0">
                <a:solidFill>
                  <a:srgbClr val="FFFFFF"/>
                </a:solidFill>
                <a:effectLst>
                  <a:outerShdw blurRad="38100" dist="38100" dir="2700000" algn="tl">
                    <a:srgbClr val="000000"/>
                  </a:outerShdw>
                </a:effectLst>
              </a:rPr>
              <a:t>METODOLOGÍA DE INVESTIGACIÓN</a:t>
            </a:r>
            <a:endParaRPr lang="en-US" sz="2400" b="1" dirty="0">
              <a:solidFill>
                <a:srgbClr val="FFFFFF"/>
              </a:solidFill>
              <a:effectLst>
                <a:outerShdw blurRad="38100" dist="38100" dir="2700000" algn="tl">
                  <a:srgbClr val="000000"/>
                </a:outerShdw>
              </a:effectLst>
            </a:endParaRPr>
          </a:p>
        </p:txBody>
      </p:sp>
      <p:sp>
        <p:nvSpPr>
          <p:cNvPr id="8" name="AutoShape 7"/>
          <p:cNvSpPr>
            <a:spLocks noChangeArrowheads="1"/>
          </p:cNvSpPr>
          <p:nvPr/>
        </p:nvSpPr>
        <p:spPr bwMode="gray">
          <a:xfrm>
            <a:off x="1500166" y="4418013"/>
            <a:ext cx="6265097"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900" b="1" dirty="0" smtClean="0">
                <a:solidFill>
                  <a:srgbClr val="FFFFFF"/>
                </a:solidFill>
                <a:effectLst>
                  <a:outerShdw blurRad="38100" dist="38100" dir="2700000" algn="tl">
                    <a:srgbClr val="000000"/>
                  </a:outerShdw>
                </a:effectLst>
              </a:rPr>
              <a:t>CONCLUSIONES </a:t>
            </a:r>
            <a:r>
              <a:rPr lang="en-US" sz="1900" b="1" dirty="0">
                <a:solidFill>
                  <a:srgbClr val="FFFFFF"/>
                </a:solidFill>
                <a:effectLst>
                  <a:outerShdw blurRad="38100" dist="38100" dir="2700000" algn="tl">
                    <a:srgbClr val="000000"/>
                  </a:outerShdw>
                </a:effectLst>
              </a:rPr>
              <a:t>Y  RECOMENDACIONES</a:t>
            </a:r>
          </a:p>
        </p:txBody>
      </p:sp>
      <p:sp>
        <p:nvSpPr>
          <p:cNvPr id="10" name="AutoShape 4"/>
          <p:cNvSpPr>
            <a:spLocks noChangeArrowheads="1"/>
          </p:cNvSpPr>
          <p:nvPr/>
        </p:nvSpPr>
        <p:spPr bwMode="gray">
          <a:xfrm>
            <a:off x="1500166" y="3770313"/>
            <a:ext cx="6288909" cy="533400"/>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200" b="1" dirty="0" smtClean="0">
                <a:solidFill>
                  <a:srgbClr val="FFFFFF"/>
                </a:solidFill>
                <a:effectLst>
                  <a:outerShdw blurRad="38100" dist="38100" dir="2700000" algn="tl">
                    <a:srgbClr val="000000"/>
                  </a:outerShdw>
                </a:effectLst>
              </a:rPr>
              <a:t>ANÁLISIS E INTERPRETACIÓN RESULTADOS</a:t>
            </a:r>
            <a:endParaRPr lang="en-US" sz="2200" b="1" dirty="0">
              <a:solidFill>
                <a:srgbClr val="FFFFFF"/>
              </a:solidFill>
              <a:effectLst>
                <a:outerShdw blurRad="38100" dist="38100" dir="2700000" algn="tl">
                  <a:srgbClr val="000000"/>
                </a:outerShdw>
              </a:effectLst>
            </a:endParaRPr>
          </a:p>
        </p:txBody>
      </p:sp>
      <p:sp>
        <p:nvSpPr>
          <p:cNvPr id="9" name="AutoShape 8"/>
          <p:cNvSpPr>
            <a:spLocks noChangeArrowheads="1"/>
          </p:cNvSpPr>
          <p:nvPr/>
        </p:nvSpPr>
        <p:spPr bwMode="gray">
          <a:xfrm>
            <a:off x="1500166" y="5154613"/>
            <a:ext cx="6288910"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smtClean="0">
                <a:solidFill>
                  <a:srgbClr val="FFFFFF"/>
                </a:solidFill>
                <a:effectLst>
                  <a:outerShdw blurRad="38100" dist="38100" dir="2700000" algn="tl">
                    <a:srgbClr val="000000"/>
                  </a:outerShdw>
                </a:effectLst>
              </a:rPr>
              <a:t>PLAN DE CLASE</a:t>
            </a:r>
            <a:endParaRPr lang="en-US" sz="2400" b="1" dirty="0">
              <a:solidFill>
                <a:srgbClr val="FFFFFF"/>
              </a:solidFill>
              <a:effectLst>
                <a:outerShdw blurRad="38100" dist="38100" dir="2700000" algn="tl">
                  <a:srgbClr val="000000"/>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10"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43719819"/>
              </p:ext>
            </p:extLst>
          </p:nvPr>
        </p:nvGraphicFramePr>
        <p:xfrm>
          <a:off x="285720" y="214290"/>
          <a:ext cx="864399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nvGraphicFramePr>
        <p:xfrm>
          <a:off x="428596" y="2143116"/>
          <a:ext cx="2928958" cy="18573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11 Diagrama"/>
          <p:cNvGraphicFramePr/>
          <p:nvPr/>
        </p:nvGraphicFramePr>
        <p:xfrm>
          <a:off x="5572132" y="2214554"/>
          <a:ext cx="3357586" cy="17145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12 Diagrama"/>
          <p:cNvGraphicFramePr/>
          <p:nvPr/>
        </p:nvGraphicFramePr>
        <p:xfrm>
          <a:off x="3143240" y="4071942"/>
          <a:ext cx="3000396" cy="17145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 xmlns:p14="http://schemas.microsoft.com/office/powerpoint/2010/main" val="276454705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4)">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Graphic spid="12" grpId="0">
        <p:bldAsOne/>
      </p:bldGraphic>
      <p:bldGraphic spid="1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285860"/>
            <a:ext cx="8229600" cy="4525963"/>
          </a:xfrm>
        </p:spPr>
        <p:txBody>
          <a:bodyPr/>
          <a:lstStyle/>
          <a:p>
            <a:endParaRPr lang="es-EC" dirty="0" smtClean="0"/>
          </a:p>
          <a:p>
            <a:r>
              <a:rPr lang="es-EC" dirty="0" smtClean="0"/>
              <a:t>UNIVERSO</a:t>
            </a:r>
          </a:p>
          <a:p>
            <a:endParaRPr lang="es-EC" dirty="0" smtClean="0"/>
          </a:p>
          <a:p>
            <a:endParaRPr lang="es-EC" dirty="0" smtClean="0"/>
          </a:p>
          <a:p>
            <a:pPr>
              <a:buNone/>
            </a:pPr>
            <a:endParaRPr lang="es-EC" dirty="0" smtClean="0"/>
          </a:p>
        </p:txBody>
      </p:sp>
      <p:sp>
        <p:nvSpPr>
          <p:cNvPr id="3" name="2 Título"/>
          <p:cNvSpPr>
            <a:spLocks noGrp="1"/>
          </p:cNvSpPr>
          <p:nvPr>
            <p:ph type="title"/>
          </p:nvPr>
        </p:nvSpPr>
        <p:spPr>
          <a:xfrm>
            <a:off x="457200" y="214298"/>
            <a:ext cx="8229600" cy="1143000"/>
          </a:xfrm>
        </p:spPr>
        <p:txBody>
          <a:bodyPr/>
          <a:lstStyle/>
          <a:p>
            <a:r>
              <a:rPr lang="es-EC" dirty="0" smtClean="0"/>
              <a:t>Universo y Muestra</a:t>
            </a:r>
            <a:endParaRPr lang="es-EC" dirty="0"/>
          </a:p>
        </p:txBody>
      </p:sp>
      <p:graphicFrame>
        <p:nvGraphicFramePr>
          <p:cNvPr id="4" name="3 Tabla"/>
          <p:cNvGraphicFramePr>
            <a:graphicFrameLocks noGrp="1"/>
          </p:cNvGraphicFramePr>
          <p:nvPr/>
        </p:nvGraphicFramePr>
        <p:xfrm>
          <a:off x="2000232" y="2500306"/>
          <a:ext cx="5643602" cy="2987040"/>
        </p:xfrm>
        <a:graphic>
          <a:graphicData uri="http://schemas.openxmlformats.org/drawingml/2006/table">
            <a:tbl>
              <a:tblPr/>
              <a:tblGrid>
                <a:gridCol w="1500198"/>
                <a:gridCol w="476254"/>
                <a:gridCol w="809630"/>
                <a:gridCol w="857256"/>
                <a:gridCol w="1071570"/>
                <a:gridCol w="928694"/>
              </a:tblGrid>
              <a:tr h="380740">
                <a:tc gridSpan="6">
                  <a:txBody>
                    <a:bodyPr/>
                    <a:lstStyle/>
                    <a:p>
                      <a:pPr algn="ctr">
                        <a:lnSpc>
                          <a:spcPct val="200000"/>
                        </a:lnSpc>
                        <a:spcAft>
                          <a:spcPts val="0"/>
                        </a:spcAft>
                      </a:pPr>
                      <a:r>
                        <a:rPr lang="es-EC" sz="1400" dirty="0">
                          <a:solidFill>
                            <a:srgbClr val="FFFFFF"/>
                          </a:solidFill>
                          <a:latin typeface="Times New Roman"/>
                          <a:ea typeface="Calibri"/>
                          <a:cs typeface="Times New Roman"/>
                        </a:rPr>
                        <a:t>UNIVERSO DE ESTUDIANTES</a:t>
                      </a:r>
                      <a:endParaRPr lang="es-EC" sz="1400" dirty="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0740">
                <a:tc rowSpan="2">
                  <a:txBody>
                    <a:bodyPr/>
                    <a:lstStyle/>
                    <a:p>
                      <a:pPr algn="ctr">
                        <a:lnSpc>
                          <a:spcPct val="200000"/>
                        </a:lnSpc>
                        <a:spcAft>
                          <a:spcPts val="0"/>
                        </a:spcAft>
                      </a:pPr>
                      <a:r>
                        <a:rPr lang="es-EC" sz="1400">
                          <a:latin typeface="Times New Roman"/>
                          <a:ea typeface="Calibri"/>
                          <a:cs typeface="Times New Roman"/>
                        </a:rPr>
                        <a:t>Niveles de estudio</a:t>
                      </a:r>
                      <a:endParaRPr lang="es-EC" sz="140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4">
                  <a:txBody>
                    <a:bodyPr/>
                    <a:lstStyle/>
                    <a:p>
                      <a:pPr algn="ctr">
                        <a:lnSpc>
                          <a:spcPct val="200000"/>
                        </a:lnSpc>
                        <a:spcAft>
                          <a:spcPts val="0"/>
                        </a:spcAft>
                      </a:pPr>
                      <a:r>
                        <a:rPr lang="es-EC" sz="1400" b="1" dirty="0">
                          <a:latin typeface="Times New Roman"/>
                          <a:ea typeface="Calibri"/>
                          <a:cs typeface="Times New Roman"/>
                        </a:rPr>
                        <a:t>Paralelos</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200000"/>
                        </a:lnSpc>
                        <a:spcAft>
                          <a:spcPts val="0"/>
                        </a:spcAft>
                      </a:pPr>
                      <a:r>
                        <a:rPr lang="es-EC" sz="1400" b="1">
                          <a:latin typeface="Times New Roman"/>
                          <a:ea typeface="Calibri"/>
                          <a:cs typeface="Times New Roman"/>
                        </a:rPr>
                        <a:t>Total</a:t>
                      </a:r>
                      <a:endParaRPr lang="es-EC" sz="140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849">
                <a:tc vMerge="1">
                  <a:txBody>
                    <a:bodyPr/>
                    <a:lstStyle/>
                    <a:p>
                      <a:endParaRPr lang="es-EC"/>
                    </a:p>
                  </a:txBody>
                  <a:tcPr/>
                </a:tc>
                <a:tc>
                  <a:txBody>
                    <a:bodyPr/>
                    <a:lstStyle/>
                    <a:p>
                      <a:pPr algn="ctr">
                        <a:lnSpc>
                          <a:spcPct val="200000"/>
                        </a:lnSpc>
                        <a:spcAft>
                          <a:spcPts val="0"/>
                        </a:spcAft>
                      </a:pPr>
                      <a:r>
                        <a:rPr lang="es-EC" sz="1400" b="1">
                          <a:latin typeface="Times New Roman"/>
                          <a:ea typeface="Calibri"/>
                          <a:cs typeface="Times New Roman"/>
                        </a:rPr>
                        <a:t>A</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b="1" dirty="0">
                          <a:latin typeface="Times New Roman"/>
                          <a:ea typeface="Calibri"/>
                          <a:cs typeface="Times New Roman"/>
                        </a:rPr>
                        <a:t>B</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b="1" dirty="0">
                          <a:latin typeface="Times New Roman"/>
                          <a:ea typeface="Calibri"/>
                          <a:cs typeface="Times New Roman"/>
                        </a:rPr>
                        <a:t>C</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b="1" dirty="0">
                          <a:latin typeface="Times New Roman"/>
                          <a:ea typeface="Calibri"/>
                          <a:cs typeface="Times New Roman"/>
                        </a:rPr>
                        <a:t>D</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endParaRPr lang="es-EC" sz="140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41484">
                <a:tc>
                  <a:txBody>
                    <a:bodyPr/>
                    <a:lstStyle/>
                    <a:p>
                      <a:pPr algn="ctr">
                        <a:lnSpc>
                          <a:spcPct val="200000"/>
                        </a:lnSpc>
                        <a:spcAft>
                          <a:spcPts val="0"/>
                        </a:spcAft>
                      </a:pPr>
                      <a:r>
                        <a:rPr lang="es-EC" sz="1400" b="1">
                          <a:latin typeface="Times New Roman"/>
                          <a:ea typeface="Calibri"/>
                          <a:cs typeface="Times New Roman"/>
                        </a:rPr>
                        <a:t>Octavo de Básica</a:t>
                      </a:r>
                      <a:endParaRPr lang="es-EC" sz="140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a:latin typeface="Times New Roman"/>
                          <a:ea typeface="Calibri"/>
                          <a:cs typeface="Times New Roman"/>
                        </a:rPr>
                        <a:t>15</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a:latin typeface="Times New Roman"/>
                          <a:ea typeface="Calibri"/>
                          <a:cs typeface="Times New Roman"/>
                        </a:rPr>
                        <a:t>18</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18</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18</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69</a:t>
                      </a:r>
                      <a:endParaRPr lang="es-EC" sz="1400" dirty="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7168">
                <a:tc>
                  <a:txBody>
                    <a:bodyPr/>
                    <a:lstStyle/>
                    <a:p>
                      <a:pPr algn="ctr">
                        <a:lnSpc>
                          <a:spcPct val="200000"/>
                        </a:lnSpc>
                        <a:spcAft>
                          <a:spcPts val="0"/>
                        </a:spcAft>
                      </a:pPr>
                      <a:r>
                        <a:rPr lang="es-EC" sz="1400" b="1">
                          <a:latin typeface="Times New Roman"/>
                          <a:ea typeface="Calibri"/>
                          <a:cs typeface="Times New Roman"/>
                        </a:rPr>
                        <a:t>Noveno de Básica</a:t>
                      </a:r>
                      <a:endParaRPr lang="es-EC" sz="140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14</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a:latin typeface="Times New Roman"/>
                          <a:ea typeface="Calibri"/>
                          <a:cs typeface="Times New Roman"/>
                        </a:rPr>
                        <a:t>12</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14</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11</a:t>
                      </a:r>
                      <a:endParaRPr lang="es-EC" sz="1400" dirty="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51</a:t>
                      </a:r>
                      <a:endParaRPr lang="es-EC" sz="1400" dirty="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2852">
                <a:tc>
                  <a:txBody>
                    <a:bodyPr/>
                    <a:lstStyle/>
                    <a:p>
                      <a:pPr algn="ctr">
                        <a:lnSpc>
                          <a:spcPct val="200000"/>
                        </a:lnSpc>
                        <a:spcAft>
                          <a:spcPts val="0"/>
                        </a:spcAft>
                      </a:pPr>
                      <a:r>
                        <a:rPr lang="es-EC" sz="1400" b="1">
                          <a:latin typeface="Times New Roman"/>
                          <a:ea typeface="Calibri"/>
                          <a:cs typeface="Times New Roman"/>
                        </a:rPr>
                        <a:t>Décimo de Básica</a:t>
                      </a:r>
                      <a:endParaRPr lang="es-EC" sz="140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a:latin typeface="Times New Roman"/>
                          <a:ea typeface="Calibri"/>
                          <a:cs typeface="Times New Roman"/>
                        </a:rPr>
                        <a:t>22</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a:latin typeface="Times New Roman"/>
                          <a:ea typeface="Calibri"/>
                          <a:cs typeface="Times New Roman"/>
                        </a:rPr>
                        <a:t>14</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a:latin typeface="Times New Roman"/>
                          <a:ea typeface="Calibri"/>
                          <a:cs typeface="Times New Roman"/>
                        </a:rPr>
                        <a:t>19</a:t>
                      </a: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endParaRPr lang="es-EC" sz="1400" dirty="0">
                        <a:latin typeface="Times New Roman"/>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latin typeface="Times New Roman"/>
                          <a:ea typeface="Calibri"/>
                          <a:cs typeface="Times New Roman"/>
                        </a:rPr>
                        <a:t>55</a:t>
                      </a:r>
                      <a:endParaRPr lang="es-EC" sz="1400" dirty="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849">
                <a:tc>
                  <a:txBody>
                    <a:bodyPr/>
                    <a:lstStyle/>
                    <a:p>
                      <a:pPr algn="ctr">
                        <a:lnSpc>
                          <a:spcPct val="200000"/>
                        </a:lnSpc>
                        <a:spcAft>
                          <a:spcPts val="0"/>
                        </a:spcAft>
                      </a:pPr>
                      <a:r>
                        <a:rPr lang="es-EC" sz="1400">
                          <a:latin typeface="Times New Roman"/>
                          <a:ea typeface="Calibri"/>
                          <a:cs typeface="Times New Roman"/>
                        </a:rPr>
                        <a:t>Total</a:t>
                      </a:r>
                      <a:endParaRPr lang="es-EC" sz="1400">
                        <a:latin typeface="Arial"/>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endParaRPr lang="es-EC" sz="1400">
                        <a:latin typeface="Arial"/>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b="1" dirty="0">
                          <a:latin typeface="Times New Roman"/>
                          <a:ea typeface="Calibri"/>
                          <a:cs typeface="Times New Roman"/>
                        </a:rPr>
                        <a:t>175</a:t>
                      </a:r>
                      <a:endParaRPr lang="es-EC" sz="1400" dirty="0">
                        <a:latin typeface="Arial"/>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6" name="5 Imagen" descr="http://www.universoformulas.com/imagenes/estadistica/inferencia/muestreo-convenienci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929322" y="285728"/>
            <a:ext cx="2398399" cy="1818325"/>
          </a:xfrm>
          <a:prstGeom prst="rect">
            <a:avLst/>
          </a:prstGeom>
          <a:noFill/>
          <a:ln>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edge">
                                      <p:cBhvr>
                                        <p:cTn id="15" dur="2000"/>
                                        <p:tgtEl>
                                          <p:spTgt spid="2">
                                            <p:txEl>
                                              <p:pRg st="1" end="1"/>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714356"/>
            <a:ext cx="8229600" cy="4525963"/>
          </a:xfrm>
        </p:spPr>
        <p:txBody>
          <a:bodyPr/>
          <a:lstStyle/>
          <a:p>
            <a:r>
              <a:rPr lang="es-EC" dirty="0" smtClean="0"/>
              <a:t>MUESTRA</a:t>
            </a:r>
          </a:p>
          <a:p>
            <a:endParaRPr lang="es-EC" dirty="0" smtClean="0"/>
          </a:p>
          <a:p>
            <a:pPr>
              <a:buNone/>
            </a:pPr>
            <a:endParaRPr lang="es-EC" dirty="0" smtClean="0"/>
          </a:p>
        </p:txBody>
      </p:sp>
      <p:graphicFrame>
        <p:nvGraphicFramePr>
          <p:cNvPr id="6" name="5 Tabla"/>
          <p:cNvGraphicFramePr>
            <a:graphicFrameLocks noGrp="1"/>
          </p:cNvGraphicFramePr>
          <p:nvPr/>
        </p:nvGraphicFramePr>
        <p:xfrm>
          <a:off x="1571604" y="1542499"/>
          <a:ext cx="6429418" cy="2458005"/>
        </p:xfrm>
        <a:graphic>
          <a:graphicData uri="http://schemas.openxmlformats.org/drawingml/2006/table">
            <a:tbl>
              <a:tblPr/>
              <a:tblGrid>
                <a:gridCol w="1617426"/>
                <a:gridCol w="1811598"/>
                <a:gridCol w="2000264"/>
                <a:gridCol w="1000130"/>
              </a:tblGrid>
              <a:tr h="508000">
                <a:tc rowSpan="2">
                  <a:txBody>
                    <a:bodyPr/>
                    <a:lstStyle/>
                    <a:p>
                      <a:pPr>
                        <a:lnSpc>
                          <a:spcPct val="115000"/>
                        </a:lnSpc>
                        <a:spcAft>
                          <a:spcPts val="0"/>
                        </a:spcAft>
                      </a:pPr>
                      <a:r>
                        <a:rPr lang="es-EC" sz="1400" dirty="0">
                          <a:solidFill>
                            <a:srgbClr val="FFFFFF"/>
                          </a:solidFill>
                          <a:latin typeface="Times New Roman"/>
                          <a:ea typeface="Calibri"/>
                          <a:cs typeface="Times New Roman"/>
                        </a:rPr>
                        <a:t>Nivel de estudio</a:t>
                      </a:r>
                      <a:endParaRPr lang="es-EC" sz="1400" dirty="0">
                        <a:latin typeface="Arial"/>
                        <a:ea typeface="Calibri"/>
                        <a:cs typeface="Times New Roman"/>
                      </a:endParaRPr>
                    </a:p>
                  </a:txBody>
                  <a:tcPr marL="55217" marR="5521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2">
                  <a:txBody>
                    <a:bodyPr/>
                    <a:lstStyle/>
                    <a:p>
                      <a:pPr indent="252095" algn="ctr">
                        <a:lnSpc>
                          <a:spcPct val="115000"/>
                        </a:lnSpc>
                        <a:spcAft>
                          <a:spcPts val="0"/>
                        </a:spcAft>
                      </a:pPr>
                      <a:r>
                        <a:rPr lang="es-EC" sz="1400">
                          <a:solidFill>
                            <a:srgbClr val="FFFFFF"/>
                          </a:solidFill>
                          <a:latin typeface="Times New Roman"/>
                          <a:ea typeface="Calibri"/>
                          <a:cs typeface="Times New Roman"/>
                        </a:rPr>
                        <a:t>Número de estudiantes por paralelos</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EC"/>
                    </a:p>
                  </a:txBody>
                  <a:tcPr/>
                </a:tc>
                <a:tc>
                  <a:txBody>
                    <a:bodyPr/>
                    <a:lstStyle/>
                    <a:p>
                      <a:pPr algn="ctr">
                        <a:lnSpc>
                          <a:spcPct val="115000"/>
                        </a:lnSpc>
                        <a:spcAft>
                          <a:spcPts val="0"/>
                        </a:spcAft>
                      </a:pPr>
                      <a:r>
                        <a:rPr lang="es-EC" sz="1400">
                          <a:solidFill>
                            <a:srgbClr val="FFFFFF"/>
                          </a:solidFill>
                          <a:latin typeface="Times New Roman"/>
                          <a:ea typeface="Calibri"/>
                          <a:cs typeface="Times New Roman"/>
                        </a:rPr>
                        <a:t>Total</a:t>
                      </a:r>
                      <a:endParaRPr lang="es-EC" sz="1400">
                        <a:latin typeface="Arial"/>
                        <a:ea typeface="Calibri"/>
                        <a:cs typeface="Times New Roman"/>
                      </a:endParaRPr>
                    </a:p>
                  </a:txBody>
                  <a:tcPr marL="55217" marR="5521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49256">
                <a:tc vMerge="1">
                  <a:txBody>
                    <a:bodyPr/>
                    <a:lstStyle/>
                    <a:p>
                      <a:endParaRPr lang="es-EC"/>
                    </a:p>
                  </a:txBody>
                  <a:tcPr/>
                </a:tc>
                <a:tc>
                  <a:txBody>
                    <a:bodyPr/>
                    <a:lstStyle/>
                    <a:p>
                      <a:pPr algn="ctr">
                        <a:lnSpc>
                          <a:spcPct val="115000"/>
                        </a:lnSpc>
                        <a:spcAft>
                          <a:spcPts val="0"/>
                        </a:spcAft>
                      </a:pPr>
                      <a:r>
                        <a:rPr lang="es-EC" sz="1400" b="1" dirty="0">
                          <a:latin typeface="Times New Roman"/>
                          <a:ea typeface="Calibri"/>
                          <a:cs typeface="Times New Roman"/>
                        </a:rPr>
                        <a:t>Paralelo </a:t>
                      </a:r>
                      <a:r>
                        <a:rPr lang="es-EC" sz="1400" b="1" dirty="0" smtClean="0">
                          <a:latin typeface="Times New Roman"/>
                          <a:ea typeface="Calibri"/>
                          <a:cs typeface="Times New Roman"/>
                        </a:rPr>
                        <a:t>D</a:t>
                      </a:r>
                      <a:r>
                        <a:rPr lang="es-EC" sz="1400" b="1" baseline="0" dirty="0" smtClean="0">
                          <a:latin typeface="Times New Roman"/>
                          <a:ea typeface="Calibri"/>
                          <a:cs typeface="Times New Roman"/>
                        </a:rPr>
                        <a:t> </a:t>
                      </a:r>
                      <a:r>
                        <a:rPr lang="es-EC" sz="1400" b="1" dirty="0" smtClean="0">
                          <a:latin typeface="Times New Roman"/>
                          <a:ea typeface="Calibri"/>
                          <a:cs typeface="Times New Roman"/>
                        </a:rPr>
                        <a:t>(Grupo </a:t>
                      </a:r>
                      <a:r>
                        <a:rPr lang="es-EC" sz="1400" b="1" dirty="0">
                          <a:latin typeface="Times New Roman"/>
                          <a:ea typeface="Calibri"/>
                          <a:cs typeface="Times New Roman"/>
                        </a:rPr>
                        <a:t>A)</a:t>
                      </a:r>
                      <a:endParaRPr lang="es-EC" sz="1400" dirty="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400" b="1" dirty="0">
                          <a:latin typeface="Times New Roman"/>
                          <a:ea typeface="Calibri"/>
                          <a:cs typeface="Times New Roman"/>
                        </a:rPr>
                        <a:t>Paralelo </a:t>
                      </a:r>
                      <a:r>
                        <a:rPr lang="es-EC" sz="1400" b="1" dirty="0" smtClean="0">
                          <a:latin typeface="Times New Roman"/>
                          <a:ea typeface="Calibri"/>
                          <a:cs typeface="Times New Roman"/>
                        </a:rPr>
                        <a:t>B </a:t>
                      </a:r>
                      <a:r>
                        <a:rPr lang="es-EC" sz="1400" b="1" dirty="0">
                          <a:latin typeface="Times New Roman"/>
                          <a:ea typeface="Calibri"/>
                          <a:cs typeface="Times New Roman"/>
                        </a:rPr>
                        <a:t>(Grupo B)</a:t>
                      </a:r>
                      <a:endParaRPr lang="es-EC" sz="1400" dirty="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a:latin typeface="Times New Roman"/>
                        <a:ea typeface="Calibri"/>
                        <a:cs typeface="Times New Roman"/>
                      </a:endParaRPr>
                    </a:p>
                  </a:txBody>
                  <a:tcPr marL="55217" marR="5521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14865">
                <a:tc>
                  <a:txBody>
                    <a:bodyPr/>
                    <a:lstStyle/>
                    <a:p>
                      <a:pPr>
                        <a:lnSpc>
                          <a:spcPct val="115000"/>
                        </a:lnSpc>
                        <a:spcAft>
                          <a:spcPts val="0"/>
                        </a:spcAft>
                      </a:pPr>
                      <a:r>
                        <a:rPr lang="es-EC" sz="1400" b="1">
                          <a:latin typeface="Times New Roman"/>
                          <a:ea typeface="Calibri"/>
                          <a:cs typeface="Times New Roman"/>
                        </a:rPr>
                        <a:t>Octavo de básica</a:t>
                      </a:r>
                      <a:endParaRPr lang="es-EC" sz="1400">
                        <a:latin typeface="Arial"/>
                        <a:ea typeface="Calibri"/>
                        <a:cs typeface="Times New Roman"/>
                      </a:endParaRPr>
                    </a:p>
                  </a:txBody>
                  <a:tcPr marL="55217" marR="5521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r>
                        <a:rPr lang="es-EC" sz="1400">
                          <a:latin typeface="Times New Roman"/>
                          <a:ea typeface="Calibri"/>
                          <a:cs typeface="Times New Roman"/>
                        </a:rPr>
                        <a:t>18</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r>
                        <a:rPr lang="es-EC" sz="1400" dirty="0">
                          <a:latin typeface="Times New Roman"/>
                          <a:ea typeface="Calibri"/>
                          <a:cs typeface="Times New Roman"/>
                        </a:rPr>
                        <a:t>18</a:t>
                      </a:r>
                      <a:endParaRPr lang="es-EC" sz="1400" dirty="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36</a:t>
                      </a:r>
                      <a:endParaRPr lang="es-EC" sz="1400">
                        <a:latin typeface="Arial"/>
                        <a:ea typeface="Calibri"/>
                        <a:cs typeface="Times New Roman"/>
                      </a:endParaRPr>
                    </a:p>
                  </a:txBody>
                  <a:tcPr marL="55217" marR="5521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57190">
                <a:tc>
                  <a:txBody>
                    <a:bodyPr/>
                    <a:lstStyle/>
                    <a:p>
                      <a:pPr>
                        <a:lnSpc>
                          <a:spcPct val="115000"/>
                        </a:lnSpc>
                        <a:spcAft>
                          <a:spcPts val="0"/>
                        </a:spcAft>
                      </a:pPr>
                      <a:r>
                        <a:rPr lang="es-EC" sz="1400">
                          <a:latin typeface="Times New Roman"/>
                          <a:ea typeface="Calibri"/>
                          <a:cs typeface="Times New Roman"/>
                        </a:rPr>
                        <a:t>Nivel de estudio</a:t>
                      </a:r>
                      <a:endParaRPr lang="es-EC" sz="1400">
                        <a:latin typeface="Arial"/>
                        <a:ea typeface="Calibri"/>
                        <a:cs typeface="Times New Roman"/>
                      </a:endParaRPr>
                    </a:p>
                  </a:txBody>
                  <a:tcPr marL="55217" marR="5521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400" b="1">
                          <a:latin typeface="Times New Roman"/>
                          <a:ea typeface="Calibri"/>
                          <a:cs typeface="Times New Roman"/>
                        </a:rPr>
                        <a:t>Paralelo A (Grupo A)</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400" b="1" dirty="0">
                          <a:latin typeface="Times New Roman"/>
                          <a:ea typeface="Calibri"/>
                          <a:cs typeface="Times New Roman"/>
                        </a:rPr>
                        <a:t>Paralelo C (Grupo B)</a:t>
                      </a:r>
                      <a:endParaRPr lang="es-EC" sz="1400" dirty="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55217" marR="5521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5752">
                <a:tc>
                  <a:txBody>
                    <a:bodyPr/>
                    <a:lstStyle/>
                    <a:p>
                      <a:pPr>
                        <a:lnSpc>
                          <a:spcPct val="115000"/>
                        </a:lnSpc>
                        <a:spcAft>
                          <a:spcPts val="0"/>
                        </a:spcAft>
                      </a:pPr>
                      <a:r>
                        <a:rPr lang="es-EC" sz="1400" b="1">
                          <a:latin typeface="Times New Roman"/>
                          <a:ea typeface="Calibri"/>
                          <a:cs typeface="Times New Roman"/>
                        </a:rPr>
                        <a:t>Noveno de básica</a:t>
                      </a:r>
                      <a:endParaRPr lang="es-EC" sz="1400">
                        <a:latin typeface="Arial"/>
                        <a:ea typeface="Calibri"/>
                        <a:cs typeface="Times New Roman"/>
                      </a:endParaRPr>
                    </a:p>
                  </a:txBody>
                  <a:tcPr marL="55217" marR="5521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r>
                        <a:rPr lang="es-EC" sz="1400">
                          <a:latin typeface="Times New Roman"/>
                          <a:ea typeface="Calibri"/>
                          <a:cs typeface="Times New Roman"/>
                        </a:rPr>
                        <a:t>14</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r>
                        <a:rPr lang="es-EC" sz="1400">
                          <a:latin typeface="Times New Roman"/>
                          <a:ea typeface="Calibri"/>
                          <a:cs typeface="Times New Roman"/>
                        </a:rPr>
                        <a:t>14</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28</a:t>
                      </a:r>
                      <a:endParaRPr lang="es-EC" sz="1400" dirty="0">
                        <a:latin typeface="Arial"/>
                        <a:ea typeface="Calibri"/>
                        <a:cs typeface="Times New Roman"/>
                      </a:endParaRPr>
                    </a:p>
                  </a:txBody>
                  <a:tcPr marL="55217" marR="5521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57190">
                <a:tc>
                  <a:txBody>
                    <a:bodyPr/>
                    <a:lstStyle/>
                    <a:p>
                      <a:pPr>
                        <a:lnSpc>
                          <a:spcPct val="115000"/>
                        </a:lnSpc>
                        <a:spcAft>
                          <a:spcPts val="0"/>
                        </a:spcAft>
                      </a:pPr>
                      <a:r>
                        <a:rPr lang="es-EC" sz="1400">
                          <a:latin typeface="Times New Roman"/>
                          <a:ea typeface="Calibri"/>
                          <a:cs typeface="Times New Roman"/>
                        </a:rPr>
                        <a:t>Nivel de estudio</a:t>
                      </a:r>
                      <a:endParaRPr lang="es-EC" sz="1400">
                        <a:latin typeface="Arial"/>
                        <a:ea typeface="Calibri"/>
                        <a:cs typeface="Times New Roman"/>
                      </a:endParaRPr>
                    </a:p>
                  </a:txBody>
                  <a:tcPr marL="55217" marR="5521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400" b="1">
                          <a:latin typeface="Times New Roman"/>
                          <a:ea typeface="Calibri"/>
                          <a:cs typeface="Times New Roman"/>
                        </a:rPr>
                        <a:t>Paralelo B (Grupo A)</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400" b="1">
                          <a:latin typeface="Times New Roman"/>
                          <a:ea typeface="Calibri"/>
                          <a:cs typeface="Times New Roman"/>
                        </a:rPr>
                        <a:t>Paralelo C (Grupo B)</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endParaRPr lang="es-EC" sz="1400" dirty="0">
                        <a:latin typeface="Times New Roman"/>
                        <a:ea typeface="Calibri"/>
                        <a:cs typeface="Times New Roman"/>
                      </a:endParaRPr>
                    </a:p>
                  </a:txBody>
                  <a:tcPr marL="55217" marR="5521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5752">
                <a:tc>
                  <a:txBody>
                    <a:bodyPr/>
                    <a:lstStyle/>
                    <a:p>
                      <a:pPr>
                        <a:lnSpc>
                          <a:spcPct val="115000"/>
                        </a:lnSpc>
                        <a:spcAft>
                          <a:spcPts val="0"/>
                        </a:spcAft>
                      </a:pPr>
                      <a:r>
                        <a:rPr lang="es-EC" sz="1400" b="1">
                          <a:latin typeface="Times New Roman"/>
                          <a:ea typeface="Calibri"/>
                          <a:cs typeface="Times New Roman"/>
                        </a:rPr>
                        <a:t>Décimo de básica</a:t>
                      </a:r>
                      <a:endParaRPr lang="es-EC" sz="1400">
                        <a:latin typeface="Arial"/>
                        <a:ea typeface="Calibri"/>
                        <a:cs typeface="Times New Roman"/>
                      </a:endParaRPr>
                    </a:p>
                  </a:txBody>
                  <a:tcPr marL="55217" marR="5521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r>
                        <a:rPr lang="es-EC" sz="1400">
                          <a:latin typeface="Times New Roman"/>
                          <a:ea typeface="Calibri"/>
                          <a:cs typeface="Times New Roman"/>
                        </a:rPr>
                        <a:t>14</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252095" algn="ctr">
                        <a:lnSpc>
                          <a:spcPct val="115000"/>
                        </a:lnSpc>
                        <a:spcAft>
                          <a:spcPts val="0"/>
                        </a:spcAft>
                      </a:pPr>
                      <a:r>
                        <a:rPr lang="es-EC" sz="1400">
                          <a:latin typeface="Times New Roman"/>
                          <a:ea typeface="Calibri"/>
                          <a:cs typeface="Times New Roman"/>
                        </a:rPr>
                        <a:t>19</a:t>
                      </a:r>
                      <a:endParaRPr lang="es-EC" sz="1400">
                        <a:latin typeface="Arial"/>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36</a:t>
                      </a:r>
                      <a:endParaRPr lang="es-EC" sz="1400" dirty="0">
                        <a:latin typeface="Arial"/>
                        <a:ea typeface="Calibri"/>
                        <a:cs typeface="Times New Roman"/>
                      </a:endParaRPr>
                    </a:p>
                  </a:txBody>
                  <a:tcPr marL="55217" marR="5521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4" name="3 Imagen" descr="http://clinicasanfernando.com.uy/wp-content/uploads/2014/01/nuestros-valores-img.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786182" y="4286256"/>
            <a:ext cx="2428892" cy="1611940"/>
          </a:xfrm>
          <a:prstGeom prst="rect">
            <a:avLst/>
          </a:prstGeom>
          <a:noFill/>
          <a:ln>
            <a:noFill/>
          </a:ln>
        </p:spPr>
      </p:pic>
      <p:pic>
        <p:nvPicPr>
          <p:cNvPr id="5" name="4 Imagen" descr="http://static.squarespace.com/static/5076eb8ee4b0782fde55ec6f/t/53ea973ce4b00796f9ab96b8/1407883068411/"/>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868" y="142852"/>
            <a:ext cx="1643074" cy="1189984"/>
          </a:xfrm>
          <a:prstGeom prst="rect">
            <a:avLst/>
          </a:prstGeom>
          <a:noFill/>
          <a:ln>
            <a:noFill/>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10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243408"/>
            <a:ext cx="8229600" cy="1143000"/>
          </a:xfrm>
        </p:spPr>
        <p:txBody>
          <a:bodyPr>
            <a:normAutofit/>
          </a:bodyPr>
          <a:lstStyle/>
          <a:p>
            <a:r>
              <a:rPr lang="es-EC" sz="2500" dirty="0" smtClean="0"/>
              <a:t>Instrumentos de Investigación</a:t>
            </a:r>
            <a:endParaRPr lang="es-EC" sz="2500" dirty="0"/>
          </a:p>
        </p:txBody>
      </p:sp>
      <p:sp>
        <p:nvSpPr>
          <p:cNvPr id="7" name="2 Título"/>
          <p:cNvSpPr txBox="1">
            <a:spLocks/>
          </p:cNvSpPr>
          <p:nvPr/>
        </p:nvSpPr>
        <p:spPr>
          <a:xfrm>
            <a:off x="285720" y="1571612"/>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s-EC" sz="2500" dirty="0" smtClean="0"/>
              <a:t>Tratamiento y Análisis </a:t>
            </a:r>
            <a:r>
              <a:rPr lang="es-EC" sz="2500" dirty="0"/>
              <a:t>E</a:t>
            </a:r>
            <a:r>
              <a:rPr lang="es-EC" sz="2500" dirty="0" smtClean="0"/>
              <a:t>stadístico</a:t>
            </a:r>
            <a:endParaRPr lang="es-EC" sz="2500" dirty="0"/>
          </a:p>
        </p:txBody>
      </p:sp>
      <p:pic>
        <p:nvPicPr>
          <p:cNvPr id="8" name="Picture 6" descr="http://2.bp.blogspot.com/-4x3EkfvyUE8/TY853CcF-rI/AAAAAAAAAQE/8lI2PAtk0ok/s1600/Estadistica2.jpg"/>
          <p:cNvPicPr>
            <a:picLocks noChangeAspect="1" noChangeArrowheads="1"/>
          </p:cNvPicPr>
          <p:nvPr/>
        </p:nvPicPr>
        <p:blipFill>
          <a:blip r:embed="rId2" cstate="print"/>
          <a:srcRect/>
          <a:stretch>
            <a:fillRect/>
          </a:stretch>
        </p:blipFill>
        <p:spPr bwMode="auto">
          <a:xfrm>
            <a:off x="500034" y="2571744"/>
            <a:ext cx="1368152" cy="1025257"/>
          </a:xfrm>
          <a:prstGeom prst="rect">
            <a:avLst/>
          </a:prstGeom>
          <a:noFill/>
        </p:spPr>
      </p:pic>
      <p:sp>
        <p:nvSpPr>
          <p:cNvPr id="10" name="9 CuadroTexto"/>
          <p:cNvSpPr txBox="1"/>
          <p:nvPr/>
        </p:nvSpPr>
        <p:spPr>
          <a:xfrm>
            <a:off x="2000232" y="2643182"/>
            <a:ext cx="6359433" cy="1200329"/>
          </a:xfrm>
          <a:prstGeom prst="rect">
            <a:avLst/>
          </a:prstGeom>
          <a:noFill/>
        </p:spPr>
        <p:txBody>
          <a:bodyPr wrap="none" rtlCol="0">
            <a:spAutoFit/>
          </a:bodyPr>
          <a:lstStyle/>
          <a:p>
            <a:pPr marL="285750" indent="-285750">
              <a:buFont typeface="Arial" pitchFamily="34" charset="0"/>
              <a:buChar char="•"/>
            </a:pPr>
            <a:r>
              <a:rPr lang="es-EC" dirty="0" smtClean="0"/>
              <a:t>IBM - SPSS 22 y Microsoft Excel 2010.</a:t>
            </a:r>
          </a:p>
          <a:p>
            <a:endParaRPr lang="es-EC" dirty="0" smtClean="0"/>
          </a:p>
          <a:p>
            <a:pPr marL="285750" indent="-285750">
              <a:buFont typeface="Arial" pitchFamily="34" charset="0"/>
              <a:buChar char="•"/>
            </a:pPr>
            <a:r>
              <a:rPr lang="es-EC" dirty="0" smtClean="0"/>
              <a:t>Prueba “t” </a:t>
            </a:r>
            <a:r>
              <a:rPr lang="es-EC" dirty="0" err="1" smtClean="0"/>
              <a:t>Student</a:t>
            </a:r>
            <a:r>
              <a:rPr lang="es-EC" dirty="0" smtClean="0"/>
              <a:t> de diferentes medias para dos grupos </a:t>
            </a:r>
          </a:p>
          <a:p>
            <a:pPr marL="285750" indent="-285750"/>
            <a:r>
              <a:rPr lang="es-EC" dirty="0" smtClean="0"/>
              <a:t>	relacionados y para dos grupos independientes.</a:t>
            </a:r>
            <a:endParaRPr lang="es-EC" dirty="0"/>
          </a:p>
        </p:txBody>
      </p:sp>
      <p:sp>
        <p:nvSpPr>
          <p:cNvPr id="11" name="10 Marcador de contenido"/>
          <p:cNvSpPr>
            <a:spLocks noGrp="1"/>
          </p:cNvSpPr>
          <p:nvPr>
            <p:ph idx="1"/>
          </p:nvPr>
        </p:nvSpPr>
        <p:spPr>
          <a:xfrm>
            <a:off x="428596" y="785795"/>
            <a:ext cx="8229600" cy="714380"/>
          </a:xfrm>
        </p:spPr>
        <p:txBody>
          <a:bodyPr/>
          <a:lstStyle/>
          <a:p>
            <a:r>
              <a:rPr lang="es-EC" dirty="0" smtClean="0"/>
              <a:t>Prueba objetiva para cada nivel.</a:t>
            </a:r>
            <a:endParaRPr lang="es-EC" dirty="0"/>
          </a:p>
        </p:txBody>
      </p:sp>
      <p:pic>
        <p:nvPicPr>
          <p:cNvPr id="158722" name="Picture 2" descr="http://www.statcon.de/statconshop/images_w320/IBM_SPSS.jpg"/>
          <p:cNvPicPr>
            <a:picLocks noChangeAspect="1" noChangeArrowheads="1"/>
          </p:cNvPicPr>
          <p:nvPr/>
        </p:nvPicPr>
        <p:blipFill>
          <a:blip r:embed="rId3"/>
          <a:srcRect/>
          <a:stretch>
            <a:fillRect/>
          </a:stretch>
        </p:blipFill>
        <p:spPr bwMode="auto">
          <a:xfrm>
            <a:off x="2143108" y="4000504"/>
            <a:ext cx="1457325" cy="1466851"/>
          </a:xfrm>
          <a:prstGeom prst="rect">
            <a:avLst/>
          </a:prstGeom>
          <a:noFill/>
        </p:spPr>
      </p:pic>
      <p:pic>
        <p:nvPicPr>
          <p:cNvPr id="12" name="11 Imagen" descr="http://1.bp.blogspot.com/-Cd7hAffhoYA/T6GHsACo6eI/AAAAAAAAA08/-ChVrfYnK-g/s1600/geometria.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929454" y="285728"/>
            <a:ext cx="1643074" cy="1623373"/>
          </a:xfrm>
          <a:prstGeom prst="rect">
            <a:avLst/>
          </a:prstGeom>
          <a:noFill/>
          <a:ln>
            <a:noFill/>
          </a:ln>
        </p:spPr>
      </p:pic>
    </p:spTree>
    <p:extLst>
      <p:ext uri="{BB962C8B-B14F-4D97-AF65-F5344CB8AC3E}">
        <p14:creationId xmlns="" xmlns:p14="http://schemas.microsoft.com/office/powerpoint/2010/main" val="91842212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0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58722"/>
                                        </p:tgtEl>
                                        <p:attrNameLst>
                                          <p:attrName>style.visibility</p:attrName>
                                        </p:attrNameLst>
                                      </p:cBhvr>
                                      <p:to>
                                        <p:strVal val="visible"/>
                                      </p:to>
                                    </p:set>
                                    <p:animEffect transition="in" filter="fade">
                                      <p:cBhvr>
                                        <p:cTn id="24" dur="2000"/>
                                        <p:tgtEl>
                                          <p:spTgt spid="158722"/>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243408"/>
            <a:ext cx="8229600" cy="1143000"/>
          </a:xfrm>
        </p:spPr>
        <p:txBody>
          <a:bodyPr>
            <a:normAutofit/>
          </a:bodyPr>
          <a:lstStyle/>
          <a:p>
            <a:r>
              <a:rPr lang="es-EC" sz="2500" dirty="0" smtClean="0"/>
              <a:t>METODOLOGÍA DE TRABAJO</a:t>
            </a:r>
            <a:endParaRPr lang="es-EC" sz="2500" dirty="0"/>
          </a:p>
        </p:txBody>
      </p:sp>
      <p:sp>
        <p:nvSpPr>
          <p:cNvPr id="11" name="10 Marcador de contenido"/>
          <p:cNvSpPr>
            <a:spLocks noGrp="1"/>
          </p:cNvSpPr>
          <p:nvPr>
            <p:ph idx="1"/>
          </p:nvPr>
        </p:nvSpPr>
        <p:spPr>
          <a:xfrm>
            <a:off x="714348" y="857232"/>
            <a:ext cx="8229600" cy="3500461"/>
          </a:xfrm>
        </p:spPr>
        <p:txBody>
          <a:bodyPr>
            <a:normAutofit fontScale="92500" lnSpcReduction="20000"/>
          </a:bodyPr>
          <a:lstStyle/>
          <a:p>
            <a:r>
              <a:rPr lang="es-EC" dirty="0" smtClean="0"/>
              <a:t>Diseñar, validar y aplicar una prueba objetiva al inicio y al final del proceso educativo.</a:t>
            </a:r>
          </a:p>
          <a:p>
            <a:endParaRPr lang="es-EC" dirty="0" smtClean="0"/>
          </a:p>
          <a:p>
            <a:endParaRPr lang="es-EC" dirty="0" smtClean="0"/>
          </a:p>
          <a:p>
            <a:r>
              <a:rPr lang="es-EC" dirty="0" smtClean="0"/>
              <a:t>Diseñar planificaciones de clase</a:t>
            </a:r>
          </a:p>
          <a:p>
            <a:pPr>
              <a:buNone/>
            </a:pPr>
            <a:r>
              <a:rPr lang="es-EC" dirty="0" smtClean="0"/>
              <a:t>	según cada modelo.</a:t>
            </a:r>
          </a:p>
          <a:p>
            <a:endParaRPr lang="es-EC" dirty="0" smtClean="0"/>
          </a:p>
          <a:p>
            <a:endParaRPr lang="es-EC" dirty="0" smtClean="0"/>
          </a:p>
          <a:p>
            <a:r>
              <a:rPr lang="es-EC" dirty="0" smtClean="0"/>
              <a:t>Capacitar a los profesores.</a:t>
            </a:r>
            <a:endParaRPr lang="es-EC" dirty="0"/>
          </a:p>
        </p:txBody>
      </p:sp>
      <p:pic>
        <p:nvPicPr>
          <p:cNvPr id="4" name="3 Imagen" descr="http://images.evisos.com.pe/2010/02/04/capacitacion-a-profesores_b6803246a_3.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868" y="4357694"/>
            <a:ext cx="2857520" cy="1585583"/>
          </a:xfrm>
          <a:prstGeom prst="rect">
            <a:avLst/>
          </a:prstGeom>
          <a:noFill/>
          <a:ln>
            <a:noFill/>
          </a:ln>
        </p:spPr>
      </p:pic>
      <p:pic>
        <p:nvPicPr>
          <p:cNvPr id="5" name="4 Imagen" descr="http://4.bp.blogspot.com/-5Fh_8y2zjhw/UuWgERUUOYI/AAAAAAAAAGs/Y2sJMt2FzBY/s1600/pila+de+libros.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143636" y="2000240"/>
            <a:ext cx="1714512" cy="1519552"/>
          </a:xfrm>
          <a:prstGeom prst="rect">
            <a:avLst/>
          </a:prstGeom>
          <a:noFill/>
          <a:ln>
            <a:noFill/>
          </a:ln>
        </p:spPr>
      </p:pic>
    </p:spTree>
    <p:extLst>
      <p:ext uri="{BB962C8B-B14F-4D97-AF65-F5344CB8AC3E}">
        <p14:creationId xmlns="" xmlns:p14="http://schemas.microsoft.com/office/powerpoint/2010/main" val="91842212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27" dur="500"/>
                                        <p:tgtEl>
                                          <p:spTgt spid="11">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Octavo de básica</a:t>
            </a:r>
          </a:p>
          <a:p>
            <a:pPr lvl="1"/>
            <a:r>
              <a:rPr lang="es-EC" dirty="0" smtClean="0"/>
              <a:t>Paralelo D: modelo de Van Hiele</a:t>
            </a:r>
          </a:p>
          <a:p>
            <a:pPr lvl="1"/>
            <a:r>
              <a:rPr lang="es-EC" dirty="0" smtClean="0"/>
              <a:t>Paralelo B: control</a:t>
            </a:r>
            <a:endParaRPr lang="es-EC" dirty="0"/>
          </a:p>
        </p:txBody>
      </p:sp>
      <p:sp>
        <p:nvSpPr>
          <p:cNvPr id="3" name="2 Título"/>
          <p:cNvSpPr>
            <a:spLocks noGrp="1"/>
          </p:cNvSpPr>
          <p:nvPr>
            <p:ph type="title"/>
          </p:nvPr>
        </p:nvSpPr>
        <p:spPr/>
        <p:txBody>
          <a:bodyPr>
            <a:normAutofit fontScale="90000"/>
          </a:bodyPr>
          <a:lstStyle/>
          <a:p>
            <a:pPr algn="ctr"/>
            <a:r>
              <a:rPr lang="es-EC" dirty="0" smtClean="0"/>
              <a:t>ANÁLISIS E INTERPRETACIÓN DE RESULTADOS</a:t>
            </a:r>
            <a:endParaRPr lang="es-EC" dirty="0"/>
          </a:p>
        </p:txBody>
      </p:sp>
      <p:graphicFrame>
        <p:nvGraphicFramePr>
          <p:cNvPr id="8" name="7 Gráfico"/>
          <p:cNvGraphicFramePr/>
          <p:nvPr/>
        </p:nvGraphicFramePr>
        <p:xfrm>
          <a:off x="2643174" y="2857496"/>
          <a:ext cx="4857784" cy="3071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49919945"/>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circle(in)">
                                      <p:cBhvr>
                                        <p:cTn id="18" dur="2000"/>
                                        <p:tgtEl>
                                          <p:spTgt spid="2">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4936351"/>
          </a:xfrm>
        </p:spPr>
        <p:txBody>
          <a:bodyPr/>
          <a:lstStyle/>
          <a:p>
            <a:pPr lvl="1"/>
            <a:r>
              <a:rPr lang="es-EC" dirty="0" smtClean="0"/>
              <a:t>Prueba “t” </a:t>
            </a:r>
            <a:r>
              <a:rPr lang="es-EC" dirty="0" err="1" smtClean="0"/>
              <a:t>Student</a:t>
            </a:r>
            <a:r>
              <a:rPr lang="es-EC" dirty="0" smtClean="0"/>
              <a:t> para dos muestras relacionadas</a:t>
            </a:r>
          </a:p>
          <a:p>
            <a:pPr lvl="1"/>
            <a:endParaRPr lang="es-EC" dirty="0" smtClean="0"/>
          </a:p>
          <a:p>
            <a:pPr lvl="2"/>
            <a:r>
              <a:rPr lang="es-EC" dirty="0" smtClean="0"/>
              <a:t>Paralelo D</a:t>
            </a:r>
          </a:p>
          <a:p>
            <a:pPr lvl="2">
              <a:buNone/>
            </a:pPr>
            <a:endParaRPr lang="es-EC" dirty="0" smtClean="0"/>
          </a:p>
          <a:p>
            <a:pPr lvl="2">
              <a:buNone/>
            </a:pPr>
            <a:endParaRPr lang="es-EC" dirty="0" smtClean="0"/>
          </a:p>
          <a:p>
            <a:pPr lvl="2">
              <a:buNone/>
            </a:pPr>
            <a:endParaRPr lang="es-EC" dirty="0" smtClean="0"/>
          </a:p>
          <a:p>
            <a:pPr lvl="2">
              <a:buNone/>
            </a:pPr>
            <a:endParaRPr lang="es-EC" dirty="0" smtClean="0"/>
          </a:p>
          <a:p>
            <a:pPr lvl="2"/>
            <a:endParaRPr lang="es-EC" dirty="0" smtClean="0"/>
          </a:p>
          <a:p>
            <a:pPr lvl="2"/>
            <a:r>
              <a:rPr lang="es-EC" dirty="0" smtClean="0"/>
              <a:t>Paralelo B</a:t>
            </a:r>
            <a:endParaRPr lang="es-EC" dirty="0"/>
          </a:p>
        </p:txBody>
      </p:sp>
      <p:graphicFrame>
        <p:nvGraphicFramePr>
          <p:cNvPr id="8" name="7 Tabla"/>
          <p:cNvGraphicFramePr>
            <a:graphicFrameLocks noGrp="1"/>
          </p:cNvGraphicFramePr>
          <p:nvPr/>
        </p:nvGraphicFramePr>
        <p:xfrm>
          <a:off x="1428728" y="2143116"/>
          <a:ext cx="6929485" cy="1036094"/>
        </p:xfrm>
        <a:graphic>
          <a:graphicData uri="http://schemas.openxmlformats.org/drawingml/2006/table">
            <a:tbl>
              <a:tblPr/>
              <a:tblGrid>
                <a:gridCol w="1263218"/>
                <a:gridCol w="614225"/>
                <a:gridCol w="822002"/>
                <a:gridCol w="821173"/>
                <a:gridCol w="822002"/>
                <a:gridCol w="822002"/>
                <a:gridCol w="471845"/>
                <a:gridCol w="471845"/>
                <a:gridCol w="821173"/>
              </a:tblGrid>
              <a:tr h="413312">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Paralelo D</a:t>
                      </a:r>
                      <a:endParaRPr lang="es-EC" sz="1400" dirty="0">
                        <a:latin typeface="Arial"/>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dirty="0" err="1">
                          <a:solidFill>
                            <a:srgbClr val="FFFFFF"/>
                          </a:solidFill>
                          <a:latin typeface="Times New Roman"/>
                          <a:ea typeface="Calibri"/>
                          <a:cs typeface="Times New Roman"/>
                        </a:rPr>
                        <a:t>Desv</a:t>
                      </a:r>
                      <a:r>
                        <a:rPr lang="es-EC" sz="1400" dirty="0">
                          <a:solidFill>
                            <a:srgbClr val="FFFFFF"/>
                          </a:solidFill>
                          <a:latin typeface="Times New Roman"/>
                          <a:ea typeface="Calibri"/>
                          <a:cs typeface="Times New Roman"/>
                        </a:rPr>
                        <a:t>. estándar</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 de error estándar</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2">
                  <a:txBody>
                    <a:bodyPr/>
                    <a:lstStyle/>
                    <a:p>
                      <a:pPr algn="ctr">
                        <a:lnSpc>
                          <a:spcPct val="115000"/>
                        </a:lnSpc>
                        <a:spcAft>
                          <a:spcPts val="0"/>
                        </a:spcAft>
                      </a:pPr>
                      <a:r>
                        <a:rPr lang="es-EC" sz="1400" dirty="0">
                          <a:solidFill>
                            <a:srgbClr val="FFFFFF"/>
                          </a:solidFill>
                          <a:latin typeface="Times New Roman"/>
                          <a:ea typeface="Calibri"/>
                          <a:cs typeface="Times New Roman"/>
                        </a:rPr>
                        <a:t>95% de intervalo de confianza</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s-EC"/>
                    </a:p>
                  </a:txBody>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Sig. bilateral</a:t>
                      </a:r>
                      <a:endParaRPr lang="es-EC" sz="1400" dirty="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1537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a:latin typeface="Times New Roman"/>
                          <a:ea typeface="Calibri"/>
                          <a:cs typeface="Times New Roman"/>
                        </a:rPr>
                        <a:t>Inferior</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nSpc>
                          <a:spcPct val="115000"/>
                        </a:lnSpc>
                        <a:spcAft>
                          <a:spcPts val="0"/>
                        </a:spcAft>
                      </a:pPr>
                      <a:r>
                        <a:rPr lang="es-EC" sz="1400" dirty="0">
                          <a:latin typeface="Times New Roman"/>
                          <a:ea typeface="Calibri"/>
                          <a:cs typeface="Times New Roman"/>
                        </a:rPr>
                        <a:t>Superior</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300002">
                <a:tc>
                  <a:txBody>
                    <a:bodyPr/>
                    <a:lstStyle/>
                    <a:p>
                      <a:pPr algn="ctr">
                        <a:lnSpc>
                          <a:spcPct val="115000"/>
                        </a:lnSpc>
                        <a:spcAft>
                          <a:spcPts val="0"/>
                        </a:spcAft>
                      </a:pPr>
                      <a:r>
                        <a:rPr lang="es-EC" sz="1400" b="1">
                          <a:latin typeface="Times New Roman"/>
                          <a:ea typeface="Calibri"/>
                          <a:cs typeface="Times New Roman"/>
                        </a:rPr>
                        <a:t>calif. 2- calif. 1</a:t>
                      </a:r>
                      <a:endParaRPr lang="es-EC" sz="1400">
                        <a:latin typeface="Arial"/>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5,62</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1,56</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0,38</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4,82</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6,42</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14,9</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16</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0,00</a:t>
                      </a:r>
                      <a:endParaRPr lang="es-EC" sz="1400" dirty="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1428729" y="4429132"/>
          <a:ext cx="7000923" cy="981456"/>
        </p:xfrm>
        <a:graphic>
          <a:graphicData uri="http://schemas.openxmlformats.org/drawingml/2006/table">
            <a:tbl>
              <a:tblPr/>
              <a:tblGrid>
                <a:gridCol w="1276241"/>
                <a:gridCol w="620558"/>
                <a:gridCol w="830476"/>
                <a:gridCol w="829640"/>
                <a:gridCol w="830476"/>
                <a:gridCol w="830476"/>
                <a:gridCol w="476708"/>
                <a:gridCol w="476708"/>
                <a:gridCol w="829640"/>
              </a:tblGrid>
              <a:tr h="0">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Paralelo </a:t>
                      </a:r>
                      <a:r>
                        <a:rPr lang="es-EC" sz="1400" dirty="0" smtClean="0">
                          <a:solidFill>
                            <a:srgbClr val="FFFFFF"/>
                          </a:solidFill>
                          <a:latin typeface="Times New Roman"/>
                          <a:ea typeface="Calibri"/>
                          <a:cs typeface="Times New Roman"/>
                        </a:rPr>
                        <a:t>B</a:t>
                      </a:r>
                      <a:endParaRPr lang="es-EC" sz="1400" dirty="0">
                        <a:latin typeface="Arial"/>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Media</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dirty="0" err="1">
                          <a:solidFill>
                            <a:srgbClr val="FFFFFF"/>
                          </a:solidFill>
                          <a:latin typeface="Times New Roman"/>
                          <a:ea typeface="Calibri"/>
                          <a:cs typeface="Times New Roman"/>
                        </a:rPr>
                        <a:t>Desv</a:t>
                      </a:r>
                      <a:r>
                        <a:rPr lang="es-EC" sz="1400" dirty="0">
                          <a:solidFill>
                            <a:srgbClr val="FFFFFF"/>
                          </a:solidFill>
                          <a:latin typeface="Times New Roman"/>
                          <a:ea typeface="Calibri"/>
                          <a:cs typeface="Times New Roman"/>
                        </a:rPr>
                        <a:t>. estándar</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 de error estándar</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2">
                  <a:txBody>
                    <a:bodyPr/>
                    <a:lstStyle/>
                    <a:p>
                      <a:pPr algn="ctr">
                        <a:lnSpc>
                          <a:spcPct val="115000"/>
                        </a:lnSpc>
                        <a:spcAft>
                          <a:spcPts val="0"/>
                        </a:spcAft>
                      </a:pPr>
                      <a:r>
                        <a:rPr lang="es-EC" sz="1400">
                          <a:solidFill>
                            <a:srgbClr val="FFFFFF"/>
                          </a:solidFill>
                          <a:latin typeface="Times New Roman"/>
                          <a:ea typeface="Calibri"/>
                          <a:cs typeface="Times New Roman"/>
                        </a:rPr>
                        <a:t>95% de intervalo de confianza</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s-EC"/>
                    </a:p>
                  </a:txBody>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Sig. bilateral</a:t>
                      </a:r>
                      <a:endParaRPr lang="es-EC" sz="140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a:latin typeface="Times New Roman"/>
                          <a:ea typeface="Calibri"/>
                          <a:cs typeface="Times New Roman"/>
                        </a:rPr>
                        <a:t>Inferior</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nSpc>
                          <a:spcPct val="115000"/>
                        </a:lnSpc>
                        <a:spcAft>
                          <a:spcPts val="0"/>
                        </a:spcAft>
                      </a:pPr>
                      <a:r>
                        <a:rPr lang="es-EC" sz="1400">
                          <a:latin typeface="Times New Roman"/>
                          <a:ea typeface="Calibri"/>
                          <a:cs typeface="Times New Roman"/>
                        </a:rPr>
                        <a:t>Superior</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0">
                <a:tc>
                  <a:txBody>
                    <a:bodyPr/>
                    <a:lstStyle/>
                    <a:p>
                      <a:pPr algn="ctr">
                        <a:lnSpc>
                          <a:spcPct val="115000"/>
                        </a:lnSpc>
                        <a:spcAft>
                          <a:spcPts val="0"/>
                        </a:spcAft>
                      </a:pPr>
                      <a:r>
                        <a:rPr lang="es-EC" sz="1400" b="1">
                          <a:latin typeface="Times New Roman"/>
                          <a:ea typeface="Calibri"/>
                          <a:cs typeface="Times New Roman"/>
                        </a:rPr>
                        <a:t>calif. 2- calif. 1</a:t>
                      </a:r>
                      <a:endParaRPr lang="es-EC" sz="1400">
                        <a:latin typeface="Arial"/>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4,67</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1,18</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0,28</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4,08</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5,25</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16,8</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17</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0,00</a:t>
                      </a:r>
                      <a:endParaRPr lang="es-EC" sz="1400" dirty="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939719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1000"/>
                                        <p:tgtEl>
                                          <p:spTgt spid="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ox(in)">
                                      <p:cBhvr>
                                        <p:cTn id="10" dur="1000"/>
                                        <p:tgtEl>
                                          <p:spTgt spid="2">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box(in)">
                                      <p:cBhvr>
                                        <p:cTn id="13" dur="1000"/>
                                        <p:tgtEl>
                                          <p:spTgt spid="2">
                                            <p:txEl>
                                              <p:pRg st="8" end="8"/>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1000"/>
                                        <p:tgtEl>
                                          <p:spTgt spid="8"/>
                                        </p:tgtEl>
                                      </p:cBhvr>
                                    </p:animEffect>
                                  </p:childTnLst>
                                </p:cTn>
                              </p:par>
                              <p:par>
                                <p:cTn id="17" presetID="4"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88987"/>
            <a:ext cx="8229600" cy="4525963"/>
          </a:xfrm>
        </p:spPr>
        <p:txBody>
          <a:bodyPr/>
          <a:lstStyle/>
          <a:p>
            <a:pPr lvl="1"/>
            <a:r>
              <a:rPr lang="es-EC" dirty="0" smtClean="0"/>
              <a:t>Prueba “t” </a:t>
            </a:r>
            <a:r>
              <a:rPr lang="es-EC" dirty="0" err="1" smtClean="0"/>
              <a:t>Student</a:t>
            </a:r>
            <a:r>
              <a:rPr lang="es-EC" dirty="0" smtClean="0"/>
              <a:t> para dos muestras independientes</a:t>
            </a:r>
            <a:endParaRPr lang="es-EC" dirty="0"/>
          </a:p>
        </p:txBody>
      </p:sp>
      <p:graphicFrame>
        <p:nvGraphicFramePr>
          <p:cNvPr id="7" name="6 Tabla"/>
          <p:cNvGraphicFramePr>
            <a:graphicFrameLocks noGrp="1"/>
          </p:cNvGraphicFramePr>
          <p:nvPr/>
        </p:nvGraphicFramePr>
        <p:xfrm>
          <a:off x="571471" y="1764030"/>
          <a:ext cx="8286807" cy="2208276"/>
        </p:xfrm>
        <a:graphic>
          <a:graphicData uri="http://schemas.openxmlformats.org/drawingml/2006/table">
            <a:tbl>
              <a:tblPr/>
              <a:tblGrid>
                <a:gridCol w="1059180"/>
                <a:gridCol w="817713"/>
                <a:gridCol w="682069"/>
                <a:gridCol w="682069"/>
                <a:gridCol w="818676"/>
                <a:gridCol w="818676"/>
                <a:gridCol w="817713"/>
                <a:gridCol w="682069"/>
                <a:gridCol w="954321"/>
                <a:gridCol w="954321"/>
              </a:tblGrid>
              <a:tr h="0">
                <a:tc rowSpan="3">
                  <a:txBody>
                    <a:bodyPr/>
                    <a:lstStyle/>
                    <a:p>
                      <a:pPr algn="ctr">
                        <a:lnSpc>
                          <a:spcPct val="115000"/>
                        </a:lnSpc>
                        <a:spcAft>
                          <a:spcPts val="0"/>
                        </a:spcAft>
                      </a:pPr>
                      <a:endParaRPr lang="es-EC" sz="1400" dirty="0">
                        <a:latin typeface="Arial"/>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400" b="1" dirty="0">
                          <a:solidFill>
                            <a:srgbClr val="FFFFFF"/>
                          </a:solidFill>
                          <a:latin typeface="Times New Roman"/>
                          <a:ea typeface="Calibri"/>
                          <a:cs typeface="Times New Roman"/>
                        </a:rPr>
                        <a:t>Prueba </a:t>
                      </a:r>
                      <a:r>
                        <a:rPr lang="es-EC" sz="1400" b="1" dirty="0" err="1">
                          <a:solidFill>
                            <a:srgbClr val="FFFFFF"/>
                          </a:solidFill>
                          <a:latin typeface="Times New Roman"/>
                          <a:ea typeface="Calibri"/>
                          <a:cs typeface="Times New Roman"/>
                        </a:rPr>
                        <a:t>Levene</a:t>
                      </a:r>
                      <a:endParaRPr lang="es-EC" sz="1400" dirty="0">
                        <a:latin typeface="Arial"/>
                        <a:ea typeface="Calibri"/>
                        <a:cs typeface="Times New Roman"/>
                      </a:endParaRPr>
                    </a:p>
                    <a:p>
                      <a:pPr algn="ctr">
                        <a:lnSpc>
                          <a:spcPct val="115000"/>
                        </a:lnSpc>
                        <a:spcAft>
                          <a:spcPts val="0"/>
                        </a:spcAft>
                      </a:pPr>
                      <a:r>
                        <a:rPr lang="es-EC" sz="1400" b="1" dirty="0">
                          <a:solidFill>
                            <a:srgbClr val="FFFFFF"/>
                          </a:solidFill>
                          <a:latin typeface="Times New Roman"/>
                          <a:ea typeface="Calibri"/>
                          <a:cs typeface="Times New Roman"/>
                        </a:rPr>
                        <a:t>calidad </a:t>
                      </a:r>
                      <a:r>
                        <a:rPr lang="es-EC" sz="1400" b="1" dirty="0" err="1">
                          <a:solidFill>
                            <a:srgbClr val="FFFFFF"/>
                          </a:solidFill>
                          <a:latin typeface="Times New Roman"/>
                          <a:ea typeface="Calibri"/>
                          <a:cs typeface="Times New Roman"/>
                        </a:rPr>
                        <a:t>var</a:t>
                      </a:r>
                      <a:r>
                        <a:rPr lang="es-EC" sz="1400" b="1" dirty="0">
                          <a:solidFill>
                            <a:srgbClr val="FFFFFF"/>
                          </a:solidFill>
                          <a:latin typeface="Times New Roman"/>
                          <a:ea typeface="Calibri"/>
                          <a:cs typeface="Times New Roman"/>
                        </a:rPr>
                        <a:t>.</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8">
                  <a:txBody>
                    <a:bodyPr/>
                    <a:lstStyle/>
                    <a:p>
                      <a:pPr algn="ctr">
                        <a:lnSpc>
                          <a:spcPct val="115000"/>
                        </a:lnSpc>
                        <a:spcAft>
                          <a:spcPts val="0"/>
                        </a:spcAft>
                      </a:pPr>
                      <a:r>
                        <a:rPr lang="es-EC" sz="1400" b="1" dirty="0">
                          <a:solidFill>
                            <a:srgbClr val="FFFFFF"/>
                          </a:solidFill>
                          <a:latin typeface="Times New Roman"/>
                          <a:ea typeface="Calibri"/>
                          <a:cs typeface="Times New Roman"/>
                        </a:rPr>
                        <a:t>Prueba t para la igualdad de medias</a:t>
                      </a:r>
                      <a:endParaRPr lang="es-EC" sz="1400" dirty="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vMerge="1">
                  <a:txBody>
                    <a:bodyPr/>
                    <a:lstStyle/>
                    <a:p>
                      <a:endParaRPr lang="es-EC"/>
                    </a:p>
                  </a:txBody>
                  <a:tcPr/>
                </a:tc>
                <a:tc rowSpan="2">
                  <a:txBody>
                    <a:bodyPr/>
                    <a:lstStyle/>
                    <a:p>
                      <a:pPr algn="ctr">
                        <a:lnSpc>
                          <a:spcPct val="115000"/>
                        </a:lnSpc>
                        <a:spcAft>
                          <a:spcPts val="0"/>
                        </a:spcAft>
                      </a:pPr>
                      <a:r>
                        <a:rPr lang="es-EC" sz="1400" b="1">
                          <a:latin typeface="Times New Roman"/>
                          <a:ea typeface="Calibri"/>
                          <a:cs typeface="Times New Roman"/>
                        </a:rPr>
                        <a:t>F</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Sig.</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2">
                  <a:txBody>
                    <a:bodyPr/>
                    <a:lstStyle/>
                    <a:p>
                      <a:pPr algn="ctr">
                        <a:lnSpc>
                          <a:spcPct val="115000"/>
                        </a:lnSpc>
                        <a:spcAft>
                          <a:spcPts val="0"/>
                        </a:spcAft>
                      </a:pPr>
                      <a:r>
                        <a:rPr lang="es-EC" sz="1400" b="1" dirty="0">
                          <a:latin typeface="Times New Roman"/>
                          <a:ea typeface="Calibri"/>
                          <a:cs typeface="Times New Roman"/>
                        </a:rPr>
                        <a:t>Sig. (</a:t>
                      </a:r>
                      <a:r>
                        <a:rPr lang="es-EC" sz="1400" b="1" dirty="0" err="1">
                          <a:latin typeface="Times New Roman"/>
                          <a:ea typeface="Calibri"/>
                          <a:cs typeface="Times New Roman"/>
                        </a:rPr>
                        <a:t>bilat</a:t>
                      </a:r>
                      <a:r>
                        <a:rPr lang="es-EC" sz="1400" b="1" dirty="0">
                          <a:latin typeface="Times New Roman"/>
                          <a:ea typeface="Calibri"/>
                          <a:cs typeface="Times New Roman"/>
                        </a:rPr>
                        <a:t>.)</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2">
                  <a:txBody>
                    <a:bodyPr/>
                    <a:lstStyle/>
                    <a:p>
                      <a:pPr algn="ctr">
                        <a:lnSpc>
                          <a:spcPct val="115000"/>
                        </a:lnSpc>
                        <a:spcAft>
                          <a:spcPts val="0"/>
                        </a:spcAft>
                      </a:pPr>
                      <a:r>
                        <a:rPr lang="es-EC" sz="1400" b="1" dirty="0" err="1">
                          <a:latin typeface="Times New Roman"/>
                          <a:ea typeface="Calibri"/>
                          <a:cs typeface="Times New Roman"/>
                        </a:rPr>
                        <a:t>Dif</a:t>
                      </a:r>
                      <a:r>
                        <a:rPr lang="es-EC" sz="1400" b="1" dirty="0">
                          <a:latin typeface="Times New Roman"/>
                          <a:ea typeface="Calibri"/>
                          <a:cs typeface="Times New Roman"/>
                        </a:rPr>
                        <a:t>.</a:t>
                      </a:r>
                      <a:endParaRPr lang="es-EC" sz="1400" dirty="0">
                        <a:latin typeface="Arial"/>
                        <a:ea typeface="Calibri"/>
                        <a:cs typeface="Times New Roman"/>
                      </a:endParaRPr>
                    </a:p>
                    <a:p>
                      <a:pPr algn="ctr">
                        <a:lnSpc>
                          <a:spcPct val="115000"/>
                        </a:lnSpc>
                        <a:spcAft>
                          <a:spcPts val="0"/>
                        </a:spcAft>
                      </a:pPr>
                      <a:r>
                        <a:rPr lang="es-EC" sz="1400" b="1" dirty="0">
                          <a:latin typeface="Times New Roman"/>
                          <a:ea typeface="Calibri"/>
                          <a:cs typeface="Times New Roman"/>
                        </a:rPr>
                        <a:t>de medias</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Dif.</a:t>
                      </a:r>
                      <a:endParaRPr lang="es-EC" sz="1400">
                        <a:latin typeface="Arial"/>
                        <a:ea typeface="Calibri"/>
                        <a:cs typeface="Times New Roman"/>
                      </a:endParaRPr>
                    </a:p>
                    <a:p>
                      <a:pPr algn="ctr">
                        <a:lnSpc>
                          <a:spcPct val="115000"/>
                        </a:lnSpc>
                        <a:spcAft>
                          <a:spcPts val="0"/>
                        </a:spcAft>
                      </a:pPr>
                      <a:r>
                        <a:rPr lang="es-EC" sz="1400" b="1">
                          <a:latin typeface="Times New Roman"/>
                          <a:ea typeface="Calibri"/>
                          <a:cs typeface="Times New Roman"/>
                        </a:rPr>
                        <a:t>de error</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2">
                  <a:txBody>
                    <a:bodyPr/>
                    <a:lstStyle/>
                    <a:p>
                      <a:pPr algn="ctr">
                        <a:lnSpc>
                          <a:spcPct val="115000"/>
                        </a:lnSpc>
                        <a:spcAft>
                          <a:spcPts val="0"/>
                        </a:spcAft>
                      </a:pPr>
                      <a:r>
                        <a:rPr lang="es-EC" sz="1400" b="1">
                          <a:latin typeface="Times New Roman"/>
                          <a:ea typeface="Calibri"/>
                          <a:cs typeface="Times New Roman"/>
                        </a:rPr>
                        <a:t>95% de intervalo de confianza de la diferencia</a:t>
                      </a:r>
                      <a:endParaRPr lang="es-EC" sz="140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endParaRPr lang="es-EC"/>
                    </a:p>
                  </a:txBody>
                  <a:tcPr/>
                </a:tc>
              </a:tr>
              <a:tr h="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b="1">
                          <a:latin typeface="Times New Roman"/>
                          <a:ea typeface="Calibri"/>
                          <a:cs typeface="Times New Roman"/>
                        </a:rPr>
                        <a:t>Inf.</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b="1">
                          <a:latin typeface="Times New Roman"/>
                          <a:ea typeface="Calibri"/>
                          <a:cs typeface="Times New Roman"/>
                        </a:rPr>
                        <a:t>Sup.</a:t>
                      </a:r>
                      <a:endParaRPr lang="es-EC" sz="140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0">
                <a:tc>
                  <a:txBody>
                    <a:bodyPr/>
                    <a:lstStyle/>
                    <a:p>
                      <a:pPr algn="l">
                        <a:lnSpc>
                          <a:spcPct val="115000"/>
                        </a:lnSpc>
                        <a:spcAft>
                          <a:spcPts val="0"/>
                        </a:spcAft>
                      </a:pPr>
                      <a:r>
                        <a:rPr lang="es-EC" sz="1400" b="1" dirty="0">
                          <a:latin typeface="Times New Roman"/>
                          <a:ea typeface="Calibri"/>
                          <a:cs typeface="Times New Roman"/>
                        </a:rPr>
                        <a:t>CALIF</a:t>
                      </a:r>
                      <a:r>
                        <a:rPr lang="es-EC" sz="1400" b="1" dirty="0" smtClean="0">
                          <a:latin typeface="Times New Roman"/>
                          <a:ea typeface="Calibri"/>
                          <a:cs typeface="Times New Roman"/>
                        </a:rPr>
                        <a:t>.</a:t>
                      </a:r>
                      <a:endParaRPr lang="es-EC" sz="1400" dirty="0">
                        <a:latin typeface="Arial"/>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1,626</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0,211</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2,05</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33</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0,049</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0,951</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0,46</a:t>
                      </a:r>
                      <a:endParaRPr lang="es-EC" sz="1400" dirty="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0,006</a:t>
                      </a:r>
                      <a:endParaRPr lang="es-EC" sz="1400">
                        <a:latin typeface="Arial"/>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1,896</a:t>
                      </a:r>
                      <a:endParaRPr lang="es-EC" sz="1400" dirty="0">
                        <a:latin typeface="Arial"/>
                        <a:ea typeface="Calibri"/>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grpSp>
        <p:nvGrpSpPr>
          <p:cNvPr id="10" name="9 Grupo"/>
          <p:cNvGrpSpPr/>
          <p:nvPr/>
        </p:nvGrpSpPr>
        <p:grpSpPr>
          <a:xfrm>
            <a:off x="1928794" y="4500570"/>
            <a:ext cx="1039018" cy="1484312"/>
            <a:chOff x="1" y="1179"/>
            <a:chExt cx="1039018" cy="1484312"/>
          </a:xfrm>
        </p:grpSpPr>
        <p:sp>
          <p:nvSpPr>
            <p:cNvPr id="14" name="13 Cheurón"/>
            <p:cNvSpPr/>
            <p:nvPr/>
          </p:nvSpPr>
          <p:spPr>
            <a:xfrm rot="5400000">
              <a:off x="-222646" y="223826"/>
              <a:ext cx="1484312" cy="1039018"/>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Cheurón 4"/>
            <p:cNvSpPr/>
            <p:nvPr/>
          </p:nvSpPr>
          <p:spPr>
            <a:xfrm>
              <a:off x="1" y="52068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Hi1</a:t>
              </a:r>
              <a:endParaRPr lang="es-EC" sz="2900" kern="1200" dirty="0"/>
            </a:p>
          </p:txBody>
        </p:sp>
      </p:grpSp>
      <p:grpSp>
        <p:nvGrpSpPr>
          <p:cNvPr id="11" name="10 Grupo"/>
          <p:cNvGrpSpPr/>
          <p:nvPr/>
        </p:nvGrpSpPr>
        <p:grpSpPr>
          <a:xfrm>
            <a:off x="2967811" y="4500571"/>
            <a:ext cx="5056981" cy="964803"/>
            <a:chOff x="1039018" y="1180"/>
            <a:chExt cx="5056981" cy="964803"/>
          </a:xfrm>
        </p:grpSpPr>
        <p:sp>
          <p:nvSpPr>
            <p:cNvPr id="12" name="11 Redondear rectángulo de esquina del mismo lado"/>
            <p:cNvSpPr/>
            <p:nvPr/>
          </p:nvSpPr>
          <p:spPr>
            <a:xfrm rot="5400000">
              <a:off x="3085107" y="-2044909"/>
              <a:ext cx="964803" cy="5056981"/>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dondear rectángulo de esquina del mismo lado 6"/>
            <p:cNvSpPr/>
            <p:nvPr/>
          </p:nvSpPr>
          <p:spPr>
            <a:xfrm>
              <a:off x="1039018" y="48278"/>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El rendimiento académico en Geometría con el uso del modelo de Van Hiele se incrementa frente al uso del método tradicional.</a:t>
              </a:r>
              <a:endParaRPr lang="es-EC" sz="1700" kern="1200" dirty="0"/>
            </a:p>
          </p:txBody>
        </p:sp>
      </p:grpSp>
    </p:spTree>
    <p:extLst>
      <p:ext uri="{BB962C8B-B14F-4D97-AF65-F5344CB8AC3E}">
        <p14:creationId xmlns="" xmlns:p14="http://schemas.microsoft.com/office/powerpoint/2010/main" val="423257742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642918"/>
            <a:ext cx="8229600" cy="4525963"/>
          </a:xfrm>
        </p:spPr>
        <p:txBody>
          <a:bodyPr/>
          <a:lstStyle/>
          <a:p>
            <a:r>
              <a:rPr lang="es-EC" dirty="0" smtClean="0"/>
              <a:t>Noveno de básica</a:t>
            </a:r>
          </a:p>
          <a:p>
            <a:pPr>
              <a:buNone/>
            </a:pPr>
            <a:endParaRPr lang="es-EC" dirty="0" smtClean="0"/>
          </a:p>
          <a:p>
            <a:pPr lvl="1"/>
            <a:r>
              <a:rPr lang="es-EC" dirty="0" smtClean="0"/>
              <a:t>Paralelo A: uso del Software </a:t>
            </a:r>
            <a:r>
              <a:rPr lang="es-EC" dirty="0" err="1" smtClean="0"/>
              <a:t>Geogebra</a:t>
            </a:r>
            <a:endParaRPr lang="es-EC" dirty="0" smtClean="0"/>
          </a:p>
          <a:p>
            <a:pPr lvl="1"/>
            <a:r>
              <a:rPr lang="es-EC" dirty="0" smtClean="0"/>
              <a:t>Paralelo C: control</a:t>
            </a:r>
            <a:endParaRPr lang="es-EC" dirty="0"/>
          </a:p>
        </p:txBody>
      </p:sp>
      <p:graphicFrame>
        <p:nvGraphicFramePr>
          <p:cNvPr id="6" name="5 Gráfico"/>
          <p:cNvGraphicFramePr/>
          <p:nvPr/>
        </p:nvGraphicFramePr>
        <p:xfrm>
          <a:off x="2285984" y="2643182"/>
          <a:ext cx="4929222" cy="3143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499199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2000"/>
                                        <p:tgtEl>
                                          <p:spTgt spid="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4936351"/>
          </a:xfrm>
        </p:spPr>
        <p:txBody>
          <a:bodyPr/>
          <a:lstStyle/>
          <a:p>
            <a:pPr lvl="1"/>
            <a:r>
              <a:rPr lang="es-EC" dirty="0" smtClean="0"/>
              <a:t>Prueba “t” </a:t>
            </a:r>
            <a:r>
              <a:rPr lang="es-EC" dirty="0" err="1" smtClean="0"/>
              <a:t>Student</a:t>
            </a:r>
            <a:r>
              <a:rPr lang="es-EC" dirty="0" smtClean="0"/>
              <a:t> para dos muestras relacionadas</a:t>
            </a:r>
          </a:p>
          <a:p>
            <a:pPr lvl="1"/>
            <a:endParaRPr lang="es-EC" dirty="0" smtClean="0"/>
          </a:p>
          <a:p>
            <a:pPr lvl="2"/>
            <a:r>
              <a:rPr lang="es-EC" dirty="0" smtClean="0"/>
              <a:t>Paralelo A</a:t>
            </a:r>
          </a:p>
          <a:p>
            <a:pPr lvl="2">
              <a:buNone/>
            </a:pPr>
            <a:endParaRPr lang="es-EC" dirty="0" smtClean="0"/>
          </a:p>
          <a:p>
            <a:pPr lvl="2">
              <a:buNone/>
            </a:pPr>
            <a:endParaRPr lang="es-EC" dirty="0" smtClean="0"/>
          </a:p>
          <a:p>
            <a:pPr lvl="2">
              <a:buNone/>
            </a:pPr>
            <a:endParaRPr lang="es-EC" dirty="0" smtClean="0"/>
          </a:p>
          <a:p>
            <a:pPr lvl="2">
              <a:buNone/>
            </a:pPr>
            <a:endParaRPr lang="es-EC" dirty="0" smtClean="0"/>
          </a:p>
          <a:p>
            <a:pPr lvl="2"/>
            <a:endParaRPr lang="es-EC" dirty="0" smtClean="0"/>
          </a:p>
          <a:p>
            <a:pPr lvl="2"/>
            <a:r>
              <a:rPr lang="es-EC" dirty="0" smtClean="0"/>
              <a:t>Paralelo C</a:t>
            </a:r>
            <a:endParaRPr lang="es-EC" dirty="0"/>
          </a:p>
        </p:txBody>
      </p:sp>
      <p:graphicFrame>
        <p:nvGraphicFramePr>
          <p:cNvPr id="5" name="4 Tabla"/>
          <p:cNvGraphicFramePr>
            <a:graphicFrameLocks noGrp="1"/>
          </p:cNvGraphicFramePr>
          <p:nvPr/>
        </p:nvGraphicFramePr>
        <p:xfrm>
          <a:off x="1500165" y="2214554"/>
          <a:ext cx="6858049" cy="981456"/>
        </p:xfrm>
        <a:graphic>
          <a:graphicData uri="http://schemas.openxmlformats.org/drawingml/2006/table">
            <a:tbl>
              <a:tblPr/>
              <a:tblGrid>
                <a:gridCol w="1250643"/>
                <a:gridCol w="608111"/>
                <a:gridCol w="813820"/>
                <a:gridCol w="813000"/>
                <a:gridCol w="813820"/>
                <a:gridCol w="813820"/>
                <a:gridCol w="467147"/>
                <a:gridCol w="491733"/>
                <a:gridCol w="785955"/>
              </a:tblGrid>
              <a:tr h="0">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Paralelo D</a:t>
                      </a:r>
                      <a:endParaRPr lang="es-EC" sz="1400" dirty="0">
                        <a:latin typeface="Arial"/>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dirty="0" err="1">
                          <a:solidFill>
                            <a:srgbClr val="FFFFFF"/>
                          </a:solidFill>
                          <a:latin typeface="Times New Roman"/>
                          <a:ea typeface="Calibri"/>
                          <a:cs typeface="Times New Roman"/>
                        </a:rPr>
                        <a:t>Desv</a:t>
                      </a:r>
                      <a:r>
                        <a:rPr lang="es-EC" sz="1400" dirty="0">
                          <a:solidFill>
                            <a:srgbClr val="FFFFFF"/>
                          </a:solidFill>
                          <a:latin typeface="Times New Roman"/>
                          <a:ea typeface="Calibri"/>
                          <a:cs typeface="Times New Roman"/>
                        </a:rPr>
                        <a:t>. estándar</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 de error estándar</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gridSpan="2">
                  <a:txBody>
                    <a:bodyPr/>
                    <a:lstStyle/>
                    <a:p>
                      <a:pPr algn="ctr">
                        <a:lnSpc>
                          <a:spcPct val="115000"/>
                        </a:lnSpc>
                        <a:spcAft>
                          <a:spcPts val="0"/>
                        </a:spcAft>
                      </a:pPr>
                      <a:r>
                        <a:rPr lang="es-EC" sz="1400" dirty="0">
                          <a:solidFill>
                            <a:srgbClr val="FFFFFF"/>
                          </a:solidFill>
                          <a:latin typeface="Times New Roman"/>
                          <a:ea typeface="Calibri"/>
                          <a:cs typeface="Times New Roman"/>
                        </a:rPr>
                        <a:t>95% de intervalo de confianza</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EC"/>
                    </a:p>
                  </a:txBody>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Sig. bilateral</a:t>
                      </a:r>
                      <a:endParaRPr lang="es-EC" sz="140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a:latin typeface="Times New Roman"/>
                          <a:ea typeface="Calibri"/>
                          <a:cs typeface="Times New Roman"/>
                        </a:rPr>
                        <a:t>Inferior</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EC" sz="1400" dirty="0">
                          <a:latin typeface="Times New Roman"/>
                          <a:ea typeface="Calibri"/>
                          <a:cs typeface="Times New Roman"/>
                        </a:rPr>
                        <a:t>Superior</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0">
                <a:tc>
                  <a:txBody>
                    <a:bodyPr/>
                    <a:lstStyle/>
                    <a:p>
                      <a:pPr algn="ctr">
                        <a:lnSpc>
                          <a:spcPct val="115000"/>
                        </a:lnSpc>
                        <a:spcAft>
                          <a:spcPts val="0"/>
                        </a:spcAft>
                      </a:pPr>
                      <a:r>
                        <a:rPr lang="es-EC" sz="1400" b="1">
                          <a:latin typeface="Times New Roman"/>
                          <a:ea typeface="Calibri"/>
                          <a:cs typeface="Times New Roman"/>
                        </a:rPr>
                        <a:t>calif. 2- calif. 1</a:t>
                      </a:r>
                      <a:endParaRPr lang="es-EC" sz="1400">
                        <a:latin typeface="Arial"/>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4,86</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1,38</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0,37</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4,06</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5,65</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13,2</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13</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0,00</a:t>
                      </a:r>
                      <a:endParaRPr lang="es-EC" sz="1400" dirty="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1500166" y="4429132"/>
          <a:ext cx="6858049" cy="981456"/>
        </p:xfrm>
        <a:graphic>
          <a:graphicData uri="http://schemas.openxmlformats.org/drawingml/2006/table">
            <a:tbl>
              <a:tblPr/>
              <a:tblGrid>
                <a:gridCol w="1250643"/>
                <a:gridCol w="608111"/>
                <a:gridCol w="813820"/>
                <a:gridCol w="813000"/>
                <a:gridCol w="813820"/>
                <a:gridCol w="813820"/>
                <a:gridCol w="491733"/>
                <a:gridCol w="467147"/>
                <a:gridCol w="785955"/>
              </a:tblGrid>
              <a:tr h="0">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Paralelo C</a:t>
                      </a:r>
                      <a:endParaRPr lang="es-EC" sz="1400" dirty="0">
                        <a:latin typeface="Arial"/>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dirty="0" err="1">
                          <a:solidFill>
                            <a:srgbClr val="FFFFFF"/>
                          </a:solidFill>
                          <a:latin typeface="Times New Roman"/>
                          <a:ea typeface="Calibri"/>
                          <a:cs typeface="Times New Roman"/>
                        </a:rPr>
                        <a:t>Desv</a:t>
                      </a:r>
                      <a:r>
                        <a:rPr lang="es-EC" sz="1400" dirty="0">
                          <a:solidFill>
                            <a:srgbClr val="FFFFFF"/>
                          </a:solidFill>
                          <a:latin typeface="Times New Roman"/>
                          <a:ea typeface="Calibri"/>
                          <a:cs typeface="Times New Roman"/>
                        </a:rPr>
                        <a:t>. estándar</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 de error estándar</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gridSpan="2">
                  <a:txBody>
                    <a:bodyPr/>
                    <a:lstStyle/>
                    <a:p>
                      <a:pPr algn="ctr">
                        <a:lnSpc>
                          <a:spcPct val="115000"/>
                        </a:lnSpc>
                        <a:spcAft>
                          <a:spcPts val="0"/>
                        </a:spcAft>
                      </a:pPr>
                      <a:r>
                        <a:rPr lang="es-EC" sz="1400">
                          <a:solidFill>
                            <a:srgbClr val="FFFFFF"/>
                          </a:solidFill>
                          <a:latin typeface="Times New Roman"/>
                          <a:ea typeface="Calibri"/>
                          <a:cs typeface="Times New Roman"/>
                        </a:rPr>
                        <a:t>95% de intervalo de confianza</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EC"/>
                    </a:p>
                  </a:txBody>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dirty="0" err="1">
                          <a:solidFill>
                            <a:srgbClr val="FFFFFF"/>
                          </a:solidFill>
                          <a:latin typeface="Times New Roman"/>
                          <a:ea typeface="Calibri"/>
                          <a:cs typeface="Times New Roman"/>
                        </a:rPr>
                        <a:t>gl</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Sig. bilateral</a:t>
                      </a:r>
                      <a:endParaRPr lang="es-EC" sz="140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dirty="0">
                          <a:latin typeface="Times New Roman"/>
                          <a:ea typeface="Calibri"/>
                          <a:cs typeface="Times New Roman"/>
                        </a:rPr>
                        <a:t>Inferior</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EC" sz="1400" dirty="0">
                          <a:latin typeface="Times New Roman"/>
                          <a:ea typeface="Calibri"/>
                          <a:cs typeface="Times New Roman"/>
                        </a:rPr>
                        <a:t>Superior</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0">
                <a:tc>
                  <a:txBody>
                    <a:bodyPr/>
                    <a:lstStyle/>
                    <a:p>
                      <a:pPr algn="ctr">
                        <a:lnSpc>
                          <a:spcPct val="115000"/>
                        </a:lnSpc>
                        <a:spcAft>
                          <a:spcPts val="0"/>
                        </a:spcAft>
                      </a:pPr>
                      <a:r>
                        <a:rPr lang="es-EC" sz="1400" b="1">
                          <a:latin typeface="Times New Roman"/>
                          <a:ea typeface="Calibri"/>
                          <a:cs typeface="Times New Roman"/>
                        </a:rPr>
                        <a:t>calif. 2- calif. 1</a:t>
                      </a:r>
                      <a:endParaRPr lang="es-EC" sz="1400">
                        <a:latin typeface="Arial"/>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4,75</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1,52</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0,41</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3,87</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5,63</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11,7</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13</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0,00</a:t>
                      </a:r>
                      <a:endParaRPr lang="es-EC" sz="1400" dirty="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9397196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circle(in)">
                                      <p:cBhvr>
                                        <p:cTn id="13" dur="2000"/>
                                        <p:tgtEl>
                                          <p:spTgt spid="2">
                                            <p:txEl>
                                              <p:pRg st="8" end="8"/>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900"/>
            <a:ext cx="6964826" cy="764704"/>
          </a:xfrm>
        </p:spPr>
        <p:txBody>
          <a:bodyPr>
            <a:normAutofit fontScale="90000"/>
          </a:bodyPr>
          <a:lstStyle/>
          <a:p>
            <a:r>
              <a:rPr lang="es-EC" dirty="0" smtClean="0"/>
              <a:t> </a:t>
            </a:r>
            <a:br>
              <a:rPr lang="es-EC" dirty="0" smtClean="0"/>
            </a:br>
            <a:r>
              <a:rPr lang="es-EC" dirty="0" smtClean="0"/>
              <a:t>D</a:t>
            </a:r>
            <a:r>
              <a:rPr lang="es-EC" b="1" dirty="0" smtClean="0"/>
              <a:t>escripción del problema</a:t>
            </a:r>
            <a:endParaRPr lang="es-EC" b="1" dirty="0"/>
          </a:p>
        </p:txBody>
      </p:sp>
      <p:graphicFrame>
        <p:nvGraphicFramePr>
          <p:cNvPr id="7" name="6 Diagrama"/>
          <p:cNvGraphicFramePr/>
          <p:nvPr>
            <p:extLst>
              <p:ext uri="{D42A27DB-BD31-4B8C-83A1-F6EECF244321}">
                <p14:modId xmlns:p14="http://schemas.microsoft.com/office/powerpoint/2010/main" xmlns="" val="1563281774"/>
              </p:ext>
            </p:extLst>
          </p:nvPr>
        </p:nvGraphicFramePr>
        <p:xfrm>
          <a:off x="428596" y="2436834"/>
          <a:ext cx="63367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6436" name="Picture 4" descr="http://matematicasbasicas12.files.wordpress.com/2012/07/imagen-articulo-5.jpg"/>
          <p:cNvPicPr>
            <a:picLocks noChangeAspect="1" noChangeArrowheads="1"/>
          </p:cNvPicPr>
          <p:nvPr/>
        </p:nvPicPr>
        <p:blipFill>
          <a:blip r:embed="rId6"/>
          <a:srcRect/>
          <a:stretch>
            <a:fillRect/>
          </a:stretch>
        </p:blipFill>
        <p:spPr bwMode="auto">
          <a:xfrm>
            <a:off x="6429388" y="714356"/>
            <a:ext cx="2144310" cy="1426943"/>
          </a:xfrm>
          <a:prstGeom prst="rect">
            <a:avLst/>
          </a:prstGeom>
          <a:noFill/>
        </p:spPr>
      </p:pic>
      <p:pic>
        <p:nvPicPr>
          <p:cNvPr id="146438" name="Picture 6" descr="José Engling"/>
          <p:cNvPicPr>
            <a:picLocks noChangeAspect="1" noChangeArrowheads="1"/>
          </p:cNvPicPr>
          <p:nvPr/>
        </p:nvPicPr>
        <p:blipFill>
          <a:blip r:embed="rId7"/>
          <a:srcRect/>
          <a:stretch>
            <a:fillRect/>
          </a:stretch>
        </p:blipFill>
        <p:spPr bwMode="auto">
          <a:xfrm>
            <a:off x="1643042" y="857232"/>
            <a:ext cx="3590925" cy="1428750"/>
          </a:xfrm>
          <a:prstGeom prst="rect">
            <a:avLst/>
          </a:prstGeom>
          <a:noFill/>
        </p:spPr>
      </p:pic>
    </p:spTree>
    <p:extLst>
      <p:ext uri="{BB962C8B-B14F-4D97-AF65-F5344CB8AC3E}">
        <p14:creationId xmlns:p14="http://schemas.microsoft.com/office/powerpoint/2010/main" xmlns="" val="53613069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6438"/>
                                        </p:tgtEl>
                                        <p:attrNameLst>
                                          <p:attrName>style.visibility</p:attrName>
                                        </p:attrNameLst>
                                      </p:cBhvr>
                                      <p:to>
                                        <p:strVal val="visible"/>
                                      </p:to>
                                    </p:set>
                                    <p:animEffect transition="in" filter="wipe(down)">
                                      <p:cBhvr>
                                        <p:cTn id="12" dur="500"/>
                                        <p:tgtEl>
                                          <p:spTgt spid="146438"/>
                                        </p:tgtEl>
                                      </p:cBhvr>
                                    </p:animEffect>
                                  </p:childTnLst>
                                </p:cTn>
                              </p:par>
                              <p:par>
                                <p:cTn id="13" presetID="22" presetClass="entr" presetSubtype="4" fill="hold" nodeType="withEffect">
                                  <p:stCondLst>
                                    <p:cond delay="0"/>
                                  </p:stCondLst>
                                  <p:childTnLst>
                                    <p:set>
                                      <p:cBhvr>
                                        <p:cTn id="14" dur="1" fill="hold">
                                          <p:stCondLst>
                                            <p:cond delay="0"/>
                                          </p:stCondLst>
                                        </p:cTn>
                                        <p:tgtEl>
                                          <p:spTgt spid="146436"/>
                                        </p:tgtEl>
                                        <p:attrNameLst>
                                          <p:attrName>style.visibility</p:attrName>
                                        </p:attrNameLst>
                                      </p:cBhvr>
                                      <p:to>
                                        <p:strVal val="visible"/>
                                      </p:to>
                                    </p:set>
                                    <p:animEffect transition="in" filter="wipe(down)">
                                      <p:cBhvr>
                                        <p:cTn id="15" dur="500"/>
                                        <p:tgtEl>
                                          <p:spTgt spid="14643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88987"/>
            <a:ext cx="8229600" cy="4525963"/>
          </a:xfrm>
        </p:spPr>
        <p:txBody>
          <a:bodyPr/>
          <a:lstStyle/>
          <a:p>
            <a:pPr lvl="1"/>
            <a:r>
              <a:rPr lang="es-EC" dirty="0" smtClean="0"/>
              <a:t>Prueba “t” </a:t>
            </a:r>
            <a:r>
              <a:rPr lang="es-EC" dirty="0" err="1" smtClean="0"/>
              <a:t>Student</a:t>
            </a:r>
            <a:r>
              <a:rPr lang="es-EC" dirty="0" smtClean="0"/>
              <a:t> para dos muestras independientes</a:t>
            </a:r>
            <a:endParaRPr lang="es-EC" dirty="0"/>
          </a:p>
        </p:txBody>
      </p:sp>
      <p:grpSp>
        <p:nvGrpSpPr>
          <p:cNvPr id="3" name="9 Grupo"/>
          <p:cNvGrpSpPr/>
          <p:nvPr/>
        </p:nvGrpSpPr>
        <p:grpSpPr>
          <a:xfrm>
            <a:off x="1928794" y="4500570"/>
            <a:ext cx="1039018" cy="1484312"/>
            <a:chOff x="1" y="1179"/>
            <a:chExt cx="1039018" cy="1484312"/>
          </a:xfrm>
        </p:grpSpPr>
        <p:sp>
          <p:nvSpPr>
            <p:cNvPr id="14" name="13 Cheurón"/>
            <p:cNvSpPr/>
            <p:nvPr/>
          </p:nvSpPr>
          <p:spPr>
            <a:xfrm rot="5400000">
              <a:off x="-222646" y="223826"/>
              <a:ext cx="1484312" cy="1039018"/>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Cheurón 4"/>
            <p:cNvSpPr/>
            <p:nvPr/>
          </p:nvSpPr>
          <p:spPr>
            <a:xfrm>
              <a:off x="1" y="52068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H02</a:t>
              </a:r>
              <a:endParaRPr lang="es-EC" sz="2900" kern="1200" dirty="0"/>
            </a:p>
          </p:txBody>
        </p:sp>
      </p:grpSp>
      <p:grpSp>
        <p:nvGrpSpPr>
          <p:cNvPr id="4" name="10 Grupo"/>
          <p:cNvGrpSpPr/>
          <p:nvPr/>
        </p:nvGrpSpPr>
        <p:grpSpPr>
          <a:xfrm>
            <a:off x="2967811" y="4500571"/>
            <a:ext cx="5056981" cy="964803"/>
            <a:chOff x="1039018" y="1180"/>
            <a:chExt cx="5056981" cy="964803"/>
          </a:xfrm>
        </p:grpSpPr>
        <p:sp>
          <p:nvSpPr>
            <p:cNvPr id="12" name="11 Redondear rectángulo de esquina del mismo lado"/>
            <p:cNvSpPr/>
            <p:nvPr/>
          </p:nvSpPr>
          <p:spPr>
            <a:xfrm rot="5400000">
              <a:off x="3085107" y="-2044909"/>
              <a:ext cx="964803" cy="5056981"/>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dondear rectángulo de esquina del mismo lado 6"/>
            <p:cNvSpPr/>
            <p:nvPr/>
          </p:nvSpPr>
          <p:spPr>
            <a:xfrm>
              <a:off x="1039018" y="48278"/>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defTabSz="755650">
                <a:lnSpc>
                  <a:spcPct val="90000"/>
                </a:lnSpc>
                <a:spcAft>
                  <a:spcPct val="15000"/>
                </a:spcAft>
                <a:buFontTx/>
                <a:buChar char="••"/>
              </a:pPr>
              <a:r>
                <a:rPr lang="es-EC" sz="1600" dirty="0" smtClean="0"/>
                <a:t>El rendimiento académico en Geometría con el uso del software </a:t>
              </a:r>
              <a:r>
                <a:rPr lang="es-EC" sz="1600" dirty="0" err="1" smtClean="0"/>
                <a:t>Geogebra</a:t>
              </a:r>
              <a:r>
                <a:rPr lang="es-EC" sz="1600" dirty="0" smtClean="0"/>
                <a:t> es igual a la aplicación del método tradicional.</a:t>
              </a:r>
            </a:p>
          </p:txBody>
        </p:sp>
      </p:grpSp>
      <p:graphicFrame>
        <p:nvGraphicFramePr>
          <p:cNvPr id="10" name="9 Tabla"/>
          <p:cNvGraphicFramePr>
            <a:graphicFrameLocks noGrp="1"/>
          </p:cNvGraphicFramePr>
          <p:nvPr/>
        </p:nvGraphicFramePr>
        <p:xfrm>
          <a:off x="714348" y="1643050"/>
          <a:ext cx="7929620" cy="2294910"/>
        </p:xfrm>
        <a:graphic>
          <a:graphicData uri="http://schemas.openxmlformats.org/drawingml/2006/table">
            <a:tbl>
              <a:tblPr/>
              <a:tblGrid>
                <a:gridCol w="1013526"/>
                <a:gridCol w="782468"/>
                <a:gridCol w="652670"/>
                <a:gridCol w="652670"/>
                <a:gridCol w="783388"/>
                <a:gridCol w="783388"/>
                <a:gridCol w="782468"/>
                <a:gridCol w="652670"/>
                <a:gridCol w="913186"/>
                <a:gridCol w="913186"/>
              </a:tblGrid>
              <a:tr h="915027">
                <a:tc rowSpan="3">
                  <a:txBody>
                    <a:bodyPr/>
                    <a:lstStyle/>
                    <a:p>
                      <a:pPr algn="ctr">
                        <a:lnSpc>
                          <a:spcPct val="115000"/>
                        </a:lnSpc>
                        <a:spcAft>
                          <a:spcPts val="0"/>
                        </a:spcAft>
                      </a:pPr>
                      <a:endParaRPr lang="es-EC" sz="1400" dirty="0">
                        <a:latin typeface="Arial"/>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EC" sz="1400" b="1" dirty="0">
                          <a:solidFill>
                            <a:srgbClr val="FFFFFF"/>
                          </a:solidFill>
                          <a:latin typeface="Times New Roman"/>
                          <a:ea typeface="Calibri"/>
                          <a:cs typeface="Times New Roman"/>
                        </a:rPr>
                        <a:t>Prueba </a:t>
                      </a:r>
                      <a:r>
                        <a:rPr lang="es-EC" sz="1400" b="1" dirty="0" err="1">
                          <a:solidFill>
                            <a:srgbClr val="FFFFFF"/>
                          </a:solidFill>
                          <a:latin typeface="Times New Roman"/>
                          <a:ea typeface="Calibri"/>
                          <a:cs typeface="Times New Roman"/>
                        </a:rPr>
                        <a:t>Levene</a:t>
                      </a:r>
                      <a:endParaRPr lang="es-EC" sz="1400" dirty="0">
                        <a:latin typeface="Arial"/>
                        <a:ea typeface="Calibri"/>
                        <a:cs typeface="Times New Roman"/>
                      </a:endParaRPr>
                    </a:p>
                    <a:p>
                      <a:pPr algn="ctr">
                        <a:lnSpc>
                          <a:spcPct val="115000"/>
                        </a:lnSpc>
                        <a:spcAft>
                          <a:spcPts val="0"/>
                        </a:spcAft>
                      </a:pPr>
                      <a:r>
                        <a:rPr lang="es-EC" sz="1400" b="1" dirty="0">
                          <a:solidFill>
                            <a:srgbClr val="FFFFFF"/>
                          </a:solidFill>
                          <a:latin typeface="Times New Roman"/>
                          <a:ea typeface="Calibri"/>
                          <a:cs typeface="Times New Roman"/>
                        </a:rPr>
                        <a:t>calidad </a:t>
                      </a:r>
                      <a:r>
                        <a:rPr lang="es-EC" sz="1400" b="1" dirty="0" err="1">
                          <a:solidFill>
                            <a:srgbClr val="FFFFFF"/>
                          </a:solidFill>
                          <a:latin typeface="Times New Roman"/>
                          <a:ea typeface="Calibri"/>
                          <a:cs typeface="Times New Roman"/>
                        </a:rPr>
                        <a:t>var</a:t>
                      </a:r>
                      <a:r>
                        <a:rPr lang="es-EC" sz="1400" b="1" dirty="0">
                          <a:solidFill>
                            <a:srgbClr val="FFFFFF"/>
                          </a:solidFill>
                          <a:latin typeface="Times New Roman"/>
                          <a:ea typeface="Calibri"/>
                          <a:cs typeface="Times New Roman"/>
                        </a:rPr>
                        <a:t>.</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gridSpan="8">
                  <a:txBody>
                    <a:bodyPr/>
                    <a:lstStyle/>
                    <a:p>
                      <a:pPr algn="ctr">
                        <a:lnSpc>
                          <a:spcPct val="115000"/>
                        </a:lnSpc>
                        <a:spcAft>
                          <a:spcPts val="0"/>
                        </a:spcAft>
                      </a:pPr>
                      <a:r>
                        <a:rPr lang="es-EC" sz="1400" b="1" dirty="0">
                          <a:solidFill>
                            <a:srgbClr val="FFFFFF"/>
                          </a:solidFill>
                          <a:latin typeface="Times New Roman"/>
                          <a:ea typeface="Calibri"/>
                          <a:cs typeface="Times New Roman"/>
                        </a:rPr>
                        <a:t>Prueba t para la igualdad de medias</a:t>
                      </a:r>
                      <a:endParaRPr lang="es-EC" sz="1400" dirty="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81542">
                <a:tc vMerge="1">
                  <a:txBody>
                    <a:bodyPr/>
                    <a:lstStyle/>
                    <a:p>
                      <a:endParaRPr lang="es-EC"/>
                    </a:p>
                  </a:txBody>
                  <a:tcPr/>
                </a:tc>
                <a:tc rowSpan="2">
                  <a:txBody>
                    <a:bodyPr/>
                    <a:lstStyle/>
                    <a:p>
                      <a:pPr algn="ctr">
                        <a:lnSpc>
                          <a:spcPct val="115000"/>
                        </a:lnSpc>
                        <a:spcAft>
                          <a:spcPts val="0"/>
                        </a:spcAft>
                      </a:pPr>
                      <a:r>
                        <a:rPr lang="es-EC" sz="1400" b="1">
                          <a:latin typeface="Times New Roman"/>
                          <a:ea typeface="Calibri"/>
                          <a:cs typeface="Times New Roman"/>
                        </a:rPr>
                        <a:t>F</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Sig.</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gn="ctr">
                        <a:lnSpc>
                          <a:spcPct val="115000"/>
                        </a:lnSpc>
                        <a:spcAft>
                          <a:spcPts val="0"/>
                        </a:spcAft>
                      </a:pPr>
                      <a:r>
                        <a:rPr lang="es-EC" sz="1400" b="1" dirty="0">
                          <a:latin typeface="Times New Roman"/>
                          <a:ea typeface="Calibri"/>
                          <a:cs typeface="Times New Roman"/>
                        </a:rPr>
                        <a:t>Sig. (</a:t>
                      </a:r>
                      <a:r>
                        <a:rPr lang="es-EC" sz="1400" b="1" dirty="0" err="1">
                          <a:latin typeface="Times New Roman"/>
                          <a:ea typeface="Calibri"/>
                          <a:cs typeface="Times New Roman"/>
                        </a:rPr>
                        <a:t>bilat</a:t>
                      </a:r>
                      <a:r>
                        <a:rPr lang="es-EC" sz="1400" b="1" dirty="0">
                          <a:latin typeface="Times New Roman"/>
                          <a:ea typeface="Calibri"/>
                          <a:cs typeface="Times New Roman"/>
                        </a:rPr>
                        <a:t>.)</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gn="ctr">
                        <a:lnSpc>
                          <a:spcPct val="115000"/>
                        </a:lnSpc>
                        <a:spcAft>
                          <a:spcPts val="0"/>
                        </a:spcAft>
                      </a:pPr>
                      <a:r>
                        <a:rPr lang="es-EC" sz="1400" b="1" dirty="0" err="1">
                          <a:latin typeface="Times New Roman"/>
                          <a:ea typeface="Calibri"/>
                          <a:cs typeface="Times New Roman"/>
                        </a:rPr>
                        <a:t>Dif</a:t>
                      </a:r>
                      <a:r>
                        <a:rPr lang="es-EC" sz="1400" b="1" dirty="0">
                          <a:latin typeface="Times New Roman"/>
                          <a:ea typeface="Calibri"/>
                          <a:cs typeface="Times New Roman"/>
                        </a:rPr>
                        <a:t>.</a:t>
                      </a:r>
                      <a:endParaRPr lang="es-EC" sz="1400" dirty="0">
                        <a:latin typeface="Arial"/>
                        <a:ea typeface="Calibri"/>
                        <a:cs typeface="Times New Roman"/>
                      </a:endParaRPr>
                    </a:p>
                    <a:p>
                      <a:pPr algn="ctr">
                        <a:lnSpc>
                          <a:spcPct val="115000"/>
                        </a:lnSpc>
                        <a:spcAft>
                          <a:spcPts val="0"/>
                        </a:spcAft>
                      </a:pPr>
                      <a:r>
                        <a:rPr lang="es-EC" sz="1400" b="1" dirty="0">
                          <a:latin typeface="Times New Roman"/>
                          <a:ea typeface="Calibri"/>
                          <a:cs typeface="Times New Roman"/>
                        </a:rPr>
                        <a:t>de medias</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Dif.</a:t>
                      </a:r>
                      <a:endParaRPr lang="es-EC" sz="1400">
                        <a:latin typeface="Arial"/>
                        <a:ea typeface="Calibri"/>
                        <a:cs typeface="Times New Roman"/>
                      </a:endParaRPr>
                    </a:p>
                    <a:p>
                      <a:pPr algn="ctr">
                        <a:lnSpc>
                          <a:spcPct val="115000"/>
                        </a:lnSpc>
                        <a:spcAft>
                          <a:spcPts val="0"/>
                        </a:spcAft>
                      </a:pPr>
                      <a:r>
                        <a:rPr lang="es-EC" sz="1400" b="1">
                          <a:latin typeface="Times New Roman"/>
                          <a:ea typeface="Calibri"/>
                          <a:cs typeface="Times New Roman"/>
                        </a:rPr>
                        <a:t>de error</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algn="ctr">
                        <a:lnSpc>
                          <a:spcPct val="115000"/>
                        </a:lnSpc>
                        <a:spcAft>
                          <a:spcPts val="0"/>
                        </a:spcAft>
                      </a:pPr>
                      <a:r>
                        <a:rPr lang="es-EC" sz="1400" b="1">
                          <a:latin typeface="Times New Roman"/>
                          <a:ea typeface="Calibri"/>
                          <a:cs typeface="Times New Roman"/>
                        </a:rPr>
                        <a:t>95% de intervalo de confianza de la diferencia</a:t>
                      </a:r>
                      <a:endParaRPr lang="es-EC" sz="140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C"/>
                    </a:p>
                  </a:txBody>
                  <a:tcPr/>
                </a:tc>
              </a:tr>
              <a:tr h="214572">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b="1">
                          <a:latin typeface="Times New Roman"/>
                          <a:ea typeface="Calibri"/>
                          <a:cs typeface="Times New Roman"/>
                        </a:rPr>
                        <a:t>Inf.</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b="1">
                          <a:latin typeface="Times New Roman"/>
                          <a:ea typeface="Calibri"/>
                          <a:cs typeface="Times New Roman"/>
                        </a:rPr>
                        <a:t>Sup.</a:t>
                      </a:r>
                      <a:endParaRPr lang="es-EC" sz="140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998">
                <a:tc>
                  <a:txBody>
                    <a:bodyPr/>
                    <a:lstStyle/>
                    <a:p>
                      <a:pPr algn="l">
                        <a:lnSpc>
                          <a:spcPct val="115000"/>
                        </a:lnSpc>
                        <a:spcAft>
                          <a:spcPts val="0"/>
                        </a:spcAft>
                      </a:pPr>
                      <a:r>
                        <a:rPr lang="es-EC" sz="1400" b="1" dirty="0">
                          <a:latin typeface="Times New Roman"/>
                          <a:ea typeface="Calibri"/>
                          <a:cs typeface="Times New Roman"/>
                        </a:rPr>
                        <a:t>CALIF</a:t>
                      </a:r>
                      <a:r>
                        <a:rPr lang="es-EC" sz="1400" b="1" dirty="0" smtClean="0">
                          <a:latin typeface="Times New Roman"/>
                          <a:ea typeface="Calibri"/>
                          <a:cs typeface="Times New Roman"/>
                        </a:rPr>
                        <a:t>.</a:t>
                      </a:r>
                      <a:endParaRPr lang="es-EC" sz="1400" dirty="0">
                        <a:latin typeface="Arial"/>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0,158</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0,694</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0,196</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26</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0,846</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0,1071</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0,548</a:t>
                      </a:r>
                      <a:endParaRPr lang="es-EC" sz="1400" dirty="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-1,02</a:t>
                      </a:r>
                      <a:endParaRPr lang="es-EC" sz="1400">
                        <a:latin typeface="Arial"/>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1,233</a:t>
                      </a:r>
                      <a:endParaRPr lang="es-EC" sz="1400" dirty="0">
                        <a:latin typeface="Arial"/>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3257742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par>
                                <p:cTn id="14" presetID="8"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642918"/>
            <a:ext cx="8229600" cy="4525963"/>
          </a:xfrm>
        </p:spPr>
        <p:txBody>
          <a:bodyPr/>
          <a:lstStyle/>
          <a:p>
            <a:r>
              <a:rPr lang="es-EC" dirty="0" smtClean="0"/>
              <a:t>Décimo de básica</a:t>
            </a:r>
          </a:p>
          <a:p>
            <a:pPr>
              <a:buNone/>
            </a:pPr>
            <a:endParaRPr lang="es-EC" dirty="0" smtClean="0"/>
          </a:p>
          <a:p>
            <a:pPr lvl="1"/>
            <a:r>
              <a:rPr lang="es-EC" dirty="0" smtClean="0"/>
              <a:t>Paralelo B: modelo de Van Hiele con uso del software </a:t>
            </a:r>
            <a:r>
              <a:rPr lang="es-EC" dirty="0" err="1" smtClean="0"/>
              <a:t>Geogebra</a:t>
            </a:r>
            <a:endParaRPr lang="es-EC" dirty="0" smtClean="0"/>
          </a:p>
          <a:p>
            <a:pPr lvl="1"/>
            <a:r>
              <a:rPr lang="es-EC" dirty="0" smtClean="0"/>
              <a:t>Paralelo C: control</a:t>
            </a:r>
            <a:endParaRPr lang="es-EC" dirty="0"/>
          </a:p>
        </p:txBody>
      </p:sp>
      <p:graphicFrame>
        <p:nvGraphicFramePr>
          <p:cNvPr id="4" name="3 Gráfico"/>
          <p:cNvGraphicFramePr/>
          <p:nvPr/>
        </p:nvGraphicFramePr>
        <p:xfrm>
          <a:off x="2357422" y="2714620"/>
          <a:ext cx="4929222" cy="3286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499199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3" end="3"/>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4936351"/>
          </a:xfrm>
        </p:spPr>
        <p:txBody>
          <a:bodyPr/>
          <a:lstStyle/>
          <a:p>
            <a:pPr lvl="1"/>
            <a:r>
              <a:rPr lang="es-EC" dirty="0" smtClean="0"/>
              <a:t>Prueba “t” </a:t>
            </a:r>
            <a:r>
              <a:rPr lang="es-EC" dirty="0" err="1" smtClean="0"/>
              <a:t>Student</a:t>
            </a:r>
            <a:r>
              <a:rPr lang="es-EC" dirty="0" smtClean="0"/>
              <a:t> para dos muestras relacionadas</a:t>
            </a:r>
          </a:p>
          <a:p>
            <a:pPr lvl="1"/>
            <a:endParaRPr lang="es-EC" dirty="0" smtClean="0"/>
          </a:p>
          <a:p>
            <a:pPr lvl="2"/>
            <a:r>
              <a:rPr lang="es-EC" dirty="0" smtClean="0"/>
              <a:t>Paralelo B</a:t>
            </a:r>
          </a:p>
          <a:p>
            <a:pPr lvl="2">
              <a:buNone/>
            </a:pPr>
            <a:endParaRPr lang="es-EC" dirty="0" smtClean="0"/>
          </a:p>
          <a:p>
            <a:pPr lvl="2">
              <a:buNone/>
            </a:pPr>
            <a:endParaRPr lang="es-EC" dirty="0" smtClean="0"/>
          </a:p>
          <a:p>
            <a:pPr lvl="2">
              <a:buNone/>
            </a:pPr>
            <a:endParaRPr lang="es-EC" dirty="0" smtClean="0"/>
          </a:p>
          <a:p>
            <a:pPr lvl="2">
              <a:buNone/>
            </a:pPr>
            <a:endParaRPr lang="es-EC" dirty="0" smtClean="0"/>
          </a:p>
          <a:p>
            <a:pPr lvl="2"/>
            <a:endParaRPr lang="es-EC" dirty="0" smtClean="0"/>
          </a:p>
          <a:p>
            <a:pPr lvl="2"/>
            <a:r>
              <a:rPr lang="es-EC" dirty="0" smtClean="0"/>
              <a:t>Paralelo C</a:t>
            </a:r>
            <a:endParaRPr lang="es-EC" dirty="0"/>
          </a:p>
        </p:txBody>
      </p:sp>
      <p:graphicFrame>
        <p:nvGraphicFramePr>
          <p:cNvPr id="7" name="6 Tabla"/>
          <p:cNvGraphicFramePr>
            <a:graphicFrameLocks noGrp="1"/>
          </p:cNvGraphicFramePr>
          <p:nvPr/>
        </p:nvGraphicFramePr>
        <p:xfrm>
          <a:off x="1285852" y="2071678"/>
          <a:ext cx="6929487" cy="981456"/>
        </p:xfrm>
        <a:graphic>
          <a:graphicData uri="http://schemas.openxmlformats.org/drawingml/2006/table">
            <a:tbl>
              <a:tblPr/>
              <a:tblGrid>
                <a:gridCol w="1263671"/>
                <a:gridCol w="703880"/>
                <a:gridCol w="732863"/>
                <a:gridCol w="821469"/>
                <a:gridCol w="822297"/>
                <a:gridCol w="822297"/>
                <a:gridCol w="496855"/>
                <a:gridCol w="472013"/>
                <a:gridCol w="794142"/>
              </a:tblGrid>
              <a:tr h="0">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Paralelo B</a:t>
                      </a:r>
                      <a:endParaRPr lang="es-EC" sz="1400" dirty="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dirty="0" err="1">
                          <a:solidFill>
                            <a:srgbClr val="FFFFFF"/>
                          </a:solidFill>
                          <a:latin typeface="Times New Roman"/>
                          <a:ea typeface="Calibri"/>
                          <a:cs typeface="Times New Roman"/>
                        </a:rPr>
                        <a:t>Desv</a:t>
                      </a:r>
                      <a:r>
                        <a:rPr lang="es-EC" sz="1400" dirty="0">
                          <a:solidFill>
                            <a:srgbClr val="FFFFFF"/>
                          </a:solidFill>
                          <a:latin typeface="Times New Roman"/>
                          <a:ea typeface="Calibri"/>
                          <a:cs typeface="Times New Roman"/>
                        </a:rPr>
                        <a:t>. estándar</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 de error estándar</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gridSpan="2">
                  <a:txBody>
                    <a:bodyPr/>
                    <a:lstStyle/>
                    <a:p>
                      <a:pPr algn="ctr">
                        <a:lnSpc>
                          <a:spcPct val="115000"/>
                        </a:lnSpc>
                        <a:spcAft>
                          <a:spcPts val="0"/>
                        </a:spcAft>
                      </a:pPr>
                      <a:r>
                        <a:rPr lang="es-EC" sz="1400">
                          <a:solidFill>
                            <a:srgbClr val="FFFFFF"/>
                          </a:solidFill>
                          <a:latin typeface="Times New Roman"/>
                          <a:ea typeface="Calibri"/>
                          <a:cs typeface="Times New Roman"/>
                        </a:rPr>
                        <a:t>95% de intervalo de confianza</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hMerge="1">
                  <a:txBody>
                    <a:bodyPr/>
                    <a:lstStyle/>
                    <a:p>
                      <a:endParaRPr lang="es-EC"/>
                    </a:p>
                  </a:txBody>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Sig. bilateral</a:t>
                      </a:r>
                      <a:endParaRPr lang="es-EC" sz="140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dirty="0">
                          <a:latin typeface="Times New Roman"/>
                          <a:ea typeface="Calibri"/>
                          <a:cs typeface="Times New Roman"/>
                        </a:rPr>
                        <a:t>Inferior</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EC" sz="1400" dirty="0">
                          <a:latin typeface="Times New Roman"/>
                          <a:ea typeface="Calibri"/>
                          <a:cs typeface="Times New Roman"/>
                        </a:rPr>
                        <a:t>Superior</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0">
                <a:tc>
                  <a:txBody>
                    <a:bodyPr/>
                    <a:lstStyle/>
                    <a:p>
                      <a:pPr algn="ctr">
                        <a:lnSpc>
                          <a:spcPct val="115000"/>
                        </a:lnSpc>
                        <a:spcAft>
                          <a:spcPts val="0"/>
                        </a:spcAft>
                      </a:pPr>
                      <a:r>
                        <a:rPr lang="es-EC" sz="1400" b="1">
                          <a:latin typeface="Times New Roman"/>
                          <a:ea typeface="Calibri"/>
                          <a:cs typeface="Times New Roman"/>
                        </a:rPr>
                        <a:t>calif. 2- calif. 1</a:t>
                      </a:r>
                      <a:endParaRPr lang="es-EC" sz="14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4,50</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1,37</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0,37</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3,71</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5,29</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12,3</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13</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0,00</a:t>
                      </a:r>
                      <a:endParaRPr lang="es-EC" sz="1400" dirty="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1285852" y="4214818"/>
          <a:ext cx="7000925" cy="981456"/>
        </p:xfrm>
        <a:graphic>
          <a:graphicData uri="http://schemas.openxmlformats.org/drawingml/2006/table">
            <a:tbl>
              <a:tblPr/>
              <a:tblGrid>
                <a:gridCol w="1276241"/>
                <a:gridCol w="710881"/>
                <a:gridCol w="740153"/>
                <a:gridCol w="829640"/>
                <a:gridCol w="830477"/>
                <a:gridCol w="830477"/>
                <a:gridCol w="476708"/>
                <a:gridCol w="476708"/>
                <a:gridCol w="829640"/>
              </a:tblGrid>
              <a:tr h="0">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Paralelo C</a:t>
                      </a:r>
                      <a:endParaRPr lang="es-EC" sz="1400" dirty="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dirty="0">
                          <a:solidFill>
                            <a:srgbClr val="FFFFFF"/>
                          </a:solidFill>
                          <a:latin typeface="Times New Roman"/>
                          <a:ea typeface="Calibri"/>
                          <a:cs typeface="Times New Roman"/>
                        </a:rPr>
                        <a:t>Media</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dirty="0" err="1">
                          <a:solidFill>
                            <a:srgbClr val="FFFFFF"/>
                          </a:solidFill>
                          <a:latin typeface="Times New Roman"/>
                          <a:ea typeface="Calibri"/>
                          <a:cs typeface="Times New Roman"/>
                        </a:rPr>
                        <a:t>Desv</a:t>
                      </a:r>
                      <a:r>
                        <a:rPr lang="es-EC" sz="1400" dirty="0">
                          <a:solidFill>
                            <a:srgbClr val="FFFFFF"/>
                          </a:solidFill>
                          <a:latin typeface="Times New Roman"/>
                          <a:ea typeface="Calibri"/>
                          <a:cs typeface="Times New Roman"/>
                        </a:rPr>
                        <a:t>. estándar</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Media de error estándar</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gridSpan="2">
                  <a:txBody>
                    <a:bodyPr/>
                    <a:lstStyle/>
                    <a:p>
                      <a:pPr algn="ctr">
                        <a:lnSpc>
                          <a:spcPct val="115000"/>
                        </a:lnSpc>
                        <a:spcAft>
                          <a:spcPts val="0"/>
                        </a:spcAft>
                      </a:pPr>
                      <a:r>
                        <a:rPr lang="es-EC" sz="1400">
                          <a:solidFill>
                            <a:srgbClr val="FFFFFF"/>
                          </a:solidFill>
                          <a:latin typeface="Times New Roman"/>
                          <a:ea typeface="Calibri"/>
                          <a:cs typeface="Times New Roman"/>
                        </a:rPr>
                        <a:t>95% de intervalo de confianza</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hMerge="1">
                  <a:txBody>
                    <a:bodyPr/>
                    <a:lstStyle/>
                    <a:p>
                      <a:endParaRPr lang="es-EC"/>
                    </a:p>
                  </a:txBody>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rowSpan="2">
                  <a:txBody>
                    <a:bodyPr/>
                    <a:lstStyle/>
                    <a:p>
                      <a:pPr algn="ctr">
                        <a:lnSpc>
                          <a:spcPct val="115000"/>
                        </a:lnSpc>
                        <a:spcAft>
                          <a:spcPts val="0"/>
                        </a:spcAft>
                      </a:pPr>
                      <a:r>
                        <a:rPr lang="es-EC" sz="1400">
                          <a:solidFill>
                            <a:srgbClr val="FFFFFF"/>
                          </a:solidFill>
                          <a:latin typeface="Times New Roman"/>
                          <a:ea typeface="Calibri"/>
                          <a:cs typeface="Times New Roman"/>
                        </a:rPr>
                        <a:t>Sig. bilateral</a:t>
                      </a:r>
                      <a:endParaRPr lang="es-EC" sz="140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a:latin typeface="Times New Roman"/>
                          <a:ea typeface="Calibri"/>
                          <a:cs typeface="Times New Roman"/>
                        </a:rPr>
                        <a:t>Inferior</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EC" sz="1400">
                          <a:latin typeface="Times New Roman"/>
                          <a:ea typeface="Calibri"/>
                          <a:cs typeface="Times New Roman"/>
                        </a:rPr>
                        <a:t>Superior</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0">
                <a:tc>
                  <a:txBody>
                    <a:bodyPr/>
                    <a:lstStyle/>
                    <a:p>
                      <a:pPr algn="ctr">
                        <a:lnSpc>
                          <a:spcPct val="115000"/>
                        </a:lnSpc>
                        <a:spcAft>
                          <a:spcPts val="0"/>
                        </a:spcAft>
                      </a:pPr>
                      <a:r>
                        <a:rPr lang="es-EC" sz="1400" b="1">
                          <a:latin typeface="Times New Roman"/>
                          <a:ea typeface="Calibri"/>
                          <a:cs typeface="Times New Roman"/>
                        </a:rPr>
                        <a:t>calif. 2- calif. 1</a:t>
                      </a:r>
                      <a:endParaRPr lang="es-EC" sz="14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3,58</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0,98</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0,22</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3,11</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4,05</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16,0</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18</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0,00</a:t>
                      </a:r>
                      <a:endParaRPr lang="es-EC" sz="1400" dirty="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939719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88987"/>
            <a:ext cx="8229600" cy="4525963"/>
          </a:xfrm>
        </p:spPr>
        <p:txBody>
          <a:bodyPr/>
          <a:lstStyle/>
          <a:p>
            <a:pPr lvl="1"/>
            <a:r>
              <a:rPr lang="es-EC" dirty="0" smtClean="0"/>
              <a:t>Prueba “t” </a:t>
            </a:r>
            <a:r>
              <a:rPr lang="es-EC" dirty="0" err="1" smtClean="0"/>
              <a:t>Student</a:t>
            </a:r>
            <a:r>
              <a:rPr lang="es-EC" dirty="0" smtClean="0"/>
              <a:t> para dos muestras independientes</a:t>
            </a:r>
            <a:endParaRPr lang="es-EC" dirty="0"/>
          </a:p>
        </p:txBody>
      </p:sp>
      <p:grpSp>
        <p:nvGrpSpPr>
          <p:cNvPr id="3" name="9 Grupo"/>
          <p:cNvGrpSpPr/>
          <p:nvPr/>
        </p:nvGrpSpPr>
        <p:grpSpPr>
          <a:xfrm>
            <a:off x="1675594" y="4214818"/>
            <a:ext cx="1039018" cy="1698626"/>
            <a:chOff x="1" y="1179"/>
            <a:chExt cx="1039018" cy="1484312"/>
          </a:xfrm>
        </p:grpSpPr>
        <p:sp>
          <p:nvSpPr>
            <p:cNvPr id="14" name="13 Cheurón"/>
            <p:cNvSpPr/>
            <p:nvPr/>
          </p:nvSpPr>
          <p:spPr>
            <a:xfrm rot="5400000">
              <a:off x="-222646" y="223826"/>
              <a:ext cx="1484312" cy="1039018"/>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Cheurón 4"/>
            <p:cNvSpPr/>
            <p:nvPr/>
          </p:nvSpPr>
          <p:spPr>
            <a:xfrm>
              <a:off x="1" y="52068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Hi5</a:t>
              </a:r>
              <a:endParaRPr lang="es-EC" sz="2900" kern="1200" dirty="0"/>
            </a:p>
          </p:txBody>
        </p:sp>
      </p:grpSp>
      <p:grpSp>
        <p:nvGrpSpPr>
          <p:cNvPr id="4" name="10 Grupo"/>
          <p:cNvGrpSpPr/>
          <p:nvPr/>
        </p:nvGrpSpPr>
        <p:grpSpPr>
          <a:xfrm>
            <a:off x="2786050" y="4214818"/>
            <a:ext cx="5056981" cy="1214446"/>
            <a:chOff x="1039018" y="1180"/>
            <a:chExt cx="5056981" cy="964803"/>
          </a:xfrm>
        </p:grpSpPr>
        <p:sp>
          <p:nvSpPr>
            <p:cNvPr id="12" name="11 Redondear rectángulo de esquina del mismo lado"/>
            <p:cNvSpPr/>
            <p:nvPr/>
          </p:nvSpPr>
          <p:spPr>
            <a:xfrm rot="5400000">
              <a:off x="3085107" y="-2044909"/>
              <a:ext cx="964803" cy="5056981"/>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dondear rectángulo de esquina del mismo lado 6"/>
            <p:cNvSpPr/>
            <p:nvPr/>
          </p:nvSpPr>
          <p:spPr>
            <a:xfrm>
              <a:off x="1039018" y="48278"/>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defTabSz="755650">
                <a:lnSpc>
                  <a:spcPct val="90000"/>
                </a:lnSpc>
                <a:spcAft>
                  <a:spcPct val="15000"/>
                </a:spcAft>
                <a:buFontTx/>
                <a:buChar char="••"/>
              </a:pPr>
              <a:r>
                <a:rPr lang="es-EC" sz="1600" dirty="0" smtClean="0"/>
                <a:t>El rendimiento académico en Geometría con el uso del modelo de Van Hiele y el uso del software </a:t>
              </a:r>
              <a:r>
                <a:rPr lang="es-EC" sz="1600" dirty="0" err="1" smtClean="0"/>
                <a:t>Geogebra</a:t>
              </a:r>
              <a:r>
                <a:rPr lang="es-EC" sz="1600" dirty="0" smtClean="0"/>
                <a:t> se incrementa frente al uso del método tradicional.</a:t>
              </a:r>
            </a:p>
            <a:p>
              <a:pPr marL="171450" lvl="1" indent="-171450" defTabSz="755650">
                <a:lnSpc>
                  <a:spcPct val="90000"/>
                </a:lnSpc>
                <a:spcAft>
                  <a:spcPct val="15000"/>
                </a:spcAft>
                <a:buFontTx/>
                <a:buChar char="••"/>
              </a:pPr>
              <a:endParaRPr lang="es-EC" sz="1600" dirty="0" smtClean="0"/>
            </a:p>
          </p:txBody>
        </p:sp>
      </p:grpSp>
      <p:graphicFrame>
        <p:nvGraphicFramePr>
          <p:cNvPr id="11" name="10 Tabla"/>
          <p:cNvGraphicFramePr>
            <a:graphicFrameLocks noGrp="1"/>
          </p:cNvGraphicFramePr>
          <p:nvPr/>
        </p:nvGraphicFramePr>
        <p:xfrm>
          <a:off x="428596" y="1428736"/>
          <a:ext cx="8143932" cy="2208276"/>
        </p:xfrm>
        <a:graphic>
          <a:graphicData uri="http://schemas.openxmlformats.org/drawingml/2006/table">
            <a:tbl>
              <a:tblPr/>
              <a:tblGrid>
                <a:gridCol w="1040919"/>
                <a:gridCol w="803615"/>
                <a:gridCol w="670309"/>
                <a:gridCol w="670309"/>
                <a:gridCol w="804561"/>
                <a:gridCol w="804561"/>
                <a:gridCol w="803615"/>
                <a:gridCol w="670309"/>
                <a:gridCol w="937867"/>
                <a:gridCol w="937867"/>
              </a:tblGrid>
              <a:tr h="0">
                <a:tc rowSpan="3">
                  <a:txBody>
                    <a:bodyPr/>
                    <a:lstStyle/>
                    <a:p>
                      <a:pPr algn="ctr">
                        <a:lnSpc>
                          <a:spcPct val="115000"/>
                        </a:lnSpc>
                        <a:spcAft>
                          <a:spcPts val="0"/>
                        </a:spcAft>
                      </a:pPr>
                      <a:endParaRPr lang="es-EC" sz="1400" dirty="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400" b="1">
                          <a:solidFill>
                            <a:srgbClr val="FFFFFF"/>
                          </a:solidFill>
                          <a:latin typeface="Times New Roman"/>
                          <a:ea typeface="Calibri"/>
                          <a:cs typeface="Times New Roman"/>
                        </a:rPr>
                        <a:t>Prueba Levene</a:t>
                      </a:r>
                      <a:endParaRPr lang="es-EC" sz="1400">
                        <a:latin typeface="Arial"/>
                        <a:ea typeface="Calibri"/>
                        <a:cs typeface="Times New Roman"/>
                      </a:endParaRPr>
                    </a:p>
                    <a:p>
                      <a:pPr algn="ctr">
                        <a:lnSpc>
                          <a:spcPct val="115000"/>
                        </a:lnSpc>
                        <a:spcAft>
                          <a:spcPts val="0"/>
                        </a:spcAft>
                      </a:pPr>
                      <a:r>
                        <a:rPr lang="es-EC" sz="1400" b="1">
                          <a:solidFill>
                            <a:srgbClr val="FFFFFF"/>
                          </a:solidFill>
                          <a:latin typeface="Times New Roman"/>
                          <a:ea typeface="Calibri"/>
                          <a:cs typeface="Times New Roman"/>
                        </a:rPr>
                        <a:t>calidad var.</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gridSpan="8">
                  <a:txBody>
                    <a:bodyPr/>
                    <a:lstStyle/>
                    <a:p>
                      <a:pPr algn="ctr">
                        <a:lnSpc>
                          <a:spcPct val="115000"/>
                        </a:lnSpc>
                        <a:spcAft>
                          <a:spcPts val="0"/>
                        </a:spcAft>
                      </a:pPr>
                      <a:r>
                        <a:rPr lang="es-EC" sz="1400" b="1" dirty="0">
                          <a:solidFill>
                            <a:srgbClr val="FFFFFF"/>
                          </a:solidFill>
                          <a:latin typeface="Times New Roman"/>
                          <a:ea typeface="Calibri"/>
                          <a:cs typeface="Times New Roman"/>
                        </a:rPr>
                        <a:t>Prueba t para la igualdad de medias</a:t>
                      </a:r>
                      <a:endParaRPr lang="es-EC" sz="1400" dirty="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vMerge="1">
                  <a:txBody>
                    <a:bodyPr/>
                    <a:lstStyle/>
                    <a:p>
                      <a:endParaRPr lang="es-EC"/>
                    </a:p>
                  </a:txBody>
                  <a:tcPr/>
                </a:tc>
                <a:tc rowSpan="2">
                  <a:txBody>
                    <a:bodyPr/>
                    <a:lstStyle/>
                    <a:p>
                      <a:pPr algn="ctr">
                        <a:lnSpc>
                          <a:spcPct val="115000"/>
                        </a:lnSpc>
                        <a:spcAft>
                          <a:spcPts val="0"/>
                        </a:spcAft>
                      </a:pPr>
                      <a:r>
                        <a:rPr lang="es-EC" sz="1400" b="1">
                          <a:latin typeface="Times New Roman"/>
                          <a:ea typeface="Calibri"/>
                          <a:cs typeface="Times New Roman"/>
                        </a:rPr>
                        <a:t>F</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Sig.</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t</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lstStyle/>
                    <a:p>
                      <a:pPr algn="ctr">
                        <a:lnSpc>
                          <a:spcPct val="115000"/>
                        </a:lnSpc>
                        <a:spcAft>
                          <a:spcPts val="0"/>
                        </a:spcAft>
                      </a:pPr>
                      <a:r>
                        <a:rPr lang="es-EC" sz="1400" b="1">
                          <a:latin typeface="Times New Roman"/>
                          <a:ea typeface="Calibri"/>
                          <a:cs typeface="Times New Roman"/>
                        </a:rPr>
                        <a:t>gl</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lstStyle/>
                    <a:p>
                      <a:pPr algn="ctr">
                        <a:lnSpc>
                          <a:spcPct val="115000"/>
                        </a:lnSpc>
                        <a:spcAft>
                          <a:spcPts val="0"/>
                        </a:spcAft>
                      </a:pPr>
                      <a:r>
                        <a:rPr lang="es-EC" sz="1400" b="1" dirty="0">
                          <a:latin typeface="Times New Roman"/>
                          <a:ea typeface="Calibri"/>
                          <a:cs typeface="Times New Roman"/>
                        </a:rPr>
                        <a:t>Sig. (</a:t>
                      </a:r>
                      <a:r>
                        <a:rPr lang="es-EC" sz="1400" b="1" dirty="0" err="1">
                          <a:latin typeface="Times New Roman"/>
                          <a:ea typeface="Calibri"/>
                          <a:cs typeface="Times New Roman"/>
                        </a:rPr>
                        <a:t>bilat</a:t>
                      </a:r>
                      <a:r>
                        <a:rPr lang="es-EC" sz="1400" b="1" dirty="0">
                          <a:latin typeface="Times New Roman"/>
                          <a:ea typeface="Calibri"/>
                          <a:cs typeface="Times New Roman"/>
                        </a:rPr>
                        <a:t>.)</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lstStyle/>
                    <a:p>
                      <a:pPr algn="ctr">
                        <a:lnSpc>
                          <a:spcPct val="115000"/>
                        </a:lnSpc>
                        <a:spcAft>
                          <a:spcPts val="0"/>
                        </a:spcAft>
                      </a:pPr>
                      <a:r>
                        <a:rPr lang="es-EC" sz="1400" b="1" dirty="0" err="1">
                          <a:latin typeface="Times New Roman"/>
                          <a:ea typeface="Calibri"/>
                          <a:cs typeface="Times New Roman"/>
                        </a:rPr>
                        <a:t>Dif</a:t>
                      </a:r>
                      <a:r>
                        <a:rPr lang="es-EC" sz="1400" b="1" dirty="0">
                          <a:latin typeface="Times New Roman"/>
                          <a:ea typeface="Calibri"/>
                          <a:cs typeface="Times New Roman"/>
                        </a:rPr>
                        <a:t>.</a:t>
                      </a:r>
                      <a:endParaRPr lang="es-EC" sz="1400" dirty="0">
                        <a:latin typeface="Arial"/>
                        <a:ea typeface="Calibri"/>
                        <a:cs typeface="Times New Roman"/>
                      </a:endParaRPr>
                    </a:p>
                    <a:p>
                      <a:pPr algn="ctr">
                        <a:lnSpc>
                          <a:spcPct val="115000"/>
                        </a:lnSpc>
                        <a:spcAft>
                          <a:spcPts val="0"/>
                        </a:spcAft>
                      </a:pPr>
                      <a:r>
                        <a:rPr lang="es-EC" sz="1400" b="1" dirty="0">
                          <a:latin typeface="Times New Roman"/>
                          <a:ea typeface="Calibri"/>
                          <a:cs typeface="Times New Roman"/>
                        </a:rPr>
                        <a:t>de medias</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lstStyle/>
                    <a:p>
                      <a:pPr algn="ctr">
                        <a:lnSpc>
                          <a:spcPct val="115000"/>
                        </a:lnSpc>
                        <a:spcAft>
                          <a:spcPts val="0"/>
                        </a:spcAft>
                      </a:pPr>
                      <a:r>
                        <a:rPr lang="es-EC" sz="1400" b="1" dirty="0" err="1">
                          <a:latin typeface="Times New Roman"/>
                          <a:ea typeface="Calibri"/>
                          <a:cs typeface="Times New Roman"/>
                        </a:rPr>
                        <a:t>Dif</a:t>
                      </a:r>
                      <a:r>
                        <a:rPr lang="es-EC" sz="1400" b="1" dirty="0">
                          <a:latin typeface="Times New Roman"/>
                          <a:ea typeface="Calibri"/>
                          <a:cs typeface="Times New Roman"/>
                        </a:rPr>
                        <a:t>.</a:t>
                      </a:r>
                      <a:endParaRPr lang="es-EC" sz="1400" dirty="0">
                        <a:latin typeface="Arial"/>
                        <a:ea typeface="Calibri"/>
                        <a:cs typeface="Times New Roman"/>
                      </a:endParaRPr>
                    </a:p>
                    <a:p>
                      <a:pPr algn="ctr">
                        <a:lnSpc>
                          <a:spcPct val="115000"/>
                        </a:lnSpc>
                        <a:spcAft>
                          <a:spcPts val="0"/>
                        </a:spcAft>
                      </a:pPr>
                      <a:r>
                        <a:rPr lang="es-EC" sz="1400" b="1" dirty="0">
                          <a:latin typeface="Times New Roman"/>
                          <a:ea typeface="Calibri"/>
                          <a:cs typeface="Times New Roman"/>
                        </a:rPr>
                        <a:t>de error</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15000"/>
                        </a:lnSpc>
                        <a:spcAft>
                          <a:spcPts val="0"/>
                        </a:spcAft>
                      </a:pPr>
                      <a:r>
                        <a:rPr lang="es-EC" sz="1400" b="1">
                          <a:latin typeface="Times New Roman"/>
                          <a:ea typeface="Calibri"/>
                          <a:cs typeface="Times New Roman"/>
                        </a:rPr>
                        <a:t>95% de intervalo de confianza de la diferencia</a:t>
                      </a:r>
                      <a:endParaRPr lang="es-EC" sz="140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C"/>
                    </a:p>
                  </a:txBody>
                  <a:tcPr/>
                </a:tc>
              </a:tr>
              <a:tr h="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b="1">
                          <a:latin typeface="Times New Roman"/>
                          <a:ea typeface="Calibri"/>
                          <a:cs typeface="Times New Roman"/>
                        </a:rPr>
                        <a:t>Inf.</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b="1">
                          <a:latin typeface="Times New Roman"/>
                          <a:ea typeface="Calibri"/>
                          <a:cs typeface="Times New Roman"/>
                        </a:rPr>
                        <a:t>Sup.</a:t>
                      </a:r>
                      <a:endParaRPr lang="es-EC" sz="140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l">
                        <a:lnSpc>
                          <a:spcPct val="115000"/>
                        </a:lnSpc>
                        <a:spcAft>
                          <a:spcPts val="0"/>
                        </a:spcAft>
                      </a:pPr>
                      <a:r>
                        <a:rPr lang="es-EC" sz="1400" b="1" dirty="0">
                          <a:latin typeface="Times New Roman"/>
                          <a:ea typeface="Calibri"/>
                          <a:cs typeface="Times New Roman"/>
                        </a:rPr>
                        <a:t>CALIF</a:t>
                      </a:r>
                      <a:r>
                        <a:rPr lang="es-EC" sz="1400" b="1" dirty="0" smtClean="0">
                          <a:latin typeface="Times New Roman"/>
                          <a:ea typeface="Calibri"/>
                          <a:cs typeface="Times New Roman"/>
                        </a:rPr>
                        <a:t>.</a:t>
                      </a:r>
                      <a:endParaRPr lang="es-EC" sz="1400" dirty="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2,465</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0,127</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2,257</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31</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0,031</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0,9211</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a:latin typeface="Times New Roman"/>
                          <a:ea typeface="Calibri"/>
                          <a:cs typeface="Times New Roman"/>
                        </a:rPr>
                        <a:t>0,408</a:t>
                      </a:r>
                      <a:endParaRPr lang="es-EC" sz="140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0,089</a:t>
                      </a:r>
                      <a:endParaRPr lang="es-EC" sz="1400" dirty="0">
                        <a:latin typeface="Arial"/>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EC" sz="1400" dirty="0">
                          <a:latin typeface="Times New Roman"/>
                          <a:ea typeface="Calibri"/>
                          <a:cs typeface="Times New Roman"/>
                        </a:rPr>
                        <a:t>1,754</a:t>
                      </a:r>
                      <a:endParaRPr lang="es-EC" sz="1400" dirty="0">
                        <a:latin typeface="Arial"/>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325774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par>
                                <p:cTn id="11" presetID="21"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par>
                                <p:cTn id="14" presetID="21"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602"/>
            <a:ext cx="8229600" cy="634082"/>
          </a:xfrm>
        </p:spPr>
        <p:txBody>
          <a:bodyPr/>
          <a:lstStyle/>
          <a:p>
            <a:pPr algn="ctr">
              <a:defRPr/>
            </a:pPr>
            <a:r>
              <a:rPr lang="es-EC" dirty="0" smtClean="0">
                <a:solidFill>
                  <a:srgbClr val="336600"/>
                </a:solidFill>
              </a:rPr>
              <a:t>Conclusiones </a:t>
            </a:r>
            <a:endParaRPr lang="es-EC" dirty="0">
              <a:solidFill>
                <a:srgbClr val="336600"/>
              </a:solidFill>
            </a:endParaRPr>
          </a:p>
        </p:txBody>
      </p:sp>
      <p:sp>
        <p:nvSpPr>
          <p:cNvPr id="55299" name="2 Marcador de contenido"/>
          <p:cNvSpPr>
            <a:spLocks noGrp="1"/>
          </p:cNvSpPr>
          <p:nvPr>
            <p:ph sz="quarter" idx="1"/>
          </p:nvPr>
        </p:nvSpPr>
        <p:spPr bwMode="auto">
          <a:xfrm>
            <a:off x="107504" y="836712"/>
            <a:ext cx="8712967" cy="53292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endParaRPr lang="es-EC" sz="1600" dirty="0" smtClean="0"/>
          </a:p>
          <a:p>
            <a:r>
              <a:rPr lang="es-EC" sz="1600" dirty="0" smtClean="0"/>
              <a:t>El desarrollo de las planificaciones que aplican el modelo de Van Hiele y/o el uso del software </a:t>
            </a:r>
            <a:r>
              <a:rPr lang="es-EC" sz="1600" dirty="0" err="1" smtClean="0"/>
              <a:t>Geogebra</a:t>
            </a:r>
            <a:r>
              <a:rPr lang="es-EC" sz="1600" dirty="0" smtClean="0"/>
              <a:t> se convierte en una guía para cualquier profesor. El revisar y seguir la descripción de la planificación proporciona orientaciones que pueden ayudar a mejorar su práctica docente en el aula. </a:t>
            </a:r>
          </a:p>
          <a:p>
            <a:pPr lvl="0"/>
            <a:endParaRPr lang="es-EC" sz="1600" dirty="0"/>
          </a:p>
        </p:txBody>
      </p:sp>
      <p:graphicFrame>
        <p:nvGraphicFramePr>
          <p:cNvPr id="4" name="3 Tabla"/>
          <p:cNvGraphicFramePr>
            <a:graphicFrameLocks noGrp="1"/>
          </p:cNvGraphicFramePr>
          <p:nvPr/>
        </p:nvGraphicFramePr>
        <p:xfrm>
          <a:off x="285720" y="934644"/>
          <a:ext cx="8286808" cy="3748552"/>
        </p:xfrm>
        <a:graphic>
          <a:graphicData uri="http://schemas.openxmlformats.org/drawingml/2006/table">
            <a:tbl>
              <a:tblPr/>
              <a:tblGrid>
                <a:gridCol w="2287393"/>
                <a:gridCol w="1884156"/>
                <a:gridCol w="2106243"/>
                <a:gridCol w="2009016"/>
              </a:tblGrid>
              <a:tr h="233233">
                <a:tc>
                  <a:txBody>
                    <a:bodyPr/>
                    <a:lstStyle/>
                    <a:p>
                      <a:pPr marL="457200" algn="ctr">
                        <a:lnSpc>
                          <a:spcPct val="115000"/>
                        </a:lnSpc>
                        <a:spcAft>
                          <a:spcPts val="0"/>
                        </a:spcAft>
                      </a:pPr>
                      <a:endParaRPr lang="es-EC" sz="1400" dirty="0">
                        <a:latin typeface="Arial"/>
                        <a:ea typeface="Calibri"/>
                        <a:cs typeface="Times New Roman"/>
                      </a:endParaRPr>
                    </a:p>
                  </a:txBody>
                  <a:tcPr marL="49851" marR="49851"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457200" algn="ctr">
                        <a:lnSpc>
                          <a:spcPct val="115000"/>
                        </a:lnSpc>
                        <a:spcAft>
                          <a:spcPts val="0"/>
                        </a:spcAft>
                      </a:pPr>
                      <a:r>
                        <a:rPr lang="es-EC" sz="1400" dirty="0">
                          <a:solidFill>
                            <a:srgbClr val="FFFFFF"/>
                          </a:solidFill>
                          <a:latin typeface="Times New Roman"/>
                          <a:ea typeface="Calibri"/>
                          <a:cs typeface="Times New Roman"/>
                        </a:rPr>
                        <a:t>Octavo de Básica</a:t>
                      </a:r>
                      <a:endParaRPr lang="es-EC" sz="1400" dirty="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457200" algn="ctr">
                        <a:lnSpc>
                          <a:spcPct val="115000"/>
                        </a:lnSpc>
                        <a:spcAft>
                          <a:spcPts val="0"/>
                        </a:spcAft>
                      </a:pPr>
                      <a:r>
                        <a:rPr lang="es-EC" sz="1400" dirty="0">
                          <a:solidFill>
                            <a:srgbClr val="FFFFFF"/>
                          </a:solidFill>
                          <a:latin typeface="Times New Roman"/>
                          <a:ea typeface="Calibri"/>
                          <a:cs typeface="Times New Roman"/>
                        </a:rPr>
                        <a:t>Noveno de Básica</a:t>
                      </a:r>
                      <a:endParaRPr lang="es-EC" sz="1400" dirty="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457200" algn="ctr">
                        <a:lnSpc>
                          <a:spcPct val="115000"/>
                        </a:lnSpc>
                        <a:spcAft>
                          <a:spcPts val="0"/>
                        </a:spcAft>
                      </a:pPr>
                      <a:r>
                        <a:rPr lang="es-EC" sz="1400">
                          <a:solidFill>
                            <a:srgbClr val="FFFFFF"/>
                          </a:solidFill>
                          <a:latin typeface="Times New Roman"/>
                          <a:ea typeface="Calibri"/>
                          <a:cs typeface="Times New Roman"/>
                        </a:rPr>
                        <a:t>Décimo de Básica</a:t>
                      </a:r>
                      <a:endParaRPr lang="es-EC" sz="1400">
                        <a:latin typeface="Arial"/>
                        <a:ea typeface="Calibri"/>
                        <a:cs typeface="Times New Roman"/>
                      </a:endParaRPr>
                    </a:p>
                  </a:txBody>
                  <a:tcPr marL="49851" marR="49851"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r>
              <a:tr h="656488">
                <a:tc>
                  <a:txBody>
                    <a:bodyPr/>
                    <a:lstStyle/>
                    <a:p>
                      <a:pPr marL="457200" algn="just">
                        <a:lnSpc>
                          <a:spcPct val="115000"/>
                        </a:lnSpc>
                        <a:spcAft>
                          <a:spcPts val="0"/>
                        </a:spcAft>
                      </a:pPr>
                      <a:r>
                        <a:rPr lang="es-EC" sz="1400" dirty="0">
                          <a:latin typeface="Times New Roman"/>
                          <a:ea typeface="Calibri"/>
                          <a:cs typeface="Times New Roman"/>
                        </a:rPr>
                        <a:t>Intervención</a:t>
                      </a:r>
                      <a:endParaRPr lang="es-EC" sz="1400" dirty="0">
                        <a:latin typeface="Arial"/>
                        <a:ea typeface="Calibri"/>
                        <a:cs typeface="Times New Roman"/>
                      </a:endParaRPr>
                    </a:p>
                  </a:txBody>
                  <a:tcPr marL="49851" marR="49851"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dirty="0">
                          <a:latin typeface="Times New Roman"/>
                          <a:ea typeface="Calibri"/>
                          <a:cs typeface="Times New Roman"/>
                        </a:rPr>
                        <a:t>Modelo de Van Hiele</a:t>
                      </a:r>
                      <a:endParaRPr lang="es-EC" sz="1400" dirty="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dirty="0">
                          <a:latin typeface="Times New Roman"/>
                          <a:ea typeface="Calibri"/>
                          <a:cs typeface="Times New Roman"/>
                        </a:rPr>
                        <a:t>Software </a:t>
                      </a:r>
                      <a:r>
                        <a:rPr lang="es-EC" sz="1400" dirty="0" err="1">
                          <a:latin typeface="Times New Roman"/>
                          <a:ea typeface="Calibri"/>
                          <a:cs typeface="Times New Roman"/>
                        </a:rPr>
                        <a:t>Geogebra</a:t>
                      </a:r>
                      <a:endParaRPr lang="es-EC" sz="1400" dirty="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dirty="0">
                          <a:latin typeface="Times New Roman"/>
                          <a:ea typeface="Calibri"/>
                          <a:cs typeface="Times New Roman"/>
                        </a:rPr>
                        <a:t>Modelo de Van Hiele y software </a:t>
                      </a:r>
                      <a:r>
                        <a:rPr lang="es-EC" sz="1400" dirty="0" err="1">
                          <a:latin typeface="Times New Roman"/>
                          <a:ea typeface="Calibri"/>
                          <a:cs typeface="Times New Roman"/>
                        </a:rPr>
                        <a:t>Geogebra</a:t>
                      </a:r>
                      <a:endParaRPr lang="es-EC" sz="1400" dirty="0">
                        <a:latin typeface="Arial"/>
                        <a:ea typeface="Calibri"/>
                        <a:cs typeface="Times New Roman"/>
                      </a:endParaRPr>
                    </a:p>
                  </a:txBody>
                  <a:tcPr marL="49851" marR="49851"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049548">
                <a:tc>
                  <a:txBody>
                    <a:bodyPr/>
                    <a:lstStyle/>
                    <a:p>
                      <a:pPr marL="457200" algn="just">
                        <a:lnSpc>
                          <a:spcPct val="115000"/>
                        </a:lnSpc>
                        <a:spcAft>
                          <a:spcPts val="0"/>
                        </a:spcAft>
                      </a:pPr>
                      <a:r>
                        <a:rPr lang="es-EC" sz="1400">
                          <a:latin typeface="Times New Roman"/>
                          <a:ea typeface="Calibri"/>
                          <a:cs typeface="Times New Roman"/>
                        </a:rPr>
                        <a:t>Conclusiones obtenidas entre la primera y segunda prueba en ambos paralelos</a:t>
                      </a:r>
                      <a:endParaRPr lang="es-EC" sz="1400">
                        <a:latin typeface="Arial"/>
                        <a:ea typeface="Calibri"/>
                        <a:cs typeface="Times New Roman"/>
                      </a:endParaRPr>
                    </a:p>
                  </a:txBody>
                  <a:tcPr marL="49851" marR="49851"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a:latin typeface="Times New Roman"/>
                          <a:ea typeface="Calibri"/>
                          <a:cs typeface="Times New Roman"/>
                        </a:rPr>
                        <a:t>El rendimiento académico en Geometría se incrementa</a:t>
                      </a:r>
                      <a:endParaRPr lang="es-EC" sz="140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dirty="0">
                          <a:latin typeface="Times New Roman"/>
                          <a:ea typeface="Calibri"/>
                          <a:cs typeface="Times New Roman"/>
                        </a:rPr>
                        <a:t>El rendimiento académico en Geometría se incrementa</a:t>
                      </a:r>
                      <a:endParaRPr lang="es-EC" sz="1400" dirty="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dirty="0">
                          <a:latin typeface="Times New Roman"/>
                          <a:ea typeface="Calibri"/>
                          <a:cs typeface="Times New Roman"/>
                        </a:rPr>
                        <a:t>El rendimiento académico en Geometría se incrementa</a:t>
                      </a:r>
                      <a:endParaRPr lang="es-EC" sz="1400" dirty="0">
                        <a:latin typeface="Arial"/>
                        <a:ea typeface="Calibri"/>
                        <a:cs typeface="Times New Roman"/>
                      </a:endParaRPr>
                    </a:p>
                  </a:txBody>
                  <a:tcPr marL="49851" marR="49851"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632630">
                <a:tc>
                  <a:txBody>
                    <a:bodyPr/>
                    <a:lstStyle/>
                    <a:p>
                      <a:pPr marL="457200" algn="just">
                        <a:lnSpc>
                          <a:spcPct val="115000"/>
                        </a:lnSpc>
                        <a:spcAft>
                          <a:spcPts val="0"/>
                        </a:spcAft>
                      </a:pPr>
                      <a:r>
                        <a:rPr lang="es-EC" sz="1400" dirty="0">
                          <a:latin typeface="Times New Roman"/>
                          <a:ea typeface="Calibri"/>
                          <a:cs typeface="Times New Roman"/>
                        </a:rPr>
                        <a:t>Conclusiones obtenidas entre los dos paralelos</a:t>
                      </a:r>
                      <a:endParaRPr lang="es-EC" sz="1400" dirty="0">
                        <a:latin typeface="Arial"/>
                        <a:ea typeface="Calibri"/>
                        <a:cs typeface="Times New Roman"/>
                      </a:endParaRPr>
                    </a:p>
                  </a:txBody>
                  <a:tcPr marL="49851" marR="49851"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a:latin typeface="Times New Roman"/>
                          <a:ea typeface="Calibri"/>
                          <a:cs typeface="Times New Roman"/>
                        </a:rPr>
                        <a:t>El rendimiento académico en Geometría se incrementa significativamente con la intervención</a:t>
                      </a:r>
                      <a:endParaRPr lang="es-EC" sz="140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a:latin typeface="Times New Roman"/>
                          <a:ea typeface="Calibri"/>
                          <a:cs typeface="Times New Roman"/>
                        </a:rPr>
                        <a:t>El rendimiento académico en Geometría no se incrementa significativamente con la intervención</a:t>
                      </a:r>
                      <a:endParaRPr lang="es-EC" sz="1400">
                        <a:latin typeface="Arial"/>
                        <a:ea typeface="Calibri"/>
                        <a:cs typeface="Times New Roman"/>
                      </a:endParaRPr>
                    </a:p>
                  </a:txBody>
                  <a:tcPr marL="49851" marR="4985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457200" algn="just">
                        <a:lnSpc>
                          <a:spcPct val="115000"/>
                        </a:lnSpc>
                        <a:spcAft>
                          <a:spcPts val="0"/>
                        </a:spcAft>
                      </a:pPr>
                      <a:r>
                        <a:rPr lang="es-EC" sz="1400" dirty="0">
                          <a:latin typeface="Times New Roman"/>
                          <a:ea typeface="Calibri"/>
                          <a:cs typeface="Times New Roman"/>
                        </a:rPr>
                        <a:t>El rendimiento académico en Geometría se incrementa significativamente con la intervención</a:t>
                      </a:r>
                      <a:endParaRPr lang="es-EC" sz="1400" dirty="0">
                        <a:latin typeface="Arial"/>
                        <a:ea typeface="Calibri"/>
                        <a:cs typeface="Times New Roman"/>
                      </a:endParaRPr>
                    </a:p>
                  </a:txBody>
                  <a:tcPr marL="49851" marR="49851"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5299">
                                            <p:txEl>
                                              <p:pRg st="13" end="13"/>
                                            </p:txEl>
                                          </p:spTgt>
                                        </p:tgtEl>
                                        <p:attrNameLst>
                                          <p:attrName>style.visibility</p:attrName>
                                        </p:attrNameLst>
                                      </p:cBhvr>
                                      <p:to>
                                        <p:strVal val="visible"/>
                                      </p:to>
                                    </p:set>
                                    <p:animEffect transition="in" filter="circle(in)">
                                      <p:cBhvr>
                                        <p:cTn id="13" dur="2000"/>
                                        <p:tgtEl>
                                          <p:spTgt spid="552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2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634082"/>
          </a:xfrm>
        </p:spPr>
        <p:txBody>
          <a:bodyPr/>
          <a:lstStyle/>
          <a:p>
            <a:pPr algn="ctr">
              <a:defRPr/>
            </a:pPr>
            <a:r>
              <a:rPr lang="en-US" dirty="0" err="1" smtClean="0">
                <a:solidFill>
                  <a:srgbClr val="336600"/>
                </a:solidFill>
              </a:rPr>
              <a:t>Recomendaciones</a:t>
            </a:r>
            <a:r>
              <a:rPr lang="en-US" dirty="0" smtClean="0">
                <a:solidFill>
                  <a:srgbClr val="336600"/>
                </a:solidFill>
              </a:rPr>
              <a:t> </a:t>
            </a:r>
            <a:endParaRPr lang="es-EC" dirty="0">
              <a:solidFill>
                <a:srgbClr val="336600"/>
              </a:solidFill>
            </a:endParaRPr>
          </a:p>
        </p:txBody>
      </p:sp>
      <p:sp>
        <p:nvSpPr>
          <p:cNvPr id="3" name="2 Marcador de contenido"/>
          <p:cNvSpPr>
            <a:spLocks noGrp="1"/>
          </p:cNvSpPr>
          <p:nvPr>
            <p:ph sz="quarter" idx="1"/>
          </p:nvPr>
        </p:nvSpPr>
        <p:spPr>
          <a:xfrm>
            <a:off x="71438" y="1000108"/>
            <a:ext cx="8715404" cy="5000660"/>
          </a:xfrm>
        </p:spPr>
        <p:txBody>
          <a:bodyPr>
            <a:normAutofit fontScale="62500" lnSpcReduction="20000"/>
          </a:bodyPr>
          <a:lstStyle/>
          <a:p>
            <a:pPr lvl="0"/>
            <a:r>
              <a:rPr lang="es-EC" sz="2900" dirty="0" smtClean="0"/>
              <a:t>Tomar en cuenta que cuando se aplica un modelo de intervención en la enseñanza-aprendizaje de la Geometría, la Institución Educativa debe hacerse cargo de ello, asumiendo responsabilidades de tal manera que el docente que participe tenga el tiempo y el espacio suficiente para analizar el modelo propuesto.</a:t>
            </a:r>
          </a:p>
          <a:p>
            <a:pPr lvl="0"/>
            <a:endParaRPr lang="es-EC" sz="2900" dirty="0" smtClean="0"/>
          </a:p>
          <a:p>
            <a:r>
              <a:rPr lang="es-EC" sz="2900" dirty="0" smtClean="0"/>
              <a:t>El maestro debe conocer muy bien el programa de estudio y dominar los conocimientos de la asignatura, para de esta manera realizar una adecuada y efectiva transferencia en el aula.</a:t>
            </a:r>
          </a:p>
          <a:p>
            <a:endParaRPr lang="es-EC" sz="2900" dirty="0" smtClean="0"/>
          </a:p>
          <a:p>
            <a:pPr lvl="0"/>
            <a:r>
              <a:rPr lang="es-EC" sz="2900" dirty="0" smtClean="0"/>
              <a:t>Al momento de aplicar un modelo de intervención en la enseñanza con la utilización de un software es importante tener presente la disposición de los docentes hacia el uso de la tecnología, su conocimiento y capacidad. Revisar en qué condiciones están los recursos tecnológicos que posee la Institución Educativa. </a:t>
            </a:r>
          </a:p>
          <a:p>
            <a:pPr lvl="0"/>
            <a:endParaRPr lang="es-EC" sz="2900" dirty="0" smtClean="0"/>
          </a:p>
          <a:p>
            <a:pPr algn="just"/>
            <a:r>
              <a:rPr lang="es-EC" sz="2900" dirty="0" smtClean="0"/>
              <a:t>Elaborar cuentos o historias sobre problemas Geométricos de la vida cotidiana e incluirlos en las clases, como motivación hacia el estudio de esta rama de la Matemática.</a:t>
            </a:r>
          </a:p>
          <a:p>
            <a:pPr lvl="0" algn="just"/>
            <a:endParaRPr lang="es-EC" sz="2000"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5"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1422"/>
            <a:ext cx="8229600" cy="1143000"/>
          </a:xfrm>
        </p:spPr>
        <p:txBody>
          <a:bodyPr/>
          <a:lstStyle/>
          <a:p>
            <a:pPr algn="ctr">
              <a:defRPr/>
            </a:pPr>
            <a:r>
              <a:rPr lang="es-EC" dirty="0" smtClean="0">
                <a:solidFill>
                  <a:srgbClr val="336600"/>
                </a:solidFill>
              </a:rPr>
              <a:t>PLAN DE CLASE</a:t>
            </a:r>
            <a:endParaRPr lang="es-EC" dirty="0">
              <a:solidFill>
                <a:srgbClr val="336600"/>
              </a:solidFill>
            </a:endParaRPr>
          </a:p>
        </p:txBody>
      </p:sp>
      <p:sp>
        <p:nvSpPr>
          <p:cNvPr id="57347" name="2 Marcador de contenido"/>
          <p:cNvSpPr>
            <a:spLocks noGrp="1"/>
          </p:cNvSpPr>
          <p:nvPr>
            <p:ph idx="1"/>
          </p:nvPr>
        </p:nvSpPr>
        <p:spPr bwMode="auto">
          <a:xfrm>
            <a:off x="457200" y="760425"/>
            <a:ext cx="82296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s-EC" sz="1800" b="1" dirty="0" smtClean="0">
                <a:solidFill>
                  <a:schemeClr val="tx1"/>
                </a:solidFill>
              </a:rPr>
              <a:t>CLASE No 5</a:t>
            </a:r>
            <a:endParaRPr lang="es-EC" sz="1800" dirty="0" smtClean="0">
              <a:solidFill>
                <a:schemeClr val="tx1"/>
              </a:solidFill>
            </a:endParaRPr>
          </a:p>
          <a:p>
            <a:pPr>
              <a:buNone/>
            </a:pPr>
            <a:r>
              <a:rPr lang="es-EC" sz="1800" b="1" dirty="0" smtClean="0">
                <a:solidFill>
                  <a:schemeClr val="tx1"/>
                </a:solidFill>
              </a:rPr>
              <a:t>TEMA: </a:t>
            </a:r>
            <a:r>
              <a:rPr lang="es-EC" sz="1800" dirty="0" smtClean="0">
                <a:solidFill>
                  <a:schemeClr val="tx1"/>
                </a:solidFill>
              </a:rPr>
              <a:t>Teorema de Pitágoras en el espacio</a:t>
            </a:r>
          </a:p>
          <a:p>
            <a:pPr>
              <a:buNone/>
            </a:pPr>
            <a:r>
              <a:rPr lang="es-EC" sz="1800" b="1" dirty="0" smtClean="0">
                <a:solidFill>
                  <a:schemeClr val="tx1"/>
                </a:solidFill>
              </a:rPr>
              <a:t>OBJETIVO: </a:t>
            </a:r>
            <a:r>
              <a:rPr lang="es-EC" sz="1800" dirty="0" smtClean="0">
                <a:solidFill>
                  <a:schemeClr val="tx1"/>
                </a:solidFill>
              </a:rPr>
              <a:t>Emplear el Teorema de Pitágoras en el espacio</a:t>
            </a:r>
          </a:p>
          <a:p>
            <a:pPr>
              <a:buNone/>
            </a:pPr>
            <a:r>
              <a:rPr lang="es-EC" sz="1800" b="1" dirty="0" smtClean="0">
                <a:solidFill>
                  <a:schemeClr val="tx1"/>
                </a:solidFill>
              </a:rPr>
              <a:t>ACTIVIDADES</a:t>
            </a:r>
            <a:endParaRPr lang="es-EC" sz="1800" dirty="0" smtClean="0">
              <a:solidFill>
                <a:schemeClr val="tx1"/>
              </a:solidFill>
            </a:endParaRPr>
          </a:p>
          <a:p>
            <a:pPr>
              <a:buNone/>
            </a:pPr>
            <a:r>
              <a:rPr lang="es-EC" sz="1800" b="1" dirty="0" smtClean="0">
                <a:solidFill>
                  <a:schemeClr val="tx1"/>
                </a:solidFill>
              </a:rPr>
              <a:t>Inicio</a:t>
            </a:r>
            <a:endParaRPr lang="es-EC" sz="1800" dirty="0" smtClean="0">
              <a:solidFill>
                <a:schemeClr val="tx1"/>
              </a:solidFill>
            </a:endParaRPr>
          </a:p>
          <a:p>
            <a:pPr>
              <a:buNone/>
            </a:pPr>
            <a:r>
              <a:rPr lang="es-EC" sz="1800" b="1" dirty="0" smtClean="0">
                <a:solidFill>
                  <a:schemeClr val="tx1"/>
                </a:solidFill>
              </a:rPr>
              <a:t>(Fase: Información)</a:t>
            </a:r>
            <a:endParaRPr lang="es-EC" sz="1800" dirty="0" smtClean="0">
              <a:solidFill>
                <a:schemeClr val="tx1"/>
              </a:solidFill>
            </a:endParaRPr>
          </a:p>
          <a:p>
            <a:r>
              <a:rPr lang="es-EC" sz="1800" dirty="0" smtClean="0">
                <a:solidFill>
                  <a:schemeClr val="tx1"/>
                </a:solidFill>
              </a:rPr>
              <a:t>El profesor les solicita que enuncien el teorema de Pitágoras.</a:t>
            </a:r>
            <a:endParaRPr lang="es-EC" sz="1800" b="1" dirty="0" smtClean="0">
              <a:solidFill>
                <a:schemeClr val="tx1"/>
              </a:solidFill>
            </a:endParaRPr>
          </a:p>
          <a:p>
            <a:pPr>
              <a:buNone/>
            </a:pPr>
            <a:r>
              <a:rPr lang="es-EC" sz="1800" b="1" dirty="0" smtClean="0">
                <a:solidFill>
                  <a:schemeClr val="tx1"/>
                </a:solidFill>
              </a:rPr>
              <a:t>(Fase: Orientación dirigida)</a:t>
            </a:r>
            <a:endParaRPr lang="es-EC" sz="1800" dirty="0" smtClean="0">
              <a:solidFill>
                <a:schemeClr val="tx1"/>
              </a:solidFill>
            </a:endParaRPr>
          </a:p>
          <a:p>
            <a:r>
              <a:rPr lang="es-EC" sz="1800" dirty="0" smtClean="0">
                <a:solidFill>
                  <a:schemeClr val="tx1"/>
                </a:solidFill>
              </a:rPr>
              <a:t>A continuación les pide que determinen el valor del lado faltante en el siguiente triángulo rectángulo y determinen el valor de su área. Luego lo dibujen en </a:t>
            </a:r>
            <a:r>
              <a:rPr lang="es-EC" sz="1800" dirty="0" err="1" smtClean="0">
                <a:solidFill>
                  <a:schemeClr val="tx1"/>
                </a:solidFill>
              </a:rPr>
              <a:t>Geogebra</a:t>
            </a:r>
            <a:r>
              <a:rPr lang="es-EC" sz="1800" dirty="0" smtClean="0">
                <a:solidFill>
                  <a:schemeClr val="tx1"/>
                </a:solidFill>
              </a:rPr>
              <a:t> y comprueben el valor del área obtenida con la aplicación del software.</a:t>
            </a:r>
          </a:p>
          <a:p>
            <a:pPr marL="0" indent="0" algn="ctr">
              <a:buNone/>
            </a:pPr>
            <a:endParaRPr lang="es-EC" dirty="0" smtClean="0">
              <a:solidFill>
                <a:schemeClr val="tx1"/>
              </a:solidFill>
            </a:endParaRPr>
          </a:p>
        </p:txBody>
      </p:sp>
      <p:sp>
        <p:nvSpPr>
          <p:cNvPr id="3" name="AutoShape 2" descr="http://t0.gstatic.com/images?q=tbn:ANd9GcQPunWb69zHQEyyZ2ZgyLIFog6lhnnYApzLeIhQzyyt1OwkrfsRNw"/>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5 Imagen"/>
          <p:cNvPicPr/>
          <p:nvPr/>
        </p:nvPicPr>
        <p:blipFill>
          <a:blip r:embed="rId2"/>
          <a:srcRect/>
          <a:stretch>
            <a:fillRect/>
          </a:stretch>
        </p:blipFill>
        <p:spPr bwMode="auto">
          <a:xfrm>
            <a:off x="3500430" y="4357694"/>
            <a:ext cx="2714644" cy="1909766"/>
          </a:xfrm>
          <a:prstGeom prst="rect">
            <a:avLst/>
          </a:prstGeom>
          <a:noFill/>
          <a:ln w="9525">
            <a:noFill/>
            <a:miter lim="800000"/>
            <a:headEnd/>
            <a:tailEnd/>
          </a:ln>
        </p:spPr>
      </p:pic>
    </p:spTree>
    <p:extLst>
      <p:ext uri="{BB962C8B-B14F-4D97-AF65-F5344CB8AC3E}">
        <p14:creationId xmlns="" xmlns:p14="http://schemas.microsoft.com/office/powerpoint/2010/main" val="92013103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randombar(horizontal)">
                                      <p:cBhvr>
                                        <p:cTn id="12" dur="500"/>
                                        <p:tgtEl>
                                          <p:spTgt spid="57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randombar(horizontal)">
                                      <p:cBhvr>
                                        <p:cTn id="17" dur="500"/>
                                        <p:tgtEl>
                                          <p:spTgt spid="573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randombar(horizontal)">
                                      <p:cBhvr>
                                        <p:cTn id="22" dur="500"/>
                                        <p:tgtEl>
                                          <p:spTgt spid="573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7347">
                                            <p:txEl>
                                              <p:pRg st="3" end="3"/>
                                            </p:txEl>
                                          </p:spTgt>
                                        </p:tgtEl>
                                        <p:attrNameLst>
                                          <p:attrName>style.visibility</p:attrName>
                                        </p:attrNameLst>
                                      </p:cBhvr>
                                      <p:to>
                                        <p:strVal val="visible"/>
                                      </p:to>
                                    </p:set>
                                    <p:animEffect transition="in" filter="randombar(horizontal)">
                                      <p:cBhvr>
                                        <p:cTn id="27" dur="500"/>
                                        <p:tgtEl>
                                          <p:spTgt spid="573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7347">
                                            <p:txEl>
                                              <p:pRg st="4" end="4"/>
                                            </p:txEl>
                                          </p:spTgt>
                                        </p:tgtEl>
                                        <p:attrNameLst>
                                          <p:attrName>style.visibility</p:attrName>
                                        </p:attrNameLst>
                                      </p:cBhvr>
                                      <p:to>
                                        <p:strVal val="visible"/>
                                      </p:to>
                                    </p:set>
                                    <p:animEffect transition="in" filter="randombar(horizontal)">
                                      <p:cBhvr>
                                        <p:cTn id="32" dur="500"/>
                                        <p:tgtEl>
                                          <p:spTgt spid="573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Effect transition="in" filter="randombar(horizontal)">
                                      <p:cBhvr>
                                        <p:cTn id="37" dur="500"/>
                                        <p:tgtEl>
                                          <p:spTgt spid="573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7347">
                                            <p:txEl>
                                              <p:pRg st="6" end="6"/>
                                            </p:txEl>
                                          </p:spTgt>
                                        </p:tgtEl>
                                        <p:attrNameLst>
                                          <p:attrName>style.visibility</p:attrName>
                                        </p:attrNameLst>
                                      </p:cBhvr>
                                      <p:to>
                                        <p:strVal val="visible"/>
                                      </p:to>
                                    </p:set>
                                    <p:animEffect transition="in" filter="randombar(horizontal)">
                                      <p:cBhvr>
                                        <p:cTn id="42" dur="500"/>
                                        <p:tgtEl>
                                          <p:spTgt spid="573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7347">
                                            <p:txEl>
                                              <p:pRg st="7" end="7"/>
                                            </p:txEl>
                                          </p:spTgt>
                                        </p:tgtEl>
                                        <p:attrNameLst>
                                          <p:attrName>style.visibility</p:attrName>
                                        </p:attrNameLst>
                                      </p:cBhvr>
                                      <p:to>
                                        <p:strVal val="visible"/>
                                      </p:to>
                                    </p:set>
                                    <p:animEffect transition="in" filter="randombar(horizontal)">
                                      <p:cBhvr>
                                        <p:cTn id="47" dur="500"/>
                                        <p:tgtEl>
                                          <p:spTgt spid="573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7347">
                                            <p:txEl>
                                              <p:pRg st="8" end="8"/>
                                            </p:txEl>
                                          </p:spTgt>
                                        </p:tgtEl>
                                        <p:attrNameLst>
                                          <p:attrName>style.visibility</p:attrName>
                                        </p:attrNameLst>
                                      </p:cBhvr>
                                      <p:to>
                                        <p:strVal val="visible"/>
                                      </p:to>
                                    </p:set>
                                    <p:animEffect transition="in" filter="randombar(horizontal)">
                                      <p:cBhvr>
                                        <p:cTn id="52" dur="500"/>
                                        <p:tgtEl>
                                          <p:spTgt spid="57347">
                                            <p:txEl>
                                              <p:pRg st="8" end="8"/>
                                            </p:txEl>
                                          </p:spTgt>
                                        </p:tgtEl>
                                      </p:cBhvr>
                                    </p:animEffect>
                                  </p:childTnLst>
                                </p:cTn>
                              </p:par>
                              <p:par>
                                <p:cTn id="53" presetID="20"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edge">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3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2 Marcador de contenido"/>
          <p:cNvSpPr>
            <a:spLocks noGrp="1"/>
          </p:cNvSpPr>
          <p:nvPr>
            <p:ph idx="1"/>
          </p:nvPr>
        </p:nvSpPr>
        <p:spPr bwMode="auto">
          <a:xfrm>
            <a:off x="457200" y="642918"/>
            <a:ext cx="8229600" cy="53832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s-EC" sz="1800" b="1" dirty="0" smtClean="0">
                <a:solidFill>
                  <a:schemeClr val="tx1"/>
                </a:solidFill>
              </a:rPr>
              <a:t>Desarrollo</a:t>
            </a:r>
          </a:p>
          <a:p>
            <a:pPr>
              <a:buNone/>
            </a:pPr>
            <a:r>
              <a:rPr lang="es-EC" sz="1800" b="1" dirty="0" smtClean="0">
                <a:solidFill>
                  <a:schemeClr val="tx1"/>
                </a:solidFill>
              </a:rPr>
              <a:t>(Fase: Explicitación)</a:t>
            </a:r>
            <a:endParaRPr lang="es-EC" sz="1800" dirty="0" smtClean="0">
              <a:solidFill>
                <a:schemeClr val="tx1"/>
              </a:solidFill>
            </a:endParaRPr>
          </a:p>
          <a:p>
            <a:r>
              <a:rPr lang="es-EC" sz="1800" dirty="0" smtClean="0">
                <a:solidFill>
                  <a:schemeClr val="tx1"/>
                </a:solidFill>
              </a:rPr>
              <a:t>El maestro les explica que a partir del teorema de Pitágoras, podemos obtener distintas relaciones métricas entre diferentes elementos de un cuerpo geométrico.</a:t>
            </a:r>
          </a:p>
          <a:p>
            <a:r>
              <a:rPr lang="es-EC" sz="1800" dirty="0" smtClean="0">
                <a:solidFill>
                  <a:schemeClr val="tx1"/>
                </a:solidFill>
              </a:rPr>
              <a:t>Los alumnos resuelven en parejas la actividad No1 y luego socializan la solución obtenida con el resto de la clase.</a:t>
            </a:r>
          </a:p>
          <a:p>
            <a:endParaRPr lang="es-EC" dirty="0" smtClean="0">
              <a:solidFill>
                <a:schemeClr val="tx1"/>
              </a:solidFill>
            </a:endParaRPr>
          </a:p>
          <a:p>
            <a:pPr>
              <a:buNone/>
            </a:pPr>
            <a:r>
              <a:rPr lang="es-EC" sz="1800" dirty="0" smtClean="0">
                <a:solidFill>
                  <a:schemeClr val="tx1"/>
                </a:solidFill>
              </a:rPr>
              <a:t> </a:t>
            </a:r>
            <a:r>
              <a:rPr lang="es-EC" sz="1800" b="1" dirty="0" smtClean="0">
                <a:solidFill>
                  <a:schemeClr val="tx1"/>
                </a:solidFill>
              </a:rPr>
              <a:t> Actividad No1</a:t>
            </a:r>
            <a:endParaRPr lang="es-EC" sz="1800" dirty="0" smtClean="0">
              <a:solidFill>
                <a:schemeClr val="tx1"/>
              </a:solidFill>
            </a:endParaRPr>
          </a:p>
          <a:p>
            <a:pPr lvl="0">
              <a:buFont typeface="+mj-lt"/>
              <a:buAutoNum type="arabicPeriod"/>
            </a:pPr>
            <a:r>
              <a:rPr lang="es-EC" sz="1800" dirty="0" smtClean="0">
                <a:solidFill>
                  <a:schemeClr val="tx1"/>
                </a:solidFill>
              </a:rPr>
              <a:t>Calcula el valor de la generatriz del cono de la figura.</a:t>
            </a:r>
          </a:p>
          <a:p>
            <a:pPr>
              <a:buNone/>
            </a:pPr>
            <a:endParaRPr lang="es-EC" dirty="0" smtClean="0">
              <a:solidFill>
                <a:schemeClr val="tx1"/>
              </a:solidFill>
            </a:endParaRPr>
          </a:p>
          <a:p>
            <a:pPr marL="0" indent="0" algn="ctr">
              <a:buNone/>
            </a:pPr>
            <a:endParaRPr lang="es-EC" dirty="0" smtClean="0">
              <a:solidFill>
                <a:schemeClr val="tx1"/>
              </a:solidFill>
            </a:endParaRPr>
          </a:p>
        </p:txBody>
      </p:sp>
      <p:sp>
        <p:nvSpPr>
          <p:cNvPr id="3" name="AutoShape 2" descr="http://t0.gstatic.com/images?q=tbn:ANd9GcQPunWb69zHQEyyZ2ZgyLIFog6lhnnYApzLeIhQzyyt1OwkrfsRNw"/>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9 Imagen"/>
          <p:cNvPicPr/>
          <p:nvPr/>
        </p:nvPicPr>
        <p:blipFill>
          <a:blip r:embed="rId2"/>
          <a:srcRect/>
          <a:stretch>
            <a:fillRect/>
          </a:stretch>
        </p:blipFill>
        <p:spPr bwMode="auto">
          <a:xfrm>
            <a:off x="3643306" y="3929066"/>
            <a:ext cx="1643074" cy="1771653"/>
          </a:xfrm>
          <a:prstGeom prst="rect">
            <a:avLst/>
          </a:prstGeom>
          <a:noFill/>
          <a:ln w="9525">
            <a:noFill/>
            <a:miter lim="800000"/>
            <a:headEnd/>
            <a:tailEnd/>
          </a:ln>
        </p:spPr>
      </p:pic>
    </p:spTree>
    <p:extLst>
      <p:ext uri="{BB962C8B-B14F-4D97-AF65-F5344CB8AC3E}">
        <p14:creationId xmlns="" xmlns:p14="http://schemas.microsoft.com/office/powerpoint/2010/main" val="92013103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fade">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fade">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fade">
                                      <p:cBhvr>
                                        <p:cTn id="27" dur="500"/>
                                        <p:tgtEl>
                                          <p:spTgt spid="573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fade">
                                      <p:cBhvr>
                                        <p:cTn id="32" dur="500"/>
                                        <p:tgtEl>
                                          <p:spTgt spid="57347">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2 Marcador de contenido"/>
          <p:cNvSpPr>
            <a:spLocks noGrp="1"/>
          </p:cNvSpPr>
          <p:nvPr>
            <p:ph idx="1"/>
          </p:nvPr>
        </p:nvSpPr>
        <p:spPr bwMode="auto">
          <a:xfrm>
            <a:off x="457200" y="642918"/>
            <a:ext cx="8229600" cy="53832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mj-lt"/>
              <a:buAutoNum type="arabicPeriod"/>
            </a:pPr>
            <a:endParaRPr lang="es-EC" sz="1800" dirty="0" smtClean="0">
              <a:solidFill>
                <a:schemeClr val="tx1"/>
              </a:solidFill>
            </a:endParaRPr>
          </a:p>
          <a:p>
            <a:pPr lvl="0">
              <a:buFont typeface="+mj-lt"/>
              <a:buAutoNum type="arabicPeriod" startAt="2"/>
            </a:pPr>
            <a:r>
              <a:rPr lang="es-EC" sz="1800" dirty="0" smtClean="0">
                <a:solidFill>
                  <a:schemeClr val="tx1"/>
                </a:solidFill>
              </a:rPr>
              <a:t>Calcula el valor de la altura de la pirámide regular de la figura.</a:t>
            </a: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a:buNone/>
            </a:pPr>
            <a:r>
              <a:rPr lang="es-EC" sz="1800" b="1" dirty="0" smtClean="0">
                <a:solidFill>
                  <a:schemeClr val="tx1"/>
                </a:solidFill>
              </a:rPr>
              <a:t>(Fase: Orientación libre)</a:t>
            </a:r>
            <a:endParaRPr lang="es-EC" sz="1800" dirty="0" smtClean="0">
              <a:solidFill>
                <a:schemeClr val="tx1"/>
              </a:solidFill>
            </a:endParaRPr>
          </a:p>
          <a:p>
            <a:r>
              <a:rPr lang="es-EC" sz="1800" dirty="0" smtClean="0">
                <a:solidFill>
                  <a:schemeClr val="tx1"/>
                </a:solidFill>
              </a:rPr>
              <a:t>Solicita que los estudiantes resuelvan individualmente el siguiente problema:</a:t>
            </a:r>
          </a:p>
          <a:p>
            <a:r>
              <a:rPr lang="es-EC" sz="1800" dirty="0" smtClean="0">
                <a:solidFill>
                  <a:schemeClr val="tx1"/>
                </a:solidFill>
              </a:rPr>
              <a:t>Determinen la expresión que permite encontrar la diagonal de un cubo en función de su arista. A continuación, calculen el valor de la diagonal de un cubo de </a:t>
            </a:r>
            <a:r>
              <a:rPr lang="es-EC" sz="1800" dirty="0" smtClean="0">
                <a:solidFill>
                  <a:schemeClr val="tx1"/>
                </a:solidFill>
                <a:latin typeface="Technical" pitchFamily="34" charset="0"/>
              </a:rPr>
              <a:t>6 cm</a:t>
            </a:r>
            <a:r>
              <a:rPr lang="es-EC" sz="1800" dirty="0" smtClean="0">
                <a:solidFill>
                  <a:schemeClr val="tx1"/>
                </a:solidFill>
              </a:rPr>
              <a:t> de arista.</a:t>
            </a:r>
          </a:p>
          <a:p>
            <a:pPr lvl="0">
              <a:buNone/>
            </a:pPr>
            <a:endParaRPr lang="es-EC" sz="1800" dirty="0" smtClean="0">
              <a:solidFill>
                <a:schemeClr val="tx1"/>
              </a:solidFill>
            </a:endParaRPr>
          </a:p>
          <a:p>
            <a:pPr>
              <a:buNone/>
            </a:pPr>
            <a:endParaRPr lang="es-EC" dirty="0" smtClean="0">
              <a:solidFill>
                <a:schemeClr val="tx1"/>
              </a:solidFill>
            </a:endParaRPr>
          </a:p>
          <a:p>
            <a:pPr marL="0" indent="0" algn="ctr">
              <a:buNone/>
            </a:pPr>
            <a:endParaRPr lang="es-EC" dirty="0" smtClean="0">
              <a:solidFill>
                <a:schemeClr val="tx1"/>
              </a:solidFill>
            </a:endParaRPr>
          </a:p>
        </p:txBody>
      </p:sp>
      <p:sp>
        <p:nvSpPr>
          <p:cNvPr id="3" name="AutoShape 2" descr="http://t0.gstatic.com/images?q=tbn:ANd9GcQPunWb69zHQEyyZ2ZgyLIFog6lhnnYApzLeIhQzyyt1OwkrfsRNw"/>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4 Imagen"/>
          <p:cNvPicPr/>
          <p:nvPr/>
        </p:nvPicPr>
        <p:blipFill>
          <a:blip r:embed="rId2"/>
          <a:srcRect/>
          <a:stretch>
            <a:fillRect/>
          </a:stretch>
        </p:blipFill>
        <p:spPr bwMode="auto">
          <a:xfrm>
            <a:off x="3643306" y="1643050"/>
            <a:ext cx="2376499" cy="1924058"/>
          </a:xfrm>
          <a:prstGeom prst="rect">
            <a:avLst/>
          </a:prstGeom>
          <a:noFill/>
          <a:ln w="9525">
            <a:noFill/>
            <a:miter lim="800000"/>
            <a:headEnd/>
            <a:tailEnd/>
          </a:ln>
        </p:spPr>
      </p:pic>
    </p:spTree>
    <p:extLst>
      <p:ext uri="{BB962C8B-B14F-4D97-AF65-F5344CB8AC3E}">
        <p14:creationId xmlns="" xmlns:p14="http://schemas.microsoft.com/office/powerpoint/2010/main" val="9201310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circle(in)">
                                      <p:cBhvr>
                                        <p:cTn id="7" dur="1000"/>
                                        <p:tgtEl>
                                          <p:spTgt spid="57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7347">
                                            <p:txEl>
                                              <p:pRg st="9" end="9"/>
                                            </p:txEl>
                                          </p:spTgt>
                                        </p:tgtEl>
                                        <p:attrNameLst>
                                          <p:attrName>style.visibility</p:attrName>
                                        </p:attrNameLst>
                                      </p:cBhvr>
                                      <p:to>
                                        <p:strVal val="visible"/>
                                      </p:to>
                                    </p:set>
                                    <p:animEffect transition="in" filter="circle(in)">
                                      <p:cBhvr>
                                        <p:cTn id="12" dur="1000"/>
                                        <p:tgtEl>
                                          <p:spTgt spid="57347">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7347">
                                            <p:txEl>
                                              <p:pRg st="10" end="10"/>
                                            </p:txEl>
                                          </p:spTgt>
                                        </p:tgtEl>
                                        <p:attrNameLst>
                                          <p:attrName>style.visibility</p:attrName>
                                        </p:attrNameLst>
                                      </p:cBhvr>
                                      <p:to>
                                        <p:strVal val="visible"/>
                                      </p:to>
                                    </p:set>
                                    <p:animEffect transition="in" filter="circle(in)">
                                      <p:cBhvr>
                                        <p:cTn id="17" dur="1000"/>
                                        <p:tgtEl>
                                          <p:spTgt spid="57347">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7347">
                                            <p:txEl>
                                              <p:pRg st="11" end="11"/>
                                            </p:txEl>
                                          </p:spTgt>
                                        </p:tgtEl>
                                        <p:attrNameLst>
                                          <p:attrName>style.visibility</p:attrName>
                                        </p:attrNameLst>
                                      </p:cBhvr>
                                      <p:to>
                                        <p:strVal val="visible"/>
                                      </p:to>
                                    </p:set>
                                    <p:animEffect transition="in" filter="circle(in)">
                                      <p:cBhvr>
                                        <p:cTn id="22" dur="1000"/>
                                        <p:tgtEl>
                                          <p:spTgt spid="57347">
                                            <p:txEl>
                                              <p:pRg st="11" end="11"/>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2 Marcador de contenido"/>
          <p:cNvSpPr>
            <a:spLocks noGrp="1"/>
          </p:cNvSpPr>
          <p:nvPr>
            <p:ph idx="1"/>
          </p:nvPr>
        </p:nvSpPr>
        <p:spPr bwMode="auto">
          <a:xfrm>
            <a:off x="457200" y="-285776"/>
            <a:ext cx="8229600" cy="53832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mj-lt"/>
              <a:buAutoNum type="arabicPeriod"/>
            </a:pPr>
            <a:endParaRPr lang="es-EC" sz="1800" dirty="0" smtClean="0">
              <a:solidFill>
                <a:schemeClr val="tx1"/>
              </a:solidFill>
            </a:endParaRPr>
          </a:p>
          <a:p>
            <a:pPr>
              <a:buNone/>
            </a:pPr>
            <a:r>
              <a:rPr lang="es-EC" sz="1800" b="1" dirty="0" smtClean="0">
                <a:solidFill>
                  <a:schemeClr val="tx1"/>
                </a:solidFill>
              </a:rPr>
              <a:t>Cierre</a:t>
            </a:r>
            <a:endParaRPr lang="es-EC" sz="1800" dirty="0" smtClean="0">
              <a:solidFill>
                <a:schemeClr val="tx1"/>
              </a:solidFill>
            </a:endParaRPr>
          </a:p>
          <a:p>
            <a:r>
              <a:rPr lang="es-EC" sz="1800" dirty="0" smtClean="0">
                <a:solidFill>
                  <a:schemeClr val="tx1"/>
                </a:solidFill>
              </a:rPr>
              <a:t>Les envía la tarea</a:t>
            </a:r>
          </a:p>
          <a:p>
            <a:pPr>
              <a:buNone/>
            </a:pPr>
            <a:r>
              <a:rPr lang="es-EC" sz="1800" b="1" dirty="0" smtClean="0">
                <a:solidFill>
                  <a:schemeClr val="tx1"/>
                </a:solidFill>
              </a:rPr>
              <a:t>Tarea </a:t>
            </a:r>
            <a:endParaRPr lang="es-EC" sz="1800" dirty="0" smtClean="0">
              <a:solidFill>
                <a:schemeClr val="tx1"/>
              </a:solidFill>
            </a:endParaRPr>
          </a:p>
          <a:p>
            <a:pPr lvl="0">
              <a:buFont typeface="+mj-lt"/>
              <a:buAutoNum type="arabicPeriod"/>
            </a:pPr>
            <a:r>
              <a:rPr lang="es-EC" sz="1800" dirty="0" smtClean="0">
                <a:solidFill>
                  <a:schemeClr val="tx1"/>
                </a:solidFill>
              </a:rPr>
              <a:t>Calcula el valor de  en cada uno de los siguientes cuerpos geométricos.</a:t>
            </a: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Font typeface="+mj-lt"/>
              <a:buAutoNum type="arabicPeriod" startAt="2"/>
            </a:pPr>
            <a:endParaRPr lang="es-EC" sz="1800" dirty="0" smtClean="0">
              <a:solidFill>
                <a:schemeClr val="tx1"/>
              </a:solidFill>
            </a:endParaRPr>
          </a:p>
          <a:p>
            <a:pPr lvl="0">
              <a:buNone/>
            </a:pPr>
            <a:endParaRPr lang="es-EC" sz="1800" dirty="0" smtClean="0">
              <a:solidFill>
                <a:schemeClr val="tx1"/>
              </a:solidFill>
            </a:endParaRPr>
          </a:p>
          <a:p>
            <a:pPr>
              <a:buFont typeface="+mj-lt"/>
              <a:buAutoNum type="arabicPeriod" startAt="2"/>
            </a:pPr>
            <a:endParaRPr lang="es-EC" sz="1800" dirty="0" smtClean="0">
              <a:solidFill>
                <a:schemeClr val="tx1"/>
              </a:solidFill>
            </a:endParaRPr>
          </a:p>
          <a:p>
            <a:pPr>
              <a:buFont typeface="+mj-lt"/>
              <a:buAutoNum type="arabicPeriod" startAt="2"/>
            </a:pPr>
            <a:r>
              <a:rPr lang="es-EC" sz="1800" dirty="0" smtClean="0">
                <a:solidFill>
                  <a:schemeClr val="tx1"/>
                </a:solidFill>
              </a:rPr>
              <a:t>Calcula el valor de la diagonal del prisma de la figura. Dibújalo en </a:t>
            </a:r>
            <a:r>
              <a:rPr lang="es-EC" sz="1800" dirty="0" err="1" smtClean="0">
                <a:solidFill>
                  <a:schemeClr val="tx1"/>
                </a:solidFill>
              </a:rPr>
              <a:t>Geogebra</a:t>
            </a:r>
            <a:r>
              <a:rPr lang="es-EC" sz="1800" dirty="0" smtClean="0">
                <a:solidFill>
                  <a:schemeClr val="tx1"/>
                </a:solidFill>
              </a:rPr>
              <a:t> y verifica el resultado obtenido.</a:t>
            </a:r>
          </a:p>
          <a:p>
            <a:pPr lvl="0">
              <a:buNone/>
            </a:pPr>
            <a:endParaRPr lang="es-EC" sz="1800" dirty="0" smtClean="0">
              <a:solidFill>
                <a:schemeClr val="tx1"/>
              </a:solidFill>
            </a:endParaRPr>
          </a:p>
          <a:p>
            <a:pPr>
              <a:buNone/>
            </a:pPr>
            <a:endParaRPr lang="es-EC" dirty="0" smtClean="0">
              <a:solidFill>
                <a:schemeClr val="tx1"/>
              </a:solidFill>
            </a:endParaRPr>
          </a:p>
          <a:p>
            <a:pPr marL="0" indent="0" algn="ctr">
              <a:buNone/>
            </a:pPr>
            <a:endParaRPr lang="es-EC" dirty="0" smtClean="0">
              <a:solidFill>
                <a:schemeClr val="tx1"/>
              </a:solidFill>
            </a:endParaRPr>
          </a:p>
        </p:txBody>
      </p:sp>
      <p:sp>
        <p:nvSpPr>
          <p:cNvPr id="3" name="AutoShape 2" descr="http://t0.gstatic.com/images?q=tbn:ANd9GcQPunWb69zHQEyyZ2ZgyLIFog6lhnnYApzLeIhQzyyt1OwkrfsRNw"/>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94563" name="Picture 3"/>
          <p:cNvPicPr>
            <a:picLocks noChangeAspect="1" noChangeArrowheads="1"/>
          </p:cNvPicPr>
          <p:nvPr/>
        </p:nvPicPr>
        <p:blipFill>
          <a:blip r:embed="rId2"/>
          <a:srcRect/>
          <a:stretch>
            <a:fillRect/>
          </a:stretch>
        </p:blipFill>
        <p:spPr bwMode="auto">
          <a:xfrm>
            <a:off x="2285984" y="1571612"/>
            <a:ext cx="4533417" cy="1890714"/>
          </a:xfrm>
          <a:prstGeom prst="rect">
            <a:avLst/>
          </a:prstGeom>
          <a:noFill/>
          <a:ln w="9525">
            <a:noFill/>
            <a:miter lim="800000"/>
            <a:headEnd/>
            <a:tailEnd/>
          </a:ln>
          <a:effectLst/>
        </p:spPr>
      </p:pic>
      <p:pic>
        <p:nvPicPr>
          <p:cNvPr id="7" name="6 Imagen"/>
          <p:cNvPicPr/>
          <p:nvPr/>
        </p:nvPicPr>
        <p:blipFill>
          <a:blip r:embed="rId3"/>
          <a:srcRect/>
          <a:stretch>
            <a:fillRect/>
          </a:stretch>
        </p:blipFill>
        <p:spPr bwMode="auto">
          <a:xfrm>
            <a:off x="3143240" y="4333893"/>
            <a:ext cx="2786082" cy="1809751"/>
          </a:xfrm>
          <a:prstGeom prst="rect">
            <a:avLst/>
          </a:prstGeom>
          <a:noFill/>
          <a:ln w="9525">
            <a:noFill/>
            <a:miter lim="800000"/>
            <a:headEnd/>
            <a:tailEnd/>
          </a:ln>
        </p:spPr>
      </p:pic>
    </p:spTree>
    <p:extLst>
      <p:ext uri="{BB962C8B-B14F-4D97-AF65-F5344CB8AC3E}">
        <p14:creationId xmlns="" xmlns:p14="http://schemas.microsoft.com/office/powerpoint/2010/main" val="92013103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wedge">
                                      <p:cBhvr>
                                        <p:cTn id="7" dur="500"/>
                                        <p:tgtEl>
                                          <p:spTgt spid="57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wedge">
                                      <p:cBhvr>
                                        <p:cTn id="12" dur="500"/>
                                        <p:tgtEl>
                                          <p:spTgt spid="5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wedge">
                                      <p:cBhvr>
                                        <p:cTn id="17" dur="500"/>
                                        <p:tgtEl>
                                          <p:spTgt spid="573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wedge">
                                      <p:cBhvr>
                                        <p:cTn id="22" dur="500"/>
                                        <p:tgtEl>
                                          <p:spTgt spid="57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7347">
                                            <p:txEl>
                                              <p:pRg st="12" end="12"/>
                                            </p:txEl>
                                          </p:spTgt>
                                        </p:tgtEl>
                                        <p:attrNameLst>
                                          <p:attrName>style.visibility</p:attrName>
                                        </p:attrNameLst>
                                      </p:cBhvr>
                                      <p:to>
                                        <p:strVal val="visible"/>
                                      </p:to>
                                    </p:set>
                                    <p:animEffect transition="in" filter="wedge">
                                      <p:cBhvr>
                                        <p:cTn id="27" dur="500"/>
                                        <p:tgtEl>
                                          <p:spTgt spid="57347">
                                            <p:txEl>
                                              <p:pRg st="12" end="12"/>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194563"/>
                                        </p:tgtEl>
                                        <p:attrNameLst>
                                          <p:attrName>style.visibility</p:attrName>
                                        </p:attrNameLst>
                                      </p:cBhvr>
                                      <p:to>
                                        <p:strVal val="visible"/>
                                      </p:to>
                                    </p:set>
                                    <p:animEffect transition="in" filter="wedge">
                                      <p:cBhvr>
                                        <p:cTn id="30" dur="500"/>
                                        <p:tgtEl>
                                          <p:spTgt spid="194563"/>
                                        </p:tgtEl>
                                      </p:cBhvr>
                                    </p:animEffect>
                                  </p:childTnLst>
                                </p:cTn>
                              </p:par>
                              <p:par>
                                <p:cTn id="31" presetID="2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edg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Oval 31"/>
          <p:cNvSpPr>
            <a:spLocks noGrp="1" noChangeArrowheads="1"/>
          </p:cNvSpPr>
          <p:nvPr>
            <p:ph idx="1"/>
          </p:nvPr>
        </p:nvSpPr>
        <p:spPr bwMode="gray">
          <a:xfrm>
            <a:off x="500034" y="1071546"/>
            <a:ext cx="8229600" cy="2726591"/>
          </a:xfrm>
          <a:prstGeom prst="ellipse">
            <a:avLst/>
          </a:prstGeom>
          <a:solidFill>
            <a:schemeClr val="bg2"/>
          </a:solidFill>
          <a:effectLst>
            <a:innerShdw blurRad="63500" dist="76200" dir="8100000">
              <a:prstClr val="black">
                <a:alpha val="50000"/>
              </a:prstClr>
            </a:innerShdw>
          </a:effectLst>
          <a:extLst/>
        </p:spPr>
        <p:txBody>
          <a:bodyPr vert="horz" wrap="square" lIns="91440" tIns="45720" rIns="91440" bIns="45720" numCol="1" anchor="ctr" anchorCtr="0" compatLnSpc="1">
            <a:prstTxWarp prst="textNoShape">
              <a:avLst/>
            </a:prstTxWarp>
            <a:spAutoFit/>
          </a:bodyPr>
          <a:lstStyle/>
          <a:p>
            <a:r>
              <a:rPr lang="es-EC" sz="2000" dirty="0" smtClean="0"/>
              <a:t>¿Cuál es el rendimiento académico que evidencian los estudiantes de Educación General Básica Superior sobre los contenidos del bloque temático de Geometría al aplicar el modelo de Van Hiele y/o el uso del software </a:t>
            </a:r>
            <a:r>
              <a:rPr lang="es-EC" sz="2000" dirty="0" err="1" smtClean="0"/>
              <a:t>Geogebra</a:t>
            </a:r>
            <a:r>
              <a:rPr lang="es-EC" sz="2000" dirty="0" smtClean="0"/>
              <a:t>?</a:t>
            </a:r>
            <a:endParaRPr lang="es-EC" sz="2000" dirty="0"/>
          </a:p>
        </p:txBody>
      </p:sp>
      <p:sp>
        <p:nvSpPr>
          <p:cNvPr id="2" name="1 Título"/>
          <p:cNvSpPr>
            <a:spLocks noGrp="1"/>
          </p:cNvSpPr>
          <p:nvPr>
            <p:ph type="title"/>
          </p:nvPr>
        </p:nvSpPr>
        <p:spPr>
          <a:xfrm>
            <a:off x="357158" y="-500090"/>
            <a:ext cx="8229600" cy="1143000"/>
          </a:xfrm>
        </p:spPr>
        <p:txBody>
          <a:bodyPr/>
          <a:lstStyle/>
          <a:p>
            <a:pPr algn="ctr">
              <a:defRPr/>
            </a:pPr>
            <a:r>
              <a:rPr lang="es-EC" dirty="0" smtClean="0">
                <a:solidFill>
                  <a:srgbClr val="002060"/>
                </a:solidFill>
              </a:rPr>
              <a:t>FORMULACIÓN DEL PROBLEMA</a:t>
            </a:r>
            <a:endParaRPr lang="es-EC" dirty="0">
              <a:solidFill>
                <a:srgbClr val="002060"/>
              </a:solidFill>
            </a:endParaRPr>
          </a:p>
        </p:txBody>
      </p:sp>
      <p:pic>
        <p:nvPicPr>
          <p:cNvPr id="4" name="3 Imagen" descr="http://2.bp.blogspot.com/-wfZnk0XW584/VAXjzeHfPMI/AAAAAAAAAFY/bmdesknSxeM/s1600/descarga%2B(1).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929058" y="4214818"/>
            <a:ext cx="1649730" cy="168973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291">
                                            <p:bg/>
                                          </p:spTgt>
                                        </p:tgtEl>
                                        <p:attrNameLst>
                                          <p:attrName>style.visibility</p:attrName>
                                        </p:attrNameLst>
                                      </p:cBhvr>
                                      <p:to>
                                        <p:strVal val="visible"/>
                                      </p:to>
                                    </p:set>
                                    <p:animEffect transition="in" filter="circle(in)">
                                      <p:cBhvr>
                                        <p:cTn id="17" dur="2000"/>
                                        <p:tgtEl>
                                          <p:spTgt spid="12291">
                                            <p:bg/>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291">
                                            <p:txEl>
                                              <p:pRg st="0" end="0"/>
                                            </p:txEl>
                                          </p:spTgt>
                                        </p:tgtEl>
                                        <p:attrNameLst>
                                          <p:attrName>style.visibility</p:attrName>
                                        </p:attrNameLst>
                                      </p:cBhvr>
                                      <p:to>
                                        <p:strVal val="visible"/>
                                      </p:to>
                                    </p:set>
                                    <p:animEffect transition="in" filter="circle(in)">
                                      <p:cBhvr>
                                        <p:cTn id="20"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2 Marcador de contenido"/>
          <p:cNvSpPr>
            <a:spLocks noGrp="1"/>
          </p:cNvSpPr>
          <p:nvPr>
            <p:ph idx="1"/>
          </p:nvPr>
        </p:nvSpPr>
        <p:spPr bwMode="auto">
          <a:xfrm>
            <a:off x="457200" y="-285776"/>
            <a:ext cx="8229600" cy="53832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mj-lt"/>
              <a:buAutoNum type="arabicPeriod"/>
            </a:pPr>
            <a:endParaRPr lang="es-EC" sz="1800" dirty="0" smtClean="0">
              <a:solidFill>
                <a:schemeClr val="tx1"/>
              </a:solidFill>
            </a:endParaRPr>
          </a:p>
          <a:p>
            <a:pPr>
              <a:buNone/>
            </a:pPr>
            <a:endParaRPr lang="es-EC" sz="1800" b="1" dirty="0" smtClean="0">
              <a:solidFill>
                <a:schemeClr val="tx1"/>
              </a:solidFill>
            </a:endParaRPr>
          </a:p>
          <a:p>
            <a:pPr>
              <a:buNone/>
            </a:pPr>
            <a:endParaRPr lang="es-EC" sz="1800" dirty="0" smtClean="0">
              <a:solidFill>
                <a:schemeClr val="tx1"/>
              </a:solidFill>
            </a:endParaRPr>
          </a:p>
          <a:p>
            <a:pPr>
              <a:buNone/>
            </a:pPr>
            <a:r>
              <a:rPr lang="es-EC" sz="1800" b="1" dirty="0" smtClean="0">
                <a:solidFill>
                  <a:schemeClr val="tx1"/>
                </a:solidFill>
              </a:rPr>
              <a:t>(Fase: Integración)</a:t>
            </a:r>
          </a:p>
          <a:p>
            <a:pPr>
              <a:buNone/>
            </a:pPr>
            <a:endParaRPr lang="es-EC" sz="1800" b="1" dirty="0" smtClean="0">
              <a:solidFill>
                <a:schemeClr val="tx1"/>
              </a:solidFill>
            </a:endParaRPr>
          </a:p>
          <a:p>
            <a:pPr>
              <a:buFont typeface="+mj-lt"/>
              <a:buAutoNum type="arabicPeriod" startAt="3"/>
            </a:pPr>
            <a:r>
              <a:rPr lang="es-EC" sz="1800" dirty="0" smtClean="0">
                <a:solidFill>
                  <a:schemeClr val="tx1"/>
                </a:solidFill>
              </a:rPr>
              <a:t>El profesor les propone que creen un cuento en el cual apliquen el teorema de Pitágoras en el espacio. </a:t>
            </a:r>
          </a:p>
          <a:p>
            <a:pPr>
              <a:buNone/>
            </a:pPr>
            <a:endParaRPr lang="es-EC" sz="1800" dirty="0" smtClean="0">
              <a:solidFill>
                <a:schemeClr val="tx1"/>
              </a:solidFill>
            </a:endParaRPr>
          </a:p>
          <a:p>
            <a:pPr lvl="0">
              <a:buNone/>
            </a:pPr>
            <a:endParaRPr lang="es-EC" sz="1800" dirty="0" smtClean="0">
              <a:solidFill>
                <a:schemeClr val="tx1"/>
              </a:solidFill>
            </a:endParaRPr>
          </a:p>
          <a:p>
            <a:pPr>
              <a:buNone/>
            </a:pPr>
            <a:endParaRPr lang="es-EC" dirty="0" smtClean="0">
              <a:solidFill>
                <a:schemeClr val="tx1"/>
              </a:solidFill>
            </a:endParaRPr>
          </a:p>
          <a:p>
            <a:pPr marL="0" indent="0" algn="ctr">
              <a:buNone/>
            </a:pPr>
            <a:endParaRPr lang="es-EC" dirty="0" smtClean="0">
              <a:solidFill>
                <a:schemeClr val="tx1"/>
              </a:solidFill>
            </a:endParaRPr>
          </a:p>
        </p:txBody>
      </p:sp>
      <p:sp>
        <p:nvSpPr>
          <p:cNvPr id="3" name="AutoShape 2" descr="http://t0.gstatic.com/images?q=tbn:ANd9GcQPunWb69zHQEyyZ2ZgyLIFog6lhnnYApzLeIhQzyyt1OwkrfsRNw"/>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 xmlns:p14="http://schemas.microsoft.com/office/powerpoint/2010/main" val="920131035"/>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7">
                                            <p:txEl>
                                              <p:pRg st="3" end="3"/>
                                            </p:txEl>
                                          </p:spTgt>
                                        </p:tgtEl>
                                        <p:attrNameLst>
                                          <p:attrName>style.visibility</p:attrName>
                                        </p:attrNameLst>
                                      </p:cBhvr>
                                      <p:to>
                                        <p:strVal val="visible"/>
                                      </p:to>
                                    </p:set>
                                    <p:animEffect transition="in" filter="diamond(in)">
                                      <p:cBhvr>
                                        <p:cTn id="7" dur="500"/>
                                        <p:tgtEl>
                                          <p:spTgt spid="5734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7347">
                                            <p:txEl>
                                              <p:pRg st="5" end="5"/>
                                            </p:txEl>
                                          </p:spTgt>
                                        </p:tgtEl>
                                        <p:attrNameLst>
                                          <p:attrName>style.visibility</p:attrName>
                                        </p:attrNameLst>
                                      </p:cBhvr>
                                      <p:to>
                                        <p:strVal val="visible"/>
                                      </p:to>
                                    </p:set>
                                    <p:animEffect transition="in" filter="diamond(in)">
                                      <p:cBhvr>
                                        <p:cTn id="12"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00090"/>
            <a:ext cx="8229600" cy="1143000"/>
          </a:xfrm>
        </p:spPr>
        <p:txBody>
          <a:bodyPr/>
          <a:lstStyle/>
          <a:p>
            <a:pPr algn="ctr">
              <a:defRPr/>
            </a:pPr>
            <a:r>
              <a:rPr lang="es-EC" dirty="0" smtClean="0">
                <a:solidFill>
                  <a:srgbClr val="336600"/>
                </a:solidFill>
              </a:rPr>
              <a:t>CUENTO</a:t>
            </a:r>
            <a:endParaRPr lang="es-EC" dirty="0">
              <a:solidFill>
                <a:srgbClr val="336600"/>
              </a:solidFill>
            </a:endParaRPr>
          </a:p>
        </p:txBody>
      </p:sp>
      <p:sp>
        <p:nvSpPr>
          <p:cNvPr id="57347" name="2 Marcador de contenido"/>
          <p:cNvSpPr>
            <a:spLocks noGrp="1"/>
          </p:cNvSpPr>
          <p:nvPr>
            <p:ph idx="1"/>
          </p:nvPr>
        </p:nvSpPr>
        <p:spPr bwMode="auto">
          <a:xfrm>
            <a:off x="428596" y="857232"/>
            <a:ext cx="82296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es-EC" dirty="0" smtClean="0">
                <a:solidFill>
                  <a:schemeClr val="tx1"/>
                </a:solidFill>
              </a:rPr>
              <a:t>EL RESCATE DE LA PRINCESA</a:t>
            </a:r>
          </a:p>
        </p:txBody>
      </p:sp>
      <p:sp>
        <p:nvSpPr>
          <p:cNvPr id="3" name="AutoShape 2" descr="http://t0.gstatic.com/images?q=tbn:ANd9GcQPunWb69zHQEyyZ2ZgyLIFog6lhnnYApzLeIhQzyyt1OwkrfsRNw"/>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6 Imagen"/>
          <p:cNvPicPr/>
          <p:nvPr/>
        </p:nvPicPr>
        <p:blipFill>
          <a:blip r:embed="rId2"/>
          <a:srcRect/>
          <a:stretch>
            <a:fillRect/>
          </a:stretch>
        </p:blipFill>
        <p:spPr bwMode="auto">
          <a:xfrm>
            <a:off x="2200273" y="1785926"/>
            <a:ext cx="4800619" cy="3552839"/>
          </a:xfrm>
          <a:prstGeom prst="rect">
            <a:avLst/>
          </a:prstGeom>
          <a:noFill/>
          <a:ln w="9525">
            <a:noFill/>
            <a:miter lim="800000"/>
            <a:headEnd/>
            <a:tailEnd/>
          </a:ln>
        </p:spPr>
      </p:pic>
    </p:spTree>
    <p:extLst>
      <p:ext uri="{BB962C8B-B14F-4D97-AF65-F5344CB8AC3E}">
        <p14:creationId xmlns="" xmlns:p14="http://schemas.microsoft.com/office/powerpoint/2010/main" val="92013103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fade">
                                      <p:cBhvr>
                                        <p:cTn id="12" dur="2000"/>
                                        <p:tgtEl>
                                          <p:spTgt spid="5734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3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214314"/>
            <a:ext cx="8358246" cy="6429396"/>
          </a:xfrm>
        </p:spPr>
        <p:txBody>
          <a:bodyPr>
            <a:normAutofit fontScale="70000" lnSpcReduction="20000"/>
          </a:bodyPr>
          <a:lstStyle/>
          <a:p>
            <a:pPr>
              <a:buNone/>
            </a:pPr>
            <a:r>
              <a:rPr lang="es-EC" dirty="0" smtClean="0"/>
              <a:t>	</a:t>
            </a:r>
            <a:r>
              <a:rPr lang="es-EC" sz="2900" dirty="0" smtClean="0"/>
              <a:t>      Mucho tiempo atrás había una reina muy querida por sus súbditos por ser una persona buena y con un noble corazón. Tenía una pequeña hija, Alicia, con una belleza inigualable.	</a:t>
            </a:r>
          </a:p>
          <a:p>
            <a:pPr>
              <a:buNone/>
            </a:pPr>
            <a:r>
              <a:rPr lang="es-EC" sz="2900" dirty="0" smtClean="0"/>
              <a:t>	      Un día la joven princesa fue secuestrada por un horrible ogro quien se la llevó a una torre. En el reino se sintió una gran tristeza.</a:t>
            </a:r>
          </a:p>
          <a:p>
            <a:pPr>
              <a:buNone/>
            </a:pPr>
            <a:r>
              <a:rPr lang="es-EC" sz="2900" dirty="0" smtClean="0"/>
              <a:t>           Durante algunos años no se supo nada de la princesa, hasta que, por fin, apareció un príncipe de un reino muy lejano. En sus tiempos libres le gustaba resolver problemas matemáticos.</a:t>
            </a:r>
          </a:p>
          <a:p>
            <a:pPr>
              <a:buNone/>
            </a:pPr>
            <a:r>
              <a:rPr lang="es-EC" sz="2900" dirty="0" smtClean="0"/>
              <a:t>	      Al enterarse de la trágica historia, el príncipe partió hacia la torre donde estaba la princesa.</a:t>
            </a:r>
          </a:p>
          <a:p>
            <a:pPr>
              <a:buNone/>
            </a:pPr>
            <a:r>
              <a:rPr lang="es-EC" sz="2900" dirty="0" smtClean="0"/>
              <a:t>	     Cuando llegó a aquel lugar, vio a la princesa en la ventana. Después de saludarla, el príncipe le dijo:</a:t>
            </a:r>
          </a:p>
          <a:p>
            <a:pPr>
              <a:buNone/>
            </a:pPr>
            <a:r>
              <a:rPr lang="es-EC" sz="2900" dirty="0" smtClean="0"/>
              <a:t>	     —¿Cómo puedo subir hasta ti? ¡Veo que no existe ninguna entrada a esta torre!</a:t>
            </a:r>
          </a:p>
          <a:p>
            <a:pPr>
              <a:buNone/>
            </a:pPr>
            <a:r>
              <a:rPr lang="es-EC" sz="2900" dirty="0" smtClean="0"/>
              <a:t>	La princesa respondió:</a:t>
            </a:r>
          </a:p>
          <a:p>
            <a:pPr>
              <a:buNone/>
            </a:pPr>
            <a:r>
              <a:rPr lang="es-EC" sz="2900" dirty="0" smtClean="0"/>
              <a:t>	      —¡Tengo una idea! En mi cuarto dispongo de 4 sábanas, cada una de 3 codos de largo. Podría juntarlas todas y lanzártelas por la ventana para que subas por ellas. Pero no sé si alcanzará su longitud.</a:t>
            </a:r>
          </a:p>
          <a:p>
            <a:pPr>
              <a:buNone/>
            </a:pPr>
            <a:r>
              <a:rPr lang="es-EC" sz="2900" dirty="0" smtClean="0"/>
              <a:t>	      —¡No te preocupes! —dijo el príncipe.— ¡En seguida sabremos qué altura tiene la torre!</a:t>
            </a:r>
          </a:p>
          <a:p>
            <a:pPr>
              <a:buNone/>
            </a:pPr>
            <a:endParaRPr lang="es-EC"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214314"/>
            <a:ext cx="8358246" cy="6429396"/>
          </a:xfrm>
        </p:spPr>
        <p:txBody>
          <a:bodyPr>
            <a:normAutofit/>
          </a:bodyPr>
          <a:lstStyle/>
          <a:p>
            <a:pPr>
              <a:buNone/>
            </a:pPr>
            <a:r>
              <a:rPr lang="es-EC" dirty="0" smtClean="0"/>
              <a:t>	      </a:t>
            </a:r>
            <a:r>
              <a:rPr lang="es-EC" sz="2000" dirty="0" smtClean="0"/>
              <a:t>Encontró un palo de 15 codos, lo colocó sobre el piso y lo inclinó hacia la torre. Éste quedó exactamente a la altura de la ventana y a </a:t>
            </a:r>
            <a:r>
              <a:rPr lang="es-EC" sz="2000" dirty="0" smtClean="0">
                <a:latin typeface="Technical" pitchFamily="34" charset="0"/>
              </a:rPr>
              <a:t>9</a:t>
            </a:r>
            <a:r>
              <a:rPr lang="es-EC" sz="2000" dirty="0" smtClean="0"/>
              <a:t> codos del pie de la torre. El príncipe dijo entonces: </a:t>
            </a:r>
          </a:p>
          <a:p>
            <a:pPr>
              <a:buNone/>
            </a:pPr>
            <a:r>
              <a:rPr lang="es-EC" sz="2000" dirty="0" smtClean="0"/>
              <a:t>	      —¡Apresúrate amarrando las sábanas, que juntas tienen longitud suficiente para que yo pueda subir!</a:t>
            </a:r>
          </a:p>
          <a:p>
            <a:pPr>
              <a:buNone/>
            </a:pPr>
            <a:r>
              <a:rPr lang="es-EC" sz="2000" dirty="0" smtClean="0"/>
              <a:t>	¿Cómo lo supo? ¿Podrías descubrirlo?</a:t>
            </a:r>
          </a:p>
          <a:p>
            <a:pPr>
              <a:buNone/>
            </a:pPr>
            <a:r>
              <a:rPr lang="es-EC" sz="2000" dirty="0" smtClean="0"/>
              <a:t>	Éste es el triángulo que se forma entre el palo, el piso y la torre.</a:t>
            </a:r>
          </a:p>
          <a:p>
            <a:pPr>
              <a:buNone/>
            </a:pPr>
            <a:endParaRPr lang="es-EC" dirty="0"/>
          </a:p>
        </p:txBody>
      </p:sp>
      <p:pic>
        <p:nvPicPr>
          <p:cNvPr id="4" name="3 Imagen"/>
          <p:cNvPicPr/>
          <p:nvPr/>
        </p:nvPicPr>
        <p:blipFill>
          <a:blip r:embed="rId2"/>
          <a:srcRect/>
          <a:stretch>
            <a:fillRect/>
          </a:stretch>
        </p:blipFill>
        <p:spPr bwMode="auto">
          <a:xfrm>
            <a:off x="3214678" y="3071810"/>
            <a:ext cx="2643206" cy="2924179"/>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71414"/>
            <a:ext cx="8501122" cy="6429396"/>
          </a:xfrm>
        </p:spPr>
        <p:txBody>
          <a:bodyPr>
            <a:normAutofit/>
          </a:bodyPr>
          <a:lstStyle/>
          <a:p>
            <a:pPr>
              <a:buNone/>
            </a:pPr>
            <a:r>
              <a:rPr lang="es-EC" dirty="0" smtClean="0"/>
              <a:t>	</a:t>
            </a:r>
            <a:r>
              <a:rPr lang="es-EC" sz="2000" dirty="0" smtClean="0"/>
              <a:t>      </a:t>
            </a:r>
            <a:r>
              <a:rPr lang="es-EC" sz="1800" dirty="0" smtClean="0"/>
              <a:t>La hipotenusa mide 15 codos, mientras que uno de los catetos mide 9 codos. Necesitas saber la medida del otro cateto, al cual, por el momento, puedes llamar a. Para el efecto, dispón los tres cuadrados de este modo:</a:t>
            </a:r>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¿Qué puedes ver? Que los cuadrados de los catetos, complementados con dos rectángulos de lados </a:t>
            </a:r>
            <a:r>
              <a:rPr lang="es-EC" sz="1800" dirty="0" smtClean="0">
                <a:latin typeface="Technical" pitchFamily="34" charset="0"/>
              </a:rPr>
              <a:t>a</a:t>
            </a:r>
            <a:r>
              <a:rPr lang="es-EC" sz="1800" dirty="0" smtClean="0"/>
              <a:t> y </a:t>
            </a:r>
            <a:r>
              <a:rPr lang="es-EC" sz="1800" dirty="0" smtClean="0">
                <a:latin typeface="Technical" pitchFamily="34" charset="0"/>
              </a:rPr>
              <a:t>9</a:t>
            </a:r>
            <a:r>
              <a:rPr lang="es-EC" sz="1800" dirty="0" smtClean="0"/>
              <a:t>, hacen un cuadrado de lado </a:t>
            </a:r>
            <a:r>
              <a:rPr lang="es-EC" sz="1800" dirty="0" smtClean="0">
                <a:latin typeface="Technical" pitchFamily="34" charset="0"/>
              </a:rPr>
              <a:t>(a + 9) </a:t>
            </a:r>
            <a:r>
              <a:rPr lang="es-EC" sz="1800" dirty="0" smtClean="0"/>
              <a:t>codos; y que el cuadrado de la hipotenusa, complementado con cuatro triángulos de lados </a:t>
            </a:r>
            <a:r>
              <a:rPr lang="es-EC" sz="1800" dirty="0" smtClean="0">
                <a:latin typeface="Technical" pitchFamily="34" charset="0"/>
              </a:rPr>
              <a:t>a</a:t>
            </a:r>
            <a:r>
              <a:rPr lang="es-EC" sz="1800" dirty="0" smtClean="0"/>
              <a:t> y </a:t>
            </a:r>
            <a:r>
              <a:rPr lang="es-EC" sz="1800" dirty="0" smtClean="0">
                <a:latin typeface="Technical" pitchFamily="34" charset="0"/>
              </a:rPr>
              <a:t>9</a:t>
            </a:r>
            <a:r>
              <a:rPr lang="es-EC" sz="1800" dirty="0" smtClean="0"/>
              <a:t>, hace el mismo cuadrado de lado </a:t>
            </a:r>
            <a:r>
              <a:rPr lang="es-EC" sz="1800" dirty="0" smtClean="0">
                <a:latin typeface="Technical" pitchFamily="34" charset="0"/>
              </a:rPr>
              <a:t>(a + 9)</a:t>
            </a:r>
            <a:r>
              <a:rPr lang="es-EC" sz="1800" dirty="0" smtClean="0"/>
              <a:t> codos. Ahora bien: los dos rectángulos de lados </a:t>
            </a:r>
            <a:r>
              <a:rPr lang="es-EC" sz="1800" dirty="0" smtClean="0">
                <a:latin typeface="Technical" pitchFamily="34" charset="0"/>
              </a:rPr>
              <a:t>a</a:t>
            </a:r>
            <a:r>
              <a:rPr lang="es-EC" sz="1800" dirty="0" smtClean="0"/>
              <a:t> y </a:t>
            </a:r>
            <a:r>
              <a:rPr lang="es-EC" sz="1800" dirty="0" smtClean="0">
                <a:latin typeface="Technical" pitchFamily="34" charset="0"/>
              </a:rPr>
              <a:t>9 </a:t>
            </a:r>
            <a:r>
              <a:rPr lang="es-EC" sz="1800" dirty="0" smtClean="0"/>
              <a:t>contienen la misma área que los cuatro triángulos de lados </a:t>
            </a:r>
            <a:r>
              <a:rPr lang="es-EC" sz="1800" dirty="0" smtClean="0">
                <a:latin typeface="Technical" pitchFamily="34" charset="0"/>
              </a:rPr>
              <a:t>a</a:t>
            </a:r>
            <a:r>
              <a:rPr lang="es-EC" sz="1800" dirty="0" smtClean="0"/>
              <a:t> y </a:t>
            </a:r>
            <a:r>
              <a:rPr lang="es-EC" sz="1800" dirty="0" smtClean="0">
                <a:latin typeface="Technical" pitchFamily="34" charset="0"/>
              </a:rPr>
              <a:t>9</a:t>
            </a:r>
            <a:r>
              <a:rPr lang="es-EC" sz="1800" dirty="0" smtClean="0"/>
              <a:t>. Si restas del área del cuadrado grande cantidades iguales, obtendrás que </a:t>
            </a:r>
          </a:p>
          <a:p>
            <a:pPr>
              <a:buNone/>
            </a:pPr>
            <a:endParaRPr lang="es-EC" sz="2000" dirty="0" smtClean="0"/>
          </a:p>
          <a:p>
            <a:pPr>
              <a:buNone/>
            </a:pPr>
            <a:endParaRPr lang="es-EC" dirty="0"/>
          </a:p>
        </p:txBody>
      </p:sp>
      <p:pic>
        <p:nvPicPr>
          <p:cNvPr id="5" name="4 Imagen"/>
          <p:cNvPicPr/>
          <p:nvPr/>
        </p:nvPicPr>
        <p:blipFill>
          <a:blip r:embed="rId2"/>
          <a:srcRect/>
          <a:stretch>
            <a:fillRect/>
          </a:stretch>
        </p:blipFill>
        <p:spPr bwMode="auto">
          <a:xfrm>
            <a:off x="2214546" y="1357298"/>
            <a:ext cx="4357718" cy="2214578"/>
          </a:xfrm>
          <a:prstGeom prst="rect">
            <a:avLst/>
          </a:prstGeom>
          <a:noFill/>
          <a:ln w="9525">
            <a:noFill/>
            <a:miter lim="800000"/>
            <a:headEnd/>
            <a:tailEnd/>
          </a:ln>
        </p:spPr>
      </p:pic>
      <p:pic>
        <p:nvPicPr>
          <p:cNvPr id="196610" name="Picture 2"/>
          <p:cNvPicPr>
            <a:picLocks noChangeAspect="1" noChangeArrowheads="1"/>
          </p:cNvPicPr>
          <p:nvPr/>
        </p:nvPicPr>
        <p:blipFill>
          <a:blip r:embed="rId3"/>
          <a:srcRect/>
          <a:stretch>
            <a:fillRect/>
          </a:stretch>
        </p:blipFill>
        <p:spPr bwMode="auto">
          <a:xfrm>
            <a:off x="3714744" y="5759665"/>
            <a:ext cx="1500198" cy="312541"/>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heel(4)">
                                      <p:cBhvr>
                                        <p:cTn id="12" dur="500"/>
                                        <p:tgtEl>
                                          <p:spTgt spid="3">
                                            <p:txEl>
                                              <p:pRg st="8" end="8"/>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96610"/>
                                        </p:tgtEl>
                                        <p:attrNameLst>
                                          <p:attrName>style.visibility</p:attrName>
                                        </p:attrNameLst>
                                      </p:cBhvr>
                                      <p:to>
                                        <p:strVal val="visible"/>
                                      </p:to>
                                    </p:set>
                                    <p:animEffect transition="in" filter="wedge">
                                      <p:cBhvr>
                                        <p:cTn id="20" dur="2000"/>
                                        <p:tgtEl>
                                          <p:spTgt spid="19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71414"/>
            <a:ext cx="8501122" cy="6429396"/>
          </a:xfrm>
        </p:spPr>
        <p:txBody>
          <a:bodyPr>
            <a:normAutofit fontScale="92500" lnSpcReduction="20000"/>
          </a:bodyPr>
          <a:lstStyle/>
          <a:p>
            <a:pPr>
              <a:buNone/>
            </a:pPr>
            <a:r>
              <a:rPr lang="es-EC" dirty="0" smtClean="0"/>
              <a:t>	</a:t>
            </a:r>
          </a:p>
          <a:p>
            <a:pPr>
              <a:buNone/>
            </a:pPr>
            <a:r>
              <a:rPr lang="es-EC" sz="1900" dirty="0" smtClean="0"/>
              <a:t>Es decir,</a:t>
            </a:r>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Has llegado a descubrir que</a:t>
            </a:r>
          </a:p>
          <a:p>
            <a:pPr>
              <a:buNone/>
            </a:pPr>
            <a:r>
              <a:rPr lang="es-EC" sz="1800" dirty="0" smtClean="0"/>
              <a:t>		</a:t>
            </a:r>
          </a:p>
          <a:p>
            <a:pPr>
              <a:buNone/>
            </a:pPr>
            <a:r>
              <a:rPr lang="es-EC" sz="1800" dirty="0" smtClean="0"/>
              <a:t>		la altura de la torre mide </a:t>
            </a:r>
            <a:r>
              <a:rPr lang="es-EC" sz="1800" dirty="0" smtClean="0">
                <a:latin typeface="Technical" pitchFamily="34" charset="0"/>
              </a:rPr>
              <a:t>12</a:t>
            </a:r>
            <a:r>
              <a:rPr lang="es-EC" sz="1800" dirty="0" smtClean="0"/>
              <a:t> codos. Esto significa que, si se </a:t>
            </a:r>
          </a:p>
          <a:p>
            <a:pPr>
              <a:buNone/>
            </a:pPr>
            <a:r>
              <a:rPr lang="es-EC" sz="1800" dirty="0" smtClean="0"/>
              <a:t>		amarran las cuatro sábanas juntas, el príncipe podrá subir </a:t>
            </a:r>
          </a:p>
          <a:p>
            <a:pPr>
              <a:buNone/>
            </a:pPr>
            <a:r>
              <a:rPr lang="es-EC" sz="1800" dirty="0" smtClean="0"/>
              <a:t>		para rescatar a la princesa.</a:t>
            </a:r>
          </a:p>
          <a:p>
            <a:pPr>
              <a:buNone/>
            </a:pPr>
            <a:r>
              <a:rPr lang="es-EC" sz="1800" dirty="0" smtClean="0"/>
              <a:t>	</a:t>
            </a:r>
          </a:p>
          <a:p>
            <a:pPr>
              <a:buNone/>
            </a:pPr>
            <a:r>
              <a:rPr lang="es-EC" sz="1800" dirty="0" smtClean="0"/>
              <a:t>	Sin saberlo, el príncipe acabó de descubrir y demostrar el </a:t>
            </a:r>
            <a:r>
              <a:rPr lang="es-EC" sz="1800" i="1" dirty="0" smtClean="0"/>
              <a:t>teorema de Pitágoras</a:t>
            </a:r>
            <a:r>
              <a:rPr lang="es-EC" sz="1800" dirty="0" smtClean="0"/>
              <a:t>:</a:t>
            </a:r>
          </a:p>
          <a:p>
            <a:pPr>
              <a:buNone/>
            </a:pPr>
            <a:r>
              <a:rPr lang="es-EC" sz="1800" dirty="0" smtClean="0"/>
              <a:t> </a:t>
            </a:r>
          </a:p>
          <a:p>
            <a:pPr algn="ctr">
              <a:buNone/>
            </a:pPr>
            <a:r>
              <a:rPr lang="es-EC" sz="1800" b="1" dirty="0" smtClean="0"/>
              <a:t>	</a:t>
            </a:r>
            <a:r>
              <a:rPr lang="es-EC" sz="1800" b="1" dirty="0" smtClean="0">
                <a:latin typeface="Technical" pitchFamily="34" charset="0"/>
              </a:rPr>
              <a:t>Teorema de Pitágoras</a:t>
            </a:r>
            <a:endParaRPr lang="es-EC" sz="1800" dirty="0" smtClean="0">
              <a:latin typeface="Technical" pitchFamily="34" charset="0"/>
            </a:endParaRPr>
          </a:p>
          <a:p>
            <a:pPr algn="ctr">
              <a:buNone/>
            </a:pPr>
            <a:r>
              <a:rPr lang="es-EC" sz="1800" dirty="0" smtClean="0">
                <a:latin typeface="Technical" pitchFamily="34" charset="0"/>
              </a:rPr>
              <a:t>	En un triángulo rectángulo, la suma de los cuadrados de los catetos es igual al cuadrado de la hipotenusa.</a:t>
            </a:r>
          </a:p>
          <a:p>
            <a:pPr>
              <a:buNone/>
            </a:pPr>
            <a:r>
              <a:rPr lang="es-EC" sz="1800" dirty="0" smtClean="0"/>
              <a:t> </a:t>
            </a:r>
          </a:p>
          <a:p>
            <a:pPr>
              <a:buNone/>
            </a:pPr>
            <a:r>
              <a:rPr lang="es-EC" sz="1800" dirty="0" smtClean="0"/>
              <a:t>	Como puedes ver, ¡el teorema de Pitágoras ayuda eficazmente en los asuntos del corazón!</a:t>
            </a:r>
          </a:p>
          <a:p>
            <a:pPr>
              <a:buNone/>
            </a:pPr>
            <a:endParaRPr lang="es-EC" sz="1800" dirty="0" smtClean="0"/>
          </a:p>
          <a:p>
            <a:pPr>
              <a:buNone/>
            </a:pPr>
            <a:endParaRPr lang="es-EC" sz="2000" dirty="0" smtClean="0"/>
          </a:p>
          <a:p>
            <a:pPr>
              <a:buNone/>
            </a:pPr>
            <a:endParaRPr lang="es-EC" dirty="0"/>
          </a:p>
        </p:txBody>
      </p:sp>
      <p:pic>
        <p:nvPicPr>
          <p:cNvPr id="197635" name="Picture 3"/>
          <p:cNvPicPr>
            <a:picLocks noChangeAspect="1" noChangeArrowheads="1"/>
          </p:cNvPicPr>
          <p:nvPr/>
        </p:nvPicPr>
        <p:blipFill>
          <a:blip r:embed="rId2"/>
          <a:srcRect/>
          <a:stretch>
            <a:fillRect/>
          </a:stretch>
        </p:blipFill>
        <p:spPr bwMode="auto">
          <a:xfrm>
            <a:off x="285721" y="857232"/>
            <a:ext cx="3714776" cy="1084606"/>
          </a:xfrm>
          <a:prstGeom prst="rect">
            <a:avLst/>
          </a:prstGeom>
          <a:noFill/>
          <a:ln w="9525">
            <a:noFill/>
            <a:miter lim="800000"/>
            <a:headEnd/>
            <a:tailEnd/>
          </a:ln>
          <a:effec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7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2132856"/>
            <a:ext cx="8229600" cy="1143000"/>
          </a:xfrm>
        </p:spPr>
        <p:txBody>
          <a:bodyPr/>
          <a:lstStyle/>
          <a:p>
            <a:pPr algn="ctr">
              <a:defRPr/>
            </a:pPr>
            <a:r>
              <a:rPr lang="en-US" dirty="0" smtClean="0">
                <a:solidFill>
                  <a:srgbClr val="336600"/>
                </a:solidFill>
              </a:rPr>
              <a:t>GRACIAS POR SU ATENCIÓN</a:t>
            </a:r>
            <a:endParaRPr lang="es-EC" dirty="0">
              <a:solidFill>
                <a:srgbClr val="336600"/>
              </a:solidFill>
            </a:endParaRPr>
          </a:p>
        </p:txBody>
      </p:sp>
      <p:pic>
        <p:nvPicPr>
          <p:cNvPr id="138242" name="Picture 2" descr="http://images.slideplayer.es/2/144918/slides/slide_29.jpg"/>
          <p:cNvPicPr>
            <a:picLocks noChangeAspect="1" noChangeArrowheads="1"/>
          </p:cNvPicPr>
          <p:nvPr/>
        </p:nvPicPr>
        <p:blipFill>
          <a:blip r:embed="rId2"/>
          <a:srcRect/>
          <a:stretch>
            <a:fillRect/>
          </a:stretch>
        </p:blipFill>
        <p:spPr bwMode="auto">
          <a:xfrm>
            <a:off x="-33" y="0"/>
            <a:ext cx="9239249" cy="6929438"/>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14330"/>
            <a:ext cx="7498080" cy="1143000"/>
          </a:xfrm>
        </p:spPr>
        <p:txBody>
          <a:bodyPr/>
          <a:lstStyle/>
          <a:p>
            <a:pPr algn="ctr"/>
            <a:r>
              <a:rPr lang="es-EC" dirty="0" smtClean="0"/>
              <a:t>IMPORTANCIA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567778584"/>
              </p:ext>
            </p:extLst>
          </p:nvPr>
        </p:nvGraphicFramePr>
        <p:xfrm>
          <a:off x="323528" y="714356"/>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0054436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03376" y="-357214"/>
            <a:ext cx="3184848" cy="990600"/>
          </a:xfrm>
        </p:spPr>
        <p:txBody>
          <a:bodyPr/>
          <a:lstStyle/>
          <a:p>
            <a:r>
              <a:rPr lang="es-EC" dirty="0" smtClean="0"/>
              <a:t>OBJETIVOS</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xmlns="" val="450970561"/>
              </p:ext>
            </p:extLst>
          </p:nvPr>
        </p:nvGraphicFramePr>
        <p:xfrm>
          <a:off x="3059832" y="836712"/>
          <a:ext cx="5904656" cy="5560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6 Bisel"/>
          <p:cNvSpPr/>
          <p:nvPr/>
        </p:nvSpPr>
        <p:spPr>
          <a:xfrm>
            <a:off x="35496" y="404664"/>
            <a:ext cx="2952328" cy="6264696"/>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500" dirty="0" smtClean="0"/>
          </a:p>
          <a:p>
            <a:pPr algn="ctr"/>
            <a:r>
              <a:rPr lang="es-EC" sz="1600" dirty="0" smtClean="0"/>
              <a:t>Analizar el rendimiento académico que evidencian los estudiantes de Educación General Básica Superior sobre los contenidos del bloque temático de Geometría al aplicar el modelo de enseñanza de Van Hiele y/o el uso del software </a:t>
            </a:r>
            <a:r>
              <a:rPr lang="es-EC" sz="1600" dirty="0" err="1" smtClean="0"/>
              <a:t>Geogebra</a:t>
            </a:r>
            <a:r>
              <a:rPr lang="es-EC" sz="1600" dirty="0" smtClean="0"/>
              <a:t>.</a:t>
            </a:r>
          </a:p>
          <a:p>
            <a:pPr algn="ctr"/>
            <a:endParaRPr lang="es-EC" sz="1500" dirty="0">
              <a:latin typeface="Arial" pitchFamily="34" charset="0"/>
              <a:cs typeface="Arial" pitchFamily="34" charset="0"/>
            </a:endParaRPr>
          </a:p>
          <a:p>
            <a:pPr algn="ctr"/>
            <a:endParaRPr lang="es-EC" dirty="0"/>
          </a:p>
        </p:txBody>
      </p:sp>
    </p:spTree>
    <p:extLst>
      <p:ext uri="{BB962C8B-B14F-4D97-AF65-F5344CB8AC3E}">
        <p14:creationId xmlns:p14="http://schemas.microsoft.com/office/powerpoint/2010/main" xmlns="" val="347573699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71546"/>
            <a:ext cx="8229600" cy="4525963"/>
          </a:xfrm>
        </p:spPr>
        <p:txBody>
          <a:bodyPr/>
          <a:lstStyle/>
          <a:p>
            <a:r>
              <a:rPr lang="es-EC" dirty="0" smtClean="0"/>
              <a:t>8vo de Básica</a:t>
            </a:r>
          </a:p>
          <a:p>
            <a:endParaRPr lang="es-EC" dirty="0"/>
          </a:p>
        </p:txBody>
      </p:sp>
      <p:sp>
        <p:nvSpPr>
          <p:cNvPr id="2" name="1 Título"/>
          <p:cNvSpPr>
            <a:spLocks noGrp="1"/>
          </p:cNvSpPr>
          <p:nvPr>
            <p:ph type="title"/>
          </p:nvPr>
        </p:nvSpPr>
        <p:spPr>
          <a:xfrm>
            <a:off x="2857488" y="-214330"/>
            <a:ext cx="8229600" cy="1143000"/>
          </a:xfrm>
        </p:spPr>
        <p:txBody>
          <a:bodyPr>
            <a:normAutofit/>
          </a:bodyPr>
          <a:lstStyle/>
          <a:p>
            <a:r>
              <a:rPr lang="es-EC" sz="4000" dirty="0" smtClean="0"/>
              <a:t>HIPÓTESIS</a:t>
            </a:r>
            <a:endParaRPr lang="es-EC" sz="4000" dirty="0"/>
          </a:p>
        </p:txBody>
      </p:sp>
      <p:graphicFrame>
        <p:nvGraphicFramePr>
          <p:cNvPr id="5" name="4 Diagrama"/>
          <p:cNvGraphicFramePr/>
          <p:nvPr/>
        </p:nvGraphicFramePr>
        <p:xfrm>
          <a:off x="142844" y="1785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6429388" y="2571744"/>
          <a:ext cx="2619372" cy="18176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76130" name="Picture 2" descr="http://files.ciencias-11.webnode.mx/system_preview_detail_200000014-a6e38a8d86-public/hip%C3%B3tesis.png"/>
          <p:cNvPicPr>
            <a:picLocks noChangeAspect="1" noChangeArrowheads="1"/>
          </p:cNvPicPr>
          <p:nvPr/>
        </p:nvPicPr>
        <p:blipFill>
          <a:blip r:embed="rId10"/>
          <a:srcRect/>
          <a:stretch>
            <a:fillRect/>
          </a:stretch>
        </p:blipFill>
        <p:spPr bwMode="auto">
          <a:xfrm>
            <a:off x="6429388" y="285728"/>
            <a:ext cx="2390775" cy="1905000"/>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176130"/>
                                        </p:tgtEl>
                                        <p:attrNameLst>
                                          <p:attrName>style.visibility</p:attrName>
                                        </p:attrNameLst>
                                      </p:cBhvr>
                                      <p:to>
                                        <p:strVal val="visible"/>
                                      </p:to>
                                    </p:set>
                                    <p:animEffect transition="in" filter="wedge">
                                      <p:cBhvr>
                                        <p:cTn id="10" dur="2000"/>
                                        <p:tgtEl>
                                          <p:spTgt spid="1761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Graphic spid="5"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642918"/>
            <a:ext cx="8229600" cy="4525963"/>
          </a:xfrm>
        </p:spPr>
        <p:txBody>
          <a:bodyPr/>
          <a:lstStyle/>
          <a:p>
            <a:r>
              <a:rPr lang="es-EC" dirty="0" smtClean="0"/>
              <a:t>9no de Básica</a:t>
            </a:r>
          </a:p>
          <a:p>
            <a:endParaRPr lang="es-EC" dirty="0"/>
          </a:p>
        </p:txBody>
      </p:sp>
      <p:graphicFrame>
        <p:nvGraphicFramePr>
          <p:cNvPr id="5" name="4 Diagrama"/>
          <p:cNvGraphicFramePr/>
          <p:nvPr/>
        </p:nvGraphicFramePr>
        <p:xfrm>
          <a:off x="142844"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6429388" y="2571744"/>
          <a:ext cx="2619372" cy="18176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2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714356"/>
            <a:ext cx="8229600" cy="4525963"/>
          </a:xfrm>
        </p:spPr>
        <p:txBody>
          <a:bodyPr/>
          <a:lstStyle/>
          <a:p>
            <a:r>
              <a:rPr lang="es-EC" dirty="0" smtClean="0"/>
              <a:t>10mo de Básica</a:t>
            </a:r>
          </a:p>
          <a:p>
            <a:endParaRPr lang="es-EC" dirty="0"/>
          </a:p>
        </p:txBody>
      </p:sp>
      <p:graphicFrame>
        <p:nvGraphicFramePr>
          <p:cNvPr id="5" name="4 Diagrama"/>
          <p:cNvGraphicFramePr/>
          <p:nvPr/>
        </p:nvGraphicFramePr>
        <p:xfrm>
          <a:off x="142844"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nvGraphicFramePr>
        <p:xfrm>
          <a:off x="6429388" y="2571744"/>
          <a:ext cx="2619372" cy="18176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Graphic spid="5" grpId="1">
        <p:bldAsOne/>
      </p:bldGraphic>
      <p:bldGraphic spid="4" grpId="1">
        <p:bldAsOne/>
      </p:bldGraphic>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7692</TotalTime>
  <Words>2610</Words>
  <Application>Microsoft Office PowerPoint</Application>
  <PresentationFormat>Presentación en pantalla (4:3)</PresentationFormat>
  <Paragraphs>634</Paragraphs>
  <Slides>46</Slides>
  <Notes>0</Notes>
  <HiddenSlides>0</HiddenSlides>
  <MMClips>0</MMClips>
  <ScaleCrop>false</ScaleCrop>
  <HeadingPairs>
    <vt:vector size="6" baseType="variant">
      <vt:variant>
        <vt:lpstr>Tema</vt:lpstr>
      </vt:variant>
      <vt:variant>
        <vt:i4>5</vt:i4>
      </vt:variant>
      <vt:variant>
        <vt:lpstr>Servidores OLE incrustados</vt:lpstr>
      </vt:variant>
      <vt:variant>
        <vt:i4>1</vt:i4>
      </vt:variant>
      <vt:variant>
        <vt:lpstr>Títulos de diapositiva</vt:lpstr>
      </vt:variant>
      <vt:variant>
        <vt:i4>46</vt:i4>
      </vt:variant>
    </vt:vector>
  </HeadingPairs>
  <TitlesOfParts>
    <vt:vector size="52" baseType="lpstr">
      <vt:lpstr>1_Diseño predeterminado</vt:lpstr>
      <vt:lpstr>Mirador</vt:lpstr>
      <vt:lpstr>Concurrencia</vt:lpstr>
      <vt:lpstr>Aspecto</vt:lpstr>
      <vt:lpstr>Tema de Office</vt:lpstr>
      <vt:lpstr>CorelDRAW</vt:lpstr>
      <vt:lpstr>Diapositiva 1</vt:lpstr>
      <vt:lpstr>CONTENIDO GENERAL</vt:lpstr>
      <vt:lpstr>  Descripción del problema</vt:lpstr>
      <vt:lpstr>FORMULACIÓN DEL PROBLEMA</vt:lpstr>
      <vt:lpstr>IMPORTANCIA</vt:lpstr>
      <vt:lpstr>OBJETIVOS</vt:lpstr>
      <vt:lpstr>HIPÓTESIS</vt:lpstr>
      <vt:lpstr>Diapositiva 8</vt:lpstr>
      <vt:lpstr>Diapositiva 9</vt:lpstr>
      <vt:lpstr>MARCO TEÓRICO</vt:lpstr>
      <vt:lpstr>Niveles de razonamiento geométrico.</vt:lpstr>
      <vt:lpstr>Diapositiva 12</vt:lpstr>
      <vt:lpstr>Diapositiva 13</vt:lpstr>
      <vt:lpstr>Fases de aprendizaje</vt:lpstr>
      <vt:lpstr>Diapositiva 15</vt:lpstr>
      <vt:lpstr>Diapositiva 16</vt:lpstr>
      <vt:lpstr>Diapositiva 17</vt:lpstr>
      <vt:lpstr>Diapositiva 18</vt:lpstr>
      <vt:lpstr>METODOLOGÍA DE  INVESTIGACIÓN</vt:lpstr>
      <vt:lpstr>Diapositiva 20</vt:lpstr>
      <vt:lpstr>Universo y Muestra</vt:lpstr>
      <vt:lpstr>Diapositiva 22</vt:lpstr>
      <vt:lpstr>Instrumentos de Investigación</vt:lpstr>
      <vt:lpstr>METODOLOGÍA DE TRABAJO</vt:lpstr>
      <vt:lpstr>ANÁLISIS E INTERPRETACIÓN DE RESULTADOS</vt:lpstr>
      <vt:lpstr>Diapositiva 26</vt:lpstr>
      <vt:lpstr>Diapositiva 27</vt:lpstr>
      <vt:lpstr>Diapositiva 28</vt:lpstr>
      <vt:lpstr>Diapositiva 29</vt:lpstr>
      <vt:lpstr>Diapositiva 30</vt:lpstr>
      <vt:lpstr>Diapositiva 31</vt:lpstr>
      <vt:lpstr>Diapositiva 32</vt:lpstr>
      <vt:lpstr>Diapositiva 33</vt:lpstr>
      <vt:lpstr>Conclusiones </vt:lpstr>
      <vt:lpstr>Recomendaciones </vt:lpstr>
      <vt:lpstr>PLAN DE CLASE</vt:lpstr>
      <vt:lpstr>Diapositiva 37</vt:lpstr>
      <vt:lpstr>Diapositiva 38</vt:lpstr>
      <vt:lpstr>Diapositiva 39</vt:lpstr>
      <vt:lpstr>Diapositiva 40</vt:lpstr>
      <vt:lpstr>CUENTO</vt:lpstr>
      <vt:lpstr>Diapositiva 42</vt:lpstr>
      <vt:lpstr>Diapositiva 43</vt:lpstr>
      <vt:lpstr>Diapositiva 44</vt:lpstr>
      <vt:lpstr>Diapositiva 45</vt:lpstr>
      <vt:lpstr>GRACIAS POR SU ATENCIÓN</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DELLINSPIRON5010</cp:lastModifiedBy>
  <cp:revision>400</cp:revision>
  <dcterms:created xsi:type="dcterms:W3CDTF">2008-02-13T16:07:44Z</dcterms:created>
  <dcterms:modified xsi:type="dcterms:W3CDTF">2014-12-01T15:45:59Z</dcterms:modified>
</cp:coreProperties>
</file>