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heme/themeOverride1.xml" ContentType="application/vnd.openxmlformats-officedocument.themeOverride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1"/>
  </p:notesMasterIdLst>
  <p:sldIdLst>
    <p:sldId id="257" r:id="rId2"/>
    <p:sldId id="297" r:id="rId3"/>
    <p:sldId id="311" r:id="rId4"/>
    <p:sldId id="298" r:id="rId5"/>
    <p:sldId id="282" r:id="rId6"/>
    <p:sldId id="300" r:id="rId7"/>
    <p:sldId id="341" r:id="rId8"/>
    <p:sldId id="299" r:id="rId9"/>
    <p:sldId id="284" r:id="rId10"/>
    <p:sldId id="328" r:id="rId11"/>
    <p:sldId id="309" r:id="rId12"/>
    <p:sldId id="308" r:id="rId13"/>
    <p:sldId id="310" r:id="rId14"/>
    <p:sldId id="342" r:id="rId15"/>
    <p:sldId id="287" r:id="rId16"/>
    <p:sldId id="337" r:id="rId17"/>
    <p:sldId id="345" r:id="rId18"/>
    <p:sldId id="346" r:id="rId19"/>
    <p:sldId id="330" r:id="rId20"/>
    <p:sldId id="331" r:id="rId21"/>
    <p:sldId id="279" r:id="rId22"/>
    <p:sldId id="329" r:id="rId23"/>
    <p:sldId id="327" r:id="rId24"/>
    <p:sldId id="325" r:id="rId25"/>
    <p:sldId id="332" r:id="rId26"/>
    <p:sldId id="344" r:id="rId27"/>
    <p:sldId id="333" r:id="rId28"/>
    <p:sldId id="339" r:id="rId29"/>
    <p:sldId id="343" r:id="rId30"/>
  </p:sldIdLst>
  <p:sldSz cx="9144000" cy="6858000" type="screen4x3"/>
  <p:notesSz cx="6797675" cy="9926638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FFFF"/>
    <a:srgbClr val="C40000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20" d="100"/>
          <a:sy n="120" d="100"/>
        </p:scale>
        <p:origin x="72" y="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LTIMAS%20TESIS\analisis%20e%20interpretacion%20Lizz%20Naranjo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C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plotArea>
      <c:layout>
        <c:manualLayout>
          <c:layoutTarget val="inner"/>
          <c:xMode val="edge"/>
          <c:yMode val="edge"/>
          <c:x val="0.17121153963574129"/>
          <c:y val="1.9060216951201418E-2"/>
          <c:w val="0.79761485066582971"/>
          <c:h val="0.55674523467251724"/>
        </c:manualLayout>
      </c:layout>
      <c:lineChart>
        <c:grouping val="standard"/>
        <c:ser>
          <c:idx val="0"/>
          <c:order val="0"/>
          <c:tx>
            <c:strRef>
              <c:f>'WPPSI '!$BL$8</c:f>
              <c:strCache>
                <c:ptCount val="1"/>
                <c:pt idx="0">
                  <c:v>Información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C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'WPPSI '!$BM$7:$CI$7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'WPPSI '!$BM$8:$CI$8</c:f>
              <c:numCache>
                <c:formatCode>General</c:formatCode>
                <c:ptCount val="23"/>
                <c:pt idx="0">
                  <c:v>10</c:v>
                </c:pt>
                <c:pt idx="1">
                  <c:v>9</c:v>
                </c:pt>
                <c:pt idx="2">
                  <c:v>12</c:v>
                </c:pt>
                <c:pt idx="3">
                  <c:v>10</c:v>
                </c:pt>
                <c:pt idx="4">
                  <c:v>14</c:v>
                </c:pt>
                <c:pt idx="5">
                  <c:v>9</c:v>
                </c:pt>
                <c:pt idx="6">
                  <c:v>10</c:v>
                </c:pt>
                <c:pt idx="7">
                  <c:v>9</c:v>
                </c:pt>
                <c:pt idx="8">
                  <c:v>11</c:v>
                </c:pt>
                <c:pt idx="9">
                  <c:v>10</c:v>
                </c:pt>
                <c:pt idx="10">
                  <c:v>9</c:v>
                </c:pt>
                <c:pt idx="11">
                  <c:v>11</c:v>
                </c:pt>
                <c:pt idx="12">
                  <c:v>10</c:v>
                </c:pt>
                <c:pt idx="13">
                  <c:v>6</c:v>
                </c:pt>
                <c:pt idx="14">
                  <c:v>11</c:v>
                </c:pt>
                <c:pt idx="15">
                  <c:v>12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11</c:v>
                </c:pt>
                <c:pt idx="20">
                  <c:v>9</c:v>
                </c:pt>
                <c:pt idx="21">
                  <c:v>11</c:v>
                </c:pt>
                <c:pt idx="22">
                  <c:v>11</c:v>
                </c:pt>
              </c:numCache>
            </c:numRef>
          </c:val>
        </c:ser>
        <c:ser>
          <c:idx val="1"/>
          <c:order val="1"/>
          <c:tx>
            <c:strRef>
              <c:f>'WPPSI '!$BL$9</c:f>
              <c:strCache>
                <c:ptCount val="1"/>
                <c:pt idx="0">
                  <c:v>Vocabulario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C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'WPPSI '!$BM$7:$CI$7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'WPPSI '!$BM$9:$CI$9</c:f>
              <c:numCache>
                <c:formatCode>General</c:formatCode>
                <c:ptCount val="23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10</c:v>
                </c:pt>
                <c:pt idx="4">
                  <c:v>9</c:v>
                </c:pt>
                <c:pt idx="5">
                  <c:v>10</c:v>
                </c:pt>
                <c:pt idx="6">
                  <c:v>9</c:v>
                </c:pt>
                <c:pt idx="7">
                  <c:v>10</c:v>
                </c:pt>
                <c:pt idx="8">
                  <c:v>9</c:v>
                </c:pt>
                <c:pt idx="9">
                  <c:v>10</c:v>
                </c:pt>
                <c:pt idx="10">
                  <c:v>8</c:v>
                </c:pt>
                <c:pt idx="11">
                  <c:v>10</c:v>
                </c:pt>
                <c:pt idx="12">
                  <c:v>11</c:v>
                </c:pt>
                <c:pt idx="13">
                  <c:v>7</c:v>
                </c:pt>
                <c:pt idx="14">
                  <c:v>10</c:v>
                </c:pt>
                <c:pt idx="15">
                  <c:v>9</c:v>
                </c:pt>
                <c:pt idx="16">
                  <c:v>11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9</c:v>
                </c:pt>
                <c:pt idx="21">
                  <c:v>10</c:v>
                </c:pt>
                <c:pt idx="22">
                  <c:v>10</c:v>
                </c:pt>
              </c:numCache>
            </c:numRef>
          </c:val>
        </c:ser>
        <c:ser>
          <c:idx val="2"/>
          <c:order val="2"/>
          <c:tx>
            <c:strRef>
              <c:f>'WPPSI '!$BL$10</c:f>
              <c:strCache>
                <c:ptCount val="1"/>
                <c:pt idx="0">
                  <c:v>Aritmética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C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'WPPSI '!$BM$7:$CI$7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'WPPSI '!$BM$10:$CI$10</c:f>
              <c:numCache>
                <c:formatCode>General</c:formatCode>
                <c:ptCount val="23"/>
                <c:pt idx="0">
                  <c:v>11</c:v>
                </c:pt>
                <c:pt idx="1">
                  <c:v>9</c:v>
                </c:pt>
                <c:pt idx="2">
                  <c:v>10</c:v>
                </c:pt>
                <c:pt idx="3">
                  <c:v>9</c:v>
                </c:pt>
                <c:pt idx="4">
                  <c:v>11</c:v>
                </c:pt>
                <c:pt idx="5">
                  <c:v>8</c:v>
                </c:pt>
                <c:pt idx="6">
                  <c:v>10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9</c:v>
                </c:pt>
                <c:pt idx="11">
                  <c:v>10</c:v>
                </c:pt>
                <c:pt idx="12">
                  <c:v>9</c:v>
                </c:pt>
                <c:pt idx="13">
                  <c:v>9</c:v>
                </c:pt>
                <c:pt idx="14">
                  <c:v>12</c:v>
                </c:pt>
                <c:pt idx="15">
                  <c:v>10</c:v>
                </c:pt>
                <c:pt idx="16">
                  <c:v>9</c:v>
                </c:pt>
                <c:pt idx="17">
                  <c:v>9</c:v>
                </c:pt>
                <c:pt idx="18">
                  <c:v>8</c:v>
                </c:pt>
                <c:pt idx="19">
                  <c:v>10</c:v>
                </c:pt>
                <c:pt idx="20">
                  <c:v>11</c:v>
                </c:pt>
                <c:pt idx="21">
                  <c:v>9</c:v>
                </c:pt>
                <c:pt idx="22">
                  <c:v>10</c:v>
                </c:pt>
              </c:numCache>
            </c:numRef>
          </c:val>
        </c:ser>
        <c:ser>
          <c:idx val="3"/>
          <c:order val="3"/>
          <c:tx>
            <c:strRef>
              <c:f>'WPPSI '!$BL$11</c:f>
              <c:strCache>
                <c:ptCount val="1"/>
                <c:pt idx="0">
                  <c:v>Semejanzas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C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'WPPSI '!$BM$7:$CI$7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'WPPSI '!$BM$11:$CI$11</c:f>
              <c:numCache>
                <c:formatCode>General</c:formatCode>
                <c:ptCount val="23"/>
                <c:pt idx="0">
                  <c:v>12</c:v>
                </c:pt>
                <c:pt idx="1">
                  <c:v>12</c:v>
                </c:pt>
                <c:pt idx="2">
                  <c:v>10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11</c:v>
                </c:pt>
                <c:pt idx="7">
                  <c:v>10</c:v>
                </c:pt>
                <c:pt idx="8">
                  <c:v>12</c:v>
                </c:pt>
                <c:pt idx="9">
                  <c:v>10</c:v>
                </c:pt>
                <c:pt idx="10">
                  <c:v>12</c:v>
                </c:pt>
                <c:pt idx="11">
                  <c:v>10</c:v>
                </c:pt>
                <c:pt idx="12">
                  <c:v>11</c:v>
                </c:pt>
                <c:pt idx="13">
                  <c:v>10</c:v>
                </c:pt>
                <c:pt idx="14">
                  <c:v>11</c:v>
                </c:pt>
                <c:pt idx="15">
                  <c:v>11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11</c:v>
                </c:pt>
                <c:pt idx="20">
                  <c:v>9</c:v>
                </c:pt>
                <c:pt idx="21">
                  <c:v>9</c:v>
                </c:pt>
                <c:pt idx="22">
                  <c:v>11</c:v>
                </c:pt>
              </c:numCache>
            </c:numRef>
          </c:val>
        </c:ser>
        <c:ser>
          <c:idx val="4"/>
          <c:order val="4"/>
          <c:tx>
            <c:strRef>
              <c:f>'WPPSI '!$BL$12</c:f>
              <c:strCache>
                <c:ptCount val="1"/>
                <c:pt idx="0">
                  <c:v>Comprensión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C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'WPPSI '!$BM$7:$CI$7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'WPPSI '!$BM$12:$CI$12</c:f>
              <c:numCache>
                <c:formatCode>General</c:formatCode>
                <c:ptCount val="23"/>
                <c:pt idx="0">
                  <c:v>10</c:v>
                </c:pt>
                <c:pt idx="1">
                  <c:v>10</c:v>
                </c:pt>
                <c:pt idx="2">
                  <c:v>11</c:v>
                </c:pt>
                <c:pt idx="3">
                  <c:v>10</c:v>
                </c:pt>
                <c:pt idx="4">
                  <c:v>12</c:v>
                </c:pt>
                <c:pt idx="5">
                  <c:v>10</c:v>
                </c:pt>
                <c:pt idx="6">
                  <c:v>10</c:v>
                </c:pt>
                <c:pt idx="7">
                  <c:v>13</c:v>
                </c:pt>
                <c:pt idx="8">
                  <c:v>10</c:v>
                </c:pt>
                <c:pt idx="9">
                  <c:v>11</c:v>
                </c:pt>
                <c:pt idx="10">
                  <c:v>10</c:v>
                </c:pt>
                <c:pt idx="11">
                  <c:v>9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11</c:v>
                </c:pt>
                <c:pt idx="16">
                  <c:v>11</c:v>
                </c:pt>
                <c:pt idx="17">
                  <c:v>9</c:v>
                </c:pt>
                <c:pt idx="18">
                  <c:v>11</c:v>
                </c:pt>
                <c:pt idx="19">
                  <c:v>10</c:v>
                </c:pt>
                <c:pt idx="20">
                  <c:v>11</c:v>
                </c:pt>
                <c:pt idx="21">
                  <c:v>10</c:v>
                </c:pt>
                <c:pt idx="22">
                  <c:v>11</c:v>
                </c:pt>
              </c:numCache>
            </c:numRef>
          </c:val>
        </c:ser>
        <c:dLbls>
          <c:showVal val="1"/>
        </c:dLbls>
        <c:marker val="1"/>
        <c:axId val="114802048"/>
        <c:axId val="114898048"/>
      </c:lineChart>
      <c:catAx>
        <c:axId val="1148020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C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4898048"/>
        <c:crosses val="autoZero"/>
        <c:auto val="1"/>
        <c:lblAlgn val="ctr"/>
        <c:lblOffset val="100"/>
      </c:catAx>
      <c:valAx>
        <c:axId val="1148980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s-EC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C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48020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s-EC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'[analisis e interpretacion Lizz Naranjo.xlsx]WPPSI '!$BL$27</c:f>
              <c:strCache>
                <c:ptCount val="1"/>
                <c:pt idx="0">
                  <c:v>C.I.  VERBAL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'[analisis e interpretacion Lizz Naranjo.xlsx]WPPSI '!$BM$27:$CI$27</c:f>
              <c:numCache>
                <c:formatCode>General</c:formatCode>
                <c:ptCount val="23"/>
                <c:pt idx="0">
                  <c:v>52</c:v>
                </c:pt>
                <c:pt idx="1">
                  <c:v>50</c:v>
                </c:pt>
                <c:pt idx="2">
                  <c:v>54</c:v>
                </c:pt>
                <c:pt idx="3">
                  <c:v>49</c:v>
                </c:pt>
                <c:pt idx="4">
                  <c:v>57</c:v>
                </c:pt>
                <c:pt idx="5">
                  <c:v>49</c:v>
                </c:pt>
                <c:pt idx="6">
                  <c:v>50</c:v>
                </c:pt>
                <c:pt idx="7">
                  <c:v>51</c:v>
                </c:pt>
                <c:pt idx="8">
                  <c:v>52</c:v>
                </c:pt>
                <c:pt idx="9">
                  <c:v>52</c:v>
                </c:pt>
                <c:pt idx="10">
                  <c:v>48</c:v>
                </c:pt>
                <c:pt idx="11">
                  <c:v>52</c:v>
                </c:pt>
                <c:pt idx="12">
                  <c:v>51</c:v>
                </c:pt>
                <c:pt idx="13">
                  <c:v>42</c:v>
                </c:pt>
                <c:pt idx="14">
                  <c:v>54</c:v>
                </c:pt>
                <c:pt idx="15">
                  <c:v>53</c:v>
                </c:pt>
                <c:pt idx="16">
                  <c:v>51</c:v>
                </c:pt>
                <c:pt idx="17">
                  <c:v>48</c:v>
                </c:pt>
                <c:pt idx="18">
                  <c:v>50</c:v>
                </c:pt>
                <c:pt idx="19">
                  <c:v>52</c:v>
                </c:pt>
                <c:pt idx="20">
                  <c:v>49</c:v>
                </c:pt>
                <c:pt idx="21">
                  <c:v>49</c:v>
                </c:pt>
                <c:pt idx="22">
                  <c:v>53</c:v>
                </c:pt>
              </c:numCache>
            </c:numRef>
          </c:val>
        </c:ser>
        <c:ser>
          <c:idx val="1"/>
          <c:order val="1"/>
          <c:tx>
            <c:strRef>
              <c:f>'[analisis e interpretacion Lizz Naranjo.xlsx]WPPSI '!$BL$28</c:f>
              <c:strCache>
                <c:ptCount val="1"/>
                <c:pt idx="0">
                  <c:v>C.I.NO VERBAL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'[analisis e interpretacion Lizz Naranjo.xlsx]WPPSI '!$BM$28:$CI$28</c:f>
              <c:numCache>
                <c:formatCode>General</c:formatCode>
                <c:ptCount val="23"/>
                <c:pt idx="0">
                  <c:v>50</c:v>
                </c:pt>
                <c:pt idx="1">
                  <c:v>53</c:v>
                </c:pt>
                <c:pt idx="2">
                  <c:v>53</c:v>
                </c:pt>
                <c:pt idx="3">
                  <c:v>48</c:v>
                </c:pt>
                <c:pt idx="4">
                  <c:v>56</c:v>
                </c:pt>
                <c:pt idx="5">
                  <c:v>52</c:v>
                </c:pt>
                <c:pt idx="6">
                  <c:v>49</c:v>
                </c:pt>
                <c:pt idx="7">
                  <c:v>50</c:v>
                </c:pt>
                <c:pt idx="8">
                  <c:v>51</c:v>
                </c:pt>
                <c:pt idx="9">
                  <c:v>49</c:v>
                </c:pt>
                <c:pt idx="10">
                  <c:v>45</c:v>
                </c:pt>
                <c:pt idx="11">
                  <c:v>53</c:v>
                </c:pt>
                <c:pt idx="12">
                  <c:v>50</c:v>
                </c:pt>
                <c:pt idx="13">
                  <c:v>44</c:v>
                </c:pt>
                <c:pt idx="14">
                  <c:v>55</c:v>
                </c:pt>
                <c:pt idx="15">
                  <c:v>49</c:v>
                </c:pt>
                <c:pt idx="16">
                  <c:v>49</c:v>
                </c:pt>
                <c:pt idx="17">
                  <c:v>49</c:v>
                </c:pt>
                <c:pt idx="18">
                  <c:v>50</c:v>
                </c:pt>
                <c:pt idx="19">
                  <c:v>55</c:v>
                </c:pt>
                <c:pt idx="20">
                  <c:v>51</c:v>
                </c:pt>
                <c:pt idx="21">
                  <c:v>47</c:v>
                </c:pt>
                <c:pt idx="22">
                  <c:v>51</c:v>
                </c:pt>
              </c:numCache>
            </c:numRef>
          </c:val>
        </c:ser>
        <c:dLbls/>
        <c:axId val="37855232"/>
        <c:axId val="38732544"/>
      </c:barChart>
      <c:catAx>
        <c:axId val="378552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s-EC"/>
            </a:pPr>
            <a:endParaRPr lang="es-ES"/>
          </a:p>
        </c:txPr>
        <c:crossAx val="38732544"/>
        <c:crosses val="autoZero"/>
        <c:auto val="1"/>
        <c:lblAlgn val="ctr"/>
        <c:lblOffset val="100"/>
      </c:catAx>
      <c:valAx>
        <c:axId val="387325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lang="es-EC"/>
                </a:pPr>
                <a:r>
                  <a:rPr lang="es-EC"/>
                  <a:t>Puntajes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lang="es-EC"/>
            </a:pPr>
            <a:endParaRPr lang="es-ES"/>
          </a:p>
        </c:txPr>
        <c:crossAx val="378552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/>
          <a:lstStyle/>
          <a:p>
            <a:pPr rtl="0">
              <a:defRPr lang="es-EC"/>
            </a:pPr>
            <a:endParaRPr lang="es-ES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es-ES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7DEB0D-963D-452C-93FF-D78206982DF6}" type="doc">
      <dgm:prSet loTypeId="urn:microsoft.com/office/officeart/2005/8/layout/hProcess9" loCatId="process" qsTypeId="urn:microsoft.com/office/officeart/2005/8/quickstyle/3d2" qsCatId="3D" csTypeId="urn:microsoft.com/office/officeart/2005/8/colors/accent6_4" csCatId="accent6" phldr="1"/>
      <dgm:spPr/>
    </dgm:pt>
    <dgm:pt modelId="{1B2220A3-E7BE-482B-935C-91DB2CD52C73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PLANTEAMIENTO DEL PROBLEMA</a:t>
          </a:r>
          <a:endParaRPr lang="es-MX" dirty="0">
            <a:solidFill>
              <a:schemeClr val="tx1"/>
            </a:solidFill>
          </a:endParaRPr>
        </a:p>
      </dgm:t>
    </dgm:pt>
    <dgm:pt modelId="{E716FB84-4642-486E-87B4-5CBBD5353175}" type="parTrans" cxnId="{D52C08C1-4709-41B3-A327-A936D41C43DF}">
      <dgm:prSet/>
      <dgm:spPr/>
      <dgm:t>
        <a:bodyPr/>
        <a:lstStyle/>
        <a:p>
          <a:endParaRPr lang="es-MX"/>
        </a:p>
      </dgm:t>
    </dgm:pt>
    <dgm:pt modelId="{A8A16134-727D-423C-854A-5DD9FED87FB8}" type="sibTrans" cxnId="{D52C08C1-4709-41B3-A327-A936D41C43DF}">
      <dgm:prSet/>
      <dgm:spPr/>
      <dgm:t>
        <a:bodyPr/>
        <a:lstStyle/>
        <a:p>
          <a:endParaRPr lang="es-MX"/>
        </a:p>
      </dgm:t>
    </dgm:pt>
    <dgm:pt modelId="{2CA7B703-A086-40BF-81CB-29E1B1C9199E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REVISIÓN DE LITERATURA SOBRE EL TEMA DE INVESTIGACIÓN</a:t>
          </a:r>
          <a:endParaRPr lang="es-MX" dirty="0">
            <a:solidFill>
              <a:schemeClr val="tx1"/>
            </a:solidFill>
          </a:endParaRPr>
        </a:p>
      </dgm:t>
    </dgm:pt>
    <dgm:pt modelId="{4FD03A70-6256-4377-AB6A-92690219DC74}" type="parTrans" cxnId="{9472BAF4-2862-419C-AEC0-A0E458C37246}">
      <dgm:prSet/>
      <dgm:spPr/>
      <dgm:t>
        <a:bodyPr/>
        <a:lstStyle/>
        <a:p>
          <a:endParaRPr lang="es-MX"/>
        </a:p>
      </dgm:t>
    </dgm:pt>
    <dgm:pt modelId="{43F76AE4-7BFC-4B97-AC72-5A3366E5A4BC}" type="sibTrans" cxnId="{9472BAF4-2862-419C-AEC0-A0E458C37246}">
      <dgm:prSet/>
      <dgm:spPr/>
      <dgm:t>
        <a:bodyPr/>
        <a:lstStyle/>
        <a:p>
          <a:endParaRPr lang="es-MX"/>
        </a:p>
      </dgm:t>
    </dgm:pt>
    <dgm:pt modelId="{68C9A238-96CB-4BDF-9FC0-A8591F7E9C9F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CONSTRUCCIÓN DEL MARCO TEÓRICO</a:t>
          </a:r>
          <a:endParaRPr lang="es-MX" dirty="0">
            <a:solidFill>
              <a:schemeClr val="tx1"/>
            </a:solidFill>
          </a:endParaRPr>
        </a:p>
      </dgm:t>
    </dgm:pt>
    <dgm:pt modelId="{51E2ACF4-4190-470A-824F-21700BFC5993}" type="parTrans" cxnId="{9FBDEFC8-24D9-4A54-83A6-258C2127CCFA}">
      <dgm:prSet/>
      <dgm:spPr/>
      <dgm:t>
        <a:bodyPr/>
        <a:lstStyle/>
        <a:p>
          <a:endParaRPr lang="es-MX"/>
        </a:p>
      </dgm:t>
    </dgm:pt>
    <dgm:pt modelId="{1DD62A58-368D-40AB-BC93-62F5F9F466DC}" type="sibTrans" cxnId="{9FBDEFC8-24D9-4A54-83A6-258C2127CCFA}">
      <dgm:prSet/>
      <dgm:spPr/>
      <dgm:t>
        <a:bodyPr/>
        <a:lstStyle/>
        <a:p>
          <a:endParaRPr lang="es-MX"/>
        </a:p>
      </dgm:t>
    </dgm:pt>
    <dgm:pt modelId="{609E0BC2-8755-45EC-9297-DD07092272F6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VARIABLES DE LA INVESTIGACIÓN</a:t>
          </a:r>
          <a:endParaRPr lang="es-MX" dirty="0">
            <a:solidFill>
              <a:schemeClr val="tx1"/>
            </a:solidFill>
          </a:endParaRPr>
        </a:p>
      </dgm:t>
    </dgm:pt>
    <dgm:pt modelId="{19835AD1-CC77-4437-850D-2071B44C23EE}" type="parTrans" cxnId="{70B0A637-6E87-4034-B601-3CA043297E48}">
      <dgm:prSet/>
      <dgm:spPr/>
      <dgm:t>
        <a:bodyPr/>
        <a:lstStyle/>
        <a:p>
          <a:endParaRPr lang="es-MX"/>
        </a:p>
      </dgm:t>
    </dgm:pt>
    <dgm:pt modelId="{E533E127-5F46-4CF6-BF64-0E3857B6BE6D}" type="sibTrans" cxnId="{70B0A637-6E87-4034-B601-3CA043297E48}">
      <dgm:prSet/>
      <dgm:spPr/>
      <dgm:t>
        <a:bodyPr/>
        <a:lstStyle/>
        <a:p>
          <a:endParaRPr lang="es-MX"/>
        </a:p>
      </dgm:t>
    </dgm:pt>
    <dgm:pt modelId="{19944B03-ED76-4EF6-8B5A-A451F0C23DDA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ANÁLISIS E INTERPRETACIÓN DE DATOS A TRAVÉS DE PROCEDIMEINTOS ESTADÍSTICOS</a:t>
          </a:r>
          <a:endParaRPr lang="es-MX" dirty="0">
            <a:solidFill>
              <a:schemeClr val="tx1"/>
            </a:solidFill>
          </a:endParaRPr>
        </a:p>
      </dgm:t>
    </dgm:pt>
    <dgm:pt modelId="{59DF461F-7D1E-47AD-9533-E6EF8F8AB13F}" type="parTrans" cxnId="{6C50810D-928C-4080-8B91-AB6CABA0B61A}">
      <dgm:prSet/>
      <dgm:spPr/>
      <dgm:t>
        <a:bodyPr/>
        <a:lstStyle/>
        <a:p>
          <a:endParaRPr lang="es-MX"/>
        </a:p>
      </dgm:t>
    </dgm:pt>
    <dgm:pt modelId="{F19DA405-C907-43B2-B953-CBBAB4BB0966}" type="sibTrans" cxnId="{6C50810D-928C-4080-8B91-AB6CABA0B61A}">
      <dgm:prSet/>
      <dgm:spPr/>
      <dgm:t>
        <a:bodyPr/>
        <a:lstStyle/>
        <a:p>
          <a:endParaRPr lang="es-MX"/>
        </a:p>
      </dgm:t>
    </dgm:pt>
    <dgm:pt modelId="{13B5C1BC-74F3-4967-9635-1405AA9E7D5E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REDACCIÓN DEL INFORME FINAL DE LA INVESTIGACIÓN</a:t>
          </a:r>
          <a:endParaRPr lang="es-MX" dirty="0">
            <a:solidFill>
              <a:schemeClr val="tx1"/>
            </a:solidFill>
          </a:endParaRPr>
        </a:p>
      </dgm:t>
    </dgm:pt>
    <dgm:pt modelId="{E9F23F0B-F8CC-4F04-B7DA-1948580F5215}" type="parTrans" cxnId="{A33E9DB1-80BE-4730-8D91-9EA8672ED151}">
      <dgm:prSet/>
      <dgm:spPr/>
      <dgm:t>
        <a:bodyPr/>
        <a:lstStyle/>
        <a:p>
          <a:endParaRPr lang="es-MX"/>
        </a:p>
      </dgm:t>
    </dgm:pt>
    <dgm:pt modelId="{F02D1E07-7134-401B-9FF4-C781A09E8231}" type="sibTrans" cxnId="{A33E9DB1-80BE-4730-8D91-9EA8672ED151}">
      <dgm:prSet/>
      <dgm:spPr/>
      <dgm:t>
        <a:bodyPr/>
        <a:lstStyle/>
        <a:p>
          <a:endParaRPr lang="es-MX"/>
        </a:p>
      </dgm:t>
    </dgm:pt>
    <dgm:pt modelId="{31E73A96-CA8E-4728-A5D6-7613A26C896C}" type="pres">
      <dgm:prSet presAssocID="{367DEB0D-963D-452C-93FF-D78206982DF6}" presName="CompostProcess" presStyleCnt="0">
        <dgm:presLayoutVars>
          <dgm:dir/>
          <dgm:resizeHandles val="exact"/>
        </dgm:presLayoutVars>
      </dgm:prSet>
      <dgm:spPr/>
    </dgm:pt>
    <dgm:pt modelId="{715E0705-8FF8-4C6A-8E7D-E83027F7F28D}" type="pres">
      <dgm:prSet presAssocID="{367DEB0D-963D-452C-93FF-D78206982DF6}" presName="arrow" presStyleLbl="bgShp" presStyleIdx="0" presStyleCn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  <dgm:pt modelId="{B59F701A-0D23-4EE5-8861-DF54F473838D}" type="pres">
      <dgm:prSet presAssocID="{367DEB0D-963D-452C-93FF-D78206982DF6}" presName="linearProcess" presStyleCnt="0"/>
      <dgm:spPr/>
    </dgm:pt>
    <dgm:pt modelId="{1578A5DB-11C0-4698-8BF7-A0F427E5DFE0}" type="pres">
      <dgm:prSet presAssocID="{1B2220A3-E7BE-482B-935C-91DB2CD52C73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6F4B85-0D79-4D07-AF6E-81FD6FAF2292}" type="pres">
      <dgm:prSet presAssocID="{A8A16134-727D-423C-854A-5DD9FED87FB8}" presName="sibTrans" presStyleCnt="0"/>
      <dgm:spPr/>
    </dgm:pt>
    <dgm:pt modelId="{98BE614F-9B1E-43B0-B06D-BF2FE1D1E6B4}" type="pres">
      <dgm:prSet presAssocID="{2CA7B703-A086-40BF-81CB-29E1B1C9199E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E66526-B8DE-456B-9F9A-D61CB93B1DE4}" type="pres">
      <dgm:prSet presAssocID="{43F76AE4-7BFC-4B97-AC72-5A3366E5A4BC}" presName="sibTrans" presStyleCnt="0"/>
      <dgm:spPr/>
    </dgm:pt>
    <dgm:pt modelId="{869A8FF3-F860-4328-B777-815F0F44EEF0}" type="pres">
      <dgm:prSet presAssocID="{68C9A238-96CB-4BDF-9FC0-A8591F7E9C9F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779F82-ECB7-4E8A-AEB8-840741DF5560}" type="pres">
      <dgm:prSet presAssocID="{1DD62A58-368D-40AB-BC93-62F5F9F466DC}" presName="sibTrans" presStyleCnt="0"/>
      <dgm:spPr/>
    </dgm:pt>
    <dgm:pt modelId="{2385D0C7-6416-4479-AA3D-080196A66F3A}" type="pres">
      <dgm:prSet presAssocID="{609E0BC2-8755-45EC-9297-DD07092272F6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CFE046-B5A2-44D4-90EF-619E566693E0}" type="pres">
      <dgm:prSet presAssocID="{E533E127-5F46-4CF6-BF64-0E3857B6BE6D}" presName="sibTrans" presStyleCnt="0"/>
      <dgm:spPr/>
    </dgm:pt>
    <dgm:pt modelId="{CA96CD1F-ED2E-4B69-BEDC-74527EF36FF1}" type="pres">
      <dgm:prSet presAssocID="{19944B03-ED76-4EF6-8B5A-A451F0C23DDA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AE4798-96BD-4919-BD92-F3576443FA7B}" type="pres">
      <dgm:prSet presAssocID="{F19DA405-C907-43B2-B953-CBBAB4BB0966}" presName="sibTrans" presStyleCnt="0"/>
      <dgm:spPr/>
    </dgm:pt>
    <dgm:pt modelId="{63224405-BAA0-433D-8EB6-F4BB509987D6}" type="pres">
      <dgm:prSet presAssocID="{13B5C1BC-74F3-4967-9635-1405AA9E7D5E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C50810D-928C-4080-8B91-AB6CABA0B61A}" srcId="{367DEB0D-963D-452C-93FF-D78206982DF6}" destId="{19944B03-ED76-4EF6-8B5A-A451F0C23DDA}" srcOrd="4" destOrd="0" parTransId="{59DF461F-7D1E-47AD-9533-E6EF8F8AB13F}" sibTransId="{F19DA405-C907-43B2-B953-CBBAB4BB0966}"/>
    <dgm:cxn modelId="{D52C08C1-4709-41B3-A327-A936D41C43DF}" srcId="{367DEB0D-963D-452C-93FF-D78206982DF6}" destId="{1B2220A3-E7BE-482B-935C-91DB2CD52C73}" srcOrd="0" destOrd="0" parTransId="{E716FB84-4642-486E-87B4-5CBBD5353175}" sibTransId="{A8A16134-727D-423C-854A-5DD9FED87FB8}"/>
    <dgm:cxn modelId="{9472BAF4-2862-419C-AEC0-A0E458C37246}" srcId="{367DEB0D-963D-452C-93FF-D78206982DF6}" destId="{2CA7B703-A086-40BF-81CB-29E1B1C9199E}" srcOrd="1" destOrd="0" parTransId="{4FD03A70-6256-4377-AB6A-92690219DC74}" sibTransId="{43F76AE4-7BFC-4B97-AC72-5A3366E5A4BC}"/>
    <dgm:cxn modelId="{B8AE8D41-1C56-409F-8403-B1E1E8436E58}" type="presOf" srcId="{609E0BC2-8755-45EC-9297-DD07092272F6}" destId="{2385D0C7-6416-4479-AA3D-080196A66F3A}" srcOrd="0" destOrd="0" presId="urn:microsoft.com/office/officeart/2005/8/layout/hProcess9"/>
    <dgm:cxn modelId="{9FBDEFC8-24D9-4A54-83A6-258C2127CCFA}" srcId="{367DEB0D-963D-452C-93FF-D78206982DF6}" destId="{68C9A238-96CB-4BDF-9FC0-A8591F7E9C9F}" srcOrd="2" destOrd="0" parTransId="{51E2ACF4-4190-470A-824F-21700BFC5993}" sibTransId="{1DD62A58-368D-40AB-BC93-62F5F9F466DC}"/>
    <dgm:cxn modelId="{61C77BA5-C65A-415B-80D5-8AB979615B56}" type="presOf" srcId="{68C9A238-96CB-4BDF-9FC0-A8591F7E9C9F}" destId="{869A8FF3-F860-4328-B777-815F0F44EEF0}" srcOrd="0" destOrd="0" presId="urn:microsoft.com/office/officeart/2005/8/layout/hProcess9"/>
    <dgm:cxn modelId="{08DA17C8-9BB4-4A18-9F1E-5E8A2918B7DA}" type="presOf" srcId="{13B5C1BC-74F3-4967-9635-1405AA9E7D5E}" destId="{63224405-BAA0-433D-8EB6-F4BB509987D6}" srcOrd="0" destOrd="0" presId="urn:microsoft.com/office/officeart/2005/8/layout/hProcess9"/>
    <dgm:cxn modelId="{A33E9DB1-80BE-4730-8D91-9EA8672ED151}" srcId="{367DEB0D-963D-452C-93FF-D78206982DF6}" destId="{13B5C1BC-74F3-4967-9635-1405AA9E7D5E}" srcOrd="5" destOrd="0" parTransId="{E9F23F0B-F8CC-4F04-B7DA-1948580F5215}" sibTransId="{F02D1E07-7134-401B-9FF4-C781A09E8231}"/>
    <dgm:cxn modelId="{E113CC41-51EA-4D05-AC3F-36A478219846}" type="presOf" srcId="{367DEB0D-963D-452C-93FF-D78206982DF6}" destId="{31E73A96-CA8E-4728-A5D6-7613A26C896C}" srcOrd="0" destOrd="0" presId="urn:microsoft.com/office/officeart/2005/8/layout/hProcess9"/>
    <dgm:cxn modelId="{DCE11403-6DE6-46C3-BCD5-E1D2445A09E5}" type="presOf" srcId="{2CA7B703-A086-40BF-81CB-29E1B1C9199E}" destId="{98BE614F-9B1E-43B0-B06D-BF2FE1D1E6B4}" srcOrd="0" destOrd="0" presId="urn:microsoft.com/office/officeart/2005/8/layout/hProcess9"/>
    <dgm:cxn modelId="{3C07E960-5073-4560-A91C-7E1DF109BDBE}" type="presOf" srcId="{19944B03-ED76-4EF6-8B5A-A451F0C23DDA}" destId="{CA96CD1F-ED2E-4B69-BEDC-74527EF36FF1}" srcOrd="0" destOrd="0" presId="urn:microsoft.com/office/officeart/2005/8/layout/hProcess9"/>
    <dgm:cxn modelId="{7464ACBC-3A6F-4B63-91EC-35AEB1581C0F}" type="presOf" srcId="{1B2220A3-E7BE-482B-935C-91DB2CD52C73}" destId="{1578A5DB-11C0-4698-8BF7-A0F427E5DFE0}" srcOrd="0" destOrd="0" presId="urn:microsoft.com/office/officeart/2005/8/layout/hProcess9"/>
    <dgm:cxn modelId="{70B0A637-6E87-4034-B601-3CA043297E48}" srcId="{367DEB0D-963D-452C-93FF-D78206982DF6}" destId="{609E0BC2-8755-45EC-9297-DD07092272F6}" srcOrd="3" destOrd="0" parTransId="{19835AD1-CC77-4437-850D-2071B44C23EE}" sibTransId="{E533E127-5F46-4CF6-BF64-0E3857B6BE6D}"/>
    <dgm:cxn modelId="{C001703A-7FD9-43B9-8681-300FF1458458}" type="presParOf" srcId="{31E73A96-CA8E-4728-A5D6-7613A26C896C}" destId="{715E0705-8FF8-4C6A-8E7D-E83027F7F28D}" srcOrd="0" destOrd="0" presId="urn:microsoft.com/office/officeart/2005/8/layout/hProcess9"/>
    <dgm:cxn modelId="{233153E6-7888-4508-A492-CED39C3E1D5E}" type="presParOf" srcId="{31E73A96-CA8E-4728-A5D6-7613A26C896C}" destId="{B59F701A-0D23-4EE5-8861-DF54F473838D}" srcOrd="1" destOrd="0" presId="urn:microsoft.com/office/officeart/2005/8/layout/hProcess9"/>
    <dgm:cxn modelId="{C99F9EA6-0857-4DEF-B375-8F69B99F0227}" type="presParOf" srcId="{B59F701A-0D23-4EE5-8861-DF54F473838D}" destId="{1578A5DB-11C0-4698-8BF7-A0F427E5DFE0}" srcOrd="0" destOrd="0" presId="urn:microsoft.com/office/officeart/2005/8/layout/hProcess9"/>
    <dgm:cxn modelId="{6EBDF87B-2248-45AC-BE33-E5535E3CD5DF}" type="presParOf" srcId="{B59F701A-0D23-4EE5-8861-DF54F473838D}" destId="{706F4B85-0D79-4D07-AF6E-81FD6FAF2292}" srcOrd="1" destOrd="0" presId="urn:microsoft.com/office/officeart/2005/8/layout/hProcess9"/>
    <dgm:cxn modelId="{9A1A6BF7-3AFC-430E-941F-35A400626E2A}" type="presParOf" srcId="{B59F701A-0D23-4EE5-8861-DF54F473838D}" destId="{98BE614F-9B1E-43B0-B06D-BF2FE1D1E6B4}" srcOrd="2" destOrd="0" presId="urn:microsoft.com/office/officeart/2005/8/layout/hProcess9"/>
    <dgm:cxn modelId="{272BE1C8-9B5D-436B-BDA7-5B9AE8BB7D21}" type="presParOf" srcId="{B59F701A-0D23-4EE5-8861-DF54F473838D}" destId="{18E66526-B8DE-456B-9F9A-D61CB93B1DE4}" srcOrd="3" destOrd="0" presId="urn:microsoft.com/office/officeart/2005/8/layout/hProcess9"/>
    <dgm:cxn modelId="{AFFA4C04-C08A-4633-99C4-3CEACE25AEB7}" type="presParOf" srcId="{B59F701A-0D23-4EE5-8861-DF54F473838D}" destId="{869A8FF3-F860-4328-B777-815F0F44EEF0}" srcOrd="4" destOrd="0" presId="urn:microsoft.com/office/officeart/2005/8/layout/hProcess9"/>
    <dgm:cxn modelId="{303805AE-A22D-4500-94D3-2D98F0140DB1}" type="presParOf" srcId="{B59F701A-0D23-4EE5-8861-DF54F473838D}" destId="{66779F82-ECB7-4E8A-AEB8-840741DF5560}" srcOrd="5" destOrd="0" presId="urn:microsoft.com/office/officeart/2005/8/layout/hProcess9"/>
    <dgm:cxn modelId="{C92A2B63-4214-480E-92C0-FA7E7A9EE511}" type="presParOf" srcId="{B59F701A-0D23-4EE5-8861-DF54F473838D}" destId="{2385D0C7-6416-4479-AA3D-080196A66F3A}" srcOrd="6" destOrd="0" presId="urn:microsoft.com/office/officeart/2005/8/layout/hProcess9"/>
    <dgm:cxn modelId="{4814C2F7-D4D7-4688-B034-21CC6766E271}" type="presParOf" srcId="{B59F701A-0D23-4EE5-8861-DF54F473838D}" destId="{5ECFE046-B5A2-44D4-90EF-619E566693E0}" srcOrd="7" destOrd="0" presId="urn:microsoft.com/office/officeart/2005/8/layout/hProcess9"/>
    <dgm:cxn modelId="{13333435-B63A-4E36-A1B6-CA8658F7EE3D}" type="presParOf" srcId="{B59F701A-0D23-4EE5-8861-DF54F473838D}" destId="{CA96CD1F-ED2E-4B69-BEDC-74527EF36FF1}" srcOrd="8" destOrd="0" presId="urn:microsoft.com/office/officeart/2005/8/layout/hProcess9"/>
    <dgm:cxn modelId="{8EFF0FAF-A4AC-469A-B6C4-739AFA841ADC}" type="presParOf" srcId="{B59F701A-0D23-4EE5-8861-DF54F473838D}" destId="{5CAE4798-96BD-4919-BD92-F3576443FA7B}" srcOrd="9" destOrd="0" presId="urn:microsoft.com/office/officeart/2005/8/layout/hProcess9"/>
    <dgm:cxn modelId="{F42FFB14-181D-48B3-9106-484FA0ED517A}" type="presParOf" srcId="{B59F701A-0D23-4EE5-8861-DF54F473838D}" destId="{63224405-BAA0-433D-8EB6-F4BB509987D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ED88C0-CD04-4E5A-AF2C-CB6F22EF22DB}" type="doc">
      <dgm:prSet loTypeId="urn:microsoft.com/office/officeart/2005/8/layout/radial4" loCatId="relationship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EC"/>
        </a:p>
      </dgm:t>
    </dgm:pt>
    <dgm:pt modelId="{AAEF3914-518A-48E7-B41C-9D1CF253E6B3}">
      <dgm:prSet phldrT="[Texto]" custT="1"/>
      <dgm:spPr/>
      <dgm:t>
        <a:bodyPr/>
        <a:lstStyle/>
        <a:p>
          <a:r>
            <a:rPr lang="es-EC" sz="2800" dirty="0" smtClean="0"/>
            <a:t>En relación a niños y niñas de 4 a 5 años</a:t>
          </a:r>
          <a:endParaRPr lang="es-EC" sz="2800" dirty="0"/>
        </a:p>
      </dgm:t>
    </dgm:pt>
    <dgm:pt modelId="{3183EDD5-6185-4358-AF4A-DC2C934B89BD}" type="parTrans" cxnId="{156CBC68-5133-47EB-8CD3-3B08B9F83A70}">
      <dgm:prSet/>
      <dgm:spPr/>
      <dgm:t>
        <a:bodyPr/>
        <a:lstStyle/>
        <a:p>
          <a:endParaRPr lang="es-EC"/>
        </a:p>
      </dgm:t>
    </dgm:pt>
    <dgm:pt modelId="{E6F03161-CD74-4FD3-8AFE-BFD29CE7A02F}" type="sibTrans" cxnId="{156CBC68-5133-47EB-8CD3-3B08B9F83A70}">
      <dgm:prSet/>
      <dgm:spPr/>
      <dgm:t>
        <a:bodyPr/>
        <a:lstStyle/>
        <a:p>
          <a:endParaRPr lang="es-EC"/>
        </a:p>
      </dgm:t>
    </dgm:pt>
    <dgm:pt modelId="{D978DF70-640C-4FE3-A159-07E9DF0C9046}">
      <dgm:prSet phldrT="[Texto]" custT="1"/>
      <dgm:spPr/>
      <dgm:t>
        <a:bodyPr/>
        <a:lstStyle/>
        <a:p>
          <a:pPr algn="ctr"/>
          <a:r>
            <a:rPr lang="es-ES" sz="2000" dirty="0" smtClean="0"/>
            <a:t>Poca retención para ejecutar órdenes</a:t>
          </a:r>
          <a:endParaRPr lang="es-EC" sz="2000" dirty="0"/>
        </a:p>
      </dgm:t>
    </dgm:pt>
    <dgm:pt modelId="{27F100B5-1E01-4F76-A485-E4B427382361}" type="parTrans" cxnId="{28BD4835-9C19-4B7C-A174-BB24072D2D29}">
      <dgm:prSet/>
      <dgm:spPr/>
      <dgm:t>
        <a:bodyPr/>
        <a:lstStyle/>
        <a:p>
          <a:endParaRPr lang="es-EC"/>
        </a:p>
      </dgm:t>
    </dgm:pt>
    <dgm:pt modelId="{35E0476D-9CEE-4EB5-A6A0-4569E36C98C7}" type="sibTrans" cxnId="{28BD4835-9C19-4B7C-A174-BB24072D2D29}">
      <dgm:prSet/>
      <dgm:spPr/>
      <dgm:t>
        <a:bodyPr/>
        <a:lstStyle/>
        <a:p>
          <a:endParaRPr lang="es-EC"/>
        </a:p>
      </dgm:t>
    </dgm:pt>
    <dgm:pt modelId="{1D294494-B53A-437B-BA76-E3E17DC6A56C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es-ES" sz="2000" dirty="0" smtClean="0"/>
            <a:t>Limitado vocabulario dificulta la </a:t>
          </a:r>
          <a:r>
            <a:rPr lang="es-ES" sz="2000" smtClean="0"/>
            <a:t>fluidez verbal</a:t>
          </a:r>
          <a:endParaRPr lang="es-ES" sz="2000" dirty="0" smtClean="0"/>
        </a:p>
      </dgm:t>
    </dgm:pt>
    <dgm:pt modelId="{F9BA3E4A-A14D-42AB-B388-E1A003DD6669}" type="parTrans" cxnId="{A4E12564-3848-4F79-B3EC-C602F5B4EBF6}">
      <dgm:prSet/>
      <dgm:spPr/>
      <dgm:t>
        <a:bodyPr/>
        <a:lstStyle/>
        <a:p>
          <a:endParaRPr lang="es-EC"/>
        </a:p>
      </dgm:t>
    </dgm:pt>
    <dgm:pt modelId="{A416BC0A-251B-4649-BFE5-36B5BD6A726F}" type="sibTrans" cxnId="{A4E12564-3848-4F79-B3EC-C602F5B4EBF6}">
      <dgm:prSet/>
      <dgm:spPr/>
      <dgm:t>
        <a:bodyPr/>
        <a:lstStyle/>
        <a:p>
          <a:endParaRPr lang="es-MX"/>
        </a:p>
      </dgm:t>
    </dgm:pt>
    <dgm:pt modelId="{6AB09D54-DD22-4D18-95D5-BD32EDB89928}">
      <dgm:prSet custT="1"/>
      <dgm:spPr/>
      <dgm:t>
        <a:bodyPr/>
        <a:lstStyle/>
        <a:p>
          <a:r>
            <a:rPr lang="es-ES" sz="2000" dirty="0" smtClean="0"/>
            <a:t>Limitado desarrollo de las funciones cognitivas básicas: </a:t>
          </a:r>
          <a:r>
            <a:rPr lang="es-ES" sz="2000" dirty="0" smtClean="0"/>
            <a:t>atención y memoria</a:t>
          </a:r>
          <a:endParaRPr lang="es-EC" sz="2000" dirty="0"/>
        </a:p>
      </dgm:t>
    </dgm:pt>
    <dgm:pt modelId="{A55C8962-DF7F-49CD-8F74-D42FBB6582D3}" type="parTrans" cxnId="{99D460B3-D002-40E3-A6D0-52E04757EAD0}">
      <dgm:prSet/>
      <dgm:spPr/>
      <dgm:t>
        <a:bodyPr/>
        <a:lstStyle/>
        <a:p>
          <a:endParaRPr lang="es-EC"/>
        </a:p>
      </dgm:t>
    </dgm:pt>
    <dgm:pt modelId="{61EFCE69-F534-49D2-9FA1-45F64E5709ED}" type="sibTrans" cxnId="{99D460B3-D002-40E3-A6D0-52E04757EAD0}">
      <dgm:prSet/>
      <dgm:spPr/>
      <dgm:t>
        <a:bodyPr/>
        <a:lstStyle/>
        <a:p>
          <a:endParaRPr lang="es-EC"/>
        </a:p>
      </dgm:t>
    </dgm:pt>
    <dgm:pt modelId="{20B9FC82-97C7-4259-B4DC-16581ABE5977}">
      <dgm:prSet custT="1"/>
      <dgm:spPr/>
      <dgm:t>
        <a:bodyPr/>
        <a:lstStyle/>
        <a:p>
          <a:r>
            <a:rPr lang="es-ES" sz="2000" dirty="0" smtClean="0"/>
            <a:t>Existe tendencia a distraerse</a:t>
          </a:r>
          <a:endParaRPr lang="es-EC" sz="2000" dirty="0"/>
        </a:p>
      </dgm:t>
    </dgm:pt>
    <dgm:pt modelId="{E50E9627-CEC1-4800-ACA6-318B1B6C31C5}" type="parTrans" cxnId="{981B5F15-0B97-4CCE-846F-FFB645A70E0B}">
      <dgm:prSet/>
      <dgm:spPr/>
      <dgm:t>
        <a:bodyPr/>
        <a:lstStyle/>
        <a:p>
          <a:endParaRPr lang="es-EC"/>
        </a:p>
      </dgm:t>
    </dgm:pt>
    <dgm:pt modelId="{8F8E596C-9CB0-4D14-83B8-A391E4A0A5F3}" type="sibTrans" cxnId="{981B5F15-0B97-4CCE-846F-FFB645A70E0B}">
      <dgm:prSet/>
      <dgm:spPr/>
      <dgm:t>
        <a:bodyPr/>
        <a:lstStyle/>
        <a:p>
          <a:endParaRPr lang="es-EC"/>
        </a:p>
      </dgm:t>
    </dgm:pt>
    <dgm:pt modelId="{2256F876-4E3D-41EC-A65E-4504B4ECD8C7}" type="pres">
      <dgm:prSet presAssocID="{35ED88C0-CD04-4E5A-AF2C-CB6F22EF22D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F23B2AE-053F-413B-8FB0-08EFC7C89A02}" type="pres">
      <dgm:prSet presAssocID="{AAEF3914-518A-48E7-B41C-9D1CF253E6B3}" presName="centerShape" presStyleLbl="node0" presStyleIdx="0" presStyleCnt="1" custScaleX="246412" custScaleY="58197" custLinFactNeighborX="-7142" custLinFactNeighborY="-19288"/>
      <dgm:spPr/>
      <dgm:t>
        <a:bodyPr/>
        <a:lstStyle/>
        <a:p>
          <a:endParaRPr lang="es-EC"/>
        </a:p>
      </dgm:t>
    </dgm:pt>
    <dgm:pt modelId="{64F14842-AAA0-442E-9DF9-FEF9FABC3BAC}" type="pres">
      <dgm:prSet presAssocID="{27F100B5-1E01-4F76-A485-E4B427382361}" presName="parTrans" presStyleLbl="bgSibTrans2D1" presStyleIdx="0" presStyleCnt="4" custScaleY="95768" custLinFactNeighborX="10774" custLinFactNeighborY="13149"/>
      <dgm:spPr/>
      <dgm:t>
        <a:bodyPr/>
        <a:lstStyle/>
        <a:p>
          <a:endParaRPr lang="es-EC"/>
        </a:p>
      </dgm:t>
    </dgm:pt>
    <dgm:pt modelId="{92199656-B830-445E-A715-FA974CA12B59}" type="pres">
      <dgm:prSet presAssocID="{D978DF70-640C-4FE3-A159-07E9DF0C9046}" presName="node" presStyleLbl="node1" presStyleIdx="0" presStyleCnt="4" custScaleX="165356" custScaleY="46134" custRadScaleRad="113951" custRadScaleInc="24682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95B5F1A-472F-4487-BDB1-58E655771AB3}" type="pres">
      <dgm:prSet presAssocID="{E50E9627-CEC1-4800-ACA6-318B1B6C31C5}" presName="parTrans" presStyleLbl="bgSibTrans2D1" presStyleIdx="1" presStyleCnt="4" custLinFactNeighborX="-10595" custLinFactNeighborY="15720"/>
      <dgm:spPr/>
      <dgm:t>
        <a:bodyPr/>
        <a:lstStyle/>
        <a:p>
          <a:endParaRPr lang="es-EC"/>
        </a:p>
      </dgm:t>
    </dgm:pt>
    <dgm:pt modelId="{1EE1F83F-1669-467F-84C6-3ECA92DC915F}" type="pres">
      <dgm:prSet presAssocID="{20B9FC82-97C7-4259-B4DC-16581ABE5977}" presName="node" presStyleLbl="node1" presStyleIdx="1" presStyleCnt="4" custScaleX="143630" custScaleY="52572" custRadScaleRad="121964" custRadScaleInc="-3073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5087FF-1C3D-45AD-9203-22F45E37B142}" type="pres">
      <dgm:prSet presAssocID="{A55C8962-DF7F-49CD-8F74-D42FBB6582D3}" presName="parTrans" presStyleLbl="bgSibTrans2D1" presStyleIdx="2" presStyleCnt="4" custLinFactNeighborX="-38219" custLinFactNeighborY="-24810"/>
      <dgm:spPr/>
      <dgm:t>
        <a:bodyPr/>
        <a:lstStyle/>
        <a:p>
          <a:endParaRPr lang="es-EC"/>
        </a:p>
      </dgm:t>
    </dgm:pt>
    <dgm:pt modelId="{A79CEF8A-8E71-4CA0-9EF4-58B549494EC3}" type="pres">
      <dgm:prSet presAssocID="{6AB09D54-DD22-4D18-95D5-BD32EDB89928}" presName="node" presStyleLbl="node1" presStyleIdx="2" presStyleCnt="4" custScaleX="150902" custScaleY="77855" custRadScaleRad="97369" custRadScaleInc="-27608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4C6E2F8-2D53-41A1-AC00-9449FA5995C7}" type="pres">
      <dgm:prSet presAssocID="{F9BA3E4A-A14D-42AB-B388-E1A003DD6669}" presName="parTrans" presStyleLbl="bgSibTrans2D1" presStyleIdx="3" presStyleCnt="4" custAng="21099020" custScaleY="84001" custLinFactNeighborX="22419" custLinFactNeighborY="-33541"/>
      <dgm:spPr/>
      <dgm:t>
        <a:bodyPr/>
        <a:lstStyle/>
        <a:p>
          <a:endParaRPr lang="es-MX"/>
        </a:p>
      </dgm:t>
    </dgm:pt>
    <dgm:pt modelId="{D68E4B36-4C67-4B95-92C7-4D0E19496BBB}" type="pres">
      <dgm:prSet presAssocID="{1D294494-B53A-437B-BA76-E3E17DC6A56C}" presName="node" presStyleLbl="node1" presStyleIdx="3" presStyleCnt="4" custScaleX="122792" custScaleY="69534" custRadScaleRad="81405" custRadScaleInc="5088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685E0E1-A4F4-42EE-B01B-66FE7FFB8BB4}" type="presOf" srcId="{D978DF70-640C-4FE3-A159-07E9DF0C9046}" destId="{92199656-B830-445E-A715-FA974CA12B59}" srcOrd="0" destOrd="0" presId="urn:microsoft.com/office/officeart/2005/8/layout/radial4"/>
    <dgm:cxn modelId="{0E8A263C-5CE6-4B27-82C9-320BBED94062}" type="presOf" srcId="{1D294494-B53A-437B-BA76-E3E17DC6A56C}" destId="{D68E4B36-4C67-4B95-92C7-4D0E19496BBB}" srcOrd="0" destOrd="0" presId="urn:microsoft.com/office/officeart/2005/8/layout/radial4"/>
    <dgm:cxn modelId="{506F59A4-ED1D-4964-8A1D-AB5F34911A00}" type="presOf" srcId="{27F100B5-1E01-4F76-A485-E4B427382361}" destId="{64F14842-AAA0-442E-9DF9-FEF9FABC3BAC}" srcOrd="0" destOrd="0" presId="urn:microsoft.com/office/officeart/2005/8/layout/radial4"/>
    <dgm:cxn modelId="{59EEF1BA-1728-42A5-9E5C-284435698F4F}" type="presOf" srcId="{F9BA3E4A-A14D-42AB-B388-E1A003DD6669}" destId="{84C6E2F8-2D53-41A1-AC00-9449FA5995C7}" srcOrd="0" destOrd="0" presId="urn:microsoft.com/office/officeart/2005/8/layout/radial4"/>
    <dgm:cxn modelId="{8B57F1AE-F3B1-4A84-B9BF-4FA042EE230E}" type="presOf" srcId="{A55C8962-DF7F-49CD-8F74-D42FBB6582D3}" destId="{DE5087FF-1C3D-45AD-9203-22F45E37B142}" srcOrd="0" destOrd="0" presId="urn:microsoft.com/office/officeart/2005/8/layout/radial4"/>
    <dgm:cxn modelId="{E1D9C706-44AE-401B-A3D9-17443FD85020}" type="presOf" srcId="{E50E9627-CEC1-4800-ACA6-318B1B6C31C5}" destId="{295B5F1A-472F-4487-BDB1-58E655771AB3}" srcOrd="0" destOrd="0" presId="urn:microsoft.com/office/officeart/2005/8/layout/radial4"/>
    <dgm:cxn modelId="{981B5F15-0B97-4CCE-846F-FFB645A70E0B}" srcId="{AAEF3914-518A-48E7-B41C-9D1CF253E6B3}" destId="{20B9FC82-97C7-4259-B4DC-16581ABE5977}" srcOrd="1" destOrd="0" parTransId="{E50E9627-CEC1-4800-ACA6-318B1B6C31C5}" sibTransId="{8F8E596C-9CB0-4D14-83B8-A391E4A0A5F3}"/>
    <dgm:cxn modelId="{607F9974-0356-488E-8DDD-64CC91761B87}" type="presOf" srcId="{35ED88C0-CD04-4E5A-AF2C-CB6F22EF22DB}" destId="{2256F876-4E3D-41EC-A65E-4504B4ECD8C7}" srcOrd="0" destOrd="0" presId="urn:microsoft.com/office/officeart/2005/8/layout/radial4"/>
    <dgm:cxn modelId="{B20E36B7-FE6C-4970-9790-6BA0C17ACF83}" type="presOf" srcId="{20B9FC82-97C7-4259-B4DC-16581ABE5977}" destId="{1EE1F83F-1669-467F-84C6-3ECA92DC915F}" srcOrd="0" destOrd="0" presId="urn:microsoft.com/office/officeart/2005/8/layout/radial4"/>
    <dgm:cxn modelId="{28BD4835-9C19-4B7C-A174-BB24072D2D29}" srcId="{AAEF3914-518A-48E7-B41C-9D1CF253E6B3}" destId="{D978DF70-640C-4FE3-A159-07E9DF0C9046}" srcOrd="0" destOrd="0" parTransId="{27F100B5-1E01-4F76-A485-E4B427382361}" sibTransId="{35E0476D-9CEE-4EB5-A6A0-4569E36C98C7}"/>
    <dgm:cxn modelId="{E2CD41DE-93D2-4E2F-B53E-B89D71FF75FC}" type="presOf" srcId="{AAEF3914-518A-48E7-B41C-9D1CF253E6B3}" destId="{6F23B2AE-053F-413B-8FB0-08EFC7C89A02}" srcOrd="0" destOrd="0" presId="urn:microsoft.com/office/officeart/2005/8/layout/radial4"/>
    <dgm:cxn modelId="{A4E12564-3848-4F79-B3EC-C602F5B4EBF6}" srcId="{AAEF3914-518A-48E7-B41C-9D1CF253E6B3}" destId="{1D294494-B53A-437B-BA76-E3E17DC6A56C}" srcOrd="3" destOrd="0" parTransId="{F9BA3E4A-A14D-42AB-B388-E1A003DD6669}" sibTransId="{A416BC0A-251B-4649-BFE5-36B5BD6A726F}"/>
    <dgm:cxn modelId="{E42B174C-406A-48B8-9B18-351275A80644}" type="presOf" srcId="{6AB09D54-DD22-4D18-95D5-BD32EDB89928}" destId="{A79CEF8A-8E71-4CA0-9EF4-58B549494EC3}" srcOrd="0" destOrd="0" presId="urn:microsoft.com/office/officeart/2005/8/layout/radial4"/>
    <dgm:cxn modelId="{99D460B3-D002-40E3-A6D0-52E04757EAD0}" srcId="{AAEF3914-518A-48E7-B41C-9D1CF253E6B3}" destId="{6AB09D54-DD22-4D18-95D5-BD32EDB89928}" srcOrd="2" destOrd="0" parTransId="{A55C8962-DF7F-49CD-8F74-D42FBB6582D3}" sibTransId="{61EFCE69-F534-49D2-9FA1-45F64E5709ED}"/>
    <dgm:cxn modelId="{156CBC68-5133-47EB-8CD3-3B08B9F83A70}" srcId="{35ED88C0-CD04-4E5A-AF2C-CB6F22EF22DB}" destId="{AAEF3914-518A-48E7-B41C-9D1CF253E6B3}" srcOrd="0" destOrd="0" parTransId="{3183EDD5-6185-4358-AF4A-DC2C934B89BD}" sibTransId="{E6F03161-CD74-4FD3-8AFE-BFD29CE7A02F}"/>
    <dgm:cxn modelId="{0497EDC3-AD95-4262-A43F-72EE76EAFA8F}" type="presParOf" srcId="{2256F876-4E3D-41EC-A65E-4504B4ECD8C7}" destId="{6F23B2AE-053F-413B-8FB0-08EFC7C89A02}" srcOrd="0" destOrd="0" presId="urn:microsoft.com/office/officeart/2005/8/layout/radial4"/>
    <dgm:cxn modelId="{2CC0A0C8-3205-4584-8C39-CD4038995D41}" type="presParOf" srcId="{2256F876-4E3D-41EC-A65E-4504B4ECD8C7}" destId="{64F14842-AAA0-442E-9DF9-FEF9FABC3BAC}" srcOrd="1" destOrd="0" presId="urn:microsoft.com/office/officeart/2005/8/layout/radial4"/>
    <dgm:cxn modelId="{6607622B-B4AF-45AE-9D9E-AD32E2BBCDF0}" type="presParOf" srcId="{2256F876-4E3D-41EC-A65E-4504B4ECD8C7}" destId="{92199656-B830-445E-A715-FA974CA12B59}" srcOrd="2" destOrd="0" presId="urn:microsoft.com/office/officeart/2005/8/layout/radial4"/>
    <dgm:cxn modelId="{E2BFCE37-263E-4E58-A7D3-50B8DB3ED64F}" type="presParOf" srcId="{2256F876-4E3D-41EC-A65E-4504B4ECD8C7}" destId="{295B5F1A-472F-4487-BDB1-58E655771AB3}" srcOrd="3" destOrd="0" presId="urn:microsoft.com/office/officeart/2005/8/layout/radial4"/>
    <dgm:cxn modelId="{77D43479-37A7-4DED-9E17-8F4769D2789F}" type="presParOf" srcId="{2256F876-4E3D-41EC-A65E-4504B4ECD8C7}" destId="{1EE1F83F-1669-467F-84C6-3ECA92DC915F}" srcOrd="4" destOrd="0" presId="urn:microsoft.com/office/officeart/2005/8/layout/radial4"/>
    <dgm:cxn modelId="{40FE8490-439F-4077-9B6A-D38BCE794047}" type="presParOf" srcId="{2256F876-4E3D-41EC-A65E-4504B4ECD8C7}" destId="{DE5087FF-1C3D-45AD-9203-22F45E37B142}" srcOrd="5" destOrd="0" presId="urn:microsoft.com/office/officeart/2005/8/layout/radial4"/>
    <dgm:cxn modelId="{21105CC3-B31F-4C7C-A77A-B9BC106CF792}" type="presParOf" srcId="{2256F876-4E3D-41EC-A65E-4504B4ECD8C7}" destId="{A79CEF8A-8E71-4CA0-9EF4-58B549494EC3}" srcOrd="6" destOrd="0" presId="urn:microsoft.com/office/officeart/2005/8/layout/radial4"/>
    <dgm:cxn modelId="{F363A0E2-0F56-4C25-94BD-5D6FEE729AA9}" type="presParOf" srcId="{2256F876-4E3D-41EC-A65E-4504B4ECD8C7}" destId="{84C6E2F8-2D53-41A1-AC00-9449FA5995C7}" srcOrd="7" destOrd="0" presId="urn:microsoft.com/office/officeart/2005/8/layout/radial4"/>
    <dgm:cxn modelId="{C5E706E2-0C66-4046-9EE9-6122A0573A73}" type="presParOf" srcId="{2256F876-4E3D-41EC-A65E-4504B4ECD8C7}" destId="{D68E4B36-4C67-4B95-92C7-4D0E19496BB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16209A-1713-4EAC-8737-8F569914B0A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7A9475E-5307-42B9-8709-34A17A4FC8DC}">
      <dgm:prSet phldrT="[Texto]"/>
      <dgm:spPr/>
      <dgm:t>
        <a:bodyPr/>
        <a:lstStyle/>
        <a:p>
          <a:r>
            <a:rPr lang="es-EC" dirty="0" smtClean="0"/>
            <a:t>CAPITULO II </a:t>
          </a:r>
          <a:endParaRPr lang="es-EC" dirty="0"/>
        </a:p>
      </dgm:t>
    </dgm:pt>
    <dgm:pt modelId="{2BBF14B0-C2E3-47DA-8616-35BD50E0F70E}" type="parTrans" cxnId="{4D325441-43CB-492D-83F7-6717F37B3C10}">
      <dgm:prSet/>
      <dgm:spPr/>
      <dgm:t>
        <a:bodyPr/>
        <a:lstStyle/>
        <a:p>
          <a:endParaRPr lang="es-EC"/>
        </a:p>
      </dgm:t>
    </dgm:pt>
    <dgm:pt modelId="{46E8994F-FA2F-482A-9B1B-B151E783E91C}" type="sibTrans" cxnId="{4D325441-43CB-492D-83F7-6717F37B3C10}">
      <dgm:prSet/>
      <dgm:spPr/>
      <dgm:t>
        <a:bodyPr/>
        <a:lstStyle/>
        <a:p>
          <a:endParaRPr lang="es-EC"/>
        </a:p>
      </dgm:t>
    </dgm:pt>
    <dgm:pt modelId="{0A555D0F-C06E-4552-9DEE-71B7AF4514B7}">
      <dgm:prSet phldrT="[Texto]"/>
      <dgm:spPr/>
      <dgm:t>
        <a:bodyPr/>
        <a:lstStyle/>
        <a:p>
          <a:r>
            <a:rPr lang="es-EC" dirty="0" smtClean="0"/>
            <a:t>MARCO TEÓRICO</a:t>
          </a:r>
          <a:endParaRPr lang="es-EC" dirty="0"/>
        </a:p>
      </dgm:t>
    </dgm:pt>
    <dgm:pt modelId="{F4D70F2F-C89E-4A07-AB7E-32BC742EE299}" type="parTrans" cxnId="{886B1C5A-A484-4822-9C67-1736311C986E}">
      <dgm:prSet/>
      <dgm:spPr/>
      <dgm:t>
        <a:bodyPr/>
        <a:lstStyle/>
        <a:p>
          <a:endParaRPr lang="es-EC"/>
        </a:p>
      </dgm:t>
    </dgm:pt>
    <dgm:pt modelId="{50B4E587-5E30-485E-A66C-2C285294DB98}" type="sibTrans" cxnId="{886B1C5A-A484-4822-9C67-1736311C986E}">
      <dgm:prSet/>
      <dgm:spPr/>
      <dgm:t>
        <a:bodyPr/>
        <a:lstStyle/>
        <a:p>
          <a:endParaRPr lang="es-EC"/>
        </a:p>
      </dgm:t>
    </dgm:pt>
    <dgm:pt modelId="{236A6FA3-331B-470E-BA7F-1692E5CAC1C1}" type="pres">
      <dgm:prSet presAssocID="{1316209A-1713-4EAC-8737-8F569914B0AD}" presName="compositeShape" presStyleCnt="0">
        <dgm:presLayoutVars>
          <dgm:dir/>
          <dgm:resizeHandles/>
        </dgm:presLayoutVars>
      </dgm:prSet>
      <dgm:spPr/>
    </dgm:pt>
    <dgm:pt modelId="{E9C54B8F-353B-4827-A2BC-274ED0026AB4}" type="pres">
      <dgm:prSet presAssocID="{1316209A-1713-4EAC-8737-8F569914B0AD}" presName="pyramid" presStyleLbl="node1" presStyleIdx="0" presStyleCnt="1"/>
      <dgm:spPr/>
    </dgm:pt>
    <dgm:pt modelId="{F7A09DB3-46D0-4512-82CA-4691EFD667A5}" type="pres">
      <dgm:prSet presAssocID="{1316209A-1713-4EAC-8737-8F569914B0AD}" presName="theList" presStyleCnt="0"/>
      <dgm:spPr/>
    </dgm:pt>
    <dgm:pt modelId="{6BA13DEC-241A-42F3-8D8B-1A6769EEDBF7}" type="pres">
      <dgm:prSet presAssocID="{17A9475E-5307-42B9-8709-34A17A4FC8DC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B14A66-B8F8-47F4-B2DA-D0FA56F92377}" type="pres">
      <dgm:prSet presAssocID="{17A9475E-5307-42B9-8709-34A17A4FC8DC}" presName="aSpace" presStyleCnt="0"/>
      <dgm:spPr/>
    </dgm:pt>
    <dgm:pt modelId="{9B416C68-0B08-4DDC-AE9F-4F0784906D19}" type="pres">
      <dgm:prSet presAssocID="{0A555D0F-C06E-4552-9DEE-71B7AF4514B7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5573F38-1A58-45C6-9B67-1917EEEC63CD}" type="pres">
      <dgm:prSet presAssocID="{0A555D0F-C06E-4552-9DEE-71B7AF4514B7}" presName="aSpace" presStyleCnt="0"/>
      <dgm:spPr/>
    </dgm:pt>
  </dgm:ptLst>
  <dgm:cxnLst>
    <dgm:cxn modelId="{886B1C5A-A484-4822-9C67-1736311C986E}" srcId="{1316209A-1713-4EAC-8737-8F569914B0AD}" destId="{0A555D0F-C06E-4552-9DEE-71B7AF4514B7}" srcOrd="1" destOrd="0" parTransId="{F4D70F2F-C89E-4A07-AB7E-32BC742EE299}" sibTransId="{50B4E587-5E30-485E-A66C-2C285294DB98}"/>
    <dgm:cxn modelId="{A66E991E-761A-4071-950F-1B560623DD27}" type="presOf" srcId="{17A9475E-5307-42B9-8709-34A17A4FC8DC}" destId="{6BA13DEC-241A-42F3-8D8B-1A6769EEDBF7}" srcOrd="0" destOrd="0" presId="urn:microsoft.com/office/officeart/2005/8/layout/pyramid2"/>
    <dgm:cxn modelId="{B5EBD3DD-946D-455F-AC6C-282277AB8108}" type="presOf" srcId="{1316209A-1713-4EAC-8737-8F569914B0AD}" destId="{236A6FA3-331B-470E-BA7F-1692E5CAC1C1}" srcOrd="0" destOrd="0" presId="urn:microsoft.com/office/officeart/2005/8/layout/pyramid2"/>
    <dgm:cxn modelId="{5676D470-63EB-4279-8DEE-8EE45CA5C79C}" type="presOf" srcId="{0A555D0F-C06E-4552-9DEE-71B7AF4514B7}" destId="{9B416C68-0B08-4DDC-AE9F-4F0784906D19}" srcOrd="0" destOrd="0" presId="urn:microsoft.com/office/officeart/2005/8/layout/pyramid2"/>
    <dgm:cxn modelId="{4D325441-43CB-492D-83F7-6717F37B3C10}" srcId="{1316209A-1713-4EAC-8737-8F569914B0AD}" destId="{17A9475E-5307-42B9-8709-34A17A4FC8DC}" srcOrd="0" destOrd="0" parTransId="{2BBF14B0-C2E3-47DA-8616-35BD50E0F70E}" sibTransId="{46E8994F-FA2F-482A-9B1B-B151E783E91C}"/>
    <dgm:cxn modelId="{2121F031-7815-4CF3-AE95-2D6AB585C65B}" type="presParOf" srcId="{236A6FA3-331B-470E-BA7F-1692E5CAC1C1}" destId="{E9C54B8F-353B-4827-A2BC-274ED0026AB4}" srcOrd="0" destOrd="0" presId="urn:microsoft.com/office/officeart/2005/8/layout/pyramid2"/>
    <dgm:cxn modelId="{C502F428-0177-4C8D-A29F-59C31C94B082}" type="presParOf" srcId="{236A6FA3-331B-470E-BA7F-1692E5CAC1C1}" destId="{F7A09DB3-46D0-4512-82CA-4691EFD667A5}" srcOrd="1" destOrd="0" presId="urn:microsoft.com/office/officeart/2005/8/layout/pyramid2"/>
    <dgm:cxn modelId="{87ADA91E-C8C1-40B0-A320-16075FC73354}" type="presParOf" srcId="{F7A09DB3-46D0-4512-82CA-4691EFD667A5}" destId="{6BA13DEC-241A-42F3-8D8B-1A6769EEDBF7}" srcOrd="0" destOrd="0" presId="urn:microsoft.com/office/officeart/2005/8/layout/pyramid2"/>
    <dgm:cxn modelId="{1FEB5BCD-7D90-4790-BAE3-7EA8C330E0C1}" type="presParOf" srcId="{F7A09DB3-46D0-4512-82CA-4691EFD667A5}" destId="{44B14A66-B8F8-47F4-B2DA-D0FA56F92377}" srcOrd="1" destOrd="0" presId="urn:microsoft.com/office/officeart/2005/8/layout/pyramid2"/>
    <dgm:cxn modelId="{75A045A4-0AB6-4251-8094-26DF2865A205}" type="presParOf" srcId="{F7A09DB3-46D0-4512-82CA-4691EFD667A5}" destId="{9B416C68-0B08-4DDC-AE9F-4F0784906D19}" srcOrd="2" destOrd="0" presId="urn:microsoft.com/office/officeart/2005/8/layout/pyramid2"/>
    <dgm:cxn modelId="{7ED5B4DB-077D-4080-AD71-2057D191D357}" type="presParOf" srcId="{F7A09DB3-46D0-4512-82CA-4691EFD667A5}" destId="{05573F38-1A58-45C6-9B67-1917EEEC63CD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39EE43-2436-4794-B1BB-BFDD6E88DD21}" type="doc">
      <dgm:prSet loTypeId="urn:microsoft.com/office/officeart/2005/8/layout/chevron2" loCatId="process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EC"/>
        </a:p>
      </dgm:t>
    </dgm:pt>
    <dgm:pt modelId="{4D3AAECC-2308-43A2-AB86-E5754470F7B2}">
      <dgm:prSet phldrT="[Texto]" custT="1"/>
      <dgm:spPr/>
      <dgm:t>
        <a:bodyPr/>
        <a:lstStyle/>
        <a:p>
          <a:endParaRPr lang="es-EC" sz="2400" b="1" dirty="0"/>
        </a:p>
      </dgm:t>
    </dgm:pt>
    <dgm:pt modelId="{088C8C04-4606-4D52-A434-9CECB7BD3A89}" type="parTrans" cxnId="{3D9475D4-0375-4899-883F-2CDF7899D02A}">
      <dgm:prSet/>
      <dgm:spPr/>
      <dgm:t>
        <a:bodyPr/>
        <a:lstStyle/>
        <a:p>
          <a:endParaRPr lang="es-EC" sz="2400" b="1"/>
        </a:p>
      </dgm:t>
    </dgm:pt>
    <dgm:pt modelId="{8A8E5719-BCD2-4445-BC91-B7239C6F355A}" type="sibTrans" cxnId="{3D9475D4-0375-4899-883F-2CDF7899D02A}">
      <dgm:prSet/>
      <dgm:spPr/>
      <dgm:t>
        <a:bodyPr/>
        <a:lstStyle/>
        <a:p>
          <a:endParaRPr lang="es-EC" sz="2400" b="1"/>
        </a:p>
      </dgm:t>
    </dgm:pt>
    <dgm:pt modelId="{99BE0C6F-07E0-4808-98F5-12D2CFD9E1DA}">
      <dgm:prSet phldrT="[Texto]" custT="1"/>
      <dgm:spPr/>
      <dgm:t>
        <a:bodyPr/>
        <a:lstStyle/>
        <a:p>
          <a:r>
            <a:rPr lang="es-ES" sz="2400" b="1" dirty="0" smtClean="0"/>
            <a:t>Fundamentación legal</a:t>
          </a:r>
          <a:endParaRPr lang="es-EC" sz="2400" b="1" dirty="0"/>
        </a:p>
      </dgm:t>
    </dgm:pt>
    <dgm:pt modelId="{8034BC7A-5C4E-4968-99CF-865A1E46236B}" type="parTrans" cxnId="{4750BF0C-7AFB-4025-9665-DF16AFBEFDF5}">
      <dgm:prSet/>
      <dgm:spPr/>
      <dgm:t>
        <a:bodyPr/>
        <a:lstStyle/>
        <a:p>
          <a:endParaRPr lang="es-EC" sz="2400" b="1"/>
        </a:p>
      </dgm:t>
    </dgm:pt>
    <dgm:pt modelId="{0153C976-B95E-4ED6-9967-1D3A63789866}" type="sibTrans" cxnId="{4750BF0C-7AFB-4025-9665-DF16AFBEFDF5}">
      <dgm:prSet/>
      <dgm:spPr/>
      <dgm:t>
        <a:bodyPr/>
        <a:lstStyle/>
        <a:p>
          <a:endParaRPr lang="es-EC" sz="2400" b="1"/>
        </a:p>
      </dgm:t>
    </dgm:pt>
    <dgm:pt modelId="{F4729617-D27D-4285-BC27-53A8C9F0CF4F}">
      <dgm:prSet phldrT="[Texto]" custT="1"/>
      <dgm:spPr/>
      <dgm:t>
        <a:bodyPr/>
        <a:lstStyle/>
        <a:p>
          <a:endParaRPr lang="es-EC" sz="2400" b="1" dirty="0"/>
        </a:p>
      </dgm:t>
    </dgm:pt>
    <dgm:pt modelId="{18734FDE-FADF-4F91-8623-91533514AFDD}" type="parTrans" cxnId="{BDDD46FD-C487-4073-8802-5E7EFAE8071E}">
      <dgm:prSet/>
      <dgm:spPr/>
      <dgm:t>
        <a:bodyPr/>
        <a:lstStyle/>
        <a:p>
          <a:endParaRPr lang="es-EC" sz="2400" b="1"/>
        </a:p>
      </dgm:t>
    </dgm:pt>
    <dgm:pt modelId="{90F7C478-DDB3-4BA2-9BF2-FF69DEF213D0}" type="sibTrans" cxnId="{BDDD46FD-C487-4073-8802-5E7EFAE8071E}">
      <dgm:prSet/>
      <dgm:spPr/>
      <dgm:t>
        <a:bodyPr/>
        <a:lstStyle/>
        <a:p>
          <a:endParaRPr lang="es-EC" sz="2400" b="1"/>
        </a:p>
      </dgm:t>
    </dgm:pt>
    <dgm:pt modelId="{601ECCC0-AD5C-426F-AC1C-1EB85D4439C7}">
      <dgm:prSet phldrT="[Texto]" custT="1"/>
      <dgm:spPr/>
      <dgm:t>
        <a:bodyPr/>
        <a:lstStyle/>
        <a:p>
          <a:endParaRPr lang="es-EC" sz="2400" b="1" dirty="0"/>
        </a:p>
      </dgm:t>
    </dgm:pt>
    <dgm:pt modelId="{A72CE58F-B41E-4A3D-B3A1-8F790525C080}" type="parTrans" cxnId="{FAEDEDB1-F6D4-4EF2-8BEF-C5078A1F2A05}">
      <dgm:prSet/>
      <dgm:spPr/>
      <dgm:t>
        <a:bodyPr/>
        <a:lstStyle/>
        <a:p>
          <a:endParaRPr lang="es-EC" sz="2400" b="1"/>
        </a:p>
      </dgm:t>
    </dgm:pt>
    <dgm:pt modelId="{24D77706-0E76-4E6C-8682-8517EEC00682}" type="sibTrans" cxnId="{FAEDEDB1-F6D4-4EF2-8BEF-C5078A1F2A05}">
      <dgm:prSet/>
      <dgm:spPr/>
      <dgm:t>
        <a:bodyPr/>
        <a:lstStyle/>
        <a:p>
          <a:endParaRPr lang="es-EC" sz="2400" b="1"/>
        </a:p>
      </dgm:t>
    </dgm:pt>
    <dgm:pt modelId="{B4CF7CCB-B2C9-44BC-AA10-EF6C745E3B71}">
      <dgm:prSet phldrT="[Texto]" custT="1"/>
      <dgm:spPr/>
      <dgm:t>
        <a:bodyPr/>
        <a:lstStyle/>
        <a:p>
          <a:endParaRPr lang="es-EC" sz="2400" b="1" dirty="0"/>
        </a:p>
      </dgm:t>
    </dgm:pt>
    <dgm:pt modelId="{1231A7EF-3519-4D7F-AB7A-63A1C3CB668A}" type="parTrans" cxnId="{7218B7F0-E3FE-4995-B6D2-11C70D2384FF}">
      <dgm:prSet/>
      <dgm:spPr/>
      <dgm:t>
        <a:bodyPr/>
        <a:lstStyle/>
        <a:p>
          <a:endParaRPr lang="es-EC" sz="2400" b="1"/>
        </a:p>
      </dgm:t>
    </dgm:pt>
    <dgm:pt modelId="{876A0EB9-1745-4782-94EF-3323B9CE5823}" type="sibTrans" cxnId="{7218B7F0-E3FE-4995-B6D2-11C70D2384FF}">
      <dgm:prSet/>
      <dgm:spPr/>
      <dgm:t>
        <a:bodyPr/>
        <a:lstStyle/>
        <a:p>
          <a:endParaRPr lang="es-EC" sz="2400" b="1"/>
        </a:p>
      </dgm:t>
    </dgm:pt>
    <dgm:pt modelId="{FB40EB70-86B0-478F-942F-6F8C0EE5A9C6}">
      <dgm:prSet phldrT="[Texto]" custT="1"/>
      <dgm:spPr/>
      <dgm:t>
        <a:bodyPr/>
        <a:lstStyle/>
        <a:p>
          <a:endParaRPr lang="es-EC" sz="2400" b="1" dirty="0"/>
        </a:p>
      </dgm:t>
    </dgm:pt>
    <dgm:pt modelId="{3C0EB50E-6695-4947-BD33-84B6AD001FD2}" type="parTrans" cxnId="{F23E4E1E-D54A-4915-877F-008783BEF4F2}">
      <dgm:prSet/>
      <dgm:spPr/>
      <dgm:t>
        <a:bodyPr/>
        <a:lstStyle/>
        <a:p>
          <a:endParaRPr lang="es-EC" sz="2400" b="1"/>
        </a:p>
      </dgm:t>
    </dgm:pt>
    <dgm:pt modelId="{25148D5F-5DD2-454D-A9B0-B31A25130B5C}" type="sibTrans" cxnId="{F23E4E1E-D54A-4915-877F-008783BEF4F2}">
      <dgm:prSet/>
      <dgm:spPr/>
      <dgm:t>
        <a:bodyPr/>
        <a:lstStyle/>
        <a:p>
          <a:endParaRPr lang="es-EC" sz="2400" b="1"/>
        </a:p>
      </dgm:t>
    </dgm:pt>
    <dgm:pt modelId="{A1A798A9-B365-46F4-8876-ECACC24E030A}">
      <dgm:prSet phldrT="[Texto]" custT="1"/>
      <dgm:spPr/>
      <dgm:t>
        <a:bodyPr/>
        <a:lstStyle/>
        <a:p>
          <a:endParaRPr lang="es-EC" sz="2400" b="1" dirty="0"/>
        </a:p>
      </dgm:t>
    </dgm:pt>
    <dgm:pt modelId="{E76E29E6-54F6-4CE2-93B8-0B4C6150B9FD}" type="parTrans" cxnId="{14A86EC3-1485-49B5-BE47-53CB57F7C5A9}">
      <dgm:prSet/>
      <dgm:spPr/>
      <dgm:t>
        <a:bodyPr/>
        <a:lstStyle/>
        <a:p>
          <a:endParaRPr lang="es-MX" sz="2400" b="1"/>
        </a:p>
      </dgm:t>
    </dgm:pt>
    <dgm:pt modelId="{3F4CE6A0-19A9-45F7-9806-E9FC70FDF808}" type="sibTrans" cxnId="{14A86EC3-1485-49B5-BE47-53CB57F7C5A9}">
      <dgm:prSet/>
      <dgm:spPr/>
      <dgm:t>
        <a:bodyPr/>
        <a:lstStyle/>
        <a:p>
          <a:endParaRPr lang="es-MX" sz="2400" b="1"/>
        </a:p>
      </dgm:t>
    </dgm:pt>
    <dgm:pt modelId="{11A72DA6-E04B-4657-858C-6BAF85794FE2}">
      <dgm:prSet phldrT="[Texto]" custT="1"/>
      <dgm:spPr/>
      <dgm:t>
        <a:bodyPr/>
        <a:lstStyle/>
        <a:p>
          <a:r>
            <a:rPr lang="es-ES" sz="2400" b="1" dirty="0" smtClean="0"/>
            <a:t>Fundamentación científica</a:t>
          </a:r>
          <a:endParaRPr lang="es-EC" sz="2400" b="1" dirty="0"/>
        </a:p>
      </dgm:t>
    </dgm:pt>
    <dgm:pt modelId="{5A32EC26-77A4-4BE7-8999-F230BBDEC4DE}" type="parTrans" cxnId="{1B983BF1-DC30-493D-B7EE-AB644B39784B}">
      <dgm:prSet/>
      <dgm:spPr/>
      <dgm:t>
        <a:bodyPr/>
        <a:lstStyle/>
        <a:p>
          <a:endParaRPr lang="es-ES" sz="2400" b="1"/>
        </a:p>
      </dgm:t>
    </dgm:pt>
    <dgm:pt modelId="{C4E875E4-D0A7-437C-9CDD-49446CC0C8EE}" type="sibTrans" cxnId="{1B983BF1-DC30-493D-B7EE-AB644B39784B}">
      <dgm:prSet/>
      <dgm:spPr/>
      <dgm:t>
        <a:bodyPr/>
        <a:lstStyle/>
        <a:p>
          <a:endParaRPr lang="es-ES" sz="2400" b="1"/>
        </a:p>
      </dgm:t>
    </dgm:pt>
    <dgm:pt modelId="{292043B8-68A0-4C77-844A-6A70F85651DE}">
      <dgm:prSet custT="1"/>
      <dgm:spPr/>
      <dgm:t>
        <a:bodyPr/>
        <a:lstStyle/>
        <a:p>
          <a:r>
            <a:rPr lang="es-ES" sz="2400" b="1" dirty="0" smtClean="0"/>
            <a:t>Fundamentación filosófica</a:t>
          </a:r>
          <a:endParaRPr lang="es-ES" sz="2400" b="1" dirty="0"/>
        </a:p>
      </dgm:t>
    </dgm:pt>
    <dgm:pt modelId="{607A8C1A-E536-4E2B-8226-7B7CFC4341F7}" type="parTrans" cxnId="{CA628F01-19F5-4E19-A7A2-90D146477493}">
      <dgm:prSet/>
      <dgm:spPr/>
      <dgm:t>
        <a:bodyPr/>
        <a:lstStyle/>
        <a:p>
          <a:endParaRPr lang="es-ES" sz="2400"/>
        </a:p>
      </dgm:t>
    </dgm:pt>
    <dgm:pt modelId="{4E301339-4453-40EC-B12C-ED725530A11D}" type="sibTrans" cxnId="{CA628F01-19F5-4E19-A7A2-90D146477493}">
      <dgm:prSet/>
      <dgm:spPr/>
      <dgm:t>
        <a:bodyPr/>
        <a:lstStyle/>
        <a:p>
          <a:endParaRPr lang="es-ES" sz="2400"/>
        </a:p>
      </dgm:t>
    </dgm:pt>
    <dgm:pt modelId="{4D3C0A32-CD1E-415F-BCF8-BAE47AEF4A3C}" type="pres">
      <dgm:prSet presAssocID="{6339EE43-2436-4794-B1BB-BFDD6E88DD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2666410-9940-40F7-A541-FF8FA6D80DA9}" type="pres">
      <dgm:prSet presAssocID="{4D3AAECC-2308-43A2-AB86-E5754470F7B2}" presName="composite" presStyleCnt="0"/>
      <dgm:spPr/>
      <dgm:t>
        <a:bodyPr/>
        <a:lstStyle/>
        <a:p>
          <a:endParaRPr lang="es-MX"/>
        </a:p>
      </dgm:t>
    </dgm:pt>
    <dgm:pt modelId="{FF2FA758-F154-4864-A599-49AA975CF93D}" type="pres">
      <dgm:prSet presAssocID="{4D3AAECC-2308-43A2-AB86-E5754470F7B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B1AD69E-C800-4677-8666-D0AD6FDB9DD0}" type="pres">
      <dgm:prSet presAssocID="{4D3AAECC-2308-43A2-AB86-E5754470F7B2}" presName="descendantText" presStyleLbl="alignAcc1" presStyleIdx="0" presStyleCnt="3" custLinFactNeighborX="357" custLinFactNeighborY="-14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ADBB269-007F-48F8-9C0F-79FFCF61A57A}" type="pres">
      <dgm:prSet presAssocID="{8A8E5719-BCD2-4445-BC91-B7239C6F355A}" presName="sp" presStyleCnt="0"/>
      <dgm:spPr/>
      <dgm:t>
        <a:bodyPr/>
        <a:lstStyle/>
        <a:p>
          <a:endParaRPr lang="es-MX"/>
        </a:p>
      </dgm:t>
    </dgm:pt>
    <dgm:pt modelId="{95D36DAF-CF2E-40AA-AEA5-CD57554272FC}" type="pres">
      <dgm:prSet presAssocID="{F4729617-D27D-4285-BC27-53A8C9F0CF4F}" presName="composite" presStyleCnt="0"/>
      <dgm:spPr/>
      <dgm:t>
        <a:bodyPr/>
        <a:lstStyle/>
        <a:p>
          <a:endParaRPr lang="es-MX"/>
        </a:p>
      </dgm:t>
    </dgm:pt>
    <dgm:pt modelId="{241C70B6-8DA8-4E0F-A7D4-C5BEDE00661F}" type="pres">
      <dgm:prSet presAssocID="{F4729617-D27D-4285-BC27-53A8C9F0CF4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3E927C5-18EC-4284-9CC2-7CC9606CEF8D}" type="pres">
      <dgm:prSet presAssocID="{F4729617-D27D-4285-BC27-53A8C9F0CF4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530CC65-58B6-4C45-8C44-C0B7E9AE4BED}" type="pres">
      <dgm:prSet presAssocID="{90F7C478-DDB3-4BA2-9BF2-FF69DEF213D0}" presName="sp" presStyleCnt="0"/>
      <dgm:spPr/>
      <dgm:t>
        <a:bodyPr/>
        <a:lstStyle/>
        <a:p>
          <a:endParaRPr lang="es-MX"/>
        </a:p>
      </dgm:t>
    </dgm:pt>
    <dgm:pt modelId="{47A1B6F0-EF14-4F59-A205-2CDDE076E0B9}" type="pres">
      <dgm:prSet presAssocID="{B4CF7CCB-B2C9-44BC-AA10-EF6C745E3B71}" presName="composite" presStyleCnt="0"/>
      <dgm:spPr/>
      <dgm:t>
        <a:bodyPr/>
        <a:lstStyle/>
        <a:p>
          <a:endParaRPr lang="es-MX"/>
        </a:p>
      </dgm:t>
    </dgm:pt>
    <dgm:pt modelId="{39E6FD8D-5354-47CE-A436-0A5A234ED6FC}" type="pres">
      <dgm:prSet presAssocID="{B4CF7CCB-B2C9-44BC-AA10-EF6C745E3B7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ABE778C-FC63-49C2-8B75-424539C86AA0}" type="pres">
      <dgm:prSet presAssocID="{B4CF7CCB-B2C9-44BC-AA10-EF6C745E3B7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DDD46FD-C487-4073-8802-5E7EFAE8071E}" srcId="{6339EE43-2436-4794-B1BB-BFDD6E88DD21}" destId="{F4729617-D27D-4285-BC27-53A8C9F0CF4F}" srcOrd="1" destOrd="0" parTransId="{18734FDE-FADF-4F91-8623-91533514AFDD}" sibTransId="{90F7C478-DDB3-4BA2-9BF2-FF69DEF213D0}"/>
    <dgm:cxn modelId="{14A86EC3-1485-49B5-BE47-53CB57F7C5A9}" srcId="{F4729617-D27D-4285-BC27-53A8C9F0CF4F}" destId="{A1A798A9-B365-46F4-8876-ECACC24E030A}" srcOrd="2" destOrd="0" parTransId="{E76E29E6-54F6-4CE2-93B8-0B4C6150B9FD}" sibTransId="{3F4CE6A0-19A9-45F7-9806-E9FC70FDF808}"/>
    <dgm:cxn modelId="{6B719EDB-2640-408C-ABA8-094995ACEF8A}" type="presOf" srcId="{A1A798A9-B365-46F4-8876-ECACC24E030A}" destId="{F3E927C5-18EC-4284-9CC2-7CC9606CEF8D}" srcOrd="0" destOrd="2" presId="urn:microsoft.com/office/officeart/2005/8/layout/chevron2"/>
    <dgm:cxn modelId="{0CFB8FE2-4800-443D-9576-EF6452034F7A}" type="presOf" srcId="{4D3AAECC-2308-43A2-AB86-E5754470F7B2}" destId="{FF2FA758-F154-4864-A599-49AA975CF93D}" srcOrd="0" destOrd="0" presId="urn:microsoft.com/office/officeart/2005/8/layout/chevron2"/>
    <dgm:cxn modelId="{D04875A7-4A52-4A75-ADB7-17A20824211C}" type="presOf" srcId="{F4729617-D27D-4285-BC27-53A8C9F0CF4F}" destId="{241C70B6-8DA8-4E0F-A7D4-C5BEDE00661F}" srcOrd="0" destOrd="0" presId="urn:microsoft.com/office/officeart/2005/8/layout/chevron2"/>
    <dgm:cxn modelId="{E9194731-964C-470E-8671-C413FBB82828}" type="presOf" srcId="{601ECCC0-AD5C-426F-AC1C-1EB85D4439C7}" destId="{F3E927C5-18EC-4284-9CC2-7CC9606CEF8D}" srcOrd="0" destOrd="0" presId="urn:microsoft.com/office/officeart/2005/8/layout/chevron2"/>
    <dgm:cxn modelId="{3C76CAA1-B4CA-4A9D-8D77-BE9AFEC80C1F}" type="presOf" srcId="{B4CF7CCB-B2C9-44BC-AA10-EF6C745E3B71}" destId="{39E6FD8D-5354-47CE-A436-0A5A234ED6FC}" srcOrd="0" destOrd="0" presId="urn:microsoft.com/office/officeart/2005/8/layout/chevron2"/>
    <dgm:cxn modelId="{F23E4E1E-D54A-4915-877F-008783BEF4F2}" srcId="{B4CF7CCB-B2C9-44BC-AA10-EF6C745E3B71}" destId="{FB40EB70-86B0-478F-942F-6F8C0EE5A9C6}" srcOrd="0" destOrd="0" parTransId="{3C0EB50E-6695-4947-BD33-84B6AD001FD2}" sibTransId="{25148D5F-5DD2-454D-A9B0-B31A25130B5C}"/>
    <dgm:cxn modelId="{3D9475D4-0375-4899-883F-2CDF7899D02A}" srcId="{6339EE43-2436-4794-B1BB-BFDD6E88DD21}" destId="{4D3AAECC-2308-43A2-AB86-E5754470F7B2}" srcOrd="0" destOrd="0" parTransId="{088C8C04-4606-4D52-A434-9CECB7BD3A89}" sibTransId="{8A8E5719-BCD2-4445-BC91-B7239C6F355A}"/>
    <dgm:cxn modelId="{7218B7F0-E3FE-4995-B6D2-11C70D2384FF}" srcId="{6339EE43-2436-4794-B1BB-BFDD6E88DD21}" destId="{B4CF7CCB-B2C9-44BC-AA10-EF6C745E3B71}" srcOrd="2" destOrd="0" parTransId="{1231A7EF-3519-4D7F-AB7A-63A1C3CB668A}" sibTransId="{876A0EB9-1745-4782-94EF-3323B9CE5823}"/>
    <dgm:cxn modelId="{E5BF5822-3A4D-41A7-B0AB-02AE5F0E987E}" type="presOf" srcId="{99BE0C6F-07E0-4808-98F5-12D2CFD9E1DA}" destId="{AB1AD69E-C800-4677-8666-D0AD6FDB9DD0}" srcOrd="0" destOrd="0" presId="urn:microsoft.com/office/officeart/2005/8/layout/chevron2"/>
    <dgm:cxn modelId="{1B983BF1-DC30-493D-B7EE-AB644B39784B}" srcId="{B4CF7CCB-B2C9-44BC-AA10-EF6C745E3B71}" destId="{11A72DA6-E04B-4657-858C-6BAF85794FE2}" srcOrd="1" destOrd="0" parTransId="{5A32EC26-77A4-4BE7-8999-F230BBDEC4DE}" sibTransId="{C4E875E4-D0A7-437C-9CDD-49446CC0C8EE}"/>
    <dgm:cxn modelId="{8E9D7F32-120C-45FD-85F0-2FBAD6E02180}" type="presOf" srcId="{11A72DA6-E04B-4657-858C-6BAF85794FE2}" destId="{5ABE778C-FC63-49C2-8B75-424539C86AA0}" srcOrd="0" destOrd="1" presId="urn:microsoft.com/office/officeart/2005/8/layout/chevron2"/>
    <dgm:cxn modelId="{27183483-01E4-4626-8975-6EC1980C9243}" type="presOf" srcId="{6339EE43-2436-4794-B1BB-BFDD6E88DD21}" destId="{4D3C0A32-CD1E-415F-BCF8-BAE47AEF4A3C}" srcOrd="0" destOrd="0" presId="urn:microsoft.com/office/officeart/2005/8/layout/chevron2"/>
    <dgm:cxn modelId="{A51BE304-4466-4A2D-BD25-E78014AA2C34}" type="presOf" srcId="{292043B8-68A0-4C77-844A-6A70F85651DE}" destId="{F3E927C5-18EC-4284-9CC2-7CC9606CEF8D}" srcOrd="0" destOrd="1" presId="urn:microsoft.com/office/officeart/2005/8/layout/chevron2"/>
    <dgm:cxn modelId="{60647974-4DAB-45DB-AB54-E2F5294B1BFD}" type="presOf" srcId="{FB40EB70-86B0-478F-942F-6F8C0EE5A9C6}" destId="{5ABE778C-FC63-49C2-8B75-424539C86AA0}" srcOrd="0" destOrd="0" presId="urn:microsoft.com/office/officeart/2005/8/layout/chevron2"/>
    <dgm:cxn modelId="{4750BF0C-7AFB-4025-9665-DF16AFBEFDF5}" srcId="{4D3AAECC-2308-43A2-AB86-E5754470F7B2}" destId="{99BE0C6F-07E0-4808-98F5-12D2CFD9E1DA}" srcOrd="0" destOrd="0" parTransId="{8034BC7A-5C4E-4968-99CF-865A1E46236B}" sibTransId="{0153C976-B95E-4ED6-9967-1D3A63789866}"/>
    <dgm:cxn modelId="{FAEDEDB1-F6D4-4EF2-8BEF-C5078A1F2A05}" srcId="{F4729617-D27D-4285-BC27-53A8C9F0CF4F}" destId="{601ECCC0-AD5C-426F-AC1C-1EB85D4439C7}" srcOrd="0" destOrd="0" parTransId="{A72CE58F-B41E-4A3D-B3A1-8F790525C080}" sibTransId="{24D77706-0E76-4E6C-8682-8517EEC00682}"/>
    <dgm:cxn modelId="{CA628F01-19F5-4E19-A7A2-90D146477493}" srcId="{F4729617-D27D-4285-BC27-53A8C9F0CF4F}" destId="{292043B8-68A0-4C77-844A-6A70F85651DE}" srcOrd="1" destOrd="0" parTransId="{607A8C1A-E536-4E2B-8226-7B7CFC4341F7}" sibTransId="{4E301339-4453-40EC-B12C-ED725530A11D}"/>
    <dgm:cxn modelId="{F8E95999-1772-4853-A969-6D11B4A40D3F}" type="presParOf" srcId="{4D3C0A32-CD1E-415F-BCF8-BAE47AEF4A3C}" destId="{F2666410-9940-40F7-A541-FF8FA6D80DA9}" srcOrd="0" destOrd="0" presId="urn:microsoft.com/office/officeart/2005/8/layout/chevron2"/>
    <dgm:cxn modelId="{05229D65-7476-4B2C-B73D-C990829E17D5}" type="presParOf" srcId="{F2666410-9940-40F7-A541-FF8FA6D80DA9}" destId="{FF2FA758-F154-4864-A599-49AA975CF93D}" srcOrd="0" destOrd="0" presId="urn:microsoft.com/office/officeart/2005/8/layout/chevron2"/>
    <dgm:cxn modelId="{613CED25-F774-4AE7-A96B-9EDAFBEAA258}" type="presParOf" srcId="{F2666410-9940-40F7-A541-FF8FA6D80DA9}" destId="{AB1AD69E-C800-4677-8666-D0AD6FDB9DD0}" srcOrd="1" destOrd="0" presId="urn:microsoft.com/office/officeart/2005/8/layout/chevron2"/>
    <dgm:cxn modelId="{107A0310-DADA-4414-BC14-BCBD15D91C6D}" type="presParOf" srcId="{4D3C0A32-CD1E-415F-BCF8-BAE47AEF4A3C}" destId="{1ADBB269-007F-48F8-9C0F-79FFCF61A57A}" srcOrd="1" destOrd="0" presId="urn:microsoft.com/office/officeart/2005/8/layout/chevron2"/>
    <dgm:cxn modelId="{CF0AFB27-23C6-47C6-8359-CA5823A12E55}" type="presParOf" srcId="{4D3C0A32-CD1E-415F-BCF8-BAE47AEF4A3C}" destId="{95D36DAF-CF2E-40AA-AEA5-CD57554272FC}" srcOrd="2" destOrd="0" presId="urn:microsoft.com/office/officeart/2005/8/layout/chevron2"/>
    <dgm:cxn modelId="{02DEA6E7-D31E-444F-9BDB-9F6951985D7D}" type="presParOf" srcId="{95D36DAF-CF2E-40AA-AEA5-CD57554272FC}" destId="{241C70B6-8DA8-4E0F-A7D4-C5BEDE00661F}" srcOrd="0" destOrd="0" presId="urn:microsoft.com/office/officeart/2005/8/layout/chevron2"/>
    <dgm:cxn modelId="{F957B8C4-22BE-4E8E-9C36-084FBAB656EF}" type="presParOf" srcId="{95D36DAF-CF2E-40AA-AEA5-CD57554272FC}" destId="{F3E927C5-18EC-4284-9CC2-7CC9606CEF8D}" srcOrd="1" destOrd="0" presId="urn:microsoft.com/office/officeart/2005/8/layout/chevron2"/>
    <dgm:cxn modelId="{9C91747B-C479-49FC-8E3C-F90AE9D08C02}" type="presParOf" srcId="{4D3C0A32-CD1E-415F-BCF8-BAE47AEF4A3C}" destId="{D530CC65-58B6-4C45-8C44-C0B7E9AE4BED}" srcOrd="3" destOrd="0" presId="urn:microsoft.com/office/officeart/2005/8/layout/chevron2"/>
    <dgm:cxn modelId="{F943E77A-8306-417C-84C8-F1FAF97018CA}" type="presParOf" srcId="{4D3C0A32-CD1E-415F-BCF8-BAE47AEF4A3C}" destId="{47A1B6F0-EF14-4F59-A205-2CDDE076E0B9}" srcOrd="4" destOrd="0" presId="urn:microsoft.com/office/officeart/2005/8/layout/chevron2"/>
    <dgm:cxn modelId="{C4B82775-F8ED-4646-B98E-68DA09B2AB82}" type="presParOf" srcId="{47A1B6F0-EF14-4F59-A205-2CDDE076E0B9}" destId="{39E6FD8D-5354-47CE-A436-0A5A234ED6FC}" srcOrd="0" destOrd="0" presId="urn:microsoft.com/office/officeart/2005/8/layout/chevron2"/>
    <dgm:cxn modelId="{3C47741B-CFC5-473B-8C43-A0C2ACA0481A}" type="presParOf" srcId="{47A1B6F0-EF14-4F59-A205-2CDDE076E0B9}" destId="{5ABE778C-FC63-49C2-8B75-424539C86A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39EE43-2436-4794-B1BB-BFDD6E88DD21}" type="doc">
      <dgm:prSet loTypeId="urn:microsoft.com/office/officeart/2005/8/layout/chevron2" loCatId="process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EC"/>
        </a:p>
      </dgm:t>
    </dgm:pt>
    <dgm:pt modelId="{4D3AAECC-2308-43A2-AB86-E5754470F7B2}">
      <dgm:prSet phldrT="[Texto]" custT="1"/>
      <dgm:spPr/>
      <dgm:t>
        <a:bodyPr/>
        <a:lstStyle/>
        <a:p>
          <a:endParaRPr lang="es-EC" sz="2400" b="1" dirty="0"/>
        </a:p>
      </dgm:t>
    </dgm:pt>
    <dgm:pt modelId="{088C8C04-4606-4D52-A434-9CECB7BD3A89}" type="parTrans" cxnId="{3D9475D4-0375-4899-883F-2CDF7899D02A}">
      <dgm:prSet/>
      <dgm:spPr/>
      <dgm:t>
        <a:bodyPr/>
        <a:lstStyle/>
        <a:p>
          <a:endParaRPr lang="es-EC" sz="2400" b="1"/>
        </a:p>
      </dgm:t>
    </dgm:pt>
    <dgm:pt modelId="{8A8E5719-BCD2-4445-BC91-B7239C6F355A}" type="sibTrans" cxnId="{3D9475D4-0375-4899-883F-2CDF7899D02A}">
      <dgm:prSet/>
      <dgm:spPr/>
      <dgm:t>
        <a:bodyPr/>
        <a:lstStyle/>
        <a:p>
          <a:endParaRPr lang="es-EC" sz="2400" b="1"/>
        </a:p>
      </dgm:t>
    </dgm:pt>
    <dgm:pt modelId="{99BE0C6F-07E0-4808-98F5-12D2CFD9E1DA}">
      <dgm:prSet phldrT="[Texto]" custT="1"/>
      <dgm:spPr/>
      <dgm:t>
        <a:bodyPr/>
        <a:lstStyle/>
        <a:p>
          <a:r>
            <a:rPr lang="es-ES" sz="2400" b="1" dirty="0" smtClean="0"/>
            <a:t>Desarrollo de los niños de 4 a 5 años</a:t>
          </a:r>
          <a:endParaRPr lang="es-EC" sz="2400" b="1" dirty="0"/>
        </a:p>
      </dgm:t>
    </dgm:pt>
    <dgm:pt modelId="{8034BC7A-5C4E-4968-99CF-865A1E46236B}" type="parTrans" cxnId="{4750BF0C-7AFB-4025-9665-DF16AFBEFDF5}">
      <dgm:prSet/>
      <dgm:spPr/>
      <dgm:t>
        <a:bodyPr/>
        <a:lstStyle/>
        <a:p>
          <a:endParaRPr lang="es-EC" sz="2400" b="1"/>
        </a:p>
      </dgm:t>
    </dgm:pt>
    <dgm:pt modelId="{0153C976-B95E-4ED6-9967-1D3A63789866}" type="sibTrans" cxnId="{4750BF0C-7AFB-4025-9665-DF16AFBEFDF5}">
      <dgm:prSet/>
      <dgm:spPr/>
      <dgm:t>
        <a:bodyPr/>
        <a:lstStyle/>
        <a:p>
          <a:endParaRPr lang="es-EC" sz="2400" b="1"/>
        </a:p>
      </dgm:t>
    </dgm:pt>
    <dgm:pt modelId="{F4729617-D27D-4285-BC27-53A8C9F0CF4F}">
      <dgm:prSet phldrT="[Texto]" custT="1"/>
      <dgm:spPr/>
      <dgm:t>
        <a:bodyPr/>
        <a:lstStyle/>
        <a:p>
          <a:endParaRPr lang="es-EC" sz="2400" b="1" dirty="0"/>
        </a:p>
      </dgm:t>
    </dgm:pt>
    <dgm:pt modelId="{18734FDE-FADF-4F91-8623-91533514AFDD}" type="parTrans" cxnId="{BDDD46FD-C487-4073-8802-5E7EFAE8071E}">
      <dgm:prSet/>
      <dgm:spPr/>
      <dgm:t>
        <a:bodyPr/>
        <a:lstStyle/>
        <a:p>
          <a:endParaRPr lang="es-EC" sz="2400" b="1"/>
        </a:p>
      </dgm:t>
    </dgm:pt>
    <dgm:pt modelId="{90F7C478-DDB3-4BA2-9BF2-FF69DEF213D0}" type="sibTrans" cxnId="{BDDD46FD-C487-4073-8802-5E7EFAE8071E}">
      <dgm:prSet/>
      <dgm:spPr/>
      <dgm:t>
        <a:bodyPr/>
        <a:lstStyle/>
        <a:p>
          <a:endParaRPr lang="es-EC" sz="2400" b="1"/>
        </a:p>
      </dgm:t>
    </dgm:pt>
    <dgm:pt modelId="{601ECCC0-AD5C-426F-AC1C-1EB85D4439C7}">
      <dgm:prSet phldrT="[Texto]" custT="1"/>
      <dgm:spPr/>
      <dgm:t>
        <a:bodyPr/>
        <a:lstStyle/>
        <a:p>
          <a:endParaRPr lang="es-EC" sz="2400" b="1" dirty="0"/>
        </a:p>
      </dgm:t>
    </dgm:pt>
    <dgm:pt modelId="{A72CE58F-B41E-4A3D-B3A1-8F790525C080}" type="parTrans" cxnId="{FAEDEDB1-F6D4-4EF2-8BEF-C5078A1F2A05}">
      <dgm:prSet/>
      <dgm:spPr/>
      <dgm:t>
        <a:bodyPr/>
        <a:lstStyle/>
        <a:p>
          <a:endParaRPr lang="es-EC" sz="2400" b="1"/>
        </a:p>
      </dgm:t>
    </dgm:pt>
    <dgm:pt modelId="{24D77706-0E76-4E6C-8682-8517EEC00682}" type="sibTrans" cxnId="{FAEDEDB1-F6D4-4EF2-8BEF-C5078A1F2A05}">
      <dgm:prSet/>
      <dgm:spPr/>
      <dgm:t>
        <a:bodyPr/>
        <a:lstStyle/>
        <a:p>
          <a:endParaRPr lang="es-EC" sz="2400" b="1"/>
        </a:p>
      </dgm:t>
    </dgm:pt>
    <dgm:pt modelId="{B4CF7CCB-B2C9-44BC-AA10-EF6C745E3B71}">
      <dgm:prSet phldrT="[Texto]" custT="1"/>
      <dgm:spPr/>
      <dgm:t>
        <a:bodyPr/>
        <a:lstStyle/>
        <a:p>
          <a:endParaRPr lang="es-EC" sz="2400" b="1" dirty="0"/>
        </a:p>
      </dgm:t>
    </dgm:pt>
    <dgm:pt modelId="{1231A7EF-3519-4D7F-AB7A-63A1C3CB668A}" type="parTrans" cxnId="{7218B7F0-E3FE-4995-B6D2-11C70D2384FF}">
      <dgm:prSet/>
      <dgm:spPr/>
      <dgm:t>
        <a:bodyPr/>
        <a:lstStyle/>
        <a:p>
          <a:endParaRPr lang="es-EC" sz="2400" b="1"/>
        </a:p>
      </dgm:t>
    </dgm:pt>
    <dgm:pt modelId="{876A0EB9-1745-4782-94EF-3323B9CE5823}" type="sibTrans" cxnId="{7218B7F0-E3FE-4995-B6D2-11C70D2384FF}">
      <dgm:prSet/>
      <dgm:spPr/>
      <dgm:t>
        <a:bodyPr/>
        <a:lstStyle/>
        <a:p>
          <a:endParaRPr lang="es-EC" sz="2400" b="1"/>
        </a:p>
      </dgm:t>
    </dgm:pt>
    <dgm:pt modelId="{FB40EB70-86B0-478F-942F-6F8C0EE5A9C6}">
      <dgm:prSet phldrT="[Texto]" custT="1"/>
      <dgm:spPr/>
      <dgm:t>
        <a:bodyPr/>
        <a:lstStyle/>
        <a:p>
          <a:endParaRPr lang="es-EC" sz="2400" b="1" dirty="0"/>
        </a:p>
      </dgm:t>
    </dgm:pt>
    <dgm:pt modelId="{3C0EB50E-6695-4947-BD33-84B6AD001FD2}" type="parTrans" cxnId="{F23E4E1E-D54A-4915-877F-008783BEF4F2}">
      <dgm:prSet/>
      <dgm:spPr/>
      <dgm:t>
        <a:bodyPr/>
        <a:lstStyle/>
        <a:p>
          <a:endParaRPr lang="es-EC" sz="2400" b="1"/>
        </a:p>
      </dgm:t>
    </dgm:pt>
    <dgm:pt modelId="{25148D5F-5DD2-454D-A9B0-B31A25130B5C}" type="sibTrans" cxnId="{F23E4E1E-D54A-4915-877F-008783BEF4F2}">
      <dgm:prSet/>
      <dgm:spPr/>
      <dgm:t>
        <a:bodyPr/>
        <a:lstStyle/>
        <a:p>
          <a:endParaRPr lang="es-EC" sz="2400" b="1"/>
        </a:p>
      </dgm:t>
    </dgm:pt>
    <dgm:pt modelId="{A1A798A9-B365-46F4-8876-ECACC24E030A}">
      <dgm:prSet phldrT="[Texto]" custT="1"/>
      <dgm:spPr/>
      <dgm:t>
        <a:bodyPr/>
        <a:lstStyle/>
        <a:p>
          <a:endParaRPr lang="es-EC" sz="2400" b="1" dirty="0"/>
        </a:p>
      </dgm:t>
    </dgm:pt>
    <dgm:pt modelId="{E76E29E6-54F6-4CE2-93B8-0B4C6150B9FD}" type="parTrans" cxnId="{14A86EC3-1485-49B5-BE47-53CB57F7C5A9}">
      <dgm:prSet/>
      <dgm:spPr/>
      <dgm:t>
        <a:bodyPr/>
        <a:lstStyle/>
        <a:p>
          <a:endParaRPr lang="es-MX" sz="2400" b="1"/>
        </a:p>
      </dgm:t>
    </dgm:pt>
    <dgm:pt modelId="{3F4CE6A0-19A9-45F7-9806-E9FC70FDF808}" type="sibTrans" cxnId="{14A86EC3-1485-49B5-BE47-53CB57F7C5A9}">
      <dgm:prSet/>
      <dgm:spPr/>
      <dgm:t>
        <a:bodyPr/>
        <a:lstStyle/>
        <a:p>
          <a:endParaRPr lang="es-MX" sz="2400" b="1"/>
        </a:p>
      </dgm:t>
    </dgm:pt>
    <dgm:pt modelId="{AE1D0ACB-12C2-48F6-BB84-21618955712C}">
      <dgm:prSet phldrT="[Texto]" custT="1"/>
      <dgm:spPr/>
      <dgm:t>
        <a:bodyPr/>
        <a:lstStyle/>
        <a:p>
          <a:r>
            <a:rPr lang="es-ES" sz="2400" b="1" dirty="0" smtClean="0"/>
            <a:t>Funciones cognitivas superiores</a:t>
          </a:r>
          <a:endParaRPr lang="es-EC" sz="2400" b="1" dirty="0"/>
        </a:p>
      </dgm:t>
    </dgm:pt>
    <dgm:pt modelId="{42424234-0102-4AAB-AF93-34B279A07E45}" type="parTrans" cxnId="{1A55739E-D1AA-4E68-906C-0ED4658603EF}">
      <dgm:prSet/>
      <dgm:spPr/>
      <dgm:t>
        <a:bodyPr/>
        <a:lstStyle/>
        <a:p>
          <a:endParaRPr lang="es-ES" sz="2400"/>
        </a:p>
      </dgm:t>
    </dgm:pt>
    <dgm:pt modelId="{9C040DFF-FDB7-4F53-80F9-837106CA7574}" type="sibTrans" cxnId="{1A55739E-D1AA-4E68-906C-0ED4658603EF}">
      <dgm:prSet/>
      <dgm:spPr/>
      <dgm:t>
        <a:bodyPr/>
        <a:lstStyle/>
        <a:p>
          <a:endParaRPr lang="es-ES" sz="2400"/>
        </a:p>
      </dgm:t>
    </dgm:pt>
    <dgm:pt modelId="{CBBB072A-7559-4AB1-B84D-13728C691561}">
      <dgm:prSet custT="1"/>
      <dgm:spPr/>
      <dgm:t>
        <a:bodyPr/>
        <a:lstStyle/>
        <a:p>
          <a:r>
            <a:rPr lang="es-ES" sz="2400" b="1" dirty="0" smtClean="0"/>
            <a:t>Funciones cognitivas básicas en el desarrollo de los niños</a:t>
          </a:r>
          <a:endParaRPr lang="es-EC" sz="2400" b="1" dirty="0"/>
        </a:p>
      </dgm:t>
    </dgm:pt>
    <dgm:pt modelId="{92CE0AA5-E954-45CC-BFCC-38A8878B2A05}" type="parTrans" cxnId="{731999F3-5D71-487A-8C04-9ED0655D87D6}">
      <dgm:prSet/>
      <dgm:spPr/>
      <dgm:t>
        <a:bodyPr/>
        <a:lstStyle/>
        <a:p>
          <a:endParaRPr lang="es-ES" sz="2400"/>
        </a:p>
      </dgm:t>
    </dgm:pt>
    <dgm:pt modelId="{391A3A2A-42C4-431E-8088-82A58B43DCDE}" type="sibTrans" cxnId="{731999F3-5D71-487A-8C04-9ED0655D87D6}">
      <dgm:prSet/>
      <dgm:spPr/>
      <dgm:t>
        <a:bodyPr/>
        <a:lstStyle/>
        <a:p>
          <a:endParaRPr lang="es-ES" sz="2400"/>
        </a:p>
      </dgm:t>
    </dgm:pt>
    <dgm:pt modelId="{F9915BFE-75F1-45CE-BC3C-1FB1E30857C4}">
      <dgm:prSet phldrT="[Texto]" custT="1"/>
      <dgm:spPr/>
      <dgm:t>
        <a:bodyPr/>
        <a:lstStyle/>
        <a:p>
          <a:endParaRPr lang="es-EC" sz="2400" b="1" dirty="0"/>
        </a:p>
      </dgm:t>
    </dgm:pt>
    <dgm:pt modelId="{55CF7EC2-8DD5-4106-8FA6-60031ED8D60D}" type="parTrans" cxnId="{DFA24F41-DF84-49E4-9FAF-FD6072919152}">
      <dgm:prSet/>
      <dgm:spPr/>
      <dgm:t>
        <a:bodyPr/>
        <a:lstStyle/>
        <a:p>
          <a:endParaRPr lang="es-ES" sz="2400"/>
        </a:p>
      </dgm:t>
    </dgm:pt>
    <dgm:pt modelId="{D121A66C-0839-4FB9-845F-DB681F53CDDC}" type="sibTrans" cxnId="{DFA24F41-DF84-49E4-9FAF-FD6072919152}">
      <dgm:prSet/>
      <dgm:spPr/>
      <dgm:t>
        <a:bodyPr/>
        <a:lstStyle/>
        <a:p>
          <a:endParaRPr lang="es-ES" sz="2400"/>
        </a:p>
      </dgm:t>
    </dgm:pt>
    <dgm:pt modelId="{C7023281-07A3-4225-9054-1E928840256B}">
      <dgm:prSet custT="1"/>
      <dgm:spPr/>
      <dgm:t>
        <a:bodyPr/>
        <a:lstStyle/>
        <a:p>
          <a:endParaRPr lang="es-EC" sz="2400" b="1" dirty="0"/>
        </a:p>
      </dgm:t>
    </dgm:pt>
    <dgm:pt modelId="{920FDA26-6AE5-480C-B84E-99728BEDD6B3}" type="parTrans" cxnId="{3356A628-C390-4544-89FD-DA42CFA13DA7}">
      <dgm:prSet/>
      <dgm:spPr/>
    </dgm:pt>
    <dgm:pt modelId="{F86580A4-2924-4C6F-A9A2-ADD749746C60}" type="sibTrans" cxnId="{3356A628-C390-4544-89FD-DA42CFA13DA7}">
      <dgm:prSet/>
      <dgm:spPr/>
    </dgm:pt>
    <dgm:pt modelId="{4D3C0A32-CD1E-415F-BCF8-BAE47AEF4A3C}" type="pres">
      <dgm:prSet presAssocID="{6339EE43-2436-4794-B1BB-BFDD6E88DD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2666410-9940-40F7-A541-FF8FA6D80DA9}" type="pres">
      <dgm:prSet presAssocID="{4D3AAECC-2308-43A2-AB86-E5754470F7B2}" presName="composite" presStyleCnt="0"/>
      <dgm:spPr/>
      <dgm:t>
        <a:bodyPr/>
        <a:lstStyle/>
        <a:p>
          <a:endParaRPr lang="es-MX"/>
        </a:p>
      </dgm:t>
    </dgm:pt>
    <dgm:pt modelId="{FF2FA758-F154-4864-A599-49AA975CF93D}" type="pres">
      <dgm:prSet presAssocID="{4D3AAECC-2308-43A2-AB86-E5754470F7B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B1AD69E-C800-4677-8666-D0AD6FDB9DD0}" type="pres">
      <dgm:prSet presAssocID="{4D3AAECC-2308-43A2-AB86-E5754470F7B2}" presName="descendantText" presStyleLbl="alignAcc1" presStyleIdx="0" presStyleCnt="3" custLinFactNeighborX="357" custLinFactNeighborY="-14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ADBB269-007F-48F8-9C0F-79FFCF61A57A}" type="pres">
      <dgm:prSet presAssocID="{8A8E5719-BCD2-4445-BC91-B7239C6F355A}" presName="sp" presStyleCnt="0"/>
      <dgm:spPr/>
      <dgm:t>
        <a:bodyPr/>
        <a:lstStyle/>
        <a:p>
          <a:endParaRPr lang="es-MX"/>
        </a:p>
      </dgm:t>
    </dgm:pt>
    <dgm:pt modelId="{95D36DAF-CF2E-40AA-AEA5-CD57554272FC}" type="pres">
      <dgm:prSet presAssocID="{F4729617-D27D-4285-BC27-53A8C9F0CF4F}" presName="composite" presStyleCnt="0"/>
      <dgm:spPr/>
      <dgm:t>
        <a:bodyPr/>
        <a:lstStyle/>
        <a:p>
          <a:endParaRPr lang="es-MX"/>
        </a:p>
      </dgm:t>
    </dgm:pt>
    <dgm:pt modelId="{241C70B6-8DA8-4E0F-A7D4-C5BEDE00661F}" type="pres">
      <dgm:prSet presAssocID="{F4729617-D27D-4285-BC27-53A8C9F0CF4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3E927C5-18EC-4284-9CC2-7CC9606CEF8D}" type="pres">
      <dgm:prSet presAssocID="{F4729617-D27D-4285-BC27-53A8C9F0CF4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530CC65-58B6-4C45-8C44-C0B7E9AE4BED}" type="pres">
      <dgm:prSet presAssocID="{90F7C478-DDB3-4BA2-9BF2-FF69DEF213D0}" presName="sp" presStyleCnt="0"/>
      <dgm:spPr/>
      <dgm:t>
        <a:bodyPr/>
        <a:lstStyle/>
        <a:p>
          <a:endParaRPr lang="es-MX"/>
        </a:p>
      </dgm:t>
    </dgm:pt>
    <dgm:pt modelId="{47A1B6F0-EF14-4F59-A205-2CDDE076E0B9}" type="pres">
      <dgm:prSet presAssocID="{B4CF7CCB-B2C9-44BC-AA10-EF6C745E3B71}" presName="composite" presStyleCnt="0"/>
      <dgm:spPr/>
      <dgm:t>
        <a:bodyPr/>
        <a:lstStyle/>
        <a:p>
          <a:endParaRPr lang="es-MX"/>
        </a:p>
      </dgm:t>
    </dgm:pt>
    <dgm:pt modelId="{39E6FD8D-5354-47CE-A436-0A5A234ED6FC}" type="pres">
      <dgm:prSet presAssocID="{B4CF7CCB-B2C9-44BC-AA10-EF6C745E3B7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ABE778C-FC63-49C2-8B75-424539C86AA0}" type="pres">
      <dgm:prSet presAssocID="{B4CF7CCB-B2C9-44BC-AA10-EF6C745E3B7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FA24F41-DF84-49E4-9FAF-FD6072919152}" srcId="{F4729617-D27D-4285-BC27-53A8C9F0CF4F}" destId="{F9915BFE-75F1-45CE-BC3C-1FB1E30857C4}" srcOrd="3" destOrd="0" parTransId="{55CF7EC2-8DD5-4106-8FA6-60031ED8D60D}" sibTransId="{D121A66C-0839-4FB9-845F-DB681F53CDDC}"/>
    <dgm:cxn modelId="{BDDD46FD-C487-4073-8802-5E7EFAE8071E}" srcId="{6339EE43-2436-4794-B1BB-BFDD6E88DD21}" destId="{F4729617-D27D-4285-BC27-53A8C9F0CF4F}" srcOrd="1" destOrd="0" parTransId="{18734FDE-FADF-4F91-8623-91533514AFDD}" sibTransId="{90F7C478-DDB3-4BA2-9BF2-FF69DEF213D0}"/>
    <dgm:cxn modelId="{731999F3-5D71-487A-8C04-9ED0655D87D6}" srcId="{F4729617-D27D-4285-BC27-53A8C9F0CF4F}" destId="{CBBB072A-7559-4AB1-B84D-13728C691561}" srcOrd="2" destOrd="0" parTransId="{92CE0AA5-E954-45CC-BFCC-38A8878B2A05}" sibTransId="{391A3A2A-42C4-431E-8088-82A58B43DCDE}"/>
    <dgm:cxn modelId="{8B643740-C1D3-4758-BABE-FD7636676206}" type="presOf" srcId="{AE1D0ACB-12C2-48F6-BB84-21618955712C}" destId="{5ABE778C-FC63-49C2-8B75-424539C86AA0}" srcOrd="0" destOrd="1" presId="urn:microsoft.com/office/officeart/2005/8/layout/chevron2"/>
    <dgm:cxn modelId="{3356A628-C390-4544-89FD-DA42CFA13DA7}" srcId="{F4729617-D27D-4285-BC27-53A8C9F0CF4F}" destId="{C7023281-07A3-4225-9054-1E928840256B}" srcOrd="1" destOrd="0" parTransId="{920FDA26-6AE5-480C-B84E-99728BEDD6B3}" sibTransId="{F86580A4-2924-4C6F-A9A2-ADD749746C60}"/>
    <dgm:cxn modelId="{C88CBB7B-8C20-43ED-84FE-3418909CE052}" type="presOf" srcId="{F9915BFE-75F1-45CE-BC3C-1FB1E30857C4}" destId="{F3E927C5-18EC-4284-9CC2-7CC9606CEF8D}" srcOrd="0" destOrd="3" presId="urn:microsoft.com/office/officeart/2005/8/layout/chevron2"/>
    <dgm:cxn modelId="{14A86EC3-1485-49B5-BE47-53CB57F7C5A9}" srcId="{F4729617-D27D-4285-BC27-53A8C9F0CF4F}" destId="{A1A798A9-B365-46F4-8876-ECACC24E030A}" srcOrd="4" destOrd="0" parTransId="{E76E29E6-54F6-4CE2-93B8-0B4C6150B9FD}" sibTransId="{3F4CE6A0-19A9-45F7-9806-E9FC70FDF808}"/>
    <dgm:cxn modelId="{D8C65EF8-3216-4A10-BAF9-0EEE35DD3A5D}" type="presOf" srcId="{F4729617-D27D-4285-BC27-53A8C9F0CF4F}" destId="{241C70B6-8DA8-4E0F-A7D4-C5BEDE00661F}" srcOrd="0" destOrd="0" presId="urn:microsoft.com/office/officeart/2005/8/layout/chevron2"/>
    <dgm:cxn modelId="{1A55739E-D1AA-4E68-906C-0ED4658603EF}" srcId="{B4CF7CCB-B2C9-44BC-AA10-EF6C745E3B71}" destId="{AE1D0ACB-12C2-48F6-BB84-21618955712C}" srcOrd="1" destOrd="0" parTransId="{42424234-0102-4AAB-AF93-34B279A07E45}" sibTransId="{9C040DFF-FDB7-4F53-80F9-837106CA7574}"/>
    <dgm:cxn modelId="{B2C24363-AD48-42ED-BA47-6E431B34C09D}" type="presOf" srcId="{99BE0C6F-07E0-4808-98F5-12D2CFD9E1DA}" destId="{AB1AD69E-C800-4677-8666-D0AD6FDB9DD0}" srcOrd="0" destOrd="0" presId="urn:microsoft.com/office/officeart/2005/8/layout/chevron2"/>
    <dgm:cxn modelId="{8B41F4D2-C304-4406-A7EF-8881107CA56E}" type="presOf" srcId="{FB40EB70-86B0-478F-942F-6F8C0EE5A9C6}" destId="{5ABE778C-FC63-49C2-8B75-424539C86AA0}" srcOrd="0" destOrd="0" presId="urn:microsoft.com/office/officeart/2005/8/layout/chevron2"/>
    <dgm:cxn modelId="{F23E4E1E-D54A-4915-877F-008783BEF4F2}" srcId="{B4CF7CCB-B2C9-44BC-AA10-EF6C745E3B71}" destId="{FB40EB70-86B0-478F-942F-6F8C0EE5A9C6}" srcOrd="0" destOrd="0" parTransId="{3C0EB50E-6695-4947-BD33-84B6AD001FD2}" sibTransId="{25148D5F-5DD2-454D-A9B0-B31A25130B5C}"/>
    <dgm:cxn modelId="{EC470082-4AA8-4D9C-B2D8-1DD597218F12}" type="presOf" srcId="{B4CF7CCB-B2C9-44BC-AA10-EF6C745E3B71}" destId="{39E6FD8D-5354-47CE-A436-0A5A234ED6FC}" srcOrd="0" destOrd="0" presId="urn:microsoft.com/office/officeart/2005/8/layout/chevron2"/>
    <dgm:cxn modelId="{3D9475D4-0375-4899-883F-2CDF7899D02A}" srcId="{6339EE43-2436-4794-B1BB-BFDD6E88DD21}" destId="{4D3AAECC-2308-43A2-AB86-E5754470F7B2}" srcOrd="0" destOrd="0" parTransId="{088C8C04-4606-4D52-A434-9CECB7BD3A89}" sibTransId="{8A8E5719-BCD2-4445-BC91-B7239C6F355A}"/>
    <dgm:cxn modelId="{7218B7F0-E3FE-4995-B6D2-11C70D2384FF}" srcId="{6339EE43-2436-4794-B1BB-BFDD6E88DD21}" destId="{B4CF7CCB-B2C9-44BC-AA10-EF6C745E3B71}" srcOrd="2" destOrd="0" parTransId="{1231A7EF-3519-4D7F-AB7A-63A1C3CB668A}" sibTransId="{876A0EB9-1745-4782-94EF-3323B9CE5823}"/>
    <dgm:cxn modelId="{2CFC7960-B907-41CE-991B-13DC046D770C}" type="presOf" srcId="{A1A798A9-B365-46F4-8876-ECACC24E030A}" destId="{F3E927C5-18EC-4284-9CC2-7CC9606CEF8D}" srcOrd="0" destOrd="4" presId="urn:microsoft.com/office/officeart/2005/8/layout/chevron2"/>
    <dgm:cxn modelId="{93084E9A-DFE4-4EEB-A805-E1875124ECA8}" type="presOf" srcId="{4D3AAECC-2308-43A2-AB86-E5754470F7B2}" destId="{FF2FA758-F154-4864-A599-49AA975CF93D}" srcOrd="0" destOrd="0" presId="urn:microsoft.com/office/officeart/2005/8/layout/chevron2"/>
    <dgm:cxn modelId="{E47D29C5-D934-4B95-9EA9-2CF33728FCBE}" type="presOf" srcId="{CBBB072A-7559-4AB1-B84D-13728C691561}" destId="{F3E927C5-18EC-4284-9CC2-7CC9606CEF8D}" srcOrd="0" destOrd="2" presId="urn:microsoft.com/office/officeart/2005/8/layout/chevron2"/>
    <dgm:cxn modelId="{4750BF0C-7AFB-4025-9665-DF16AFBEFDF5}" srcId="{4D3AAECC-2308-43A2-AB86-E5754470F7B2}" destId="{99BE0C6F-07E0-4808-98F5-12D2CFD9E1DA}" srcOrd="0" destOrd="0" parTransId="{8034BC7A-5C4E-4968-99CF-865A1E46236B}" sibTransId="{0153C976-B95E-4ED6-9967-1D3A63789866}"/>
    <dgm:cxn modelId="{FAEDEDB1-F6D4-4EF2-8BEF-C5078A1F2A05}" srcId="{F4729617-D27D-4285-BC27-53A8C9F0CF4F}" destId="{601ECCC0-AD5C-426F-AC1C-1EB85D4439C7}" srcOrd="0" destOrd="0" parTransId="{A72CE58F-B41E-4A3D-B3A1-8F790525C080}" sibTransId="{24D77706-0E76-4E6C-8682-8517EEC00682}"/>
    <dgm:cxn modelId="{DD254D91-E6B7-472D-979C-85BC5E2A234B}" type="presOf" srcId="{6339EE43-2436-4794-B1BB-BFDD6E88DD21}" destId="{4D3C0A32-CD1E-415F-BCF8-BAE47AEF4A3C}" srcOrd="0" destOrd="0" presId="urn:microsoft.com/office/officeart/2005/8/layout/chevron2"/>
    <dgm:cxn modelId="{04CBADA1-8AF4-460B-87DE-231171CEE346}" type="presOf" srcId="{C7023281-07A3-4225-9054-1E928840256B}" destId="{F3E927C5-18EC-4284-9CC2-7CC9606CEF8D}" srcOrd="0" destOrd="1" presId="urn:microsoft.com/office/officeart/2005/8/layout/chevron2"/>
    <dgm:cxn modelId="{439C6879-1360-4FF6-B0FA-BE551956FE29}" type="presOf" srcId="{601ECCC0-AD5C-426F-AC1C-1EB85D4439C7}" destId="{F3E927C5-18EC-4284-9CC2-7CC9606CEF8D}" srcOrd="0" destOrd="0" presId="urn:microsoft.com/office/officeart/2005/8/layout/chevron2"/>
    <dgm:cxn modelId="{AD885B19-EF5B-4687-B6B3-4A08AC2AC815}" type="presParOf" srcId="{4D3C0A32-CD1E-415F-BCF8-BAE47AEF4A3C}" destId="{F2666410-9940-40F7-A541-FF8FA6D80DA9}" srcOrd="0" destOrd="0" presId="urn:microsoft.com/office/officeart/2005/8/layout/chevron2"/>
    <dgm:cxn modelId="{5915EB3B-17E1-40A3-AA23-3E2F93711633}" type="presParOf" srcId="{F2666410-9940-40F7-A541-FF8FA6D80DA9}" destId="{FF2FA758-F154-4864-A599-49AA975CF93D}" srcOrd="0" destOrd="0" presId="urn:microsoft.com/office/officeart/2005/8/layout/chevron2"/>
    <dgm:cxn modelId="{3EB6BE88-E197-4A6A-A2B4-9A1851DC8587}" type="presParOf" srcId="{F2666410-9940-40F7-A541-FF8FA6D80DA9}" destId="{AB1AD69E-C800-4677-8666-D0AD6FDB9DD0}" srcOrd="1" destOrd="0" presId="urn:microsoft.com/office/officeart/2005/8/layout/chevron2"/>
    <dgm:cxn modelId="{191F9E7A-3911-47C3-98B4-FEBE2A8436B7}" type="presParOf" srcId="{4D3C0A32-CD1E-415F-BCF8-BAE47AEF4A3C}" destId="{1ADBB269-007F-48F8-9C0F-79FFCF61A57A}" srcOrd="1" destOrd="0" presId="urn:microsoft.com/office/officeart/2005/8/layout/chevron2"/>
    <dgm:cxn modelId="{B52FD2EE-511E-4327-AE0E-B0354EC7EBDF}" type="presParOf" srcId="{4D3C0A32-CD1E-415F-BCF8-BAE47AEF4A3C}" destId="{95D36DAF-CF2E-40AA-AEA5-CD57554272FC}" srcOrd="2" destOrd="0" presId="urn:microsoft.com/office/officeart/2005/8/layout/chevron2"/>
    <dgm:cxn modelId="{6D71DFCB-BB62-4CC3-A4A7-FE408FAE1188}" type="presParOf" srcId="{95D36DAF-CF2E-40AA-AEA5-CD57554272FC}" destId="{241C70B6-8DA8-4E0F-A7D4-C5BEDE00661F}" srcOrd="0" destOrd="0" presId="urn:microsoft.com/office/officeart/2005/8/layout/chevron2"/>
    <dgm:cxn modelId="{0B15E03C-AC89-4B3F-9340-022764597AED}" type="presParOf" srcId="{95D36DAF-CF2E-40AA-AEA5-CD57554272FC}" destId="{F3E927C5-18EC-4284-9CC2-7CC9606CEF8D}" srcOrd="1" destOrd="0" presId="urn:microsoft.com/office/officeart/2005/8/layout/chevron2"/>
    <dgm:cxn modelId="{0C07475F-8BEF-4131-B4F1-13718C3225A6}" type="presParOf" srcId="{4D3C0A32-CD1E-415F-BCF8-BAE47AEF4A3C}" destId="{D530CC65-58B6-4C45-8C44-C0B7E9AE4BED}" srcOrd="3" destOrd="0" presId="urn:microsoft.com/office/officeart/2005/8/layout/chevron2"/>
    <dgm:cxn modelId="{65ADB0EF-51F0-422F-ADAD-69E8991F6F61}" type="presParOf" srcId="{4D3C0A32-CD1E-415F-BCF8-BAE47AEF4A3C}" destId="{47A1B6F0-EF14-4F59-A205-2CDDE076E0B9}" srcOrd="4" destOrd="0" presId="urn:microsoft.com/office/officeart/2005/8/layout/chevron2"/>
    <dgm:cxn modelId="{C71AF4DA-B5F3-441F-88B8-30832D76B5D2}" type="presParOf" srcId="{47A1B6F0-EF14-4F59-A205-2CDDE076E0B9}" destId="{39E6FD8D-5354-47CE-A436-0A5A234ED6FC}" srcOrd="0" destOrd="0" presId="urn:microsoft.com/office/officeart/2005/8/layout/chevron2"/>
    <dgm:cxn modelId="{2F511EB4-A0EB-4E58-AA64-1515079BD8E3}" type="presParOf" srcId="{47A1B6F0-EF14-4F59-A205-2CDDE076E0B9}" destId="{5ABE778C-FC63-49C2-8B75-424539C86A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E26205-536F-4CB2-9F95-DC4A006319BD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0DEF14BF-CA43-42FF-8802-9F209E8AEF39}">
      <dgm:prSet phldrT="[Texto]"/>
      <dgm:spPr/>
      <dgm:t>
        <a:bodyPr/>
        <a:lstStyle/>
        <a:p>
          <a:endParaRPr lang="es-EC" dirty="0" smtClean="0">
            <a:solidFill>
              <a:schemeClr val="bg1"/>
            </a:solidFill>
          </a:endParaRPr>
        </a:p>
        <a:p>
          <a:r>
            <a:rPr lang="es-EC" dirty="0" smtClean="0">
              <a:solidFill>
                <a:schemeClr val="bg1"/>
              </a:solidFill>
            </a:rPr>
            <a:t>CAPÍTULO III</a:t>
          </a:r>
        </a:p>
        <a:p>
          <a:endParaRPr lang="es-EC" dirty="0" smtClean="0">
            <a:solidFill>
              <a:schemeClr val="bg1"/>
            </a:solidFill>
          </a:endParaRPr>
        </a:p>
        <a:p>
          <a:r>
            <a:rPr lang="es-EC" dirty="0" smtClean="0">
              <a:solidFill>
                <a:schemeClr val="bg1"/>
              </a:solidFill>
            </a:rPr>
            <a:t>METODOLOGÍA DE LA INVESTIGACIÓN</a:t>
          </a:r>
          <a:endParaRPr lang="es-EC" dirty="0">
            <a:solidFill>
              <a:schemeClr val="bg1"/>
            </a:solidFill>
          </a:endParaRPr>
        </a:p>
      </dgm:t>
    </dgm:pt>
    <dgm:pt modelId="{B4B8FBB5-F79D-49A6-BD16-C401CA3EDBC2}" type="parTrans" cxnId="{B7808549-352E-4896-A29B-9AAB2D66D3D4}">
      <dgm:prSet/>
      <dgm:spPr/>
      <dgm:t>
        <a:bodyPr/>
        <a:lstStyle/>
        <a:p>
          <a:endParaRPr lang="es-EC">
            <a:solidFill>
              <a:schemeClr val="bg1"/>
            </a:solidFill>
          </a:endParaRPr>
        </a:p>
      </dgm:t>
    </dgm:pt>
    <dgm:pt modelId="{C1252001-3F09-44C3-B0F0-8484AE9D9521}" type="sibTrans" cxnId="{B7808549-352E-4896-A29B-9AAB2D66D3D4}">
      <dgm:prSet/>
      <dgm:spPr/>
      <dgm:t>
        <a:bodyPr/>
        <a:lstStyle/>
        <a:p>
          <a:endParaRPr lang="es-EC">
            <a:solidFill>
              <a:schemeClr val="bg1"/>
            </a:solidFill>
          </a:endParaRPr>
        </a:p>
      </dgm:t>
    </dgm:pt>
    <dgm:pt modelId="{9B3B5A09-EDFE-407D-AB41-9DCAF56DA0DF}" type="pres">
      <dgm:prSet presAssocID="{30E26205-536F-4CB2-9F95-DC4A006319BD}" presName="Name0" presStyleCnt="0">
        <dgm:presLayoutVars>
          <dgm:dir/>
          <dgm:animLvl val="lvl"/>
          <dgm:resizeHandles val="exact"/>
        </dgm:presLayoutVars>
      </dgm:prSet>
      <dgm:spPr/>
    </dgm:pt>
    <dgm:pt modelId="{96DE2BCE-A357-4986-AC7F-3B06F013CD51}" type="pres">
      <dgm:prSet presAssocID="{0DEF14BF-CA43-42FF-8802-9F209E8AEF39}" presName="Name8" presStyleCnt="0"/>
      <dgm:spPr/>
    </dgm:pt>
    <dgm:pt modelId="{95A8BD93-D6F4-49E6-805E-328799D2FB80}" type="pres">
      <dgm:prSet presAssocID="{0DEF14BF-CA43-42FF-8802-9F209E8AEF39}" presName="level" presStyleLbl="node1" presStyleIdx="0" presStyleCnt="1" custLinFactNeighborY="1384">
        <dgm:presLayoutVars>
          <dgm:chMax val="1"/>
          <dgm:bulletEnabled val="1"/>
        </dgm:presLayoutVars>
      </dgm:prSet>
      <dgm:spPr>
        <a:prstGeom prst="flowChartPredefinedProcess">
          <a:avLst/>
        </a:prstGeom>
      </dgm:spPr>
      <dgm:t>
        <a:bodyPr/>
        <a:lstStyle/>
        <a:p>
          <a:endParaRPr lang="es-ES"/>
        </a:p>
      </dgm:t>
    </dgm:pt>
    <dgm:pt modelId="{8C505FD5-BE08-4CEB-90AB-A1448677E34E}" type="pres">
      <dgm:prSet presAssocID="{0DEF14BF-CA43-42FF-8802-9F209E8AEF39}" presName="levelTx" presStyleLbl="revTx" presStyleIdx="0" presStyleCnt="0">
        <dgm:presLayoutVars>
          <dgm:chMax val="1"/>
          <dgm:bulletEnabled val="1"/>
        </dgm:presLayoutVars>
      </dgm:prSet>
      <dgm:spPr>
        <a:prstGeom prst="flowChartPredefinedProcess">
          <a:avLst/>
        </a:prstGeom>
      </dgm:spPr>
      <dgm:t>
        <a:bodyPr/>
        <a:lstStyle/>
        <a:p>
          <a:endParaRPr lang="es-ES"/>
        </a:p>
      </dgm:t>
    </dgm:pt>
  </dgm:ptLst>
  <dgm:cxnLst>
    <dgm:cxn modelId="{B7808549-352E-4896-A29B-9AAB2D66D3D4}" srcId="{30E26205-536F-4CB2-9F95-DC4A006319BD}" destId="{0DEF14BF-CA43-42FF-8802-9F209E8AEF39}" srcOrd="0" destOrd="0" parTransId="{B4B8FBB5-F79D-49A6-BD16-C401CA3EDBC2}" sibTransId="{C1252001-3F09-44C3-B0F0-8484AE9D9521}"/>
    <dgm:cxn modelId="{C204D790-E72B-44FA-B26E-3BB41CC4F34D}" type="presOf" srcId="{30E26205-536F-4CB2-9F95-DC4A006319BD}" destId="{9B3B5A09-EDFE-407D-AB41-9DCAF56DA0DF}" srcOrd="0" destOrd="0" presId="urn:microsoft.com/office/officeart/2005/8/layout/pyramid3"/>
    <dgm:cxn modelId="{1FE14D0C-02DA-4040-954D-985D5245B73D}" type="presOf" srcId="{0DEF14BF-CA43-42FF-8802-9F209E8AEF39}" destId="{95A8BD93-D6F4-49E6-805E-328799D2FB80}" srcOrd="0" destOrd="0" presId="urn:microsoft.com/office/officeart/2005/8/layout/pyramid3"/>
    <dgm:cxn modelId="{196721ED-B938-4033-ADC2-EB127989588D}" type="presOf" srcId="{0DEF14BF-CA43-42FF-8802-9F209E8AEF39}" destId="{8C505FD5-BE08-4CEB-90AB-A1448677E34E}" srcOrd="1" destOrd="0" presId="urn:microsoft.com/office/officeart/2005/8/layout/pyramid3"/>
    <dgm:cxn modelId="{C41A1E01-6F5A-49B7-A998-ED48BE71EB7A}" type="presParOf" srcId="{9B3B5A09-EDFE-407D-AB41-9DCAF56DA0DF}" destId="{96DE2BCE-A357-4986-AC7F-3B06F013CD51}" srcOrd="0" destOrd="0" presId="urn:microsoft.com/office/officeart/2005/8/layout/pyramid3"/>
    <dgm:cxn modelId="{06544A62-425A-4F25-9291-EDD2982843B5}" type="presParOf" srcId="{96DE2BCE-A357-4986-AC7F-3B06F013CD51}" destId="{95A8BD93-D6F4-49E6-805E-328799D2FB80}" srcOrd="0" destOrd="0" presId="urn:microsoft.com/office/officeart/2005/8/layout/pyramid3"/>
    <dgm:cxn modelId="{E019F392-72B4-41A3-ABCF-B8F2F39F6606}" type="presParOf" srcId="{96DE2BCE-A357-4986-AC7F-3B06F013CD51}" destId="{8C505FD5-BE08-4CEB-90AB-A1448677E34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39EE43-2436-4794-B1BB-BFDD6E88DD21}" type="doc">
      <dgm:prSet loTypeId="urn:microsoft.com/office/officeart/2005/8/layout/chevron2" loCatId="process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es-EC"/>
        </a:p>
      </dgm:t>
    </dgm:pt>
    <dgm:pt modelId="{4D3AAECC-2308-43A2-AB86-E5754470F7B2}">
      <dgm:prSet phldrT="[Texto]" custT="1"/>
      <dgm:spPr/>
      <dgm:t>
        <a:bodyPr/>
        <a:lstStyle/>
        <a:p>
          <a:r>
            <a:rPr lang="es-EC" sz="1300" b="1" dirty="0" smtClean="0"/>
            <a:t>ENFOQUE DE LA INVESTIGACIÓN</a:t>
          </a:r>
          <a:endParaRPr lang="es-EC" sz="1300" b="1" dirty="0"/>
        </a:p>
      </dgm:t>
    </dgm:pt>
    <dgm:pt modelId="{088C8C04-4606-4D52-A434-9CECB7BD3A89}" type="parTrans" cxnId="{3D9475D4-0375-4899-883F-2CDF7899D02A}">
      <dgm:prSet/>
      <dgm:spPr/>
      <dgm:t>
        <a:bodyPr/>
        <a:lstStyle/>
        <a:p>
          <a:endParaRPr lang="es-EC"/>
        </a:p>
      </dgm:t>
    </dgm:pt>
    <dgm:pt modelId="{8A8E5719-BCD2-4445-BC91-B7239C6F355A}" type="sibTrans" cxnId="{3D9475D4-0375-4899-883F-2CDF7899D02A}">
      <dgm:prSet/>
      <dgm:spPr/>
      <dgm:t>
        <a:bodyPr/>
        <a:lstStyle/>
        <a:p>
          <a:endParaRPr lang="es-EC"/>
        </a:p>
      </dgm:t>
    </dgm:pt>
    <dgm:pt modelId="{99BE0C6F-07E0-4808-98F5-12D2CFD9E1DA}">
      <dgm:prSet phldrT="[Texto]" custT="1"/>
      <dgm:spPr/>
      <dgm:t>
        <a:bodyPr/>
        <a:lstStyle/>
        <a:p>
          <a:r>
            <a:rPr lang="es-EC" sz="2400" dirty="0" smtClean="0"/>
            <a:t>Cualitativa y cuantitativa</a:t>
          </a:r>
          <a:endParaRPr lang="es-EC" sz="2400" dirty="0"/>
        </a:p>
      </dgm:t>
    </dgm:pt>
    <dgm:pt modelId="{8034BC7A-5C4E-4968-99CF-865A1E46236B}" type="parTrans" cxnId="{4750BF0C-7AFB-4025-9665-DF16AFBEFDF5}">
      <dgm:prSet/>
      <dgm:spPr/>
      <dgm:t>
        <a:bodyPr/>
        <a:lstStyle/>
        <a:p>
          <a:endParaRPr lang="es-EC"/>
        </a:p>
      </dgm:t>
    </dgm:pt>
    <dgm:pt modelId="{0153C976-B95E-4ED6-9967-1D3A63789866}" type="sibTrans" cxnId="{4750BF0C-7AFB-4025-9665-DF16AFBEFDF5}">
      <dgm:prSet/>
      <dgm:spPr/>
      <dgm:t>
        <a:bodyPr/>
        <a:lstStyle/>
        <a:p>
          <a:endParaRPr lang="es-EC"/>
        </a:p>
      </dgm:t>
    </dgm:pt>
    <dgm:pt modelId="{F4729617-D27D-4285-BC27-53A8C9F0CF4F}">
      <dgm:prSet phldrT="[Texto]" custT="1"/>
      <dgm:spPr/>
      <dgm:t>
        <a:bodyPr/>
        <a:lstStyle/>
        <a:p>
          <a:r>
            <a:rPr lang="es-EC" sz="1400" b="1" dirty="0" smtClean="0"/>
            <a:t>TIPO DE INVESTIGACION</a:t>
          </a:r>
          <a:endParaRPr lang="es-EC" sz="1400" b="1" dirty="0"/>
        </a:p>
      </dgm:t>
    </dgm:pt>
    <dgm:pt modelId="{18734FDE-FADF-4F91-8623-91533514AFDD}" type="parTrans" cxnId="{BDDD46FD-C487-4073-8802-5E7EFAE8071E}">
      <dgm:prSet/>
      <dgm:spPr/>
      <dgm:t>
        <a:bodyPr/>
        <a:lstStyle/>
        <a:p>
          <a:endParaRPr lang="es-EC"/>
        </a:p>
      </dgm:t>
    </dgm:pt>
    <dgm:pt modelId="{90F7C478-DDB3-4BA2-9BF2-FF69DEF213D0}" type="sibTrans" cxnId="{BDDD46FD-C487-4073-8802-5E7EFAE8071E}">
      <dgm:prSet/>
      <dgm:spPr/>
      <dgm:t>
        <a:bodyPr/>
        <a:lstStyle/>
        <a:p>
          <a:endParaRPr lang="es-EC"/>
        </a:p>
      </dgm:t>
    </dgm:pt>
    <dgm:pt modelId="{601ECCC0-AD5C-426F-AC1C-1EB85D4439C7}">
      <dgm:prSet phldrT="[Texto]" custT="1"/>
      <dgm:spPr/>
      <dgm:t>
        <a:bodyPr/>
        <a:lstStyle/>
        <a:p>
          <a:r>
            <a:rPr lang="es-ES" sz="2400" dirty="0" smtClean="0"/>
            <a:t>Descriptiva y cuasi-experimental</a:t>
          </a:r>
          <a:endParaRPr lang="es-EC" sz="2400" dirty="0"/>
        </a:p>
      </dgm:t>
    </dgm:pt>
    <dgm:pt modelId="{A72CE58F-B41E-4A3D-B3A1-8F790525C080}" type="parTrans" cxnId="{FAEDEDB1-F6D4-4EF2-8BEF-C5078A1F2A05}">
      <dgm:prSet/>
      <dgm:spPr/>
      <dgm:t>
        <a:bodyPr/>
        <a:lstStyle/>
        <a:p>
          <a:endParaRPr lang="es-EC"/>
        </a:p>
      </dgm:t>
    </dgm:pt>
    <dgm:pt modelId="{24D77706-0E76-4E6C-8682-8517EEC00682}" type="sibTrans" cxnId="{FAEDEDB1-F6D4-4EF2-8BEF-C5078A1F2A05}">
      <dgm:prSet/>
      <dgm:spPr/>
      <dgm:t>
        <a:bodyPr/>
        <a:lstStyle/>
        <a:p>
          <a:endParaRPr lang="es-EC"/>
        </a:p>
      </dgm:t>
    </dgm:pt>
    <dgm:pt modelId="{B4CF7CCB-B2C9-44BC-AA10-EF6C745E3B71}">
      <dgm:prSet phldrT="[Texto]" custT="1"/>
      <dgm:spPr/>
      <dgm:t>
        <a:bodyPr/>
        <a:lstStyle/>
        <a:p>
          <a:r>
            <a:rPr lang="es-EC" sz="1400" b="1" dirty="0" smtClean="0"/>
            <a:t>POBLACIÓN Y MUESTRA</a:t>
          </a:r>
          <a:endParaRPr lang="es-EC" sz="1400" b="1" dirty="0"/>
        </a:p>
      </dgm:t>
    </dgm:pt>
    <dgm:pt modelId="{1231A7EF-3519-4D7F-AB7A-63A1C3CB668A}" type="parTrans" cxnId="{7218B7F0-E3FE-4995-B6D2-11C70D2384FF}">
      <dgm:prSet/>
      <dgm:spPr/>
      <dgm:t>
        <a:bodyPr/>
        <a:lstStyle/>
        <a:p>
          <a:endParaRPr lang="es-EC"/>
        </a:p>
      </dgm:t>
    </dgm:pt>
    <dgm:pt modelId="{876A0EB9-1745-4782-94EF-3323B9CE5823}" type="sibTrans" cxnId="{7218B7F0-E3FE-4995-B6D2-11C70D2384FF}">
      <dgm:prSet/>
      <dgm:spPr/>
      <dgm:t>
        <a:bodyPr/>
        <a:lstStyle/>
        <a:p>
          <a:endParaRPr lang="es-EC"/>
        </a:p>
      </dgm:t>
    </dgm:pt>
    <dgm:pt modelId="{FB40EB70-86B0-478F-942F-6F8C0EE5A9C6}">
      <dgm:prSet phldrT="[Texto]" custT="1"/>
      <dgm:spPr/>
      <dgm:t>
        <a:bodyPr/>
        <a:lstStyle/>
        <a:p>
          <a:endParaRPr lang="es-EC" sz="1200" dirty="0"/>
        </a:p>
      </dgm:t>
    </dgm:pt>
    <dgm:pt modelId="{3C0EB50E-6695-4947-BD33-84B6AD001FD2}" type="parTrans" cxnId="{F23E4E1E-D54A-4915-877F-008783BEF4F2}">
      <dgm:prSet/>
      <dgm:spPr/>
      <dgm:t>
        <a:bodyPr/>
        <a:lstStyle/>
        <a:p>
          <a:endParaRPr lang="es-EC"/>
        </a:p>
      </dgm:t>
    </dgm:pt>
    <dgm:pt modelId="{25148D5F-5DD2-454D-A9B0-B31A25130B5C}" type="sibTrans" cxnId="{F23E4E1E-D54A-4915-877F-008783BEF4F2}">
      <dgm:prSet/>
      <dgm:spPr/>
      <dgm:t>
        <a:bodyPr/>
        <a:lstStyle/>
        <a:p>
          <a:endParaRPr lang="es-EC"/>
        </a:p>
      </dgm:t>
    </dgm:pt>
    <dgm:pt modelId="{19DB1E16-AA32-4F0D-8F66-DF57DC29BF6A}">
      <dgm:prSet phldrT="[Texto]" custT="1"/>
      <dgm:spPr/>
      <dgm:t>
        <a:bodyPr/>
        <a:lstStyle/>
        <a:p>
          <a:endParaRPr lang="es-EC" sz="1200" dirty="0"/>
        </a:p>
      </dgm:t>
    </dgm:pt>
    <dgm:pt modelId="{6DE05831-BDF8-473D-8045-16BFF8F6A32E}" type="parTrans" cxnId="{7243749D-9E3A-4DFF-96A8-B12149BAB180}">
      <dgm:prSet/>
      <dgm:spPr/>
      <dgm:t>
        <a:bodyPr/>
        <a:lstStyle/>
        <a:p>
          <a:endParaRPr lang="es-MX"/>
        </a:p>
      </dgm:t>
    </dgm:pt>
    <dgm:pt modelId="{98BBF06C-3BD9-48F2-8A83-D75753F091EF}" type="sibTrans" cxnId="{7243749D-9E3A-4DFF-96A8-B12149BAB180}">
      <dgm:prSet/>
      <dgm:spPr/>
      <dgm:t>
        <a:bodyPr/>
        <a:lstStyle/>
        <a:p>
          <a:endParaRPr lang="es-MX"/>
        </a:p>
      </dgm:t>
    </dgm:pt>
    <dgm:pt modelId="{0A59C0FA-33F9-458F-9468-62D3DDB98826}">
      <dgm:prSet phldrT="[Texto]" custT="1"/>
      <dgm:spPr/>
      <dgm:t>
        <a:bodyPr/>
        <a:lstStyle/>
        <a:p>
          <a:r>
            <a:rPr lang="es-EC" sz="1800" dirty="0" smtClean="0"/>
            <a:t>Población: N</a:t>
          </a:r>
          <a:r>
            <a:rPr lang="es-ES" sz="1800" dirty="0" err="1" smtClean="0"/>
            <a:t>iños</a:t>
          </a:r>
          <a:r>
            <a:rPr lang="es-ES" sz="1800" dirty="0" smtClean="0"/>
            <a:t> y niñas con edades comprendidas entre 4 y 5 años del Centro Infantil “Celso Augusto Rodríguez”</a:t>
          </a:r>
          <a:endParaRPr lang="es-EC" sz="1800" dirty="0"/>
        </a:p>
      </dgm:t>
    </dgm:pt>
    <dgm:pt modelId="{022C97D4-9807-42B9-AC5D-E6308588AA0F}" type="parTrans" cxnId="{AE92F689-F48C-4B49-9AAA-87C39786854F}">
      <dgm:prSet/>
      <dgm:spPr/>
      <dgm:t>
        <a:bodyPr/>
        <a:lstStyle/>
        <a:p>
          <a:endParaRPr lang="es-MX"/>
        </a:p>
      </dgm:t>
    </dgm:pt>
    <dgm:pt modelId="{49E84CB1-5B6A-466F-A077-5042B08515B9}" type="sibTrans" cxnId="{AE92F689-F48C-4B49-9AAA-87C39786854F}">
      <dgm:prSet/>
      <dgm:spPr/>
      <dgm:t>
        <a:bodyPr/>
        <a:lstStyle/>
        <a:p>
          <a:endParaRPr lang="es-MX"/>
        </a:p>
      </dgm:t>
    </dgm:pt>
    <dgm:pt modelId="{33846F0B-3853-483D-8AB6-24F11BAB641E}">
      <dgm:prSet phldrT="[Texto]" custT="1"/>
      <dgm:spPr/>
      <dgm:t>
        <a:bodyPr/>
        <a:lstStyle/>
        <a:p>
          <a:r>
            <a:rPr lang="es-EC" sz="1800" dirty="0" smtClean="0"/>
            <a:t>Muestra: 1 maestra, 23 niños y niñas</a:t>
          </a:r>
          <a:endParaRPr lang="es-EC" sz="1800" dirty="0"/>
        </a:p>
      </dgm:t>
    </dgm:pt>
    <dgm:pt modelId="{D94C85BE-99FB-4E14-8960-DF79EB47FC6C}" type="parTrans" cxnId="{5C31C048-02F5-42E6-9159-2BABFF00402D}">
      <dgm:prSet/>
      <dgm:spPr/>
      <dgm:t>
        <a:bodyPr/>
        <a:lstStyle/>
        <a:p>
          <a:endParaRPr lang="es-ES"/>
        </a:p>
      </dgm:t>
    </dgm:pt>
    <dgm:pt modelId="{DE62F10B-A47A-4BBC-8A79-AA4C5AF09FDD}" type="sibTrans" cxnId="{5C31C048-02F5-42E6-9159-2BABFF00402D}">
      <dgm:prSet/>
      <dgm:spPr/>
      <dgm:t>
        <a:bodyPr/>
        <a:lstStyle/>
        <a:p>
          <a:endParaRPr lang="es-ES"/>
        </a:p>
      </dgm:t>
    </dgm:pt>
    <dgm:pt modelId="{4D3C0A32-CD1E-415F-BCF8-BAE47AEF4A3C}" type="pres">
      <dgm:prSet presAssocID="{6339EE43-2436-4794-B1BB-BFDD6E88DD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2666410-9940-40F7-A541-FF8FA6D80DA9}" type="pres">
      <dgm:prSet presAssocID="{4D3AAECC-2308-43A2-AB86-E5754470F7B2}" presName="composite" presStyleCnt="0"/>
      <dgm:spPr/>
      <dgm:t>
        <a:bodyPr/>
        <a:lstStyle/>
        <a:p>
          <a:endParaRPr lang="es-MX"/>
        </a:p>
      </dgm:t>
    </dgm:pt>
    <dgm:pt modelId="{FF2FA758-F154-4864-A599-49AA975CF93D}" type="pres">
      <dgm:prSet presAssocID="{4D3AAECC-2308-43A2-AB86-E5754470F7B2}" presName="parentText" presStyleLbl="alignNode1" presStyleIdx="0" presStyleCnt="3" custScaleX="107323" custLinFactNeighborX="-793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B1AD69E-C800-4677-8666-D0AD6FDB9DD0}" type="pres">
      <dgm:prSet presAssocID="{4D3AAECC-2308-43A2-AB86-E5754470F7B2}" presName="descendantText" presStyleLbl="alignAcc1" presStyleIdx="0" presStyleCnt="3" custScaleX="82095" custLinFactNeighborX="-958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ADBB269-007F-48F8-9C0F-79FFCF61A57A}" type="pres">
      <dgm:prSet presAssocID="{8A8E5719-BCD2-4445-BC91-B7239C6F355A}" presName="sp" presStyleCnt="0"/>
      <dgm:spPr/>
      <dgm:t>
        <a:bodyPr/>
        <a:lstStyle/>
        <a:p>
          <a:endParaRPr lang="es-MX"/>
        </a:p>
      </dgm:t>
    </dgm:pt>
    <dgm:pt modelId="{95D36DAF-CF2E-40AA-AEA5-CD57554272FC}" type="pres">
      <dgm:prSet presAssocID="{F4729617-D27D-4285-BC27-53A8C9F0CF4F}" presName="composite" presStyleCnt="0"/>
      <dgm:spPr/>
      <dgm:t>
        <a:bodyPr/>
        <a:lstStyle/>
        <a:p>
          <a:endParaRPr lang="es-MX"/>
        </a:p>
      </dgm:t>
    </dgm:pt>
    <dgm:pt modelId="{241C70B6-8DA8-4E0F-A7D4-C5BEDE00661F}" type="pres">
      <dgm:prSet presAssocID="{F4729617-D27D-4285-BC27-53A8C9F0CF4F}" presName="parentText" presStyleLbl="alignNode1" presStyleIdx="1" presStyleCnt="3" custScaleX="112321" custLinFactNeighborX="-8924" custLinFactNeighborY="-211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3E927C5-18EC-4284-9CC2-7CC9606CEF8D}" type="pres">
      <dgm:prSet presAssocID="{F4729617-D27D-4285-BC27-53A8C9F0CF4F}" presName="descendantText" presStyleLbl="alignAcc1" presStyleIdx="1" presStyleCnt="3" custScaleX="81859" custLinFactNeighborX="-907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530CC65-58B6-4C45-8C44-C0B7E9AE4BED}" type="pres">
      <dgm:prSet presAssocID="{90F7C478-DDB3-4BA2-9BF2-FF69DEF213D0}" presName="sp" presStyleCnt="0"/>
      <dgm:spPr/>
      <dgm:t>
        <a:bodyPr/>
        <a:lstStyle/>
        <a:p>
          <a:endParaRPr lang="es-MX"/>
        </a:p>
      </dgm:t>
    </dgm:pt>
    <dgm:pt modelId="{47A1B6F0-EF14-4F59-A205-2CDDE076E0B9}" type="pres">
      <dgm:prSet presAssocID="{B4CF7CCB-B2C9-44BC-AA10-EF6C745E3B71}" presName="composite" presStyleCnt="0"/>
      <dgm:spPr/>
      <dgm:t>
        <a:bodyPr/>
        <a:lstStyle/>
        <a:p>
          <a:endParaRPr lang="es-MX"/>
        </a:p>
      </dgm:t>
    </dgm:pt>
    <dgm:pt modelId="{39E6FD8D-5354-47CE-A436-0A5A234ED6FC}" type="pres">
      <dgm:prSet presAssocID="{B4CF7CCB-B2C9-44BC-AA10-EF6C745E3B71}" presName="parentText" presStyleLbl="alignNode1" presStyleIdx="2" presStyleCnt="3" custScaleX="112279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ABE778C-FC63-49C2-8B75-424539C86AA0}" type="pres">
      <dgm:prSet presAssocID="{B4CF7CCB-B2C9-44BC-AA10-EF6C745E3B71}" presName="descendantText" presStyleLbl="alignAcc1" presStyleIdx="2" presStyleCnt="3" custScaleX="84255" custLinFactNeighborX="-6464" custLinFactNeighborY="112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C31C048-02F5-42E6-9159-2BABFF00402D}" srcId="{B4CF7CCB-B2C9-44BC-AA10-EF6C745E3B71}" destId="{33846F0B-3853-483D-8AB6-24F11BAB641E}" srcOrd="2" destOrd="0" parTransId="{D94C85BE-99FB-4E14-8960-DF79EB47FC6C}" sibTransId="{DE62F10B-A47A-4BBC-8A79-AA4C5AF09FDD}"/>
    <dgm:cxn modelId="{7243749D-9E3A-4DFF-96A8-B12149BAB180}" srcId="{F4729617-D27D-4285-BC27-53A8C9F0CF4F}" destId="{19DB1E16-AA32-4F0D-8F66-DF57DC29BF6A}" srcOrd="1" destOrd="0" parTransId="{6DE05831-BDF8-473D-8045-16BFF8F6A32E}" sibTransId="{98BBF06C-3BD9-48F2-8A83-D75753F091EF}"/>
    <dgm:cxn modelId="{BDDD46FD-C487-4073-8802-5E7EFAE8071E}" srcId="{6339EE43-2436-4794-B1BB-BFDD6E88DD21}" destId="{F4729617-D27D-4285-BC27-53A8C9F0CF4F}" srcOrd="1" destOrd="0" parTransId="{18734FDE-FADF-4F91-8623-91533514AFDD}" sibTransId="{90F7C478-DDB3-4BA2-9BF2-FF69DEF213D0}"/>
    <dgm:cxn modelId="{056541C9-BCAB-438A-82AA-26365F4A921A}" type="presOf" srcId="{FB40EB70-86B0-478F-942F-6F8C0EE5A9C6}" destId="{5ABE778C-FC63-49C2-8B75-424539C86AA0}" srcOrd="0" destOrd="0" presId="urn:microsoft.com/office/officeart/2005/8/layout/chevron2"/>
    <dgm:cxn modelId="{632CB17D-50AC-405B-9F26-AF189256975F}" type="presOf" srcId="{6339EE43-2436-4794-B1BB-BFDD6E88DD21}" destId="{4D3C0A32-CD1E-415F-BCF8-BAE47AEF4A3C}" srcOrd="0" destOrd="0" presId="urn:microsoft.com/office/officeart/2005/8/layout/chevron2"/>
    <dgm:cxn modelId="{9BDE842B-77FD-49C9-B46F-14D9E8F8424E}" type="presOf" srcId="{4D3AAECC-2308-43A2-AB86-E5754470F7B2}" destId="{FF2FA758-F154-4864-A599-49AA975CF93D}" srcOrd="0" destOrd="0" presId="urn:microsoft.com/office/officeart/2005/8/layout/chevron2"/>
    <dgm:cxn modelId="{4E8034F2-30EB-429D-82C2-FA78C4E74015}" type="presOf" srcId="{F4729617-D27D-4285-BC27-53A8C9F0CF4F}" destId="{241C70B6-8DA8-4E0F-A7D4-C5BEDE00661F}" srcOrd="0" destOrd="0" presId="urn:microsoft.com/office/officeart/2005/8/layout/chevron2"/>
    <dgm:cxn modelId="{AE92F689-F48C-4B49-9AAA-87C39786854F}" srcId="{B4CF7CCB-B2C9-44BC-AA10-EF6C745E3B71}" destId="{0A59C0FA-33F9-458F-9468-62D3DDB98826}" srcOrd="1" destOrd="0" parTransId="{022C97D4-9807-42B9-AC5D-E6308588AA0F}" sibTransId="{49E84CB1-5B6A-466F-A077-5042B08515B9}"/>
    <dgm:cxn modelId="{B986945B-A9C6-4C25-BC99-D17F075712D7}" type="presOf" srcId="{19DB1E16-AA32-4F0D-8F66-DF57DC29BF6A}" destId="{F3E927C5-18EC-4284-9CC2-7CC9606CEF8D}" srcOrd="0" destOrd="1" presId="urn:microsoft.com/office/officeart/2005/8/layout/chevron2"/>
    <dgm:cxn modelId="{02C685D5-D104-46E6-9838-A3082128010A}" type="presOf" srcId="{0A59C0FA-33F9-458F-9468-62D3DDB98826}" destId="{5ABE778C-FC63-49C2-8B75-424539C86AA0}" srcOrd="0" destOrd="1" presId="urn:microsoft.com/office/officeart/2005/8/layout/chevron2"/>
    <dgm:cxn modelId="{F23E4E1E-D54A-4915-877F-008783BEF4F2}" srcId="{B4CF7CCB-B2C9-44BC-AA10-EF6C745E3B71}" destId="{FB40EB70-86B0-478F-942F-6F8C0EE5A9C6}" srcOrd="0" destOrd="0" parTransId="{3C0EB50E-6695-4947-BD33-84B6AD001FD2}" sibTransId="{25148D5F-5DD2-454D-A9B0-B31A25130B5C}"/>
    <dgm:cxn modelId="{3D9475D4-0375-4899-883F-2CDF7899D02A}" srcId="{6339EE43-2436-4794-B1BB-BFDD6E88DD21}" destId="{4D3AAECC-2308-43A2-AB86-E5754470F7B2}" srcOrd="0" destOrd="0" parTransId="{088C8C04-4606-4D52-A434-9CECB7BD3A89}" sibTransId="{8A8E5719-BCD2-4445-BC91-B7239C6F355A}"/>
    <dgm:cxn modelId="{AC25B61E-8BB8-4FFF-8038-CE36269D4C16}" type="presOf" srcId="{601ECCC0-AD5C-426F-AC1C-1EB85D4439C7}" destId="{F3E927C5-18EC-4284-9CC2-7CC9606CEF8D}" srcOrd="0" destOrd="0" presId="urn:microsoft.com/office/officeart/2005/8/layout/chevron2"/>
    <dgm:cxn modelId="{7218B7F0-E3FE-4995-B6D2-11C70D2384FF}" srcId="{6339EE43-2436-4794-B1BB-BFDD6E88DD21}" destId="{B4CF7CCB-B2C9-44BC-AA10-EF6C745E3B71}" srcOrd="2" destOrd="0" parTransId="{1231A7EF-3519-4D7F-AB7A-63A1C3CB668A}" sibTransId="{876A0EB9-1745-4782-94EF-3323B9CE5823}"/>
    <dgm:cxn modelId="{4750BF0C-7AFB-4025-9665-DF16AFBEFDF5}" srcId="{4D3AAECC-2308-43A2-AB86-E5754470F7B2}" destId="{99BE0C6F-07E0-4808-98F5-12D2CFD9E1DA}" srcOrd="0" destOrd="0" parTransId="{8034BC7A-5C4E-4968-99CF-865A1E46236B}" sibTransId="{0153C976-B95E-4ED6-9967-1D3A63789866}"/>
    <dgm:cxn modelId="{E296F54F-A5C4-4BD2-8E4B-C217BD9D5846}" type="presOf" srcId="{99BE0C6F-07E0-4808-98F5-12D2CFD9E1DA}" destId="{AB1AD69E-C800-4677-8666-D0AD6FDB9DD0}" srcOrd="0" destOrd="0" presId="urn:microsoft.com/office/officeart/2005/8/layout/chevron2"/>
    <dgm:cxn modelId="{FAEDEDB1-F6D4-4EF2-8BEF-C5078A1F2A05}" srcId="{F4729617-D27D-4285-BC27-53A8C9F0CF4F}" destId="{601ECCC0-AD5C-426F-AC1C-1EB85D4439C7}" srcOrd="0" destOrd="0" parTransId="{A72CE58F-B41E-4A3D-B3A1-8F790525C080}" sibTransId="{24D77706-0E76-4E6C-8682-8517EEC00682}"/>
    <dgm:cxn modelId="{E32AC23A-9A82-4065-8D68-0E575C1CD7DC}" type="presOf" srcId="{33846F0B-3853-483D-8AB6-24F11BAB641E}" destId="{5ABE778C-FC63-49C2-8B75-424539C86AA0}" srcOrd="0" destOrd="2" presId="urn:microsoft.com/office/officeart/2005/8/layout/chevron2"/>
    <dgm:cxn modelId="{12EB771F-378E-4175-BB07-B819CF065971}" type="presOf" srcId="{B4CF7CCB-B2C9-44BC-AA10-EF6C745E3B71}" destId="{39E6FD8D-5354-47CE-A436-0A5A234ED6FC}" srcOrd="0" destOrd="0" presId="urn:microsoft.com/office/officeart/2005/8/layout/chevron2"/>
    <dgm:cxn modelId="{71BE3C04-9A65-47BF-B18B-CC9A1914B4CE}" type="presParOf" srcId="{4D3C0A32-CD1E-415F-BCF8-BAE47AEF4A3C}" destId="{F2666410-9940-40F7-A541-FF8FA6D80DA9}" srcOrd="0" destOrd="0" presId="urn:microsoft.com/office/officeart/2005/8/layout/chevron2"/>
    <dgm:cxn modelId="{B846145B-4985-4951-BB88-6F35B6044397}" type="presParOf" srcId="{F2666410-9940-40F7-A541-FF8FA6D80DA9}" destId="{FF2FA758-F154-4864-A599-49AA975CF93D}" srcOrd="0" destOrd="0" presId="urn:microsoft.com/office/officeart/2005/8/layout/chevron2"/>
    <dgm:cxn modelId="{0C3F290D-78FC-4017-A0E7-12698354687D}" type="presParOf" srcId="{F2666410-9940-40F7-A541-FF8FA6D80DA9}" destId="{AB1AD69E-C800-4677-8666-D0AD6FDB9DD0}" srcOrd="1" destOrd="0" presId="urn:microsoft.com/office/officeart/2005/8/layout/chevron2"/>
    <dgm:cxn modelId="{087E5235-5287-4737-96A9-62AE4AB4E880}" type="presParOf" srcId="{4D3C0A32-CD1E-415F-BCF8-BAE47AEF4A3C}" destId="{1ADBB269-007F-48F8-9C0F-79FFCF61A57A}" srcOrd="1" destOrd="0" presId="urn:microsoft.com/office/officeart/2005/8/layout/chevron2"/>
    <dgm:cxn modelId="{2CF7D070-8B35-4030-9BF4-E9700AB02A4D}" type="presParOf" srcId="{4D3C0A32-CD1E-415F-BCF8-BAE47AEF4A3C}" destId="{95D36DAF-CF2E-40AA-AEA5-CD57554272FC}" srcOrd="2" destOrd="0" presId="urn:microsoft.com/office/officeart/2005/8/layout/chevron2"/>
    <dgm:cxn modelId="{C691DA5A-F5E3-41AA-B807-F6DE59927AA5}" type="presParOf" srcId="{95D36DAF-CF2E-40AA-AEA5-CD57554272FC}" destId="{241C70B6-8DA8-4E0F-A7D4-C5BEDE00661F}" srcOrd="0" destOrd="0" presId="urn:microsoft.com/office/officeart/2005/8/layout/chevron2"/>
    <dgm:cxn modelId="{06C91D64-2E67-4083-977B-00177519E558}" type="presParOf" srcId="{95D36DAF-CF2E-40AA-AEA5-CD57554272FC}" destId="{F3E927C5-18EC-4284-9CC2-7CC9606CEF8D}" srcOrd="1" destOrd="0" presId="urn:microsoft.com/office/officeart/2005/8/layout/chevron2"/>
    <dgm:cxn modelId="{B869EFA5-273D-4CB5-9E7F-E115A59DC72B}" type="presParOf" srcId="{4D3C0A32-CD1E-415F-BCF8-BAE47AEF4A3C}" destId="{D530CC65-58B6-4C45-8C44-C0B7E9AE4BED}" srcOrd="3" destOrd="0" presId="urn:microsoft.com/office/officeart/2005/8/layout/chevron2"/>
    <dgm:cxn modelId="{A4E716EE-C08E-41DB-926B-D95E2FD72EBF}" type="presParOf" srcId="{4D3C0A32-CD1E-415F-BCF8-BAE47AEF4A3C}" destId="{47A1B6F0-EF14-4F59-A205-2CDDE076E0B9}" srcOrd="4" destOrd="0" presId="urn:microsoft.com/office/officeart/2005/8/layout/chevron2"/>
    <dgm:cxn modelId="{7F2FF898-A16A-4FE3-B25B-437569587EF9}" type="presParOf" srcId="{47A1B6F0-EF14-4F59-A205-2CDDE076E0B9}" destId="{39E6FD8D-5354-47CE-A436-0A5A234ED6FC}" srcOrd="0" destOrd="0" presId="urn:microsoft.com/office/officeart/2005/8/layout/chevron2"/>
    <dgm:cxn modelId="{34A49FA0-9C90-4B54-98C3-8B69CAEA8D17}" type="presParOf" srcId="{47A1B6F0-EF14-4F59-A205-2CDDE076E0B9}" destId="{5ABE778C-FC63-49C2-8B75-424539C86A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DC6414-9FB2-495E-9941-8E9DF9BC518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B120945-14AA-4934-83F8-FE8E2A3422F0}">
      <dgm:prSet phldrT="[Texto]" custT="1"/>
      <dgm:spPr/>
      <dgm:t>
        <a:bodyPr/>
        <a:lstStyle/>
        <a:p>
          <a:r>
            <a:rPr lang="es-EC" sz="3200" dirty="0" smtClean="0"/>
            <a:t>COMPONENTES </a:t>
          </a:r>
        </a:p>
        <a:p>
          <a:r>
            <a:rPr lang="es-EC" sz="3200" dirty="0" smtClean="0"/>
            <a:t>DE</a:t>
          </a:r>
        </a:p>
        <a:p>
          <a:r>
            <a:rPr lang="es-EC" sz="3200" dirty="0" smtClean="0"/>
            <a:t> LENGUAJE</a:t>
          </a:r>
          <a:endParaRPr lang="es-EC" sz="3200" dirty="0"/>
        </a:p>
      </dgm:t>
    </dgm:pt>
    <dgm:pt modelId="{2200FA35-681C-499F-88E3-9327F78961BA}" type="parTrans" cxnId="{1B40C0AE-ED5B-4F0B-896C-B696CEAD8DB3}">
      <dgm:prSet/>
      <dgm:spPr/>
      <dgm:t>
        <a:bodyPr/>
        <a:lstStyle/>
        <a:p>
          <a:endParaRPr lang="es-EC"/>
        </a:p>
      </dgm:t>
    </dgm:pt>
    <dgm:pt modelId="{A51CC2C0-7A61-4FDA-9418-5EDF20BE7670}" type="sibTrans" cxnId="{1B40C0AE-ED5B-4F0B-896C-B696CEAD8DB3}">
      <dgm:prSet/>
      <dgm:spPr/>
      <dgm:t>
        <a:bodyPr/>
        <a:lstStyle/>
        <a:p>
          <a:endParaRPr lang="es-EC"/>
        </a:p>
      </dgm:t>
    </dgm:pt>
    <dgm:pt modelId="{41382980-16FE-47B4-8AAA-AD43741C9C5D}">
      <dgm:prSet phldrT="[Texto]" custT="1"/>
      <dgm:spPr/>
      <dgm:t>
        <a:bodyPr/>
        <a:lstStyle/>
        <a:p>
          <a:r>
            <a:rPr lang="es-EC" sz="4000" dirty="0" smtClean="0"/>
            <a:t>Pragmático</a:t>
          </a:r>
          <a:endParaRPr lang="es-EC" sz="4000" dirty="0"/>
        </a:p>
      </dgm:t>
    </dgm:pt>
    <dgm:pt modelId="{DADB3A15-3291-4B5A-B27D-FB7020378844}" type="parTrans" cxnId="{422FE967-8B24-4822-A9F4-E4C9E46BCC24}">
      <dgm:prSet/>
      <dgm:spPr/>
      <dgm:t>
        <a:bodyPr/>
        <a:lstStyle/>
        <a:p>
          <a:endParaRPr lang="es-EC"/>
        </a:p>
      </dgm:t>
    </dgm:pt>
    <dgm:pt modelId="{EBF21A1F-9157-47BB-A6C4-A4FC3C027722}" type="sibTrans" cxnId="{422FE967-8B24-4822-A9F4-E4C9E46BCC24}">
      <dgm:prSet/>
      <dgm:spPr/>
      <dgm:t>
        <a:bodyPr/>
        <a:lstStyle/>
        <a:p>
          <a:endParaRPr lang="es-EC"/>
        </a:p>
      </dgm:t>
    </dgm:pt>
    <dgm:pt modelId="{B55E7CDD-3C72-49A7-8E4A-596BA9C369FA}">
      <dgm:prSet custT="1"/>
      <dgm:spPr/>
      <dgm:t>
        <a:bodyPr/>
        <a:lstStyle/>
        <a:p>
          <a:r>
            <a:rPr lang="es-EC" sz="4000" dirty="0" smtClean="0"/>
            <a:t>Semántico</a:t>
          </a:r>
          <a:endParaRPr lang="es-EC" sz="4000" dirty="0"/>
        </a:p>
      </dgm:t>
    </dgm:pt>
    <dgm:pt modelId="{FD7429EB-5389-4CE5-BAE8-0DD2FF0C00BD}" type="parTrans" cxnId="{087A3380-84DE-4616-9FA3-8956413CB119}">
      <dgm:prSet/>
      <dgm:spPr/>
      <dgm:t>
        <a:bodyPr/>
        <a:lstStyle/>
        <a:p>
          <a:endParaRPr lang="es-EC"/>
        </a:p>
      </dgm:t>
    </dgm:pt>
    <dgm:pt modelId="{FB7CA145-9577-48EE-A5DF-858E586884F5}" type="sibTrans" cxnId="{087A3380-84DE-4616-9FA3-8956413CB119}">
      <dgm:prSet/>
      <dgm:spPr/>
      <dgm:t>
        <a:bodyPr/>
        <a:lstStyle/>
        <a:p>
          <a:endParaRPr lang="es-EC"/>
        </a:p>
      </dgm:t>
    </dgm:pt>
    <dgm:pt modelId="{AAB6150C-9908-4ED0-8A6B-8B0140F306A0}">
      <dgm:prSet phldrT="[Texto]" custT="1"/>
      <dgm:spPr/>
      <dgm:t>
        <a:bodyPr/>
        <a:lstStyle/>
        <a:p>
          <a:r>
            <a:rPr lang="es-EC" sz="4000" dirty="0" smtClean="0"/>
            <a:t>Sintáctico</a:t>
          </a:r>
          <a:endParaRPr lang="es-EC" sz="4000" dirty="0"/>
        </a:p>
      </dgm:t>
    </dgm:pt>
    <dgm:pt modelId="{8E1163C1-FD3C-4095-BCC4-6F1C8E52E911}" type="sibTrans" cxnId="{3BE283AD-136A-4C60-9B8F-758BFA7AC4B9}">
      <dgm:prSet/>
      <dgm:spPr/>
      <dgm:t>
        <a:bodyPr/>
        <a:lstStyle/>
        <a:p>
          <a:endParaRPr lang="es-EC"/>
        </a:p>
      </dgm:t>
    </dgm:pt>
    <dgm:pt modelId="{DF493840-8816-4EB2-824A-9DA1B4E4C384}" type="parTrans" cxnId="{3BE283AD-136A-4C60-9B8F-758BFA7AC4B9}">
      <dgm:prSet/>
      <dgm:spPr/>
      <dgm:t>
        <a:bodyPr/>
        <a:lstStyle/>
        <a:p>
          <a:endParaRPr lang="es-EC"/>
        </a:p>
      </dgm:t>
    </dgm:pt>
    <dgm:pt modelId="{2F8AD6F9-5B76-440E-AD3F-1C363BA29C2F}">
      <dgm:prSet phldrT="[Texto]" custT="1"/>
      <dgm:spPr/>
      <dgm:t>
        <a:bodyPr/>
        <a:lstStyle/>
        <a:p>
          <a:r>
            <a:rPr lang="es-EC" sz="4000" dirty="0" smtClean="0"/>
            <a:t>Fonológico</a:t>
          </a:r>
        </a:p>
      </dgm:t>
    </dgm:pt>
    <dgm:pt modelId="{D28276E1-5EFD-40EC-9906-C858E94B7338}" type="sibTrans" cxnId="{CCD6F98E-3CE4-4FD4-A1C9-69ECC9D529F2}">
      <dgm:prSet/>
      <dgm:spPr/>
      <dgm:t>
        <a:bodyPr/>
        <a:lstStyle/>
        <a:p>
          <a:endParaRPr lang="es-EC"/>
        </a:p>
      </dgm:t>
    </dgm:pt>
    <dgm:pt modelId="{E89B2636-2311-4147-BF08-CEBCAE3AFAB5}" type="parTrans" cxnId="{CCD6F98E-3CE4-4FD4-A1C9-69ECC9D529F2}">
      <dgm:prSet/>
      <dgm:spPr/>
      <dgm:t>
        <a:bodyPr/>
        <a:lstStyle/>
        <a:p>
          <a:endParaRPr lang="es-EC"/>
        </a:p>
      </dgm:t>
    </dgm:pt>
    <dgm:pt modelId="{9AE609E6-5E5E-4487-8A86-D663FA4614F1}" type="pres">
      <dgm:prSet presAssocID="{74DC6414-9FB2-495E-9941-8E9DF9BC518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0ECC933-3216-4377-837E-B624F91EC1A8}" type="pres">
      <dgm:prSet presAssocID="{9B120945-14AA-4934-83F8-FE8E2A3422F0}" presName="root1" presStyleCnt="0"/>
      <dgm:spPr/>
    </dgm:pt>
    <dgm:pt modelId="{50725EA5-CB67-4F25-8E16-3752736A2182}" type="pres">
      <dgm:prSet presAssocID="{9B120945-14AA-4934-83F8-FE8E2A3422F0}" presName="LevelOneTextNode" presStyleLbl="node0" presStyleIdx="0" presStyleCnt="1" custScaleX="178763" custScaleY="5376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D00D6A6-7A28-44DF-B087-D3D83587BF86}" type="pres">
      <dgm:prSet presAssocID="{9B120945-14AA-4934-83F8-FE8E2A3422F0}" presName="level2hierChild" presStyleCnt="0"/>
      <dgm:spPr/>
    </dgm:pt>
    <dgm:pt modelId="{1C1CCC2E-632C-4F31-93EC-2D9C4FA831BC}" type="pres">
      <dgm:prSet presAssocID="{E89B2636-2311-4147-BF08-CEBCAE3AFAB5}" presName="conn2-1" presStyleLbl="parChTrans1D2" presStyleIdx="0" presStyleCnt="4"/>
      <dgm:spPr/>
      <dgm:t>
        <a:bodyPr/>
        <a:lstStyle/>
        <a:p>
          <a:endParaRPr lang="es-EC"/>
        </a:p>
      </dgm:t>
    </dgm:pt>
    <dgm:pt modelId="{40D06A77-532A-4CA6-93CE-6458F39560AA}" type="pres">
      <dgm:prSet presAssocID="{E89B2636-2311-4147-BF08-CEBCAE3AFAB5}" presName="connTx" presStyleLbl="parChTrans1D2" presStyleIdx="0" presStyleCnt="4"/>
      <dgm:spPr/>
      <dgm:t>
        <a:bodyPr/>
        <a:lstStyle/>
        <a:p>
          <a:endParaRPr lang="es-EC"/>
        </a:p>
      </dgm:t>
    </dgm:pt>
    <dgm:pt modelId="{29D1D9C2-5DAB-4E05-A9F8-74D5322B383A}" type="pres">
      <dgm:prSet presAssocID="{2F8AD6F9-5B76-440E-AD3F-1C363BA29C2F}" presName="root2" presStyleCnt="0"/>
      <dgm:spPr/>
    </dgm:pt>
    <dgm:pt modelId="{4463CD5A-2DDE-4469-A6B3-01699185B401}" type="pres">
      <dgm:prSet presAssocID="{2F8AD6F9-5B76-440E-AD3F-1C363BA29C2F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8593027-CEAB-45CF-9694-43C2F483F942}" type="pres">
      <dgm:prSet presAssocID="{2F8AD6F9-5B76-440E-AD3F-1C363BA29C2F}" presName="level3hierChild" presStyleCnt="0"/>
      <dgm:spPr/>
    </dgm:pt>
    <dgm:pt modelId="{D280D913-0FB7-4835-9BA5-831F4194A2A0}" type="pres">
      <dgm:prSet presAssocID="{DF493840-8816-4EB2-824A-9DA1B4E4C384}" presName="conn2-1" presStyleLbl="parChTrans1D2" presStyleIdx="1" presStyleCnt="4"/>
      <dgm:spPr/>
      <dgm:t>
        <a:bodyPr/>
        <a:lstStyle/>
        <a:p>
          <a:endParaRPr lang="es-EC"/>
        </a:p>
      </dgm:t>
    </dgm:pt>
    <dgm:pt modelId="{E3EC2949-F167-438D-B2BB-F40ADCA59F7C}" type="pres">
      <dgm:prSet presAssocID="{DF493840-8816-4EB2-824A-9DA1B4E4C384}" presName="connTx" presStyleLbl="parChTrans1D2" presStyleIdx="1" presStyleCnt="4"/>
      <dgm:spPr/>
      <dgm:t>
        <a:bodyPr/>
        <a:lstStyle/>
        <a:p>
          <a:endParaRPr lang="es-EC"/>
        </a:p>
      </dgm:t>
    </dgm:pt>
    <dgm:pt modelId="{D17FE816-E09F-468F-92EA-888F37C948B2}" type="pres">
      <dgm:prSet presAssocID="{AAB6150C-9908-4ED0-8A6B-8B0140F306A0}" presName="root2" presStyleCnt="0"/>
      <dgm:spPr/>
    </dgm:pt>
    <dgm:pt modelId="{BD162688-686A-4874-A483-E6C6531D58A2}" type="pres">
      <dgm:prSet presAssocID="{AAB6150C-9908-4ED0-8A6B-8B0140F306A0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4A8184C-2DB5-4B97-A55D-1A9ABA778E25}" type="pres">
      <dgm:prSet presAssocID="{AAB6150C-9908-4ED0-8A6B-8B0140F306A0}" presName="level3hierChild" presStyleCnt="0"/>
      <dgm:spPr/>
    </dgm:pt>
    <dgm:pt modelId="{EDF9368D-1DE2-44F6-9701-82C282635F7C}" type="pres">
      <dgm:prSet presAssocID="{FD7429EB-5389-4CE5-BAE8-0DD2FF0C00BD}" presName="conn2-1" presStyleLbl="parChTrans1D2" presStyleIdx="2" presStyleCnt="4"/>
      <dgm:spPr/>
      <dgm:t>
        <a:bodyPr/>
        <a:lstStyle/>
        <a:p>
          <a:endParaRPr lang="es-EC"/>
        </a:p>
      </dgm:t>
    </dgm:pt>
    <dgm:pt modelId="{2C9BBB62-B156-4BA1-BB58-3AFB5E6A32A9}" type="pres">
      <dgm:prSet presAssocID="{FD7429EB-5389-4CE5-BAE8-0DD2FF0C00BD}" presName="connTx" presStyleLbl="parChTrans1D2" presStyleIdx="2" presStyleCnt="4"/>
      <dgm:spPr/>
      <dgm:t>
        <a:bodyPr/>
        <a:lstStyle/>
        <a:p>
          <a:endParaRPr lang="es-EC"/>
        </a:p>
      </dgm:t>
    </dgm:pt>
    <dgm:pt modelId="{6E365FC4-7ED2-4039-BB63-2E973587AF4D}" type="pres">
      <dgm:prSet presAssocID="{B55E7CDD-3C72-49A7-8E4A-596BA9C369FA}" presName="root2" presStyleCnt="0"/>
      <dgm:spPr/>
    </dgm:pt>
    <dgm:pt modelId="{884C8C80-D51B-4E46-BFDF-B12AD5726C91}" type="pres">
      <dgm:prSet presAssocID="{B55E7CDD-3C72-49A7-8E4A-596BA9C369FA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ED96080-268B-416F-9076-295A47E8F279}" type="pres">
      <dgm:prSet presAssocID="{B55E7CDD-3C72-49A7-8E4A-596BA9C369FA}" presName="level3hierChild" presStyleCnt="0"/>
      <dgm:spPr/>
    </dgm:pt>
    <dgm:pt modelId="{81DF0FA4-D13B-46CD-8F64-19A4FB58B18A}" type="pres">
      <dgm:prSet presAssocID="{DADB3A15-3291-4B5A-B27D-FB7020378844}" presName="conn2-1" presStyleLbl="parChTrans1D2" presStyleIdx="3" presStyleCnt="4"/>
      <dgm:spPr/>
      <dgm:t>
        <a:bodyPr/>
        <a:lstStyle/>
        <a:p>
          <a:endParaRPr lang="es-EC"/>
        </a:p>
      </dgm:t>
    </dgm:pt>
    <dgm:pt modelId="{2827EF1E-3EB0-490B-B2AE-121D466BD3AD}" type="pres">
      <dgm:prSet presAssocID="{DADB3A15-3291-4B5A-B27D-FB7020378844}" presName="connTx" presStyleLbl="parChTrans1D2" presStyleIdx="3" presStyleCnt="4"/>
      <dgm:spPr/>
      <dgm:t>
        <a:bodyPr/>
        <a:lstStyle/>
        <a:p>
          <a:endParaRPr lang="es-EC"/>
        </a:p>
      </dgm:t>
    </dgm:pt>
    <dgm:pt modelId="{F12B732C-94B7-4B63-A992-048052221444}" type="pres">
      <dgm:prSet presAssocID="{41382980-16FE-47B4-8AAA-AD43741C9C5D}" presName="root2" presStyleCnt="0"/>
      <dgm:spPr/>
    </dgm:pt>
    <dgm:pt modelId="{E2675A80-6599-48A9-938F-6B93A3F3B155}" type="pres">
      <dgm:prSet presAssocID="{41382980-16FE-47B4-8AAA-AD43741C9C5D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BD4C050-EFD0-465D-97F9-B9606B95A517}" type="pres">
      <dgm:prSet presAssocID="{41382980-16FE-47B4-8AAA-AD43741C9C5D}" presName="level3hierChild" presStyleCnt="0"/>
      <dgm:spPr/>
    </dgm:pt>
  </dgm:ptLst>
  <dgm:cxnLst>
    <dgm:cxn modelId="{93D638F7-41C1-4662-ABD8-6BDF0EE3C3B7}" type="presOf" srcId="{B55E7CDD-3C72-49A7-8E4A-596BA9C369FA}" destId="{884C8C80-D51B-4E46-BFDF-B12AD5726C91}" srcOrd="0" destOrd="0" presId="urn:microsoft.com/office/officeart/2008/layout/HorizontalMultiLevelHierarchy"/>
    <dgm:cxn modelId="{E540F974-2222-42B1-8B9F-EE824B9C74B5}" type="presOf" srcId="{41382980-16FE-47B4-8AAA-AD43741C9C5D}" destId="{E2675A80-6599-48A9-938F-6B93A3F3B155}" srcOrd="0" destOrd="0" presId="urn:microsoft.com/office/officeart/2008/layout/HorizontalMultiLevelHierarchy"/>
    <dgm:cxn modelId="{5EDE5583-63AD-40AA-B27F-B3D81124D269}" type="presOf" srcId="{9B120945-14AA-4934-83F8-FE8E2A3422F0}" destId="{50725EA5-CB67-4F25-8E16-3752736A2182}" srcOrd="0" destOrd="0" presId="urn:microsoft.com/office/officeart/2008/layout/HorizontalMultiLevelHierarchy"/>
    <dgm:cxn modelId="{36EC9837-F2AC-48CC-B9C7-422BCBA709AF}" type="presOf" srcId="{DADB3A15-3291-4B5A-B27D-FB7020378844}" destId="{2827EF1E-3EB0-490B-B2AE-121D466BD3AD}" srcOrd="1" destOrd="0" presId="urn:microsoft.com/office/officeart/2008/layout/HorizontalMultiLevelHierarchy"/>
    <dgm:cxn modelId="{633ED6D0-DF76-4068-9325-2BC9AB48374E}" type="presOf" srcId="{FD7429EB-5389-4CE5-BAE8-0DD2FF0C00BD}" destId="{EDF9368D-1DE2-44F6-9701-82C282635F7C}" srcOrd="0" destOrd="0" presId="urn:microsoft.com/office/officeart/2008/layout/HorizontalMultiLevelHierarchy"/>
    <dgm:cxn modelId="{837CAFC9-6450-4B6F-8DEC-53811C1E9AEB}" type="presOf" srcId="{DADB3A15-3291-4B5A-B27D-FB7020378844}" destId="{81DF0FA4-D13B-46CD-8F64-19A4FB58B18A}" srcOrd="0" destOrd="0" presId="urn:microsoft.com/office/officeart/2008/layout/HorizontalMultiLevelHierarchy"/>
    <dgm:cxn modelId="{087A3380-84DE-4616-9FA3-8956413CB119}" srcId="{9B120945-14AA-4934-83F8-FE8E2A3422F0}" destId="{B55E7CDD-3C72-49A7-8E4A-596BA9C369FA}" srcOrd="2" destOrd="0" parTransId="{FD7429EB-5389-4CE5-BAE8-0DD2FF0C00BD}" sibTransId="{FB7CA145-9577-48EE-A5DF-858E586884F5}"/>
    <dgm:cxn modelId="{E098658E-6E48-40A0-A773-A488A916D636}" type="presOf" srcId="{E89B2636-2311-4147-BF08-CEBCAE3AFAB5}" destId="{1C1CCC2E-632C-4F31-93EC-2D9C4FA831BC}" srcOrd="0" destOrd="0" presId="urn:microsoft.com/office/officeart/2008/layout/HorizontalMultiLevelHierarchy"/>
    <dgm:cxn modelId="{0F963996-1719-4A07-A59C-33E4F3829C79}" type="presOf" srcId="{FD7429EB-5389-4CE5-BAE8-0DD2FF0C00BD}" destId="{2C9BBB62-B156-4BA1-BB58-3AFB5E6A32A9}" srcOrd="1" destOrd="0" presId="urn:microsoft.com/office/officeart/2008/layout/HorizontalMultiLevelHierarchy"/>
    <dgm:cxn modelId="{3BE283AD-136A-4C60-9B8F-758BFA7AC4B9}" srcId="{9B120945-14AA-4934-83F8-FE8E2A3422F0}" destId="{AAB6150C-9908-4ED0-8A6B-8B0140F306A0}" srcOrd="1" destOrd="0" parTransId="{DF493840-8816-4EB2-824A-9DA1B4E4C384}" sibTransId="{8E1163C1-FD3C-4095-BCC4-6F1C8E52E911}"/>
    <dgm:cxn modelId="{7CBC6DF7-2A9B-4A9A-BB12-36B96292EDF5}" type="presOf" srcId="{E89B2636-2311-4147-BF08-CEBCAE3AFAB5}" destId="{40D06A77-532A-4CA6-93CE-6458F39560AA}" srcOrd="1" destOrd="0" presId="urn:microsoft.com/office/officeart/2008/layout/HorizontalMultiLevelHierarchy"/>
    <dgm:cxn modelId="{9CEDC44B-717F-4A08-8B64-AA3B0B0406C2}" type="presOf" srcId="{AAB6150C-9908-4ED0-8A6B-8B0140F306A0}" destId="{BD162688-686A-4874-A483-E6C6531D58A2}" srcOrd="0" destOrd="0" presId="urn:microsoft.com/office/officeart/2008/layout/HorizontalMultiLevelHierarchy"/>
    <dgm:cxn modelId="{CD883901-2B83-439B-A994-5395163C45E6}" type="presOf" srcId="{74DC6414-9FB2-495E-9941-8E9DF9BC518A}" destId="{9AE609E6-5E5E-4487-8A86-D663FA4614F1}" srcOrd="0" destOrd="0" presId="urn:microsoft.com/office/officeart/2008/layout/HorizontalMultiLevelHierarchy"/>
    <dgm:cxn modelId="{C549DEE5-8A2E-4670-BDD0-0007E6AD7B0F}" type="presOf" srcId="{DF493840-8816-4EB2-824A-9DA1B4E4C384}" destId="{E3EC2949-F167-438D-B2BB-F40ADCA59F7C}" srcOrd="1" destOrd="0" presId="urn:microsoft.com/office/officeart/2008/layout/HorizontalMultiLevelHierarchy"/>
    <dgm:cxn modelId="{1B40C0AE-ED5B-4F0B-896C-B696CEAD8DB3}" srcId="{74DC6414-9FB2-495E-9941-8E9DF9BC518A}" destId="{9B120945-14AA-4934-83F8-FE8E2A3422F0}" srcOrd="0" destOrd="0" parTransId="{2200FA35-681C-499F-88E3-9327F78961BA}" sibTransId="{A51CC2C0-7A61-4FDA-9418-5EDF20BE7670}"/>
    <dgm:cxn modelId="{422FE967-8B24-4822-A9F4-E4C9E46BCC24}" srcId="{9B120945-14AA-4934-83F8-FE8E2A3422F0}" destId="{41382980-16FE-47B4-8AAA-AD43741C9C5D}" srcOrd="3" destOrd="0" parTransId="{DADB3A15-3291-4B5A-B27D-FB7020378844}" sibTransId="{EBF21A1F-9157-47BB-A6C4-A4FC3C027722}"/>
    <dgm:cxn modelId="{CCD6F98E-3CE4-4FD4-A1C9-69ECC9D529F2}" srcId="{9B120945-14AA-4934-83F8-FE8E2A3422F0}" destId="{2F8AD6F9-5B76-440E-AD3F-1C363BA29C2F}" srcOrd="0" destOrd="0" parTransId="{E89B2636-2311-4147-BF08-CEBCAE3AFAB5}" sibTransId="{D28276E1-5EFD-40EC-9906-C858E94B7338}"/>
    <dgm:cxn modelId="{89EFD566-155B-4526-890E-D31BA8AEEA4A}" type="presOf" srcId="{DF493840-8816-4EB2-824A-9DA1B4E4C384}" destId="{D280D913-0FB7-4835-9BA5-831F4194A2A0}" srcOrd="0" destOrd="0" presId="urn:microsoft.com/office/officeart/2008/layout/HorizontalMultiLevelHierarchy"/>
    <dgm:cxn modelId="{46E7C71C-3653-4606-87BF-9B2C20852845}" type="presOf" srcId="{2F8AD6F9-5B76-440E-AD3F-1C363BA29C2F}" destId="{4463CD5A-2DDE-4469-A6B3-01699185B401}" srcOrd="0" destOrd="0" presId="urn:microsoft.com/office/officeart/2008/layout/HorizontalMultiLevelHierarchy"/>
    <dgm:cxn modelId="{1155029D-2F40-4023-B0C3-67F293D2BB3D}" type="presParOf" srcId="{9AE609E6-5E5E-4487-8A86-D663FA4614F1}" destId="{90ECC933-3216-4377-837E-B624F91EC1A8}" srcOrd="0" destOrd="0" presId="urn:microsoft.com/office/officeart/2008/layout/HorizontalMultiLevelHierarchy"/>
    <dgm:cxn modelId="{FEA4A86C-B975-48E3-B38B-FCA4460CA8FC}" type="presParOf" srcId="{90ECC933-3216-4377-837E-B624F91EC1A8}" destId="{50725EA5-CB67-4F25-8E16-3752736A2182}" srcOrd="0" destOrd="0" presId="urn:microsoft.com/office/officeart/2008/layout/HorizontalMultiLevelHierarchy"/>
    <dgm:cxn modelId="{7DEB1D93-9588-4491-B8D6-854A0547FC40}" type="presParOf" srcId="{90ECC933-3216-4377-837E-B624F91EC1A8}" destId="{5D00D6A6-7A28-44DF-B087-D3D83587BF86}" srcOrd="1" destOrd="0" presId="urn:microsoft.com/office/officeart/2008/layout/HorizontalMultiLevelHierarchy"/>
    <dgm:cxn modelId="{18D5A840-A27B-4098-B74E-E56274B8F7C1}" type="presParOf" srcId="{5D00D6A6-7A28-44DF-B087-D3D83587BF86}" destId="{1C1CCC2E-632C-4F31-93EC-2D9C4FA831BC}" srcOrd="0" destOrd="0" presId="urn:microsoft.com/office/officeart/2008/layout/HorizontalMultiLevelHierarchy"/>
    <dgm:cxn modelId="{F891738D-C878-41AE-AF20-A4093079DD0A}" type="presParOf" srcId="{1C1CCC2E-632C-4F31-93EC-2D9C4FA831BC}" destId="{40D06A77-532A-4CA6-93CE-6458F39560AA}" srcOrd="0" destOrd="0" presId="urn:microsoft.com/office/officeart/2008/layout/HorizontalMultiLevelHierarchy"/>
    <dgm:cxn modelId="{B3894B02-36C0-40A3-A677-28E9F9BC3953}" type="presParOf" srcId="{5D00D6A6-7A28-44DF-B087-D3D83587BF86}" destId="{29D1D9C2-5DAB-4E05-A9F8-74D5322B383A}" srcOrd="1" destOrd="0" presId="urn:microsoft.com/office/officeart/2008/layout/HorizontalMultiLevelHierarchy"/>
    <dgm:cxn modelId="{2308FB5A-9D24-4F65-9C53-A734C1395EBB}" type="presParOf" srcId="{29D1D9C2-5DAB-4E05-A9F8-74D5322B383A}" destId="{4463CD5A-2DDE-4469-A6B3-01699185B401}" srcOrd="0" destOrd="0" presId="urn:microsoft.com/office/officeart/2008/layout/HorizontalMultiLevelHierarchy"/>
    <dgm:cxn modelId="{AD2121E9-DB58-45FB-930E-83EF58A198A2}" type="presParOf" srcId="{29D1D9C2-5DAB-4E05-A9F8-74D5322B383A}" destId="{98593027-CEAB-45CF-9694-43C2F483F942}" srcOrd="1" destOrd="0" presId="urn:microsoft.com/office/officeart/2008/layout/HorizontalMultiLevelHierarchy"/>
    <dgm:cxn modelId="{0A6CB1E1-1F51-4E76-A081-44944E8A1DE1}" type="presParOf" srcId="{5D00D6A6-7A28-44DF-B087-D3D83587BF86}" destId="{D280D913-0FB7-4835-9BA5-831F4194A2A0}" srcOrd="2" destOrd="0" presId="urn:microsoft.com/office/officeart/2008/layout/HorizontalMultiLevelHierarchy"/>
    <dgm:cxn modelId="{4111F6D2-28AC-4D62-A4EB-D5C8D1C9E7A9}" type="presParOf" srcId="{D280D913-0FB7-4835-9BA5-831F4194A2A0}" destId="{E3EC2949-F167-438D-B2BB-F40ADCA59F7C}" srcOrd="0" destOrd="0" presId="urn:microsoft.com/office/officeart/2008/layout/HorizontalMultiLevelHierarchy"/>
    <dgm:cxn modelId="{31BA3222-4BF0-47DE-8840-A558AE812505}" type="presParOf" srcId="{5D00D6A6-7A28-44DF-B087-D3D83587BF86}" destId="{D17FE816-E09F-468F-92EA-888F37C948B2}" srcOrd="3" destOrd="0" presId="urn:microsoft.com/office/officeart/2008/layout/HorizontalMultiLevelHierarchy"/>
    <dgm:cxn modelId="{80CD7C93-D159-43F9-A4F0-F53C30F4CBB2}" type="presParOf" srcId="{D17FE816-E09F-468F-92EA-888F37C948B2}" destId="{BD162688-686A-4874-A483-E6C6531D58A2}" srcOrd="0" destOrd="0" presId="urn:microsoft.com/office/officeart/2008/layout/HorizontalMultiLevelHierarchy"/>
    <dgm:cxn modelId="{AE62B439-7C6A-493D-A8EE-61F0A6FF3080}" type="presParOf" srcId="{D17FE816-E09F-468F-92EA-888F37C948B2}" destId="{C4A8184C-2DB5-4B97-A55D-1A9ABA778E25}" srcOrd="1" destOrd="0" presId="urn:microsoft.com/office/officeart/2008/layout/HorizontalMultiLevelHierarchy"/>
    <dgm:cxn modelId="{D897BEA3-F491-4789-B1B4-49F2E5E30894}" type="presParOf" srcId="{5D00D6A6-7A28-44DF-B087-D3D83587BF86}" destId="{EDF9368D-1DE2-44F6-9701-82C282635F7C}" srcOrd="4" destOrd="0" presId="urn:microsoft.com/office/officeart/2008/layout/HorizontalMultiLevelHierarchy"/>
    <dgm:cxn modelId="{B408D8D5-A970-404F-94CA-351F31A1C7DD}" type="presParOf" srcId="{EDF9368D-1DE2-44F6-9701-82C282635F7C}" destId="{2C9BBB62-B156-4BA1-BB58-3AFB5E6A32A9}" srcOrd="0" destOrd="0" presId="urn:microsoft.com/office/officeart/2008/layout/HorizontalMultiLevelHierarchy"/>
    <dgm:cxn modelId="{8666D325-8B61-4728-A776-7FE577607F36}" type="presParOf" srcId="{5D00D6A6-7A28-44DF-B087-D3D83587BF86}" destId="{6E365FC4-7ED2-4039-BB63-2E973587AF4D}" srcOrd="5" destOrd="0" presId="urn:microsoft.com/office/officeart/2008/layout/HorizontalMultiLevelHierarchy"/>
    <dgm:cxn modelId="{4BB6152C-BB7B-47D6-B20F-8D20AE96574E}" type="presParOf" srcId="{6E365FC4-7ED2-4039-BB63-2E973587AF4D}" destId="{884C8C80-D51B-4E46-BFDF-B12AD5726C91}" srcOrd="0" destOrd="0" presId="urn:microsoft.com/office/officeart/2008/layout/HorizontalMultiLevelHierarchy"/>
    <dgm:cxn modelId="{32A24463-70B9-4F6D-B694-4C5F96D2A791}" type="presParOf" srcId="{6E365FC4-7ED2-4039-BB63-2E973587AF4D}" destId="{EED96080-268B-416F-9076-295A47E8F279}" srcOrd="1" destOrd="0" presId="urn:microsoft.com/office/officeart/2008/layout/HorizontalMultiLevelHierarchy"/>
    <dgm:cxn modelId="{2A57C2E3-32EC-4997-A891-3471C191AADD}" type="presParOf" srcId="{5D00D6A6-7A28-44DF-B087-D3D83587BF86}" destId="{81DF0FA4-D13B-46CD-8F64-19A4FB58B18A}" srcOrd="6" destOrd="0" presId="urn:microsoft.com/office/officeart/2008/layout/HorizontalMultiLevelHierarchy"/>
    <dgm:cxn modelId="{71D87661-CC83-4308-9325-2E5473269ED8}" type="presParOf" srcId="{81DF0FA4-D13B-46CD-8F64-19A4FB58B18A}" destId="{2827EF1E-3EB0-490B-B2AE-121D466BD3AD}" srcOrd="0" destOrd="0" presId="urn:microsoft.com/office/officeart/2008/layout/HorizontalMultiLevelHierarchy"/>
    <dgm:cxn modelId="{28097C76-C84C-4AA6-A8B5-39B4AC59F9AC}" type="presParOf" srcId="{5D00D6A6-7A28-44DF-B087-D3D83587BF86}" destId="{F12B732C-94B7-4B63-A992-048052221444}" srcOrd="7" destOrd="0" presId="urn:microsoft.com/office/officeart/2008/layout/HorizontalMultiLevelHierarchy"/>
    <dgm:cxn modelId="{D9F39F2D-1CFD-429F-9D29-E5CF1AD35245}" type="presParOf" srcId="{F12B732C-94B7-4B63-A992-048052221444}" destId="{E2675A80-6599-48A9-938F-6B93A3F3B155}" srcOrd="0" destOrd="0" presId="urn:microsoft.com/office/officeart/2008/layout/HorizontalMultiLevelHierarchy"/>
    <dgm:cxn modelId="{9255FCCB-47A8-4281-963B-01BE4526239B}" type="presParOf" srcId="{F12B732C-94B7-4B63-A992-048052221444}" destId="{5BD4C050-EFD0-465D-97F9-B9606B95A51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E0705-8FF8-4C6A-8E7D-E83027F7F28D}">
      <dsp:nvSpPr>
        <dsp:cNvPr id="0" name=""/>
        <dsp:cNvSpPr/>
      </dsp:nvSpPr>
      <dsp:spPr>
        <a:xfrm>
          <a:off x="594065" y="0"/>
          <a:ext cx="6732748" cy="4064000"/>
        </a:xfrm>
        <a:prstGeom prst="rightArrow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1578A5DB-11C0-4698-8BF7-A0F427E5DFE0}">
      <dsp:nvSpPr>
        <dsp:cNvPr id="0" name=""/>
        <dsp:cNvSpPr/>
      </dsp:nvSpPr>
      <dsp:spPr>
        <a:xfrm>
          <a:off x="2175" y="1219199"/>
          <a:ext cx="1266644" cy="1625600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PLANTEAMIENTO DEL PROBLEMA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64007" y="1281031"/>
        <a:ext cx="1142980" cy="1501936"/>
      </dsp:txXfrm>
    </dsp:sp>
    <dsp:sp modelId="{98BE614F-9B1E-43B0-B06D-BF2FE1D1E6B4}">
      <dsp:nvSpPr>
        <dsp:cNvPr id="0" name=""/>
        <dsp:cNvSpPr/>
      </dsp:nvSpPr>
      <dsp:spPr>
        <a:xfrm>
          <a:off x="1332152" y="1219199"/>
          <a:ext cx="1266644" cy="1625600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REVISIÓN DE LITERATURA SOBRE EL TEMA DE INVESTIGACIÓN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1393984" y="1281031"/>
        <a:ext cx="1142980" cy="1501936"/>
      </dsp:txXfrm>
    </dsp:sp>
    <dsp:sp modelId="{869A8FF3-F860-4328-B777-815F0F44EEF0}">
      <dsp:nvSpPr>
        <dsp:cNvPr id="0" name=""/>
        <dsp:cNvSpPr/>
      </dsp:nvSpPr>
      <dsp:spPr>
        <a:xfrm>
          <a:off x="2662129" y="1219199"/>
          <a:ext cx="1266644" cy="1625600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CONSTRUCCIÓN DEL MARCO TEÓRICO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2723961" y="1281031"/>
        <a:ext cx="1142980" cy="1501936"/>
      </dsp:txXfrm>
    </dsp:sp>
    <dsp:sp modelId="{2385D0C7-6416-4479-AA3D-080196A66F3A}">
      <dsp:nvSpPr>
        <dsp:cNvPr id="0" name=""/>
        <dsp:cNvSpPr/>
      </dsp:nvSpPr>
      <dsp:spPr>
        <a:xfrm>
          <a:off x="3992106" y="1219199"/>
          <a:ext cx="1266644" cy="1625600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VARIABLES DE LA INVESTIGACIÓN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4053938" y="1281031"/>
        <a:ext cx="1142980" cy="1501936"/>
      </dsp:txXfrm>
    </dsp:sp>
    <dsp:sp modelId="{CA96CD1F-ED2E-4B69-BEDC-74527EF36FF1}">
      <dsp:nvSpPr>
        <dsp:cNvPr id="0" name=""/>
        <dsp:cNvSpPr/>
      </dsp:nvSpPr>
      <dsp:spPr>
        <a:xfrm>
          <a:off x="5322082" y="1219199"/>
          <a:ext cx="1266644" cy="1625600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ANÁLISIS E INTERPRETACIÓN DE DATOS A TRAVÉS DE PROCEDIMEINTOS ESTADÍSTICOS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5383914" y="1281031"/>
        <a:ext cx="1142980" cy="1501936"/>
      </dsp:txXfrm>
    </dsp:sp>
    <dsp:sp modelId="{63224405-BAA0-433D-8EB6-F4BB509987D6}">
      <dsp:nvSpPr>
        <dsp:cNvPr id="0" name=""/>
        <dsp:cNvSpPr/>
      </dsp:nvSpPr>
      <dsp:spPr>
        <a:xfrm>
          <a:off x="6652059" y="1219199"/>
          <a:ext cx="1266644" cy="1625600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REDACCIÓN DEL INFORME FINAL DE LA INVESTIGACIÓN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6713891" y="1281031"/>
        <a:ext cx="1142980" cy="15019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3B2AE-053F-413B-8FB0-08EFC7C89A02}">
      <dsp:nvSpPr>
        <dsp:cNvPr id="0" name=""/>
        <dsp:cNvSpPr/>
      </dsp:nvSpPr>
      <dsp:spPr>
        <a:xfrm>
          <a:off x="1131605" y="2063161"/>
          <a:ext cx="5389629" cy="1272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En relación a niños y niñas de 4 a 5 años</a:t>
          </a:r>
          <a:endParaRPr lang="es-EC" sz="2800" kern="1200" dirty="0"/>
        </a:p>
      </dsp:txBody>
      <dsp:txXfrm>
        <a:off x="1920898" y="2249574"/>
        <a:ext cx="3811043" cy="900083"/>
      </dsp:txXfrm>
    </dsp:sp>
    <dsp:sp modelId="{64F14842-AAA0-442E-9DF9-FEF9FABC3BAC}">
      <dsp:nvSpPr>
        <dsp:cNvPr id="0" name=""/>
        <dsp:cNvSpPr/>
      </dsp:nvSpPr>
      <dsp:spPr>
        <a:xfrm rot="19599875">
          <a:off x="4873327" y="1320131"/>
          <a:ext cx="1838443" cy="59698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199656-B830-445E-A715-FA974CA12B59}">
      <dsp:nvSpPr>
        <dsp:cNvPr id="0" name=""/>
        <dsp:cNvSpPr/>
      </dsp:nvSpPr>
      <dsp:spPr>
        <a:xfrm>
          <a:off x="4644504" y="648064"/>
          <a:ext cx="3435900" cy="7668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Poca retención para ejecutar órdenes</a:t>
          </a:r>
          <a:endParaRPr lang="es-EC" sz="2000" kern="1200" dirty="0"/>
        </a:p>
      </dsp:txBody>
      <dsp:txXfrm>
        <a:off x="4666965" y="670525"/>
        <a:ext cx="3390978" cy="721965"/>
      </dsp:txXfrm>
    </dsp:sp>
    <dsp:sp modelId="{295B5F1A-472F-4487-BDB1-58E655771AB3}">
      <dsp:nvSpPr>
        <dsp:cNvPr id="0" name=""/>
        <dsp:cNvSpPr/>
      </dsp:nvSpPr>
      <dsp:spPr>
        <a:xfrm rot="13333167">
          <a:off x="1509578" y="1267237"/>
          <a:ext cx="1606947" cy="62336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E1F83F-1669-467F-84C6-3ECA92DC915F}">
      <dsp:nvSpPr>
        <dsp:cNvPr id="0" name=""/>
        <dsp:cNvSpPr/>
      </dsp:nvSpPr>
      <dsp:spPr>
        <a:xfrm>
          <a:off x="396044" y="504061"/>
          <a:ext cx="2984460" cy="8739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Existe tendencia a distraerse</a:t>
          </a:r>
          <a:endParaRPr lang="es-EC" sz="2000" kern="1200" dirty="0"/>
        </a:p>
      </dsp:txBody>
      <dsp:txXfrm>
        <a:off x="421640" y="529657"/>
        <a:ext cx="2933268" cy="822714"/>
      </dsp:txXfrm>
    </dsp:sp>
    <dsp:sp modelId="{DE5087FF-1C3D-45AD-9203-22F45E37B142}">
      <dsp:nvSpPr>
        <dsp:cNvPr id="0" name=""/>
        <dsp:cNvSpPr/>
      </dsp:nvSpPr>
      <dsp:spPr>
        <a:xfrm rot="8659160">
          <a:off x="783189" y="3374468"/>
          <a:ext cx="1648130" cy="62336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79CEF8A-8E71-4CA0-9EF4-58B549494EC3}">
      <dsp:nvSpPr>
        <dsp:cNvPr id="0" name=""/>
        <dsp:cNvSpPr/>
      </dsp:nvSpPr>
      <dsp:spPr>
        <a:xfrm>
          <a:off x="0" y="3674363"/>
          <a:ext cx="3135563" cy="12941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Limitado desarrollo de las funciones cognitivas básicas: atención, memoria, lenguaje</a:t>
          </a:r>
          <a:endParaRPr lang="es-EC" sz="2000" kern="1200" dirty="0"/>
        </a:p>
      </dsp:txBody>
      <dsp:txXfrm>
        <a:off x="37905" y="3712268"/>
        <a:ext cx="3059753" cy="1218377"/>
      </dsp:txXfrm>
    </dsp:sp>
    <dsp:sp modelId="{84C6E2F8-2D53-41A1-AC00-9449FA5995C7}">
      <dsp:nvSpPr>
        <dsp:cNvPr id="0" name=""/>
        <dsp:cNvSpPr/>
      </dsp:nvSpPr>
      <dsp:spPr>
        <a:xfrm rot="1158987">
          <a:off x="5364986" y="3320908"/>
          <a:ext cx="1975057" cy="52363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8E4B36-4C67-4B95-92C7-4D0E19496BBB}">
      <dsp:nvSpPr>
        <dsp:cNvPr id="0" name=""/>
        <dsp:cNvSpPr/>
      </dsp:nvSpPr>
      <dsp:spPr>
        <a:xfrm>
          <a:off x="5508614" y="3672401"/>
          <a:ext cx="2551471" cy="11558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2000" kern="1200" dirty="0" smtClean="0"/>
            <a:t>Limitado vocabulario dificulta la </a:t>
          </a:r>
          <a:r>
            <a:rPr lang="es-ES" sz="2000" kern="1200" smtClean="0"/>
            <a:t>fluidez verbal</a:t>
          </a:r>
          <a:endParaRPr lang="es-ES" sz="2000" kern="1200" dirty="0" smtClean="0"/>
        </a:p>
      </dsp:txBody>
      <dsp:txXfrm>
        <a:off x="5542468" y="3706255"/>
        <a:ext cx="2483763" cy="10881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54B8F-353B-4827-A2BC-274ED0026AB4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13DEC-241A-42F3-8D8B-1A6769EEDBF7}">
      <dsp:nvSpPr>
        <dsp:cNvPr id="0" name=""/>
        <dsp:cNvSpPr/>
      </dsp:nvSpPr>
      <dsp:spPr>
        <a:xfrm>
          <a:off x="2743199" y="406796"/>
          <a:ext cx="2641600" cy="14446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kern="1200" dirty="0" smtClean="0"/>
            <a:t>CAPITULO II </a:t>
          </a:r>
          <a:endParaRPr lang="es-EC" sz="3600" kern="1200" dirty="0"/>
        </a:p>
      </dsp:txBody>
      <dsp:txXfrm>
        <a:off x="2813720" y="477317"/>
        <a:ext cx="2500558" cy="1303582"/>
      </dsp:txXfrm>
    </dsp:sp>
    <dsp:sp modelId="{9B416C68-0B08-4DDC-AE9F-4F0784906D19}">
      <dsp:nvSpPr>
        <dsp:cNvPr id="0" name=""/>
        <dsp:cNvSpPr/>
      </dsp:nvSpPr>
      <dsp:spPr>
        <a:xfrm>
          <a:off x="2743199" y="2032000"/>
          <a:ext cx="2641600" cy="14446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kern="1200" dirty="0" smtClean="0"/>
            <a:t>MARCO TEÓRICO</a:t>
          </a:r>
          <a:endParaRPr lang="es-EC" sz="3600" kern="1200" dirty="0"/>
        </a:p>
      </dsp:txBody>
      <dsp:txXfrm>
        <a:off x="2813720" y="2102521"/>
        <a:ext cx="2500558" cy="13035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FA758-F154-4864-A599-49AA975CF93D}">
      <dsp:nvSpPr>
        <dsp:cNvPr id="0" name=""/>
        <dsp:cNvSpPr/>
      </dsp:nvSpPr>
      <dsp:spPr>
        <a:xfrm rot="5400000">
          <a:off x="-227973" y="231404"/>
          <a:ext cx="1519823" cy="106387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b="1" kern="1200" dirty="0"/>
        </a:p>
      </dsp:txBody>
      <dsp:txXfrm rot="-5400000">
        <a:off x="1" y="535368"/>
        <a:ext cx="1063876" cy="455947"/>
      </dsp:txXfrm>
    </dsp:sp>
    <dsp:sp modelId="{AB1AD69E-C800-4677-8666-D0AD6FDB9DD0}">
      <dsp:nvSpPr>
        <dsp:cNvPr id="0" name=""/>
        <dsp:cNvSpPr/>
      </dsp:nvSpPr>
      <dsp:spPr>
        <a:xfrm rot="5400000">
          <a:off x="4152795" y="-3086880"/>
          <a:ext cx="987885" cy="71657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/>
            <a:t>Fundamentación legal</a:t>
          </a:r>
          <a:endParaRPr lang="es-EC" sz="2400" b="1" kern="1200" dirty="0"/>
        </a:p>
      </dsp:txBody>
      <dsp:txXfrm rot="-5400000">
        <a:off x="1063877" y="50263"/>
        <a:ext cx="7117498" cy="891435"/>
      </dsp:txXfrm>
    </dsp:sp>
    <dsp:sp modelId="{241C70B6-8DA8-4E0F-A7D4-C5BEDE00661F}">
      <dsp:nvSpPr>
        <dsp:cNvPr id="0" name=""/>
        <dsp:cNvSpPr/>
      </dsp:nvSpPr>
      <dsp:spPr>
        <a:xfrm rot="5400000">
          <a:off x="-227973" y="1556293"/>
          <a:ext cx="1519823" cy="106387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b="1" kern="1200" dirty="0"/>
        </a:p>
      </dsp:txBody>
      <dsp:txXfrm rot="-5400000">
        <a:off x="1" y="1860257"/>
        <a:ext cx="1063876" cy="455947"/>
      </dsp:txXfrm>
    </dsp:sp>
    <dsp:sp modelId="{F3E927C5-18EC-4284-9CC2-7CC9606CEF8D}">
      <dsp:nvSpPr>
        <dsp:cNvPr id="0" name=""/>
        <dsp:cNvSpPr/>
      </dsp:nvSpPr>
      <dsp:spPr>
        <a:xfrm rot="5400000">
          <a:off x="4152795" y="-1760598"/>
          <a:ext cx="987885" cy="71657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/>
            <a:t>Fundamentación filosófica</a:t>
          </a:r>
          <a:endParaRPr lang="es-E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400" b="1" kern="1200" dirty="0"/>
        </a:p>
      </dsp:txBody>
      <dsp:txXfrm rot="-5400000">
        <a:off x="1063877" y="1376545"/>
        <a:ext cx="7117498" cy="891435"/>
      </dsp:txXfrm>
    </dsp:sp>
    <dsp:sp modelId="{39E6FD8D-5354-47CE-A436-0A5A234ED6FC}">
      <dsp:nvSpPr>
        <dsp:cNvPr id="0" name=""/>
        <dsp:cNvSpPr/>
      </dsp:nvSpPr>
      <dsp:spPr>
        <a:xfrm rot="5400000">
          <a:off x="-227973" y="2881182"/>
          <a:ext cx="1519823" cy="106387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b="1" kern="1200" dirty="0"/>
        </a:p>
      </dsp:txBody>
      <dsp:txXfrm rot="-5400000">
        <a:off x="1" y="3185146"/>
        <a:ext cx="1063876" cy="455947"/>
      </dsp:txXfrm>
    </dsp:sp>
    <dsp:sp modelId="{5ABE778C-FC63-49C2-8B75-424539C86AA0}">
      <dsp:nvSpPr>
        <dsp:cNvPr id="0" name=""/>
        <dsp:cNvSpPr/>
      </dsp:nvSpPr>
      <dsp:spPr>
        <a:xfrm rot="5400000">
          <a:off x="4152795" y="-435709"/>
          <a:ext cx="987885" cy="71657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/>
            <a:t>Fundamentación científica</a:t>
          </a:r>
          <a:endParaRPr lang="es-EC" sz="2400" b="1" kern="1200" dirty="0"/>
        </a:p>
      </dsp:txBody>
      <dsp:txXfrm rot="-5400000">
        <a:off x="1063877" y="2701434"/>
        <a:ext cx="7117498" cy="8914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FA758-F154-4864-A599-49AA975CF93D}">
      <dsp:nvSpPr>
        <dsp:cNvPr id="0" name=""/>
        <dsp:cNvSpPr/>
      </dsp:nvSpPr>
      <dsp:spPr>
        <a:xfrm rot="5400000">
          <a:off x="-227973" y="231404"/>
          <a:ext cx="1519823" cy="106387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b="1" kern="1200" dirty="0"/>
        </a:p>
      </dsp:txBody>
      <dsp:txXfrm rot="-5400000">
        <a:off x="1" y="535368"/>
        <a:ext cx="1063876" cy="455947"/>
      </dsp:txXfrm>
    </dsp:sp>
    <dsp:sp modelId="{AB1AD69E-C800-4677-8666-D0AD6FDB9DD0}">
      <dsp:nvSpPr>
        <dsp:cNvPr id="0" name=""/>
        <dsp:cNvSpPr/>
      </dsp:nvSpPr>
      <dsp:spPr>
        <a:xfrm rot="5400000">
          <a:off x="4152795" y="-3086880"/>
          <a:ext cx="987885" cy="71657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/>
            <a:t>Desarrollo de los niños de 4 a 5 años</a:t>
          </a:r>
          <a:endParaRPr lang="es-EC" sz="2400" b="1" kern="1200" dirty="0"/>
        </a:p>
      </dsp:txBody>
      <dsp:txXfrm rot="-5400000">
        <a:off x="1063877" y="50263"/>
        <a:ext cx="7117498" cy="891435"/>
      </dsp:txXfrm>
    </dsp:sp>
    <dsp:sp modelId="{241C70B6-8DA8-4E0F-A7D4-C5BEDE00661F}">
      <dsp:nvSpPr>
        <dsp:cNvPr id="0" name=""/>
        <dsp:cNvSpPr/>
      </dsp:nvSpPr>
      <dsp:spPr>
        <a:xfrm rot="5400000">
          <a:off x="-227973" y="1556293"/>
          <a:ext cx="1519823" cy="106387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b="1" kern="1200" dirty="0"/>
        </a:p>
      </dsp:txBody>
      <dsp:txXfrm rot="-5400000">
        <a:off x="1" y="1860257"/>
        <a:ext cx="1063876" cy="455947"/>
      </dsp:txXfrm>
    </dsp:sp>
    <dsp:sp modelId="{F3E927C5-18EC-4284-9CC2-7CC9606CEF8D}">
      <dsp:nvSpPr>
        <dsp:cNvPr id="0" name=""/>
        <dsp:cNvSpPr/>
      </dsp:nvSpPr>
      <dsp:spPr>
        <a:xfrm rot="5400000">
          <a:off x="4152795" y="-1760598"/>
          <a:ext cx="987885" cy="71657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/>
            <a:t>Funciones cognitivas básicas en el desarrollo de los niños</a:t>
          </a:r>
          <a:endParaRPr lang="es-EC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400" b="1" kern="1200" dirty="0"/>
        </a:p>
      </dsp:txBody>
      <dsp:txXfrm rot="-5400000">
        <a:off x="1063877" y="1376545"/>
        <a:ext cx="7117498" cy="891435"/>
      </dsp:txXfrm>
    </dsp:sp>
    <dsp:sp modelId="{39E6FD8D-5354-47CE-A436-0A5A234ED6FC}">
      <dsp:nvSpPr>
        <dsp:cNvPr id="0" name=""/>
        <dsp:cNvSpPr/>
      </dsp:nvSpPr>
      <dsp:spPr>
        <a:xfrm rot="5400000">
          <a:off x="-227973" y="2881182"/>
          <a:ext cx="1519823" cy="106387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b="1" kern="1200" dirty="0"/>
        </a:p>
      </dsp:txBody>
      <dsp:txXfrm rot="-5400000">
        <a:off x="1" y="3185146"/>
        <a:ext cx="1063876" cy="455947"/>
      </dsp:txXfrm>
    </dsp:sp>
    <dsp:sp modelId="{5ABE778C-FC63-49C2-8B75-424539C86AA0}">
      <dsp:nvSpPr>
        <dsp:cNvPr id="0" name=""/>
        <dsp:cNvSpPr/>
      </dsp:nvSpPr>
      <dsp:spPr>
        <a:xfrm rot="5400000">
          <a:off x="4152795" y="-435709"/>
          <a:ext cx="987885" cy="71657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/>
            <a:t>Funciones cognitivas superiores</a:t>
          </a:r>
          <a:endParaRPr lang="es-EC" sz="2400" b="1" kern="1200" dirty="0"/>
        </a:p>
      </dsp:txBody>
      <dsp:txXfrm rot="-5400000">
        <a:off x="1063877" y="2701434"/>
        <a:ext cx="7117498" cy="8914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8BD93-D6F4-49E6-805E-328799D2FB80}">
      <dsp:nvSpPr>
        <dsp:cNvPr id="0" name=""/>
        <dsp:cNvSpPr/>
      </dsp:nvSpPr>
      <dsp:spPr>
        <a:xfrm rot="10800000">
          <a:off x="0" y="0"/>
          <a:ext cx="7224464" cy="4064000"/>
        </a:xfrm>
        <a:prstGeom prst="flowChartPredefined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500" kern="1200" dirty="0" smtClean="0">
            <a:solidFill>
              <a:schemeClr val="bg1"/>
            </a:solidFill>
          </a:endParaRP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500" kern="1200" dirty="0" smtClean="0">
              <a:solidFill>
                <a:schemeClr val="bg1"/>
              </a:solidFill>
            </a:rPr>
            <a:t>CAPÍTULO III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500" kern="1200" dirty="0" smtClean="0">
            <a:solidFill>
              <a:schemeClr val="bg1"/>
            </a:solidFill>
          </a:endParaRP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500" kern="1200" dirty="0" smtClean="0">
              <a:solidFill>
                <a:schemeClr val="bg1"/>
              </a:solidFill>
            </a:rPr>
            <a:t>METODOLOGÍA DE LA INVESTIGACIÓN</a:t>
          </a:r>
          <a:endParaRPr lang="es-EC" sz="4500" kern="1200" dirty="0">
            <a:solidFill>
              <a:schemeClr val="bg1"/>
            </a:solidFill>
          </a:endParaRPr>
        </a:p>
      </dsp:txBody>
      <dsp:txXfrm rot="-10800000">
        <a:off x="903058" y="0"/>
        <a:ext cx="5418348" cy="4064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FA758-F154-4864-A599-49AA975CF93D}">
      <dsp:nvSpPr>
        <dsp:cNvPr id="0" name=""/>
        <dsp:cNvSpPr/>
      </dsp:nvSpPr>
      <dsp:spPr>
        <a:xfrm rot="5400000">
          <a:off x="148928" y="192450"/>
          <a:ext cx="1519823" cy="114178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 smtClean="0"/>
            <a:t>ENFOQUE DE LA INVESTIGACIÓN</a:t>
          </a:r>
          <a:endParaRPr lang="es-EC" sz="1300" b="1" kern="1200" dirty="0"/>
        </a:p>
      </dsp:txBody>
      <dsp:txXfrm rot="-5400000">
        <a:off x="337948" y="574322"/>
        <a:ext cx="1141784" cy="378039"/>
      </dsp:txXfrm>
    </dsp:sp>
    <dsp:sp modelId="{AB1AD69E-C800-4677-8666-D0AD6FDB9DD0}">
      <dsp:nvSpPr>
        <dsp:cNvPr id="0" name=""/>
        <dsp:cNvSpPr/>
      </dsp:nvSpPr>
      <dsp:spPr>
        <a:xfrm rot="5400000">
          <a:off x="3957615" y="-2474684"/>
          <a:ext cx="988405" cy="5944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 smtClean="0"/>
            <a:t>Cualitativa y cuantitativa</a:t>
          </a:r>
          <a:endParaRPr lang="es-EC" sz="2400" kern="1200" dirty="0"/>
        </a:p>
      </dsp:txBody>
      <dsp:txXfrm rot="-5400000">
        <a:off x="1479500" y="51681"/>
        <a:ext cx="5896385" cy="891905"/>
      </dsp:txXfrm>
    </dsp:sp>
    <dsp:sp modelId="{241C70B6-8DA8-4E0F-A7D4-C5BEDE00661F}">
      <dsp:nvSpPr>
        <dsp:cNvPr id="0" name=""/>
        <dsp:cNvSpPr/>
      </dsp:nvSpPr>
      <dsp:spPr>
        <a:xfrm rot="5400000">
          <a:off x="164950" y="1458578"/>
          <a:ext cx="1519823" cy="119495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TIPO DE INVESTIGACION</a:t>
          </a:r>
          <a:endParaRPr lang="es-EC" sz="1400" b="1" kern="1200" dirty="0"/>
        </a:p>
      </dsp:txBody>
      <dsp:txXfrm rot="-5400000">
        <a:off x="327384" y="1893624"/>
        <a:ext cx="1194957" cy="324866"/>
      </dsp:txXfrm>
    </dsp:sp>
    <dsp:sp modelId="{F3E927C5-18EC-4284-9CC2-7CC9606CEF8D}">
      <dsp:nvSpPr>
        <dsp:cNvPr id="0" name=""/>
        <dsp:cNvSpPr/>
      </dsp:nvSpPr>
      <dsp:spPr>
        <a:xfrm rot="5400000">
          <a:off x="4012799" y="-1132990"/>
          <a:ext cx="987885" cy="59105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Descriptiva y cuasi-experimental</a:t>
          </a:r>
          <a:endParaRPr lang="es-EC" sz="2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200" kern="1200" dirty="0"/>
        </a:p>
      </dsp:txBody>
      <dsp:txXfrm rot="-5400000">
        <a:off x="1551489" y="1376545"/>
        <a:ext cx="5862281" cy="891435"/>
      </dsp:txXfrm>
    </dsp:sp>
    <dsp:sp modelId="{39E6FD8D-5354-47CE-A436-0A5A234ED6FC}">
      <dsp:nvSpPr>
        <dsp:cNvPr id="0" name=""/>
        <dsp:cNvSpPr/>
      </dsp:nvSpPr>
      <dsp:spPr>
        <a:xfrm rot="5400000">
          <a:off x="259667" y="2815865"/>
          <a:ext cx="1519823" cy="119451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POBLACIÓN Y MUESTRA</a:t>
          </a:r>
          <a:endParaRPr lang="es-EC" sz="1400" b="1" kern="1200" dirty="0"/>
        </a:p>
      </dsp:txBody>
      <dsp:txXfrm rot="-5400000">
        <a:off x="422324" y="3250463"/>
        <a:ext cx="1194510" cy="325313"/>
      </dsp:txXfrm>
    </dsp:sp>
    <dsp:sp modelId="{5ABE778C-FC63-49C2-8B75-424539C86AA0}">
      <dsp:nvSpPr>
        <dsp:cNvPr id="0" name=""/>
        <dsp:cNvSpPr/>
      </dsp:nvSpPr>
      <dsp:spPr>
        <a:xfrm rot="5400000">
          <a:off x="4293035" y="27451"/>
          <a:ext cx="987885" cy="62615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2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Población: N</a:t>
          </a:r>
          <a:r>
            <a:rPr lang="es-ES" sz="1800" kern="1200" dirty="0" err="1" smtClean="0"/>
            <a:t>iños</a:t>
          </a:r>
          <a:r>
            <a:rPr lang="es-ES" sz="1800" kern="1200" dirty="0" smtClean="0"/>
            <a:t> y niñas con edades comprendidas entre 4 y 5 años del Centro Infantil “Celso Augusto Rodríguez”</a:t>
          </a:r>
          <a:endParaRPr lang="es-EC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Muestra: 1 maestra, 23 niños y niñas</a:t>
          </a:r>
          <a:endParaRPr lang="es-EC" sz="1800" kern="1200" dirty="0"/>
        </a:p>
      </dsp:txBody>
      <dsp:txXfrm rot="-5400000">
        <a:off x="1656194" y="2712518"/>
        <a:ext cx="6213344" cy="891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9F5C43-D833-4A50-AF24-8948068705EF}" type="datetimeFigureOut">
              <a:rPr lang="es-MX"/>
              <a:pPr>
                <a:defRPr/>
              </a:pPr>
              <a:t>31/03/2015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6F4633E-6065-4B84-BB0D-4F961D822CC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58719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4D770-D969-45A1-B5FA-9C5DB8E037D6}" type="datetimeFigureOut">
              <a:rPr lang="es-EC"/>
              <a:pPr>
                <a:defRPr/>
              </a:pPr>
              <a:t>31/03/2015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99243-B58B-4F43-BE34-5DB1083B391A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330B6-35AE-4DF2-BB8C-5F44A3E2263C}" type="datetimeFigureOut">
              <a:rPr lang="es-EC"/>
              <a:pPr>
                <a:defRPr/>
              </a:pPr>
              <a:t>31/03/2015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F9447-5AF6-4C7B-B449-7EBFCFF8556D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667D3-E760-4DC5-936F-3DB92F4915FC}" type="datetimeFigureOut">
              <a:rPr lang="es-EC"/>
              <a:pPr>
                <a:defRPr/>
              </a:pPr>
              <a:t>31/03/2015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0F8E1-E94E-4F42-9B9A-F525D184DE8D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90B81-B232-4F59-8B39-82C6634A698C}" type="datetimeFigureOut">
              <a:rPr lang="es-EC"/>
              <a:pPr>
                <a:defRPr/>
              </a:pPr>
              <a:t>31/03/2015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CA9DB-97ED-4E26-A327-69D747A26229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F554F-C8B7-484F-9339-BE1854DE70D6}" type="datetimeFigureOut">
              <a:rPr lang="es-EC"/>
              <a:pPr>
                <a:defRPr/>
              </a:pPr>
              <a:t>31/03/2015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06EF9-3E3C-4F6D-B2B8-798CF9AC16B7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018B2-F2BF-4072-9A66-8D675FA9D55E}" type="datetimeFigureOut">
              <a:rPr lang="es-EC"/>
              <a:pPr>
                <a:defRPr/>
              </a:pPr>
              <a:t>31/03/2015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F74A-B22E-4CBD-A78D-D98CFCC9AA21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C9D11-0C07-47A1-960C-D44DC7549E25}" type="datetimeFigureOut">
              <a:rPr lang="es-EC"/>
              <a:pPr>
                <a:defRPr/>
              </a:pPr>
              <a:t>31/03/2015</a:t>
            </a:fld>
            <a:endParaRPr lang="es-EC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B753E-2BEE-434D-AD1C-2F7C4A7374C6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D3D11-4403-4322-A482-F25E50689D4C}" type="datetimeFigureOut">
              <a:rPr lang="es-EC"/>
              <a:pPr>
                <a:defRPr/>
              </a:pPr>
              <a:t>31/03/2015</a:t>
            </a:fld>
            <a:endParaRPr lang="es-EC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D21-7555-4524-8F0E-6AE67CD54E48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2183-494C-4118-B853-79568F3FF453}" type="datetimeFigureOut">
              <a:rPr lang="es-EC"/>
              <a:pPr>
                <a:defRPr/>
              </a:pPr>
              <a:t>31/03/2015</a:t>
            </a:fld>
            <a:endParaRPr lang="es-EC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85E2-669C-4C92-836E-E6BBE033BA15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4F40-182C-4961-9E55-4EBA1E3B1EC1}" type="datetimeFigureOut">
              <a:rPr lang="es-EC"/>
              <a:pPr>
                <a:defRPr/>
              </a:pPr>
              <a:t>31/03/2015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975C1-DCE2-4BC9-A2AE-193EBE23D495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CBF63-EB72-41DE-944A-F56A03D43805}" type="datetimeFigureOut">
              <a:rPr lang="es-EC"/>
              <a:pPr>
                <a:defRPr/>
              </a:pPr>
              <a:t>31/03/2015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20C33-13AB-410F-AE58-716B1AF8010B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C" smtClean="0"/>
              <a:t>Haga clic para modificar el estilo de título del patrón</a:t>
            </a:r>
            <a:endParaRPr lang="es-EC" altLang="es-EC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C" smtClean="0"/>
              <a:t>Haga clic para modificar el estilo de texto del patrón</a:t>
            </a:r>
          </a:p>
          <a:p>
            <a:pPr lvl="1"/>
            <a:r>
              <a:rPr lang="es-ES" altLang="es-EC" smtClean="0"/>
              <a:t>Segundo nivel</a:t>
            </a:r>
          </a:p>
          <a:p>
            <a:pPr lvl="2"/>
            <a:r>
              <a:rPr lang="es-ES" altLang="es-EC" smtClean="0"/>
              <a:t>Tercer nivel</a:t>
            </a:r>
          </a:p>
          <a:p>
            <a:pPr lvl="3"/>
            <a:r>
              <a:rPr lang="es-ES" altLang="es-EC" smtClean="0"/>
              <a:t>Cuarto nivel</a:t>
            </a:r>
          </a:p>
          <a:p>
            <a:pPr lvl="4"/>
            <a:r>
              <a:rPr lang="es-ES" altLang="es-EC" smtClean="0"/>
              <a:t>Quinto nivel</a:t>
            </a:r>
            <a:endParaRPr lang="es-EC" altLang="es-EC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320352-DE71-4F1B-9F23-486CF849D5F2}" type="datetimeFigureOut">
              <a:rPr lang="es-EC"/>
              <a:pPr>
                <a:defRPr/>
              </a:pPr>
              <a:t>31/03/2015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561F2C-54BE-45FD-8CA6-F4F15ACC0AD8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7 Marcador de contenido"/>
          <p:cNvSpPr txBox="1">
            <a:spLocks/>
          </p:cNvSpPr>
          <p:nvPr/>
        </p:nvSpPr>
        <p:spPr>
          <a:xfrm>
            <a:off x="900113" y="1773238"/>
            <a:ext cx="7127875" cy="406558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 eaLnBrk="0" fontAlgn="auto" hangingPunct="0">
              <a:spcBef>
                <a:spcPct val="20000"/>
              </a:spcBef>
              <a:buFont typeface="Wingdings 2" charset="2"/>
              <a:buNone/>
              <a:defRPr/>
            </a:pPr>
            <a:endParaRPr lang="es-AR" sz="3200" b="1" dirty="0">
              <a:latin typeface="+mn-lt"/>
              <a:cs typeface="+mn-cs"/>
            </a:endParaRPr>
          </a:p>
          <a:p>
            <a:pPr algn="ctr" eaLnBrk="0" fontAlgn="auto" hangingPunct="0">
              <a:spcBef>
                <a:spcPct val="20000"/>
              </a:spcBef>
              <a:buFont typeface="Wingdings 2" charset="2"/>
              <a:buNone/>
              <a:defRPr/>
            </a:pPr>
            <a:r>
              <a:rPr lang="es-AR" sz="2400" b="1" dirty="0">
                <a:latin typeface="+mn-lt"/>
                <a:cs typeface="+mn-cs"/>
              </a:rPr>
              <a:t>Trabajo de investigación previo a la obtención del título de:</a:t>
            </a:r>
          </a:p>
          <a:p>
            <a:pPr algn="just" eaLnBrk="0" fontAlgn="auto" hangingPunct="0">
              <a:spcBef>
                <a:spcPct val="20000"/>
              </a:spcBef>
              <a:buFont typeface="Wingdings 2" charset="2"/>
              <a:buNone/>
              <a:defRPr/>
            </a:pPr>
            <a:endParaRPr lang="es-AR" sz="2400" b="1" dirty="0">
              <a:latin typeface="+mn-lt"/>
              <a:cs typeface="+mn-cs"/>
            </a:endParaRPr>
          </a:p>
          <a:p>
            <a:pPr algn="ctr" eaLnBrk="0" fontAlgn="auto" hangingPunct="0">
              <a:spcBef>
                <a:spcPct val="20000"/>
              </a:spcBef>
              <a:buFont typeface="Wingdings 2" charset="2"/>
              <a:buNone/>
              <a:defRPr/>
            </a:pPr>
            <a:r>
              <a:rPr lang="es-AR" sz="2400" b="1" dirty="0">
                <a:latin typeface="+mn-lt"/>
                <a:cs typeface="+mn-cs"/>
              </a:rPr>
              <a:t> LICENCIADA EN CIENCIAS DE LA EDUCACIÓN, MENCIÓN: </a:t>
            </a:r>
          </a:p>
          <a:p>
            <a:pPr algn="ctr" eaLnBrk="0" fontAlgn="auto" hangingPunct="0">
              <a:spcBef>
                <a:spcPct val="20000"/>
              </a:spcBef>
              <a:buFont typeface="Wingdings 2" charset="2"/>
              <a:buNone/>
              <a:defRPr/>
            </a:pPr>
            <a:r>
              <a:rPr lang="es-AR" sz="2400" b="1" dirty="0">
                <a:latin typeface="+mn-lt"/>
                <a:cs typeface="+mn-cs"/>
              </a:rPr>
              <a:t>“EDUCACIÓN INFANTIL”</a:t>
            </a:r>
            <a:endParaRPr lang="es-EC" sz="2400" dirty="0">
              <a:latin typeface="+mn-lt"/>
              <a:cs typeface="+mn-cs"/>
            </a:endParaRPr>
          </a:p>
          <a:p>
            <a:pPr marL="342900" indent="-342900" eaLnBrk="0" fontAlgn="auto" hangingPunct="0">
              <a:spcBef>
                <a:spcPct val="20000"/>
              </a:spcBef>
              <a:buFont typeface="Wingdings 2" charset="2"/>
              <a:buChar char=""/>
              <a:defRPr/>
            </a:pPr>
            <a:endParaRPr lang="es-EC" sz="3200" dirty="0">
              <a:latin typeface="+mn-lt"/>
              <a:cs typeface="+mn-cs"/>
            </a:endParaRPr>
          </a:p>
          <a:p>
            <a:pPr marL="342900" indent="-342900" eaLnBrk="0" fontAlgn="auto" hangingPunct="0">
              <a:spcBef>
                <a:spcPct val="20000"/>
              </a:spcBef>
              <a:buFont typeface="Wingdings 2" charset="2"/>
              <a:buChar char=""/>
              <a:defRPr/>
            </a:pPr>
            <a:endParaRPr lang="es-EC" sz="3200" dirty="0">
              <a:latin typeface="+mn-lt"/>
              <a:cs typeface="+mn-cs"/>
            </a:endParaRPr>
          </a:p>
          <a:p>
            <a:pPr algn="r" eaLnBrk="0" fontAlgn="auto" hangingPunct="0">
              <a:spcBef>
                <a:spcPct val="20000"/>
              </a:spcBef>
              <a:defRPr/>
            </a:pPr>
            <a:r>
              <a:rPr lang="es-EC" sz="2400" b="1" dirty="0">
                <a:latin typeface="+mn-lt"/>
                <a:cs typeface="+mn-cs"/>
              </a:rPr>
              <a:t>AUTORAS: 	</a:t>
            </a:r>
            <a:r>
              <a:rPr lang="es-EC" sz="2400" b="1" dirty="0" err="1">
                <a:latin typeface="+mn-lt"/>
                <a:cs typeface="+mn-cs"/>
              </a:rPr>
              <a:t>Lizeth</a:t>
            </a:r>
            <a:r>
              <a:rPr lang="es-EC" sz="2400" b="1" dirty="0">
                <a:latin typeface="+mn-lt"/>
                <a:cs typeface="+mn-cs"/>
              </a:rPr>
              <a:t>  Priscilla Naranjo </a:t>
            </a:r>
            <a:r>
              <a:rPr lang="es-EC" sz="2400" b="1" dirty="0" err="1">
                <a:latin typeface="+mn-lt"/>
                <a:cs typeface="+mn-cs"/>
              </a:rPr>
              <a:t>Mayacela</a:t>
            </a:r>
            <a:endParaRPr lang="es-EC" sz="2400" b="1" dirty="0">
              <a:latin typeface="+mn-lt"/>
              <a:cs typeface="+mn-cs"/>
            </a:endParaRPr>
          </a:p>
          <a:p>
            <a:pPr algn="r" eaLnBrk="0" fontAlgn="auto" hangingPunct="0">
              <a:spcBef>
                <a:spcPct val="20000"/>
              </a:spcBef>
              <a:defRPr/>
            </a:pPr>
            <a:r>
              <a:rPr lang="es-EC" sz="2400" b="1" dirty="0">
                <a:latin typeface="+mn-lt"/>
                <a:cs typeface="+mn-cs"/>
              </a:rPr>
              <a:t>María Cristina </a:t>
            </a:r>
            <a:r>
              <a:rPr lang="es-EC" sz="2400" b="1" dirty="0" err="1">
                <a:latin typeface="+mn-lt"/>
                <a:cs typeface="+mn-cs"/>
              </a:rPr>
              <a:t>Quishpe</a:t>
            </a:r>
            <a:r>
              <a:rPr lang="es-EC" sz="2400" b="1" dirty="0">
                <a:latin typeface="+mn-lt"/>
                <a:cs typeface="+mn-cs"/>
              </a:rPr>
              <a:t> Hipo</a:t>
            </a:r>
          </a:p>
          <a:p>
            <a:pPr algn="r" eaLnBrk="0" fontAlgn="auto" hangingPunct="0">
              <a:spcBef>
                <a:spcPct val="20000"/>
              </a:spcBef>
              <a:defRPr/>
            </a:pPr>
            <a:r>
              <a:rPr lang="es-EC" sz="2400" b="1" dirty="0">
                <a:latin typeface="+mn-lt"/>
                <a:cs typeface="+mn-cs"/>
              </a:rPr>
              <a:t> </a:t>
            </a:r>
          </a:p>
          <a:p>
            <a:pPr algn="r" eaLnBrk="0" fontAlgn="auto" hangingPunct="0">
              <a:spcBef>
                <a:spcPct val="20000"/>
              </a:spcBef>
              <a:defRPr/>
            </a:pPr>
            <a:endParaRPr lang="es-EC" sz="2400" b="1" dirty="0">
              <a:latin typeface="+mn-lt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/>
        </p:nvGraphicFramePr>
        <p:xfrm>
          <a:off x="457200" y="1772816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2987675" y="333375"/>
            <a:ext cx="3600450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b="1" dirty="0">
                <a:solidFill>
                  <a:schemeClr val="bg1"/>
                </a:solidFill>
              </a:rPr>
              <a:t>FUNDAMENTACIÓN TEÓRICA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65126" y="404664"/>
            <a:ext cx="3403303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freezing" dir="t"/>
            </a:scene3d>
          </a:bodyPr>
          <a:lstStyle/>
          <a:p>
            <a:pPr algn="ctr">
              <a:defRPr/>
            </a:pPr>
            <a:r>
              <a:rPr lang="es-E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900113" y="1566863"/>
          <a:ext cx="7560841" cy="4837176"/>
        </p:xfrm>
        <a:graphic>
          <a:graphicData uri="http://schemas.openxmlformats.org/drawingml/2006/table">
            <a:tbl>
              <a:tblPr/>
              <a:tblGrid>
                <a:gridCol w="996667"/>
                <a:gridCol w="1667630"/>
                <a:gridCol w="1008112"/>
                <a:gridCol w="1336229"/>
                <a:gridCol w="1544091"/>
                <a:gridCol w="1008112"/>
              </a:tblGrid>
              <a:tr h="238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Variables de estudio</a:t>
                      </a:r>
                      <a:endParaRPr lang="es-ES" sz="1050" dirty="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Conceptualización</a:t>
                      </a:r>
                      <a:endParaRPr lang="es-ES" sz="105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Categorías</a:t>
                      </a:r>
                      <a:endParaRPr lang="es-ES" sz="105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Dimensiones</a:t>
                      </a:r>
                      <a:endParaRPr lang="es-ES" sz="105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Indicadores</a:t>
                      </a:r>
                      <a:endParaRPr lang="es-ES" sz="105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Técnicas e instrumentos</a:t>
                      </a:r>
                      <a:endParaRPr lang="es-ES" sz="1050" dirty="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3121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Funciones cognitivas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Son procesos mentales que permiten llevar a cabo cualquier tarea y desenvolverse en el mundo que lo rodea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Básicas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Atención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Praxias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Percepción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Memoria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Motivación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Gnosias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Habilidades viso espaciales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Área verbal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0129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Información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0129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Vocabulario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0129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Aritmética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0129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Semejanza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0129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Comprensión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0129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Frases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No verbal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Casa de animales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Figuras incompletas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Laberintos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Dibujos geométricos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6535" algn="l"/>
                          <a:tab pos="2610485" algn="l"/>
                        </a:tabLs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Test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WPPSI para niños y niñas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69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Superiores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Pensamiento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Memoria 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Razonamiento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Lenguaje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90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Desarrollo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Proceso que engloba la maduración,  crecimiento de un ser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Maduración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Crecimiento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Cultura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Identidad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2610485" algn="l"/>
                        </a:tabLst>
                      </a:pPr>
                      <a:endParaRPr lang="es-E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1673329602"/>
              </p:ext>
            </p:extLst>
          </p:nvPr>
        </p:nvGraphicFramePr>
        <p:xfrm>
          <a:off x="1403648" y="1813272"/>
          <a:ext cx="72244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/>
        </p:nvGraphicFramePr>
        <p:xfrm>
          <a:off x="323528" y="1772816"/>
          <a:ext cx="882047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899592" y="332656"/>
            <a:ext cx="741682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DISEÑO DE LA INVESTIGACIÓN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589640" cy="2093094"/>
          </a:xfrm>
        </p:spPr>
        <p:txBody>
          <a:bodyPr/>
          <a:lstStyle/>
          <a:p>
            <a:pPr>
              <a:defRPr/>
            </a:pPr>
            <a:r>
              <a:rPr lang="es-EC" b="1" dirty="0">
                <a:solidFill>
                  <a:schemeClr val="bg1"/>
                </a:solidFill>
              </a:rPr>
              <a:t/>
            </a:r>
            <a:br>
              <a:rPr lang="es-EC" b="1" dirty="0">
                <a:solidFill>
                  <a:schemeClr val="bg1"/>
                </a:solidFill>
              </a:rPr>
            </a:br>
            <a:endParaRPr lang="es-EC" dirty="0"/>
          </a:p>
        </p:txBody>
      </p:sp>
      <p:sp>
        <p:nvSpPr>
          <p:cNvPr id="5" name="4 Rectángulo"/>
          <p:cNvSpPr/>
          <p:nvPr/>
        </p:nvSpPr>
        <p:spPr>
          <a:xfrm>
            <a:off x="899593" y="2492896"/>
            <a:ext cx="7050608" cy="2807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3600" b="1" dirty="0">
                <a:solidFill>
                  <a:schemeClr val="bg1"/>
                </a:solidFill>
              </a:rPr>
              <a:t>CAPÍTULO IV </a:t>
            </a:r>
            <a:endParaRPr lang="es-EC" sz="36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EC" sz="3600" b="1" dirty="0" smtClean="0">
                <a:solidFill>
                  <a:schemeClr val="bg1"/>
                </a:solidFill>
              </a:rPr>
              <a:t> </a:t>
            </a:r>
            <a:endParaRPr lang="es-EC" sz="36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EC" sz="3600" b="1" dirty="0">
                <a:solidFill>
                  <a:schemeClr val="bg1"/>
                </a:solidFill>
              </a:rPr>
              <a:t>ANALISIS E INTERPRETACIÓN DE RESULTADOS</a:t>
            </a:r>
          </a:p>
        </p:txBody>
      </p:sp>
      <p:pic>
        <p:nvPicPr>
          <p:cNvPr id="6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85049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2739608" y="188640"/>
            <a:ext cx="3821815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ANÁLISIS </a:t>
            </a:r>
            <a:r>
              <a:rPr lang="es-ES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TEST </a:t>
            </a:r>
            <a:r>
              <a:rPr lang="es-E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WPPSI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 altLang="es-EC"/>
          </a:p>
        </p:txBody>
      </p:sp>
      <p:sp>
        <p:nvSpPr>
          <p:cNvPr id="6" name="5 Rectángulo"/>
          <p:cNvSpPr/>
          <p:nvPr/>
        </p:nvSpPr>
        <p:spPr>
          <a:xfrm>
            <a:off x="1258888" y="1217613"/>
            <a:ext cx="6985000" cy="460375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</a:rPr>
              <a:t>Cuadro No 1.  Puntajes, promedios y desviaciones estándar obtenidas en las escalas verbales del WPPSI por los niños de 4-5 años del Centro de Educación Inicial “Celso Augusto Rodríguez” en el año 2014.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258888" y="3903663"/>
            <a:ext cx="6985000" cy="46196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</a:rPr>
              <a:t>Cuadro No 2.  Puntajes, promedios y desviaciones estándar obtenidas en las escalas verbales del WPPSI por los niños de 4-5 años del Centro de Educación Inicial “Celso Augusto Rodríguez” en el año 2014.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763713" y="4652963"/>
          <a:ext cx="5633720" cy="1531620"/>
        </p:xfrm>
        <a:graphic>
          <a:graphicData uri="http://schemas.openxmlformats.org/drawingml/2006/table">
            <a:tbl>
              <a:tblPr/>
              <a:tblGrid>
                <a:gridCol w="617855"/>
                <a:gridCol w="190500"/>
                <a:gridCol w="190500"/>
                <a:gridCol w="190500"/>
                <a:gridCol w="190500"/>
                <a:gridCol w="190500"/>
                <a:gridCol w="190500"/>
                <a:gridCol w="190500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352425"/>
                <a:gridCol w="292100"/>
              </a:tblGrid>
              <a:tr h="1524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PRUEBAS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3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4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6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7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8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12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13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14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15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16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17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18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19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20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21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22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23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 err="1">
                          <a:latin typeface="Arial"/>
                          <a:ea typeface="Times New Roman"/>
                        </a:rPr>
                        <a:t>Prom</a:t>
                      </a:r>
                      <a:r>
                        <a:rPr lang="es-ES" sz="700" b="1" dirty="0">
                          <a:latin typeface="Arial"/>
                          <a:ea typeface="Times New Roman"/>
                        </a:rPr>
                        <a:t>.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D. S.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Casa de los animales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     10,17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   0,94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Figuras incompletas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    10,74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    1,96 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Laberintos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      9,43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    1,44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Diseños geométricos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     11,22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    1,38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Diseños con prisma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      8,65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    1,23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TOTAL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48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49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49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45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49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44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49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49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49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47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50,22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2,94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900113" y="3500438"/>
            <a:ext cx="1431925" cy="277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chemeClr val="tx1"/>
                </a:solidFill>
              </a:rPr>
              <a:t>Fuente: Test WPPSI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042988" y="6392863"/>
            <a:ext cx="1431925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chemeClr val="tx1"/>
                </a:solidFill>
              </a:rPr>
              <a:t>Fuente: Test WPPSI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7856457"/>
              </p:ext>
            </p:extLst>
          </p:nvPr>
        </p:nvGraphicFramePr>
        <p:xfrm>
          <a:off x="1691680" y="1907170"/>
          <a:ext cx="5671185" cy="1371600"/>
        </p:xfrm>
        <a:graphic>
          <a:graphicData uri="http://schemas.openxmlformats.org/drawingml/2006/table">
            <a:tbl>
              <a:tblPr/>
              <a:tblGrid>
                <a:gridCol w="662305"/>
                <a:gridCol w="190500"/>
                <a:gridCol w="190500"/>
                <a:gridCol w="190500"/>
                <a:gridCol w="190500"/>
                <a:gridCol w="190500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189865"/>
                <a:gridCol w="342900"/>
                <a:gridCol w="295910"/>
              </a:tblGrid>
              <a:tr h="152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PRUEBAS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13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14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15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16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17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18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19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20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21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22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23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Prom.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b="1">
                          <a:latin typeface="Arial"/>
                          <a:ea typeface="Times New Roman"/>
                        </a:rPr>
                        <a:t>D. S.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Vocabulario 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14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6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      </a:t>
                      </a: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10.22 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1.51 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Información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8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7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    </a:t>
                      </a: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9.57 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     </a:t>
                      </a:r>
                      <a:r>
                        <a:rPr lang="es-ES" sz="700" dirty="0" smtClean="0">
                          <a:latin typeface="Arial"/>
                          <a:ea typeface="Times New Roman"/>
                        </a:rPr>
                        <a:t>0,95 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Aritmética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      9,70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    1,02 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Semejanzas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11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    10,78 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   0,95 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Comprensión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13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10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11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>
                          <a:latin typeface="Arial"/>
                          <a:ea typeface="Times New Roman"/>
                        </a:rPr>
                        <a:t>    10,43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dirty="0">
                          <a:latin typeface="Arial"/>
                          <a:ea typeface="Times New Roman"/>
                        </a:rPr>
                        <a:t>   0,90 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TOTAL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54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49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57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49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48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42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54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53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51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48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52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49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49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53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50,70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2,88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Marcador de texto"/>
          <p:cNvSpPr>
            <a:spLocks noGrp="1"/>
          </p:cNvSpPr>
          <p:nvPr>
            <p:ph type="body" idx="1"/>
          </p:nvPr>
        </p:nvSpPr>
        <p:spPr>
          <a:xfrm>
            <a:off x="684213" y="2924175"/>
            <a:ext cx="7772400" cy="1500188"/>
          </a:xfrm>
        </p:spPr>
        <p:txBody>
          <a:bodyPr/>
          <a:lstStyle/>
          <a:p>
            <a:pPr algn="just"/>
            <a:r>
              <a:rPr lang="es-ES" b="1" dirty="0" smtClean="0">
                <a:solidFill>
                  <a:srgbClr val="000000"/>
                </a:solidFill>
              </a:rPr>
              <a:t>Los puntajes de 9,57 del vocabulario y 9,70 en aritmética evidencian que el desempeño de los niños se encuentra en por debajo del nivel esperado. En cuanto al vocabulario, los principales problemas figuraban en torno aspectos fonológicos y pragmáticos, en especial, la carencia de vocabulario y pronunciación, es por ello que se enfatiza en estos contenidos en la propuesta alternativa que tiene por objetivo esta investigación.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511660" y="5203208"/>
            <a:ext cx="6120680" cy="3231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es-ES" sz="105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ráfico </a:t>
            </a:r>
            <a:r>
              <a:rPr kumimoji="0" lang="es-ES" sz="1050" b="1" i="0" u="none" strike="noStrike" cap="none" normalizeH="0" baseline="0" dirty="0" smtClean="0" bmk="_Toc412561196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Puntajes obtenidos en las escalas verbales de WPPSI por los niños de 4-5 años del centro de educación inicial "Celso Augusto </a:t>
            </a:r>
            <a:r>
              <a:rPr kumimoji="0" lang="es-ES" sz="1050" b="1" i="0" u="none" strike="noStrike" cap="none" normalizeH="0" baseline="0" dirty="0" err="1" smtClean="0" bmk="_Toc412561196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Rodriguez</a:t>
            </a:r>
            <a:r>
              <a:rPr kumimoji="0" lang="es-ES" sz="1050" b="1" i="0" u="none" strike="noStrike" cap="none" normalizeH="0" baseline="0" dirty="0" smtClean="0" bmk="_Toc412561196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en el año 2014</a:t>
            </a:r>
            <a:endParaRPr kumimoji="0" lang="es-E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11659" y="5526373"/>
            <a:ext cx="20649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Fuente: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Test WPPSI.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Elaborado por: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Equipo de investigación.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3226327"/>
              </p:ext>
            </p:extLst>
          </p:nvPr>
        </p:nvGraphicFramePr>
        <p:xfrm>
          <a:off x="1312833" y="1268760"/>
          <a:ext cx="6518334" cy="3659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58178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7621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Gráfico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4356" y="628780"/>
            <a:ext cx="7033385" cy="417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94999" y="4941168"/>
            <a:ext cx="71921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es-ES" sz="1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ráfico </a:t>
            </a:r>
            <a:r>
              <a:rPr kumimoji="0" lang="es-ES" sz="1000" b="1" i="0" u="none" strike="noStrike" cap="none" normalizeH="0" baseline="0" dirty="0" smtClean="0" bmk="_Toc412561197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es-ES" sz="1000" b="0" i="1" u="none" strike="noStrike" cap="none" normalizeH="0" baseline="0" dirty="0" smtClean="0" bmk="_Toc412561197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000" b="1" i="0" u="none" strike="noStrike" cap="none" normalizeH="0" baseline="0" dirty="0" smtClean="0" bmk="_Toc412561197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Puntajes obtenidos en las escalas no verbales de WPPSI por los niños de 4-5 años del centro de educación inicial "Celso Augusto </a:t>
            </a:r>
            <a:r>
              <a:rPr kumimoji="0" lang="es-ES" sz="1000" b="1" i="0" u="none" strike="noStrike" cap="none" normalizeH="0" baseline="0" dirty="0" err="1" smtClean="0" bmk="_Toc412561197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Rodriguez</a:t>
            </a:r>
            <a:r>
              <a:rPr kumimoji="0" lang="es-ES" sz="1000" b="1" i="0" u="none" strike="noStrike" cap="none" normalizeH="0" baseline="0" dirty="0" smtClean="0" bmk="_Toc412561197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en el año 2014</a:t>
            </a:r>
            <a:endParaRPr kumimoji="0" lang="es-EC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Fuente: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Test WPPSI.</a:t>
            </a:r>
            <a:endParaRPr kumimoji="0" lang="es-EC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Elaborado por: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Equipo de investigación.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78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2739608" y="188640"/>
            <a:ext cx="3821815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ANÁLISIS TEST </a:t>
            </a:r>
            <a:r>
              <a:rPr lang="es-E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WPPSI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 altLang="es-EC"/>
          </a:p>
        </p:txBody>
      </p:sp>
      <p:sp>
        <p:nvSpPr>
          <p:cNvPr id="6" name="5 Rectángulo"/>
          <p:cNvSpPr/>
          <p:nvPr/>
        </p:nvSpPr>
        <p:spPr>
          <a:xfrm>
            <a:off x="1258888" y="1217613"/>
            <a:ext cx="6985000" cy="460375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</a:rPr>
              <a:t>Gráfico No. 2. Comparativo de puntajes obtenidos en las escalas verbales y no verbales del WPPSI por los niños de 4-5 años del Centro de Educación Inicial “Celso Augusto Rodríguez” en el año 2014.</a:t>
            </a:r>
          </a:p>
        </p:txBody>
      </p:sp>
      <p:graphicFrame>
        <p:nvGraphicFramePr>
          <p:cNvPr id="9" name="8 Gráfico"/>
          <p:cNvGraphicFramePr/>
          <p:nvPr/>
        </p:nvGraphicFramePr>
        <p:xfrm>
          <a:off x="1979712" y="2132857"/>
          <a:ext cx="492287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1042988" y="6237288"/>
            <a:ext cx="1431925" cy="277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chemeClr val="tx1"/>
                </a:solidFill>
              </a:rPr>
              <a:t>Fuente: Test WPPSI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684213" y="1989138"/>
            <a:ext cx="7772400" cy="2160587"/>
          </a:xfrm>
        </p:spPr>
        <p:txBody>
          <a:bodyPr/>
          <a:lstStyle/>
          <a:p>
            <a:pPr algn="just">
              <a:defRPr/>
            </a:pPr>
            <a:r>
              <a:rPr lang="es-MX" sz="2000" b="0" dirty="0" smtClean="0">
                <a:latin typeface="Arial" pitchFamily="34" charset="0"/>
                <a:cs typeface="Arial" pitchFamily="34" charset="0"/>
              </a:rPr>
              <a:t>TEMA: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latin typeface="Arial" pitchFamily="34" charset="0"/>
                <a:cs typeface="Arial" pitchFamily="34" charset="0"/>
              </a:rPr>
              <a:t>Estudio del desarrollo de las funciones cognitivas básicas de los niños y niñas de 4 a 5 años del Centro de Educación Inicial “Celso Augusto Rodríguez” en el año 2014. Propuesta Alternativa.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0 Título"/>
          <p:cNvSpPr txBox="1">
            <a:spLocks/>
          </p:cNvSpPr>
          <p:nvPr/>
        </p:nvSpPr>
        <p:spPr bwMode="auto">
          <a:xfrm>
            <a:off x="611188" y="5373688"/>
            <a:ext cx="309721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s-MX" sz="2000" b="1" cap="all" dirty="0" err="1">
                <a:latin typeface="Arial" pitchFamily="34" charset="0"/>
                <a:ea typeface="+mj-ea"/>
                <a:cs typeface="Arial" pitchFamily="34" charset="0"/>
              </a:rPr>
              <a:t>DirectorA</a:t>
            </a:r>
            <a:r>
              <a:rPr lang="es-MX" sz="2000" b="1" cap="all" dirty="0">
                <a:latin typeface="Arial" pitchFamily="34" charset="0"/>
                <a:ea typeface="+mj-ea"/>
                <a:cs typeface="Arial" pitchFamily="34" charset="0"/>
              </a:rPr>
              <a:t> : </a:t>
            </a:r>
          </a:p>
          <a:p>
            <a:pPr algn="ctr" eaLnBrk="0" hangingPunct="0">
              <a:defRPr/>
            </a:pPr>
            <a:r>
              <a:rPr lang="es-MX" sz="2000" b="1" cap="all" dirty="0"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es-MX" sz="2000" cap="all" dirty="0">
                <a:latin typeface="Arial" pitchFamily="34" charset="0"/>
                <a:ea typeface="+mj-ea"/>
                <a:cs typeface="Arial" pitchFamily="34" charset="0"/>
              </a:rPr>
              <a:t>MGS.  ANA TACURI VELASCO</a:t>
            </a:r>
          </a:p>
          <a:p>
            <a:pPr algn="ctr" eaLnBrk="0" hangingPunct="0">
              <a:defRPr/>
            </a:pPr>
            <a:endParaRPr lang="es-MX" sz="2000" cap="all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10 Título"/>
          <p:cNvSpPr txBox="1">
            <a:spLocks/>
          </p:cNvSpPr>
          <p:nvPr/>
        </p:nvSpPr>
        <p:spPr bwMode="auto">
          <a:xfrm>
            <a:off x="5651500" y="5375275"/>
            <a:ext cx="25923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s-MX" sz="2000" b="1" cap="all" dirty="0">
                <a:latin typeface="Arial" pitchFamily="34" charset="0"/>
                <a:ea typeface="+mj-ea"/>
                <a:cs typeface="Arial" pitchFamily="34" charset="0"/>
              </a:rPr>
              <a:t>Codirectora</a:t>
            </a:r>
            <a:r>
              <a:rPr lang="es-MX" sz="2000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cap="all" dirty="0">
                <a:latin typeface="Arial" pitchFamily="34" charset="0"/>
                <a:cs typeface="Arial" pitchFamily="34" charset="0"/>
              </a:rPr>
              <a:t>DRA. JACKELINE CHACÓN, MBA </a:t>
            </a:r>
            <a:endParaRPr lang="es-MX" sz="2000" cap="all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2000" cap="all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2000" b="1" cap="all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2739609" y="188640"/>
            <a:ext cx="3821815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ANÁLISIS TEST WPPSI</a:t>
            </a:r>
            <a:endParaRPr lang="es-E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 altLang="es-EC"/>
          </a:p>
        </p:txBody>
      </p:sp>
      <p:sp>
        <p:nvSpPr>
          <p:cNvPr id="6" name="5 Rectángulo"/>
          <p:cNvSpPr/>
          <p:nvPr/>
        </p:nvSpPr>
        <p:spPr>
          <a:xfrm>
            <a:off x="1258888" y="1063625"/>
            <a:ext cx="6985000" cy="46196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</a:rPr>
              <a:t>Cuadro No 4. Comparativo de diferentes medidas estadísticas en las escalas verbales y de ejecución del WPPSI por los niños de 4-5 años del Centro de Educación Inicial “Celso Augusto Rodríguez” en el año 2014 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835150" y="2514600"/>
          <a:ext cx="5184575" cy="1994520"/>
        </p:xfrm>
        <a:graphic>
          <a:graphicData uri="http://schemas.openxmlformats.org/drawingml/2006/table">
            <a:tbl>
              <a:tblPr/>
              <a:tblGrid>
                <a:gridCol w="2378357"/>
                <a:gridCol w="1403109"/>
                <a:gridCol w="1403109"/>
              </a:tblGrid>
              <a:tr h="33242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E. Verbal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E. Ejecución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324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Promedio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50,78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50,39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D. Estándar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2,89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2,98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Máximo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57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56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Mínimo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42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44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Coeficiente Correlación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0,759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1042988" y="5157788"/>
            <a:ext cx="1431925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chemeClr val="tx1"/>
                </a:solidFill>
              </a:rPr>
              <a:t>Fuente: Test WPPSI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CuadroTexto"/>
          <p:cNvSpPr txBox="1">
            <a:spLocks noChangeArrowheads="1"/>
          </p:cNvSpPr>
          <p:nvPr/>
        </p:nvSpPr>
        <p:spPr bwMode="auto">
          <a:xfrm>
            <a:off x="467544" y="1124744"/>
            <a:ext cx="8424863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s-ES" sz="1400" b="1" dirty="0"/>
          </a:p>
          <a:p>
            <a:pPr marL="265113" indent="-265113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400" b="1" dirty="0"/>
              <a:t> </a:t>
            </a:r>
          </a:p>
          <a:p>
            <a:pPr marL="265113" indent="-265113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400" b="1" dirty="0"/>
              <a:t> </a:t>
            </a:r>
          </a:p>
          <a:p>
            <a:pPr marL="265113" indent="-265113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400" b="1" dirty="0"/>
              <a:t> 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95536" y="260648"/>
            <a:ext cx="31534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2800" b="1" spc="50" dirty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CONCLUSIONES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11560" y="1268760"/>
            <a:ext cx="7272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lvl="0" indent="-85725" algn="just">
              <a:buFont typeface="Arial" pitchFamily="34" charset="0"/>
              <a:buChar char="•"/>
            </a:pPr>
            <a:r>
              <a:rPr lang="es-ES" dirty="0" smtClean="0"/>
              <a:t>La utilización del test de funciones básicas permite realizar una   aproximación al desarrollo actual del niño. Se aclara que esto solo es una aproximación ya que diversos factores como el humor y el agotamiento pueden opacar ciertos resultados, sin embargo los porcentajes son bastante acertados y dan un indicio de que las funciones cognitivas deben ser parte de la planificación de la educadora.</a:t>
            </a:r>
          </a:p>
          <a:p>
            <a:pPr lvl="0" algn="just"/>
            <a:endParaRPr lang="es-ES" dirty="0" smtClean="0"/>
          </a:p>
          <a:p>
            <a:pPr marL="85725" indent="-85725" algn="just">
              <a:buFont typeface="Arial" pitchFamily="34" charset="0"/>
              <a:buChar char="•"/>
            </a:pPr>
            <a:r>
              <a:rPr lang="es-EC" dirty="0" smtClean="0"/>
              <a:t>El test permite evidenciar que l</a:t>
            </a:r>
            <a:r>
              <a:rPr lang="es-ES" dirty="0" smtClean="0"/>
              <a:t>as características evolutivas prevalecen en el niño desde temprana edades, mientras van crece desarrollan nuevas habilidades, capacidades y su desempeño social se verá fortalecido.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es-ES" dirty="0" smtClean="0"/>
              <a:t>La atención es uno de los factores más relevantes para que exista un aprendizaje, si no lograr mantener la concentración a un estímulo difícilmente podrá trasmitir la información a su cerebro y reproducirlo.</a:t>
            </a:r>
          </a:p>
          <a:p>
            <a:pPr lvl="0"/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CuadroTexto"/>
          <p:cNvSpPr txBox="1">
            <a:spLocks noChangeArrowheads="1"/>
          </p:cNvSpPr>
          <p:nvPr/>
        </p:nvSpPr>
        <p:spPr bwMode="auto">
          <a:xfrm>
            <a:off x="323850" y="1255712"/>
            <a:ext cx="8424863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indent="-85725" algn="just">
              <a:buFont typeface="Arial" pitchFamily="34" charset="0"/>
              <a:buChar char="•"/>
            </a:pPr>
            <a:r>
              <a:rPr lang="es-ES" dirty="0" smtClean="0"/>
              <a:t>Las funciones cognitivas básicas pretende que los niño alcance un mayor desarrollo en las diferentes áreas, logrando así, fortalecer de mejor forma los aprendizajes.</a:t>
            </a:r>
          </a:p>
          <a:p>
            <a:pPr algn="just"/>
            <a:endParaRPr lang="es-ES" dirty="0" smtClean="0"/>
          </a:p>
          <a:p>
            <a:pPr marL="85725" lvl="0" indent="-85725" algn="just">
              <a:buFont typeface="Arial" pitchFamily="34" charset="0"/>
              <a:buChar char="•"/>
            </a:pPr>
            <a:r>
              <a:rPr lang="es-ES" dirty="0" smtClean="0"/>
              <a:t>Que la motivación y las emociones están íntimamente relacionadas, busca dar seguridad, confianza a los niños en su aprendizaje y logra construir un ambiente armónico y estable.</a:t>
            </a:r>
          </a:p>
          <a:p>
            <a:pPr algn="just"/>
            <a:endParaRPr lang="es-ES" dirty="0" smtClean="0"/>
          </a:p>
          <a:p>
            <a:pPr marL="85725" lvl="0" indent="-85725" algn="just">
              <a:buFont typeface="Arial" pitchFamily="34" charset="0"/>
              <a:buChar char="•"/>
            </a:pPr>
            <a:r>
              <a:rPr lang="es-ES" dirty="0" smtClean="0"/>
              <a:t>El pensamiento es  antes que el lenguaje, para poder expresar algunas ideas primero pensamos antes de hablar, procesa, organiza  e interpretar la información para luego comunicarlo.</a:t>
            </a:r>
          </a:p>
          <a:p>
            <a:pPr algn="just"/>
            <a:endParaRPr lang="es-ES" dirty="0" smtClean="0"/>
          </a:p>
          <a:p>
            <a:pPr marL="85725" indent="-85725" algn="just">
              <a:buFont typeface="Arial" pitchFamily="34" charset="0"/>
              <a:buChar char="•"/>
            </a:pPr>
            <a:r>
              <a:rPr lang="es-ES" dirty="0" smtClean="0"/>
              <a:t>El lenguaje en los niños está presente en dos formas, la verbal que ayuda a la expresión oral a comunicarse, y la no verbal se comunica mediantes gestos, expresiones fáciles y por su tono de voz, por los resultados obtenidos es la función cognitiva que presenta limitaciones</a:t>
            </a:r>
          </a:p>
          <a:p>
            <a:pPr marL="265113" indent="-265113" algn="just"/>
            <a:endParaRPr lang="es-ES" sz="1400" b="1" dirty="0"/>
          </a:p>
        </p:txBody>
      </p:sp>
      <p:sp>
        <p:nvSpPr>
          <p:cNvPr id="5" name="4 Rectángulo"/>
          <p:cNvSpPr/>
          <p:nvPr/>
        </p:nvSpPr>
        <p:spPr>
          <a:xfrm>
            <a:off x="395536" y="260648"/>
            <a:ext cx="31534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2800" b="1" spc="50" dirty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CONCLUSIONES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CuadroTexto"/>
          <p:cNvSpPr txBox="1">
            <a:spLocks noChangeArrowheads="1"/>
          </p:cNvSpPr>
          <p:nvPr/>
        </p:nvSpPr>
        <p:spPr bwMode="auto">
          <a:xfrm>
            <a:off x="323850" y="1254125"/>
            <a:ext cx="842486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lvl="0" indent="-85725" algn="just">
              <a:buFont typeface="Arial" pitchFamily="34" charset="0"/>
              <a:buChar char="•"/>
            </a:pPr>
            <a:r>
              <a:rPr lang="es-ES" dirty="0" smtClean="0"/>
              <a:t>Aplicar el test con el propósito de atender las diferencias individuales que presentan los niños y niñas, una vez identificado las limitaciones programar actividades para alcanzar las funciones cognitivas que faciliten aprendizajes significativos.</a:t>
            </a:r>
          </a:p>
          <a:p>
            <a:pPr marL="85725" indent="-85725" algn="just"/>
            <a:r>
              <a:rPr lang="es-ES" dirty="0" smtClean="0"/>
              <a:t> 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es-ES" dirty="0" smtClean="0"/>
              <a:t>La forma más fácil de impulsar el desarrollo de las funciones cognitivas es a través del juego, las actividades que divierten al niño permiten enfocar toda su energía y desarrollar la  atención, memoria y lenguaje, </a:t>
            </a:r>
          </a:p>
          <a:p>
            <a:pPr marL="85725" indent="-85725" algn="just">
              <a:buFont typeface="Arial" pitchFamily="34" charset="0"/>
              <a:buChar char="•"/>
            </a:pPr>
            <a:endParaRPr lang="es-ES" dirty="0" smtClean="0"/>
          </a:p>
          <a:p>
            <a:pPr marL="85725" lvl="0" indent="-85725" algn="just">
              <a:buFont typeface="Arial" pitchFamily="34" charset="0"/>
              <a:buChar char="•"/>
            </a:pPr>
            <a:r>
              <a:rPr lang="es-ES" dirty="0" smtClean="0"/>
              <a:t>Identificado el lenguaje en sus aspectos: pronunciación y fluidez como limitante en el desarrollo de los niños del Centro Infantil investigado recomendamos realizar actividades basados en la literatura infantil, como trabalenguas, rimas retahílas y otros.</a:t>
            </a:r>
          </a:p>
          <a:p>
            <a:pPr marL="265113" indent="-265113" algn="just"/>
            <a:endParaRPr lang="es-ES" sz="1400" b="1" dirty="0"/>
          </a:p>
        </p:txBody>
      </p:sp>
      <p:sp>
        <p:nvSpPr>
          <p:cNvPr id="5" name="4 Rectángulo"/>
          <p:cNvSpPr/>
          <p:nvPr/>
        </p:nvSpPr>
        <p:spPr>
          <a:xfrm>
            <a:off x="272934" y="260648"/>
            <a:ext cx="401103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2800" b="1" spc="50" dirty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RECOMENDACIONES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55650" y="1989138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es-ES" dirty="0" smtClean="0"/>
              <a:t>PROPUESTA ALTERNATIVA</a:t>
            </a:r>
            <a:br>
              <a:rPr lang="es-ES" dirty="0" smtClean="0"/>
            </a:br>
            <a:r>
              <a:rPr lang="es-ES" dirty="0" smtClean="0"/>
              <a:t> </a:t>
            </a:r>
            <a:br>
              <a:rPr lang="es-ES" dirty="0" smtClean="0"/>
            </a:br>
            <a:r>
              <a:rPr lang="es-ES" dirty="0" smtClean="0"/>
              <a:t> </a:t>
            </a:r>
            <a:br>
              <a:rPr lang="es-ES" dirty="0" smtClean="0"/>
            </a:br>
            <a:r>
              <a:rPr lang="es-ES" i="1" dirty="0" smtClean="0"/>
              <a:t>TALLERES Lúdicos LITERARIOS PARA LA EXPRESIÓN ORAL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619250" y="620713"/>
            <a:ext cx="6186488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3600" b="1" dirty="0">
                <a:solidFill>
                  <a:schemeClr val="bg1"/>
                </a:solidFill>
              </a:rPr>
              <a:t>PROPUESTA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00113" y="1419225"/>
            <a:ext cx="7772400" cy="1001713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s-ES" sz="1400" dirty="0" smtClean="0"/>
              <a:t>Esta propuesta pretende proporcionar al docente una guía de actividades organizadas y con propósitos establecidos  que logren  a mejorar la pronunciación y el vocabulario y así alcanzar fluidez de palabras en los niños de 4 a 5 años.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 smtClean="0"/>
              <a:t>OBJETIVO GENERAL</a:t>
            </a:r>
            <a:br>
              <a:rPr lang="es-ES" sz="1800" dirty="0" smtClean="0"/>
            </a:b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600" b="0" cap="none" dirty="0" smtClean="0"/>
              <a:t>Propiciar el desarrollo de los procesos de atención, memorización, sensación, </a:t>
            </a:r>
            <a:br>
              <a:rPr lang="es-ES" sz="1600" b="0" cap="none" dirty="0" smtClean="0"/>
            </a:br>
            <a:r>
              <a:rPr lang="es-ES" sz="1600" b="0" cap="none" dirty="0" smtClean="0"/>
              <a:t>percepción y lenguaje.</a:t>
            </a: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800" dirty="0" smtClean="0"/>
              <a:t> </a:t>
            </a:r>
            <a:br>
              <a:rPr lang="es-ES" sz="1800" dirty="0" smtClean="0"/>
            </a:br>
            <a:r>
              <a:rPr lang="es-ES" sz="1800" dirty="0" smtClean="0"/>
              <a:t>OBJETIVOS ESPECÍFICOS</a:t>
            </a:r>
            <a:br>
              <a:rPr lang="es-ES" sz="1800" dirty="0" smtClean="0"/>
            </a:b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600" b="0" cap="none" dirty="0" smtClean="0"/>
              <a:t>1. Descubrir las posibilidades de comunicación por medio de los sonidos.</a:t>
            </a:r>
            <a:br>
              <a:rPr lang="es-ES" sz="1600" b="0" cap="none" dirty="0" smtClean="0"/>
            </a:br>
            <a:r>
              <a:rPr lang="es-ES" sz="1600" b="0" cap="none" dirty="0" smtClean="0"/>
              <a:t>2. Desarrollarla capacidad de percepción, discriminación y memoria auditivas.</a:t>
            </a:r>
            <a:br>
              <a:rPr lang="es-ES" sz="1600" b="0" cap="none" dirty="0" smtClean="0"/>
            </a:br>
            <a:r>
              <a:rPr lang="es-ES" sz="1600" b="0" cap="none" dirty="0" smtClean="0"/>
              <a:t>3. Propiciar la coordinación </a:t>
            </a:r>
            <a:r>
              <a:rPr lang="es-ES" sz="1600" b="0" cap="none" dirty="0" err="1" smtClean="0"/>
              <a:t>fono‑respiratoria</a:t>
            </a:r>
            <a:r>
              <a:rPr lang="es-ES" sz="1600" b="0" cap="none" dirty="0" smtClean="0"/>
              <a:t> y controlar la respiración.</a:t>
            </a:r>
            <a:br>
              <a:rPr lang="es-ES" sz="1600" b="0" cap="none" dirty="0" smtClean="0"/>
            </a:br>
            <a:r>
              <a:rPr lang="es-ES" sz="1600" b="0" cap="none" dirty="0" smtClean="0"/>
              <a:t>4. Facilitar una respiración </a:t>
            </a:r>
            <a:r>
              <a:rPr lang="es-ES" sz="1600" b="0" cap="none" dirty="0" err="1" smtClean="0"/>
              <a:t>costo‑abdominal</a:t>
            </a:r>
            <a:r>
              <a:rPr lang="es-ES" sz="1600" b="0" cap="none" dirty="0" smtClean="0"/>
              <a:t>.</a:t>
            </a:r>
            <a:br>
              <a:rPr lang="es-ES" sz="1600" b="0" cap="none" dirty="0" smtClean="0"/>
            </a:br>
            <a:r>
              <a:rPr lang="es-ES" sz="1600" b="0" cap="none" dirty="0" smtClean="0"/>
              <a:t>5. Desarrollar la motricidad labio-lingual.</a:t>
            </a: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800" dirty="0" smtClean="0"/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619250" y="404813"/>
            <a:ext cx="6186488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3600" b="1" dirty="0">
                <a:solidFill>
                  <a:schemeClr val="bg1"/>
                </a:solidFill>
              </a:rPr>
              <a:t>PROPUESTA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1596138819"/>
              </p:ext>
            </p:extLst>
          </p:nvPr>
        </p:nvGraphicFramePr>
        <p:xfrm>
          <a:off x="539552" y="548680"/>
          <a:ext cx="799288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67300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76600" y="1268413"/>
            <a:ext cx="2808288" cy="282575"/>
          </a:xfrm>
          <a:solidFill>
            <a:schemeClr val="bg1"/>
          </a:solidFill>
        </p:spPr>
        <p:txBody>
          <a:bodyPr/>
          <a:lstStyle/>
          <a:p>
            <a:pPr algn="ctr">
              <a:defRPr/>
            </a:pPr>
            <a:r>
              <a:rPr lang="es-ES" sz="1400" dirty="0" smtClean="0"/>
              <a:t>DESARROLLO DE LA propuesta</a:t>
            </a: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800" dirty="0" smtClean="0"/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619250" y="404813"/>
            <a:ext cx="6186488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3600" b="1" dirty="0">
                <a:solidFill>
                  <a:schemeClr val="bg1"/>
                </a:solidFill>
              </a:rPr>
              <a:t>PROPUESTA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4173692"/>
              </p:ext>
            </p:extLst>
          </p:nvPr>
        </p:nvGraphicFramePr>
        <p:xfrm>
          <a:off x="323850" y="1916113"/>
          <a:ext cx="4608190" cy="2747168"/>
        </p:xfrm>
        <a:graphic>
          <a:graphicData uri="http://schemas.openxmlformats.org/drawingml/2006/table">
            <a:tbl>
              <a:tblPr/>
              <a:tblGrid>
                <a:gridCol w="2304095"/>
                <a:gridCol w="2304095"/>
              </a:tblGrid>
              <a:tr h="195619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>
                          <a:latin typeface="Arial"/>
                          <a:ea typeface="Times New Roman"/>
                        </a:rPr>
                        <a:t>Logros: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b="1">
                          <a:latin typeface="Arial"/>
                          <a:ea typeface="Times New Roman"/>
                        </a:rPr>
                        <a:t>Cómo aplicar: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</a:tr>
              <a:tr h="25515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Utiliza tonos, con registro más agudo y graves.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Entonación exagerada y expresiva.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Pronunciación clara.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100" dirty="0">
                          <a:latin typeface="Arial"/>
                          <a:ea typeface="Calibri"/>
                        </a:rPr>
                        <a:t>Ejercita la memoria.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100" dirty="0">
                          <a:latin typeface="Arial"/>
                          <a:ea typeface="Calibri"/>
                        </a:rPr>
                        <a:t>Aprende a hablar con más precisión.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100" dirty="0">
                          <a:latin typeface="Arial"/>
                          <a:ea typeface="Calibri"/>
                        </a:rPr>
                        <a:t>Mejora la forma de hablar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100" dirty="0">
                          <a:latin typeface="Arial"/>
                          <a:ea typeface="Times New Roman"/>
                        </a:rPr>
                        <a:t>Repita lentamente el trabalenguas.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100" dirty="0">
                          <a:latin typeface="Arial"/>
                          <a:ea typeface="Times New Roman"/>
                        </a:rPr>
                        <a:t>Agregue palabras con fonemas parecidos para dificultar la pronunciación de las mismas.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100" dirty="0">
                          <a:latin typeface="Arial"/>
                          <a:ea typeface="Times New Roman"/>
                        </a:rPr>
                        <a:t>Busque con los niños, sonidos que sean parecidos.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100" dirty="0">
                          <a:latin typeface="Arial"/>
                          <a:ea typeface="Times New Roman"/>
                        </a:rPr>
                        <a:t>Invente trabalenguas o frases con palabras de sonidos parecidos o iguales.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100" dirty="0">
                          <a:latin typeface="Arial"/>
                          <a:ea typeface="Times New Roman"/>
                        </a:rPr>
                        <a:t>Repita el trabalenguas y vaya aumentando la velocidad de repetición de las palabras cada vez.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6" name="2 Título"/>
          <p:cNvSpPr txBox="1">
            <a:spLocks/>
          </p:cNvSpPr>
          <p:nvPr/>
        </p:nvSpPr>
        <p:spPr bwMode="auto">
          <a:xfrm>
            <a:off x="0" y="1628775"/>
            <a:ext cx="1979613" cy="282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s-ES" sz="1400" b="1" cap="all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el trabalenguas</a:t>
            </a:r>
            <a:endParaRPr lang="es-ES" b="1" cap="all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2 Título"/>
          <p:cNvSpPr txBox="1">
            <a:spLocks/>
          </p:cNvSpPr>
          <p:nvPr/>
        </p:nvSpPr>
        <p:spPr bwMode="auto">
          <a:xfrm>
            <a:off x="7740650" y="1773238"/>
            <a:ext cx="1403350" cy="280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s-ES" sz="1400" b="1" cap="all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LA RIMA</a:t>
            </a:r>
            <a:endParaRPr lang="es-ES" b="1" cap="all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1278495"/>
              </p:ext>
            </p:extLst>
          </p:nvPr>
        </p:nvGraphicFramePr>
        <p:xfrm>
          <a:off x="5292080" y="2060575"/>
          <a:ext cx="3851792" cy="3608210"/>
        </p:xfrm>
        <a:graphic>
          <a:graphicData uri="http://schemas.openxmlformats.org/drawingml/2006/table">
            <a:tbl>
              <a:tblPr/>
              <a:tblGrid>
                <a:gridCol w="1925896"/>
                <a:gridCol w="1925896"/>
              </a:tblGrid>
              <a:tr h="243923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</a:rPr>
                        <a:t>Logros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52326" marR="523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</a:rPr>
                        <a:t>Cómo aplicar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52326" marR="523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3356750">
                <a:tc>
                  <a:txBody>
                    <a:bodyPr/>
                    <a:lstStyle/>
                    <a:p>
                      <a:pPr marL="182563" lvl="0" indent="-18256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Incrementa vocabulario.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563" lvl="0" indent="-18256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Utiliza palabras especiales y diminutivos.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563" lvl="0" indent="-18256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Referencia al contexto inmediato, al aquí y el ahora.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563" lvl="0" indent="-18256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Nombra objetos del medio. </a:t>
                      </a:r>
                      <a:endParaRPr lang="es-EC" sz="11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182563" lvl="0" indent="-18256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C" sz="1100" dirty="0" smtClean="0">
                          <a:latin typeface="Arial"/>
                          <a:ea typeface="Calibri"/>
                          <a:cs typeface="Times New Roman"/>
                        </a:rPr>
                        <a:t>Utiliza </a:t>
                      </a: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expresiones, imperativas y cuestionamientos.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563" lvl="0" indent="-18256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Utilización de gestos y mímica.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563" lvl="0" indent="-18256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Más producciones para que se preste atención a determinados aspectos de los objetos.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563" lvl="0" indent="-18256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Experimentan el ritmo y las inflexiones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6" marR="523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780790" algn="l"/>
                        </a:tabLst>
                      </a:pPr>
                      <a:r>
                        <a:rPr lang="es-ES" sz="1100" dirty="0">
                          <a:latin typeface="Arial"/>
                          <a:ea typeface="Times New Roman"/>
                        </a:rPr>
                        <a:t>Seleccionar la rima con anticipación.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780790" algn="l"/>
                        </a:tabLst>
                      </a:pPr>
                      <a:r>
                        <a:rPr lang="es-ES" sz="1100" dirty="0">
                          <a:latin typeface="Arial"/>
                          <a:ea typeface="Times New Roman"/>
                        </a:rPr>
                        <a:t>Hacer tarjetas con gráficos referentes a la rima.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780790" algn="l"/>
                        </a:tabLst>
                      </a:pPr>
                      <a:r>
                        <a:rPr lang="es-ES" sz="1100" dirty="0">
                          <a:latin typeface="Arial"/>
                          <a:ea typeface="Times New Roman"/>
                        </a:rPr>
                        <a:t>Ubicar a los niños y niñas en un círculo.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780790" algn="l"/>
                        </a:tabLst>
                      </a:pPr>
                      <a:r>
                        <a:rPr lang="es-ES" sz="1100" dirty="0">
                          <a:latin typeface="Arial"/>
                          <a:ea typeface="Times New Roman"/>
                        </a:rPr>
                        <a:t>Crear ritmos con las manos.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780790" algn="l"/>
                        </a:tabLst>
                      </a:pPr>
                      <a:r>
                        <a:rPr lang="es-ES" sz="1100" dirty="0">
                          <a:latin typeface="Arial"/>
                          <a:ea typeface="Times New Roman"/>
                        </a:rPr>
                        <a:t>Repetir cada verso de la rima mientras se presentan las tarjetas con las imágenes de la rima en secuencia, hasta completar la rima.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52326" marR="523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</a:tr>
            </a:tbl>
          </a:graphicData>
        </a:graphic>
      </p:graphicFrame>
      <p:pic>
        <p:nvPicPr>
          <p:cNvPr id="54273" name="Imagen 9"/>
          <p:cNvPicPr>
            <a:picLocks noChangeAspect="1" noChangeArrowheads="1"/>
          </p:cNvPicPr>
          <p:nvPr/>
        </p:nvPicPr>
        <p:blipFill>
          <a:blip r:embed="rId2" cstate="print"/>
          <a:srcRect l="51164" t="24435" r="15671" b="13423"/>
          <a:stretch>
            <a:fillRect/>
          </a:stretch>
        </p:blipFill>
        <p:spPr bwMode="auto">
          <a:xfrm>
            <a:off x="0" y="0"/>
            <a:ext cx="1657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4879911"/>
              </p:ext>
            </p:extLst>
          </p:nvPr>
        </p:nvGraphicFramePr>
        <p:xfrm>
          <a:off x="323850" y="4944269"/>
          <a:ext cx="4608190" cy="1869281"/>
        </p:xfrm>
        <a:graphic>
          <a:graphicData uri="http://schemas.openxmlformats.org/drawingml/2006/table">
            <a:tbl>
              <a:tblPr/>
              <a:tblGrid>
                <a:gridCol w="2336718"/>
                <a:gridCol w="2271472"/>
              </a:tblGrid>
              <a:tr h="299085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</a:rPr>
                        <a:t>Logros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</a:rPr>
                        <a:t>Como aplicar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57019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Utiliza de gestos y mímica.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Atención a determinados aspectos de los objetos.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EC" sz="1100" dirty="0">
                          <a:latin typeface="Arial"/>
                          <a:ea typeface="Calibri"/>
                          <a:cs typeface="Times New Roman"/>
                        </a:rPr>
                        <a:t>Repeticiones parciales o completas de las producciones del niño.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Memorizar la ronda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Acoplar la letra con la música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Explicar el juego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Ubicarse en círculo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Girar a la derecha e izquierda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Realizar movimientos coherentes con la letra.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</a:tr>
            </a:tbl>
          </a:graphicData>
        </a:graphic>
      </p:graphicFrame>
      <p:sp>
        <p:nvSpPr>
          <p:cNvPr id="10" name="2 Título"/>
          <p:cNvSpPr txBox="1">
            <a:spLocks/>
          </p:cNvSpPr>
          <p:nvPr/>
        </p:nvSpPr>
        <p:spPr bwMode="auto">
          <a:xfrm>
            <a:off x="0" y="4663281"/>
            <a:ext cx="1979613" cy="280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s-ES" sz="1400" b="1" cap="all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Rondas Infantiles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76600" y="1268413"/>
            <a:ext cx="2808288" cy="282575"/>
          </a:xfrm>
          <a:solidFill>
            <a:schemeClr val="bg1"/>
          </a:solidFill>
        </p:spPr>
        <p:txBody>
          <a:bodyPr/>
          <a:lstStyle/>
          <a:p>
            <a:pPr algn="ctr">
              <a:defRPr/>
            </a:pPr>
            <a:r>
              <a:rPr lang="es-ES" sz="1400" dirty="0" smtClean="0"/>
              <a:t>DESARROLLO DE LA propuesta</a:t>
            </a: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800" dirty="0" smtClean="0"/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619250" y="404813"/>
            <a:ext cx="6186488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3600" b="1" dirty="0">
                <a:solidFill>
                  <a:schemeClr val="bg1"/>
                </a:solidFill>
              </a:rPr>
              <a:t>PROPUESTA</a:t>
            </a:r>
          </a:p>
        </p:txBody>
      </p:sp>
      <p:sp>
        <p:nvSpPr>
          <p:cNvPr id="6" name="2 Título"/>
          <p:cNvSpPr txBox="1">
            <a:spLocks/>
          </p:cNvSpPr>
          <p:nvPr/>
        </p:nvSpPr>
        <p:spPr bwMode="auto">
          <a:xfrm>
            <a:off x="1331640" y="2138182"/>
            <a:ext cx="1979613" cy="282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s-ES" b="1" cap="all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Retahilas </a:t>
            </a:r>
            <a:endParaRPr lang="es-ES" b="1" cap="all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2 Título"/>
          <p:cNvSpPr txBox="1">
            <a:spLocks/>
          </p:cNvSpPr>
          <p:nvPr/>
        </p:nvSpPr>
        <p:spPr bwMode="auto">
          <a:xfrm>
            <a:off x="6444208" y="1881998"/>
            <a:ext cx="1619672" cy="280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s-ES" b="1" cap="all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adivinanza</a:t>
            </a:r>
            <a:endParaRPr lang="es-ES" b="1" cap="all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4273" name="Imagen 9"/>
          <p:cNvPicPr>
            <a:picLocks noChangeAspect="1" noChangeArrowheads="1"/>
          </p:cNvPicPr>
          <p:nvPr/>
        </p:nvPicPr>
        <p:blipFill>
          <a:blip r:embed="rId2" cstate="print"/>
          <a:srcRect l="51164" t="24435" r="15671" b="13423"/>
          <a:stretch>
            <a:fillRect/>
          </a:stretch>
        </p:blipFill>
        <p:spPr bwMode="auto">
          <a:xfrm>
            <a:off x="0" y="0"/>
            <a:ext cx="1657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8881890"/>
              </p:ext>
            </p:extLst>
          </p:nvPr>
        </p:nvGraphicFramePr>
        <p:xfrm>
          <a:off x="4932040" y="2140245"/>
          <a:ext cx="4184377" cy="3469924"/>
        </p:xfrm>
        <a:graphic>
          <a:graphicData uri="http://schemas.openxmlformats.org/drawingml/2006/table">
            <a:tbl>
              <a:tblPr/>
              <a:tblGrid>
                <a:gridCol w="2066714"/>
                <a:gridCol w="2117663"/>
              </a:tblGrid>
              <a:tr h="2009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300" b="1" dirty="0">
                          <a:latin typeface="Arial"/>
                          <a:ea typeface="Calibri"/>
                          <a:cs typeface="Times New Roman"/>
                        </a:rPr>
                        <a:t>Logros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300" b="1">
                          <a:latin typeface="Arial"/>
                          <a:ea typeface="Calibri"/>
                          <a:cs typeface="Times New Roman"/>
                        </a:rPr>
                        <a:t>Como aplicar</a:t>
                      </a:r>
                      <a:endParaRPr lang="es-E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</a:tr>
              <a:tr h="252797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300" dirty="0">
                          <a:latin typeface="Arial"/>
                          <a:ea typeface="Calibri"/>
                          <a:cs typeface="Times New Roman"/>
                        </a:rPr>
                        <a:t>Logra descubrir y explorar objetos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300" dirty="0">
                          <a:latin typeface="Arial"/>
                          <a:ea typeface="Calibri"/>
                          <a:cs typeface="Times New Roman"/>
                        </a:rPr>
                        <a:t>Formular hipótesis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300" dirty="0">
                          <a:latin typeface="Arial"/>
                          <a:ea typeface="Calibri"/>
                          <a:cs typeface="Times New Roman"/>
                        </a:rPr>
                        <a:t>Observar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300" dirty="0">
                          <a:latin typeface="Arial"/>
                          <a:ea typeface="Calibri"/>
                          <a:cs typeface="Times New Roman"/>
                        </a:rPr>
                        <a:t>Anticipar consecuencias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300" dirty="0">
                          <a:latin typeface="Arial"/>
                          <a:ea typeface="Calibri"/>
                          <a:cs typeface="Times New Roman"/>
                        </a:rPr>
                        <a:t>Seleccionar posibilidades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Arial"/>
                          <a:ea typeface="Calibri"/>
                          <a:cs typeface="Times New Roman"/>
                        </a:rPr>
                        <a:t>            Variantes</a:t>
                      </a:r>
                      <a:r>
                        <a:rPr lang="es-EC" sz="1300" dirty="0"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300" dirty="0">
                          <a:latin typeface="Arial"/>
                          <a:ea typeface="Calibri"/>
                          <a:cs typeface="Times New Roman"/>
                        </a:rPr>
                        <a:t>Vendar los ojos 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300" dirty="0">
                          <a:latin typeface="Arial"/>
                          <a:ea typeface="Calibri"/>
                          <a:cs typeface="Times New Roman"/>
                        </a:rPr>
                        <a:t>Adivinar a través del tacto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300" dirty="0">
                          <a:latin typeface="Arial"/>
                          <a:ea typeface="Calibri"/>
                          <a:cs typeface="Times New Roman"/>
                        </a:rPr>
                        <a:t>Adivinar a través de los </a:t>
                      </a:r>
                      <a:r>
                        <a:rPr lang="es-EC" sz="1300" dirty="0" smtClean="0">
                          <a:latin typeface="Arial"/>
                          <a:ea typeface="Calibri"/>
                          <a:cs typeface="Times New Roman"/>
                        </a:rPr>
                        <a:t>sonidos</a:t>
                      </a:r>
                      <a:endParaRPr lang="es-ES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300" dirty="0" smtClean="0">
                          <a:latin typeface="Arial"/>
                          <a:ea typeface="Calibri"/>
                          <a:cs typeface="Times New Roman"/>
                        </a:rPr>
                        <a:t>Escuchar </a:t>
                      </a:r>
                      <a:r>
                        <a:rPr lang="es-EC" sz="1300" dirty="0">
                          <a:latin typeface="Arial"/>
                          <a:ea typeface="Calibri"/>
                          <a:cs typeface="Times New Roman"/>
                        </a:rPr>
                        <a:t>la adivinanza </a:t>
                      </a:r>
                      <a:endParaRPr lang="es-ES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300" dirty="0" smtClean="0">
                          <a:latin typeface="Arial"/>
                          <a:ea typeface="Calibri"/>
                          <a:cs typeface="Times New Roman"/>
                        </a:rPr>
                        <a:t>Sugerir </a:t>
                      </a:r>
                      <a:r>
                        <a:rPr lang="es-EC" sz="1300" dirty="0">
                          <a:latin typeface="Arial"/>
                          <a:ea typeface="Calibri"/>
                          <a:cs typeface="Times New Roman"/>
                        </a:rPr>
                        <a:t>respuestas utilizando la imaginación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14" name="13 Imagen" descr="http://www.101chistes.com/Imagenes/chistes-adivinanza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33348">
            <a:off x="6107256" y="5697420"/>
            <a:ext cx="1516943" cy="98965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4220172"/>
              </p:ext>
            </p:extLst>
          </p:nvPr>
        </p:nvGraphicFramePr>
        <p:xfrm>
          <a:off x="179512" y="2436263"/>
          <a:ext cx="4532982" cy="4164947"/>
        </p:xfrm>
        <a:graphic>
          <a:graphicData uri="http://schemas.openxmlformats.org/drawingml/2006/table">
            <a:tbl>
              <a:tblPr/>
              <a:tblGrid>
                <a:gridCol w="2266491"/>
                <a:gridCol w="2266491"/>
              </a:tblGrid>
              <a:tr h="278747">
                <a:tc>
                  <a:txBody>
                    <a:bodyPr/>
                    <a:lstStyle/>
                    <a:p>
                      <a:pPr marL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Logros: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Cómo aplicar.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</a:tr>
              <a:tr h="381033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000" dirty="0">
                          <a:latin typeface="Arial"/>
                          <a:ea typeface="Calibri"/>
                          <a:cs typeface="Times New Roman"/>
                        </a:rPr>
                        <a:t>Disfruta los juegos de palabras en retahílas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000" dirty="0">
                          <a:latin typeface="Arial"/>
                          <a:ea typeface="Calibri"/>
                          <a:cs typeface="Times New Roman"/>
                        </a:rPr>
                        <a:t>Consigue una fluidez verbal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000" dirty="0">
                          <a:latin typeface="Arial"/>
                          <a:ea typeface="Calibri"/>
                          <a:cs typeface="Times New Roman"/>
                        </a:rPr>
                        <a:t>Recita retahílas adecuadamente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000" dirty="0">
                          <a:latin typeface="Arial"/>
                          <a:ea typeface="Calibri"/>
                          <a:cs typeface="Times New Roman"/>
                        </a:rPr>
                        <a:t>Reconoce las diferencias entre trabalenguas, retahílas y poemas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000" dirty="0">
                          <a:latin typeface="Arial"/>
                          <a:ea typeface="Calibri"/>
                          <a:cs typeface="Times New Roman"/>
                        </a:rPr>
                        <a:t>Presta cierta atención en la pronunciación  de las palabras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000" dirty="0">
                          <a:latin typeface="Arial"/>
                          <a:ea typeface="Calibri"/>
                          <a:cs typeface="Times New Roman"/>
                        </a:rPr>
                        <a:t>Entretiene  de forma inconsciente a los niños que practican el lenguaje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000" dirty="0">
                          <a:latin typeface="Arial"/>
                          <a:ea typeface="Calibri"/>
                          <a:cs typeface="Times New Roman"/>
                        </a:rPr>
                        <a:t>Mejora la expresión oral y corporal  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000" dirty="0">
                          <a:latin typeface="Arial"/>
                          <a:ea typeface="Calibri"/>
                          <a:cs typeface="Times New Roman"/>
                        </a:rPr>
                        <a:t>Aporta a la interrelación entre niños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000" dirty="0">
                          <a:latin typeface="Arial"/>
                          <a:ea typeface="Calibri"/>
                          <a:cs typeface="Times New Roman"/>
                        </a:rPr>
                        <a:t>Seleccione las retahílas (para cantar o recitar).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000" dirty="0">
                          <a:latin typeface="Arial"/>
                          <a:ea typeface="Calibri"/>
                          <a:cs typeface="Times New Roman"/>
                        </a:rPr>
                        <a:t>Motive a los niños la repetición y pronunciación de las palabras.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000" dirty="0">
                          <a:latin typeface="Arial"/>
                          <a:ea typeface="Calibri"/>
                          <a:cs typeface="Times New Roman"/>
                        </a:rPr>
                        <a:t>Repita la retahíla en grupo o individualmente.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encrypted-tbn0.gstatic.com/images?q=tbn:ANd9GcRJFpNwMZdxA1MUG2NMtfa-2zlZyOCZzts88MkoJv5CRAmmDqZP2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48" t="22987" r="19935" b="23071"/>
          <a:stretch/>
        </p:blipFill>
        <p:spPr bwMode="auto">
          <a:xfrm>
            <a:off x="1835696" y="2060848"/>
            <a:ext cx="5533379" cy="272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5883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332656"/>
            <a:ext cx="78488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PROCEDIMIENTO DE LA INVESTIGACIÓN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611560" y="1525240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1475656" y="2420888"/>
            <a:ext cx="6408711" cy="3170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CAPÍTULO </a:t>
            </a: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I</a:t>
            </a:r>
          </a:p>
          <a:p>
            <a:pPr algn="ctr">
              <a:defRPr/>
            </a:pPr>
            <a:endParaRPr lang="es-E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PROBLEMA </a:t>
            </a:r>
            <a:endParaRPr lang="es-E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DE LA</a:t>
            </a:r>
          </a:p>
          <a:p>
            <a:pPr algn="ctr">
              <a:defRPr/>
            </a:pP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INVESTIGACIÓN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12 Marcador de contenido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4233523057"/>
              </p:ext>
            </p:extLst>
          </p:nvPr>
        </p:nvGraphicFramePr>
        <p:xfrm>
          <a:off x="647564" y="1484785"/>
          <a:ext cx="8100900" cy="4968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899592" y="332656"/>
            <a:ext cx="727280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PLANTEAMIENTO DEL PROBLEMA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539969"/>
            <a:ext cx="727280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FORMULACIÓN DEL PROBLEMA</a:t>
            </a:r>
          </a:p>
        </p:txBody>
      </p:sp>
      <p:sp>
        <p:nvSpPr>
          <p:cNvPr id="7171" name="2 CuadroTexto"/>
          <p:cNvSpPr txBox="1">
            <a:spLocks noChangeArrowheads="1"/>
          </p:cNvSpPr>
          <p:nvPr/>
        </p:nvSpPr>
        <p:spPr bwMode="auto">
          <a:xfrm>
            <a:off x="1187450" y="2276475"/>
            <a:ext cx="619283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altLang="es-EC" sz="2800" b="1" dirty="0" smtClean="0"/>
              <a:t>¿Cuál es el nivel de desarrollo de las funciones </a:t>
            </a:r>
            <a:r>
              <a:rPr lang="es-ES" altLang="es-EC" sz="2800" b="1" dirty="0"/>
              <a:t>cognitivas básicas de los niños de 4 a 5 años del Centro Infantil “Celso Augusto Rodríguez” en el Segundo Quimestre del año lectivo 2013-2014?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6645637"/>
              </p:ext>
            </p:extLst>
          </p:nvPr>
        </p:nvGraphicFramePr>
        <p:xfrm>
          <a:off x="467544" y="188640"/>
          <a:ext cx="8208912" cy="662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6468"/>
                <a:gridCol w="4272444"/>
              </a:tblGrid>
              <a:tr h="17281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C" sz="1500" b="1" dirty="0" smtClean="0"/>
                        <a:t>FORMULACION DEL</a:t>
                      </a:r>
                      <a:r>
                        <a:rPr lang="es-ES" altLang="es-EC" sz="1500" b="1" baseline="0" dirty="0" smtClean="0"/>
                        <a:t> PROBLEMA</a:t>
                      </a:r>
                      <a:endParaRPr lang="es-ES" altLang="es-EC" sz="15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C" sz="1500" b="1" dirty="0" smtClean="0"/>
                        <a:t>¿Cuál es el nivel de desarrollo de las funciones cognitivas básicas de los niños de 4 a 5 años del Centro Infantil “Celso Augusto Rodríguez” en el Segundo Quimestre del año lectivo 2013-2014?</a:t>
                      </a:r>
                    </a:p>
                    <a:p>
                      <a:pPr algn="ctr"/>
                      <a:endParaRPr lang="es-EC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500" dirty="0" smtClean="0"/>
                        <a:t>OBJETIVO GENERAL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500" dirty="0" smtClean="0"/>
                        <a:t> Establecer el nivel de desarrollo de las funciones cognitivas  de los niños de 4 a 5 años con la finalidad de realizar un análisis comparativo con otros de las mismas edades  de acuerdo a baremos internacionales.</a:t>
                      </a:r>
                    </a:p>
                    <a:p>
                      <a:pPr algn="ctr"/>
                      <a:endParaRPr lang="es-EC" sz="1500" dirty="0"/>
                    </a:p>
                  </a:txBody>
                  <a:tcPr/>
                </a:tc>
              </a:tr>
              <a:tr h="3641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500" dirty="0" smtClean="0"/>
                        <a:t>PREGUNTAS DE INVESTIGACIÓN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500" dirty="0" smtClean="0"/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C" sz="1500" dirty="0" smtClean="0"/>
                        <a:t>¿Cuál es el nivel de desarrollo de las  funciones cognitivas básicas de los niños de 4 a 5 años básicas  del Centro de educación inicial  “Celso Augusto Rodríguez” en el segundo </a:t>
                      </a:r>
                      <a:r>
                        <a:rPr lang="es-EC" sz="1500" dirty="0" err="1" smtClean="0"/>
                        <a:t>Quimestre</a:t>
                      </a:r>
                      <a:r>
                        <a:rPr lang="es-EC" sz="1500" dirty="0" smtClean="0"/>
                        <a:t> del  año lectivo 2013-2014?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C" sz="1500" dirty="0" smtClean="0"/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C" sz="1500" dirty="0" smtClean="0"/>
                        <a:t>¿Cuales son las funciones cognitivas básicas que intervienen en el proceso de aprendizaje de los niños de 4 a 5 años del Centro de Educación Inicial «Celso Augusto Rodríguez» ?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C" sz="1500" dirty="0" smtClean="0"/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C" sz="1500" dirty="0" smtClean="0"/>
                        <a:t>¿ Existe deferencias significativas entre el desempeño de las funciones cognitivas básicas y las funciones  cognitivas  superiores en los niños  de  4 a 5 años  del Centro de Educación Inicial «Celso Augusto Rodríguez»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500" dirty="0" smtClean="0"/>
                        <a:t>OBJETIVOS ESPECIFICOS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500" dirty="0" smtClean="0"/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C" sz="1500" dirty="0" smtClean="0"/>
                        <a:t>Evaluar el nivel de desarrollo de las funciones cognitivas  que interviene en el proceso de aprendizaje de los</a:t>
                      </a:r>
                      <a:r>
                        <a:rPr lang="es-EC" sz="1500" baseline="0" dirty="0" smtClean="0"/>
                        <a:t> niños</a:t>
                      </a:r>
                      <a:r>
                        <a:rPr lang="es-EC" sz="1500" dirty="0" smtClean="0"/>
                        <a:t> y niñas de 4 a 5 años del Centro de Educación Inicial «Celso Augusto Rodríguez»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EC" sz="1500" dirty="0" smtClean="0"/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C" sz="1500" dirty="0" smtClean="0"/>
                        <a:t>Determinar si existe o no diferencias significativas  entre el desempeño de las funciones cognitivas básicas y las funciones cognitivas de 4 a 5 años del Centro de Educación Inicial «Celso Augusto Rodríguez» ?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C" sz="1500" dirty="0" smtClean="0"/>
                    </a:p>
                    <a:p>
                      <a:pPr algn="ctr"/>
                      <a:endParaRPr lang="es-EC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1146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1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/>
        </p:nvGraphicFramePr>
        <p:xfrm>
          <a:off x="457200" y="1772816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2987675" y="333375"/>
            <a:ext cx="3600450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b="1" dirty="0">
                <a:solidFill>
                  <a:schemeClr val="bg1"/>
                </a:solidFill>
              </a:rPr>
              <a:t>FUNDAMENTACIÓN TEÓRICA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2239</Words>
  <Application>Microsoft Office PowerPoint</Application>
  <PresentationFormat>Presentación en pantalla (4:3)</PresentationFormat>
  <Paragraphs>628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Diapositiva 1</vt:lpstr>
      <vt:lpstr>TEMA:   Estudio del desarrollo de las funciones cognitivas básicas de los niños y niñas de 4 a 5 años del Centro de Educación Inicial “Celso Augusto Rodríguez” en el año 2014. Propuesta Alternativa.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 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PROPUESTA ALTERNATIVA     TALLERES Lúdicos LITERARIOS PARA LA EXPRESIÓN ORAL </vt:lpstr>
      <vt:lpstr>Esta propuesta pretende proporcionar al docente una guía de actividades organizadas y con propósitos establecidos  que logren  a mejorar la pronunciación y el vocabulario y así alcanzar fluidez de palabras en los niños de 4 a 5 años.  OBJETIVO GENERAL  Propiciar el desarrollo de los procesos de atención, memorización, sensación,  percepción y lenguaje.   OBJETIVOS ESPECÍFICOS  1. Descubrir las posibilidades de comunicación por medio de los sonidos. 2. Desarrollarla capacidad de percepción, discriminación y memoria auditivas. 3. Propiciar la coordinación fono‑respiratoria y controlar la respiración. 4. Facilitar una respiración costo‑abdominal. 5. Desarrollar la motricidad labio-lingual.  </vt:lpstr>
      <vt:lpstr>Diapositiva 26</vt:lpstr>
      <vt:lpstr>DESARROLLO DE LA propuesta  </vt:lpstr>
      <vt:lpstr>DESARROLLO DE LA propuesta  </vt:lpstr>
      <vt:lpstr>Diapositiva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ESCRIBA EL TEMA DE SU INVESTIGACIÓN</dc:title>
  <dc:creator>User</dc:creator>
  <cp:lastModifiedBy>PC-05</cp:lastModifiedBy>
  <cp:revision>149</cp:revision>
  <dcterms:created xsi:type="dcterms:W3CDTF">2014-03-29T14:24:53Z</dcterms:created>
  <dcterms:modified xsi:type="dcterms:W3CDTF">2015-03-31T20:47:25Z</dcterms:modified>
</cp:coreProperties>
</file>