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92" r:id="rId3"/>
    <p:sldId id="258" r:id="rId4"/>
    <p:sldId id="259" r:id="rId5"/>
    <p:sldId id="260" r:id="rId6"/>
    <p:sldId id="261" r:id="rId7"/>
    <p:sldId id="284" r:id="rId8"/>
    <p:sldId id="285" r:id="rId9"/>
    <p:sldId id="263" r:id="rId10"/>
    <p:sldId id="286" r:id="rId11"/>
    <p:sldId id="265" r:id="rId12"/>
    <p:sldId id="266" r:id="rId13"/>
    <p:sldId id="268" r:id="rId14"/>
    <p:sldId id="269" r:id="rId15"/>
    <p:sldId id="288" r:id="rId16"/>
    <p:sldId id="287" r:id="rId17"/>
    <p:sldId id="290" r:id="rId18"/>
    <p:sldId id="274" r:id="rId19"/>
    <p:sldId id="275" r:id="rId20"/>
    <p:sldId id="289" r:id="rId21"/>
    <p:sldId id="280" r:id="rId22"/>
    <p:sldId id="279" r:id="rId23"/>
    <p:sldId id="291" r:id="rId24"/>
    <p:sldId id="281" r:id="rId25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00FF"/>
    <a:srgbClr val="00FFCC"/>
    <a:srgbClr val="99FF66"/>
    <a:srgbClr val="990099"/>
    <a:srgbClr val="FFFF99"/>
    <a:srgbClr val="FFCC66"/>
    <a:srgbClr val="66FFCC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86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22J\Downloads\TABULACION%20DE%20DATOS%20TESIS%20Pilar%20Moren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Verbal</c:v>
          </c:tx>
          <c:invertIfNegative val="0"/>
          <c:val>
            <c:numRef>
              <c:f>'[TABULACION DE DATOS TESIS Pilar Moreno.xlsx]WPPSI Pretest'!$AJ$13:$BC$13</c:f>
              <c:numCache>
                <c:formatCode>General</c:formatCode>
                <c:ptCount val="20"/>
                <c:pt idx="0">
                  <c:v>50</c:v>
                </c:pt>
                <c:pt idx="1">
                  <c:v>46</c:v>
                </c:pt>
                <c:pt idx="2">
                  <c:v>41</c:v>
                </c:pt>
                <c:pt idx="3">
                  <c:v>33</c:v>
                </c:pt>
                <c:pt idx="4">
                  <c:v>55</c:v>
                </c:pt>
                <c:pt idx="5">
                  <c:v>46</c:v>
                </c:pt>
                <c:pt idx="6">
                  <c:v>53</c:v>
                </c:pt>
                <c:pt idx="7">
                  <c:v>51</c:v>
                </c:pt>
                <c:pt idx="8">
                  <c:v>49</c:v>
                </c:pt>
                <c:pt idx="9">
                  <c:v>54</c:v>
                </c:pt>
                <c:pt idx="10">
                  <c:v>55</c:v>
                </c:pt>
                <c:pt idx="11">
                  <c:v>52</c:v>
                </c:pt>
                <c:pt idx="12">
                  <c:v>44</c:v>
                </c:pt>
                <c:pt idx="13">
                  <c:v>43</c:v>
                </c:pt>
                <c:pt idx="14">
                  <c:v>49</c:v>
                </c:pt>
                <c:pt idx="15">
                  <c:v>47</c:v>
                </c:pt>
                <c:pt idx="16">
                  <c:v>47</c:v>
                </c:pt>
                <c:pt idx="17">
                  <c:v>41</c:v>
                </c:pt>
                <c:pt idx="18">
                  <c:v>53</c:v>
                </c:pt>
                <c:pt idx="19">
                  <c:v>40</c:v>
                </c:pt>
              </c:numCache>
            </c:numRef>
          </c:val>
        </c:ser>
        <c:ser>
          <c:idx val="1"/>
          <c:order val="1"/>
          <c:tx>
            <c:v>No verbal</c:v>
          </c:tx>
          <c:invertIfNegative val="0"/>
          <c:val>
            <c:numRef>
              <c:f>'[TABULACION DE DATOS TESIS Pilar Moreno.xlsx]WPPSI Pretest'!$AJ$23:$BC$23</c:f>
              <c:numCache>
                <c:formatCode>General</c:formatCode>
                <c:ptCount val="20"/>
                <c:pt idx="0">
                  <c:v>49</c:v>
                </c:pt>
                <c:pt idx="1">
                  <c:v>58</c:v>
                </c:pt>
                <c:pt idx="2">
                  <c:v>51</c:v>
                </c:pt>
                <c:pt idx="3">
                  <c:v>48</c:v>
                </c:pt>
                <c:pt idx="4">
                  <c:v>65</c:v>
                </c:pt>
                <c:pt idx="5">
                  <c:v>55</c:v>
                </c:pt>
                <c:pt idx="6">
                  <c:v>61</c:v>
                </c:pt>
                <c:pt idx="7">
                  <c:v>52</c:v>
                </c:pt>
                <c:pt idx="8">
                  <c:v>56</c:v>
                </c:pt>
                <c:pt idx="9">
                  <c:v>50</c:v>
                </c:pt>
                <c:pt idx="10">
                  <c:v>63</c:v>
                </c:pt>
                <c:pt idx="11">
                  <c:v>59</c:v>
                </c:pt>
                <c:pt idx="12">
                  <c:v>60</c:v>
                </c:pt>
                <c:pt idx="13">
                  <c:v>54</c:v>
                </c:pt>
                <c:pt idx="14">
                  <c:v>41</c:v>
                </c:pt>
                <c:pt idx="15">
                  <c:v>55</c:v>
                </c:pt>
                <c:pt idx="16">
                  <c:v>60</c:v>
                </c:pt>
                <c:pt idx="17">
                  <c:v>41</c:v>
                </c:pt>
                <c:pt idx="18">
                  <c:v>52</c:v>
                </c:pt>
                <c:pt idx="19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007800"/>
        <c:axId val="325014072"/>
      </c:barChart>
      <c:catAx>
        <c:axId val="325007800"/>
        <c:scaling>
          <c:orientation val="minMax"/>
        </c:scaling>
        <c:delete val="0"/>
        <c:axPos val="b"/>
        <c:majorTickMark val="none"/>
        <c:minorTickMark val="none"/>
        <c:tickLblPos val="nextTo"/>
        <c:crossAx val="325014072"/>
        <c:crosses val="autoZero"/>
        <c:auto val="1"/>
        <c:lblAlgn val="ctr"/>
        <c:lblOffset val="100"/>
        <c:noMultiLvlLbl val="0"/>
      </c:catAx>
      <c:valAx>
        <c:axId val="3250140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/>
                  <a:t>Puntajes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250078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7DEB0D-963D-452C-93FF-D78206982DF6}" type="doc">
      <dgm:prSet loTypeId="urn:microsoft.com/office/officeart/2005/8/layout/hProcess9" loCatId="process" qsTypeId="urn:microsoft.com/office/officeart/2005/8/quickstyle/3d1" qsCatId="3D" csTypeId="urn:microsoft.com/office/officeart/2005/8/colors/colorful3" csCatId="colorful" phldr="1"/>
      <dgm:spPr/>
    </dgm:pt>
    <dgm:pt modelId="{1B2220A3-E7BE-482B-935C-91DB2CD52C73}">
      <dgm:prSet phldrT="[Texto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90000"/>
            </a:lnSpc>
          </a:pPr>
          <a:endParaRPr lang="es-MX" sz="900" b="1" spc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>
            <a:lnSpc>
              <a:spcPct val="150000"/>
            </a:lnSpc>
          </a:pPr>
          <a:r>
            <a:rPr lang="es-MX" sz="1050" b="1" spc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PLANTEAMIENTO DEL PROBLEMA</a:t>
          </a:r>
        </a:p>
        <a:p>
          <a:pPr>
            <a:lnSpc>
              <a:spcPct val="90000"/>
            </a:lnSpc>
          </a:pPr>
          <a:endParaRPr lang="es-MX" sz="900" spc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716FB84-4642-486E-87B4-5CBBD5353175}" type="parTrans" cxnId="{D52C08C1-4709-41B3-A327-A936D41C43DF}">
      <dgm:prSet/>
      <dgm:spPr/>
      <dgm:t>
        <a:bodyPr/>
        <a:lstStyle/>
        <a:p>
          <a:endParaRPr lang="es-MX" sz="900" spc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8A16134-727D-423C-854A-5DD9FED87FB8}" type="sibTrans" cxnId="{D52C08C1-4709-41B3-A327-A936D41C43DF}">
      <dgm:prSet/>
      <dgm:spPr/>
      <dgm:t>
        <a:bodyPr/>
        <a:lstStyle/>
        <a:p>
          <a:endParaRPr lang="es-MX" sz="900" spc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CA7B703-A086-40BF-81CB-29E1B1C9199E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es-MX" sz="1100" b="1" spc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MARCO TEÓRICO</a:t>
          </a:r>
          <a:endParaRPr lang="es-MX" sz="1100" b="1" spc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FD03A70-6256-4377-AB6A-92690219DC74}" type="parTrans" cxnId="{9472BAF4-2862-419C-AEC0-A0E458C37246}">
      <dgm:prSet/>
      <dgm:spPr/>
      <dgm:t>
        <a:bodyPr/>
        <a:lstStyle/>
        <a:p>
          <a:endParaRPr lang="es-MX" sz="900" spc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3F76AE4-7BFC-4B97-AC72-5A3366E5A4BC}" type="sibTrans" cxnId="{9472BAF4-2862-419C-AEC0-A0E458C37246}">
      <dgm:prSet/>
      <dgm:spPr/>
      <dgm:t>
        <a:bodyPr/>
        <a:lstStyle/>
        <a:p>
          <a:endParaRPr lang="es-MX" sz="900" spc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8C9A238-96CB-4BDF-9FC0-A8591F7E9C9F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es-MX" sz="1100" b="1" spc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METODOLOGÍA DE </a:t>
          </a:r>
          <a:r>
            <a:rPr lang="es-MX" sz="1100" b="1" spc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LA </a:t>
          </a:r>
          <a:r>
            <a:rPr lang="es-MX" sz="1100" b="1" spc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INVESTIGACIÓN</a:t>
          </a:r>
          <a:endParaRPr lang="es-MX" sz="1100" b="1" spc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1E2ACF4-4190-470A-824F-21700BFC5993}" type="parTrans" cxnId="{9FBDEFC8-24D9-4A54-83A6-258C2127CCFA}">
      <dgm:prSet/>
      <dgm:spPr/>
      <dgm:t>
        <a:bodyPr/>
        <a:lstStyle/>
        <a:p>
          <a:endParaRPr lang="es-MX" sz="900" spc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DD62A58-368D-40AB-BC93-62F5F9F466DC}" type="sibTrans" cxnId="{9FBDEFC8-24D9-4A54-83A6-258C2127CCFA}">
      <dgm:prSet/>
      <dgm:spPr/>
      <dgm:t>
        <a:bodyPr/>
        <a:lstStyle/>
        <a:p>
          <a:endParaRPr lang="es-MX" sz="900" spc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0506965-F310-4F1C-9E06-B21CF9580C2A}">
      <dgm:prSet phldrT="[Texto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es-MX" sz="1100" b="1" spc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ANÁLISIS E INTERPRETACIÓN DE RESULTADOS</a:t>
          </a:r>
          <a:endParaRPr lang="es-MX" sz="1100" b="1" spc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0678848-6A8F-453D-AC3E-AE001C27A4B9}" type="parTrans" cxnId="{EE544358-09EF-4581-B507-EF0C7E0B10C5}">
      <dgm:prSet/>
      <dgm:spPr/>
      <dgm:t>
        <a:bodyPr/>
        <a:lstStyle/>
        <a:p>
          <a:endParaRPr lang="es-MX" sz="900" spc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E6D5B16-FE0B-4412-A111-D8A6FD97A55E}" type="sibTrans" cxnId="{EE544358-09EF-4581-B507-EF0C7E0B10C5}">
      <dgm:prSet/>
      <dgm:spPr/>
      <dgm:t>
        <a:bodyPr/>
        <a:lstStyle/>
        <a:p>
          <a:endParaRPr lang="es-MX" sz="900" spc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9944B03-ED76-4EF6-8B5A-A451F0C23DDA}">
      <dgm:prSet phldrT="[Tex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es-MX" sz="1100" b="1" spc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CONCLUSIONES Y RECOMENDACIONES</a:t>
          </a:r>
          <a:endParaRPr lang="es-MX" sz="1100" b="1" spc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9DF461F-7D1E-47AD-9533-E6EF8F8AB13F}" type="parTrans" cxnId="{6C50810D-928C-4080-8B91-AB6CABA0B61A}">
      <dgm:prSet/>
      <dgm:spPr/>
      <dgm:t>
        <a:bodyPr/>
        <a:lstStyle/>
        <a:p>
          <a:endParaRPr lang="es-MX" sz="900" spc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19DA405-C907-43B2-B953-CBBAB4BB0966}" type="sibTrans" cxnId="{6C50810D-928C-4080-8B91-AB6CABA0B61A}">
      <dgm:prSet/>
      <dgm:spPr/>
      <dgm:t>
        <a:bodyPr/>
        <a:lstStyle/>
        <a:p>
          <a:endParaRPr lang="es-MX" sz="900" spc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3B5C1BC-74F3-4967-9635-1405AA9E7D5E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MX" sz="1200" b="1" spc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PROPUESTA</a:t>
          </a:r>
          <a:endParaRPr lang="es-MX" sz="900" b="1" spc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9F23F0B-F8CC-4F04-B7DA-1948580F5215}" type="parTrans" cxnId="{A33E9DB1-80BE-4730-8D91-9EA8672ED151}">
      <dgm:prSet/>
      <dgm:spPr/>
      <dgm:t>
        <a:bodyPr/>
        <a:lstStyle/>
        <a:p>
          <a:endParaRPr lang="es-MX" sz="900" spc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02D1E07-7134-401B-9FF4-C781A09E8231}" type="sibTrans" cxnId="{A33E9DB1-80BE-4730-8D91-9EA8672ED151}">
      <dgm:prSet/>
      <dgm:spPr/>
      <dgm:t>
        <a:bodyPr/>
        <a:lstStyle/>
        <a:p>
          <a:endParaRPr lang="es-MX" sz="900" spc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1E73A96-CA8E-4728-A5D6-7613A26C896C}" type="pres">
      <dgm:prSet presAssocID="{367DEB0D-963D-452C-93FF-D78206982DF6}" presName="CompostProcess" presStyleCnt="0">
        <dgm:presLayoutVars>
          <dgm:dir/>
          <dgm:resizeHandles val="exact"/>
        </dgm:presLayoutVars>
      </dgm:prSet>
      <dgm:spPr/>
    </dgm:pt>
    <dgm:pt modelId="{715E0705-8FF8-4C6A-8E7D-E83027F7F28D}" type="pres">
      <dgm:prSet presAssocID="{367DEB0D-963D-452C-93FF-D78206982DF6}" presName="arrow" presStyleLbl="bgShp" presStyleIdx="0" presStyleCnt="1" custScaleX="117647" custLinFactNeighborX="-267" custLinFactNeighborY="-995"/>
      <dgm:spPr/>
    </dgm:pt>
    <dgm:pt modelId="{B59F701A-0D23-4EE5-8861-DF54F473838D}" type="pres">
      <dgm:prSet presAssocID="{367DEB0D-963D-452C-93FF-D78206982DF6}" presName="linearProcess" presStyleCnt="0"/>
      <dgm:spPr/>
    </dgm:pt>
    <dgm:pt modelId="{1578A5DB-11C0-4698-8BF7-A0F427E5DFE0}" type="pres">
      <dgm:prSet presAssocID="{1B2220A3-E7BE-482B-935C-91DB2CD52C73}" presName="textNode" presStyleLbl="node1" presStyleIdx="0" presStyleCnt="6" custScaleX="14343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6F4B85-0D79-4D07-AF6E-81FD6FAF2292}" type="pres">
      <dgm:prSet presAssocID="{A8A16134-727D-423C-854A-5DD9FED87FB8}" presName="sibTrans" presStyleCnt="0"/>
      <dgm:spPr/>
    </dgm:pt>
    <dgm:pt modelId="{98BE614F-9B1E-43B0-B06D-BF2FE1D1E6B4}" type="pres">
      <dgm:prSet presAssocID="{2CA7B703-A086-40BF-81CB-29E1B1C9199E}" presName="textNode" presStyleLbl="node1" presStyleIdx="1" presStyleCnt="6" custScaleX="9961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E66526-B8DE-456B-9F9A-D61CB93B1DE4}" type="pres">
      <dgm:prSet presAssocID="{43F76AE4-7BFC-4B97-AC72-5A3366E5A4BC}" presName="sibTrans" presStyleCnt="0"/>
      <dgm:spPr/>
    </dgm:pt>
    <dgm:pt modelId="{869A8FF3-F860-4328-B777-815F0F44EEF0}" type="pres">
      <dgm:prSet presAssocID="{68C9A238-96CB-4BDF-9FC0-A8591F7E9C9F}" presName="textNode" presStyleLbl="node1" presStyleIdx="2" presStyleCnt="6" custScaleX="1373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779F82-ECB7-4E8A-AEB8-840741DF5560}" type="pres">
      <dgm:prSet presAssocID="{1DD62A58-368D-40AB-BC93-62F5F9F466DC}" presName="sibTrans" presStyleCnt="0"/>
      <dgm:spPr/>
    </dgm:pt>
    <dgm:pt modelId="{72709CDE-8F84-47F4-9AB4-FB352A44175E}" type="pres">
      <dgm:prSet presAssocID="{10506965-F310-4F1C-9E06-B21CF9580C2A}" presName="textNode" presStyleLbl="node1" presStyleIdx="3" presStyleCnt="6" custScaleX="15476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03F5C8A-227D-46F6-A779-1FEED2F606D5}" type="pres">
      <dgm:prSet presAssocID="{2E6D5B16-FE0B-4412-A111-D8A6FD97A55E}" presName="sibTrans" presStyleCnt="0"/>
      <dgm:spPr/>
    </dgm:pt>
    <dgm:pt modelId="{CA96CD1F-ED2E-4B69-BEDC-74527EF36FF1}" type="pres">
      <dgm:prSet presAssocID="{19944B03-ED76-4EF6-8B5A-A451F0C23DDA}" presName="textNode" presStyleLbl="node1" presStyleIdx="4" presStyleCnt="6" custScaleX="17975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CAE4798-96BD-4919-BD92-F3576443FA7B}" type="pres">
      <dgm:prSet presAssocID="{F19DA405-C907-43B2-B953-CBBAB4BB0966}" presName="sibTrans" presStyleCnt="0"/>
      <dgm:spPr/>
    </dgm:pt>
    <dgm:pt modelId="{63224405-BAA0-433D-8EB6-F4BB509987D6}" type="pres">
      <dgm:prSet presAssocID="{13B5C1BC-74F3-4967-9635-1405AA9E7D5E}" presName="textNode" presStyleLbl="node1" presStyleIdx="5" presStyleCnt="6" custScaleX="121364" custLinFactX="12887" custLinFactNeighborX="100000" custLinFactNeighborY="-117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C224768-FB0A-45F5-97BD-ACB3778E5726}" type="presOf" srcId="{19944B03-ED76-4EF6-8B5A-A451F0C23DDA}" destId="{CA96CD1F-ED2E-4B69-BEDC-74527EF36FF1}" srcOrd="0" destOrd="0" presId="urn:microsoft.com/office/officeart/2005/8/layout/hProcess9"/>
    <dgm:cxn modelId="{9472BAF4-2862-419C-AEC0-A0E458C37246}" srcId="{367DEB0D-963D-452C-93FF-D78206982DF6}" destId="{2CA7B703-A086-40BF-81CB-29E1B1C9199E}" srcOrd="1" destOrd="0" parTransId="{4FD03A70-6256-4377-AB6A-92690219DC74}" sibTransId="{43F76AE4-7BFC-4B97-AC72-5A3366E5A4BC}"/>
    <dgm:cxn modelId="{A33E9DB1-80BE-4730-8D91-9EA8672ED151}" srcId="{367DEB0D-963D-452C-93FF-D78206982DF6}" destId="{13B5C1BC-74F3-4967-9635-1405AA9E7D5E}" srcOrd="5" destOrd="0" parTransId="{E9F23F0B-F8CC-4F04-B7DA-1948580F5215}" sibTransId="{F02D1E07-7134-401B-9FF4-C781A09E8231}"/>
    <dgm:cxn modelId="{4550569E-3115-48CB-AC78-602FF66C8AF2}" type="presOf" srcId="{13B5C1BC-74F3-4967-9635-1405AA9E7D5E}" destId="{63224405-BAA0-433D-8EB6-F4BB509987D6}" srcOrd="0" destOrd="0" presId="urn:microsoft.com/office/officeart/2005/8/layout/hProcess9"/>
    <dgm:cxn modelId="{0D816CF9-B014-46CC-8690-502D3235F40B}" type="presOf" srcId="{1B2220A3-E7BE-482B-935C-91DB2CD52C73}" destId="{1578A5DB-11C0-4698-8BF7-A0F427E5DFE0}" srcOrd="0" destOrd="0" presId="urn:microsoft.com/office/officeart/2005/8/layout/hProcess9"/>
    <dgm:cxn modelId="{922AA106-6715-4501-9704-88D07638A5F1}" type="presOf" srcId="{68C9A238-96CB-4BDF-9FC0-A8591F7E9C9F}" destId="{869A8FF3-F860-4328-B777-815F0F44EEF0}" srcOrd="0" destOrd="0" presId="urn:microsoft.com/office/officeart/2005/8/layout/hProcess9"/>
    <dgm:cxn modelId="{EE544358-09EF-4581-B507-EF0C7E0B10C5}" srcId="{367DEB0D-963D-452C-93FF-D78206982DF6}" destId="{10506965-F310-4F1C-9E06-B21CF9580C2A}" srcOrd="3" destOrd="0" parTransId="{E0678848-6A8F-453D-AC3E-AE001C27A4B9}" sibTransId="{2E6D5B16-FE0B-4412-A111-D8A6FD97A55E}"/>
    <dgm:cxn modelId="{9FBDEFC8-24D9-4A54-83A6-258C2127CCFA}" srcId="{367DEB0D-963D-452C-93FF-D78206982DF6}" destId="{68C9A238-96CB-4BDF-9FC0-A8591F7E9C9F}" srcOrd="2" destOrd="0" parTransId="{51E2ACF4-4190-470A-824F-21700BFC5993}" sibTransId="{1DD62A58-368D-40AB-BC93-62F5F9F466DC}"/>
    <dgm:cxn modelId="{C56DB76F-39C8-4F71-A521-2BEFDF3BCFA2}" type="presOf" srcId="{2CA7B703-A086-40BF-81CB-29E1B1C9199E}" destId="{98BE614F-9B1E-43B0-B06D-BF2FE1D1E6B4}" srcOrd="0" destOrd="0" presId="urn:microsoft.com/office/officeart/2005/8/layout/hProcess9"/>
    <dgm:cxn modelId="{D52C08C1-4709-41B3-A327-A936D41C43DF}" srcId="{367DEB0D-963D-452C-93FF-D78206982DF6}" destId="{1B2220A3-E7BE-482B-935C-91DB2CD52C73}" srcOrd="0" destOrd="0" parTransId="{E716FB84-4642-486E-87B4-5CBBD5353175}" sibTransId="{A8A16134-727D-423C-854A-5DD9FED87FB8}"/>
    <dgm:cxn modelId="{6C50810D-928C-4080-8B91-AB6CABA0B61A}" srcId="{367DEB0D-963D-452C-93FF-D78206982DF6}" destId="{19944B03-ED76-4EF6-8B5A-A451F0C23DDA}" srcOrd="4" destOrd="0" parTransId="{59DF461F-7D1E-47AD-9533-E6EF8F8AB13F}" sibTransId="{F19DA405-C907-43B2-B953-CBBAB4BB0966}"/>
    <dgm:cxn modelId="{F8B54CC2-6C46-450B-A0E1-A49624F5F7BE}" type="presOf" srcId="{10506965-F310-4F1C-9E06-B21CF9580C2A}" destId="{72709CDE-8F84-47F4-9AB4-FB352A44175E}" srcOrd="0" destOrd="0" presId="urn:microsoft.com/office/officeart/2005/8/layout/hProcess9"/>
    <dgm:cxn modelId="{A6FD5122-8285-49D3-B8F2-35890FB2F21B}" type="presOf" srcId="{367DEB0D-963D-452C-93FF-D78206982DF6}" destId="{31E73A96-CA8E-4728-A5D6-7613A26C896C}" srcOrd="0" destOrd="0" presId="urn:microsoft.com/office/officeart/2005/8/layout/hProcess9"/>
    <dgm:cxn modelId="{6865B458-B3A9-464C-B21A-CE57C1DEDD4D}" type="presParOf" srcId="{31E73A96-CA8E-4728-A5D6-7613A26C896C}" destId="{715E0705-8FF8-4C6A-8E7D-E83027F7F28D}" srcOrd="0" destOrd="0" presId="urn:microsoft.com/office/officeart/2005/8/layout/hProcess9"/>
    <dgm:cxn modelId="{843B0205-7B6C-46FB-8080-D7265951E531}" type="presParOf" srcId="{31E73A96-CA8E-4728-A5D6-7613A26C896C}" destId="{B59F701A-0D23-4EE5-8861-DF54F473838D}" srcOrd="1" destOrd="0" presId="urn:microsoft.com/office/officeart/2005/8/layout/hProcess9"/>
    <dgm:cxn modelId="{ED022FAA-7E3D-402C-8B52-E8619A39D98D}" type="presParOf" srcId="{B59F701A-0D23-4EE5-8861-DF54F473838D}" destId="{1578A5DB-11C0-4698-8BF7-A0F427E5DFE0}" srcOrd="0" destOrd="0" presId="urn:microsoft.com/office/officeart/2005/8/layout/hProcess9"/>
    <dgm:cxn modelId="{90DA7D1B-B895-4B85-85F5-D26522F756E1}" type="presParOf" srcId="{B59F701A-0D23-4EE5-8861-DF54F473838D}" destId="{706F4B85-0D79-4D07-AF6E-81FD6FAF2292}" srcOrd="1" destOrd="0" presId="urn:microsoft.com/office/officeart/2005/8/layout/hProcess9"/>
    <dgm:cxn modelId="{49AC3D1E-302B-472E-9779-333BD329FE17}" type="presParOf" srcId="{B59F701A-0D23-4EE5-8861-DF54F473838D}" destId="{98BE614F-9B1E-43B0-B06D-BF2FE1D1E6B4}" srcOrd="2" destOrd="0" presId="urn:microsoft.com/office/officeart/2005/8/layout/hProcess9"/>
    <dgm:cxn modelId="{FB3AF3DF-2A81-46D5-894B-E3FF05AB88FE}" type="presParOf" srcId="{B59F701A-0D23-4EE5-8861-DF54F473838D}" destId="{18E66526-B8DE-456B-9F9A-D61CB93B1DE4}" srcOrd="3" destOrd="0" presId="urn:microsoft.com/office/officeart/2005/8/layout/hProcess9"/>
    <dgm:cxn modelId="{1E833D1B-B689-4EBC-AF85-53AB957549D1}" type="presParOf" srcId="{B59F701A-0D23-4EE5-8861-DF54F473838D}" destId="{869A8FF3-F860-4328-B777-815F0F44EEF0}" srcOrd="4" destOrd="0" presId="urn:microsoft.com/office/officeart/2005/8/layout/hProcess9"/>
    <dgm:cxn modelId="{FB34446F-8EFD-4046-A92C-3441815C9DCD}" type="presParOf" srcId="{B59F701A-0D23-4EE5-8861-DF54F473838D}" destId="{66779F82-ECB7-4E8A-AEB8-840741DF5560}" srcOrd="5" destOrd="0" presId="urn:microsoft.com/office/officeart/2005/8/layout/hProcess9"/>
    <dgm:cxn modelId="{1C59CBBA-80A3-4829-8DD0-832BCB196695}" type="presParOf" srcId="{B59F701A-0D23-4EE5-8861-DF54F473838D}" destId="{72709CDE-8F84-47F4-9AB4-FB352A44175E}" srcOrd="6" destOrd="0" presId="urn:microsoft.com/office/officeart/2005/8/layout/hProcess9"/>
    <dgm:cxn modelId="{FC1C97E1-EE5C-45F0-82A0-84EBC7C3E05C}" type="presParOf" srcId="{B59F701A-0D23-4EE5-8861-DF54F473838D}" destId="{B03F5C8A-227D-46F6-A779-1FEED2F606D5}" srcOrd="7" destOrd="0" presId="urn:microsoft.com/office/officeart/2005/8/layout/hProcess9"/>
    <dgm:cxn modelId="{0B34BAF0-5BFA-42F1-8C11-8EC7D564617F}" type="presParOf" srcId="{B59F701A-0D23-4EE5-8861-DF54F473838D}" destId="{CA96CD1F-ED2E-4B69-BEDC-74527EF36FF1}" srcOrd="8" destOrd="0" presId="urn:microsoft.com/office/officeart/2005/8/layout/hProcess9"/>
    <dgm:cxn modelId="{97256257-79C3-4E25-8E7F-DEF8AE990235}" type="presParOf" srcId="{B59F701A-0D23-4EE5-8861-DF54F473838D}" destId="{5CAE4798-96BD-4919-BD92-F3576443FA7B}" srcOrd="9" destOrd="0" presId="urn:microsoft.com/office/officeart/2005/8/layout/hProcess9"/>
    <dgm:cxn modelId="{FC105F19-BDAC-478B-AE9A-098427D8EF34}" type="presParOf" srcId="{B59F701A-0D23-4EE5-8861-DF54F473838D}" destId="{63224405-BAA0-433D-8EB6-F4BB509987D6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497139-9D1A-4B72-A23B-F807256C8F67}" type="doc">
      <dgm:prSet loTypeId="urn:microsoft.com/office/officeart/2005/8/layout/radial4" loCatId="relationship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E8CCC065-DFBE-4C9E-85BA-ED51EED5B2B1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1800" b="1" dirty="0" smtClean="0">
              <a:latin typeface="Arial" pitchFamily="34" charset="0"/>
              <a:cs typeface="Arial" pitchFamily="34" charset="0"/>
            </a:rPr>
            <a:t>EL PROBLEMA </a:t>
          </a:r>
          <a:endParaRPr lang="es-EC" sz="1800" b="1" dirty="0">
            <a:latin typeface="Arial" pitchFamily="34" charset="0"/>
            <a:cs typeface="Arial" pitchFamily="34" charset="0"/>
          </a:endParaRPr>
        </a:p>
      </dgm:t>
    </dgm:pt>
    <dgm:pt modelId="{FB77BE16-65CF-4311-B7FC-2ADEEBA0DBD5}" type="parTrans" cxnId="{4851B7F5-DFC6-4B29-9E27-E9946604465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61E8BD4-B89D-481C-ABD9-D631333029E0}" type="sibTrans" cxnId="{4851B7F5-DFC6-4B29-9E27-E9946604465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1076E67-A014-4B4D-BFDF-0B77623C455E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1800" b="1" dirty="0" smtClean="0">
              <a:latin typeface="Arial" pitchFamily="34" charset="0"/>
              <a:cs typeface="Arial" pitchFamily="34" charset="0"/>
            </a:rPr>
            <a:t>CENTRO EDUCACIÓN INICIAL</a:t>
          </a:r>
          <a:endParaRPr lang="es-EC" sz="1800" b="1" dirty="0">
            <a:latin typeface="Arial" pitchFamily="34" charset="0"/>
            <a:cs typeface="Arial" pitchFamily="34" charset="0"/>
          </a:endParaRPr>
        </a:p>
      </dgm:t>
    </dgm:pt>
    <dgm:pt modelId="{665F930C-F004-4DDB-93D8-1139CFDEA9BC}" type="parTrans" cxnId="{4D89371C-456A-4103-A39F-FCBF427F3EC6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9C626D83-688E-48DF-9A2B-0935A99E95B4}" type="sibTrans" cxnId="{4D89371C-456A-4103-A39F-FCBF427F3EC6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9E31EEE-ADB7-4B72-87BD-A54AD5D0A08B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s-EC" sz="1800" b="1" dirty="0" smtClean="0">
              <a:latin typeface="Arial" pitchFamily="34" charset="0"/>
              <a:cs typeface="Arial" pitchFamily="34" charset="0"/>
            </a:rPr>
            <a:t>DESARROLLO CONGNITIVO</a:t>
          </a:r>
          <a:endParaRPr lang="es-EC" sz="1800" b="1" dirty="0">
            <a:latin typeface="Arial" pitchFamily="34" charset="0"/>
            <a:cs typeface="Arial" pitchFamily="34" charset="0"/>
          </a:endParaRPr>
        </a:p>
      </dgm:t>
    </dgm:pt>
    <dgm:pt modelId="{584F2383-89E1-45F3-97DC-1AF135FCC72C}" type="parTrans" cxnId="{6216E952-9271-4E2A-9FDC-D9CACFF8BD49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636CDFAB-FDCA-414B-A0C2-C15A8B169F20}" type="sibTrans" cxnId="{6216E952-9271-4E2A-9FDC-D9CACFF8BD49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E79B06B-CFBA-4119-8454-BE26FD94C239}">
      <dgm:prSet custT="1"/>
      <dgm:spPr>
        <a:gradFill flip="none" rotWithShape="0">
          <a:gsLst>
            <a:gs pos="0">
              <a:schemeClr val="accent2">
                <a:hueOff val="3511139"/>
                <a:satOff val="-4379"/>
                <a:lumOff val="1030"/>
                <a:shade val="30000"/>
                <a:satMod val="115000"/>
              </a:schemeClr>
            </a:gs>
            <a:gs pos="50000">
              <a:schemeClr val="accent2">
                <a:hueOff val="3511139"/>
                <a:satOff val="-4379"/>
                <a:lumOff val="1030"/>
                <a:shade val="67500"/>
                <a:satMod val="115000"/>
              </a:schemeClr>
            </a:gs>
            <a:gs pos="100000">
              <a:schemeClr val="accent2">
                <a:hueOff val="3511139"/>
                <a:satOff val="-4379"/>
                <a:lumOff val="103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s-EC" sz="1800" b="1" dirty="0" smtClean="0">
              <a:latin typeface="Arial" pitchFamily="34" charset="0"/>
              <a:cs typeface="Arial" pitchFamily="34" charset="0"/>
            </a:rPr>
            <a:t>VALORACIÓN</a:t>
          </a:r>
          <a:endParaRPr lang="es-EC" sz="1500" b="1" dirty="0">
            <a:latin typeface="Arial" pitchFamily="34" charset="0"/>
            <a:cs typeface="Arial" pitchFamily="34" charset="0"/>
          </a:endParaRPr>
        </a:p>
      </dgm:t>
    </dgm:pt>
    <dgm:pt modelId="{E992C1AE-3311-4A88-B1AE-7542EA9037C1}" type="parTrans" cxnId="{227BF280-3591-425F-BF99-9F6AF1F1A06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BB5835E-40F7-4D75-AC02-FBE69A20E8B6}" type="sibTrans" cxnId="{227BF280-3591-425F-BF99-9F6AF1F1A06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FBB4179-5FB1-4AD1-A123-DB9859510C27}">
      <dgm:prSet custT="1"/>
      <dgm:spPr>
        <a:solidFill>
          <a:schemeClr val="accent2">
            <a:hueOff val="4681519"/>
            <a:satOff val="-5839"/>
            <a:lumOff val="1373"/>
          </a:schemeClr>
        </a:solidFill>
      </dgm:spPr>
      <dgm:t>
        <a:bodyPr/>
        <a:lstStyle/>
        <a:p>
          <a:r>
            <a:rPr lang="es-EC" sz="1800" b="1" dirty="0" smtClean="0">
              <a:latin typeface="Arial" pitchFamily="34" charset="0"/>
              <a:cs typeface="Arial" pitchFamily="34" charset="0"/>
            </a:rPr>
            <a:t>PROPUESTA</a:t>
          </a:r>
          <a:endParaRPr lang="es-EC" sz="1500" b="1" dirty="0">
            <a:latin typeface="Arial" pitchFamily="34" charset="0"/>
            <a:cs typeface="Arial" pitchFamily="34" charset="0"/>
          </a:endParaRPr>
        </a:p>
      </dgm:t>
    </dgm:pt>
    <dgm:pt modelId="{181599A0-7B91-47A2-AB00-96882CDA1FAA}" type="parTrans" cxnId="{1F39933F-E546-49CD-BF0D-7B2C94D8BEF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3B6C964-2454-4909-9077-B3E6EFC15463}" type="sibTrans" cxnId="{1F39933F-E546-49CD-BF0D-7B2C94D8BEF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3B562A5-EB0F-4221-BA98-1F3465740480}">
      <dgm:prSet phldrT="[Texto]" custT="1"/>
      <dgm:spPr/>
      <dgm:t>
        <a:bodyPr/>
        <a:lstStyle/>
        <a:p>
          <a:r>
            <a:rPr lang="es-EC" sz="1400" b="1" dirty="0" smtClean="0">
              <a:latin typeface="Arial" pitchFamily="34" charset="0"/>
              <a:cs typeface="Arial" pitchFamily="34" charset="0"/>
            </a:rPr>
            <a:t>DESARROLLO PENSAMIENTO SIMBÓLICO Y REPRESENTATIVO</a:t>
          </a:r>
          <a:endParaRPr lang="es-EC" sz="1400" b="1" dirty="0">
            <a:latin typeface="Arial" pitchFamily="34" charset="0"/>
            <a:cs typeface="Arial" pitchFamily="34" charset="0"/>
          </a:endParaRPr>
        </a:p>
      </dgm:t>
    </dgm:pt>
    <dgm:pt modelId="{E569CA2D-155A-4FBF-ACCE-CFC76B647B58}" type="sibTrans" cxnId="{321263A9-20F9-450D-988C-0B1286E786F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21D197A-B507-40A9-A3DD-6D0D2FE5D1EC}" type="parTrans" cxnId="{321263A9-20F9-450D-988C-0B1286E786F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0B437D5F-CF4C-4D2E-ACE6-2E91743EC0E4}" type="pres">
      <dgm:prSet presAssocID="{3A497139-9D1A-4B72-A23B-F807256C8F6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E82390B-F125-4B47-A849-C98DA0904F56}" type="pres">
      <dgm:prSet presAssocID="{E8CCC065-DFBE-4C9E-85BA-ED51EED5B2B1}" presName="centerShape" presStyleLbl="node0" presStyleIdx="0" presStyleCnt="1" custScaleX="111316" custScaleY="104666" custLinFactNeighborX="-5371" custLinFactNeighborY="2146"/>
      <dgm:spPr/>
      <dgm:t>
        <a:bodyPr/>
        <a:lstStyle/>
        <a:p>
          <a:endParaRPr lang="es-EC"/>
        </a:p>
      </dgm:t>
    </dgm:pt>
    <dgm:pt modelId="{536EC80F-277D-4E51-9E70-8180D46CABF9}" type="pres">
      <dgm:prSet presAssocID="{E21D197A-B507-40A9-A3DD-6D0D2FE5D1EC}" presName="parTrans" presStyleLbl="bgSibTrans2D1" presStyleIdx="0" presStyleCnt="5"/>
      <dgm:spPr/>
      <dgm:t>
        <a:bodyPr/>
        <a:lstStyle/>
        <a:p>
          <a:endParaRPr lang="es-EC"/>
        </a:p>
      </dgm:t>
    </dgm:pt>
    <dgm:pt modelId="{BD40FD4F-B277-4FED-A36F-0064F98EEE59}" type="pres">
      <dgm:prSet presAssocID="{B3B562A5-EB0F-4221-BA98-1F3465740480}" presName="node" presStyleLbl="node1" presStyleIdx="0" presStyleCnt="5" custRadScaleRad="97687" custRadScaleInc="504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99D14A-C34D-41FD-946F-EDADBB74C747}" type="pres">
      <dgm:prSet presAssocID="{665F930C-F004-4DDB-93D8-1139CFDEA9BC}" presName="parTrans" presStyleLbl="bgSibTrans2D1" presStyleIdx="1" presStyleCnt="5"/>
      <dgm:spPr/>
      <dgm:t>
        <a:bodyPr/>
        <a:lstStyle/>
        <a:p>
          <a:endParaRPr lang="es-EC"/>
        </a:p>
      </dgm:t>
    </dgm:pt>
    <dgm:pt modelId="{D31BF34A-40DC-462E-81BA-1BD43333F583}" type="pres">
      <dgm:prSet presAssocID="{B1076E67-A014-4B4D-BFDF-0B77623C455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C12BC0F-627B-401A-95D6-443616A7F260}" type="pres">
      <dgm:prSet presAssocID="{584F2383-89E1-45F3-97DC-1AF135FCC72C}" presName="parTrans" presStyleLbl="bgSibTrans2D1" presStyleIdx="2" presStyleCnt="5"/>
      <dgm:spPr/>
      <dgm:t>
        <a:bodyPr/>
        <a:lstStyle/>
        <a:p>
          <a:endParaRPr lang="es-EC"/>
        </a:p>
      </dgm:t>
    </dgm:pt>
    <dgm:pt modelId="{C781983E-BB71-4A2D-8524-CEEAD853B621}" type="pres">
      <dgm:prSet presAssocID="{E9E31EEE-ADB7-4B72-87BD-A54AD5D0A08B}" presName="node" presStyleLbl="node1" presStyleIdx="2" presStyleCnt="5" custRadScaleRad="98959" custRadScaleInc="357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227AE04-E7D5-495F-8392-C03EFA0FF188}" type="pres">
      <dgm:prSet presAssocID="{E992C1AE-3311-4A88-B1AE-7542EA9037C1}" presName="parTrans" presStyleLbl="bgSibTrans2D1" presStyleIdx="3" presStyleCnt="5"/>
      <dgm:spPr/>
      <dgm:t>
        <a:bodyPr/>
        <a:lstStyle/>
        <a:p>
          <a:endParaRPr lang="es-EC"/>
        </a:p>
      </dgm:t>
    </dgm:pt>
    <dgm:pt modelId="{E6468FE8-9D0A-488D-9C6A-BD14253762D2}" type="pres">
      <dgm:prSet presAssocID="{1E79B06B-CFBA-4119-8454-BE26FD94C23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7362D93-FC54-4ACC-AC67-C80726EE526F}" type="pres">
      <dgm:prSet presAssocID="{181599A0-7B91-47A2-AB00-96882CDA1FAA}" presName="parTrans" presStyleLbl="bgSibTrans2D1" presStyleIdx="4" presStyleCnt="5"/>
      <dgm:spPr/>
      <dgm:t>
        <a:bodyPr/>
        <a:lstStyle/>
        <a:p>
          <a:endParaRPr lang="es-EC"/>
        </a:p>
      </dgm:t>
    </dgm:pt>
    <dgm:pt modelId="{667AA84B-68DA-45F5-AD73-ACFA3CAA1199}" type="pres">
      <dgm:prSet presAssocID="{2FBB4179-5FB1-4AD1-A123-DB9859510C2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009F183D-79D1-4837-A0B4-18B4BE16B7D1}" type="presOf" srcId="{181599A0-7B91-47A2-AB00-96882CDA1FAA}" destId="{37362D93-FC54-4ACC-AC67-C80726EE526F}" srcOrd="0" destOrd="0" presId="urn:microsoft.com/office/officeart/2005/8/layout/radial4"/>
    <dgm:cxn modelId="{C6ED9B05-481E-474F-AEA3-55E904FCA6C5}" type="presOf" srcId="{E9E31EEE-ADB7-4B72-87BD-A54AD5D0A08B}" destId="{C781983E-BB71-4A2D-8524-CEEAD853B621}" srcOrd="0" destOrd="0" presId="urn:microsoft.com/office/officeart/2005/8/layout/radial4"/>
    <dgm:cxn modelId="{1F39933F-E546-49CD-BF0D-7B2C94D8BEF3}" srcId="{E8CCC065-DFBE-4C9E-85BA-ED51EED5B2B1}" destId="{2FBB4179-5FB1-4AD1-A123-DB9859510C27}" srcOrd="4" destOrd="0" parTransId="{181599A0-7B91-47A2-AB00-96882CDA1FAA}" sibTransId="{33B6C964-2454-4909-9077-B3E6EFC15463}"/>
    <dgm:cxn modelId="{015F7A08-92E3-430E-9AE4-E521DD873BCC}" type="presOf" srcId="{2FBB4179-5FB1-4AD1-A123-DB9859510C27}" destId="{667AA84B-68DA-45F5-AD73-ACFA3CAA1199}" srcOrd="0" destOrd="0" presId="urn:microsoft.com/office/officeart/2005/8/layout/radial4"/>
    <dgm:cxn modelId="{C1AF22E9-FAD0-4926-83F4-0EEA7212C972}" type="presOf" srcId="{E8CCC065-DFBE-4C9E-85BA-ED51EED5B2B1}" destId="{6E82390B-F125-4B47-A849-C98DA0904F56}" srcOrd="0" destOrd="0" presId="urn:microsoft.com/office/officeart/2005/8/layout/radial4"/>
    <dgm:cxn modelId="{1F27AAE3-A236-4834-A1F8-0C1D43E93B80}" type="presOf" srcId="{3A497139-9D1A-4B72-A23B-F807256C8F67}" destId="{0B437D5F-CF4C-4D2E-ACE6-2E91743EC0E4}" srcOrd="0" destOrd="0" presId="urn:microsoft.com/office/officeart/2005/8/layout/radial4"/>
    <dgm:cxn modelId="{7DF868E3-45BA-4130-B60D-A3C2EF91C566}" type="presOf" srcId="{B1076E67-A014-4B4D-BFDF-0B77623C455E}" destId="{D31BF34A-40DC-462E-81BA-1BD43333F583}" srcOrd="0" destOrd="0" presId="urn:microsoft.com/office/officeart/2005/8/layout/radial4"/>
    <dgm:cxn modelId="{E342DA99-FEBE-414F-A78B-5A2392E7251A}" type="presOf" srcId="{584F2383-89E1-45F3-97DC-1AF135FCC72C}" destId="{1C12BC0F-627B-401A-95D6-443616A7F260}" srcOrd="0" destOrd="0" presId="urn:microsoft.com/office/officeart/2005/8/layout/radial4"/>
    <dgm:cxn modelId="{4851B7F5-DFC6-4B29-9E27-E99466044650}" srcId="{3A497139-9D1A-4B72-A23B-F807256C8F67}" destId="{E8CCC065-DFBE-4C9E-85BA-ED51EED5B2B1}" srcOrd="0" destOrd="0" parTransId="{FB77BE16-65CF-4311-B7FC-2ADEEBA0DBD5}" sibTransId="{861E8BD4-B89D-481C-ABD9-D631333029E0}"/>
    <dgm:cxn modelId="{A9A1A08C-3191-4D9F-A660-A5FDB41F2342}" type="presOf" srcId="{1E79B06B-CFBA-4119-8454-BE26FD94C239}" destId="{E6468FE8-9D0A-488D-9C6A-BD14253762D2}" srcOrd="0" destOrd="0" presId="urn:microsoft.com/office/officeart/2005/8/layout/radial4"/>
    <dgm:cxn modelId="{0F2A856A-5440-4ABE-83EA-FA25CA8ABDC4}" type="presOf" srcId="{B3B562A5-EB0F-4221-BA98-1F3465740480}" destId="{BD40FD4F-B277-4FED-A36F-0064F98EEE59}" srcOrd="0" destOrd="0" presId="urn:microsoft.com/office/officeart/2005/8/layout/radial4"/>
    <dgm:cxn modelId="{702B1AEB-9F35-4045-BEEC-135180B32B3B}" type="presOf" srcId="{E992C1AE-3311-4A88-B1AE-7542EA9037C1}" destId="{D227AE04-E7D5-495F-8392-C03EFA0FF188}" srcOrd="0" destOrd="0" presId="urn:microsoft.com/office/officeart/2005/8/layout/radial4"/>
    <dgm:cxn modelId="{2298DB4F-35E1-48BC-A85A-1C4AE77ABA93}" type="presOf" srcId="{E21D197A-B507-40A9-A3DD-6D0D2FE5D1EC}" destId="{536EC80F-277D-4E51-9E70-8180D46CABF9}" srcOrd="0" destOrd="0" presId="urn:microsoft.com/office/officeart/2005/8/layout/radial4"/>
    <dgm:cxn modelId="{C57693AC-B653-4577-8C2A-A4C5C08A6962}" type="presOf" srcId="{665F930C-F004-4DDB-93D8-1139CFDEA9BC}" destId="{4299D14A-C34D-41FD-946F-EDADBB74C747}" srcOrd="0" destOrd="0" presId="urn:microsoft.com/office/officeart/2005/8/layout/radial4"/>
    <dgm:cxn modelId="{4D89371C-456A-4103-A39F-FCBF427F3EC6}" srcId="{E8CCC065-DFBE-4C9E-85BA-ED51EED5B2B1}" destId="{B1076E67-A014-4B4D-BFDF-0B77623C455E}" srcOrd="1" destOrd="0" parTransId="{665F930C-F004-4DDB-93D8-1139CFDEA9BC}" sibTransId="{9C626D83-688E-48DF-9A2B-0935A99E95B4}"/>
    <dgm:cxn modelId="{321263A9-20F9-450D-988C-0B1286E786F2}" srcId="{E8CCC065-DFBE-4C9E-85BA-ED51EED5B2B1}" destId="{B3B562A5-EB0F-4221-BA98-1F3465740480}" srcOrd="0" destOrd="0" parTransId="{E21D197A-B507-40A9-A3DD-6D0D2FE5D1EC}" sibTransId="{E569CA2D-155A-4FBF-ACCE-CFC76B647B58}"/>
    <dgm:cxn modelId="{227BF280-3591-425F-BF99-9F6AF1F1A06F}" srcId="{E8CCC065-DFBE-4C9E-85BA-ED51EED5B2B1}" destId="{1E79B06B-CFBA-4119-8454-BE26FD94C239}" srcOrd="3" destOrd="0" parTransId="{E992C1AE-3311-4A88-B1AE-7542EA9037C1}" sibTransId="{5BB5835E-40F7-4D75-AC02-FBE69A20E8B6}"/>
    <dgm:cxn modelId="{6216E952-9271-4E2A-9FDC-D9CACFF8BD49}" srcId="{E8CCC065-DFBE-4C9E-85BA-ED51EED5B2B1}" destId="{E9E31EEE-ADB7-4B72-87BD-A54AD5D0A08B}" srcOrd="2" destOrd="0" parTransId="{584F2383-89E1-45F3-97DC-1AF135FCC72C}" sibTransId="{636CDFAB-FDCA-414B-A0C2-C15A8B169F20}"/>
    <dgm:cxn modelId="{C6EB2270-65E6-4E55-80AA-9BD16BECFDE7}" type="presParOf" srcId="{0B437D5F-CF4C-4D2E-ACE6-2E91743EC0E4}" destId="{6E82390B-F125-4B47-A849-C98DA0904F56}" srcOrd="0" destOrd="0" presId="urn:microsoft.com/office/officeart/2005/8/layout/radial4"/>
    <dgm:cxn modelId="{7C94AA9E-3D26-44E7-A517-EE219250736D}" type="presParOf" srcId="{0B437D5F-CF4C-4D2E-ACE6-2E91743EC0E4}" destId="{536EC80F-277D-4E51-9E70-8180D46CABF9}" srcOrd="1" destOrd="0" presId="urn:microsoft.com/office/officeart/2005/8/layout/radial4"/>
    <dgm:cxn modelId="{A6A76143-CB70-4993-9985-7BFEE44BC61D}" type="presParOf" srcId="{0B437D5F-CF4C-4D2E-ACE6-2E91743EC0E4}" destId="{BD40FD4F-B277-4FED-A36F-0064F98EEE59}" srcOrd="2" destOrd="0" presId="urn:microsoft.com/office/officeart/2005/8/layout/radial4"/>
    <dgm:cxn modelId="{6F576CBF-E0C1-4C9A-84E0-671B51ACD529}" type="presParOf" srcId="{0B437D5F-CF4C-4D2E-ACE6-2E91743EC0E4}" destId="{4299D14A-C34D-41FD-946F-EDADBB74C747}" srcOrd="3" destOrd="0" presId="urn:microsoft.com/office/officeart/2005/8/layout/radial4"/>
    <dgm:cxn modelId="{B5980D5E-6B22-4175-8698-86D5D8639D48}" type="presParOf" srcId="{0B437D5F-CF4C-4D2E-ACE6-2E91743EC0E4}" destId="{D31BF34A-40DC-462E-81BA-1BD43333F583}" srcOrd="4" destOrd="0" presId="urn:microsoft.com/office/officeart/2005/8/layout/radial4"/>
    <dgm:cxn modelId="{8EAC2237-97E9-416C-B804-B1D8FD5D0535}" type="presParOf" srcId="{0B437D5F-CF4C-4D2E-ACE6-2E91743EC0E4}" destId="{1C12BC0F-627B-401A-95D6-443616A7F260}" srcOrd="5" destOrd="0" presId="urn:microsoft.com/office/officeart/2005/8/layout/radial4"/>
    <dgm:cxn modelId="{B10E5F4F-2653-4D25-8B1C-B047DF3D3998}" type="presParOf" srcId="{0B437D5F-CF4C-4D2E-ACE6-2E91743EC0E4}" destId="{C781983E-BB71-4A2D-8524-CEEAD853B621}" srcOrd="6" destOrd="0" presId="urn:microsoft.com/office/officeart/2005/8/layout/radial4"/>
    <dgm:cxn modelId="{5AC9464F-8199-483E-BDC7-22E08CD59937}" type="presParOf" srcId="{0B437D5F-CF4C-4D2E-ACE6-2E91743EC0E4}" destId="{D227AE04-E7D5-495F-8392-C03EFA0FF188}" srcOrd="7" destOrd="0" presId="urn:microsoft.com/office/officeart/2005/8/layout/radial4"/>
    <dgm:cxn modelId="{FC1509E1-8582-4728-81BE-0E2863151283}" type="presParOf" srcId="{0B437D5F-CF4C-4D2E-ACE6-2E91743EC0E4}" destId="{E6468FE8-9D0A-488D-9C6A-BD14253762D2}" srcOrd="8" destOrd="0" presId="urn:microsoft.com/office/officeart/2005/8/layout/radial4"/>
    <dgm:cxn modelId="{2033D80E-75F3-47BE-88BB-C067A0D7B855}" type="presParOf" srcId="{0B437D5F-CF4C-4D2E-ACE6-2E91743EC0E4}" destId="{37362D93-FC54-4ACC-AC67-C80726EE526F}" srcOrd="9" destOrd="0" presId="urn:microsoft.com/office/officeart/2005/8/layout/radial4"/>
    <dgm:cxn modelId="{0D3A7056-4CE0-4BA0-89D6-796E5B0A0CB9}" type="presParOf" srcId="{0B437D5F-CF4C-4D2E-ACE6-2E91743EC0E4}" destId="{667AA84B-68DA-45F5-AD73-ACFA3CAA1199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39EE43-2436-4794-B1BB-BFDD6E88DD21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4D3AAECC-2308-43A2-AB86-E5754470F7B2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s-EC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ENFOQUE DE LA INVESTIGACIÓN</a:t>
          </a:r>
          <a:endParaRPr lang="es-EC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88C8C04-4606-4D52-A434-9CECB7BD3A89}" type="parTrans" cxnId="{3D9475D4-0375-4899-883F-2CDF7899D02A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A8E5719-BCD2-4445-BC91-B7239C6F355A}" type="sibTrans" cxnId="{3D9475D4-0375-4899-883F-2CDF7899D02A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9BE0C6F-07E0-4808-98F5-12D2CFD9E1DA}">
      <dgm:prSet phldrT="[Texto]" custT="1"/>
      <dgm:spPr/>
      <dgm:t>
        <a:bodyPr/>
        <a:lstStyle/>
        <a:p>
          <a:r>
            <a:rPr lang="es-E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Aplicada Centro Educativo.</a:t>
          </a:r>
          <a:endParaRPr lang="es-EC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034BC7A-5C4E-4968-99CF-865A1E46236B}" type="parTrans" cxnId="{4750BF0C-7AFB-4025-9665-DF16AFBEFDF5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153C976-B95E-4ED6-9967-1D3A63789866}" type="sibTrans" cxnId="{4750BF0C-7AFB-4025-9665-DF16AFBEFDF5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4729617-D27D-4285-BC27-53A8C9F0CF4F}">
      <dgm:prSet phldrT="[Texto]" custT="1"/>
      <dgm:spPr>
        <a:solidFill>
          <a:srgbClr val="92D050"/>
        </a:solidFill>
      </dgm:spPr>
      <dgm:t>
        <a:bodyPr/>
        <a:lstStyle/>
        <a:p>
          <a:pPr algn="ctr"/>
          <a:r>
            <a:rPr lang="es-EC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TIPO DE INVESTIGACIÓN</a:t>
          </a:r>
          <a:endParaRPr lang="es-EC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8734FDE-FADF-4F91-8623-91533514AFDD}" type="parTrans" cxnId="{BDDD46FD-C487-4073-8802-5E7EFAE8071E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0F7C478-DDB3-4BA2-9BF2-FF69DEF213D0}" type="sibTrans" cxnId="{BDDD46FD-C487-4073-8802-5E7EFAE8071E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4CF7CCB-B2C9-44BC-AA10-EF6C745E3B71}">
      <dgm:prSet phldrT="[Texto]" custT="1"/>
      <dgm:spPr/>
      <dgm:t>
        <a:bodyPr/>
        <a:lstStyle/>
        <a:p>
          <a:pPr algn="ctr"/>
          <a:r>
            <a:rPr lang="es-EC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POBLACIÓN Y MUESTRA</a:t>
          </a:r>
          <a:endParaRPr lang="es-EC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231A7EF-3519-4D7F-AB7A-63A1C3CB668A}" type="parTrans" cxnId="{7218B7F0-E3FE-4995-B6D2-11C70D2384FF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76A0EB9-1745-4782-94EF-3323B9CE5823}" type="sibTrans" cxnId="{7218B7F0-E3FE-4995-B6D2-11C70D2384FF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B40EB70-86B0-478F-942F-6F8C0EE5A9C6}">
      <dgm:prSet phldrT="[Texto]" custT="1"/>
      <dgm:spPr/>
      <dgm:t>
        <a:bodyPr/>
        <a:lstStyle/>
        <a:p>
          <a:r>
            <a:rPr lang="es-EC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20 niños.</a:t>
          </a:r>
          <a:endParaRPr lang="es-EC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C0EB50E-6695-4947-BD33-84B6AD001FD2}" type="parTrans" cxnId="{F23E4E1E-D54A-4915-877F-008783BEF4F2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5148D5F-5DD2-454D-A9B0-B31A25130B5C}" type="sibTrans" cxnId="{F23E4E1E-D54A-4915-877F-008783BEF4F2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41AF50F-4F4E-4A87-A766-19D9B1A9B949}">
      <dgm:prSet custT="1"/>
      <dgm:spPr/>
      <dgm:t>
        <a:bodyPr/>
        <a:lstStyle/>
        <a:p>
          <a:r>
            <a:rPr lang="es-E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Descriptiva</a:t>
          </a:r>
          <a:endParaRPr lang="es-EC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F2F305C-FEC3-4CEF-8ED5-12245D1EAD7B}" type="parTrans" cxnId="{83D978EB-9F4C-42B2-AB92-133C41DDFEB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6659D3AE-31A8-46E4-8A52-E4D1A222304B}" type="sibTrans" cxnId="{83D978EB-9F4C-42B2-AB92-133C41DDFEB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2522671-7F47-4E91-9DBB-AE306ED5A556}">
      <dgm:prSet custT="1"/>
      <dgm:spPr/>
      <dgm:t>
        <a:bodyPr/>
        <a:lstStyle/>
        <a:p>
          <a:r>
            <a:rPr lang="es-EC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 campo</a:t>
          </a:r>
          <a:endParaRPr lang="es-EC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28FD674-9F27-472D-B17D-FE639BB418B9}" type="parTrans" cxnId="{2755FAD7-6250-444E-81A3-5B8DB04F1A4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5A34E84-DE21-4333-8986-A64764FE8A25}" type="sibTrans" cxnId="{2755FAD7-6250-444E-81A3-5B8DB04F1A4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531E68F-80B8-4715-A6D0-A780E619DB0B}">
      <dgm:prSet phldrT="[Texto]" custT="1"/>
      <dgm:spPr/>
      <dgm:t>
        <a:bodyPr/>
        <a:lstStyle/>
        <a:p>
          <a:endParaRPr lang="es-EC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89812D1-4BBC-42C3-AB95-91C4430973C6}" type="parTrans" cxnId="{585815E2-0E34-4875-934E-DEF1507B1364}">
      <dgm:prSet/>
      <dgm:spPr/>
      <dgm:t>
        <a:bodyPr/>
        <a:lstStyle/>
        <a:p>
          <a:endParaRPr lang="es-EC"/>
        </a:p>
      </dgm:t>
    </dgm:pt>
    <dgm:pt modelId="{FEB8131E-6B64-455F-9EA1-0B3C16C9DBFA}" type="sibTrans" cxnId="{585815E2-0E34-4875-934E-DEF1507B1364}">
      <dgm:prSet/>
      <dgm:spPr/>
      <dgm:t>
        <a:bodyPr/>
        <a:lstStyle/>
        <a:p>
          <a:endParaRPr lang="es-EC"/>
        </a:p>
      </dgm:t>
    </dgm:pt>
    <dgm:pt modelId="{7080F1F8-E81F-438C-B41B-B5DDC1A77101}">
      <dgm:prSet phldrT="[Texto]" custT="1"/>
      <dgm:spPr/>
      <dgm:t>
        <a:bodyPr/>
        <a:lstStyle/>
        <a:p>
          <a:r>
            <a:rPr lang="es-EC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 y 5 años.</a:t>
          </a:r>
          <a:endParaRPr lang="es-EC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CC93683-C400-4B49-A9EB-F262808AA428}" type="parTrans" cxnId="{9587889A-C2FB-4124-A12D-02A9CCEDE277}">
      <dgm:prSet/>
      <dgm:spPr/>
      <dgm:t>
        <a:bodyPr/>
        <a:lstStyle/>
        <a:p>
          <a:endParaRPr lang="es-EC"/>
        </a:p>
      </dgm:t>
    </dgm:pt>
    <dgm:pt modelId="{47B482AC-F276-45DB-B745-D1DA88555B24}" type="sibTrans" cxnId="{9587889A-C2FB-4124-A12D-02A9CCEDE277}">
      <dgm:prSet/>
      <dgm:spPr/>
      <dgm:t>
        <a:bodyPr/>
        <a:lstStyle/>
        <a:p>
          <a:endParaRPr lang="es-EC"/>
        </a:p>
      </dgm:t>
    </dgm:pt>
    <dgm:pt modelId="{45F09800-1C46-45AA-99A0-B95A9BE5DB11}" type="pres">
      <dgm:prSet presAssocID="{6339EE43-2436-4794-B1BB-BFDD6E88DD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3AD837F-664D-4410-91A2-4C689973D664}" type="pres">
      <dgm:prSet presAssocID="{6339EE43-2436-4794-B1BB-BFDD6E88DD21}" presName="tSp" presStyleCnt="0"/>
      <dgm:spPr/>
      <dgm:t>
        <a:bodyPr/>
        <a:lstStyle/>
        <a:p>
          <a:endParaRPr lang="es-EC"/>
        </a:p>
      </dgm:t>
    </dgm:pt>
    <dgm:pt modelId="{63BA2A06-3900-4589-A9E9-B23F9C60BE3D}" type="pres">
      <dgm:prSet presAssocID="{6339EE43-2436-4794-B1BB-BFDD6E88DD21}" presName="bSp" presStyleCnt="0"/>
      <dgm:spPr/>
      <dgm:t>
        <a:bodyPr/>
        <a:lstStyle/>
        <a:p>
          <a:endParaRPr lang="es-EC"/>
        </a:p>
      </dgm:t>
    </dgm:pt>
    <dgm:pt modelId="{EB446000-CC96-49D0-9EB6-6D37CB1F5B1C}" type="pres">
      <dgm:prSet presAssocID="{6339EE43-2436-4794-B1BB-BFDD6E88DD21}" presName="process" presStyleCnt="0"/>
      <dgm:spPr/>
      <dgm:t>
        <a:bodyPr/>
        <a:lstStyle/>
        <a:p>
          <a:endParaRPr lang="es-EC"/>
        </a:p>
      </dgm:t>
    </dgm:pt>
    <dgm:pt modelId="{9965A527-3DEA-40A2-A9E4-BAE57FDAC3DA}" type="pres">
      <dgm:prSet presAssocID="{4D3AAECC-2308-43A2-AB86-E5754470F7B2}" presName="composite1" presStyleCnt="0"/>
      <dgm:spPr/>
      <dgm:t>
        <a:bodyPr/>
        <a:lstStyle/>
        <a:p>
          <a:endParaRPr lang="es-EC"/>
        </a:p>
      </dgm:t>
    </dgm:pt>
    <dgm:pt modelId="{88C5D71D-41E6-4572-8110-880EB1ED88FC}" type="pres">
      <dgm:prSet presAssocID="{4D3AAECC-2308-43A2-AB86-E5754470F7B2}" presName="dummyNode1" presStyleLbl="node1" presStyleIdx="0" presStyleCnt="3"/>
      <dgm:spPr/>
      <dgm:t>
        <a:bodyPr/>
        <a:lstStyle/>
        <a:p>
          <a:endParaRPr lang="es-EC"/>
        </a:p>
      </dgm:t>
    </dgm:pt>
    <dgm:pt modelId="{412CB53D-11D7-44B7-92CA-907CCEB45ECF}" type="pres">
      <dgm:prSet presAssocID="{4D3AAECC-2308-43A2-AB86-E5754470F7B2}" presName="childNode1" presStyleLbl="bgAcc1" presStyleIdx="0" presStyleCnt="3" custScaleX="82769" custScaleY="8650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76B7947-F3AC-4925-8AED-1B091534BE16}" type="pres">
      <dgm:prSet presAssocID="{4D3AAECC-2308-43A2-AB86-E5754470F7B2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2A870E6-FC5E-408A-9089-0DE0079C6DF7}" type="pres">
      <dgm:prSet presAssocID="{4D3AAECC-2308-43A2-AB86-E5754470F7B2}" presName="parentNode1" presStyleLbl="node1" presStyleIdx="0" presStyleCnt="3" custScaleX="127125" custLinFactNeighborX="-3708" custLinFactNeighborY="-12946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6C55E78-EB3E-4CE3-9E02-2D8EE2DC5797}" type="pres">
      <dgm:prSet presAssocID="{4D3AAECC-2308-43A2-AB86-E5754470F7B2}" presName="connSite1" presStyleCnt="0"/>
      <dgm:spPr/>
      <dgm:t>
        <a:bodyPr/>
        <a:lstStyle/>
        <a:p>
          <a:endParaRPr lang="es-EC"/>
        </a:p>
      </dgm:t>
    </dgm:pt>
    <dgm:pt modelId="{B318EC5D-8568-405E-90B2-A9D61BFC6854}" type="pres">
      <dgm:prSet presAssocID="{8A8E5719-BCD2-4445-BC91-B7239C6F355A}" presName="Name9" presStyleLbl="sibTrans2D1" presStyleIdx="0" presStyleCnt="2" custScaleX="128155"/>
      <dgm:spPr/>
      <dgm:t>
        <a:bodyPr/>
        <a:lstStyle/>
        <a:p>
          <a:endParaRPr lang="es-EC"/>
        </a:p>
      </dgm:t>
    </dgm:pt>
    <dgm:pt modelId="{7B548A60-870B-40FC-A851-BF249AA25660}" type="pres">
      <dgm:prSet presAssocID="{F4729617-D27D-4285-BC27-53A8C9F0CF4F}" presName="composite2" presStyleCnt="0"/>
      <dgm:spPr/>
      <dgm:t>
        <a:bodyPr/>
        <a:lstStyle/>
        <a:p>
          <a:endParaRPr lang="es-EC"/>
        </a:p>
      </dgm:t>
    </dgm:pt>
    <dgm:pt modelId="{AB62554B-9D46-42FF-BC5B-02786425CEE8}" type="pres">
      <dgm:prSet presAssocID="{F4729617-D27D-4285-BC27-53A8C9F0CF4F}" presName="dummyNode2" presStyleLbl="node1" presStyleIdx="0" presStyleCnt="3"/>
      <dgm:spPr/>
      <dgm:t>
        <a:bodyPr/>
        <a:lstStyle/>
        <a:p>
          <a:endParaRPr lang="es-EC"/>
        </a:p>
      </dgm:t>
    </dgm:pt>
    <dgm:pt modelId="{21C96F87-E5C4-4103-94C0-184FE1B95EBD}" type="pres">
      <dgm:prSet presAssocID="{F4729617-D27D-4285-BC27-53A8C9F0CF4F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2013255-A0CC-4177-9CFB-1BC6D69B28B0}" type="pres">
      <dgm:prSet presAssocID="{F4729617-D27D-4285-BC27-53A8C9F0CF4F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108AD92-8B98-48AE-B28B-7944EA8CA36A}" type="pres">
      <dgm:prSet presAssocID="{F4729617-D27D-4285-BC27-53A8C9F0CF4F}" presName="parentNode2" presStyleLbl="node1" presStyleIdx="1" presStyleCnt="3" custScaleX="12908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FDF9A37-077A-4D76-9037-B7759A904DA6}" type="pres">
      <dgm:prSet presAssocID="{F4729617-D27D-4285-BC27-53A8C9F0CF4F}" presName="connSite2" presStyleCnt="0"/>
      <dgm:spPr/>
      <dgm:t>
        <a:bodyPr/>
        <a:lstStyle/>
        <a:p>
          <a:endParaRPr lang="es-EC"/>
        </a:p>
      </dgm:t>
    </dgm:pt>
    <dgm:pt modelId="{E9FE2BAC-FA61-43A8-A835-91BFEDECE6D5}" type="pres">
      <dgm:prSet presAssocID="{90F7C478-DDB3-4BA2-9BF2-FF69DEF213D0}" presName="Name18" presStyleLbl="sibTrans2D1" presStyleIdx="1" presStyleCnt="2" custScaleX="148210" custLinFactNeighborY="13817"/>
      <dgm:spPr/>
      <dgm:t>
        <a:bodyPr/>
        <a:lstStyle/>
        <a:p>
          <a:endParaRPr lang="es-EC"/>
        </a:p>
      </dgm:t>
    </dgm:pt>
    <dgm:pt modelId="{5AE544EE-D956-43B9-8F2B-81FAE765F071}" type="pres">
      <dgm:prSet presAssocID="{B4CF7CCB-B2C9-44BC-AA10-EF6C745E3B71}" presName="composite1" presStyleCnt="0"/>
      <dgm:spPr/>
      <dgm:t>
        <a:bodyPr/>
        <a:lstStyle/>
        <a:p>
          <a:endParaRPr lang="es-EC"/>
        </a:p>
      </dgm:t>
    </dgm:pt>
    <dgm:pt modelId="{3A01012E-BB78-4C45-943E-036D3A81A33D}" type="pres">
      <dgm:prSet presAssocID="{B4CF7CCB-B2C9-44BC-AA10-EF6C745E3B71}" presName="dummyNode1" presStyleLbl="node1" presStyleIdx="1" presStyleCnt="3"/>
      <dgm:spPr/>
      <dgm:t>
        <a:bodyPr/>
        <a:lstStyle/>
        <a:p>
          <a:endParaRPr lang="es-EC"/>
        </a:p>
      </dgm:t>
    </dgm:pt>
    <dgm:pt modelId="{892581CD-FE16-4856-A1F0-ED99D1189CFC}" type="pres">
      <dgm:prSet presAssocID="{B4CF7CCB-B2C9-44BC-AA10-EF6C745E3B71}" presName="childNode1" presStyleLbl="bgAcc1" presStyleIdx="2" presStyleCnt="3" custScaleX="10430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DF1D6FD-C40E-4040-AF17-3F97212C9E04}" type="pres">
      <dgm:prSet presAssocID="{B4CF7CCB-B2C9-44BC-AA10-EF6C745E3B7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F692639-402D-4E71-BA98-A210FCAE0D5E}" type="pres">
      <dgm:prSet presAssocID="{B4CF7CCB-B2C9-44BC-AA10-EF6C745E3B71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3836C07-8C6B-40C9-BE84-EB2EA5C6DABE}" type="pres">
      <dgm:prSet presAssocID="{B4CF7CCB-B2C9-44BC-AA10-EF6C745E3B71}" presName="connSite1" presStyleCnt="0"/>
      <dgm:spPr/>
      <dgm:t>
        <a:bodyPr/>
        <a:lstStyle/>
        <a:p>
          <a:endParaRPr lang="es-EC"/>
        </a:p>
      </dgm:t>
    </dgm:pt>
  </dgm:ptLst>
  <dgm:cxnLst>
    <dgm:cxn modelId="{C648A869-0EF1-4F92-8295-2413B203BCF8}" type="presOf" srcId="{99BE0C6F-07E0-4808-98F5-12D2CFD9E1DA}" destId="{412CB53D-11D7-44B7-92CA-907CCEB45ECF}" srcOrd="0" destOrd="0" presId="urn:microsoft.com/office/officeart/2005/8/layout/hProcess4"/>
    <dgm:cxn modelId="{FF6E16C3-6305-475C-B695-BABCB8B55EDA}" type="presOf" srcId="{90F7C478-DDB3-4BA2-9BF2-FF69DEF213D0}" destId="{E9FE2BAC-FA61-43A8-A835-91BFEDECE6D5}" srcOrd="0" destOrd="0" presId="urn:microsoft.com/office/officeart/2005/8/layout/hProcess4"/>
    <dgm:cxn modelId="{029A6696-B9FF-434A-A595-F63F19AD36E3}" type="presOf" srcId="{FB40EB70-86B0-478F-942F-6F8C0EE5A9C6}" destId="{CDF1D6FD-C40E-4040-AF17-3F97212C9E04}" srcOrd="1" destOrd="1" presId="urn:microsoft.com/office/officeart/2005/8/layout/hProcess4"/>
    <dgm:cxn modelId="{091CE582-1EE0-4B94-9305-69A3848A3754}" type="presOf" srcId="{FB40EB70-86B0-478F-942F-6F8C0EE5A9C6}" destId="{892581CD-FE16-4856-A1F0-ED99D1189CFC}" srcOrd="0" destOrd="1" presId="urn:microsoft.com/office/officeart/2005/8/layout/hProcess4"/>
    <dgm:cxn modelId="{ADA19696-3B8A-4762-928E-BB1B6C24B2A4}" type="presOf" srcId="{8531E68F-80B8-4715-A6D0-A780E619DB0B}" destId="{892581CD-FE16-4856-A1F0-ED99D1189CFC}" srcOrd="0" destOrd="0" presId="urn:microsoft.com/office/officeart/2005/8/layout/hProcess4"/>
    <dgm:cxn modelId="{CE033101-AE44-421F-B7BF-55FA64EAC090}" type="presOf" srcId="{52522671-7F47-4E91-9DBB-AE306ED5A556}" destId="{21C96F87-E5C4-4103-94C0-184FE1B95EBD}" srcOrd="0" destOrd="1" presId="urn:microsoft.com/office/officeart/2005/8/layout/hProcess4"/>
    <dgm:cxn modelId="{83D978EB-9F4C-42B2-AB92-133C41DDFEBF}" srcId="{F4729617-D27D-4285-BC27-53A8C9F0CF4F}" destId="{941AF50F-4F4E-4A87-A766-19D9B1A9B949}" srcOrd="0" destOrd="0" parTransId="{4F2F305C-FEC3-4CEF-8ED5-12245D1EAD7B}" sibTransId="{6659D3AE-31A8-46E4-8A52-E4D1A222304B}"/>
    <dgm:cxn modelId="{71A81BAC-7465-49A5-BF91-808D08EA138A}" type="presOf" srcId="{8A8E5719-BCD2-4445-BC91-B7239C6F355A}" destId="{B318EC5D-8568-405E-90B2-A9D61BFC6854}" srcOrd="0" destOrd="0" presId="urn:microsoft.com/office/officeart/2005/8/layout/hProcess4"/>
    <dgm:cxn modelId="{E76A93D4-FA3A-44BD-9E74-669221068654}" type="presOf" srcId="{7080F1F8-E81F-438C-B41B-B5DDC1A77101}" destId="{CDF1D6FD-C40E-4040-AF17-3F97212C9E04}" srcOrd="1" destOrd="2" presId="urn:microsoft.com/office/officeart/2005/8/layout/hProcess4"/>
    <dgm:cxn modelId="{4750BF0C-7AFB-4025-9665-DF16AFBEFDF5}" srcId="{4D3AAECC-2308-43A2-AB86-E5754470F7B2}" destId="{99BE0C6F-07E0-4808-98F5-12D2CFD9E1DA}" srcOrd="0" destOrd="0" parTransId="{8034BC7A-5C4E-4968-99CF-865A1E46236B}" sibTransId="{0153C976-B95E-4ED6-9967-1D3A63789866}"/>
    <dgm:cxn modelId="{7218B7F0-E3FE-4995-B6D2-11C70D2384FF}" srcId="{6339EE43-2436-4794-B1BB-BFDD6E88DD21}" destId="{B4CF7CCB-B2C9-44BC-AA10-EF6C745E3B71}" srcOrd="2" destOrd="0" parTransId="{1231A7EF-3519-4D7F-AB7A-63A1C3CB668A}" sibTransId="{876A0EB9-1745-4782-94EF-3323B9CE5823}"/>
    <dgm:cxn modelId="{8F67EF6A-5012-4376-ABE6-9AAEFEF34B00}" type="presOf" srcId="{7080F1F8-E81F-438C-B41B-B5DDC1A77101}" destId="{892581CD-FE16-4856-A1F0-ED99D1189CFC}" srcOrd="0" destOrd="2" presId="urn:microsoft.com/office/officeart/2005/8/layout/hProcess4"/>
    <dgm:cxn modelId="{B54F0B74-0B38-4A12-AD20-046CC2B0D775}" type="presOf" srcId="{B4CF7CCB-B2C9-44BC-AA10-EF6C745E3B71}" destId="{7F692639-402D-4E71-BA98-A210FCAE0D5E}" srcOrd="0" destOrd="0" presId="urn:microsoft.com/office/officeart/2005/8/layout/hProcess4"/>
    <dgm:cxn modelId="{585815E2-0E34-4875-934E-DEF1507B1364}" srcId="{B4CF7CCB-B2C9-44BC-AA10-EF6C745E3B71}" destId="{8531E68F-80B8-4715-A6D0-A780E619DB0B}" srcOrd="0" destOrd="0" parTransId="{C89812D1-4BBC-42C3-AB95-91C4430973C6}" sibTransId="{FEB8131E-6B64-455F-9EA1-0B3C16C9DBFA}"/>
    <dgm:cxn modelId="{05D33B7F-688A-4458-A661-79C9FB89159D}" type="presOf" srcId="{6339EE43-2436-4794-B1BB-BFDD6E88DD21}" destId="{45F09800-1C46-45AA-99A0-B95A9BE5DB11}" srcOrd="0" destOrd="0" presId="urn:microsoft.com/office/officeart/2005/8/layout/hProcess4"/>
    <dgm:cxn modelId="{F2B436B5-55E7-45F7-B1A7-1A715661BC6A}" type="presOf" srcId="{8531E68F-80B8-4715-A6D0-A780E619DB0B}" destId="{CDF1D6FD-C40E-4040-AF17-3F97212C9E04}" srcOrd="1" destOrd="0" presId="urn:microsoft.com/office/officeart/2005/8/layout/hProcess4"/>
    <dgm:cxn modelId="{0347CB0B-C44D-4020-97D3-F635CBA3FB1D}" type="presOf" srcId="{52522671-7F47-4E91-9DBB-AE306ED5A556}" destId="{92013255-A0CC-4177-9CFB-1BC6D69B28B0}" srcOrd="1" destOrd="1" presId="urn:microsoft.com/office/officeart/2005/8/layout/hProcess4"/>
    <dgm:cxn modelId="{49E29E79-9017-4B97-BC0F-EC4E60492E30}" type="presOf" srcId="{99BE0C6F-07E0-4808-98F5-12D2CFD9E1DA}" destId="{476B7947-F3AC-4925-8AED-1B091534BE16}" srcOrd="1" destOrd="0" presId="urn:microsoft.com/office/officeart/2005/8/layout/hProcess4"/>
    <dgm:cxn modelId="{9411B51B-2059-40B8-BFA2-97AEC293C62C}" type="presOf" srcId="{941AF50F-4F4E-4A87-A766-19D9B1A9B949}" destId="{21C96F87-E5C4-4103-94C0-184FE1B95EBD}" srcOrd="0" destOrd="0" presId="urn:microsoft.com/office/officeart/2005/8/layout/hProcess4"/>
    <dgm:cxn modelId="{BDDD46FD-C487-4073-8802-5E7EFAE8071E}" srcId="{6339EE43-2436-4794-B1BB-BFDD6E88DD21}" destId="{F4729617-D27D-4285-BC27-53A8C9F0CF4F}" srcOrd="1" destOrd="0" parTransId="{18734FDE-FADF-4F91-8623-91533514AFDD}" sibTransId="{90F7C478-DDB3-4BA2-9BF2-FF69DEF213D0}"/>
    <dgm:cxn modelId="{7EFD1C52-8E7F-4FB8-BEF3-7BD622F81588}" type="presOf" srcId="{4D3AAECC-2308-43A2-AB86-E5754470F7B2}" destId="{C2A870E6-FC5E-408A-9089-0DE0079C6DF7}" srcOrd="0" destOrd="0" presId="urn:microsoft.com/office/officeart/2005/8/layout/hProcess4"/>
    <dgm:cxn modelId="{66999AC7-7219-4C84-862D-8C1E3723464A}" type="presOf" srcId="{941AF50F-4F4E-4A87-A766-19D9B1A9B949}" destId="{92013255-A0CC-4177-9CFB-1BC6D69B28B0}" srcOrd="1" destOrd="0" presId="urn:microsoft.com/office/officeart/2005/8/layout/hProcess4"/>
    <dgm:cxn modelId="{2755FAD7-6250-444E-81A3-5B8DB04F1A42}" srcId="{F4729617-D27D-4285-BC27-53A8C9F0CF4F}" destId="{52522671-7F47-4E91-9DBB-AE306ED5A556}" srcOrd="1" destOrd="0" parTransId="{328FD674-9F27-472D-B17D-FE639BB418B9}" sibTransId="{E5A34E84-DE21-4333-8986-A64764FE8A25}"/>
    <dgm:cxn modelId="{B43DB1DC-9568-467E-A5A4-21CCE854C676}" type="presOf" srcId="{F4729617-D27D-4285-BC27-53A8C9F0CF4F}" destId="{2108AD92-8B98-48AE-B28B-7944EA8CA36A}" srcOrd="0" destOrd="0" presId="urn:microsoft.com/office/officeart/2005/8/layout/hProcess4"/>
    <dgm:cxn modelId="{3D9475D4-0375-4899-883F-2CDF7899D02A}" srcId="{6339EE43-2436-4794-B1BB-BFDD6E88DD21}" destId="{4D3AAECC-2308-43A2-AB86-E5754470F7B2}" srcOrd="0" destOrd="0" parTransId="{088C8C04-4606-4D52-A434-9CECB7BD3A89}" sibTransId="{8A8E5719-BCD2-4445-BC91-B7239C6F355A}"/>
    <dgm:cxn modelId="{9587889A-C2FB-4124-A12D-02A9CCEDE277}" srcId="{B4CF7CCB-B2C9-44BC-AA10-EF6C745E3B71}" destId="{7080F1F8-E81F-438C-B41B-B5DDC1A77101}" srcOrd="2" destOrd="0" parTransId="{9CC93683-C400-4B49-A9EB-F262808AA428}" sibTransId="{47B482AC-F276-45DB-B745-D1DA88555B24}"/>
    <dgm:cxn modelId="{F23E4E1E-D54A-4915-877F-008783BEF4F2}" srcId="{B4CF7CCB-B2C9-44BC-AA10-EF6C745E3B71}" destId="{FB40EB70-86B0-478F-942F-6F8C0EE5A9C6}" srcOrd="1" destOrd="0" parTransId="{3C0EB50E-6695-4947-BD33-84B6AD001FD2}" sibTransId="{25148D5F-5DD2-454D-A9B0-B31A25130B5C}"/>
    <dgm:cxn modelId="{88FD2E85-A663-4369-A83F-7E138736120D}" type="presParOf" srcId="{45F09800-1C46-45AA-99A0-B95A9BE5DB11}" destId="{73AD837F-664D-4410-91A2-4C689973D664}" srcOrd="0" destOrd="0" presId="urn:microsoft.com/office/officeart/2005/8/layout/hProcess4"/>
    <dgm:cxn modelId="{81562891-F307-4254-B024-48235CC284C5}" type="presParOf" srcId="{45F09800-1C46-45AA-99A0-B95A9BE5DB11}" destId="{63BA2A06-3900-4589-A9E9-B23F9C60BE3D}" srcOrd="1" destOrd="0" presId="urn:microsoft.com/office/officeart/2005/8/layout/hProcess4"/>
    <dgm:cxn modelId="{2B669B35-5B67-4E29-B14C-97843B8E0B5A}" type="presParOf" srcId="{45F09800-1C46-45AA-99A0-B95A9BE5DB11}" destId="{EB446000-CC96-49D0-9EB6-6D37CB1F5B1C}" srcOrd="2" destOrd="0" presId="urn:microsoft.com/office/officeart/2005/8/layout/hProcess4"/>
    <dgm:cxn modelId="{5DFB9836-0D47-4D5A-AC7A-49CC8F57AD46}" type="presParOf" srcId="{EB446000-CC96-49D0-9EB6-6D37CB1F5B1C}" destId="{9965A527-3DEA-40A2-A9E4-BAE57FDAC3DA}" srcOrd="0" destOrd="0" presId="urn:microsoft.com/office/officeart/2005/8/layout/hProcess4"/>
    <dgm:cxn modelId="{5B160120-B64D-4B16-BC5F-2EDD1F54AA5D}" type="presParOf" srcId="{9965A527-3DEA-40A2-A9E4-BAE57FDAC3DA}" destId="{88C5D71D-41E6-4572-8110-880EB1ED88FC}" srcOrd="0" destOrd="0" presId="urn:microsoft.com/office/officeart/2005/8/layout/hProcess4"/>
    <dgm:cxn modelId="{BBEDD720-9E5A-446C-B5A4-FDEA5D03E279}" type="presParOf" srcId="{9965A527-3DEA-40A2-A9E4-BAE57FDAC3DA}" destId="{412CB53D-11D7-44B7-92CA-907CCEB45ECF}" srcOrd="1" destOrd="0" presId="urn:microsoft.com/office/officeart/2005/8/layout/hProcess4"/>
    <dgm:cxn modelId="{CA1B245E-510C-4777-8DC7-2CB2E47DE1EC}" type="presParOf" srcId="{9965A527-3DEA-40A2-A9E4-BAE57FDAC3DA}" destId="{476B7947-F3AC-4925-8AED-1B091534BE16}" srcOrd="2" destOrd="0" presId="urn:microsoft.com/office/officeart/2005/8/layout/hProcess4"/>
    <dgm:cxn modelId="{2757B077-0287-47D3-A98A-A7CE4604E669}" type="presParOf" srcId="{9965A527-3DEA-40A2-A9E4-BAE57FDAC3DA}" destId="{C2A870E6-FC5E-408A-9089-0DE0079C6DF7}" srcOrd="3" destOrd="0" presId="urn:microsoft.com/office/officeart/2005/8/layout/hProcess4"/>
    <dgm:cxn modelId="{CF8FF3B3-3F5B-4CB5-A2AB-63FEDF0D3FBF}" type="presParOf" srcId="{9965A527-3DEA-40A2-A9E4-BAE57FDAC3DA}" destId="{06C55E78-EB3E-4CE3-9E02-2D8EE2DC5797}" srcOrd="4" destOrd="0" presId="urn:microsoft.com/office/officeart/2005/8/layout/hProcess4"/>
    <dgm:cxn modelId="{B7BC2B8E-4CC3-4E4A-88B4-20ECAD7CEB61}" type="presParOf" srcId="{EB446000-CC96-49D0-9EB6-6D37CB1F5B1C}" destId="{B318EC5D-8568-405E-90B2-A9D61BFC6854}" srcOrd="1" destOrd="0" presId="urn:microsoft.com/office/officeart/2005/8/layout/hProcess4"/>
    <dgm:cxn modelId="{B1D9F189-B99F-41D3-813D-2BD43F8471C9}" type="presParOf" srcId="{EB446000-CC96-49D0-9EB6-6D37CB1F5B1C}" destId="{7B548A60-870B-40FC-A851-BF249AA25660}" srcOrd="2" destOrd="0" presId="urn:microsoft.com/office/officeart/2005/8/layout/hProcess4"/>
    <dgm:cxn modelId="{1DFF96F3-FACA-440A-8ED9-08266EF6D5A7}" type="presParOf" srcId="{7B548A60-870B-40FC-A851-BF249AA25660}" destId="{AB62554B-9D46-42FF-BC5B-02786425CEE8}" srcOrd="0" destOrd="0" presId="urn:microsoft.com/office/officeart/2005/8/layout/hProcess4"/>
    <dgm:cxn modelId="{4ECE585D-D013-46BB-BBEC-B045018A5A79}" type="presParOf" srcId="{7B548A60-870B-40FC-A851-BF249AA25660}" destId="{21C96F87-E5C4-4103-94C0-184FE1B95EBD}" srcOrd="1" destOrd="0" presId="urn:microsoft.com/office/officeart/2005/8/layout/hProcess4"/>
    <dgm:cxn modelId="{2A23D701-8C42-4568-839D-7DFBEEA0A40B}" type="presParOf" srcId="{7B548A60-870B-40FC-A851-BF249AA25660}" destId="{92013255-A0CC-4177-9CFB-1BC6D69B28B0}" srcOrd="2" destOrd="0" presId="urn:microsoft.com/office/officeart/2005/8/layout/hProcess4"/>
    <dgm:cxn modelId="{05A6D37E-9B53-4999-A767-49D88DCF0125}" type="presParOf" srcId="{7B548A60-870B-40FC-A851-BF249AA25660}" destId="{2108AD92-8B98-48AE-B28B-7944EA8CA36A}" srcOrd="3" destOrd="0" presId="urn:microsoft.com/office/officeart/2005/8/layout/hProcess4"/>
    <dgm:cxn modelId="{3BC8E089-9095-4185-BEC7-A8EE99366AF0}" type="presParOf" srcId="{7B548A60-870B-40FC-A851-BF249AA25660}" destId="{FFDF9A37-077A-4D76-9037-B7759A904DA6}" srcOrd="4" destOrd="0" presId="urn:microsoft.com/office/officeart/2005/8/layout/hProcess4"/>
    <dgm:cxn modelId="{5B5E1343-893F-4577-B4E0-70733B564C04}" type="presParOf" srcId="{EB446000-CC96-49D0-9EB6-6D37CB1F5B1C}" destId="{E9FE2BAC-FA61-43A8-A835-91BFEDECE6D5}" srcOrd="3" destOrd="0" presId="urn:microsoft.com/office/officeart/2005/8/layout/hProcess4"/>
    <dgm:cxn modelId="{43CBD6E7-208F-41B5-AE8E-B2D8F57AB1A6}" type="presParOf" srcId="{EB446000-CC96-49D0-9EB6-6D37CB1F5B1C}" destId="{5AE544EE-D956-43B9-8F2B-81FAE765F071}" srcOrd="4" destOrd="0" presId="urn:microsoft.com/office/officeart/2005/8/layout/hProcess4"/>
    <dgm:cxn modelId="{1DC5600A-098D-4F3F-9727-0211105FC9A4}" type="presParOf" srcId="{5AE544EE-D956-43B9-8F2B-81FAE765F071}" destId="{3A01012E-BB78-4C45-943E-036D3A81A33D}" srcOrd="0" destOrd="0" presId="urn:microsoft.com/office/officeart/2005/8/layout/hProcess4"/>
    <dgm:cxn modelId="{D847CB86-6EBD-4071-97CC-D6CAB84F1BC2}" type="presParOf" srcId="{5AE544EE-D956-43B9-8F2B-81FAE765F071}" destId="{892581CD-FE16-4856-A1F0-ED99D1189CFC}" srcOrd="1" destOrd="0" presId="urn:microsoft.com/office/officeart/2005/8/layout/hProcess4"/>
    <dgm:cxn modelId="{3046465F-9C9F-4111-90C7-DCA0C975EEF1}" type="presParOf" srcId="{5AE544EE-D956-43B9-8F2B-81FAE765F071}" destId="{CDF1D6FD-C40E-4040-AF17-3F97212C9E04}" srcOrd="2" destOrd="0" presId="urn:microsoft.com/office/officeart/2005/8/layout/hProcess4"/>
    <dgm:cxn modelId="{B3D79335-2E1C-49C9-8D42-CDA99E4FB1ED}" type="presParOf" srcId="{5AE544EE-D956-43B9-8F2B-81FAE765F071}" destId="{7F692639-402D-4E71-BA98-A210FCAE0D5E}" srcOrd="3" destOrd="0" presId="urn:microsoft.com/office/officeart/2005/8/layout/hProcess4"/>
    <dgm:cxn modelId="{C4ED8E8B-2423-4D50-ABEB-1A46AA620C52}" type="presParOf" srcId="{5AE544EE-D956-43B9-8F2B-81FAE765F071}" destId="{F3836C07-8C6B-40C9-BE84-EB2EA5C6DAB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39EE43-2436-4794-B1BB-BFDD6E88DD21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4D3AAECC-2308-43A2-AB86-E5754470F7B2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ctr"/>
          <a:r>
            <a:rPr lang="es-EC" sz="1400" b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TÉCNICAS E INSTRUMENTOS</a:t>
          </a:r>
          <a:endParaRPr lang="es-EC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88C8C04-4606-4D52-A434-9CECB7BD3A89}" type="parTrans" cxnId="{3D9475D4-0375-4899-883F-2CDF7899D02A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A8E5719-BCD2-4445-BC91-B7239C6F355A}" type="sibTrans" cxnId="{3D9475D4-0375-4899-883F-2CDF7899D02A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9BE0C6F-07E0-4808-98F5-12D2CFD9E1DA}">
      <dgm:prSet phldrT="[Texto]" custT="1"/>
      <dgm:spPr/>
      <dgm:t>
        <a:bodyPr/>
        <a:lstStyle/>
        <a:p>
          <a:r>
            <a:rPr lang="es-EC" sz="1400" dirty="0" smtClean="0">
              <a:latin typeface="Arial" pitchFamily="34" charset="0"/>
              <a:cs typeface="Arial" pitchFamily="34" charset="0"/>
            </a:rPr>
            <a:t>Escala de inteligencia pre-escolar y primario  WPPSI</a:t>
          </a:r>
          <a:r>
            <a:rPr lang="es-EC" sz="1200" dirty="0" smtClean="0">
              <a:latin typeface="Arial" pitchFamily="34" charset="0"/>
              <a:cs typeface="Arial" pitchFamily="34" charset="0"/>
            </a:rPr>
            <a:t>.</a:t>
          </a:r>
          <a:endParaRPr lang="es-EC" sz="11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034BC7A-5C4E-4968-99CF-865A1E46236B}" type="parTrans" cxnId="{4750BF0C-7AFB-4025-9665-DF16AFBEFDF5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153C976-B95E-4ED6-9967-1D3A63789866}" type="sibTrans" cxnId="{4750BF0C-7AFB-4025-9665-DF16AFBEFDF5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4729617-D27D-4285-BC27-53A8C9F0CF4F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s-EC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RECOLECCIÓN DE INFORMACIÓN</a:t>
          </a:r>
          <a:endParaRPr lang="es-EC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8734FDE-FADF-4F91-8623-91533514AFDD}" type="parTrans" cxnId="{BDDD46FD-C487-4073-8802-5E7EFAE8071E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0F7C478-DDB3-4BA2-9BF2-FF69DEF213D0}" type="sibTrans" cxnId="{BDDD46FD-C487-4073-8802-5E7EFAE8071E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41AF50F-4F4E-4A87-A766-19D9B1A9B949}">
      <dgm:prSet custT="1"/>
      <dgm:spPr/>
      <dgm:t>
        <a:bodyPr/>
        <a:lstStyle/>
        <a:p>
          <a:r>
            <a:rPr lang="es-E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Cuadernillo de respuestas.</a:t>
          </a:r>
          <a:endParaRPr lang="es-EC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F2F305C-FEC3-4CEF-8ED5-12245D1EAD7B}" type="parTrans" cxnId="{83D978EB-9F4C-42B2-AB92-133C41DDFEB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6659D3AE-31A8-46E4-8A52-E4D1A222304B}" type="sibTrans" cxnId="{83D978EB-9F4C-42B2-AB92-133C41DDFEB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2522671-7F47-4E91-9DBB-AE306ED5A556}">
      <dgm:prSet custT="1"/>
      <dgm:spPr/>
      <dgm:t>
        <a:bodyPr/>
        <a:lstStyle/>
        <a:p>
          <a:r>
            <a:rPr lang="es-EC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Ficha de registro.</a:t>
          </a:r>
          <a:endParaRPr lang="es-EC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28FD674-9F27-472D-B17D-FE639BB418B9}" type="parTrans" cxnId="{2755FAD7-6250-444E-81A3-5B8DB04F1A4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5A34E84-DE21-4333-8986-A64764FE8A25}" type="sibTrans" cxnId="{2755FAD7-6250-444E-81A3-5B8DB04F1A4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404A781-76FA-4DA8-B210-88DC5650320F}">
      <dgm:prSet phldrT="[Texto]" custT="1"/>
      <dgm:spPr/>
      <dgm:t>
        <a:bodyPr/>
        <a:lstStyle/>
        <a:p>
          <a:endParaRPr lang="es-EC" sz="11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DADB581-BA83-410D-B88D-F371AD8DFEDD}" type="parTrans" cxnId="{F482BBA5-A8C7-401E-AD2B-2FF7A1C4D3D3}">
      <dgm:prSet/>
      <dgm:spPr/>
      <dgm:t>
        <a:bodyPr/>
        <a:lstStyle/>
        <a:p>
          <a:endParaRPr lang="es-EC"/>
        </a:p>
      </dgm:t>
    </dgm:pt>
    <dgm:pt modelId="{B25E4716-B453-4411-940C-3642C40ED2B8}" type="sibTrans" cxnId="{F482BBA5-A8C7-401E-AD2B-2FF7A1C4D3D3}">
      <dgm:prSet/>
      <dgm:spPr/>
      <dgm:t>
        <a:bodyPr/>
        <a:lstStyle/>
        <a:p>
          <a:endParaRPr lang="es-EC"/>
        </a:p>
      </dgm:t>
    </dgm:pt>
    <dgm:pt modelId="{A3595C59-2410-4A8E-A0F6-F9C4AF88EEC9}">
      <dgm:prSet/>
      <dgm:spPr/>
      <dgm:t>
        <a:bodyPr/>
        <a:lstStyle/>
        <a:p>
          <a:r>
            <a:rPr lang="es-EC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VARIABLES</a:t>
          </a:r>
          <a:endParaRPr lang="es-EC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E73F7C4-AF88-405D-AB0C-FC20AE835201}" type="parTrans" cxnId="{E4F6B70C-BB4D-43C1-8A85-3E65F6909C89}">
      <dgm:prSet/>
      <dgm:spPr/>
      <dgm:t>
        <a:bodyPr/>
        <a:lstStyle/>
        <a:p>
          <a:endParaRPr lang="es-EC"/>
        </a:p>
      </dgm:t>
    </dgm:pt>
    <dgm:pt modelId="{A186EA05-FB54-4146-B0E7-FE0EAE89FABA}" type="sibTrans" cxnId="{E4F6B70C-BB4D-43C1-8A85-3E65F6909C89}">
      <dgm:prSet/>
      <dgm:spPr/>
      <dgm:t>
        <a:bodyPr/>
        <a:lstStyle/>
        <a:p>
          <a:endParaRPr lang="es-EC"/>
        </a:p>
      </dgm:t>
    </dgm:pt>
    <dgm:pt modelId="{08E36012-F950-4FF6-AA84-2ED1528D0E48}">
      <dgm:prSet/>
      <dgm:spPr/>
      <dgm:t>
        <a:bodyPr/>
        <a:lstStyle/>
        <a:p>
          <a:r>
            <a:rPr lang="es-EC" dirty="0" smtClean="0">
              <a:latin typeface="Arial" pitchFamily="34" charset="0"/>
              <a:cs typeface="Arial" pitchFamily="34" charset="0"/>
            </a:rPr>
            <a:t>Pensamiento simbólico y representativo.</a:t>
          </a:r>
          <a:endParaRPr lang="es-EC" dirty="0">
            <a:latin typeface="Arial" pitchFamily="34" charset="0"/>
            <a:cs typeface="Arial" pitchFamily="34" charset="0"/>
          </a:endParaRPr>
        </a:p>
      </dgm:t>
    </dgm:pt>
    <dgm:pt modelId="{3C1D3651-F06C-459D-AB4F-8F786BDED666}" type="parTrans" cxnId="{2768F44B-3E4B-4BCD-9559-4F0631F4D3FF}">
      <dgm:prSet/>
      <dgm:spPr/>
      <dgm:t>
        <a:bodyPr/>
        <a:lstStyle/>
        <a:p>
          <a:endParaRPr lang="es-EC"/>
        </a:p>
      </dgm:t>
    </dgm:pt>
    <dgm:pt modelId="{563CF721-4DB1-43C2-9C4D-9863415E3585}" type="sibTrans" cxnId="{2768F44B-3E4B-4BCD-9559-4F0631F4D3FF}">
      <dgm:prSet/>
      <dgm:spPr/>
      <dgm:t>
        <a:bodyPr/>
        <a:lstStyle/>
        <a:p>
          <a:endParaRPr lang="es-EC"/>
        </a:p>
      </dgm:t>
    </dgm:pt>
    <dgm:pt modelId="{52150CAE-30F7-40AB-8702-1B5332910C4E}">
      <dgm:prSet/>
      <dgm:spPr/>
      <dgm:t>
        <a:bodyPr/>
        <a:lstStyle/>
        <a:p>
          <a:r>
            <a:rPr lang="es-EC" dirty="0" smtClean="0">
              <a:latin typeface="Arial" pitchFamily="34" charset="0"/>
              <a:cs typeface="Arial" pitchFamily="34" charset="0"/>
            </a:rPr>
            <a:t>Desarrollo infantil.</a:t>
          </a:r>
          <a:endParaRPr lang="es-EC" dirty="0">
            <a:latin typeface="Arial" pitchFamily="34" charset="0"/>
            <a:cs typeface="Arial" pitchFamily="34" charset="0"/>
          </a:endParaRPr>
        </a:p>
      </dgm:t>
    </dgm:pt>
    <dgm:pt modelId="{67B7FA6A-B6C6-4749-86F8-2ED3392B8289}" type="parTrans" cxnId="{A0CE66FE-C612-44AB-8CC8-E4AA64F7C80D}">
      <dgm:prSet/>
      <dgm:spPr/>
      <dgm:t>
        <a:bodyPr/>
        <a:lstStyle/>
        <a:p>
          <a:endParaRPr lang="es-EC"/>
        </a:p>
      </dgm:t>
    </dgm:pt>
    <dgm:pt modelId="{70B02258-32FB-4FF6-AE07-02A128797425}" type="sibTrans" cxnId="{A0CE66FE-C612-44AB-8CC8-E4AA64F7C80D}">
      <dgm:prSet/>
      <dgm:spPr/>
      <dgm:t>
        <a:bodyPr/>
        <a:lstStyle/>
        <a:p>
          <a:endParaRPr lang="es-EC"/>
        </a:p>
      </dgm:t>
    </dgm:pt>
    <dgm:pt modelId="{45F09800-1C46-45AA-99A0-B95A9BE5DB11}" type="pres">
      <dgm:prSet presAssocID="{6339EE43-2436-4794-B1BB-BFDD6E88DD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3AD837F-664D-4410-91A2-4C689973D664}" type="pres">
      <dgm:prSet presAssocID="{6339EE43-2436-4794-B1BB-BFDD6E88DD21}" presName="tSp" presStyleCnt="0"/>
      <dgm:spPr/>
      <dgm:t>
        <a:bodyPr/>
        <a:lstStyle/>
        <a:p>
          <a:endParaRPr lang="es-EC"/>
        </a:p>
      </dgm:t>
    </dgm:pt>
    <dgm:pt modelId="{63BA2A06-3900-4589-A9E9-B23F9C60BE3D}" type="pres">
      <dgm:prSet presAssocID="{6339EE43-2436-4794-B1BB-BFDD6E88DD21}" presName="bSp" presStyleCnt="0"/>
      <dgm:spPr/>
      <dgm:t>
        <a:bodyPr/>
        <a:lstStyle/>
        <a:p>
          <a:endParaRPr lang="es-EC"/>
        </a:p>
      </dgm:t>
    </dgm:pt>
    <dgm:pt modelId="{EB446000-CC96-49D0-9EB6-6D37CB1F5B1C}" type="pres">
      <dgm:prSet presAssocID="{6339EE43-2436-4794-B1BB-BFDD6E88DD21}" presName="process" presStyleCnt="0"/>
      <dgm:spPr/>
      <dgm:t>
        <a:bodyPr/>
        <a:lstStyle/>
        <a:p>
          <a:endParaRPr lang="es-EC"/>
        </a:p>
      </dgm:t>
    </dgm:pt>
    <dgm:pt modelId="{9965A527-3DEA-40A2-A9E4-BAE57FDAC3DA}" type="pres">
      <dgm:prSet presAssocID="{4D3AAECC-2308-43A2-AB86-E5754470F7B2}" presName="composite1" presStyleCnt="0"/>
      <dgm:spPr/>
      <dgm:t>
        <a:bodyPr/>
        <a:lstStyle/>
        <a:p>
          <a:endParaRPr lang="es-EC"/>
        </a:p>
      </dgm:t>
    </dgm:pt>
    <dgm:pt modelId="{88C5D71D-41E6-4572-8110-880EB1ED88FC}" type="pres">
      <dgm:prSet presAssocID="{4D3AAECC-2308-43A2-AB86-E5754470F7B2}" presName="dummyNode1" presStyleLbl="node1" presStyleIdx="0" presStyleCnt="3"/>
      <dgm:spPr/>
      <dgm:t>
        <a:bodyPr/>
        <a:lstStyle/>
        <a:p>
          <a:endParaRPr lang="es-EC"/>
        </a:p>
      </dgm:t>
    </dgm:pt>
    <dgm:pt modelId="{412CB53D-11D7-44B7-92CA-907CCEB45ECF}" type="pres">
      <dgm:prSet presAssocID="{4D3AAECC-2308-43A2-AB86-E5754470F7B2}" presName="childNode1" presStyleLbl="bgAcc1" presStyleIdx="0" presStyleCnt="3" custScaleX="102217" custScaleY="78141" custLinFactX="41882" custLinFactNeighborX="100000" custLinFactNeighborY="-1432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76B7947-F3AC-4925-8AED-1B091534BE16}" type="pres">
      <dgm:prSet presAssocID="{4D3AAECC-2308-43A2-AB86-E5754470F7B2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2A870E6-FC5E-408A-9089-0DE0079C6DF7}" type="pres">
      <dgm:prSet presAssocID="{4D3AAECC-2308-43A2-AB86-E5754470F7B2}" presName="parentNode1" presStyleLbl="node1" presStyleIdx="0" presStyleCnt="3" custLinFactX="55922" custLinFactNeighborX="100000" custLinFactNeighborY="-46381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6C55E78-EB3E-4CE3-9E02-2D8EE2DC5797}" type="pres">
      <dgm:prSet presAssocID="{4D3AAECC-2308-43A2-AB86-E5754470F7B2}" presName="connSite1" presStyleCnt="0"/>
      <dgm:spPr/>
      <dgm:t>
        <a:bodyPr/>
        <a:lstStyle/>
        <a:p>
          <a:endParaRPr lang="es-EC"/>
        </a:p>
      </dgm:t>
    </dgm:pt>
    <dgm:pt modelId="{B318EC5D-8568-405E-90B2-A9D61BFC6854}" type="pres">
      <dgm:prSet presAssocID="{8A8E5719-BCD2-4445-BC91-B7239C6F355A}" presName="Name9" presStyleLbl="sibTrans2D1" presStyleIdx="0" presStyleCnt="2" custScaleX="116745" custLinFactNeighborX="13899" custLinFactNeighborY="-3405"/>
      <dgm:spPr/>
      <dgm:t>
        <a:bodyPr/>
        <a:lstStyle/>
        <a:p>
          <a:endParaRPr lang="es-EC"/>
        </a:p>
      </dgm:t>
    </dgm:pt>
    <dgm:pt modelId="{7B548A60-870B-40FC-A851-BF249AA25660}" type="pres">
      <dgm:prSet presAssocID="{F4729617-D27D-4285-BC27-53A8C9F0CF4F}" presName="composite2" presStyleCnt="0"/>
      <dgm:spPr/>
      <dgm:t>
        <a:bodyPr/>
        <a:lstStyle/>
        <a:p>
          <a:endParaRPr lang="es-EC"/>
        </a:p>
      </dgm:t>
    </dgm:pt>
    <dgm:pt modelId="{AB62554B-9D46-42FF-BC5B-02786425CEE8}" type="pres">
      <dgm:prSet presAssocID="{F4729617-D27D-4285-BC27-53A8C9F0CF4F}" presName="dummyNode2" presStyleLbl="node1" presStyleIdx="0" presStyleCnt="3"/>
      <dgm:spPr/>
      <dgm:t>
        <a:bodyPr/>
        <a:lstStyle/>
        <a:p>
          <a:endParaRPr lang="es-EC"/>
        </a:p>
      </dgm:t>
    </dgm:pt>
    <dgm:pt modelId="{21C96F87-E5C4-4103-94C0-184FE1B95EBD}" type="pres">
      <dgm:prSet presAssocID="{F4729617-D27D-4285-BC27-53A8C9F0CF4F}" presName="childNode2" presStyleLbl="bgAcc1" presStyleIdx="1" presStyleCnt="3" custLinFactX="52655" custLinFactNeighborX="10000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2013255-A0CC-4177-9CFB-1BC6D69B28B0}" type="pres">
      <dgm:prSet presAssocID="{F4729617-D27D-4285-BC27-53A8C9F0CF4F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108AD92-8B98-48AE-B28B-7944EA8CA36A}" type="pres">
      <dgm:prSet presAssocID="{F4729617-D27D-4285-BC27-53A8C9F0CF4F}" presName="parentNode2" presStyleLbl="node1" presStyleIdx="1" presStyleCnt="3" custLinFactX="7174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FDF9A37-077A-4D76-9037-B7759A904DA6}" type="pres">
      <dgm:prSet presAssocID="{F4729617-D27D-4285-BC27-53A8C9F0CF4F}" presName="connSite2" presStyleCnt="0"/>
      <dgm:spPr/>
      <dgm:t>
        <a:bodyPr/>
        <a:lstStyle/>
        <a:p>
          <a:endParaRPr lang="es-EC"/>
        </a:p>
      </dgm:t>
    </dgm:pt>
    <dgm:pt modelId="{E9FE2BAC-FA61-43A8-A835-91BFEDECE6D5}" type="pres">
      <dgm:prSet presAssocID="{90F7C478-DDB3-4BA2-9BF2-FF69DEF213D0}" presName="Name18" presStyleLbl="sibTrans2D1" presStyleIdx="1" presStyleCnt="2" custFlipVert="0" custFlipHor="0" custScaleX="5869" custScaleY="627" custLinFactNeighborX="-58430" custLinFactNeighborY="61838"/>
      <dgm:spPr/>
      <dgm:t>
        <a:bodyPr/>
        <a:lstStyle/>
        <a:p>
          <a:endParaRPr lang="es-EC"/>
        </a:p>
      </dgm:t>
    </dgm:pt>
    <dgm:pt modelId="{76550F33-948A-4B56-9B15-D5FB35B44A97}" type="pres">
      <dgm:prSet presAssocID="{A3595C59-2410-4A8E-A0F6-F9C4AF88EEC9}" presName="composite1" presStyleCnt="0"/>
      <dgm:spPr/>
    </dgm:pt>
    <dgm:pt modelId="{7B2B3CC8-1DE0-4C6F-806E-0A6C7A8652A5}" type="pres">
      <dgm:prSet presAssocID="{A3595C59-2410-4A8E-A0F6-F9C4AF88EEC9}" presName="dummyNode1" presStyleLbl="node1" presStyleIdx="1" presStyleCnt="3"/>
      <dgm:spPr/>
    </dgm:pt>
    <dgm:pt modelId="{FE939F5C-421D-4AF5-9BB5-67EA2F6246C1}" type="pres">
      <dgm:prSet presAssocID="{A3595C59-2410-4A8E-A0F6-F9C4AF88EEC9}" presName="childNode1" presStyleLbl="bgAcc1" presStyleIdx="2" presStyleCnt="3" custScaleX="104930" custScaleY="94271" custLinFactX="-100000" custLinFactNeighborX="-184082" custLinFactNeighborY="-1088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649588F-6E14-4C48-917C-A67802C724D0}" type="pres">
      <dgm:prSet presAssocID="{A3595C59-2410-4A8E-A0F6-F9C4AF88EEC9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12A74F3-E6A0-411A-91D1-0F399E60C0F4}" type="pres">
      <dgm:prSet presAssocID="{A3595C59-2410-4A8E-A0F6-F9C4AF88EEC9}" presName="parentNode1" presStyleLbl="node1" presStyleIdx="2" presStyleCnt="3" custScaleX="88437" custScaleY="94271" custLinFactX="-130042" custLinFactNeighborX="-200000" custLinFactNeighborY="-43096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47726E3-5172-4CA1-B6C6-C764BD2D6902}" type="pres">
      <dgm:prSet presAssocID="{A3595C59-2410-4A8E-A0F6-F9C4AF88EEC9}" presName="connSite1" presStyleCnt="0"/>
      <dgm:spPr/>
    </dgm:pt>
  </dgm:ptLst>
  <dgm:cxnLst>
    <dgm:cxn modelId="{24B6FF23-EB3F-411C-B1B9-3B70CB0E52BB}" type="presOf" srcId="{F4729617-D27D-4285-BC27-53A8C9F0CF4F}" destId="{2108AD92-8B98-48AE-B28B-7944EA8CA36A}" srcOrd="0" destOrd="0" presId="urn:microsoft.com/office/officeart/2005/8/layout/hProcess4"/>
    <dgm:cxn modelId="{2768F44B-3E4B-4BCD-9559-4F0631F4D3FF}" srcId="{A3595C59-2410-4A8E-A0F6-F9C4AF88EEC9}" destId="{08E36012-F950-4FF6-AA84-2ED1528D0E48}" srcOrd="0" destOrd="0" parTransId="{3C1D3651-F06C-459D-AB4F-8F786BDED666}" sibTransId="{563CF721-4DB1-43C2-9C4D-9863415E3585}"/>
    <dgm:cxn modelId="{14E0AE45-1337-4F32-957E-9A5A84BC0521}" type="presOf" srcId="{52522671-7F47-4E91-9DBB-AE306ED5A556}" destId="{92013255-A0CC-4177-9CFB-1BC6D69B28B0}" srcOrd="1" destOrd="1" presId="urn:microsoft.com/office/officeart/2005/8/layout/hProcess4"/>
    <dgm:cxn modelId="{83D978EB-9F4C-42B2-AB92-133C41DDFEBF}" srcId="{F4729617-D27D-4285-BC27-53A8C9F0CF4F}" destId="{941AF50F-4F4E-4A87-A766-19D9B1A9B949}" srcOrd="0" destOrd="0" parTransId="{4F2F305C-FEC3-4CEF-8ED5-12245D1EAD7B}" sibTransId="{6659D3AE-31A8-46E4-8A52-E4D1A222304B}"/>
    <dgm:cxn modelId="{1C2A1CBA-16CC-40F1-86C0-ED4580BC8BE6}" type="presOf" srcId="{941AF50F-4F4E-4A87-A766-19D9B1A9B949}" destId="{21C96F87-E5C4-4103-94C0-184FE1B95EBD}" srcOrd="0" destOrd="0" presId="urn:microsoft.com/office/officeart/2005/8/layout/hProcess4"/>
    <dgm:cxn modelId="{4750BF0C-7AFB-4025-9665-DF16AFBEFDF5}" srcId="{4D3AAECC-2308-43A2-AB86-E5754470F7B2}" destId="{99BE0C6F-07E0-4808-98F5-12D2CFD9E1DA}" srcOrd="0" destOrd="0" parTransId="{8034BC7A-5C4E-4968-99CF-865A1E46236B}" sibTransId="{0153C976-B95E-4ED6-9967-1D3A63789866}"/>
    <dgm:cxn modelId="{C3700013-1432-464A-936D-AFFFF3739B84}" type="presOf" srcId="{08E36012-F950-4FF6-AA84-2ED1528D0E48}" destId="{1649588F-6E14-4C48-917C-A67802C724D0}" srcOrd="1" destOrd="0" presId="urn:microsoft.com/office/officeart/2005/8/layout/hProcess4"/>
    <dgm:cxn modelId="{32A57E9B-896C-488E-8B6A-24B84C773DC1}" type="presOf" srcId="{08E36012-F950-4FF6-AA84-2ED1528D0E48}" destId="{FE939F5C-421D-4AF5-9BB5-67EA2F6246C1}" srcOrd="0" destOrd="0" presId="urn:microsoft.com/office/officeart/2005/8/layout/hProcess4"/>
    <dgm:cxn modelId="{36C9656E-9F51-47E9-A2AC-FC9AA2FE3B2F}" type="presOf" srcId="{8A8E5719-BCD2-4445-BC91-B7239C6F355A}" destId="{B318EC5D-8568-405E-90B2-A9D61BFC6854}" srcOrd="0" destOrd="0" presId="urn:microsoft.com/office/officeart/2005/8/layout/hProcess4"/>
    <dgm:cxn modelId="{DCF90A94-AB39-4533-991D-13C1A8C14B79}" type="presOf" srcId="{2404A781-76FA-4DA8-B210-88DC5650320F}" destId="{476B7947-F3AC-4925-8AED-1B091534BE16}" srcOrd="1" destOrd="1" presId="urn:microsoft.com/office/officeart/2005/8/layout/hProcess4"/>
    <dgm:cxn modelId="{F482BBA5-A8C7-401E-AD2B-2FF7A1C4D3D3}" srcId="{4D3AAECC-2308-43A2-AB86-E5754470F7B2}" destId="{2404A781-76FA-4DA8-B210-88DC5650320F}" srcOrd="1" destOrd="0" parTransId="{ADADB581-BA83-410D-B88D-F371AD8DFEDD}" sibTransId="{B25E4716-B453-4411-940C-3642C40ED2B8}"/>
    <dgm:cxn modelId="{646E0168-84B2-459C-B705-2D5581A88830}" type="presOf" srcId="{99BE0C6F-07E0-4808-98F5-12D2CFD9E1DA}" destId="{476B7947-F3AC-4925-8AED-1B091534BE16}" srcOrd="1" destOrd="0" presId="urn:microsoft.com/office/officeart/2005/8/layout/hProcess4"/>
    <dgm:cxn modelId="{72B9460C-778A-4C0C-9647-84D9701D8E90}" type="presOf" srcId="{4D3AAECC-2308-43A2-AB86-E5754470F7B2}" destId="{C2A870E6-FC5E-408A-9089-0DE0079C6DF7}" srcOrd="0" destOrd="0" presId="urn:microsoft.com/office/officeart/2005/8/layout/hProcess4"/>
    <dgm:cxn modelId="{DDD862B2-33BA-44BB-9368-8D5728868DB6}" type="presOf" srcId="{52150CAE-30F7-40AB-8702-1B5332910C4E}" destId="{1649588F-6E14-4C48-917C-A67802C724D0}" srcOrd="1" destOrd="1" presId="urn:microsoft.com/office/officeart/2005/8/layout/hProcess4"/>
    <dgm:cxn modelId="{E4F6B70C-BB4D-43C1-8A85-3E65F6909C89}" srcId="{6339EE43-2436-4794-B1BB-BFDD6E88DD21}" destId="{A3595C59-2410-4A8E-A0F6-F9C4AF88EEC9}" srcOrd="2" destOrd="0" parTransId="{0E73F7C4-AF88-405D-AB0C-FC20AE835201}" sibTransId="{A186EA05-FB54-4146-B0E7-FE0EAE89FABA}"/>
    <dgm:cxn modelId="{BDDD46FD-C487-4073-8802-5E7EFAE8071E}" srcId="{6339EE43-2436-4794-B1BB-BFDD6E88DD21}" destId="{F4729617-D27D-4285-BC27-53A8C9F0CF4F}" srcOrd="1" destOrd="0" parTransId="{18734FDE-FADF-4F91-8623-91533514AFDD}" sibTransId="{90F7C478-DDB3-4BA2-9BF2-FF69DEF213D0}"/>
    <dgm:cxn modelId="{247ED970-9D9D-49C2-B897-BA5964F681ED}" type="presOf" srcId="{90F7C478-DDB3-4BA2-9BF2-FF69DEF213D0}" destId="{E9FE2BAC-FA61-43A8-A835-91BFEDECE6D5}" srcOrd="0" destOrd="0" presId="urn:microsoft.com/office/officeart/2005/8/layout/hProcess4"/>
    <dgm:cxn modelId="{A0CE66FE-C612-44AB-8CC8-E4AA64F7C80D}" srcId="{A3595C59-2410-4A8E-A0F6-F9C4AF88EEC9}" destId="{52150CAE-30F7-40AB-8702-1B5332910C4E}" srcOrd="1" destOrd="0" parTransId="{67B7FA6A-B6C6-4749-86F8-2ED3392B8289}" sibTransId="{70B02258-32FB-4FF6-AE07-02A128797425}"/>
    <dgm:cxn modelId="{FCD2BDFD-2770-45D6-81AC-480E7873B9B9}" type="presOf" srcId="{6339EE43-2436-4794-B1BB-BFDD6E88DD21}" destId="{45F09800-1C46-45AA-99A0-B95A9BE5DB11}" srcOrd="0" destOrd="0" presId="urn:microsoft.com/office/officeart/2005/8/layout/hProcess4"/>
    <dgm:cxn modelId="{B6309DD6-374E-4F81-AD2A-E21CBAB898C8}" type="presOf" srcId="{52150CAE-30F7-40AB-8702-1B5332910C4E}" destId="{FE939F5C-421D-4AF5-9BB5-67EA2F6246C1}" srcOrd="0" destOrd="1" presId="urn:microsoft.com/office/officeart/2005/8/layout/hProcess4"/>
    <dgm:cxn modelId="{63F789B4-2889-4458-97E7-724F51E82C55}" type="presOf" srcId="{99BE0C6F-07E0-4808-98F5-12D2CFD9E1DA}" destId="{412CB53D-11D7-44B7-92CA-907CCEB45ECF}" srcOrd="0" destOrd="0" presId="urn:microsoft.com/office/officeart/2005/8/layout/hProcess4"/>
    <dgm:cxn modelId="{61AB7640-0980-4E84-A4E2-683DFDDF0695}" type="presOf" srcId="{2404A781-76FA-4DA8-B210-88DC5650320F}" destId="{412CB53D-11D7-44B7-92CA-907CCEB45ECF}" srcOrd="0" destOrd="1" presId="urn:microsoft.com/office/officeart/2005/8/layout/hProcess4"/>
    <dgm:cxn modelId="{2755FAD7-6250-444E-81A3-5B8DB04F1A42}" srcId="{F4729617-D27D-4285-BC27-53A8C9F0CF4F}" destId="{52522671-7F47-4E91-9DBB-AE306ED5A556}" srcOrd="1" destOrd="0" parTransId="{328FD674-9F27-472D-B17D-FE639BB418B9}" sibTransId="{E5A34E84-DE21-4333-8986-A64764FE8A25}"/>
    <dgm:cxn modelId="{DE32F6F4-6BF8-47F3-B99E-D5DD3084E1CF}" type="presOf" srcId="{52522671-7F47-4E91-9DBB-AE306ED5A556}" destId="{21C96F87-E5C4-4103-94C0-184FE1B95EBD}" srcOrd="0" destOrd="1" presId="urn:microsoft.com/office/officeart/2005/8/layout/hProcess4"/>
    <dgm:cxn modelId="{87514B36-D484-40BF-80DA-F571A03596A9}" type="presOf" srcId="{941AF50F-4F4E-4A87-A766-19D9B1A9B949}" destId="{92013255-A0CC-4177-9CFB-1BC6D69B28B0}" srcOrd="1" destOrd="0" presId="urn:microsoft.com/office/officeart/2005/8/layout/hProcess4"/>
    <dgm:cxn modelId="{374D17C8-F55A-4026-9A66-B0729C0459C9}" type="presOf" srcId="{A3595C59-2410-4A8E-A0F6-F9C4AF88EEC9}" destId="{212A74F3-E6A0-411A-91D1-0F399E60C0F4}" srcOrd="0" destOrd="0" presId="urn:microsoft.com/office/officeart/2005/8/layout/hProcess4"/>
    <dgm:cxn modelId="{3D9475D4-0375-4899-883F-2CDF7899D02A}" srcId="{6339EE43-2436-4794-B1BB-BFDD6E88DD21}" destId="{4D3AAECC-2308-43A2-AB86-E5754470F7B2}" srcOrd="0" destOrd="0" parTransId="{088C8C04-4606-4D52-A434-9CECB7BD3A89}" sibTransId="{8A8E5719-BCD2-4445-BC91-B7239C6F355A}"/>
    <dgm:cxn modelId="{34662F04-EDEB-431E-AECC-014E6B94EC25}" type="presParOf" srcId="{45F09800-1C46-45AA-99A0-B95A9BE5DB11}" destId="{73AD837F-664D-4410-91A2-4C689973D664}" srcOrd="0" destOrd="0" presId="urn:microsoft.com/office/officeart/2005/8/layout/hProcess4"/>
    <dgm:cxn modelId="{25DF08BD-94E3-4020-AC77-89D9AE237569}" type="presParOf" srcId="{45F09800-1C46-45AA-99A0-B95A9BE5DB11}" destId="{63BA2A06-3900-4589-A9E9-B23F9C60BE3D}" srcOrd="1" destOrd="0" presId="urn:microsoft.com/office/officeart/2005/8/layout/hProcess4"/>
    <dgm:cxn modelId="{4F5A8730-4F1A-4FC6-A6BA-95690BE3BDAD}" type="presParOf" srcId="{45F09800-1C46-45AA-99A0-B95A9BE5DB11}" destId="{EB446000-CC96-49D0-9EB6-6D37CB1F5B1C}" srcOrd="2" destOrd="0" presId="urn:microsoft.com/office/officeart/2005/8/layout/hProcess4"/>
    <dgm:cxn modelId="{63C756D0-1B4F-465B-897A-CB0223ECB9AA}" type="presParOf" srcId="{EB446000-CC96-49D0-9EB6-6D37CB1F5B1C}" destId="{9965A527-3DEA-40A2-A9E4-BAE57FDAC3DA}" srcOrd="0" destOrd="0" presId="urn:microsoft.com/office/officeart/2005/8/layout/hProcess4"/>
    <dgm:cxn modelId="{8344C2AE-5F30-4211-A4B7-E5EBD3ACD37B}" type="presParOf" srcId="{9965A527-3DEA-40A2-A9E4-BAE57FDAC3DA}" destId="{88C5D71D-41E6-4572-8110-880EB1ED88FC}" srcOrd="0" destOrd="0" presId="urn:microsoft.com/office/officeart/2005/8/layout/hProcess4"/>
    <dgm:cxn modelId="{348454BE-6601-416E-B454-523C7D8DAAC7}" type="presParOf" srcId="{9965A527-3DEA-40A2-A9E4-BAE57FDAC3DA}" destId="{412CB53D-11D7-44B7-92CA-907CCEB45ECF}" srcOrd="1" destOrd="0" presId="urn:microsoft.com/office/officeart/2005/8/layout/hProcess4"/>
    <dgm:cxn modelId="{AD6463E9-B260-4DCF-8153-9B0104574670}" type="presParOf" srcId="{9965A527-3DEA-40A2-A9E4-BAE57FDAC3DA}" destId="{476B7947-F3AC-4925-8AED-1B091534BE16}" srcOrd="2" destOrd="0" presId="urn:microsoft.com/office/officeart/2005/8/layout/hProcess4"/>
    <dgm:cxn modelId="{78B90EA3-D963-42F5-9C5A-258325DD0C38}" type="presParOf" srcId="{9965A527-3DEA-40A2-A9E4-BAE57FDAC3DA}" destId="{C2A870E6-FC5E-408A-9089-0DE0079C6DF7}" srcOrd="3" destOrd="0" presId="urn:microsoft.com/office/officeart/2005/8/layout/hProcess4"/>
    <dgm:cxn modelId="{3760E66E-4E71-4DF9-AF84-ABC86A9759F8}" type="presParOf" srcId="{9965A527-3DEA-40A2-A9E4-BAE57FDAC3DA}" destId="{06C55E78-EB3E-4CE3-9E02-2D8EE2DC5797}" srcOrd="4" destOrd="0" presId="urn:microsoft.com/office/officeart/2005/8/layout/hProcess4"/>
    <dgm:cxn modelId="{036980AE-8065-45E6-BF24-B0B4FF358EA1}" type="presParOf" srcId="{EB446000-CC96-49D0-9EB6-6D37CB1F5B1C}" destId="{B318EC5D-8568-405E-90B2-A9D61BFC6854}" srcOrd="1" destOrd="0" presId="urn:microsoft.com/office/officeart/2005/8/layout/hProcess4"/>
    <dgm:cxn modelId="{C102A592-078E-4F29-8010-A3D2D84B38CE}" type="presParOf" srcId="{EB446000-CC96-49D0-9EB6-6D37CB1F5B1C}" destId="{7B548A60-870B-40FC-A851-BF249AA25660}" srcOrd="2" destOrd="0" presId="urn:microsoft.com/office/officeart/2005/8/layout/hProcess4"/>
    <dgm:cxn modelId="{797623E3-44A7-4960-AB47-E48FB98535AE}" type="presParOf" srcId="{7B548A60-870B-40FC-A851-BF249AA25660}" destId="{AB62554B-9D46-42FF-BC5B-02786425CEE8}" srcOrd="0" destOrd="0" presId="urn:microsoft.com/office/officeart/2005/8/layout/hProcess4"/>
    <dgm:cxn modelId="{11491A7E-1186-419E-B0B6-E6772F6D3E8F}" type="presParOf" srcId="{7B548A60-870B-40FC-A851-BF249AA25660}" destId="{21C96F87-E5C4-4103-94C0-184FE1B95EBD}" srcOrd="1" destOrd="0" presId="urn:microsoft.com/office/officeart/2005/8/layout/hProcess4"/>
    <dgm:cxn modelId="{A566D46B-6599-4A2F-8832-C99F50BB3DEA}" type="presParOf" srcId="{7B548A60-870B-40FC-A851-BF249AA25660}" destId="{92013255-A0CC-4177-9CFB-1BC6D69B28B0}" srcOrd="2" destOrd="0" presId="urn:microsoft.com/office/officeart/2005/8/layout/hProcess4"/>
    <dgm:cxn modelId="{89E08C03-8D0F-4DD4-B9A3-C4C66D334140}" type="presParOf" srcId="{7B548A60-870B-40FC-A851-BF249AA25660}" destId="{2108AD92-8B98-48AE-B28B-7944EA8CA36A}" srcOrd="3" destOrd="0" presId="urn:microsoft.com/office/officeart/2005/8/layout/hProcess4"/>
    <dgm:cxn modelId="{2D91E130-327F-4E36-8285-8FD04BEBEF1F}" type="presParOf" srcId="{7B548A60-870B-40FC-A851-BF249AA25660}" destId="{FFDF9A37-077A-4D76-9037-B7759A904DA6}" srcOrd="4" destOrd="0" presId="urn:microsoft.com/office/officeart/2005/8/layout/hProcess4"/>
    <dgm:cxn modelId="{FF4BF875-7385-43B4-8258-085D7968A2A7}" type="presParOf" srcId="{EB446000-CC96-49D0-9EB6-6D37CB1F5B1C}" destId="{E9FE2BAC-FA61-43A8-A835-91BFEDECE6D5}" srcOrd="3" destOrd="0" presId="urn:microsoft.com/office/officeart/2005/8/layout/hProcess4"/>
    <dgm:cxn modelId="{C4A0D104-5D2B-4D68-AC66-EEE4CE12F45F}" type="presParOf" srcId="{EB446000-CC96-49D0-9EB6-6D37CB1F5B1C}" destId="{76550F33-948A-4B56-9B15-D5FB35B44A97}" srcOrd="4" destOrd="0" presId="urn:microsoft.com/office/officeart/2005/8/layout/hProcess4"/>
    <dgm:cxn modelId="{C47CD349-2E17-4BAF-9C09-AFA9DE167738}" type="presParOf" srcId="{76550F33-948A-4B56-9B15-D5FB35B44A97}" destId="{7B2B3CC8-1DE0-4C6F-806E-0A6C7A8652A5}" srcOrd="0" destOrd="0" presId="urn:microsoft.com/office/officeart/2005/8/layout/hProcess4"/>
    <dgm:cxn modelId="{22C01E3E-8F20-477F-A8B6-1319C870153E}" type="presParOf" srcId="{76550F33-948A-4B56-9B15-D5FB35B44A97}" destId="{FE939F5C-421D-4AF5-9BB5-67EA2F6246C1}" srcOrd="1" destOrd="0" presId="urn:microsoft.com/office/officeart/2005/8/layout/hProcess4"/>
    <dgm:cxn modelId="{A995AEE7-E8A0-452C-A998-1645BAE00FFA}" type="presParOf" srcId="{76550F33-948A-4B56-9B15-D5FB35B44A97}" destId="{1649588F-6E14-4C48-917C-A67802C724D0}" srcOrd="2" destOrd="0" presId="urn:microsoft.com/office/officeart/2005/8/layout/hProcess4"/>
    <dgm:cxn modelId="{DE382698-25BC-4142-A629-C8EE3BEEEFE8}" type="presParOf" srcId="{76550F33-948A-4B56-9B15-D5FB35B44A97}" destId="{212A74F3-E6A0-411A-91D1-0F399E60C0F4}" srcOrd="3" destOrd="0" presId="urn:microsoft.com/office/officeart/2005/8/layout/hProcess4"/>
    <dgm:cxn modelId="{E6B347EE-D907-4CBB-A2F2-416AAA401662}" type="presParOf" srcId="{76550F33-948A-4B56-9B15-D5FB35B44A97}" destId="{147726E3-5172-4CA1-B6C6-C764BD2D690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A73CA2-0700-4D69-ACEE-AB9C5AFEFA02}" type="doc">
      <dgm:prSet loTypeId="urn:microsoft.com/office/officeart/2005/8/layout/vProcess5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3CC7B5B2-2E7F-48AD-B6EE-FB9B95735C56}">
      <dgm:prSet custT="1"/>
      <dgm:spPr/>
      <dgm:t>
        <a:bodyPr/>
        <a:lstStyle/>
        <a:p>
          <a:r>
            <a:rPr lang="es-EC" sz="1800" b="1" dirty="0" smtClean="0"/>
            <a:t>-  SE MANIFIESTAN DIFERENCIAS ENTRE LAS PRUEBAS VERBALES INFORMACIÓN  Y COMPRENSIÓN Y NO VERBALES DE LABERINTOS, YA QUE NO EXISTE UN DESARROLLO HOMOGÉNEO</a:t>
          </a:r>
          <a:r>
            <a:rPr lang="es-EC" sz="1800" dirty="0" smtClean="0"/>
            <a:t> </a:t>
          </a:r>
          <a:r>
            <a:rPr lang="es-EC" sz="1800" b="1" dirty="0" smtClean="0"/>
            <a:t> EN SUS FUNCIONES.</a:t>
          </a:r>
          <a:endParaRPr lang="es-EC" sz="1800" b="1" dirty="0">
            <a:latin typeface="Arial" pitchFamily="34" charset="0"/>
            <a:cs typeface="Arial" pitchFamily="34" charset="0"/>
          </a:endParaRPr>
        </a:p>
      </dgm:t>
    </dgm:pt>
    <dgm:pt modelId="{13F91D86-6A40-4F01-8485-C3ABC8370854}" type="parTrans" cxnId="{DB610C25-8F44-4F54-AA5C-80A6428C1E87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3F2FCE4-12D6-42FF-BAE7-11B63938DAE3}" type="sibTrans" cxnId="{DB610C25-8F44-4F54-AA5C-80A6428C1E87}">
      <dgm:prSet custT="1"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B16F537-EDE2-44FC-B6AA-894DA745C410}">
      <dgm:prSet custT="1"/>
      <dgm:spPr/>
      <dgm:t>
        <a:bodyPr/>
        <a:lstStyle/>
        <a:p>
          <a:r>
            <a:rPr lang="es-EC" sz="1800" b="1" dirty="0" smtClean="0"/>
            <a:t>- PENSAMIENTO LÓGICO  NO </a:t>
          </a:r>
          <a:r>
            <a:rPr lang="es-EC" sz="1800" b="1" dirty="0" smtClean="0"/>
            <a:t>EST</a:t>
          </a:r>
          <a:r>
            <a:rPr lang="es-EC" sz="1800" dirty="0" smtClean="0"/>
            <a:t>Á</a:t>
          </a:r>
          <a:r>
            <a:rPr lang="es-EC" sz="1800" b="1" dirty="0" smtClean="0"/>
            <a:t> </a:t>
          </a:r>
          <a:r>
            <a:rPr lang="es-EC" sz="1800" b="1" dirty="0" smtClean="0"/>
            <a:t>DESARROLLADO DE ACUERDO A LOS NIVELES </a:t>
          </a:r>
          <a:r>
            <a:rPr lang="es-EC" sz="1800" b="1" u="none" dirty="0" smtClean="0"/>
            <a:t>QUE DEBERÍAN </a:t>
          </a:r>
          <a:r>
            <a:rPr lang="es-EC" sz="1800" b="1" dirty="0" smtClean="0"/>
            <a:t>REFLEJARSE.</a:t>
          </a:r>
          <a:endParaRPr lang="es-EC" sz="1200" b="1" dirty="0">
            <a:latin typeface="Arial" pitchFamily="34" charset="0"/>
            <a:cs typeface="Arial" pitchFamily="34" charset="0"/>
          </a:endParaRPr>
        </a:p>
      </dgm:t>
    </dgm:pt>
    <dgm:pt modelId="{7B19B53E-9D32-405E-B767-371B72ACD1FA}" type="sibTrans" cxnId="{B225116E-769F-49A1-BB20-12728A325227}">
      <dgm:prSet custT="1"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C15D439-1A74-46BA-8D57-036A9FBE1497}" type="parTrans" cxnId="{B225116E-769F-49A1-BB20-12728A325227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0AB1082-A63C-4A93-B36D-149B0E3E4DAF}">
      <dgm:prSet custT="1"/>
      <dgm:spPr/>
      <dgm:t>
        <a:bodyPr lIns="0" rIns="0" bIns="0"/>
        <a:lstStyle/>
        <a:p>
          <a:pPr algn="l"/>
          <a:r>
            <a:rPr lang="es-EC" sz="1800" dirty="0" smtClean="0"/>
            <a:t>- </a:t>
          </a:r>
          <a:r>
            <a:rPr lang="es-EC" sz="1800" b="1" dirty="0" smtClean="0"/>
            <a:t>EL WPPSI REFLEJÓ, QUE EN LO REFEFRENTE AL DESARROLLO DEL PENSAMIENTO SIMBÓLICO Y REPRESENTATIVO  EXISTE  HETEROGENEIDAD EN EL GRUPO.</a:t>
          </a:r>
          <a:endParaRPr lang="es-EC" sz="1200" b="1" dirty="0">
            <a:latin typeface="Arial" pitchFamily="34" charset="0"/>
            <a:cs typeface="Arial" pitchFamily="34" charset="0"/>
          </a:endParaRPr>
        </a:p>
      </dgm:t>
    </dgm:pt>
    <dgm:pt modelId="{73A7EC5E-AB68-4B81-87C9-4A257913721B}" type="sibTrans" cxnId="{56C1F3B3-42A8-4638-B426-486CBC2DC67A}">
      <dgm:prSet custT="1"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A03A559-8BD0-4354-8A28-6700103F4B94}" type="parTrans" cxnId="{56C1F3B3-42A8-4638-B426-486CBC2DC67A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0BBEDA9-4C27-4314-B0C6-6D7091D4CEAE}" type="pres">
      <dgm:prSet presAssocID="{8DA73CA2-0700-4D69-ACEE-AB9C5AFEFA0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2625D44-09CF-471C-AF05-DC04411117B1}" type="pres">
      <dgm:prSet presAssocID="{8DA73CA2-0700-4D69-ACEE-AB9C5AFEFA02}" presName="dummyMaxCanvas" presStyleCnt="0">
        <dgm:presLayoutVars/>
      </dgm:prSet>
      <dgm:spPr/>
      <dgm:t>
        <a:bodyPr/>
        <a:lstStyle/>
        <a:p>
          <a:endParaRPr lang="es-EC"/>
        </a:p>
      </dgm:t>
    </dgm:pt>
    <dgm:pt modelId="{DE94F331-630A-4D7B-BDDD-A4879A8F363B}" type="pres">
      <dgm:prSet presAssocID="{8DA73CA2-0700-4D69-ACEE-AB9C5AFEFA0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774240A-3E0F-4AD4-8216-3904BB3A844B}" type="pres">
      <dgm:prSet presAssocID="{8DA73CA2-0700-4D69-ACEE-AB9C5AFEFA0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8F8C057-123A-496F-AFDA-E24DB4A79408}" type="pres">
      <dgm:prSet presAssocID="{8DA73CA2-0700-4D69-ACEE-AB9C5AFEFA0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81AE3D0-DC51-4496-B6B6-6E09ECE4C8F6}" type="pres">
      <dgm:prSet presAssocID="{8DA73CA2-0700-4D69-ACEE-AB9C5AFEFA0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F9D9FBD-2DE8-45F9-BA37-A73B117B5F47}" type="pres">
      <dgm:prSet presAssocID="{8DA73CA2-0700-4D69-ACEE-AB9C5AFEFA0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E536FC6-584E-4F29-A164-006ADE099948}" type="pres">
      <dgm:prSet presAssocID="{8DA73CA2-0700-4D69-ACEE-AB9C5AFEFA0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F544877-D9DB-4927-B8FA-5D178962CD5E}" type="pres">
      <dgm:prSet presAssocID="{8DA73CA2-0700-4D69-ACEE-AB9C5AFEFA0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3E49474-AFF7-4BE5-8E8C-B117275CA0F0}" type="pres">
      <dgm:prSet presAssocID="{8DA73CA2-0700-4D69-ACEE-AB9C5AFEFA0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31D9C7B4-44E4-4308-84F3-B908C17AEABC}" type="presOf" srcId="{73A7EC5E-AB68-4B81-87C9-4A257913721B}" destId="{481AE3D0-DC51-4496-B6B6-6E09ECE4C8F6}" srcOrd="0" destOrd="0" presId="urn:microsoft.com/office/officeart/2005/8/layout/vProcess5"/>
    <dgm:cxn modelId="{52E4040B-7E4D-42E7-BDD0-2041B048FF47}" type="presOf" srcId="{3CC7B5B2-2E7F-48AD-B6EE-FB9B95735C56}" destId="{08F8C057-123A-496F-AFDA-E24DB4A79408}" srcOrd="0" destOrd="0" presId="urn:microsoft.com/office/officeart/2005/8/layout/vProcess5"/>
    <dgm:cxn modelId="{B225116E-769F-49A1-BB20-12728A325227}" srcId="{8DA73CA2-0700-4D69-ACEE-AB9C5AFEFA02}" destId="{8B16F537-EDE2-44FC-B6AA-894DA745C410}" srcOrd="1" destOrd="0" parTransId="{2C15D439-1A74-46BA-8D57-036A9FBE1497}" sibTransId="{7B19B53E-9D32-405E-B767-371B72ACD1FA}"/>
    <dgm:cxn modelId="{F3793CD3-C944-487E-A0E7-4BC1A92B7790}" type="presOf" srcId="{80AB1082-A63C-4A93-B36D-149B0E3E4DAF}" destId="{2E536FC6-584E-4F29-A164-006ADE099948}" srcOrd="1" destOrd="0" presId="urn:microsoft.com/office/officeart/2005/8/layout/vProcess5"/>
    <dgm:cxn modelId="{80BDDD7D-AAC6-4889-B454-A9AC11EC3B5E}" type="presOf" srcId="{3CC7B5B2-2E7F-48AD-B6EE-FB9B95735C56}" destId="{C3E49474-AFF7-4BE5-8E8C-B117275CA0F0}" srcOrd="1" destOrd="0" presId="urn:microsoft.com/office/officeart/2005/8/layout/vProcess5"/>
    <dgm:cxn modelId="{CE611F0C-D1DA-4FAD-A328-CA69A34DAF32}" type="presOf" srcId="{8DA73CA2-0700-4D69-ACEE-AB9C5AFEFA02}" destId="{90BBEDA9-4C27-4314-B0C6-6D7091D4CEAE}" srcOrd="0" destOrd="0" presId="urn:microsoft.com/office/officeart/2005/8/layout/vProcess5"/>
    <dgm:cxn modelId="{AE7EBAD2-6131-47BF-A2C9-CE46A60F7B6D}" type="presOf" srcId="{8B16F537-EDE2-44FC-B6AA-894DA745C410}" destId="{FF544877-D9DB-4927-B8FA-5D178962CD5E}" srcOrd="1" destOrd="0" presId="urn:microsoft.com/office/officeart/2005/8/layout/vProcess5"/>
    <dgm:cxn modelId="{DB610C25-8F44-4F54-AA5C-80A6428C1E87}" srcId="{8DA73CA2-0700-4D69-ACEE-AB9C5AFEFA02}" destId="{3CC7B5B2-2E7F-48AD-B6EE-FB9B95735C56}" srcOrd="2" destOrd="0" parTransId="{13F91D86-6A40-4F01-8485-C3ABC8370854}" sibTransId="{33F2FCE4-12D6-42FF-BAE7-11B63938DAE3}"/>
    <dgm:cxn modelId="{206F115B-940E-4DCF-B2C7-3981DDE2DE10}" type="presOf" srcId="{80AB1082-A63C-4A93-B36D-149B0E3E4DAF}" destId="{DE94F331-630A-4D7B-BDDD-A4879A8F363B}" srcOrd="0" destOrd="0" presId="urn:microsoft.com/office/officeart/2005/8/layout/vProcess5"/>
    <dgm:cxn modelId="{56C1F3B3-42A8-4638-B426-486CBC2DC67A}" srcId="{8DA73CA2-0700-4D69-ACEE-AB9C5AFEFA02}" destId="{80AB1082-A63C-4A93-B36D-149B0E3E4DAF}" srcOrd="0" destOrd="0" parTransId="{BA03A559-8BD0-4354-8A28-6700103F4B94}" sibTransId="{73A7EC5E-AB68-4B81-87C9-4A257913721B}"/>
    <dgm:cxn modelId="{3650CEAD-DACD-4D2E-A195-FE74401523A3}" type="presOf" srcId="{8B16F537-EDE2-44FC-B6AA-894DA745C410}" destId="{1774240A-3E0F-4AD4-8216-3904BB3A844B}" srcOrd="0" destOrd="0" presId="urn:microsoft.com/office/officeart/2005/8/layout/vProcess5"/>
    <dgm:cxn modelId="{503E89E7-9DA1-4FD4-A746-932A2B9C32D6}" type="presOf" srcId="{7B19B53E-9D32-405E-B767-371B72ACD1FA}" destId="{DF9D9FBD-2DE8-45F9-BA37-A73B117B5F47}" srcOrd="0" destOrd="0" presId="urn:microsoft.com/office/officeart/2005/8/layout/vProcess5"/>
    <dgm:cxn modelId="{77E05B63-7820-4BCE-A294-DABE7CFDDF40}" type="presParOf" srcId="{90BBEDA9-4C27-4314-B0C6-6D7091D4CEAE}" destId="{82625D44-09CF-471C-AF05-DC04411117B1}" srcOrd="0" destOrd="0" presId="urn:microsoft.com/office/officeart/2005/8/layout/vProcess5"/>
    <dgm:cxn modelId="{2A7A873A-EF4D-4039-B041-F5AE31531539}" type="presParOf" srcId="{90BBEDA9-4C27-4314-B0C6-6D7091D4CEAE}" destId="{DE94F331-630A-4D7B-BDDD-A4879A8F363B}" srcOrd="1" destOrd="0" presId="urn:microsoft.com/office/officeart/2005/8/layout/vProcess5"/>
    <dgm:cxn modelId="{37236141-B3AE-4892-838D-DC6A6EC1569D}" type="presParOf" srcId="{90BBEDA9-4C27-4314-B0C6-6D7091D4CEAE}" destId="{1774240A-3E0F-4AD4-8216-3904BB3A844B}" srcOrd="2" destOrd="0" presId="urn:microsoft.com/office/officeart/2005/8/layout/vProcess5"/>
    <dgm:cxn modelId="{9B0121F3-271F-43CC-A0B5-304722BD265F}" type="presParOf" srcId="{90BBEDA9-4C27-4314-B0C6-6D7091D4CEAE}" destId="{08F8C057-123A-496F-AFDA-E24DB4A79408}" srcOrd="3" destOrd="0" presId="urn:microsoft.com/office/officeart/2005/8/layout/vProcess5"/>
    <dgm:cxn modelId="{57A37793-4D82-4DB1-9EF9-9F5317790239}" type="presParOf" srcId="{90BBEDA9-4C27-4314-B0C6-6D7091D4CEAE}" destId="{481AE3D0-DC51-4496-B6B6-6E09ECE4C8F6}" srcOrd="4" destOrd="0" presId="urn:microsoft.com/office/officeart/2005/8/layout/vProcess5"/>
    <dgm:cxn modelId="{7791B31E-003E-4757-811E-B966AB5ADBA8}" type="presParOf" srcId="{90BBEDA9-4C27-4314-B0C6-6D7091D4CEAE}" destId="{DF9D9FBD-2DE8-45F9-BA37-A73B117B5F47}" srcOrd="5" destOrd="0" presId="urn:microsoft.com/office/officeart/2005/8/layout/vProcess5"/>
    <dgm:cxn modelId="{BB858DCA-0758-40FA-A14E-0F729A5328EA}" type="presParOf" srcId="{90BBEDA9-4C27-4314-B0C6-6D7091D4CEAE}" destId="{2E536FC6-584E-4F29-A164-006ADE099948}" srcOrd="6" destOrd="0" presId="urn:microsoft.com/office/officeart/2005/8/layout/vProcess5"/>
    <dgm:cxn modelId="{9D29DEB0-25B4-438D-89FD-7E91136EB733}" type="presParOf" srcId="{90BBEDA9-4C27-4314-B0C6-6D7091D4CEAE}" destId="{FF544877-D9DB-4927-B8FA-5D178962CD5E}" srcOrd="7" destOrd="0" presId="urn:microsoft.com/office/officeart/2005/8/layout/vProcess5"/>
    <dgm:cxn modelId="{708349AC-3ACD-4EB7-AAF3-F7E0C382BD4D}" type="presParOf" srcId="{90BBEDA9-4C27-4314-B0C6-6D7091D4CEAE}" destId="{C3E49474-AFF7-4BE5-8E8C-B117275CA0F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AACB83-846A-42CD-8409-4B96276ACC5B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492F1058-87FA-4793-BD55-4EFA01FAB35B}">
      <dgm:prSet custT="1"/>
      <dgm:spPr/>
      <dgm:t>
        <a:bodyPr/>
        <a:lstStyle/>
        <a:p>
          <a:r>
            <a:rPr lang="es-EC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SE RECOMIENDA EL USO DEL TEST WPPSI.</a:t>
          </a:r>
          <a:endParaRPr lang="es-EC" sz="18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8A3A8CF1-09DE-4C8D-B1F6-D68E2D87ADDD}" type="parTrans" cxnId="{96CE819C-6AAE-4890-BC9D-A130C45FF3F8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0743E61-4264-4420-BD52-59C79D097C8D}" type="sibTrans" cxnId="{96CE819C-6AAE-4890-BC9D-A130C45FF3F8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376D035-F1A7-4986-8D39-A702B4770832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EC" sz="1800" b="1" dirty="0" smtClean="0"/>
            <a:t>- </a:t>
          </a:r>
          <a:r>
            <a:rPr lang="es-EC" sz="1800" b="1" dirty="0" smtClean="0">
              <a:latin typeface="Arial" panose="020B0604020202020204" pitchFamily="34" charset="0"/>
              <a:cs typeface="Arial" panose="020B0604020202020204" pitchFamily="34" charset="0"/>
            </a:rPr>
            <a:t>PROMOVER LA APLICACIÓN DE METODOLOGÍAS Y ESTRATEGIAS LÚDICAS.</a:t>
          </a:r>
          <a:endParaRPr lang="es-EC" sz="1800" b="1" dirty="0">
            <a:latin typeface="Arial" pitchFamily="34" charset="0"/>
            <a:cs typeface="Arial" pitchFamily="34" charset="0"/>
          </a:endParaRPr>
        </a:p>
      </dgm:t>
    </dgm:pt>
    <dgm:pt modelId="{20C5DD16-C461-45C8-9C21-4E151158DAF7}" type="parTrans" cxnId="{D1CAF97A-CFD4-4B61-A540-3E879BA35C40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7B65AFD-CE26-4ABC-B053-1A3AC6126CDD}" type="sibTrans" cxnId="{D1CAF97A-CFD4-4B61-A540-3E879BA35C40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53AE5A8-E92A-4D02-876E-949E2731646C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sz="1800" b="1" dirty="0" smtClean="0"/>
            <a:t>- </a:t>
          </a:r>
          <a:r>
            <a:rPr lang="es-E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APLICAR LA PROPUESTA DIDÁCTICA DISEÑADA A PARTIR DE LA TÉCNICA DEL PLEGADO-ORIGAMI.</a:t>
          </a:r>
          <a:endParaRPr lang="es-EC" sz="1800" b="1" dirty="0">
            <a:latin typeface="Arial" pitchFamily="34" charset="0"/>
            <a:cs typeface="Arial" pitchFamily="34" charset="0"/>
          </a:endParaRPr>
        </a:p>
      </dgm:t>
    </dgm:pt>
    <dgm:pt modelId="{6B2BEED8-B268-43CF-912D-D3618E241EB0}" type="parTrans" cxnId="{7771ED9A-78EB-4F59-9AD0-0EA1BCF0643A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CBFCE03-805B-4220-AE59-C1BAADF492A4}" type="sibTrans" cxnId="{7771ED9A-78EB-4F59-9AD0-0EA1BCF0643A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83DB9B5-4843-427D-9E01-7734B4756F0C}" type="pres">
      <dgm:prSet presAssocID="{3DAACB83-846A-42CD-8409-4B96276ACC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CE2A920-B0CF-4408-8873-998649060323}" type="pres">
      <dgm:prSet presAssocID="{492F1058-87FA-4793-BD55-4EFA01FAB35B}" presName="parentText" presStyleLbl="node1" presStyleIdx="0" presStyleCnt="3" custLinFactY="-24590" custLinFactNeighborX="-4873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95C833F-068B-4224-AF51-CF1B045AC0AA}" type="pres">
      <dgm:prSet presAssocID="{30743E61-4264-4420-BD52-59C79D097C8D}" presName="spacer" presStyleCnt="0"/>
      <dgm:spPr/>
      <dgm:t>
        <a:bodyPr/>
        <a:lstStyle/>
        <a:p>
          <a:endParaRPr lang="es-EC"/>
        </a:p>
      </dgm:t>
    </dgm:pt>
    <dgm:pt modelId="{BDA81F1F-5397-4F20-8EEF-058B9BFBCD37}" type="pres">
      <dgm:prSet presAssocID="{1376D035-F1A7-4986-8D39-A702B4770832}" presName="parentText" presStyleLbl="node1" presStyleIdx="1" presStyleCnt="3" custScaleY="101000" custLinFactNeighborY="-9727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21291FC-FC87-472F-9382-CB813516E9E8}" type="pres">
      <dgm:prSet presAssocID="{87B65AFD-CE26-4ABC-B053-1A3AC6126CDD}" presName="spacer" presStyleCnt="0"/>
      <dgm:spPr/>
      <dgm:t>
        <a:bodyPr/>
        <a:lstStyle/>
        <a:p>
          <a:endParaRPr lang="es-EC"/>
        </a:p>
      </dgm:t>
    </dgm:pt>
    <dgm:pt modelId="{F41BD7DC-A4C5-4CB6-A4EC-FBADCC53A545}" type="pres">
      <dgm:prSet presAssocID="{053AE5A8-E92A-4D02-876E-949E2731646C}" presName="parentText" presStyleLbl="node1" presStyleIdx="2" presStyleCnt="3" custLinFactNeighborX="840" custLinFactNeighborY="25528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E496F22-9262-488C-B262-6067E2A55625}" type="presOf" srcId="{053AE5A8-E92A-4D02-876E-949E2731646C}" destId="{F41BD7DC-A4C5-4CB6-A4EC-FBADCC53A545}" srcOrd="0" destOrd="0" presId="urn:microsoft.com/office/officeart/2005/8/layout/vList2"/>
    <dgm:cxn modelId="{96CE819C-6AAE-4890-BC9D-A130C45FF3F8}" srcId="{3DAACB83-846A-42CD-8409-4B96276ACC5B}" destId="{492F1058-87FA-4793-BD55-4EFA01FAB35B}" srcOrd="0" destOrd="0" parTransId="{8A3A8CF1-09DE-4C8D-B1F6-D68E2D87ADDD}" sibTransId="{30743E61-4264-4420-BD52-59C79D097C8D}"/>
    <dgm:cxn modelId="{DF47D125-23B2-4B32-8E7B-0F4CE730E16F}" type="presOf" srcId="{492F1058-87FA-4793-BD55-4EFA01FAB35B}" destId="{2CE2A920-B0CF-4408-8873-998649060323}" srcOrd="0" destOrd="0" presId="urn:microsoft.com/office/officeart/2005/8/layout/vList2"/>
    <dgm:cxn modelId="{15E6E007-6C37-4109-BC26-2DB4CDA4BECA}" type="presOf" srcId="{3DAACB83-846A-42CD-8409-4B96276ACC5B}" destId="{983DB9B5-4843-427D-9E01-7734B4756F0C}" srcOrd="0" destOrd="0" presId="urn:microsoft.com/office/officeart/2005/8/layout/vList2"/>
    <dgm:cxn modelId="{D1CAF97A-CFD4-4B61-A540-3E879BA35C40}" srcId="{3DAACB83-846A-42CD-8409-4B96276ACC5B}" destId="{1376D035-F1A7-4986-8D39-A702B4770832}" srcOrd="1" destOrd="0" parTransId="{20C5DD16-C461-45C8-9C21-4E151158DAF7}" sibTransId="{87B65AFD-CE26-4ABC-B053-1A3AC6126CDD}"/>
    <dgm:cxn modelId="{DAF28CAC-8EFD-4399-B32E-F4761D9559CA}" type="presOf" srcId="{1376D035-F1A7-4986-8D39-A702B4770832}" destId="{BDA81F1F-5397-4F20-8EEF-058B9BFBCD37}" srcOrd="0" destOrd="0" presId="urn:microsoft.com/office/officeart/2005/8/layout/vList2"/>
    <dgm:cxn modelId="{7771ED9A-78EB-4F59-9AD0-0EA1BCF0643A}" srcId="{3DAACB83-846A-42CD-8409-4B96276ACC5B}" destId="{053AE5A8-E92A-4D02-876E-949E2731646C}" srcOrd="2" destOrd="0" parTransId="{6B2BEED8-B268-43CF-912D-D3618E241EB0}" sibTransId="{8CBFCE03-805B-4220-AE59-C1BAADF492A4}"/>
    <dgm:cxn modelId="{D86C4A05-FA50-41C6-90B5-E620335B013E}" type="presParOf" srcId="{983DB9B5-4843-427D-9E01-7734B4756F0C}" destId="{2CE2A920-B0CF-4408-8873-998649060323}" srcOrd="0" destOrd="0" presId="urn:microsoft.com/office/officeart/2005/8/layout/vList2"/>
    <dgm:cxn modelId="{244FA42E-D57A-4E12-BD93-3426BEF5FEDD}" type="presParOf" srcId="{983DB9B5-4843-427D-9E01-7734B4756F0C}" destId="{795C833F-068B-4224-AF51-CF1B045AC0AA}" srcOrd="1" destOrd="0" presId="urn:microsoft.com/office/officeart/2005/8/layout/vList2"/>
    <dgm:cxn modelId="{B0C2E858-23D3-4728-A3A0-8D58393DD7DC}" type="presParOf" srcId="{983DB9B5-4843-427D-9E01-7734B4756F0C}" destId="{BDA81F1F-5397-4F20-8EEF-058B9BFBCD37}" srcOrd="2" destOrd="0" presId="urn:microsoft.com/office/officeart/2005/8/layout/vList2"/>
    <dgm:cxn modelId="{D4715572-BCBB-43E6-BEE1-918C87F54FE8}" type="presParOf" srcId="{983DB9B5-4843-427D-9E01-7734B4756F0C}" destId="{321291FC-FC87-472F-9382-CB813516E9E8}" srcOrd="3" destOrd="0" presId="urn:microsoft.com/office/officeart/2005/8/layout/vList2"/>
    <dgm:cxn modelId="{1658F2D0-0B4E-45CA-80E7-9B010DC38EF1}" type="presParOf" srcId="{983DB9B5-4843-427D-9E01-7734B4756F0C}" destId="{F41BD7DC-A4C5-4CB6-A4EC-FBADCC53A54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DA73CA2-0700-4D69-ACEE-AB9C5AFEFA02}" type="doc">
      <dgm:prSet loTypeId="urn:microsoft.com/office/officeart/2005/8/layout/vProcess5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80AB1082-A63C-4A93-B36D-149B0E3E4DAF}">
      <dgm:prSet custT="1"/>
      <dgm:spPr>
        <a:solidFill>
          <a:srgbClr val="00B0F0"/>
        </a:solidFill>
      </dgm:spPr>
      <dgm:t>
        <a:bodyPr lIns="0" rIns="0" bIns="0"/>
        <a:lstStyle/>
        <a:p>
          <a:pPr algn="l"/>
          <a:r>
            <a:rPr lang="es-EC" sz="1800" dirty="0" smtClean="0"/>
            <a:t>- </a:t>
          </a:r>
          <a:r>
            <a:rPr lang="es-EC" sz="1800" b="1" dirty="0" smtClean="0">
              <a:latin typeface="Arial" panose="020B0604020202020204" pitchFamily="34" charset="0"/>
              <a:cs typeface="Arial" panose="020B0604020202020204" pitchFamily="34" charset="0"/>
            </a:rPr>
            <a:t>EN QUE CONSISTE EL</a:t>
          </a:r>
          <a:r>
            <a:rPr lang="es-EC" altLang="es-EC" sz="1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“ORIGAMI”</a:t>
          </a:r>
          <a:endParaRPr lang="es-EC" sz="12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03A559-8BD0-4354-8A28-6700103F4B94}" type="parTrans" cxnId="{56C1F3B3-42A8-4638-B426-486CBC2DC67A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3A7EC5E-AB68-4B81-87C9-4A257913721B}" type="sibTrans" cxnId="{56C1F3B3-42A8-4638-B426-486CBC2DC67A}">
      <dgm:prSet custT="1"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CC7B5B2-2E7F-48AD-B6EE-FB9B95735C56}">
      <dgm:prSet custT="1"/>
      <dgm:spPr/>
      <dgm:t>
        <a:bodyPr/>
        <a:lstStyle/>
        <a:p>
          <a:r>
            <a:rPr lang="es-EC" sz="1800" b="1" dirty="0" smtClean="0">
              <a:latin typeface="Arial" panose="020B0604020202020204" pitchFamily="34" charset="0"/>
              <a:cs typeface="Arial" panose="020B0604020202020204" pitchFamily="34" charset="0"/>
            </a:rPr>
            <a:t>OBJETIVOS.                                                                    - </a:t>
          </a:r>
          <a:r>
            <a:rPr lang="es-EC" sz="1800" dirty="0" smtClean="0">
              <a:latin typeface="Arial" panose="020B0604020202020204" pitchFamily="34" charset="0"/>
              <a:cs typeface="Arial" panose="020B0604020202020204" pitchFamily="34" charset="0"/>
            </a:rPr>
            <a:t>Planificar y ejecutar un proceso didáctico.                                                                                       - Facilitar las interacciones sociales.                                 - Favorecer la aparición de funciones.</a:t>
          </a:r>
        </a:p>
        <a:p>
          <a:r>
            <a:rPr lang="es-EC" sz="1800" dirty="0" smtClean="0">
              <a:latin typeface="Arial" panose="020B0604020202020204" pitchFamily="34" charset="0"/>
              <a:cs typeface="Arial" panose="020B0604020202020204" pitchFamily="34" charset="0"/>
            </a:rPr>
            <a:t>- Favorecer los intercambios comunicativos.                               </a:t>
          </a:r>
          <a:endParaRPr lang="es-EC" sz="1800" dirty="0">
            <a:latin typeface="Arial" pitchFamily="34" charset="0"/>
            <a:cs typeface="Arial" pitchFamily="34" charset="0"/>
          </a:endParaRPr>
        </a:p>
      </dgm:t>
    </dgm:pt>
    <dgm:pt modelId="{33F2FCE4-12D6-42FF-BAE7-11B63938DAE3}" type="sibTrans" cxnId="{DB610C25-8F44-4F54-AA5C-80A6428C1E87}">
      <dgm:prSet custT="1"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3F91D86-6A40-4F01-8485-C3ABC8370854}" type="parTrans" cxnId="{DB610C25-8F44-4F54-AA5C-80A6428C1E87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B16F537-EDE2-44FC-B6AA-894DA745C410}">
      <dgm:prSet custT="1"/>
      <dgm:spPr/>
      <dgm:t>
        <a:bodyPr/>
        <a:lstStyle/>
        <a:p>
          <a:pPr algn="l"/>
          <a:r>
            <a:rPr lang="es-EC" sz="1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VENTAJAS </a:t>
          </a:r>
          <a:r>
            <a:rPr lang="es-EC" sz="1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Y DESTREZAS</a:t>
          </a:r>
        </a:p>
        <a:p>
          <a:pPr algn="l"/>
          <a:r>
            <a:rPr lang="es-EC" sz="1800" dirty="0" smtClean="0">
              <a:latin typeface="Arial" panose="020B0604020202020204" pitchFamily="34" charset="0"/>
              <a:cs typeface="Arial" panose="020B0604020202020204" pitchFamily="34" charset="0"/>
            </a:rPr>
            <a:t>- Incentiva la imaginación.                                                 - Fomenta la expresión artística, y fortalece la </a:t>
          </a:r>
          <a:r>
            <a:rPr lang="es-EC" sz="1800" dirty="0" smtClean="0">
              <a:latin typeface="Arial" panose="020B0604020202020204" pitchFamily="34" charset="0"/>
              <a:cs typeface="Arial" panose="020B0604020202020204" pitchFamily="34" charset="0"/>
            </a:rPr>
            <a:t>      autoestima</a:t>
          </a:r>
          <a:r>
            <a:rPr lang="es-EC" sz="1800" dirty="0" smtClean="0">
              <a:latin typeface="Arial" panose="020B0604020202020204" pitchFamily="34" charset="0"/>
              <a:cs typeface="Arial" panose="020B0604020202020204" pitchFamily="34" charset="0"/>
            </a:rPr>
            <a:t>.                                                              - Representaciones de personas y animales mediante el juego simbólico                                                           - Desarrolla la destreza manual. </a:t>
          </a:r>
        </a:p>
        <a:p>
          <a:pPr algn="l"/>
          <a:r>
            <a:rPr lang="es-EC" sz="1800" dirty="0" smtClean="0">
              <a:latin typeface="Arial" panose="020B0604020202020204" pitchFamily="34" charset="0"/>
              <a:cs typeface="Arial" panose="020B0604020202020204" pitchFamily="34" charset="0"/>
            </a:rPr>
            <a:t>- Intenta relatar cuentos, sin que sea </a:t>
          </a:r>
          <a:r>
            <a:rPr lang="es-EC" sz="1800" dirty="0" smtClean="0">
              <a:latin typeface="Arial" panose="020B0604020202020204" pitchFamily="34" charset="0"/>
              <a:cs typeface="Arial" panose="020B0604020202020204" pitchFamily="34" charset="0"/>
            </a:rPr>
            <a:t>necesario </a:t>
          </a:r>
          <a:r>
            <a:rPr lang="es-EC" sz="1800" dirty="0" smtClean="0">
              <a:latin typeface="Arial" panose="020B0604020202020204" pitchFamily="34" charset="0"/>
              <a:cs typeface="Arial" panose="020B0604020202020204" pitchFamily="34" charset="0"/>
            </a:rPr>
            <a:t>seguir la secuencia del mismo.         </a:t>
          </a:r>
        </a:p>
        <a:p>
          <a:pPr algn="l"/>
          <a:r>
            <a:rPr lang="es-EC" sz="1800" dirty="0" smtClean="0">
              <a:latin typeface="Arial" panose="020B0604020202020204" pitchFamily="34" charset="0"/>
              <a:cs typeface="Arial" panose="020B0604020202020204" pitchFamily="34" charset="0"/>
            </a:rPr>
            <a:t>- Comprende el significado de frases y oraciones respondiendo algunas preguntas sobre cuentos.        </a:t>
          </a:r>
          <a:endParaRPr lang="es-EC" sz="1200" dirty="0">
            <a:latin typeface="Arial" pitchFamily="34" charset="0"/>
            <a:cs typeface="Arial" pitchFamily="34" charset="0"/>
          </a:endParaRPr>
        </a:p>
      </dgm:t>
    </dgm:pt>
    <dgm:pt modelId="{7B19B53E-9D32-405E-B767-371B72ACD1FA}" type="sibTrans" cxnId="{B225116E-769F-49A1-BB20-12728A325227}">
      <dgm:prSet custT="1"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C15D439-1A74-46BA-8D57-036A9FBE1497}" type="parTrans" cxnId="{B225116E-769F-49A1-BB20-12728A325227}">
      <dgm:prSet/>
      <dgm:spPr/>
      <dgm:t>
        <a:bodyPr/>
        <a:lstStyle/>
        <a:p>
          <a:endParaRPr lang="es-EC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0BBEDA9-4C27-4314-B0C6-6D7091D4CEAE}" type="pres">
      <dgm:prSet presAssocID="{8DA73CA2-0700-4D69-ACEE-AB9C5AFEFA0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2625D44-09CF-471C-AF05-DC04411117B1}" type="pres">
      <dgm:prSet presAssocID="{8DA73CA2-0700-4D69-ACEE-AB9C5AFEFA02}" presName="dummyMaxCanvas" presStyleCnt="0">
        <dgm:presLayoutVars/>
      </dgm:prSet>
      <dgm:spPr/>
      <dgm:t>
        <a:bodyPr/>
        <a:lstStyle/>
        <a:p>
          <a:endParaRPr lang="es-EC"/>
        </a:p>
      </dgm:t>
    </dgm:pt>
    <dgm:pt modelId="{9DAFE896-E075-4EE7-914B-E62FB4069375}" type="pres">
      <dgm:prSet presAssocID="{8DA73CA2-0700-4D69-ACEE-AB9C5AFEFA02}" presName="ThreeNodes_1" presStyleLbl="node1" presStyleIdx="0" presStyleCnt="3" custScaleX="91239" custScaleY="32455" custLinFactNeighborX="-2011" custLinFactNeighborY="-3377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F777C53-B1C3-49E1-B3F5-56F580DB9B58}" type="pres">
      <dgm:prSet presAssocID="{8DA73CA2-0700-4D69-ACEE-AB9C5AFEFA02}" presName="ThreeNodes_2" presStyleLbl="node1" presStyleIdx="1" presStyleCnt="3" custAng="0" custScaleX="99546" custScaleY="183706" custLinFactNeighborX="-2659" custLinFactNeighborY="-3314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62EB652-49F6-45E4-9FE2-4D70C3A7325F}" type="pres">
      <dgm:prSet presAssocID="{8DA73CA2-0700-4D69-ACEE-AB9C5AFEFA02}" presName="ThreeNodes_3" presStyleLbl="node1" presStyleIdx="2" presStyleCnt="3" custScaleX="109478" custLinFactNeighborX="-148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DCA26DF-5F04-4BEF-B3DA-1E181CD1902D}" type="pres">
      <dgm:prSet presAssocID="{8DA73CA2-0700-4D69-ACEE-AB9C5AFEFA02}" presName="ThreeConn_1-2" presStyleLbl="fgAccFollowNode1" presStyleIdx="0" presStyleCnt="2" custLinFactNeighborX="-15984" custLinFactNeighborY="-9743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D83666E-940A-4F44-A261-FEDD291A4524}" type="pres">
      <dgm:prSet presAssocID="{8DA73CA2-0700-4D69-ACEE-AB9C5AFEFA02}" presName="ThreeConn_2-3" presStyleLbl="fgAccFollowNode1" presStyleIdx="1" presStyleCnt="2" custLinFactNeighborX="4689" custLinFactNeighborY="-25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ACF65A6-6979-408A-ACCE-0D9AC5856467}" type="pres">
      <dgm:prSet presAssocID="{8DA73CA2-0700-4D69-ACEE-AB9C5AFEFA0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80756AB-2B25-45FD-88DB-C02C66A5881E}" type="pres">
      <dgm:prSet presAssocID="{8DA73CA2-0700-4D69-ACEE-AB9C5AFEFA0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0DB62DE-F5E2-42E3-9955-C9AD25FE426E}" type="pres">
      <dgm:prSet presAssocID="{8DA73CA2-0700-4D69-ACEE-AB9C5AFEFA0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1D10E64-6E35-420D-A74E-B072274812D9}" type="presOf" srcId="{80AB1082-A63C-4A93-B36D-149B0E3E4DAF}" destId="{9DAFE896-E075-4EE7-914B-E62FB4069375}" srcOrd="0" destOrd="0" presId="urn:microsoft.com/office/officeart/2005/8/layout/vProcess5"/>
    <dgm:cxn modelId="{69A08FBD-55DF-42BA-AD6F-435989A4DBAC}" type="presOf" srcId="{73A7EC5E-AB68-4B81-87C9-4A257913721B}" destId="{4DCA26DF-5F04-4BEF-B3DA-1E181CD1902D}" srcOrd="0" destOrd="0" presId="urn:microsoft.com/office/officeart/2005/8/layout/vProcess5"/>
    <dgm:cxn modelId="{FBA8F52D-A292-4BA9-83B0-4E896333120D}" type="presOf" srcId="{80AB1082-A63C-4A93-B36D-149B0E3E4DAF}" destId="{5ACF65A6-6979-408A-ACCE-0D9AC5856467}" srcOrd="1" destOrd="0" presId="urn:microsoft.com/office/officeart/2005/8/layout/vProcess5"/>
    <dgm:cxn modelId="{B225116E-769F-49A1-BB20-12728A325227}" srcId="{8DA73CA2-0700-4D69-ACEE-AB9C5AFEFA02}" destId="{8B16F537-EDE2-44FC-B6AA-894DA745C410}" srcOrd="1" destOrd="0" parTransId="{2C15D439-1A74-46BA-8D57-036A9FBE1497}" sibTransId="{7B19B53E-9D32-405E-B767-371B72ACD1FA}"/>
    <dgm:cxn modelId="{48F66401-94AC-473A-B0D1-EACF3A15BF27}" type="presOf" srcId="{8B16F537-EDE2-44FC-B6AA-894DA745C410}" destId="{880756AB-2B25-45FD-88DB-C02C66A5881E}" srcOrd="1" destOrd="0" presId="urn:microsoft.com/office/officeart/2005/8/layout/vProcess5"/>
    <dgm:cxn modelId="{249B1FBA-2DAA-4539-B3A1-86A5CBC2A99C}" type="presOf" srcId="{7B19B53E-9D32-405E-B767-371B72ACD1FA}" destId="{CD83666E-940A-4F44-A261-FEDD291A4524}" srcOrd="0" destOrd="0" presId="urn:microsoft.com/office/officeart/2005/8/layout/vProcess5"/>
    <dgm:cxn modelId="{3B2EE13F-6744-4456-A54B-974FE45B9A6C}" type="presOf" srcId="{3CC7B5B2-2E7F-48AD-B6EE-FB9B95735C56}" destId="{D62EB652-49F6-45E4-9FE2-4D70C3A7325F}" srcOrd="0" destOrd="0" presId="urn:microsoft.com/office/officeart/2005/8/layout/vProcess5"/>
    <dgm:cxn modelId="{09E50575-8F7F-46DE-9E3E-273F5E9CABB7}" type="presOf" srcId="{8DA73CA2-0700-4D69-ACEE-AB9C5AFEFA02}" destId="{90BBEDA9-4C27-4314-B0C6-6D7091D4CEAE}" srcOrd="0" destOrd="0" presId="urn:microsoft.com/office/officeart/2005/8/layout/vProcess5"/>
    <dgm:cxn modelId="{DB610C25-8F44-4F54-AA5C-80A6428C1E87}" srcId="{8DA73CA2-0700-4D69-ACEE-AB9C5AFEFA02}" destId="{3CC7B5B2-2E7F-48AD-B6EE-FB9B95735C56}" srcOrd="2" destOrd="0" parTransId="{13F91D86-6A40-4F01-8485-C3ABC8370854}" sibTransId="{33F2FCE4-12D6-42FF-BAE7-11B63938DAE3}"/>
    <dgm:cxn modelId="{F4BB512A-601F-461C-ACE5-84626EFDFB92}" type="presOf" srcId="{3CC7B5B2-2E7F-48AD-B6EE-FB9B95735C56}" destId="{50DB62DE-F5E2-42E3-9955-C9AD25FE426E}" srcOrd="1" destOrd="0" presId="urn:microsoft.com/office/officeart/2005/8/layout/vProcess5"/>
    <dgm:cxn modelId="{5F4B6D11-F579-4E4C-87E8-136D6CEF651C}" type="presOf" srcId="{8B16F537-EDE2-44FC-B6AA-894DA745C410}" destId="{BF777C53-B1C3-49E1-B3F5-56F580DB9B58}" srcOrd="0" destOrd="0" presId="urn:microsoft.com/office/officeart/2005/8/layout/vProcess5"/>
    <dgm:cxn modelId="{56C1F3B3-42A8-4638-B426-486CBC2DC67A}" srcId="{8DA73CA2-0700-4D69-ACEE-AB9C5AFEFA02}" destId="{80AB1082-A63C-4A93-B36D-149B0E3E4DAF}" srcOrd="0" destOrd="0" parTransId="{BA03A559-8BD0-4354-8A28-6700103F4B94}" sibTransId="{73A7EC5E-AB68-4B81-87C9-4A257913721B}"/>
    <dgm:cxn modelId="{ABB1BD94-10D9-44DB-9F4E-40FC6E92DF9D}" type="presParOf" srcId="{90BBEDA9-4C27-4314-B0C6-6D7091D4CEAE}" destId="{82625D44-09CF-471C-AF05-DC04411117B1}" srcOrd="0" destOrd="0" presId="urn:microsoft.com/office/officeart/2005/8/layout/vProcess5"/>
    <dgm:cxn modelId="{D0D06630-1AEF-469C-A9FC-492193C4E444}" type="presParOf" srcId="{90BBEDA9-4C27-4314-B0C6-6D7091D4CEAE}" destId="{9DAFE896-E075-4EE7-914B-E62FB4069375}" srcOrd="1" destOrd="0" presId="urn:microsoft.com/office/officeart/2005/8/layout/vProcess5"/>
    <dgm:cxn modelId="{44FF0EB2-E99F-459F-9CEC-660C9B3CF56C}" type="presParOf" srcId="{90BBEDA9-4C27-4314-B0C6-6D7091D4CEAE}" destId="{BF777C53-B1C3-49E1-B3F5-56F580DB9B58}" srcOrd="2" destOrd="0" presId="urn:microsoft.com/office/officeart/2005/8/layout/vProcess5"/>
    <dgm:cxn modelId="{51948D49-AE27-4304-BDBD-69C292BB4F19}" type="presParOf" srcId="{90BBEDA9-4C27-4314-B0C6-6D7091D4CEAE}" destId="{D62EB652-49F6-45E4-9FE2-4D70C3A7325F}" srcOrd="3" destOrd="0" presId="urn:microsoft.com/office/officeart/2005/8/layout/vProcess5"/>
    <dgm:cxn modelId="{C3ECDFD5-7B65-4AC6-8572-93AB23FA716A}" type="presParOf" srcId="{90BBEDA9-4C27-4314-B0C6-6D7091D4CEAE}" destId="{4DCA26DF-5F04-4BEF-B3DA-1E181CD1902D}" srcOrd="4" destOrd="0" presId="urn:microsoft.com/office/officeart/2005/8/layout/vProcess5"/>
    <dgm:cxn modelId="{8B9FA7A8-7EE1-4248-AF3B-A4A9D94A7863}" type="presParOf" srcId="{90BBEDA9-4C27-4314-B0C6-6D7091D4CEAE}" destId="{CD83666E-940A-4F44-A261-FEDD291A4524}" srcOrd="5" destOrd="0" presId="urn:microsoft.com/office/officeart/2005/8/layout/vProcess5"/>
    <dgm:cxn modelId="{0E3B306C-D539-4165-BC62-0C6FEC785B9B}" type="presParOf" srcId="{90BBEDA9-4C27-4314-B0C6-6D7091D4CEAE}" destId="{5ACF65A6-6979-408A-ACCE-0D9AC5856467}" srcOrd="6" destOrd="0" presId="urn:microsoft.com/office/officeart/2005/8/layout/vProcess5"/>
    <dgm:cxn modelId="{85D42B69-544E-4D2F-BFB8-C80E5C27AB8F}" type="presParOf" srcId="{90BBEDA9-4C27-4314-B0C6-6D7091D4CEAE}" destId="{880756AB-2B25-45FD-88DB-C02C66A5881E}" srcOrd="7" destOrd="0" presId="urn:microsoft.com/office/officeart/2005/8/layout/vProcess5"/>
    <dgm:cxn modelId="{BBD32AE4-EAEC-40EB-AE1F-F9DAD328D4E1}" type="presParOf" srcId="{90BBEDA9-4C27-4314-B0C6-6D7091D4CEAE}" destId="{50DB62DE-F5E2-42E3-9955-C9AD25FE426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F1D137-B912-4043-8B4E-DE117D6C8CC9}" type="doc">
      <dgm:prSet loTypeId="urn:microsoft.com/office/officeart/2005/8/layout/cycle1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C"/>
        </a:p>
      </dgm:t>
    </dgm:pt>
    <dgm:pt modelId="{162100AC-8508-4D51-AE4B-FAC6E7D841DF}">
      <dgm:prSet phldrT="[Texto]" custT="1"/>
      <dgm:spPr/>
      <dgm:t>
        <a:bodyPr/>
        <a:lstStyle/>
        <a:p>
          <a:r>
            <a:rPr lang="es-EC" sz="1600" dirty="0" smtClean="0"/>
            <a:t>REPRESENTACIÓN EXTERNA</a:t>
          </a:r>
          <a:endParaRPr lang="es-EC" sz="1600" dirty="0"/>
        </a:p>
      </dgm:t>
    </dgm:pt>
    <dgm:pt modelId="{313B33F3-2E0D-4300-8028-75690DB6098F}" type="parTrans" cxnId="{86364DC3-EDA2-4FB1-9E65-7B7F2C9CF449}">
      <dgm:prSet/>
      <dgm:spPr/>
      <dgm:t>
        <a:bodyPr/>
        <a:lstStyle/>
        <a:p>
          <a:endParaRPr lang="es-EC" sz="4000"/>
        </a:p>
      </dgm:t>
    </dgm:pt>
    <dgm:pt modelId="{2A04FE19-998A-4D1E-9EBF-C53FC33F94C4}" type="sibTrans" cxnId="{86364DC3-EDA2-4FB1-9E65-7B7F2C9CF449}">
      <dgm:prSet/>
      <dgm:spPr>
        <a:solidFill>
          <a:srgbClr val="99FF66"/>
        </a:solidFill>
        <a:ln>
          <a:solidFill>
            <a:srgbClr val="00B050"/>
          </a:solidFill>
        </a:ln>
      </dgm:spPr>
      <dgm:t>
        <a:bodyPr/>
        <a:lstStyle/>
        <a:p>
          <a:endParaRPr lang="es-EC" sz="4000"/>
        </a:p>
      </dgm:t>
    </dgm:pt>
    <dgm:pt modelId="{28025F4D-E661-4A83-9EB6-3BEF96D3B01E}">
      <dgm:prSet phldrT="[Texto]" custT="1"/>
      <dgm:spPr/>
      <dgm:t>
        <a:bodyPr/>
        <a:lstStyle/>
        <a:p>
          <a:r>
            <a:rPr lang="es-EC" sz="1600" dirty="0" smtClean="0"/>
            <a:t>VISUALIZAR</a:t>
          </a:r>
          <a:endParaRPr lang="es-EC" sz="1600" dirty="0"/>
        </a:p>
      </dgm:t>
    </dgm:pt>
    <dgm:pt modelId="{752BB106-A31D-4133-91D0-437E926DE163}" type="parTrans" cxnId="{4A3C8F1E-73D2-4D3B-9A39-5072FF9631FB}">
      <dgm:prSet/>
      <dgm:spPr/>
      <dgm:t>
        <a:bodyPr/>
        <a:lstStyle/>
        <a:p>
          <a:endParaRPr lang="es-EC" sz="4000"/>
        </a:p>
      </dgm:t>
    </dgm:pt>
    <dgm:pt modelId="{FFCF8245-6093-4E55-9D41-5046E2707657}" type="sibTrans" cxnId="{4A3C8F1E-73D2-4D3B-9A39-5072FF9631FB}">
      <dgm:prSet/>
      <dgm:spPr>
        <a:solidFill>
          <a:srgbClr val="990099"/>
        </a:solidFill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endParaRPr lang="es-EC" sz="4000"/>
        </a:p>
      </dgm:t>
    </dgm:pt>
    <dgm:pt modelId="{FA91BE52-2105-4E3F-B5C1-CBDC3FA14A36}">
      <dgm:prSet phldrT="[Texto]" custT="1"/>
      <dgm:spPr/>
      <dgm:t>
        <a:bodyPr/>
        <a:lstStyle/>
        <a:p>
          <a:r>
            <a:rPr lang="es-EC" sz="1600" dirty="0" smtClean="0"/>
            <a:t>COMPRENDER</a:t>
          </a:r>
          <a:endParaRPr lang="es-EC" sz="1600" dirty="0"/>
        </a:p>
      </dgm:t>
    </dgm:pt>
    <dgm:pt modelId="{D96B8002-D637-4267-B64A-5B5ED9956879}" type="parTrans" cxnId="{47075454-976F-4A73-B30A-0B2B83613755}">
      <dgm:prSet/>
      <dgm:spPr/>
      <dgm:t>
        <a:bodyPr/>
        <a:lstStyle/>
        <a:p>
          <a:endParaRPr lang="es-EC" sz="4000"/>
        </a:p>
      </dgm:t>
    </dgm:pt>
    <dgm:pt modelId="{2E6E7A39-7674-4D38-AFDB-3E5B810B4D95}" type="sibTrans" cxnId="{47075454-976F-4A73-B30A-0B2B83613755}">
      <dgm:prSet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s-EC" sz="4000"/>
        </a:p>
      </dgm:t>
    </dgm:pt>
    <dgm:pt modelId="{61CD40B2-44A0-4E70-A379-D3F7DA5314B2}">
      <dgm:prSet phldrT="[Texto]" custT="1"/>
      <dgm:spPr/>
      <dgm:t>
        <a:bodyPr/>
        <a:lstStyle/>
        <a:p>
          <a:r>
            <a:rPr lang="es-EC" sz="1600" dirty="0" smtClean="0"/>
            <a:t>COMPRENDER SIGNIFICADO</a:t>
          </a:r>
          <a:endParaRPr lang="es-EC" sz="1600" dirty="0"/>
        </a:p>
      </dgm:t>
    </dgm:pt>
    <dgm:pt modelId="{79EB8EAE-043C-4F87-BBA9-3F4E85A925F6}" type="parTrans" cxnId="{BCAD9B13-47A6-4C12-9E2A-27C30ADE0017}">
      <dgm:prSet/>
      <dgm:spPr/>
      <dgm:t>
        <a:bodyPr/>
        <a:lstStyle/>
        <a:p>
          <a:endParaRPr lang="es-EC" sz="4000"/>
        </a:p>
      </dgm:t>
    </dgm:pt>
    <dgm:pt modelId="{FD3FF3DC-065B-4458-844E-A2F83CC8D251}" type="sibTrans" cxnId="{BCAD9B13-47A6-4C12-9E2A-27C30ADE0017}">
      <dgm:prSet/>
      <dgm:spPr>
        <a:solidFill>
          <a:srgbClr val="00B0F0"/>
        </a:solidFill>
        <a:ln>
          <a:solidFill>
            <a:srgbClr val="0000FF"/>
          </a:solidFill>
        </a:ln>
      </dgm:spPr>
      <dgm:t>
        <a:bodyPr/>
        <a:lstStyle/>
        <a:p>
          <a:endParaRPr lang="es-EC" sz="4000"/>
        </a:p>
      </dgm:t>
    </dgm:pt>
    <dgm:pt modelId="{D1C112EB-4125-43BC-9B24-FFFE913B5927}">
      <dgm:prSet phldrT="[Texto]" custT="1"/>
      <dgm:spPr/>
      <dgm:t>
        <a:bodyPr/>
        <a:lstStyle/>
        <a:p>
          <a:endParaRPr lang="es-EC" sz="1600" dirty="0"/>
        </a:p>
      </dgm:t>
    </dgm:pt>
    <dgm:pt modelId="{CBB14C2E-D407-4674-A0F7-F38942874340}" type="parTrans" cxnId="{7302CDD0-486D-4ABA-AE2B-8EDEB95DB14C}">
      <dgm:prSet/>
      <dgm:spPr/>
      <dgm:t>
        <a:bodyPr/>
        <a:lstStyle/>
        <a:p>
          <a:endParaRPr lang="es-EC" sz="4000"/>
        </a:p>
      </dgm:t>
    </dgm:pt>
    <dgm:pt modelId="{D6FA4E80-837C-4FD1-BAA3-B93FF1DDD907}" type="sibTrans" cxnId="{7302CDD0-486D-4ABA-AE2B-8EDEB95DB14C}">
      <dgm:prSet/>
      <dgm:spPr>
        <a:solidFill>
          <a:srgbClr val="FFFF99"/>
        </a:solidFill>
      </dgm:spPr>
      <dgm:t>
        <a:bodyPr/>
        <a:lstStyle/>
        <a:p>
          <a:endParaRPr lang="es-EC" sz="4000"/>
        </a:p>
      </dgm:t>
    </dgm:pt>
    <dgm:pt modelId="{D020CE15-45AC-47F3-97B0-3CC605A865EF}">
      <dgm:prSet phldrT="[Texto]" custT="1"/>
      <dgm:spPr/>
      <dgm:t>
        <a:bodyPr/>
        <a:lstStyle/>
        <a:p>
          <a:endParaRPr lang="es-EC" sz="1600" dirty="0"/>
        </a:p>
      </dgm:t>
    </dgm:pt>
    <dgm:pt modelId="{E5542A03-1E27-4B7E-BF0B-8DB38483C559}" type="parTrans" cxnId="{4C680CBD-4B2D-4915-809E-63EC06FB7437}">
      <dgm:prSet/>
      <dgm:spPr/>
      <dgm:t>
        <a:bodyPr/>
        <a:lstStyle/>
        <a:p>
          <a:endParaRPr lang="es-EC" sz="2000"/>
        </a:p>
      </dgm:t>
    </dgm:pt>
    <dgm:pt modelId="{766DA805-410B-4099-9E55-411BCEE87D97}" type="sibTrans" cxnId="{4C680CBD-4B2D-4915-809E-63EC06FB7437}">
      <dgm:prSet/>
      <dgm:spPr>
        <a:solidFill>
          <a:srgbClr val="00FFCC"/>
        </a:solidFill>
        <a:ln>
          <a:solidFill>
            <a:schemeClr val="bg1"/>
          </a:solidFill>
        </a:ln>
      </dgm:spPr>
      <dgm:t>
        <a:bodyPr/>
        <a:lstStyle/>
        <a:p>
          <a:endParaRPr lang="es-EC" sz="2000"/>
        </a:p>
      </dgm:t>
    </dgm:pt>
    <dgm:pt modelId="{323C331C-153F-46C1-800E-EF6E091496B5}">
      <dgm:prSet phldrT="[Texto]" custT="1"/>
      <dgm:spPr/>
      <dgm:t>
        <a:bodyPr/>
        <a:lstStyle/>
        <a:p>
          <a:r>
            <a:rPr lang="es-EC" sz="1600" dirty="0" smtClean="0"/>
            <a:t>OBJETIVO</a:t>
          </a:r>
          <a:endParaRPr lang="es-EC" sz="1600" dirty="0"/>
        </a:p>
      </dgm:t>
    </dgm:pt>
    <dgm:pt modelId="{5663B21D-2319-463B-8B07-FADCE55F916B}" type="parTrans" cxnId="{AFC06A84-E6C0-40C5-817E-94E924BBAFF2}">
      <dgm:prSet/>
      <dgm:spPr/>
      <dgm:t>
        <a:bodyPr/>
        <a:lstStyle/>
        <a:p>
          <a:endParaRPr lang="es-EC" sz="2000"/>
        </a:p>
      </dgm:t>
    </dgm:pt>
    <dgm:pt modelId="{C09C6ED5-F07E-4B32-BE1B-53065B91F405}" type="sibTrans" cxnId="{AFC06A84-E6C0-40C5-817E-94E924BBAFF2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endParaRPr lang="es-EC" sz="2000"/>
        </a:p>
      </dgm:t>
    </dgm:pt>
    <dgm:pt modelId="{1CA549A1-5442-47F0-8279-548642A88E30}" type="pres">
      <dgm:prSet presAssocID="{1CF1D137-B912-4043-8B4E-DE117D6C8CC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C3FF6D6-A066-4371-AAB6-836F84B7DCE5}" type="pres">
      <dgm:prSet presAssocID="{D1C112EB-4125-43BC-9B24-FFFE913B5927}" presName="dummy" presStyleCnt="0"/>
      <dgm:spPr/>
    </dgm:pt>
    <dgm:pt modelId="{326D0838-1E64-488F-96EF-A9FCC3727713}" type="pres">
      <dgm:prSet presAssocID="{D1C112EB-4125-43BC-9B24-FFFE913B5927}" presName="node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E0D2BE2-75FD-405B-BAFC-A58E7ED33C2E}" type="pres">
      <dgm:prSet presAssocID="{D6FA4E80-837C-4FD1-BAA3-B93FF1DDD907}" presName="sibTrans" presStyleLbl="node1" presStyleIdx="0" presStyleCnt="7"/>
      <dgm:spPr/>
      <dgm:t>
        <a:bodyPr/>
        <a:lstStyle/>
        <a:p>
          <a:endParaRPr lang="es-EC"/>
        </a:p>
      </dgm:t>
    </dgm:pt>
    <dgm:pt modelId="{3B22766A-8DC9-4839-AEF5-DF1C40A3F6CE}" type="pres">
      <dgm:prSet presAssocID="{61CD40B2-44A0-4E70-A379-D3F7DA5314B2}" presName="dummy" presStyleCnt="0"/>
      <dgm:spPr/>
    </dgm:pt>
    <dgm:pt modelId="{B7C51473-ED6C-4026-9A5F-F4FFD3EC95FF}" type="pres">
      <dgm:prSet presAssocID="{61CD40B2-44A0-4E70-A379-D3F7DA5314B2}" presName="node" presStyleLbl="revTx" presStyleIdx="1" presStyleCnt="7" custScaleX="16493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8596B91-961B-4C6F-924E-DC6D8412EC6E}" type="pres">
      <dgm:prSet presAssocID="{FD3FF3DC-065B-4458-844E-A2F83CC8D251}" presName="sibTrans" presStyleLbl="node1" presStyleIdx="1" presStyleCnt="7"/>
      <dgm:spPr/>
      <dgm:t>
        <a:bodyPr/>
        <a:lstStyle/>
        <a:p>
          <a:endParaRPr lang="es-EC"/>
        </a:p>
      </dgm:t>
    </dgm:pt>
    <dgm:pt modelId="{E59C593B-9D9C-4D6F-9144-5AEA2613B5B6}" type="pres">
      <dgm:prSet presAssocID="{162100AC-8508-4D51-AE4B-FAC6E7D841DF}" presName="dummy" presStyleCnt="0"/>
      <dgm:spPr/>
    </dgm:pt>
    <dgm:pt modelId="{90D0CB12-727C-4E1E-9AC2-746F11DA2E97}" type="pres">
      <dgm:prSet presAssocID="{162100AC-8508-4D51-AE4B-FAC6E7D841DF}" presName="node" presStyleLbl="revTx" presStyleIdx="2" presStyleCnt="7" custScaleX="16062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F12087B-F0BA-42DA-8620-50E1DF736021}" type="pres">
      <dgm:prSet presAssocID="{2A04FE19-998A-4D1E-9EBF-C53FC33F94C4}" presName="sibTrans" presStyleLbl="node1" presStyleIdx="2" presStyleCnt="7"/>
      <dgm:spPr/>
      <dgm:t>
        <a:bodyPr/>
        <a:lstStyle/>
        <a:p>
          <a:endParaRPr lang="es-EC"/>
        </a:p>
      </dgm:t>
    </dgm:pt>
    <dgm:pt modelId="{38C7AFD6-3D64-4047-9C26-E21D0F2EA2C7}" type="pres">
      <dgm:prSet presAssocID="{28025F4D-E661-4A83-9EB6-3BEF96D3B01E}" presName="dummy" presStyleCnt="0"/>
      <dgm:spPr/>
    </dgm:pt>
    <dgm:pt modelId="{98BA3182-41A5-46B6-8CDD-E107C7C8AECD}" type="pres">
      <dgm:prSet presAssocID="{28025F4D-E661-4A83-9EB6-3BEF96D3B01E}" presName="node" presStyleLbl="revTx" presStyleIdx="3" presStyleCnt="7" custScaleX="13910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71D5AFE-CA27-423B-9E4A-A8E5ED895C81}" type="pres">
      <dgm:prSet presAssocID="{FFCF8245-6093-4E55-9D41-5046E2707657}" presName="sibTrans" presStyleLbl="node1" presStyleIdx="3" presStyleCnt="7"/>
      <dgm:spPr/>
      <dgm:t>
        <a:bodyPr/>
        <a:lstStyle/>
        <a:p>
          <a:endParaRPr lang="es-EC"/>
        </a:p>
      </dgm:t>
    </dgm:pt>
    <dgm:pt modelId="{E1CE223F-29CD-4EAB-8AD7-B52915450928}" type="pres">
      <dgm:prSet presAssocID="{D020CE15-45AC-47F3-97B0-3CC605A865EF}" presName="dummy" presStyleCnt="0"/>
      <dgm:spPr/>
    </dgm:pt>
    <dgm:pt modelId="{755ED0E4-8FF5-4577-B973-D76C8EDBDA42}" type="pres">
      <dgm:prSet presAssocID="{D020CE15-45AC-47F3-97B0-3CC605A865EF}" presName="node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587CB34-BD9E-40D3-969B-8E867EF9C5B5}" type="pres">
      <dgm:prSet presAssocID="{766DA805-410B-4099-9E55-411BCEE87D97}" presName="sibTrans" presStyleLbl="node1" presStyleIdx="4" presStyleCnt="7"/>
      <dgm:spPr/>
      <dgm:t>
        <a:bodyPr/>
        <a:lstStyle/>
        <a:p>
          <a:endParaRPr lang="es-EC"/>
        </a:p>
      </dgm:t>
    </dgm:pt>
    <dgm:pt modelId="{49927F56-2045-4D64-8F95-B4C5A6C288BB}" type="pres">
      <dgm:prSet presAssocID="{FA91BE52-2105-4E3F-B5C1-CBDC3FA14A36}" presName="dummy" presStyleCnt="0"/>
      <dgm:spPr/>
    </dgm:pt>
    <dgm:pt modelId="{435C56DF-35C2-428A-825C-B85F1D2206EC}" type="pres">
      <dgm:prSet presAssocID="{FA91BE52-2105-4E3F-B5C1-CBDC3FA14A36}" presName="node" presStyleLbl="revTx" presStyleIdx="5" presStyleCnt="7" custScaleX="14873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49B2AD4-F56C-4BD2-91F6-58BBB3736189}" type="pres">
      <dgm:prSet presAssocID="{2E6E7A39-7674-4D38-AFDB-3E5B810B4D95}" presName="sibTrans" presStyleLbl="node1" presStyleIdx="5" presStyleCnt="7"/>
      <dgm:spPr/>
      <dgm:t>
        <a:bodyPr/>
        <a:lstStyle/>
        <a:p>
          <a:endParaRPr lang="es-EC"/>
        </a:p>
      </dgm:t>
    </dgm:pt>
    <dgm:pt modelId="{C0BE7490-C4F8-49EF-8E23-E7F50CE573BF}" type="pres">
      <dgm:prSet presAssocID="{323C331C-153F-46C1-800E-EF6E091496B5}" presName="dummy" presStyleCnt="0"/>
      <dgm:spPr/>
    </dgm:pt>
    <dgm:pt modelId="{ED803103-8750-4AF3-9DCE-1FA20BEA9D26}" type="pres">
      <dgm:prSet presAssocID="{323C331C-153F-46C1-800E-EF6E091496B5}" presName="node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37EFB88-E5A8-4AFC-82B0-F768D0FF68EA}" type="pres">
      <dgm:prSet presAssocID="{C09C6ED5-F07E-4B32-BE1B-53065B91F405}" presName="sibTrans" presStyleLbl="node1" presStyleIdx="6" presStyleCnt="7"/>
      <dgm:spPr/>
      <dgm:t>
        <a:bodyPr/>
        <a:lstStyle/>
        <a:p>
          <a:endParaRPr lang="es-EC"/>
        </a:p>
      </dgm:t>
    </dgm:pt>
  </dgm:ptLst>
  <dgm:cxnLst>
    <dgm:cxn modelId="{FCD2204F-3E7F-4CBB-AC07-9E5C3C9348EB}" type="presOf" srcId="{D1C112EB-4125-43BC-9B24-FFFE913B5927}" destId="{326D0838-1E64-488F-96EF-A9FCC3727713}" srcOrd="0" destOrd="0" presId="urn:microsoft.com/office/officeart/2005/8/layout/cycle1"/>
    <dgm:cxn modelId="{B85CAF7B-108B-4893-8272-08374340488A}" type="presOf" srcId="{61CD40B2-44A0-4E70-A379-D3F7DA5314B2}" destId="{B7C51473-ED6C-4026-9A5F-F4FFD3EC95FF}" srcOrd="0" destOrd="0" presId="urn:microsoft.com/office/officeart/2005/8/layout/cycle1"/>
    <dgm:cxn modelId="{86364DC3-EDA2-4FB1-9E65-7B7F2C9CF449}" srcId="{1CF1D137-B912-4043-8B4E-DE117D6C8CC9}" destId="{162100AC-8508-4D51-AE4B-FAC6E7D841DF}" srcOrd="2" destOrd="0" parTransId="{313B33F3-2E0D-4300-8028-75690DB6098F}" sibTransId="{2A04FE19-998A-4D1E-9EBF-C53FC33F94C4}"/>
    <dgm:cxn modelId="{27EEF8CB-84B5-42C6-9EDB-79B3F7795E8F}" type="presOf" srcId="{2E6E7A39-7674-4D38-AFDB-3E5B810B4D95}" destId="{349B2AD4-F56C-4BD2-91F6-58BBB3736189}" srcOrd="0" destOrd="0" presId="urn:microsoft.com/office/officeart/2005/8/layout/cycle1"/>
    <dgm:cxn modelId="{7302CDD0-486D-4ABA-AE2B-8EDEB95DB14C}" srcId="{1CF1D137-B912-4043-8B4E-DE117D6C8CC9}" destId="{D1C112EB-4125-43BC-9B24-FFFE913B5927}" srcOrd="0" destOrd="0" parTransId="{CBB14C2E-D407-4674-A0F7-F38942874340}" sibTransId="{D6FA4E80-837C-4FD1-BAA3-B93FF1DDD907}"/>
    <dgm:cxn modelId="{A0C125C8-7134-4CA1-BBC3-E6A208E7E5EB}" type="presOf" srcId="{766DA805-410B-4099-9E55-411BCEE87D97}" destId="{1587CB34-BD9E-40D3-969B-8E867EF9C5B5}" srcOrd="0" destOrd="0" presId="urn:microsoft.com/office/officeart/2005/8/layout/cycle1"/>
    <dgm:cxn modelId="{E7B1E1DB-82B8-432F-9025-901CED2BABCA}" type="presOf" srcId="{28025F4D-E661-4A83-9EB6-3BEF96D3B01E}" destId="{98BA3182-41A5-46B6-8CDD-E107C7C8AECD}" srcOrd="0" destOrd="0" presId="urn:microsoft.com/office/officeart/2005/8/layout/cycle1"/>
    <dgm:cxn modelId="{4368D350-A8D1-4F87-B69D-C55062AB8069}" type="presOf" srcId="{FD3FF3DC-065B-4458-844E-A2F83CC8D251}" destId="{48596B91-961B-4C6F-924E-DC6D8412EC6E}" srcOrd="0" destOrd="0" presId="urn:microsoft.com/office/officeart/2005/8/layout/cycle1"/>
    <dgm:cxn modelId="{6585F301-B986-4465-B34A-E6DE7B73E86D}" type="presOf" srcId="{162100AC-8508-4D51-AE4B-FAC6E7D841DF}" destId="{90D0CB12-727C-4E1E-9AC2-746F11DA2E97}" srcOrd="0" destOrd="0" presId="urn:microsoft.com/office/officeart/2005/8/layout/cycle1"/>
    <dgm:cxn modelId="{BCAD9B13-47A6-4C12-9E2A-27C30ADE0017}" srcId="{1CF1D137-B912-4043-8B4E-DE117D6C8CC9}" destId="{61CD40B2-44A0-4E70-A379-D3F7DA5314B2}" srcOrd="1" destOrd="0" parTransId="{79EB8EAE-043C-4F87-BBA9-3F4E85A925F6}" sibTransId="{FD3FF3DC-065B-4458-844E-A2F83CC8D251}"/>
    <dgm:cxn modelId="{4C680CBD-4B2D-4915-809E-63EC06FB7437}" srcId="{1CF1D137-B912-4043-8B4E-DE117D6C8CC9}" destId="{D020CE15-45AC-47F3-97B0-3CC605A865EF}" srcOrd="4" destOrd="0" parTransId="{E5542A03-1E27-4B7E-BF0B-8DB38483C559}" sibTransId="{766DA805-410B-4099-9E55-411BCEE87D97}"/>
    <dgm:cxn modelId="{AFC06A84-E6C0-40C5-817E-94E924BBAFF2}" srcId="{1CF1D137-B912-4043-8B4E-DE117D6C8CC9}" destId="{323C331C-153F-46C1-800E-EF6E091496B5}" srcOrd="6" destOrd="0" parTransId="{5663B21D-2319-463B-8B07-FADCE55F916B}" sibTransId="{C09C6ED5-F07E-4B32-BE1B-53065B91F405}"/>
    <dgm:cxn modelId="{1BF8AABA-EB82-4E28-B112-110BD5D43C1F}" type="presOf" srcId="{323C331C-153F-46C1-800E-EF6E091496B5}" destId="{ED803103-8750-4AF3-9DCE-1FA20BEA9D26}" srcOrd="0" destOrd="0" presId="urn:microsoft.com/office/officeart/2005/8/layout/cycle1"/>
    <dgm:cxn modelId="{47075454-976F-4A73-B30A-0B2B83613755}" srcId="{1CF1D137-B912-4043-8B4E-DE117D6C8CC9}" destId="{FA91BE52-2105-4E3F-B5C1-CBDC3FA14A36}" srcOrd="5" destOrd="0" parTransId="{D96B8002-D637-4267-B64A-5B5ED9956879}" sibTransId="{2E6E7A39-7674-4D38-AFDB-3E5B810B4D95}"/>
    <dgm:cxn modelId="{E1D89F4E-B592-4089-AFF8-F56B41A66C31}" type="presOf" srcId="{D6FA4E80-837C-4FD1-BAA3-B93FF1DDD907}" destId="{2E0D2BE2-75FD-405B-BAFC-A58E7ED33C2E}" srcOrd="0" destOrd="0" presId="urn:microsoft.com/office/officeart/2005/8/layout/cycle1"/>
    <dgm:cxn modelId="{1B9E73EB-59DB-4606-AD23-AC1B29C011FE}" type="presOf" srcId="{FFCF8245-6093-4E55-9D41-5046E2707657}" destId="{271D5AFE-CA27-423B-9E4A-A8E5ED895C81}" srcOrd="0" destOrd="0" presId="urn:microsoft.com/office/officeart/2005/8/layout/cycle1"/>
    <dgm:cxn modelId="{4A3C8F1E-73D2-4D3B-9A39-5072FF9631FB}" srcId="{1CF1D137-B912-4043-8B4E-DE117D6C8CC9}" destId="{28025F4D-E661-4A83-9EB6-3BEF96D3B01E}" srcOrd="3" destOrd="0" parTransId="{752BB106-A31D-4133-91D0-437E926DE163}" sibTransId="{FFCF8245-6093-4E55-9D41-5046E2707657}"/>
    <dgm:cxn modelId="{29BF72AD-D3E6-48A4-B36D-4464B8A53D6F}" type="presOf" srcId="{D020CE15-45AC-47F3-97B0-3CC605A865EF}" destId="{755ED0E4-8FF5-4577-B973-D76C8EDBDA42}" srcOrd="0" destOrd="0" presId="urn:microsoft.com/office/officeart/2005/8/layout/cycle1"/>
    <dgm:cxn modelId="{E4B65ECD-2D04-417A-9597-C87B59D34104}" type="presOf" srcId="{1CF1D137-B912-4043-8B4E-DE117D6C8CC9}" destId="{1CA549A1-5442-47F0-8279-548642A88E30}" srcOrd="0" destOrd="0" presId="urn:microsoft.com/office/officeart/2005/8/layout/cycle1"/>
    <dgm:cxn modelId="{CFFC6015-DAFA-4238-AF12-09C6580B08BA}" type="presOf" srcId="{FA91BE52-2105-4E3F-B5C1-CBDC3FA14A36}" destId="{435C56DF-35C2-428A-825C-B85F1D2206EC}" srcOrd="0" destOrd="0" presId="urn:microsoft.com/office/officeart/2005/8/layout/cycle1"/>
    <dgm:cxn modelId="{169D8BFF-AED8-4117-A0C3-99FEDC433E9B}" type="presOf" srcId="{C09C6ED5-F07E-4B32-BE1B-53065B91F405}" destId="{C37EFB88-E5A8-4AFC-82B0-F768D0FF68EA}" srcOrd="0" destOrd="0" presId="urn:microsoft.com/office/officeart/2005/8/layout/cycle1"/>
    <dgm:cxn modelId="{07F30883-E19D-4DC7-9249-68BACA74A9E8}" type="presOf" srcId="{2A04FE19-998A-4D1E-9EBF-C53FC33F94C4}" destId="{7F12087B-F0BA-42DA-8620-50E1DF736021}" srcOrd="0" destOrd="0" presId="urn:microsoft.com/office/officeart/2005/8/layout/cycle1"/>
    <dgm:cxn modelId="{53C392DB-7BEE-47DE-AA2B-AAC908D6BB60}" type="presParOf" srcId="{1CA549A1-5442-47F0-8279-548642A88E30}" destId="{7C3FF6D6-A066-4371-AAB6-836F84B7DCE5}" srcOrd="0" destOrd="0" presId="urn:microsoft.com/office/officeart/2005/8/layout/cycle1"/>
    <dgm:cxn modelId="{78D00C03-EFD3-4092-9E07-27C0F4611761}" type="presParOf" srcId="{1CA549A1-5442-47F0-8279-548642A88E30}" destId="{326D0838-1E64-488F-96EF-A9FCC3727713}" srcOrd="1" destOrd="0" presId="urn:microsoft.com/office/officeart/2005/8/layout/cycle1"/>
    <dgm:cxn modelId="{6DA93E09-99E6-4DBE-B485-D5E3ADC66957}" type="presParOf" srcId="{1CA549A1-5442-47F0-8279-548642A88E30}" destId="{2E0D2BE2-75FD-405B-BAFC-A58E7ED33C2E}" srcOrd="2" destOrd="0" presId="urn:microsoft.com/office/officeart/2005/8/layout/cycle1"/>
    <dgm:cxn modelId="{7B2600A1-AFA6-420E-8D01-285E3A82C50D}" type="presParOf" srcId="{1CA549A1-5442-47F0-8279-548642A88E30}" destId="{3B22766A-8DC9-4839-AEF5-DF1C40A3F6CE}" srcOrd="3" destOrd="0" presId="urn:microsoft.com/office/officeart/2005/8/layout/cycle1"/>
    <dgm:cxn modelId="{D6CE815B-8DBF-4E9A-AFF6-015BD2B57643}" type="presParOf" srcId="{1CA549A1-5442-47F0-8279-548642A88E30}" destId="{B7C51473-ED6C-4026-9A5F-F4FFD3EC95FF}" srcOrd="4" destOrd="0" presId="urn:microsoft.com/office/officeart/2005/8/layout/cycle1"/>
    <dgm:cxn modelId="{42BB2583-1B2F-4608-86AA-F863BC5EB23D}" type="presParOf" srcId="{1CA549A1-5442-47F0-8279-548642A88E30}" destId="{48596B91-961B-4C6F-924E-DC6D8412EC6E}" srcOrd="5" destOrd="0" presId="urn:microsoft.com/office/officeart/2005/8/layout/cycle1"/>
    <dgm:cxn modelId="{326EFF5D-5870-4051-98A0-01238A118359}" type="presParOf" srcId="{1CA549A1-5442-47F0-8279-548642A88E30}" destId="{E59C593B-9D9C-4D6F-9144-5AEA2613B5B6}" srcOrd="6" destOrd="0" presId="urn:microsoft.com/office/officeart/2005/8/layout/cycle1"/>
    <dgm:cxn modelId="{371F724F-BD65-419C-A6DB-24A16E26270B}" type="presParOf" srcId="{1CA549A1-5442-47F0-8279-548642A88E30}" destId="{90D0CB12-727C-4E1E-9AC2-746F11DA2E97}" srcOrd="7" destOrd="0" presId="urn:microsoft.com/office/officeart/2005/8/layout/cycle1"/>
    <dgm:cxn modelId="{26ED348B-16CE-461E-828C-B6263667E73C}" type="presParOf" srcId="{1CA549A1-5442-47F0-8279-548642A88E30}" destId="{7F12087B-F0BA-42DA-8620-50E1DF736021}" srcOrd="8" destOrd="0" presId="urn:microsoft.com/office/officeart/2005/8/layout/cycle1"/>
    <dgm:cxn modelId="{1B6823AC-AC30-4433-A8A7-37D2DFD7FB6C}" type="presParOf" srcId="{1CA549A1-5442-47F0-8279-548642A88E30}" destId="{38C7AFD6-3D64-4047-9C26-E21D0F2EA2C7}" srcOrd="9" destOrd="0" presId="urn:microsoft.com/office/officeart/2005/8/layout/cycle1"/>
    <dgm:cxn modelId="{166CF6A4-12A4-41C3-B59D-A0B0AF4D3B68}" type="presParOf" srcId="{1CA549A1-5442-47F0-8279-548642A88E30}" destId="{98BA3182-41A5-46B6-8CDD-E107C7C8AECD}" srcOrd="10" destOrd="0" presId="urn:microsoft.com/office/officeart/2005/8/layout/cycle1"/>
    <dgm:cxn modelId="{DDD55F3B-24A2-4266-8648-6EC0A8C6D02D}" type="presParOf" srcId="{1CA549A1-5442-47F0-8279-548642A88E30}" destId="{271D5AFE-CA27-423B-9E4A-A8E5ED895C81}" srcOrd="11" destOrd="0" presId="urn:microsoft.com/office/officeart/2005/8/layout/cycle1"/>
    <dgm:cxn modelId="{F5FE3F58-6C61-4A1B-936A-73F76117C0C5}" type="presParOf" srcId="{1CA549A1-5442-47F0-8279-548642A88E30}" destId="{E1CE223F-29CD-4EAB-8AD7-B52915450928}" srcOrd="12" destOrd="0" presId="urn:microsoft.com/office/officeart/2005/8/layout/cycle1"/>
    <dgm:cxn modelId="{0C968069-7055-415D-AE0B-D21B3B65C6A8}" type="presParOf" srcId="{1CA549A1-5442-47F0-8279-548642A88E30}" destId="{755ED0E4-8FF5-4577-B973-D76C8EDBDA42}" srcOrd="13" destOrd="0" presId="urn:microsoft.com/office/officeart/2005/8/layout/cycle1"/>
    <dgm:cxn modelId="{8F9504C2-23AC-4FE5-B28A-FC73F37965AD}" type="presParOf" srcId="{1CA549A1-5442-47F0-8279-548642A88E30}" destId="{1587CB34-BD9E-40D3-969B-8E867EF9C5B5}" srcOrd="14" destOrd="0" presId="urn:microsoft.com/office/officeart/2005/8/layout/cycle1"/>
    <dgm:cxn modelId="{116AFEB5-00D5-4755-9874-C63D98746947}" type="presParOf" srcId="{1CA549A1-5442-47F0-8279-548642A88E30}" destId="{49927F56-2045-4D64-8F95-B4C5A6C288BB}" srcOrd="15" destOrd="0" presId="urn:microsoft.com/office/officeart/2005/8/layout/cycle1"/>
    <dgm:cxn modelId="{D7310C06-A97D-4920-9C1B-619D344E316D}" type="presParOf" srcId="{1CA549A1-5442-47F0-8279-548642A88E30}" destId="{435C56DF-35C2-428A-825C-B85F1D2206EC}" srcOrd="16" destOrd="0" presId="urn:microsoft.com/office/officeart/2005/8/layout/cycle1"/>
    <dgm:cxn modelId="{F38F34BE-B9E3-4350-8CFF-FE5C690EB277}" type="presParOf" srcId="{1CA549A1-5442-47F0-8279-548642A88E30}" destId="{349B2AD4-F56C-4BD2-91F6-58BBB3736189}" srcOrd="17" destOrd="0" presId="urn:microsoft.com/office/officeart/2005/8/layout/cycle1"/>
    <dgm:cxn modelId="{A09D524B-C921-4B90-8CEB-4470BF2D645F}" type="presParOf" srcId="{1CA549A1-5442-47F0-8279-548642A88E30}" destId="{C0BE7490-C4F8-49EF-8E23-E7F50CE573BF}" srcOrd="18" destOrd="0" presId="urn:microsoft.com/office/officeart/2005/8/layout/cycle1"/>
    <dgm:cxn modelId="{0C49B992-5936-4F7F-A96A-777ADED05C6C}" type="presParOf" srcId="{1CA549A1-5442-47F0-8279-548642A88E30}" destId="{ED803103-8750-4AF3-9DCE-1FA20BEA9D26}" srcOrd="19" destOrd="0" presId="urn:microsoft.com/office/officeart/2005/8/layout/cycle1"/>
    <dgm:cxn modelId="{B6105E5F-3615-4967-83FA-CAF6272EAB27}" type="presParOf" srcId="{1CA549A1-5442-47F0-8279-548642A88E30}" destId="{C37EFB88-E5A8-4AFC-82B0-F768D0FF68EA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E0705-8FF8-4C6A-8E7D-E83027F7F28D}">
      <dsp:nvSpPr>
        <dsp:cNvPr id="0" name=""/>
        <dsp:cNvSpPr/>
      </dsp:nvSpPr>
      <dsp:spPr>
        <a:xfrm>
          <a:off x="0" y="0"/>
          <a:ext cx="9108499" cy="4496048"/>
        </a:xfrm>
        <a:prstGeom prst="right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578A5DB-11C0-4698-8BF7-A0F427E5DFE0}">
      <dsp:nvSpPr>
        <dsp:cNvPr id="0" name=""/>
        <dsp:cNvSpPr/>
      </dsp:nvSpPr>
      <dsp:spPr>
        <a:xfrm>
          <a:off x="344" y="1348814"/>
          <a:ext cx="1419980" cy="179841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b="1" kern="1200" spc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4000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spc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PLANTEAMIENTO DEL PROBLEMA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 spc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9662" y="1418132"/>
        <a:ext cx="1281344" cy="1659783"/>
      </dsp:txXfrm>
    </dsp:sp>
    <dsp:sp modelId="{98BE614F-9B1E-43B0-B06D-BF2FE1D1E6B4}">
      <dsp:nvSpPr>
        <dsp:cNvPr id="0" name=""/>
        <dsp:cNvSpPr/>
      </dsp:nvSpPr>
      <dsp:spPr>
        <a:xfrm>
          <a:off x="1585327" y="1348814"/>
          <a:ext cx="990016" cy="1798419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spc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MARCO TEÓRICO</a:t>
          </a:r>
          <a:endParaRPr lang="es-MX" sz="1100" b="1" kern="1200" spc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633656" y="1397143"/>
        <a:ext cx="893358" cy="1701761"/>
      </dsp:txXfrm>
    </dsp:sp>
    <dsp:sp modelId="{869A8FF3-F860-4328-B777-815F0F44EEF0}">
      <dsp:nvSpPr>
        <dsp:cNvPr id="0" name=""/>
        <dsp:cNvSpPr/>
      </dsp:nvSpPr>
      <dsp:spPr>
        <a:xfrm>
          <a:off x="2740346" y="1348814"/>
          <a:ext cx="1359539" cy="179841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spc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METODOLOGÍA DE </a:t>
          </a:r>
          <a:r>
            <a:rPr lang="es-MX" sz="1100" b="1" kern="1200" spc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LA </a:t>
          </a:r>
          <a:r>
            <a:rPr lang="es-MX" sz="1100" b="1" kern="1200" spc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INVESTIGACIÓN</a:t>
          </a:r>
          <a:endParaRPr lang="es-MX" sz="1100" b="1" kern="1200" spc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06713" y="1415181"/>
        <a:ext cx="1226805" cy="1665685"/>
      </dsp:txXfrm>
    </dsp:sp>
    <dsp:sp modelId="{72709CDE-8F84-47F4-9AB4-FB352A44175E}">
      <dsp:nvSpPr>
        <dsp:cNvPr id="0" name=""/>
        <dsp:cNvSpPr/>
      </dsp:nvSpPr>
      <dsp:spPr>
        <a:xfrm>
          <a:off x="4264888" y="1348814"/>
          <a:ext cx="1532188" cy="1798419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spc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ANÁLISIS E INTERPRETACIÓN DE RESULTADOS</a:t>
          </a:r>
          <a:endParaRPr lang="es-MX" sz="1100" b="1" kern="1200" spc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339683" y="1423609"/>
        <a:ext cx="1382598" cy="1648829"/>
      </dsp:txXfrm>
    </dsp:sp>
    <dsp:sp modelId="{CA96CD1F-ED2E-4B69-BEDC-74527EF36FF1}">
      <dsp:nvSpPr>
        <dsp:cNvPr id="0" name=""/>
        <dsp:cNvSpPr/>
      </dsp:nvSpPr>
      <dsp:spPr>
        <a:xfrm>
          <a:off x="5962079" y="1348814"/>
          <a:ext cx="1779553" cy="1798419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spc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CONCLUSIONES Y RECOMENDACIONES</a:t>
          </a:r>
          <a:endParaRPr lang="es-MX" sz="1100" b="1" kern="1200" spc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048950" y="1435685"/>
        <a:ext cx="1605811" cy="1624677"/>
      </dsp:txXfrm>
    </dsp:sp>
    <dsp:sp modelId="{63224405-BAA0-433D-8EB6-F4BB509987D6}">
      <dsp:nvSpPr>
        <dsp:cNvPr id="0" name=""/>
        <dsp:cNvSpPr/>
      </dsp:nvSpPr>
      <dsp:spPr>
        <a:xfrm>
          <a:off x="7906980" y="1327700"/>
          <a:ext cx="1201523" cy="1798419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spc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PROPUESTA</a:t>
          </a:r>
          <a:endParaRPr lang="es-MX" sz="900" b="1" kern="1200" spc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965634" y="1386354"/>
        <a:ext cx="1084215" cy="16811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2390B-F125-4B47-A849-C98DA0904F56}">
      <dsp:nvSpPr>
        <dsp:cNvPr id="0" name=""/>
        <dsp:cNvSpPr/>
      </dsp:nvSpPr>
      <dsp:spPr>
        <a:xfrm>
          <a:off x="2530595" y="2773729"/>
          <a:ext cx="2292644" cy="21556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>
              <a:latin typeface="Arial" pitchFamily="34" charset="0"/>
              <a:cs typeface="Arial" pitchFamily="34" charset="0"/>
            </a:rPr>
            <a:t>EL PROBLEMA </a:t>
          </a:r>
          <a:endParaRPr lang="es-EC" sz="1800" b="1" kern="1200" dirty="0">
            <a:latin typeface="Arial" pitchFamily="34" charset="0"/>
            <a:cs typeface="Arial" pitchFamily="34" charset="0"/>
          </a:endParaRPr>
        </a:p>
      </dsp:txBody>
      <dsp:txXfrm>
        <a:off x="2866345" y="3089421"/>
        <a:ext cx="1621144" cy="1524297"/>
      </dsp:txXfrm>
    </dsp:sp>
    <dsp:sp modelId="{536EC80F-277D-4E51-9E70-8180D46CABF9}">
      <dsp:nvSpPr>
        <dsp:cNvPr id="0" name=""/>
        <dsp:cNvSpPr/>
      </dsp:nvSpPr>
      <dsp:spPr>
        <a:xfrm rot="10952514">
          <a:off x="1049620" y="3472552"/>
          <a:ext cx="1401454" cy="58698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40FD4F-B277-4FED-A36F-0064F98EEE59}">
      <dsp:nvSpPr>
        <dsp:cNvPr id="0" name=""/>
        <dsp:cNvSpPr/>
      </dsp:nvSpPr>
      <dsp:spPr>
        <a:xfrm>
          <a:off x="72008" y="2952324"/>
          <a:ext cx="1956602" cy="15652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latin typeface="Arial" pitchFamily="34" charset="0"/>
              <a:cs typeface="Arial" pitchFamily="34" charset="0"/>
            </a:rPr>
            <a:t>DESARROLLO PENSAMIENTO SIMBÓLICO Y REPRESENTATIVO</a:t>
          </a:r>
          <a:endParaRPr lang="es-EC" sz="1400" b="1" kern="1200" dirty="0">
            <a:latin typeface="Arial" pitchFamily="34" charset="0"/>
            <a:cs typeface="Arial" pitchFamily="34" charset="0"/>
          </a:endParaRPr>
        </a:p>
      </dsp:txBody>
      <dsp:txXfrm>
        <a:off x="117854" y="2998170"/>
        <a:ext cx="1864910" cy="1473590"/>
      </dsp:txXfrm>
    </dsp:sp>
    <dsp:sp modelId="{4299D14A-C34D-41FD-946F-EDADBB74C747}">
      <dsp:nvSpPr>
        <dsp:cNvPr id="0" name=""/>
        <dsp:cNvSpPr/>
      </dsp:nvSpPr>
      <dsp:spPr>
        <a:xfrm rot="13800177">
          <a:off x="1574650" y="2018584"/>
          <a:ext cx="1621223" cy="58698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1BF34A-40DC-462E-81BA-1BD43333F583}">
      <dsp:nvSpPr>
        <dsp:cNvPr id="0" name=""/>
        <dsp:cNvSpPr/>
      </dsp:nvSpPr>
      <dsp:spPr>
        <a:xfrm>
          <a:off x="885941" y="908442"/>
          <a:ext cx="1956602" cy="1565282"/>
        </a:xfrm>
        <a:prstGeom prst="roundRect">
          <a:avLst>
            <a:gd name="adj" fmla="val 1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>
              <a:latin typeface="Arial" pitchFamily="34" charset="0"/>
              <a:cs typeface="Arial" pitchFamily="34" charset="0"/>
            </a:rPr>
            <a:t>CENTRO EDUCACIÓN INICIAL</a:t>
          </a:r>
          <a:endParaRPr lang="es-EC" sz="1800" b="1" kern="1200" dirty="0">
            <a:latin typeface="Arial" pitchFamily="34" charset="0"/>
            <a:cs typeface="Arial" pitchFamily="34" charset="0"/>
          </a:endParaRPr>
        </a:p>
      </dsp:txBody>
      <dsp:txXfrm>
        <a:off x="931787" y="954288"/>
        <a:ext cx="1864910" cy="1473590"/>
      </dsp:txXfrm>
    </dsp:sp>
    <dsp:sp modelId="{1C12BC0F-627B-401A-95D6-443616A7F260}">
      <dsp:nvSpPr>
        <dsp:cNvPr id="0" name=""/>
        <dsp:cNvSpPr/>
      </dsp:nvSpPr>
      <dsp:spPr>
        <a:xfrm rot="16644439">
          <a:off x="3023170" y="1462890"/>
          <a:ext cx="1852272" cy="58698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81983E-BB71-4A2D-8524-CEEAD853B621}">
      <dsp:nvSpPr>
        <dsp:cNvPr id="0" name=""/>
        <dsp:cNvSpPr/>
      </dsp:nvSpPr>
      <dsp:spPr>
        <a:xfrm>
          <a:off x="3090405" y="55332"/>
          <a:ext cx="1956602" cy="1565282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>
              <a:latin typeface="Arial" pitchFamily="34" charset="0"/>
              <a:cs typeface="Arial" pitchFamily="34" charset="0"/>
            </a:rPr>
            <a:t>DESARROLLO CONGNITIVO</a:t>
          </a:r>
          <a:endParaRPr lang="es-EC" sz="1800" b="1" kern="1200" dirty="0">
            <a:latin typeface="Arial" pitchFamily="34" charset="0"/>
            <a:cs typeface="Arial" pitchFamily="34" charset="0"/>
          </a:endParaRPr>
        </a:p>
      </dsp:txBody>
      <dsp:txXfrm>
        <a:off x="3136251" y="101178"/>
        <a:ext cx="1864910" cy="1473590"/>
      </dsp:txXfrm>
    </dsp:sp>
    <dsp:sp modelId="{D227AE04-E7D5-495F-8392-C03EFA0FF188}">
      <dsp:nvSpPr>
        <dsp:cNvPr id="0" name=""/>
        <dsp:cNvSpPr/>
      </dsp:nvSpPr>
      <dsp:spPr>
        <a:xfrm rot="19123968">
          <a:off x="4350745" y="2070946"/>
          <a:ext cx="2041790" cy="58698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468FE8-9D0A-488D-9C6A-BD14253762D2}">
      <dsp:nvSpPr>
        <dsp:cNvPr id="0" name=""/>
        <dsp:cNvSpPr/>
      </dsp:nvSpPr>
      <dsp:spPr>
        <a:xfrm>
          <a:off x="5160687" y="908442"/>
          <a:ext cx="1956602" cy="156528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hueOff val="3511139"/>
                <a:satOff val="-4379"/>
                <a:lumOff val="1030"/>
                <a:shade val="30000"/>
                <a:satMod val="115000"/>
              </a:schemeClr>
            </a:gs>
            <a:gs pos="50000">
              <a:schemeClr val="accent2">
                <a:hueOff val="3511139"/>
                <a:satOff val="-4379"/>
                <a:lumOff val="1030"/>
                <a:shade val="67500"/>
                <a:satMod val="115000"/>
              </a:schemeClr>
            </a:gs>
            <a:gs pos="100000">
              <a:schemeClr val="accent2">
                <a:hueOff val="3511139"/>
                <a:satOff val="-4379"/>
                <a:lumOff val="1030"/>
                <a:shade val="100000"/>
                <a:satMod val="115000"/>
              </a:schemeClr>
            </a:gs>
          </a:gsLst>
          <a:lin ang="27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>
              <a:latin typeface="Arial" pitchFamily="34" charset="0"/>
              <a:cs typeface="Arial" pitchFamily="34" charset="0"/>
            </a:rPr>
            <a:t>VALORACIÓN</a:t>
          </a:r>
          <a:endParaRPr lang="es-EC" sz="1500" b="1" kern="1200" dirty="0">
            <a:latin typeface="Arial" pitchFamily="34" charset="0"/>
            <a:cs typeface="Arial" pitchFamily="34" charset="0"/>
          </a:endParaRPr>
        </a:p>
      </dsp:txBody>
      <dsp:txXfrm>
        <a:off x="5206533" y="954288"/>
        <a:ext cx="1864910" cy="1473590"/>
      </dsp:txXfrm>
    </dsp:sp>
    <dsp:sp modelId="{37362D93-FC54-4ACC-AC67-C80726EE526F}">
      <dsp:nvSpPr>
        <dsp:cNvPr id="0" name=""/>
        <dsp:cNvSpPr/>
      </dsp:nvSpPr>
      <dsp:spPr>
        <a:xfrm rot="21576263">
          <a:off x="4944244" y="3542147"/>
          <a:ext cx="2080098" cy="58698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7AA84B-68DA-45F5-AD73-ACFA3CAA1199}">
      <dsp:nvSpPr>
        <dsp:cNvPr id="0" name=""/>
        <dsp:cNvSpPr/>
      </dsp:nvSpPr>
      <dsp:spPr>
        <a:xfrm>
          <a:off x="6046016" y="3045815"/>
          <a:ext cx="1956602" cy="1565282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>
              <a:latin typeface="Arial" pitchFamily="34" charset="0"/>
              <a:cs typeface="Arial" pitchFamily="34" charset="0"/>
            </a:rPr>
            <a:t>PROPUESTA</a:t>
          </a:r>
          <a:endParaRPr lang="es-EC" sz="1500" b="1" kern="1200" dirty="0">
            <a:latin typeface="Arial" pitchFamily="34" charset="0"/>
            <a:cs typeface="Arial" pitchFamily="34" charset="0"/>
          </a:endParaRPr>
        </a:p>
      </dsp:txBody>
      <dsp:txXfrm>
        <a:off x="6091862" y="3091661"/>
        <a:ext cx="1864910" cy="14735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CB53D-11D7-44B7-92CA-907CCEB45ECF}">
      <dsp:nvSpPr>
        <dsp:cNvPr id="0" name=""/>
        <dsp:cNvSpPr/>
      </dsp:nvSpPr>
      <dsp:spPr>
        <a:xfrm>
          <a:off x="760967" y="915584"/>
          <a:ext cx="1562912" cy="1347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Aplicada Centro Educativo.</a:t>
          </a:r>
          <a:endParaRPr lang="es-EC" sz="1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91972" y="946589"/>
        <a:ext cx="1500902" cy="996565"/>
      </dsp:txXfrm>
    </dsp:sp>
    <dsp:sp modelId="{B318EC5D-8568-405E-90B2-A9D61BFC6854}">
      <dsp:nvSpPr>
        <dsp:cNvPr id="0" name=""/>
        <dsp:cNvSpPr/>
      </dsp:nvSpPr>
      <dsp:spPr>
        <a:xfrm>
          <a:off x="1188954" y="744998"/>
          <a:ext cx="3369717" cy="2629407"/>
        </a:xfrm>
        <a:prstGeom prst="leftCircularArrow">
          <a:avLst>
            <a:gd name="adj1" fmla="val 3551"/>
            <a:gd name="adj2" fmla="val 441138"/>
            <a:gd name="adj3" fmla="val 2357440"/>
            <a:gd name="adj4" fmla="val 9165280"/>
            <a:gd name="adj5" fmla="val 414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870E6-FC5E-408A-9089-0DE0079C6DF7}">
      <dsp:nvSpPr>
        <dsp:cNvPr id="0" name=""/>
        <dsp:cNvSpPr/>
      </dsp:nvSpPr>
      <dsp:spPr>
        <a:xfrm>
          <a:off x="728019" y="1947794"/>
          <a:ext cx="2133759" cy="66747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ENFOQUE DE LA INVESTIGACIÓN</a:t>
          </a:r>
          <a:endParaRPr lang="es-EC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47569" y="1967344"/>
        <a:ext cx="2094659" cy="628373"/>
      </dsp:txXfrm>
    </dsp:sp>
    <dsp:sp modelId="{21C96F87-E5C4-4103-94C0-184FE1B95EBD}">
      <dsp:nvSpPr>
        <dsp:cNvPr id="0" name=""/>
        <dsp:cNvSpPr/>
      </dsp:nvSpPr>
      <dsp:spPr>
        <a:xfrm>
          <a:off x="3368641" y="810503"/>
          <a:ext cx="1888282" cy="1557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Descriptiva</a:t>
          </a:r>
          <a:endParaRPr lang="es-EC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 campo</a:t>
          </a:r>
          <a:endParaRPr lang="es-EC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404482" y="1180081"/>
        <a:ext cx="1816600" cy="1152019"/>
      </dsp:txXfrm>
    </dsp:sp>
    <dsp:sp modelId="{E9FE2BAC-FA61-43A8-A835-91BFEDECE6D5}">
      <dsp:nvSpPr>
        <dsp:cNvPr id="0" name=""/>
        <dsp:cNvSpPr/>
      </dsp:nvSpPr>
      <dsp:spPr>
        <a:xfrm>
          <a:off x="3662771" y="97826"/>
          <a:ext cx="4242881" cy="2862750"/>
        </a:xfrm>
        <a:prstGeom prst="circularArrow">
          <a:avLst>
            <a:gd name="adj1" fmla="val 3262"/>
            <a:gd name="adj2" fmla="val 402400"/>
            <a:gd name="adj3" fmla="val 19422089"/>
            <a:gd name="adj4" fmla="val 12575511"/>
            <a:gd name="adj5" fmla="val 3805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8AD92-8B98-48AE-B28B-7944EA8CA36A}">
      <dsp:nvSpPr>
        <dsp:cNvPr id="0" name=""/>
        <dsp:cNvSpPr/>
      </dsp:nvSpPr>
      <dsp:spPr>
        <a:xfrm>
          <a:off x="3544176" y="476766"/>
          <a:ext cx="2166641" cy="667473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TIPO DE INVESTIGACIÓN</a:t>
          </a:r>
          <a:endParaRPr lang="es-EC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563726" y="496316"/>
        <a:ext cx="2127541" cy="628373"/>
      </dsp:txXfrm>
    </dsp:sp>
    <dsp:sp modelId="{892581CD-FE16-4856-A1F0-ED99D1189CFC}">
      <dsp:nvSpPr>
        <dsp:cNvPr id="0" name=""/>
        <dsp:cNvSpPr/>
      </dsp:nvSpPr>
      <dsp:spPr>
        <a:xfrm>
          <a:off x="6155441" y="810503"/>
          <a:ext cx="1969611" cy="1557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1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20 niños.</a:t>
          </a:r>
          <a:endParaRPr lang="es-EC" sz="1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 y 5 años.</a:t>
          </a:r>
          <a:endParaRPr lang="es-EC" sz="1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191282" y="846344"/>
        <a:ext cx="1897929" cy="1152019"/>
      </dsp:txXfrm>
    </dsp:sp>
    <dsp:sp modelId="{7F692639-402D-4E71-BA98-A210FCAE0D5E}">
      <dsp:nvSpPr>
        <dsp:cNvPr id="0" name=""/>
        <dsp:cNvSpPr/>
      </dsp:nvSpPr>
      <dsp:spPr>
        <a:xfrm>
          <a:off x="6615723" y="2034205"/>
          <a:ext cx="1678473" cy="667473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POBLACIÓN Y MUESTRA</a:t>
          </a:r>
          <a:endParaRPr lang="es-EC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635273" y="2053755"/>
        <a:ext cx="1639373" cy="6283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CB53D-11D7-44B7-92CA-907CCEB45ECF}">
      <dsp:nvSpPr>
        <dsp:cNvPr id="0" name=""/>
        <dsp:cNvSpPr/>
      </dsp:nvSpPr>
      <dsp:spPr>
        <a:xfrm>
          <a:off x="3499872" y="757558"/>
          <a:ext cx="1930146" cy="1216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>
              <a:latin typeface="Arial" pitchFamily="34" charset="0"/>
              <a:cs typeface="Arial" pitchFamily="34" charset="0"/>
            </a:rPr>
            <a:t>Escala de inteligencia pre-escolar y primario  WPPSI</a:t>
          </a:r>
          <a:r>
            <a:rPr lang="es-EC" sz="1200" kern="1200" dirty="0" smtClean="0">
              <a:latin typeface="Arial" pitchFamily="34" charset="0"/>
              <a:cs typeface="Arial" pitchFamily="34" charset="0"/>
            </a:rPr>
            <a:t>.</a:t>
          </a:r>
          <a:endParaRPr lang="es-EC" sz="11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11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527878" y="785564"/>
        <a:ext cx="1874134" cy="900200"/>
      </dsp:txXfrm>
    </dsp:sp>
    <dsp:sp modelId="{B318EC5D-8568-405E-90B2-A9D61BFC6854}">
      <dsp:nvSpPr>
        <dsp:cNvPr id="0" name=""/>
        <dsp:cNvSpPr/>
      </dsp:nvSpPr>
      <dsp:spPr>
        <a:xfrm>
          <a:off x="4680018" y="552868"/>
          <a:ext cx="3065222" cy="2625570"/>
        </a:xfrm>
        <a:prstGeom prst="leftCircularArrow">
          <a:avLst>
            <a:gd name="adj1" fmla="val 3556"/>
            <a:gd name="adj2" fmla="val 441838"/>
            <a:gd name="adj3" fmla="val 2724245"/>
            <a:gd name="adj4" fmla="val 9531386"/>
            <a:gd name="adj5" fmla="val 414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870E6-FC5E-408A-9089-0DE0079C6DF7}">
      <dsp:nvSpPr>
        <dsp:cNvPr id="0" name=""/>
        <dsp:cNvSpPr/>
      </dsp:nvSpPr>
      <dsp:spPr>
        <a:xfrm>
          <a:off x="3878398" y="1724624"/>
          <a:ext cx="1678473" cy="667473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TÉCNICAS E INSTRUMENTOS</a:t>
          </a:r>
          <a:endParaRPr lang="es-EC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897948" y="1744174"/>
        <a:ext cx="1639373" cy="628373"/>
      </dsp:txXfrm>
    </dsp:sp>
    <dsp:sp modelId="{21C96F87-E5C4-4103-94C0-184FE1B95EBD}">
      <dsp:nvSpPr>
        <dsp:cNvPr id="0" name=""/>
        <dsp:cNvSpPr/>
      </dsp:nvSpPr>
      <dsp:spPr>
        <a:xfrm>
          <a:off x="6266945" y="810503"/>
          <a:ext cx="1888282" cy="1557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Cuadernillo de respuestas.</a:t>
          </a:r>
          <a:endParaRPr lang="es-EC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Ficha de registro.</a:t>
          </a:r>
          <a:endParaRPr lang="es-EC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302786" y="1180081"/>
        <a:ext cx="1816600" cy="1152019"/>
      </dsp:txXfrm>
    </dsp:sp>
    <dsp:sp modelId="{E9FE2BAC-FA61-43A8-A835-91BFEDECE6D5}">
      <dsp:nvSpPr>
        <dsp:cNvPr id="0" name=""/>
        <dsp:cNvSpPr/>
      </dsp:nvSpPr>
      <dsp:spPr>
        <a:xfrm>
          <a:off x="6911" y="3132678"/>
          <a:ext cx="428582" cy="45786"/>
        </a:xfrm>
        <a:prstGeom prst="leftCircularArrow">
          <a:avLst>
            <a:gd name="adj1" fmla="val 1279"/>
            <a:gd name="adj2" fmla="val 150706"/>
            <a:gd name="adj3" fmla="val 8967851"/>
            <a:gd name="adj4" fmla="val 1869578"/>
            <a:gd name="adj5" fmla="val 1492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8AD92-8B98-48AE-B28B-7944EA8CA36A}">
      <dsp:nvSpPr>
        <dsp:cNvPr id="0" name=""/>
        <dsp:cNvSpPr/>
      </dsp:nvSpPr>
      <dsp:spPr>
        <a:xfrm>
          <a:off x="6686716" y="476766"/>
          <a:ext cx="1678473" cy="66747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RECOLECCIÓN DE INFORMACIÓN</a:t>
          </a:r>
          <a:endParaRPr lang="es-EC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706266" y="496316"/>
        <a:ext cx="1639373" cy="628373"/>
      </dsp:txXfrm>
    </dsp:sp>
    <dsp:sp modelId="{FE939F5C-421D-4AF5-9BB5-67EA2F6246C1}">
      <dsp:nvSpPr>
        <dsp:cNvPr id="0" name=""/>
        <dsp:cNvSpPr/>
      </dsp:nvSpPr>
      <dsp:spPr>
        <a:xfrm>
          <a:off x="562830" y="685558"/>
          <a:ext cx="1981375" cy="1468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>
              <a:latin typeface="Arial" pitchFamily="34" charset="0"/>
              <a:cs typeface="Arial" pitchFamily="34" charset="0"/>
            </a:rPr>
            <a:t>Pensamiento simbólico y representativo.</a:t>
          </a:r>
          <a:endParaRPr lang="es-EC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>
              <a:latin typeface="Arial" pitchFamily="34" charset="0"/>
              <a:cs typeface="Arial" pitchFamily="34" charset="0"/>
            </a:rPr>
            <a:t>Desarrollo infantil.</a:t>
          </a:r>
          <a:endParaRPr lang="es-EC" sz="1600" kern="1200" dirty="0">
            <a:latin typeface="Arial" pitchFamily="34" charset="0"/>
            <a:cs typeface="Arial" pitchFamily="34" charset="0"/>
          </a:endParaRPr>
        </a:p>
      </dsp:txBody>
      <dsp:txXfrm>
        <a:off x="596618" y="719346"/>
        <a:ext cx="1913799" cy="1086019"/>
      </dsp:txXfrm>
    </dsp:sp>
    <dsp:sp modelId="{212A74F3-E6A0-411A-91D1-0F399E60C0F4}">
      <dsp:nvSpPr>
        <dsp:cNvPr id="0" name=""/>
        <dsp:cNvSpPr/>
      </dsp:nvSpPr>
      <dsp:spPr>
        <a:xfrm>
          <a:off x="950640" y="1765670"/>
          <a:ext cx="1484391" cy="629234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VARIABLES</a:t>
          </a:r>
          <a:endParaRPr lang="es-EC" sz="18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69070" y="1784100"/>
        <a:ext cx="1447531" cy="5923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94F331-630A-4D7B-BDDD-A4879A8F363B}">
      <dsp:nvSpPr>
        <dsp:cNvPr id="0" name=""/>
        <dsp:cNvSpPr/>
      </dsp:nvSpPr>
      <dsp:spPr>
        <a:xfrm>
          <a:off x="0" y="0"/>
          <a:ext cx="7161195" cy="1555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- </a:t>
          </a:r>
          <a:r>
            <a:rPr lang="es-EC" sz="1800" b="1" kern="1200" dirty="0" smtClean="0"/>
            <a:t>EL WPPSI REFLEJÓ, QUE EN LO REFEFRENTE AL DESARROLLO DEL PENSAMIENTO SIMBÓLICO Y REPRESENTATIVO  EXISTE  HETEROGENEIDAD EN EL GRUPO.</a:t>
          </a:r>
          <a:endParaRPr lang="es-EC" sz="1200" b="1" kern="1200" dirty="0">
            <a:latin typeface="Arial" pitchFamily="34" charset="0"/>
            <a:cs typeface="Arial" pitchFamily="34" charset="0"/>
          </a:endParaRPr>
        </a:p>
      </dsp:txBody>
      <dsp:txXfrm>
        <a:off x="45555" y="45555"/>
        <a:ext cx="5482827" cy="1464262"/>
      </dsp:txXfrm>
    </dsp:sp>
    <dsp:sp modelId="{1774240A-3E0F-4AD4-8216-3904BB3A844B}">
      <dsp:nvSpPr>
        <dsp:cNvPr id="0" name=""/>
        <dsp:cNvSpPr/>
      </dsp:nvSpPr>
      <dsp:spPr>
        <a:xfrm>
          <a:off x="631870" y="1814601"/>
          <a:ext cx="7161195" cy="1555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/>
            <a:t>- PENSAMIENTO LÓGICO  NO </a:t>
          </a:r>
          <a:r>
            <a:rPr lang="es-EC" sz="1800" b="1" kern="1200" dirty="0" smtClean="0"/>
            <a:t>EST</a:t>
          </a:r>
          <a:r>
            <a:rPr lang="es-EC" sz="1800" kern="1200" dirty="0" smtClean="0"/>
            <a:t>Á</a:t>
          </a:r>
          <a:r>
            <a:rPr lang="es-EC" sz="1800" b="1" kern="1200" dirty="0" smtClean="0"/>
            <a:t> </a:t>
          </a:r>
          <a:r>
            <a:rPr lang="es-EC" sz="1800" b="1" kern="1200" dirty="0" smtClean="0"/>
            <a:t>DESARROLLADO DE ACUERDO A LOS NIVELES </a:t>
          </a:r>
          <a:r>
            <a:rPr lang="es-EC" sz="1800" b="1" u="none" kern="1200" dirty="0" smtClean="0"/>
            <a:t>QUE DEBERÍAN </a:t>
          </a:r>
          <a:r>
            <a:rPr lang="es-EC" sz="1800" b="1" kern="1200" dirty="0" smtClean="0"/>
            <a:t>REFLEJARSE.</a:t>
          </a:r>
          <a:endParaRPr lang="es-EC" sz="1200" b="1" kern="1200" dirty="0">
            <a:latin typeface="Arial" pitchFamily="34" charset="0"/>
            <a:cs typeface="Arial" pitchFamily="34" charset="0"/>
          </a:endParaRPr>
        </a:p>
      </dsp:txBody>
      <dsp:txXfrm>
        <a:off x="677425" y="1860156"/>
        <a:ext cx="5427223" cy="1464262"/>
      </dsp:txXfrm>
    </dsp:sp>
    <dsp:sp modelId="{08F8C057-123A-496F-AFDA-E24DB4A79408}">
      <dsp:nvSpPr>
        <dsp:cNvPr id="0" name=""/>
        <dsp:cNvSpPr/>
      </dsp:nvSpPr>
      <dsp:spPr>
        <a:xfrm>
          <a:off x="1263740" y="3629203"/>
          <a:ext cx="7161195" cy="1555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/>
            <a:t>-  SE MANIFIESTAN DIFERENCIAS ENTRE LAS PRUEBAS VERBALES INFORMACIÓN  Y COMPRENSIÓN Y NO VERBALES DE LABERINTOS, YA QUE NO EXISTE UN DESARROLLO HOMOGÉNEO</a:t>
          </a:r>
          <a:r>
            <a:rPr lang="es-EC" sz="1800" kern="1200" dirty="0" smtClean="0"/>
            <a:t> </a:t>
          </a:r>
          <a:r>
            <a:rPr lang="es-EC" sz="1800" b="1" kern="1200" dirty="0" smtClean="0"/>
            <a:t> EN SUS FUNCIONES.</a:t>
          </a:r>
          <a:endParaRPr lang="es-EC" sz="1800" b="1" kern="1200" dirty="0">
            <a:latin typeface="Arial" pitchFamily="34" charset="0"/>
            <a:cs typeface="Arial" pitchFamily="34" charset="0"/>
          </a:endParaRPr>
        </a:p>
      </dsp:txBody>
      <dsp:txXfrm>
        <a:off x="1309295" y="3674758"/>
        <a:ext cx="5427223" cy="1464262"/>
      </dsp:txXfrm>
    </dsp:sp>
    <dsp:sp modelId="{481AE3D0-DC51-4496-B6B6-6E09ECE4C8F6}">
      <dsp:nvSpPr>
        <dsp:cNvPr id="0" name=""/>
        <dsp:cNvSpPr/>
      </dsp:nvSpPr>
      <dsp:spPr>
        <a:xfrm>
          <a:off x="6150203" y="1179491"/>
          <a:ext cx="1010992" cy="101099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377676" y="1179491"/>
        <a:ext cx="556046" cy="760771"/>
      </dsp:txXfrm>
    </dsp:sp>
    <dsp:sp modelId="{DF9D9FBD-2DE8-45F9-BA37-A73B117B5F47}">
      <dsp:nvSpPr>
        <dsp:cNvPr id="0" name=""/>
        <dsp:cNvSpPr/>
      </dsp:nvSpPr>
      <dsp:spPr>
        <a:xfrm>
          <a:off x="6782073" y="2983723"/>
          <a:ext cx="1010992" cy="101099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009546" y="2983723"/>
        <a:ext cx="556046" cy="7607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2A920-B0CF-4408-8873-998649060323}">
      <dsp:nvSpPr>
        <dsp:cNvPr id="0" name=""/>
        <dsp:cNvSpPr/>
      </dsp:nvSpPr>
      <dsp:spPr>
        <a:xfrm>
          <a:off x="0" y="23272"/>
          <a:ext cx="8568952" cy="12168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SE RECOMIENDA EL USO DEL TEST WPPSI.</a:t>
          </a:r>
          <a:endParaRPr lang="es-EC" sz="18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59399" y="82671"/>
        <a:ext cx="8450154" cy="1098002"/>
      </dsp:txXfrm>
    </dsp:sp>
    <dsp:sp modelId="{BDA81F1F-5397-4F20-8EEF-058B9BFBCD37}">
      <dsp:nvSpPr>
        <dsp:cNvPr id="0" name=""/>
        <dsp:cNvSpPr/>
      </dsp:nvSpPr>
      <dsp:spPr>
        <a:xfrm>
          <a:off x="0" y="1895475"/>
          <a:ext cx="8568952" cy="1228968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/>
            <a:t>- </a:t>
          </a:r>
          <a:r>
            <a:rPr lang="es-EC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PROMOVER LA APLICACIÓN DE METODOLOGÍAS Y ESTRATEGIAS LÚDICAS.</a:t>
          </a:r>
          <a:endParaRPr lang="es-EC" sz="1800" b="1" kern="1200" dirty="0">
            <a:latin typeface="Arial" pitchFamily="34" charset="0"/>
            <a:cs typeface="Arial" pitchFamily="34" charset="0"/>
          </a:endParaRPr>
        </a:p>
      </dsp:txBody>
      <dsp:txXfrm>
        <a:off x="59993" y="1955468"/>
        <a:ext cx="8448966" cy="1108982"/>
      </dsp:txXfrm>
    </dsp:sp>
    <dsp:sp modelId="{F41BD7DC-A4C5-4CB6-A4EC-FBADCC53A545}">
      <dsp:nvSpPr>
        <dsp:cNvPr id="0" name=""/>
        <dsp:cNvSpPr/>
      </dsp:nvSpPr>
      <dsp:spPr>
        <a:xfrm>
          <a:off x="0" y="3377640"/>
          <a:ext cx="8568952" cy="1216800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- </a:t>
          </a:r>
          <a:r>
            <a:rPr lang="es-E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APLICAR LA PROPUESTA DIDÁCTICA DISEÑADA A PARTIR DE LA TÉCNICA DEL PLEGADO-ORIGAMI.</a:t>
          </a:r>
          <a:endParaRPr lang="es-EC" sz="1800" b="1" kern="1200" dirty="0">
            <a:latin typeface="Arial" pitchFamily="34" charset="0"/>
            <a:cs typeface="Arial" pitchFamily="34" charset="0"/>
          </a:endParaRPr>
        </a:p>
      </dsp:txBody>
      <dsp:txXfrm>
        <a:off x="59399" y="3437039"/>
        <a:ext cx="8450154" cy="10980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FE896-E075-4EE7-914B-E62FB4069375}">
      <dsp:nvSpPr>
        <dsp:cNvPr id="0" name=""/>
        <dsp:cNvSpPr/>
      </dsp:nvSpPr>
      <dsp:spPr>
        <a:xfrm>
          <a:off x="0" y="8"/>
          <a:ext cx="6533803" cy="560884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- </a:t>
          </a:r>
          <a:r>
            <a:rPr lang="es-EC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EN QUE CONSISTE EL</a:t>
          </a:r>
          <a:r>
            <a:rPr lang="es-EC" altLang="es-EC" sz="18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“ORIGAMI”</a:t>
          </a:r>
          <a:endParaRPr lang="es-EC" sz="12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428" y="16436"/>
        <a:ext cx="4891838" cy="528028"/>
      </dsp:txXfrm>
    </dsp:sp>
    <dsp:sp modelId="{BF777C53-B1C3-49E1-B3F5-56F580DB9B58}">
      <dsp:nvSpPr>
        <dsp:cNvPr id="0" name=""/>
        <dsp:cNvSpPr/>
      </dsp:nvSpPr>
      <dsp:spPr>
        <a:xfrm>
          <a:off x="288025" y="720079"/>
          <a:ext cx="7128683" cy="31747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VENTAJAS </a:t>
          </a:r>
          <a:r>
            <a:rPr lang="es-EC" sz="18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Y DESTREZAS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- Incentiva la imaginación.                                                 - Fomenta la expresión artística, y fortalece la </a:t>
          </a:r>
          <a:r>
            <a:rPr lang="es-EC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     autoestima</a:t>
          </a:r>
          <a:r>
            <a:rPr lang="es-EC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.                                                              - Representaciones de personas y animales mediante el juego simbólico                                                           - Desarrolla la destreza manual.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- Intenta relatar cuentos, sin que sea </a:t>
          </a:r>
          <a:r>
            <a:rPr lang="es-EC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necesario </a:t>
          </a:r>
          <a:r>
            <a:rPr lang="es-EC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seguir la secuencia del mismo.        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- Comprende el significado de frases y oraciones respondiendo algunas preguntas sobre cuentos.        </a:t>
          </a:r>
          <a:endParaRPr lang="es-EC" sz="1200" kern="1200" dirty="0">
            <a:latin typeface="Arial" pitchFamily="34" charset="0"/>
            <a:cs typeface="Arial" pitchFamily="34" charset="0"/>
          </a:endParaRPr>
        </a:p>
      </dsp:txBody>
      <dsp:txXfrm>
        <a:off x="381011" y="813065"/>
        <a:ext cx="5195485" cy="2988820"/>
      </dsp:txXfrm>
    </dsp:sp>
    <dsp:sp modelId="{D62EB652-49F6-45E4-9FE2-4D70C3A7325F}">
      <dsp:nvSpPr>
        <dsp:cNvPr id="0" name=""/>
        <dsp:cNvSpPr/>
      </dsp:nvSpPr>
      <dsp:spPr>
        <a:xfrm>
          <a:off x="648056" y="4032448"/>
          <a:ext cx="7839933" cy="17281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OBJETIVOS.                                                                    - </a:t>
          </a:r>
          <a:r>
            <a:rPr lang="es-EC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Planificar y ejecutar un proceso didáctico.                                                                                       - Facilitar las interacciones sociales.                                 - Favorecer la aparición de funciones.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- Favorecer los intercambios comunicativos.                               </a:t>
          </a:r>
          <a:endParaRPr lang="es-EC" sz="1800" kern="1200" dirty="0">
            <a:latin typeface="Arial" pitchFamily="34" charset="0"/>
            <a:cs typeface="Arial" pitchFamily="34" charset="0"/>
          </a:endParaRPr>
        </a:p>
      </dsp:txBody>
      <dsp:txXfrm>
        <a:off x="698673" y="4083065"/>
        <a:ext cx="5817147" cy="1626958"/>
      </dsp:txXfrm>
    </dsp:sp>
    <dsp:sp modelId="{4DCA26DF-5F04-4BEF-B3DA-1E181CD1902D}">
      <dsp:nvSpPr>
        <dsp:cNvPr id="0" name=""/>
        <dsp:cNvSpPr/>
      </dsp:nvSpPr>
      <dsp:spPr>
        <a:xfrm>
          <a:off x="5688634" y="216022"/>
          <a:ext cx="1123324" cy="112332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941382" y="216022"/>
        <a:ext cx="617828" cy="845301"/>
      </dsp:txXfrm>
    </dsp:sp>
    <dsp:sp modelId="{CD83666E-940A-4F44-A261-FEDD291A4524}">
      <dsp:nvSpPr>
        <dsp:cNvPr id="0" name=""/>
        <dsp:cNvSpPr/>
      </dsp:nvSpPr>
      <dsp:spPr>
        <a:xfrm>
          <a:off x="6552729" y="3312372"/>
          <a:ext cx="1123324" cy="112332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805477" y="3312372"/>
        <a:ext cx="617828" cy="8453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D0838-1E64-488F-96EF-A9FCC3727713}">
      <dsp:nvSpPr>
        <dsp:cNvPr id="0" name=""/>
        <dsp:cNvSpPr/>
      </dsp:nvSpPr>
      <dsp:spPr>
        <a:xfrm>
          <a:off x="4322832" y="2330"/>
          <a:ext cx="1004119" cy="1004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 dirty="0"/>
        </a:p>
      </dsp:txBody>
      <dsp:txXfrm>
        <a:off x="4322832" y="2330"/>
        <a:ext cx="1004119" cy="1004119"/>
      </dsp:txXfrm>
    </dsp:sp>
    <dsp:sp modelId="{2E0D2BE2-75FD-405B-BAFC-A58E7ED33C2E}">
      <dsp:nvSpPr>
        <dsp:cNvPr id="0" name=""/>
        <dsp:cNvSpPr/>
      </dsp:nvSpPr>
      <dsp:spPr>
        <a:xfrm>
          <a:off x="1188856" y="55797"/>
          <a:ext cx="5199962" cy="5199962"/>
        </a:xfrm>
        <a:prstGeom prst="circularArrow">
          <a:avLst>
            <a:gd name="adj1" fmla="val 3765"/>
            <a:gd name="adj2" fmla="val 234957"/>
            <a:gd name="adj3" fmla="val 19826412"/>
            <a:gd name="adj4" fmla="val 18606068"/>
            <a:gd name="adj5" fmla="val 4393"/>
          </a:avLst>
        </a:prstGeom>
        <a:solidFill>
          <a:srgbClr val="FFFF99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C51473-ED6C-4026-9A5F-F4FFD3EC95FF}">
      <dsp:nvSpPr>
        <dsp:cNvPr id="0" name=""/>
        <dsp:cNvSpPr/>
      </dsp:nvSpPr>
      <dsp:spPr>
        <a:xfrm>
          <a:off x="5288768" y="1622370"/>
          <a:ext cx="1656123" cy="1004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COMPRENDER SIGNIFICADO</a:t>
          </a:r>
          <a:endParaRPr lang="es-EC" sz="1600" kern="1200" dirty="0"/>
        </a:p>
      </dsp:txBody>
      <dsp:txXfrm>
        <a:off x="5288768" y="1622370"/>
        <a:ext cx="1656123" cy="1004119"/>
      </dsp:txXfrm>
    </dsp:sp>
    <dsp:sp modelId="{48596B91-961B-4C6F-924E-DC6D8412EC6E}">
      <dsp:nvSpPr>
        <dsp:cNvPr id="0" name=""/>
        <dsp:cNvSpPr/>
      </dsp:nvSpPr>
      <dsp:spPr>
        <a:xfrm>
          <a:off x="1188856" y="55797"/>
          <a:ext cx="5199962" cy="5199962"/>
        </a:xfrm>
        <a:prstGeom prst="circularArrow">
          <a:avLst>
            <a:gd name="adj1" fmla="val 3765"/>
            <a:gd name="adj2" fmla="val 234957"/>
            <a:gd name="adj3" fmla="val 1229536"/>
            <a:gd name="adj4" fmla="val 21557832"/>
            <a:gd name="adj5" fmla="val 4393"/>
          </a:avLst>
        </a:prstGeom>
        <a:solidFill>
          <a:srgbClr val="00B0F0"/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D0CB12-727C-4E1E-9AC2-746F11DA2E97}">
      <dsp:nvSpPr>
        <dsp:cNvPr id="0" name=""/>
        <dsp:cNvSpPr/>
      </dsp:nvSpPr>
      <dsp:spPr>
        <a:xfrm>
          <a:off x="4849300" y="3642526"/>
          <a:ext cx="1612886" cy="1004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REPRESENTACIÓN EXTERNA</a:t>
          </a:r>
          <a:endParaRPr lang="es-EC" sz="1600" kern="1200" dirty="0"/>
        </a:p>
      </dsp:txBody>
      <dsp:txXfrm>
        <a:off x="4849300" y="3642526"/>
        <a:ext cx="1612886" cy="1004119"/>
      </dsp:txXfrm>
    </dsp:sp>
    <dsp:sp modelId="{7F12087B-F0BA-42DA-8620-50E1DF736021}">
      <dsp:nvSpPr>
        <dsp:cNvPr id="0" name=""/>
        <dsp:cNvSpPr/>
      </dsp:nvSpPr>
      <dsp:spPr>
        <a:xfrm>
          <a:off x="1188856" y="55797"/>
          <a:ext cx="5199962" cy="5199962"/>
        </a:xfrm>
        <a:prstGeom prst="circularArrow">
          <a:avLst>
            <a:gd name="adj1" fmla="val 3765"/>
            <a:gd name="adj2" fmla="val 234957"/>
            <a:gd name="adj3" fmla="val 4144664"/>
            <a:gd name="adj4" fmla="val 3389121"/>
            <a:gd name="adj5" fmla="val 4393"/>
          </a:avLst>
        </a:prstGeom>
        <a:solidFill>
          <a:srgbClr val="99FF66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A3182-41A5-46B6-8CDD-E107C7C8AECD}">
      <dsp:nvSpPr>
        <dsp:cNvPr id="0" name=""/>
        <dsp:cNvSpPr/>
      </dsp:nvSpPr>
      <dsp:spPr>
        <a:xfrm>
          <a:off x="3090443" y="4541580"/>
          <a:ext cx="1396790" cy="1004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VISUALIZAR</a:t>
          </a:r>
          <a:endParaRPr lang="es-EC" sz="1600" kern="1200" dirty="0"/>
        </a:p>
      </dsp:txBody>
      <dsp:txXfrm>
        <a:off x="3090443" y="4541580"/>
        <a:ext cx="1396790" cy="1004119"/>
      </dsp:txXfrm>
    </dsp:sp>
    <dsp:sp modelId="{271D5AFE-CA27-423B-9E4A-A8E5ED895C81}">
      <dsp:nvSpPr>
        <dsp:cNvPr id="0" name=""/>
        <dsp:cNvSpPr/>
      </dsp:nvSpPr>
      <dsp:spPr>
        <a:xfrm>
          <a:off x="1188856" y="55797"/>
          <a:ext cx="5199962" cy="5199962"/>
        </a:xfrm>
        <a:prstGeom prst="circularArrow">
          <a:avLst>
            <a:gd name="adj1" fmla="val 3765"/>
            <a:gd name="adj2" fmla="val 234957"/>
            <a:gd name="adj3" fmla="val 7256657"/>
            <a:gd name="adj4" fmla="val 6420379"/>
            <a:gd name="adj5" fmla="val 4393"/>
          </a:avLst>
        </a:prstGeom>
        <a:solidFill>
          <a:srgbClr val="990099"/>
        </a:solidFill>
        <a:ln w="25400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ED0E4-8FF5-4577-B973-D76C8EDBDA42}">
      <dsp:nvSpPr>
        <dsp:cNvPr id="0" name=""/>
        <dsp:cNvSpPr/>
      </dsp:nvSpPr>
      <dsp:spPr>
        <a:xfrm>
          <a:off x="1419873" y="3642526"/>
          <a:ext cx="1004119" cy="1004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 dirty="0"/>
        </a:p>
      </dsp:txBody>
      <dsp:txXfrm>
        <a:off x="1419873" y="3642526"/>
        <a:ext cx="1004119" cy="1004119"/>
      </dsp:txXfrm>
    </dsp:sp>
    <dsp:sp modelId="{1587CB34-BD9E-40D3-969B-8E867EF9C5B5}">
      <dsp:nvSpPr>
        <dsp:cNvPr id="0" name=""/>
        <dsp:cNvSpPr/>
      </dsp:nvSpPr>
      <dsp:spPr>
        <a:xfrm>
          <a:off x="1188856" y="55797"/>
          <a:ext cx="5199962" cy="5199962"/>
        </a:xfrm>
        <a:prstGeom prst="circularArrow">
          <a:avLst>
            <a:gd name="adj1" fmla="val 3765"/>
            <a:gd name="adj2" fmla="val 234957"/>
            <a:gd name="adj3" fmla="val 10607212"/>
            <a:gd name="adj4" fmla="val 9335508"/>
            <a:gd name="adj5" fmla="val 4393"/>
          </a:avLst>
        </a:prstGeom>
        <a:solidFill>
          <a:srgbClr val="00FFCC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5C56DF-35C2-428A-825C-B85F1D2206EC}">
      <dsp:nvSpPr>
        <dsp:cNvPr id="0" name=""/>
        <dsp:cNvSpPr/>
      </dsp:nvSpPr>
      <dsp:spPr>
        <a:xfrm>
          <a:off x="714087" y="1622370"/>
          <a:ext cx="1493516" cy="1004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COMPRENDER</a:t>
          </a:r>
          <a:endParaRPr lang="es-EC" sz="1600" kern="1200" dirty="0"/>
        </a:p>
      </dsp:txBody>
      <dsp:txXfrm>
        <a:off x="714087" y="1622370"/>
        <a:ext cx="1493516" cy="1004119"/>
      </dsp:txXfrm>
    </dsp:sp>
    <dsp:sp modelId="{349B2AD4-F56C-4BD2-91F6-58BBB3736189}">
      <dsp:nvSpPr>
        <dsp:cNvPr id="0" name=""/>
        <dsp:cNvSpPr/>
      </dsp:nvSpPr>
      <dsp:spPr>
        <a:xfrm>
          <a:off x="1188856" y="55797"/>
          <a:ext cx="5199962" cy="5199962"/>
        </a:xfrm>
        <a:prstGeom prst="circularArrow">
          <a:avLst>
            <a:gd name="adj1" fmla="val 3765"/>
            <a:gd name="adj2" fmla="val 234957"/>
            <a:gd name="adj3" fmla="val 13558976"/>
            <a:gd name="adj4" fmla="val 12338631"/>
            <a:gd name="adj5" fmla="val 4393"/>
          </a:avLst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03103-8750-4AF3-9DCE-1FA20BEA9D26}">
      <dsp:nvSpPr>
        <dsp:cNvPr id="0" name=""/>
        <dsp:cNvSpPr/>
      </dsp:nvSpPr>
      <dsp:spPr>
        <a:xfrm>
          <a:off x="2250724" y="2330"/>
          <a:ext cx="1004119" cy="1004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OBJETIVO</a:t>
          </a:r>
          <a:endParaRPr lang="es-EC" sz="1600" kern="1200" dirty="0"/>
        </a:p>
      </dsp:txBody>
      <dsp:txXfrm>
        <a:off x="2250724" y="2330"/>
        <a:ext cx="1004119" cy="1004119"/>
      </dsp:txXfrm>
    </dsp:sp>
    <dsp:sp modelId="{C37EFB88-E5A8-4AFC-82B0-F768D0FF68EA}">
      <dsp:nvSpPr>
        <dsp:cNvPr id="0" name=""/>
        <dsp:cNvSpPr/>
      </dsp:nvSpPr>
      <dsp:spPr>
        <a:xfrm>
          <a:off x="1188856" y="55797"/>
          <a:ext cx="5199962" cy="5199962"/>
        </a:xfrm>
        <a:prstGeom prst="circularArrow">
          <a:avLst>
            <a:gd name="adj1" fmla="val 3765"/>
            <a:gd name="adj2" fmla="val 234957"/>
            <a:gd name="adj3" fmla="val 16740379"/>
            <a:gd name="adj4" fmla="val 15424664"/>
            <a:gd name="adj5" fmla="val 4393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BE441-815B-4782-96D8-F3BF01DA5F9D}" type="datetimeFigureOut">
              <a:rPr lang="es-EC" smtClean="0"/>
              <a:t>26/04/2015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A164C-0946-440B-832C-77578B6E4E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80326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A164C-0946-440B-832C-77578B6E4EDF}" type="slidenum">
              <a:rPr lang="es-EC" smtClean="0"/>
              <a:t>18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0576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BA334-A309-4922-AC00-383472124F15}" type="datetimeFigureOut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26/04/2015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2216A-DE5E-4EC3-B280-416E011CFD2C}" type="slidenum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469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159EE-29D4-4375-83B5-FF6A8098A1E3}" type="datetimeFigureOut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26/04/2015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D7FF4-295A-4FC6-8E15-396C0067AE6F}" type="slidenum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429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62CCF-866D-4759-A82C-E19A9F393C24}" type="datetimeFigureOut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26/04/2015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816E8-F748-48AD-98B5-89B8EE816F03}" type="slidenum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458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3173B-720C-4C06-9408-91A7E7EA02EF}" type="datetimeFigureOut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26/04/2015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94141-E33B-4646-909C-3FB239BABAE9}" type="slidenum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9612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B75AD-B633-4428-8956-2A5D953EB9DB}" type="datetimeFigureOut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26/04/2015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143A5-1830-4E4D-853A-364837822FB9}" type="slidenum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758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CDB68-F90F-4878-9F72-68ECADC49562}" type="datetimeFigureOut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26/04/2015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4A392-C092-4FE1-B5AA-505AFBCD6010}" type="slidenum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334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0DACF-5D68-45DA-B2A9-040885B0373B}" type="datetimeFigureOut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26/04/2015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0892B-F23F-4783-98DA-0077322D401E}" type="slidenum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291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CA7FC-789C-4344-A686-347AC0824043}" type="datetimeFigureOut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26/04/2015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696A7-B824-4F6B-BFA7-F4FF072BF6A5}" type="slidenum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906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D18B3-DD51-45A6-BF8A-2C6C0D36C5ED}" type="datetimeFigureOut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26/04/2015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9114A-E0CE-4124-A449-383D085E719C}" type="slidenum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18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B12BC-2530-412B-9250-EEBFEAAC83CA}" type="datetimeFigureOut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26/04/2015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B2F27-57EF-4585-9148-44BF166EC4AD}" type="slidenum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071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C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A1192-4D28-43AC-9D73-08E147CE067B}" type="datetimeFigureOut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26/04/2015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C9F17-0B09-4DA9-9B2D-CDCB2ED8A671}" type="slidenum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02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6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C" smtClean="0"/>
              <a:t>Haga clic para modificar el estilo de título del patrón</a:t>
            </a:r>
            <a:endParaRPr lang="es-EC" altLang="es-EC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C" smtClean="0"/>
              <a:t>Haga clic para modificar el estilo de texto del patrón</a:t>
            </a:r>
          </a:p>
          <a:p>
            <a:pPr lvl="1"/>
            <a:r>
              <a:rPr lang="es-ES" altLang="es-EC" smtClean="0"/>
              <a:t>Segundo nivel</a:t>
            </a:r>
          </a:p>
          <a:p>
            <a:pPr lvl="2"/>
            <a:r>
              <a:rPr lang="es-ES" altLang="es-EC" smtClean="0"/>
              <a:t>Tercer nivel</a:t>
            </a:r>
          </a:p>
          <a:p>
            <a:pPr lvl="3"/>
            <a:r>
              <a:rPr lang="es-ES" altLang="es-EC" smtClean="0"/>
              <a:t>Cuarto nivel</a:t>
            </a:r>
          </a:p>
          <a:p>
            <a:pPr lvl="4"/>
            <a:r>
              <a:rPr lang="es-ES" altLang="es-EC" smtClean="0"/>
              <a:t>Quinto nivel</a:t>
            </a:r>
            <a:endParaRPr lang="es-EC" altLang="es-EC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301B35-CC0E-40D3-9C12-FC26F60D7DDF}" type="datetimeFigureOut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26/04/2015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DDD817-9C05-4F83-B04F-82F8425A8A13}" type="slidenum">
              <a:rPr lang="es-EC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05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hontanar3b.blogspot.com/2008/11/liceo-bilingue-hontanar-3b-2008-2009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hontanar3b.blogspot.com/2008/11/liceo-bilingue-hontanar-3b-2008-2009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hontanar3b.blogspot.com/2008/11/liceo-bilingue-hontanar-3b-2008-2009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4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1 Imagen" descr="C:\Documents and Settings\mpalacios\Escritorio\LOGOTIPOS UNIVERSIDADa\LOGO PRINCIP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33115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7 Marcador de contenido"/>
          <p:cNvSpPr txBox="1">
            <a:spLocks/>
          </p:cNvSpPr>
          <p:nvPr/>
        </p:nvSpPr>
        <p:spPr bwMode="auto">
          <a:xfrm>
            <a:off x="1116013" y="1916113"/>
            <a:ext cx="7127875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Aft>
                <a:spcPct val="0"/>
              </a:spcAft>
              <a:buFont typeface="Wingdings 2" pitchFamily="18" charset="2"/>
              <a:buNone/>
            </a:pPr>
            <a:endParaRPr lang="es-AR" altLang="es-EC" sz="30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Aft>
                <a:spcPct val="0"/>
              </a:spcAft>
              <a:buFont typeface="Wingdings 2" pitchFamily="18" charset="2"/>
              <a:buNone/>
            </a:pPr>
            <a:r>
              <a:rPr lang="es-AR" altLang="es-EC" sz="1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TRABAJO DE INVESTIGACIÓN PREVIO A LA OBTENCIÓN DEL TÍTULO DE:</a:t>
            </a:r>
          </a:p>
          <a:p>
            <a:pPr algn="just" fontAlgn="base">
              <a:spcAft>
                <a:spcPct val="0"/>
              </a:spcAft>
              <a:buFont typeface="Wingdings 2" pitchFamily="18" charset="2"/>
              <a:buNone/>
            </a:pPr>
            <a:endParaRPr lang="es-AR" altLang="es-EC" sz="2400" b="1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Aft>
                <a:spcPct val="0"/>
              </a:spcAft>
              <a:buFont typeface="Wingdings 2" pitchFamily="18" charset="2"/>
              <a:buNone/>
            </a:pPr>
            <a:r>
              <a:rPr lang="es-AR" altLang="es-EC" sz="1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s-AR" altLang="es-EC" sz="1800" b="1" dirty="0">
                <a:solidFill>
                  <a:prstClr val="black"/>
                </a:solidFill>
                <a:latin typeface="Arial" charset="0"/>
                <a:cs typeface="Arial" charset="0"/>
              </a:rPr>
              <a:t>LICENCIADA EN CIENCIAS DE LA EDUCACIÓN, MENCIÓN: </a:t>
            </a:r>
          </a:p>
          <a:p>
            <a:pPr algn="ctr" fontAlgn="base">
              <a:spcAft>
                <a:spcPct val="0"/>
              </a:spcAft>
              <a:buFont typeface="Wingdings 2" pitchFamily="18" charset="2"/>
              <a:buNone/>
            </a:pPr>
            <a:r>
              <a:rPr lang="es-AR" altLang="es-EC" sz="1800" b="1" dirty="0">
                <a:solidFill>
                  <a:prstClr val="black"/>
                </a:solidFill>
                <a:latin typeface="Arial" charset="0"/>
                <a:cs typeface="Arial" charset="0"/>
              </a:rPr>
              <a:t>“EDUCACIÓN INFANTIL”</a:t>
            </a:r>
          </a:p>
          <a:p>
            <a:pPr algn="ctr" fontAlgn="base">
              <a:spcAft>
                <a:spcPct val="0"/>
              </a:spcAft>
              <a:buFont typeface="Wingdings 2" pitchFamily="18" charset="2"/>
              <a:buNone/>
            </a:pPr>
            <a:endParaRPr lang="es-EC" altLang="es-EC" sz="30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Aft>
                <a:spcPct val="0"/>
              </a:spcAft>
              <a:buFont typeface="Wingdings 2" pitchFamily="18" charset="2"/>
              <a:buNone/>
            </a:pPr>
            <a:r>
              <a:rPr lang="es-EC" altLang="es-EC" sz="1800" b="1" dirty="0">
                <a:solidFill>
                  <a:prstClr val="black"/>
                </a:solidFill>
                <a:latin typeface="Arial" charset="0"/>
                <a:cs typeface="Arial" charset="0"/>
              </a:rPr>
              <a:t>AUTORAS</a:t>
            </a:r>
          </a:p>
          <a:p>
            <a:pPr algn="ctr" fontAlgn="base">
              <a:spcAft>
                <a:spcPct val="0"/>
              </a:spcAft>
              <a:buFont typeface="Wingdings 2" pitchFamily="18" charset="2"/>
              <a:buNone/>
            </a:pPr>
            <a:endParaRPr lang="es-EC" altLang="es-EC" sz="1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Aft>
                <a:spcPct val="0"/>
              </a:spcAft>
              <a:buFont typeface="Wingdings 2" pitchFamily="18" charset="2"/>
              <a:buNone/>
            </a:pPr>
            <a:r>
              <a:rPr lang="es-EC" altLang="es-EC" sz="1800" b="1" dirty="0">
                <a:solidFill>
                  <a:prstClr val="black"/>
                </a:solidFill>
                <a:latin typeface="Arial" charset="0"/>
                <a:cs typeface="Arial" charset="0"/>
              </a:rPr>
              <a:t>Rocío del Pilar Moreno </a:t>
            </a:r>
            <a:r>
              <a:rPr lang="es-EC" altLang="es-EC" sz="18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Aveiga</a:t>
            </a:r>
            <a:endParaRPr lang="es-EC" altLang="es-EC" sz="1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Aft>
                <a:spcPct val="0"/>
              </a:spcAft>
              <a:buFont typeface="Wingdings 2" pitchFamily="18" charset="2"/>
              <a:buNone/>
            </a:pPr>
            <a:r>
              <a:rPr lang="es-EC" altLang="es-EC" sz="18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Jhojana</a:t>
            </a:r>
            <a:r>
              <a:rPr lang="es-EC" altLang="es-EC" sz="1800" b="1" dirty="0">
                <a:solidFill>
                  <a:prstClr val="black"/>
                </a:solidFill>
                <a:latin typeface="Arial" charset="0"/>
                <a:cs typeface="Arial" charset="0"/>
              </a:rPr>
              <a:t> del Consuelo Saltos Coloma</a:t>
            </a:r>
          </a:p>
        </p:txBody>
      </p:sp>
    </p:spTree>
    <p:extLst>
      <p:ext uri="{BB962C8B-B14F-4D97-AF65-F5344CB8AC3E}">
        <p14:creationId xmlns:p14="http://schemas.microsoft.com/office/powerpoint/2010/main" val="3157128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971600" y="188640"/>
            <a:ext cx="727280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FUNDAMENTACIÓN </a:t>
            </a:r>
            <a:r>
              <a:rPr lang="es-ES" sz="32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TEÓRICA</a:t>
            </a:r>
            <a:endParaRPr lang="es-ES" sz="3200" b="1" dirty="0">
              <a:ln w="12700">
                <a:solidFill>
                  <a:prstClr val="black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3275856" y="3356992"/>
            <a:ext cx="1885300" cy="74065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CATEGORIAS FUNDAMENTALES</a:t>
            </a:r>
            <a:endParaRPr lang="es-EC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1907704" y="3233550"/>
            <a:ext cx="1296144" cy="864096"/>
          </a:xfrm>
          <a:prstGeom prst="round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DESARROLLO SOCIAL</a:t>
            </a:r>
            <a:endParaRPr lang="es-EC" sz="14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2952784" y="2277777"/>
            <a:ext cx="1296144" cy="864096"/>
          </a:xfrm>
          <a:prstGeom prst="roundRect">
            <a:avLst/>
          </a:prstGeom>
          <a:solidFill>
            <a:srgbClr val="92D050">
              <a:shade val="30000"/>
              <a:satMod val="11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/>
              <a:t>DESARROLLO EVOLUTIVO</a:t>
            </a:r>
            <a:endParaRPr lang="es-EC" sz="1400" b="1" dirty="0"/>
          </a:p>
        </p:txBody>
      </p:sp>
      <p:sp>
        <p:nvSpPr>
          <p:cNvPr id="7" name="Rectángulo redondeado 6"/>
          <p:cNvSpPr/>
          <p:nvPr/>
        </p:nvSpPr>
        <p:spPr>
          <a:xfrm>
            <a:off x="5231628" y="3295271"/>
            <a:ext cx="1341643" cy="864096"/>
          </a:xfrm>
          <a:prstGeom prst="round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DESARROLLO EMOCIONAL Y AFECT.</a:t>
            </a:r>
            <a:endParaRPr lang="es-EC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3599892" y="4281001"/>
            <a:ext cx="1296144" cy="864096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accent1">
                <a:shade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/>
              <a:t>INTELIGENCIA</a:t>
            </a:r>
            <a:endParaRPr lang="es-EC" sz="1400" b="1" dirty="0"/>
          </a:p>
        </p:txBody>
      </p:sp>
      <p:sp>
        <p:nvSpPr>
          <p:cNvPr id="9" name="Rectángulo redondeado 8"/>
          <p:cNvSpPr/>
          <p:nvPr/>
        </p:nvSpPr>
        <p:spPr>
          <a:xfrm>
            <a:off x="4355976" y="2274135"/>
            <a:ext cx="1296144" cy="864096"/>
          </a:xfrm>
          <a:prstGeom prst="roundRect">
            <a:avLst/>
          </a:prstGeom>
          <a:solidFill>
            <a:srgbClr val="FFC000">
              <a:shade val="30000"/>
              <a:satMod val="1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DESARROLLO COGNITIVO</a:t>
            </a:r>
            <a:endParaRPr lang="es-EC" sz="1400" dirty="0"/>
          </a:p>
        </p:txBody>
      </p:sp>
      <p:sp>
        <p:nvSpPr>
          <p:cNvPr id="10" name="Rectángulo redondeado 9"/>
          <p:cNvSpPr/>
          <p:nvPr/>
        </p:nvSpPr>
        <p:spPr>
          <a:xfrm>
            <a:off x="1922656" y="4316407"/>
            <a:ext cx="1296144" cy="864096"/>
          </a:xfrm>
          <a:prstGeom prst="roundRect">
            <a:avLst/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DESARROLLO PSICOMOTRIZ</a:t>
            </a:r>
            <a:endParaRPr lang="es-EC" sz="1400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5277128" y="4316407"/>
            <a:ext cx="1296144" cy="864096"/>
          </a:xfrm>
          <a:prstGeom prst="roundRect">
            <a:avLst/>
          </a:prstGeom>
          <a:gradFill flip="none" rotWithShape="1">
            <a:gsLst>
              <a:gs pos="0">
                <a:srgbClr val="66FFCC">
                  <a:shade val="30000"/>
                  <a:satMod val="115000"/>
                </a:srgbClr>
              </a:gs>
              <a:gs pos="50000">
                <a:srgbClr val="66FFCC">
                  <a:shade val="67500"/>
                  <a:satMod val="115000"/>
                </a:srgbClr>
              </a:gs>
              <a:gs pos="100000">
                <a:srgbClr val="66FFCC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D. DEL LENGUAJE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7" name="Llamada de nube 16"/>
          <p:cNvSpPr/>
          <p:nvPr/>
        </p:nvSpPr>
        <p:spPr>
          <a:xfrm>
            <a:off x="5749662" y="1855687"/>
            <a:ext cx="1279626" cy="720080"/>
          </a:xfrm>
          <a:prstGeom prst="cloudCallout">
            <a:avLst/>
          </a:prstGeom>
          <a:solidFill>
            <a:srgbClr val="FFC000">
              <a:shade val="30000"/>
              <a:satMod val="1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/>
              <a:t>VYGOTSKYPIAGET</a:t>
            </a:r>
            <a:endParaRPr lang="es-EC" sz="1200" dirty="0"/>
          </a:p>
        </p:txBody>
      </p:sp>
      <p:sp>
        <p:nvSpPr>
          <p:cNvPr id="18" name="Llamada de nube 17"/>
          <p:cNvSpPr/>
          <p:nvPr/>
        </p:nvSpPr>
        <p:spPr>
          <a:xfrm>
            <a:off x="5231628" y="879249"/>
            <a:ext cx="1714708" cy="720080"/>
          </a:xfrm>
          <a:prstGeom prst="cloudCallout">
            <a:avLst/>
          </a:prstGeom>
          <a:solidFill>
            <a:srgbClr val="FFC000">
              <a:shade val="30000"/>
              <a:satMod val="1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050" dirty="0" smtClean="0"/>
              <a:t>PROCESOS.SOCI.HABILIDADES. INTELECTUALES</a:t>
            </a:r>
            <a:endParaRPr lang="es-EC" sz="1100" dirty="0"/>
          </a:p>
        </p:txBody>
      </p:sp>
      <p:sp>
        <p:nvSpPr>
          <p:cNvPr id="19" name="Llamada de nube 18"/>
          <p:cNvSpPr/>
          <p:nvPr/>
        </p:nvSpPr>
        <p:spPr>
          <a:xfrm>
            <a:off x="6946336" y="1002405"/>
            <a:ext cx="1658112" cy="807855"/>
          </a:xfrm>
          <a:prstGeom prst="cloudCallou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050" dirty="0" smtClean="0"/>
              <a:t>AYUD. EDUCADORES. NINO, INTERPRETA EL MUNDO</a:t>
            </a:r>
            <a:endParaRPr lang="es-EC" sz="1050" dirty="0"/>
          </a:p>
        </p:txBody>
      </p:sp>
      <p:sp>
        <p:nvSpPr>
          <p:cNvPr id="20" name="Onda 19"/>
          <p:cNvSpPr/>
          <p:nvPr/>
        </p:nvSpPr>
        <p:spPr>
          <a:xfrm>
            <a:off x="1120565" y="1575733"/>
            <a:ext cx="1380826" cy="698402"/>
          </a:xfrm>
          <a:prstGeom prst="wav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CARACTERISTICAS PROPIAS</a:t>
            </a:r>
            <a:endParaRPr lang="es-EC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nda 21"/>
          <p:cNvSpPr/>
          <p:nvPr/>
        </p:nvSpPr>
        <p:spPr>
          <a:xfrm>
            <a:off x="2627783" y="943606"/>
            <a:ext cx="1680415" cy="829210"/>
          </a:xfrm>
          <a:prstGeom prst="wave">
            <a:avLst/>
          </a:prstGeom>
          <a:solidFill>
            <a:srgbClr val="92D050">
              <a:shade val="30000"/>
              <a:satMod val="11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D. FISICO INTELECTUAL, SOCIO AFECTIVO </a:t>
            </a:r>
            <a:endParaRPr lang="es-EC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rminador 23"/>
          <p:cNvSpPr/>
          <p:nvPr/>
        </p:nvSpPr>
        <p:spPr>
          <a:xfrm>
            <a:off x="1211269" y="2621024"/>
            <a:ext cx="1199418" cy="442335"/>
          </a:xfrm>
          <a:prstGeom prst="flowChartTerminator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/>
              <a:t> AUTONOMIA Y CONFIANZA</a:t>
            </a:r>
            <a:endParaRPr lang="es-EC" sz="1200" dirty="0"/>
          </a:p>
        </p:txBody>
      </p:sp>
      <p:sp>
        <p:nvSpPr>
          <p:cNvPr id="25" name="Terminador 24"/>
          <p:cNvSpPr/>
          <p:nvPr/>
        </p:nvSpPr>
        <p:spPr>
          <a:xfrm>
            <a:off x="60155" y="2234947"/>
            <a:ext cx="1199418" cy="442335"/>
          </a:xfrm>
          <a:prstGeom prst="flowChartTerminator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/>
              <a:t>COMPARTIR IMAGINACIÓN</a:t>
            </a:r>
            <a:endParaRPr lang="es-EC" sz="1200" dirty="0"/>
          </a:p>
        </p:txBody>
      </p:sp>
      <p:sp>
        <p:nvSpPr>
          <p:cNvPr id="26" name="Terminador 25"/>
          <p:cNvSpPr/>
          <p:nvPr/>
        </p:nvSpPr>
        <p:spPr>
          <a:xfrm>
            <a:off x="520856" y="3506151"/>
            <a:ext cx="1199418" cy="442335"/>
          </a:xfrm>
          <a:prstGeom prst="flowChartTerminator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/>
              <a:t>HABLADORES-VALORES</a:t>
            </a:r>
            <a:endParaRPr lang="es-EC" sz="1200" dirty="0"/>
          </a:p>
        </p:txBody>
      </p:sp>
      <p:sp>
        <p:nvSpPr>
          <p:cNvPr id="27" name="Terminador 26"/>
          <p:cNvSpPr/>
          <p:nvPr/>
        </p:nvSpPr>
        <p:spPr>
          <a:xfrm>
            <a:off x="42933" y="2946324"/>
            <a:ext cx="1199418" cy="442335"/>
          </a:xfrm>
          <a:prstGeom prst="flowChartTerminator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/>
              <a:t>IMITAR  FANTASÍA</a:t>
            </a:r>
            <a:endParaRPr lang="es-EC" sz="1200" dirty="0"/>
          </a:p>
        </p:txBody>
      </p:sp>
      <p:sp>
        <p:nvSpPr>
          <p:cNvPr id="28" name="Pentágono 27"/>
          <p:cNvSpPr/>
          <p:nvPr/>
        </p:nvSpPr>
        <p:spPr>
          <a:xfrm>
            <a:off x="6625251" y="2633135"/>
            <a:ext cx="1440160" cy="650809"/>
          </a:xfrm>
          <a:prstGeom prst="homePlate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/>
              <a:t>ACTITUDES, SENTIMIENTOS, VALORES, MOTIVACIONES</a:t>
            </a:r>
            <a:endParaRPr lang="es-EC" sz="1200" dirty="0"/>
          </a:p>
        </p:txBody>
      </p:sp>
      <p:sp>
        <p:nvSpPr>
          <p:cNvPr id="29" name="Pentágono 28"/>
          <p:cNvSpPr/>
          <p:nvPr/>
        </p:nvSpPr>
        <p:spPr>
          <a:xfrm>
            <a:off x="7589428" y="3395706"/>
            <a:ext cx="1440160" cy="650809"/>
          </a:xfrm>
          <a:prstGeom prst="homePlate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/>
              <a:t>AFABLE,</a:t>
            </a:r>
            <a:r>
              <a:rPr lang="es-EC" sz="1200" dirty="0"/>
              <a:t> </a:t>
            </a:r>
            <a:r>
              <a:rPr lang="es-EC" sz="1200" dirty="0" smtClean="0"/>
              <a:t>CORTES, APOYO, MOTIVO </a:t>
            </a:r>
            <a:endParaRPr lang="es-EC" sz="12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6730253" y="4563789"/>
            <a:ext cx="1045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/>
              <a:t>SURGIR</a:t>
            </a:r>
            <a:endParaRPr lang="es-EC" b="1" dirty="0"/>
          </a:p>
        </p:txBody>
      </p:sp>
      <p:sp>
        <p:nvSpPr>
          <p:cNvPr id="32" name="Terminador 31"/>
          <p:cNvSpPr/>
          <p:nvPr/>
        </p:nvSpPr>
        <p:spPr>
          <a:xfrm>
            <a:off x="6829783" y="5083361"/>
            <a:ext cx="1111047" cy="360040"/>
          </a:xfrm>
          <a:prstGeom prst="flowChartTerminator">
            <a:avLst/>
          </a:prstGeom>
          <a:gradFill flip="none" rotWithShape="1">
            <a:gsLst>
              <a:gs pos="0">
                <a:srgbClr val="66FFCC">
                  <a:shade val="30000"/>
                  <a:satMod val="115000"/>
                </a:srgbClr>
              </a:gs>
              <a:gs pos="50000">
                <a:srgbClr val="66FFCC">
                  <a:shade val="67500"/>
                  <a:satMod val="115000"/>
                </a:srgbClr>
              </a:gs>
              <a:gs pos="100000">
                <a:srgbClr val="66FFCC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>
                <a:solidFill>
                  <a:schemeClr val="tx1"/>
                </a:solidFill>
              </a:rPr>
              <a:t>3,4 ANOS 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7984449" y="5144131"/>
            <a:ext cx="1045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 smtClean="0"/>
              <a:t>IMÁGENES MENTALES</a:t>
            </a:r>
            <a:endParaRPr lang="es-EC" sz="1200" dirty="0"/>
          </a:p>
        </p:txBody>
      </p:sp>
      <p:sp>
        <p:nvSpPr>
          <p:cNvPr id="34" name="CuadroTexto 33"/>
          <p:cNvSpPr txBox="1"/>
          <p:nvPr/>
        </p:nvSpPr>
        <p:spPr>
          <a:xfrm>
            <a:off x="7648604" y="5730509"/>
            <a:ext cx="1045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 smtClean="0"/>
              <a:t>DIBUJO</a:t>
            </a:r>
            <a:endParaRPr lang="es-EC" sz="1200" dirty="0"/>
          </a:p>
        </p:txBody>
      </p:sp>
      <p:sp>
        <p:nvSpPr>
          <p:cNvPr id="35" name="CuadroTexto 34"/>
          <p:cNvSpPr txBox="1"/>
          <p:nvPr/>
        </p:nvSpPr>
        <p:spPr>
          <a:xfrm>
            <a:off x="7418259" y="6067998"/>
            <a:ext cx="147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 smtClean="0"/>
              <a:t>JUEGO SIMBÓLICO</a:t>
            </a:r>
            <a:endParaRPr lang="es-EC" sz="12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6639246" y="6253352"/>
            <a:ext cx="1045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 smtClean="0"/>
              <a:t>IMITACIÓN</a:t>
            </a:r>
            <a:endParaRPr lang="es-EC" sz="1200" dirty="0"/>
          </a:p>
        </p:txBody>
      </p:sp>
      <p:sp>
        <p:nvSpPr>
          <p:cNvPr id="37" name="CuadroTexto 36"/>
          <p:cNvSpPr txBox="1"/>
          <p:nvPr/>
        </p:nvSpPr>
        <p:spPr>
          <a:xfrm>
            <a:off x="5879701" y="5837165"/>
            <a:ext cx="1227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 smtClean="0"/>
              <a:t>PENSAMIENTO </a:t>
            </a:r>
            <a:r>
              <a:rPr lang="es-EC" sz="1200" dirty="0"/>
              <a:t>SIMBÓLICO</a:t>
            </a:r>
            <a:r>
              <a:rPr lang="es-EC" sz="1200" dirty="0" smtClean="0"/>
              <a:t> </a:t>
            </a:r>
            <a:endParaRPr lang="es-EC" sz="1200" dirty="0"/>
          </a:p>
        </p:txBody>
      </p:sp>
      <p:sp>
        <p:nvSpPr>
          <p:cNvPr id="38" name="CuadroTexto 37"/>
          <p:cNvSpPr txBox="1"/>
          <p:nvPr/>
        </p:nvSpPr>
        <p:spPr>
          <a:xfrm>
            <a:off x="5868144" y="5415607"/>
            <a:ext cx="1227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 smtClean="0"/>
              <a:t>INTELIGENCIA</a:t>
            </a:r>
            <a:endParaRPr lang="es-EC" sz="1200" dirty="0"/>
          </a:p>
        </p:txBody>
      </p:sp>
      <p:sp>
        <p:nvSpPr>
          <p:cNvPr id="40" name="Recortar y redondear rectángulo de esquina sencilla 39"/>
          <p:cNvSpPr/>
          <p:nvPr/>
        </p:nvSpPr>
        <p:spPr>
          <a:xfrm>
            <a:off x="3779913" y="5448455"/>
            <a:ext cx="1199623" cy="804897"/>
          </a:xfrm>
          <a:prstGeom prst="snip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accent1">
                <a:shade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b="1" dirty="0" smtClean="0"/>
              <a:t>ADAPTARSE, SOLUCIONES,DIFICULTADES</a:t>
            </a:r>
            <a:endParaRPr lang="es-EC" sz="1200" b="1" dirty="0"/>
          </a:p>
        </p:txBody>
      </p:sp>
      <p:sp>
        <p:nvSpPr>
          <p:cNvPr id="41" name="Entrada manual 40"/>
          <p:cNvSpPr/>
          <p:nvPr/>
        </p:nvSpPr>
        <p:spPr>
          <a:xfrm>
            <a:off x="533511" y="4301591"/>
            <a:ext cx="1008053" cy="692083"/>
          </a:xfrm>
          <a:prstGeom prst="flowChartManualInput">
            <a:avLst/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 smtClean="0"/>
              <a:t>COMPRENDE </a:t>
            </a:r>
            <a:r>
              <a:rPr lang="es-EC" sz="1100" dirty="0" smtClean="0"/>
              <a:t>DOS ASPECTOS</a:t>
            </a:r>
            <a:endParaRPr lang="es-EC" sz="1100" dirty="0"/>
          </a:p>
        </p:txBody>
      </p:sp>
      <p:sp>
        <p:nvSpPr>
          <p:cNvPr id="42" name="Entrada manual 41"/>
          <p:cNvSpPr/>
          <p:nvPr/>
        </p:nvSpPr>
        <p:spPr>
          <a:xfrm>
            <a:off x="155836" y="5263381"/>
            <a:ext cx="1236519" cy="692083"/>
          </a:xfrm>
          <a:prstGeom prst="flowChartManualInput">
            <a:avLst/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 smtClean="0"/>
              <a:t>FUNCIONES NEUROMOTRICES</a:t>
            </a:r>
            <a:endParaRPr lang="es-EC" sz="1100" dirty="0"/>
          </a:p>
        </p:txBody>
      </p:sp>
      <p:sp>
        <p:nvSpPr>
          <p:cNvPr id="43" name="Entrada manual 42"/>
          <p:cNvSpPr/>
          <p:nvPr/>
        </p:nvSpPr>
        <p:spPr>
          <a:xfrm>
            <a:off x="1705096" y="5255966"/>
            <a:ext cx="1008053" cy="692083"/>
          </a:xfrm>
          <a:prstGeom prst="flowChartManualInput">
            <a:avLst/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 smtClean="0"/>
              <a:t>FUNCIONES PSIQUICAS</a:t>
            </a:r>
            <a:endParaRPr lang="es-EC" sz="1100" dirty="0"/>
          </a:p>
        </p:txBody>
      </p:sp>
      <p:sp>
        <p:nvSpPr>
          <p:cNvPr id="44" name="Entrada manual 43"/>
          <p:cNvSpPr/>
          <p:nvPr/>
        </p:nvSpPr>
        <p:spPr>
          <a:xfrm>
            <a:off x="60155" y="6091859"/>
            <a:ext cx="1103735" cy="692083"/>
          </a:xfrm>
          <a:prstGeom prst="flowChartManualInput">
            <a:avLst/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 smtClean="0"/>
              <a:t>MOVIMIENTOS-CUERPO</a:t>
            </a:r>
            <a:endParaRPr lang="es-EC" sz="1100" dirty="0"/>
          </a:p>
        </p:txBody>
      </p:sp>
      <p:sp>
        <p:nvSpPr>
          <p:cNvPr id="45" name="Entrada manual 44"/>
          <p:cNvSpPr/>
          <p:nvPr/>
        </p:nvSpPr>
        <p:spPr>
          <a:xfrm>
            <a:off x="1392356" y="6067997"/>
            <a:ext cx="1109035" cy="692083"/>
          </a:xfrm>
          <a:prstGeom prst="flowChartManualInput">
            <a:avLst/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 smtClean="0"/>
              <a:t>PROCESOS DE PENSAMIENTO</a:t>
            </a:r>
            <a:endParaRPr lang="es-EC" sz="1100" dirty="0"/>
          </a:p>
        </p:txBody>
      </p:sp>
      <p:cxnSp>
        <p:nvCxnSpPr>
          <p:cNvPr id="47" name="Conector curvado 46"/>
          <p:cNvCxnSpPr>
            <a:stCxn id="6" idx="0"/>
          </p:cNvCxnSpPr>
          <p:nvPr/>
        </p:nvCxnSpPr>
        <p:spPr>
          <a:xfrm rot="16200000" flipV="1">
            <a:off x="3124708" y="1801628"/>
            <a:ext cx="555291" cy="39700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curvado 48"/>
          <p:cNvCxnSpPr/>
          <p:nvPr/>
        </p:nvCxnSpPr>
        <p:spPr>
          <a:xfrm rot="10800000">
            <a:off x="2312396" y="2308672"/>
            <a:ext cx="671428" cy="22169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curvado 52"/>
          <p:cNvCxnSpPr/>
          <p:nvPr/>
        </p:nvCxnSpPr>
        <p:spPr>
          <a:xfrm rot="10800000">
            <a:off x="5998310" y="1574457"/>
            <a:ext cx="483683" cy="27706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curvado 54"/>
          <p:cNvCxnSpPr>
            <a:endCxn id="19" idx="1"/>
          </p:cNvCxnSpPr>
          <p:nvPr/>
        </p:nvCxnSpPr>
        <p:spPr>
          <a:xfrm flipV="1">
            <a:off x="6946336" y="1809400"/>
            <a:ext cx="829056" cy="36207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curvado 58"/>
          <p:cNvCxnSpPr>
            <a:stCxn id="9" idx="0"/>
          </p:cNvCxnSpPr>
          <p:nvPr/>
        </p:nvCxnSpPr>
        <p:spPr>
          <a:xfrm rot="5400000" flipH="1" flipV="1">
            <a:off x="5243215" y="1758182"/>
            <a:ext cx="276786" cy="75512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curvado 60"/>
          <p:cNvCxnSpPr>
            <a:stCxn id="3" idx="0"/>
            <a:endCxn id="24" idx="3"/>
          </p:cNvCxnSpPr>
          <p:nvPr/>
        </p:nvCxnSpPr>
        <p:spPr>
          <a:xfrm rot="16200000" flipV="1">
            <a:off x="2287553" y="2965326"/>
            <a:ext cx="391358" cy="14508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curvado 62"/>
          <p:cNvCxnSpPr>
            <a:stCxn id="3" idx="1"/>
            <a:endCxn id="26" idx="3"/>
          </p:cNvCxnSpPr>
          <p:nvPr/>
        </p:nvCxnSpPr>
        <p:spPr>
          <a:xfrm rot="10800000" flipV="1">
            <a:off x="1720274" y="3665597"/>
            <a:ext cx="187430" cy="6172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curvado 64"/>
          <p:cNvCxnSpPr/>
          <p:nvPr/>
        </p:nvCxnSpPr>
        <p:spPr>
          <a:xfrm rot="10800000">
            <a:off x="1211270" y="3303029"/>
            <a:ext cx="696435" cy="3654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curvado 66"/>
          <p:cNvCxnSpPr/>
          <p:nvPr/>
        </p:nvCxnSpPr>
        <p:spPr>
          <a:xfrm rot="10800000">
            <a:off x="688652" y="2636003"/>
            <a:ext cx="1397418" cy="51321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curvado 72"/>
          <p:cNvCxnSpPr>
            <a:stCxn id="7" idx="0"/>
            <a:endCxn id="28" idx="1"/>
          </p:cNvCxnSpPr>
          <p:nvPr/>
        </p:nvCxnSpPr>
        <p:spPr>
          <a:xfrm rot="5400000" flipH="1" flipV="1">
            <a:off x="6095485" y="2765506"/>
            <a:ext cx="336731" cy="72280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curvado 79"/>
          <p:cNvCxnSpPr>
            <a:stCxn id="7" idx="3"/>
          </p:cNvCxnSpPr>
          <p:nvPr/>
        </p:nvCxnSpPr>
        <p:spPr>
          <a:xfrm>
            <a:off x="6573271" y="3727319"/>
            <a:ext cx="1016157" cy="31919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lecha izquierda 80"/>
          <p:cNvSpPr/>
          <p:nvPr/>
        </p:nvSpPr>
        <p:spPr>
          <a:xfrm>
            <a:off x="1565447" y="4536267"/>
            <a:ext cx="342257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83" name="Conector curvado 82"/>
          <p:cNvCxnSpPr>
            <a:stCxn id="41" idx="2"/>
            <a:endCxn id="42" idx="0"/>
          </p:cNvCxnSpPr>
          <p:nvPr/>
        </p:nvCxnSpPr>
        <p:spPr>
          <a:xfrm rot="5400000">
            <a:off x="736360" y="5031410"/>
            <a:ext cx="338915" cy="26344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curvado 84"/>
          <p:cNvCxnSpPr>
            <a:stCxn id="41" idx="2"/>
            <a:endCxn id="43" idx="0"/>
          </p:cNvCxnSpPr>
          <p:nvPr/>
        </p:nvCxnSpPr>
        <p:spPr>
          <a:xfrm rot="16200000" flipH="1">
            <a:off x="1457580" y="4573631"/>
            <a:ext cx="331500" cy="117158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curvado 86"/>
          <p:cNvCxnSpPr>
            <a:stCxn id="42" idx="2"/>
            <a:endCxn id="44" idx="0"/>
          </p:cNvCxnSpPr>
          <p:nvPr/>
        </p:nvCxnSpPr>
        <p:spPr>
          <a:xfrm rot="5400000">
            <a:off x="590259" y="5977229"/>
            <a:ext cx="205603" cy="16207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curvado 88"/>
          <p:cNvCxnSpPr>
            <a:stCxn id="43" idx="2"/>
            <a:endCxn id="45" idx="0"/>
          </p:cNvCxnSpPr>
          <p:nvPr/>
        </p:nvCxnSpPr>
        <p:spPr>
          <a:xfrm rot="5400000">
            <a:off x="1983421" y="5911503"/>
            <a:ext cx="189156" cy="26224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curvado 90"/>
          <p:cNvCxnSpPr>
            <a:stCxn id="11" idx="3"/>
            <a:endCxn id="31" idx="0"/>
          </p:cNvCxnSpPr>
          <p:nvPr/>
        </p:nvCxnSpPr>
        <p:spPr>
          <a:xfrm flipV="1">
            <a:off x="6573272" y="4563789"/>
            <a:ext cx="679551" cy="184666"/>
          </a:xfrm>
          <a:prstGeom prst="curvedConnector4">
            <a:avLst>
              <a:gd name="adj1" fmla="val 11550"/>
              <a:gd name="adj2" fmla="val 35775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curvado 92"/>
          <p:cNvCxnSpPr/>
          <p:nvPr/>
        </p:nvCxnSpPr>
        <p:spPr>
          <a:xfrm rot="16200000" flipH="1">
            <a:off x="7152059" y="4755179"/>
            <a:ext cx="150240" cy="39578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curvado 94"/>
          <p:cNvCxnSpPr>
            <a:stCxn id="32" idx="3"/>
            <a:endCxn id="33" idx="0"/>
          </p:cNvCxnSpPr>
          <p:nvPr/>
        </p:nvCxnSpPr>
        <p:spPr>
          <a:xfrm flipV="1">
            <a:off x="7940830" y="5144131"/>
            <a:ext cx="566189" cy="119250"/>
          </a:xfrm>
          <a:prstGeom prst="curvedConnector4">
            <a:avLst>
              <a:gd name="adj1" fmla="val 3852"/>
              <a:gd name="adj2" fmla="val 34265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curvado 96"/>
          <p:cNvCxnSpPr>
            <a:stCxn id="32" idx="2"/>
            <a:endCxn id="34" idx="0"/>
          </p:cNvCxnSpPr>
          <p:nvPr/>
        </p:nvCxnSpPr>
        <p:spPr>
          <a:xfrm rot="16200000" flipH="1">
            <a:off x="7634686" y="5194021"/>
            <a:ext cx="287108" cy="78586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curvado 98"/>
          <p:cNvCxnSpPr>
            <a:stCxn id="32" idx="2"/>
          </p:cNvCxnSpPr>
          <p:nvPr/>
        </p:nvCxnSpPr>
        <p:spPr>
          <a:xfrm rot="16200000" flipH="1">
            <a:off x="7172402" y="5656305"/>
            <a:ext cx="629931" cy="20412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curvado 100"/>
          <p:cNvCxnSpPr>
            <a:stCxn id="32" idx="2"/>
          </p:cNvCxnSpPr>
          <p:nvPr/>
        </p:nvCxnSpPr>
        <p:spPr>
          <a:xfrm rot="5400000">
            <a:off x="6794240" y="5707762"/>
            <a:ext cx="855429" cy="32670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curvado 102"/>
          <p:cNvCxnSpPr>
            <a:stCxn id="32" idx="2"/>
            <a:endCxn id="37" idx="0"/>
          </p:cNvCxnSpPr>
          <p:nvPr/>
        </p:nvCxnSpPr>
        <p:spPr>
          <a:xfrm rot="5400000">
            <a:off x="6742547" y="5194405"/>
            <a:ext cx="393764" cy="89175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curvado 106"/>
          <p:cNvCxnSpPr>
            <a:stCxn id="32" idx="1"/>
            <a:endCxn id="38" idx="0"/>
          </p:cNvCxnSpPr>
          <p:nvPr/>
        </p:nvCxnSpPr>
        <p:spPr>
          <a:xfrm rot="10800000" flipV="1">
            <a:off x="6481993" y="5263381"/>
            <a:ext cx="347790" cy="15222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curvado 110"/>
          <p:cNvCxnSpPr>
            <a:stCxn id="8" idx="2"/>
            <a:endCxn id="40" idx="2"/>
          </p:cNvCxnSpPr>
          <p:nvPr/>
        </p:nvCxnSpPr>
        <p:spPr>
          <a:xfrm rot="5400000">
            <a:off x="3661036" y="5263975"/>
            <a:ext cx="705807" cy="468051"/>
          </a:xfrm>
          <a:prstGeom prst="curvedConnector4">
            <a:avLst>
              <a:gd name="adj1" fmla="val 21490"/>
              <a:gd name="adj2" fmla="val 14884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curvado 116"/>
          <p:cNvCxnSpPr>
            <a:stCxn id="2" idx="0"/>
            <a:endCxn id="6" idx="2"/>
          </p:cNvCxnSpPr>
          <p:nvPr/>
        </p:nvCxnSpPr>
        <p:spPr>
          <a:xfrm rot="16200000" flipV="1">
            <a:off x="3802122" y="2940608"/>
            <a:ext cx="215119" cy="61765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curvado 118"/>
          <p:cNvCxnSpPr>
            <a:stCxn id="2" idx="0"/>
            <a:endCxn id="9" idx="2"/>
          </p:cNvCxnSpPr>
          <p:nvPr/>
        </p:nvCxnSpPr>
        <p:spPr>
          <a:xfrm rot="5400000" flipH="1" flipV="1">
            <a:off x="4501897" y="2854841"/>
            <a:ext cx="218761" cy="78554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curvado 120"/>
          <p:cNvCxnSpPr>
            <a:stCxn id="2" idx="5"/>
            <a:endCxn id="11" idx="1"/>
          </p:cNvCxnSpPr>
          <p:nvPr/>
        </p:nvCxnSpPr>
        <p:spPr>
          <a:xfrm rot="16200000" flipH="1">
            <a:off x="4701457" y="4172783"/>
            <a:ext cx="759275" cy="39206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curvado 122"/>
          <p:cNvCxnSpPr>
            <a:stCxn id="2" idx="4"/>
            <a:endCxn id="8" idx="0"/>
          </p:cNvCxnSpPr>
          <p:nvPr/>
        </p:nvCxnSpPr>
        <p:spPr>
          <a:xfrm rot="16200000" flipH="1">
            <a:off x="4141558" y="4174594"/>
            <a:ext cx="183355" cy="2945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curvado 124"/>
          <p:cNvCxnSpPr>
            <a:stCxn id="2" idx="4"/>
            <a:endCxn id="10" idx="0"/>
          </p:cNvCxnSpPr>
          <p:nvPr/>
        </p:nvCxnSpPr>
        <p:spPr>
          <a:xfrm rot="5400000">
            <a:off x="3285237" y="3383137"/>
            <a:ext cx="218761" cy="164777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curvado 130"/>
          <p:cNvCxnSpPr>
            <a:stCxn id="2" idx="5"/>
          </p:cNvCxnSpPr>
          <p:nvPr/>
        </p:nvCxnSpPr>
        <p:spPr>
          <a:xfrm rot="5400000" flipH="1" flipV="1">
            <a:off x="5007212" y="3764764"/>
            <a:ext cx="102263" cy="346569"/>
          </a:xfrm>
          <a:prstGeom prst="curvedConnector4">
            <a:avLst>
              <a:gd name="adj1" fmla="val -223541"/>
              <a:gd name="adj2" fmla="val 8983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curvado 132"/>
          <p:cNvCxnSpPr>
            <a:stCxn id="2" idx="1"/>
          </p:cNvCxnSpPr>
          <p:nvPr/>
        </p:nvCxnSpPr>
        <p:spPr>
          <a:xfrm rot="16200000" flipV="1">
            <a:off x="3343024" y="3256530"/>
            <a:ext cx="69752" cy="348104"/>
          </a:xfrm>
          <a:prstGeom prst="curvedConnector4">
            <a:avLst>
              <a:gd name="adj1" fmla="val 327733"/>
              <a:gd name="adj2" fmla="val 8965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437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8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1 Imagen" descr="C:\Documents and Settings\mpalacios\Escritorio\LOGOTIPOS UNIVERSIDADa\LOGO PRINCIP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33115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691680" y="2458631"/>
            <a:ext cx="5976664" cy="31700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C" sz="40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90803"/>
                </a:solidFill>
                <a:latin typeface="Arial" pitchFamily="34" charset="0"/>
                <a:cs typeface="Arial" pitchFamily="34" charset="0"/>
              </a:rPr>
              <a:t>CAPÍTULO </a:t>
            </a:r>
            <a:r>
              <a:rPr lang="es-EC" sz="40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90803"/>
                </a:solidFill>
                <a:latin typeface="Arial" pitchFamily="34" charset="0"/>
                <a:cs typeface="Arial" pitchFamily="34" charset="0"/>
              </a:rPr>
              <a:t>III</a:t>
            </a:r>
            <a:endParaRPr lang="es-EC" sz="40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90803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C" sz="40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90803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C" sz="40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90803"/>
                </a:solidFill>
                <a:latin typeface="Arial" pitchFamily="34" charset="0"/>
                <a:cs typeface="Arial" pitchFamily="34" charset="0"/>
              </a:rPr>
              <a:t>METODOLOGÍA </a:t>
            </a:r>
            <a:endParaRPr lang="es-EC" sz="4000" b="1" dirty="0" smtClean="0">
              <a:ln w="12700">
                <a:solidFill>
                  <a:prstClr val="black"/>
                </a:solidFill>
                <a:prstDash val="solid"/>
              </a:ln>
              <a:solidFill>
                <a:srgbClr val="090803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C" sz="40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90803"/>
                </a:solidFill>
                <a:latin typeface="Arial" pitchFamily="34" charset="0"/>
                <a:cs typeface="Arial" pitchFamily="34" charset="0"/>
              </a:rPr>
              <a:t>DE LA INVESTIGACIÓN  </a:t>
            </a:r>
            <a:endParaRPr lang="es-EC" sz="40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90803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40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708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922779505"/>
              </p:ext>
            </p:extLst>
          </p:nvPr>
        </p:nvGraphicFramePr>
        <p:xfrm>
          <a:off x="250809" y="538586"/>
          <a:ext cx="8892480" cy="3178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1043608" y="28175"/>
            <a:ext cx="727280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DISEÑO DE LA INVESTIGACIÓN</a:t>
            </a:r>
            <a:endParaRPr lang="es-ES" sz="3200" b="1" dirty="0">
              <a:ln w="12700">
                <a:solidFill>
                  <a:prstClr val="black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8 Diagrama"/>
          <p:cNvGraphicFramePr/>
          <p:nvPr>
            <p:extLst>
              <p:ext uri="{D42A27DB-BD31-4B8C-83A1-F6EECF244321}">
                <p14:modId xmlns:p14="http://schemas.microsoft.com/office/powerpoint/2010/main" val="1129908679"/>
              </p:ext>
            </p:extLst>
          </p:nvPr>
        </p:nvGraphicFramePr>
        <p:xfrm>
          <a:off x="0" y="3679554"/>
          <a:ext cx="8892480" cy="3178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Flecha curvada hacia arriba 1"/>
          <p:cNvSpPr/>
          <p:nvPr/>
        </p:nvSpPr>
        <p:spPr>
          <a:xfrm>
            <a:off x="971600" y="6021288"/>
            <a:ext cx="3168352" cy="836712"/>
          </a:xfrm>
          <a:prstGeom prst="curvedUp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160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1 Imagen" descr="C:\Documents and Settings\mpalacios\Escritorio\LOGOTIPOS UNIVERSIDADa\LOGO PRINCIP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33115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691680" y="2276872"/>
            <a:ext cx="6048672" cy="255454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C" sz="40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90803"/>
                </a:solidFill>
                <a:latin typeface="Arial" pitchFamily="34" charset="0"/>
                <a:cs typeface="Arial" pitchFamily="34" charset="0"/>
              </a:rPr>
              <a:t>CAPÍTULO </a:t>
            </a:r>
            <a:r>
              <a:rPr lang="es-EC" sz="40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90803"/>
                </a:solidFill>
                <a:latin typeface="Arial" pitchFamily="34" charset="0"/>
                <a:cs typeface="Arial" pitchFamily="34" charset="0"/>
              </a:rPr>
              <a:t>IV</a:t>
            </a:r>
            <a:endParaRPr lang="es-EC" sz="40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90803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C" sz="40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90803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C" sz="40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90803"/>
                </a:solidFill>
                <a:latin typeface="Arial" pitchFamily="34" charset="0"/>
                <a:cs typeface="Arial" pitchFamily="34" charset="0"/>
              </a:rPr>
              <a:t>ANÁLISIS DE RESULTADOS </a:t>
            </a:r>
            <a:endParaRPr lang="es-EC" sz="40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9080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AutoShape 2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5" y="-922338"/>
            <a:ext cx="2562225" cy="192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EC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317" name="AutoShape 4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5" y="-922338"/>
            <a:ext cx="2562225" cy="192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EC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318" name="AutoShape 6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5" y="-922338"/>
            <a:ext cx="2562225" cy="192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EC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319" name="AutoShape 8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5" y="-922338"/>
            <a:ext cx="2562225" cy="192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EC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410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260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EC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71600" y="263120"/>
            <a:ext cx="727280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ANÁLISIS E INTERPRETACIÓN</a:t>
            </a:r>
            <a:endParaRPr lang="es-ES" sz="3200" b="1" dirty="0">
              <a:ln w="12700">
                <a:solidFill>
                  <a:prstClr val="black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14 CuadroTexto"/>
          <p:cNvSpPr txBox="1">
            <a:spLocks noChangeArrowheads="1"/>
          </p:cNvSpPr>
          <p:nvPr/>
        </p:nvSpPr>
        <p:spPr bwMode="auto">
          <a:xfrm>
            <a:off x="3059832" y="1341438"/>
            <a:ext cx="30963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MX" altLang="es-EC" sz="1800" b="1" dirty="0">
                <a:solidFill>
                  <a:prstClr val="black"/>
                </a:solidFill>
                <a:latin typeface="Arial" charset="0"/>
                <a:cs typeface="Arial" charset="0"/>
              </a:rPr>
              <a:t>ESCALAS VERBALES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24291"/>
              </p:ext>
            </p:extLst>
          </p:nvPr>
        </p:nvGraphicFramePr>
        <p:xfrm>
          <a:off x="0" y="1847601"/>
          <a:ext cx="9036490" cy="4105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34"/>
                <a:gridCol w="342484"/>
                <a:gridCol w="342484"/>
                <a:gridCol w="342484"/>
                <a:gridCol w="342484"/>
                <a:gridCol w="342484"/>
                <a:gridCol w="342484"/>
                <a:gridCol w="342484"/>
                <a:gridCol w="342484"/>
                <a:gridCol w="342484"/>
                <a:gridCol w="342484"/>
                <a:gridCol w="342484"/>
                <a:gridCol w="342484"/>
                <a:gridCol w="342484"/>
                <a:gridCol w="342484"/>
                <a:gridCol w="342484"/>
                <a:gridCol w="342484"/>
                <a:gridCol w="342484"/>
                <a:gridCol w="342484"/>
                <a:gridCol w="342484"/>
                <a:gridCol w="342484"/>
                <a:gridCol w="543511"/>
                <a:gridCol w="676465"/>
              </a:tblGrid>
              <a:tr h="6291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PRUEBAS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 err="1">
                          <a:effectLst/>
                        </a:rPr>
                        <a:t>Prom</a:t>
                      </a:r>
                      <a:r>
                        <a:rPr lang="es-EC" sz="1200" dirty="0">
                          <a:effectLst/>
                        </a:rPr>
                        <a:t>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D. S.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3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Información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6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9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9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7,55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1,64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11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Vocabulario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14,3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2,61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58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Aritmética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4,6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1,19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11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Semejanzas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6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</a:rPr>
                        <a:t>10,3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1,69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291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Comprensión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10,8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2,45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58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TOTAL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46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5,84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3916" y="6093296"/>
            <a:ext cx="3189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dirty="0" smtClean="0"/>
              <a:t>Rango normal 9-11.</a:t>
            </a:r>
          </a:p>
          <a:p>
            <a:pPr marL="285750" indent="-285750">
              <a:buFontTx/>
              <a:buChar char="-"/>
            </a:pPr>
            <a:r>
              <a:rPr lang="es-EC" dirty="0" smtClean="0"/>
              <a:t>Puntaje </a:t>
            </a:r>
            <a:r>
              <a:rPr lang="es-EC" dirty="0"/>
              <a:t>máximo </a:t>
            </a:r>
            <a:r>
              <a:rPr lang="es-EC" dirty="0" smtClean="0"/>
              <a:t>19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80550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260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EC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71600" y="263120"/>
            <a:ext cx="727280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ANÁLISIS E INTERPRETACIÓN</a:t>
            </a:r>
            <a:endParaRPr lang="es-ES" sz="3200" b="1" dirty="0">
              <a:ln w="12700">
                <a:solidFill>
                  <a:prstClr val="black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14 CuadroTexto"/>
          <p:cNvSpPr txBox="1">
            <a:spLocks noChangeArrowheads="1"/>
          </p:cNvSpPr>
          <p:nvPr/>
        </p:nvSpPr>
        <p:spPr bwMode="auto">
          <a:xfrm>
            <a:off x="3059832" y="1052736"/>
            <a:ext cx="30963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MX" altLang="es-EC" sz="1800" b="1" dirty="0">
                <a:solidFill>
                  <a:prstClr val="black"/>
                </a:solidFill>
                <a:latin typeface="Arial" charset="0"/>
                <a:cs typeface="Arial" charset="0"/>
              </a:rPr>
              <a:t>ESCALAS </a:t>
            </a:r>
            <a:r>
              <a:rPr lang="es-MX" altLang="es-EC" sz="1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NO VERBALES</a:t>
            </a:r>
            <a:endParaRPr lang="es-MX" altLang="es-EC" sz="180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596748"/>
              </p:ext>
            </p:extLst>
          </p:nvPr>
        </p:nvGraphicFramePr>
        <p:xfrm>
          <a:off x="215519" y="1422068"/>
          <a:ext cx="8712962" cy="4680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5181"/>
                <a:gridCol w="293439"/>
                <a:gridCol w="293439"/>
                <a:gridCol w="293439"/>
                <a:gridCol w="293439"/>
                <a:gridCol w="293439"/>
                <a:gridCol w="293439"/>
                <a:gridCol w="293439"/>
                <a:gridCol w="293439"/>
                <a:gridCol w="293439"/>
                <a:gridCol w="310292"/>
                <a:gridCol w="293439"/>
                <a:gridCol w="293439"/>
                <a:gridCol w="293439"/>
                <a:gridCol w="293439"/>
                <a:gridCol w="293439"/>
                <a:gridCol w="416367"/>
                <a:gridCol w="416367"/>
                <a:gridCol w="293439"/>
                <a:gridCol w="356886"/>
                <a:gridCol w="293439"/>
                <a:gridCol w="690970"/>
                <a:gridCol w="701875"/>
              </a:tblGrid>
              <a:tr h="5136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PRUEBAS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Prom.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D. S.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4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Casa de los animales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10,95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2,50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784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Figuras incompletas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10,25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2,84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5136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Laberintos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19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19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19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16,55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3,35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784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Diseños geométricos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6,4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1,14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784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Diseños con prisma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9,5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1,43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5136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TOTAL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53,65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6,96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3916" y="6093296"/>
            <a:ext cx="3189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dirty="0" smtClean="0"/>
              <a:t>Rango normal 9-11.</a:t>
            </a:r>
          </a:p>
          <a:p>
            <a:pPr marL="285750" indent="-285750">
              <a:buFontTx/>
              <a:buChar char="-"/>
            </a:pPr>
            <a:r>
              <a:rPr lang="es-EC" dirty="0"/>
              <a:t>P</a:t>
            </a:r>
            <a:r>
              <a:rPr lang="es-EC" dirty="0" smtClean="0"/>
              <a:t>untaje </a:t>
            </a:r>
            <a:r>
              <a:rPr lang="es-EC" dirty="0"/>
              <a:t>máximo 19</a:t>
            </a:r>
          </a:p>
        </p:txBody>
      </p:sp>
    </p:spTree>
    <p:extLst>
      <p:ext uri="{BB962C8B-B14F-4D97-AF65-F5344CB8AC3E}">
        <p14:creationId xmlns:p14="http://schemas.microsoft.com/office/powerpoint/2010/main" val="26915300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260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EC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043608" y="539969"/>
            <a:ext cx="727280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ANÁLISIS E INTERPRETACIÓN</a:t>
            </a:r>
            <a:endParaRPr lang="es-ES" sz="3200" b="1" dirty="0">
              <a:ln w="12700">
                <a:solidFill>
                  <a:prstClr val="black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14 CuadroTexto"/>
          <p:cNvSpPr txBox="1">
            <a:spLocks noChangeArrowheads="1"/>
          </p:cNvSpPr>
          <p:nvPr/>
        </p:nvSpPr>
        <p:spPr bwMode="auto">
          <a:xfrm>
            <a:off x="3635374" y="1341438"/>
            <a:ext cx="24487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MX" altLang="es-EC" sz="1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ANÁLISIS COMPARATIVO</a:t>
            </a:r>
            <a:endParaRPr lang="es-MX" altLang="es-EC" sz="180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999253846"/>
              </p:ext>
            </p:extLst>
          </p:nvPr>
        </p:nvGraphicFramePr>
        <p:xfrm>
          <a:off x="467544" y="2132856"/>
          <a:ext cx="820891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65623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1 Imagen" descr="C:\Documents and Settings\mpalacios\Escritorio\LOGOTIPOS UNIVERSIDADa\LOGO PRINCIP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33115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691680" y="2276872"/>
            <a:ext cx="6048672" cy="255454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C" sz="40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90803"/>
                </a:solidFill>
                <a:latin typeface="Arial" pitchFamily="34" charset="0"/>
                <a:cs typeface="Arial" pitchFamily="34" charset="0"/>
              </a:rPr>
              <a:t>CAPÍTULO </a:t>
            </a:r>
            <a:r>
              <a:rPr lang="es-EC" sz="40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90803"/>
                </a:solidFill>
                <a:latin typeface="Arial" pitchFamily="34" charset="0"/>
                <a:cs typeface="Arial" pitchFamily="34" charset="0"/>
              </a:rPr>
              <a:t>V</a:t>
            </a:r>
            <a:endParaRPr lang="es-EC" sz="40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90803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C" sz="40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90803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C" sz="40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90803"/>
                </a:solidFill>
                <a:latin typeface="Arial" pitchFamily="34" charset="0"/>
                <a:cs typeface="Arial" pitchFamily="34" charset="0"/>
              </a:rPr>
              <a:t>CONCLUSIONES Y RECOMENDACIONES</a:t>
            </a:r>
            <a:endParaRPr lang="es-EC" sz="40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9080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AutoShape 2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5" y="-922338"/>
            <a:ext cx="2562225" cy="192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EC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317" name="AutoShape 4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5" y="-922338"/>
            <a:ext cx="2562225" cy="192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EC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318" name="AutoShape 6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5" y="-922338"/>
            <a:ext cx="2562225" cy="192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EC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319" name="AutoShape 8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5" y="-922338"/>
            <a:ext cx="2562225" cy="192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EC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703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179512" y="188640"/>
            <a:ext cx="39604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CONCLUSIONES</a:t>
            </a:r>
            <a:endParaRPr lang="es-ES" sz="3200" b="1" dirty="0">
              <a:ln w="12700">
                <a:solidFill>
                  <a:prstClr val="black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145387707"/>
              </p:ext>
            </p:extLst>
          </p:nvPr>
        </p:nvGraphicFramePr>
        <p:xfrm>
          <a:off x="467544" y="980728"/>
          <a:ext cx="842493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8792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E94F331-630A-4D7B-BDDD-A4879A8F3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81AE3D0-DC51-4496-B6B6-6E09ECE4C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774240A-3E0F-4AD4-8216-3904BB3A8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F9D9FBD-2DE8-45F9-BA37-A73B117B5F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8F8C057-123A-496F-AFDA-E24DB4A794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755576" y="404664"/>
            <a:ext cx="504056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RECOMENDACIONES</a:t>
            </a:r>
            <a:endParaRPr lang="es-ES" sz="3200" b="1" dirty="0">
              <a:ln w="12700">
                <a:solidFill>
                  <a:prstClr val="black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730065973"/>
              </p:ext>
            </p:extLst>
          </p:nvPr>
        </p:nvGraphicFramePr>
        <p:xfrm>
          <a:off x="251520" y="1196752"/>
          <a:ext cx="856895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7030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E2A920-B0CF-4408-8873-998649060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A81F1F-5397-4F20-8EEF-058B9BFBCD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1BD7DC-A4C5-4CB6-A4EC-FBADCC53A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1 Imagen" descr="C:\Documents and Settings\mpalacios\Escritorio\LOGOTIPOS UNIVERSIDADa\LOGO PRINCIP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33115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0 Título"/>
          <p:cNvSpPr>
            <a:spLocks noGrp="1"/>
          </p:cNvSpPr>
          <p:nvPr>
            <p:ph type="title"/>
          </p:nvPr>
        </p:nvSpPr>
        <p:spPr>
          <a:xfrm>
            <a:off x="347663" y="1886397"/>
            <a:ext cx="8064500" cy="2046659"/>
          </a:xfrm>
        </p:spPr>
        <p:txBody>
          <a:bodyPr/>
          <a:lstStyle/>
          <a:p>
            <a:pPr algn="just">
              <a:defRPr/>
            </a:pPr>
            <a:r>
              <a:rPr lang="es-MX" sz="2000" u="sng" dirty="0" smtClean="0">
                <a:latin typeface="Arial" pitchFamily="34" charset="0"/>
                <a:cs typeface="Arial" pitchFamily="34" charset="0"/>
              </a:rPr>
              <a:t>TEMA:</a:t>
            </a:r>
            <a:br>
              <a:rPr lang="es-MX" sz="2000" u="sng" dirty="0" smtClean="0">
                <a:latin typeface="Arial" pitchFamily="34" charset="0"/>
                <a:cs typeface="Arial" pitchFamily="34" charset="0"/>
              </a:rPr>
            </a:br>
            <a:r>
              <a:rPr lang="es-MX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 smtClean="0">
                <a:latin typeface="Arial" pitchFamily="34" charset="0"/>
                <a:cs typeface="Arial" pitchFamily="34" charset="0"/>
              </a:rPr>
            </a:br>
            <a:r>
              <a:rPr lang="es-ES" sz="2000" dirty="0">
                <a:latin typeface="Arial" pitchFamily="34" charset="0"/>
                <a:cs typeface="Arial" pitchFamily="34" charset="0"/>
              </a:rPr>
              <a:t>caracterización del pensamiento simbólico y representativo de los niños y niñas de 4 a 5 años del “Centro de educación inicial n° 1 del distrito metropolitano de quito” en el año lectivo 2013 – 2014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10 Título"/>
          <p:cNvSpPr txBox="1">
            <a:spLocks/>
          </p:cNvSpPr>
          <p:nvPr/>
        </p:nvSpPr>
        <p:spPr bwMode="auto">
          <a:xfrm>
            <a:off x="4932363" y="4508500"/>
            <a:ext cx="367188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sz="2000" b="1" cap="all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sz="2000" b="1" cap="all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000" b="1" cap="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Dra. Jackeline chacón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000" b="1" cap="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Codirectora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sz="2000" b="1" cap="all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10 Título"/>
          <p:cNvSpPr txBox="1">
            <a:spLocks/>
          </p:cNvSpPr>
          <p:nvPr/>
        </p:nvSpPr>
        <p:spPr bwMode="auto">
          <a:xfrm>
            <a:off x="708025" y="4521200"/>
            <a:ext cx="36718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sz="2000" b="1" cap="all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sz="2000" b="1" cap="all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000" b="1" cap="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Mgs. Anita tacuri v.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000" b="1" cap="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directora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sz="2000" b="1" cap="all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979712" y="3055893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>
                <a:latin typeface="Arial" pitchFamily="34" charset="0"/>
                <a:cs typeface="Arial" pitchFamily="34" charset="0"/>
              </a:rPr>
              <a:t/>
            </a:r>
            <a:br>
              <a:rPr lang="es-ES" dirty="0">
                <a:latin typeface="Arial" pitchFamily="34" charset="0"/>
                <a:cs typeface="Arial" pitchFamily="34" charset="0"/>
              </a:rPr>
            </a:br>
            <a:r>
              <a:rPr lang="es-ES" dirty="0">
                <a:latin typeface="Arial" pitchFamily="34" charset="0"/>
                <a:cs typeface="Arial" pitchFamily="34" charset="0"/>
              </a:rPr>
              <a:t/>
            </a:r>
            <a:br>
              <a:rPr lang="es-ES" dirty="0">
                <a:latin typeface="Arial" pitchFamily="34" charset="0"/>
                <a:cs typeface="Arial" pitchFamily="34" charset="0"/>
              </a:rPr>
            </a:br>
            <a:r>
              <a:rPr lang="es-ES" dirty="0">
                <a:latin typeface="Arial" pitchFamily="34" charset="0"/>
                <a:cs typeface="Arial" pitchFamily="34" charset="0"/>
              </a:rPr>
              <a:t/>
            </a:r>
            <a:br>
              <a:rPr lang="es-ES" dirty="0">
                <a:latin typeface="Arial" pitchFamily="34" charset="0"/>
                <a:cs typeface="Arial" pitchFamily="34" charset="0"/>
              </a:rPr>
            </a:br>
            <a:r>
              <a:rPr lang="es-ES" b="1" dirty="0" smtClean="0">
                <a:latin typeface="Arial" pitchFamily="34" charset="0"/>
                <a:cs typeface="Arial" pitchFamily="34" charset="0"/>
              </a:rPr>
              <a:t>PROPUESTA ALTERNATIVA</a:t>
            </a:r>
            <a:r>
              <a:rPr lang="es-E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s-MX" dirty="0">
                <a:latin typeface="Arial" pitchFamily="34" charset="0"/>
                <a:cs typeface="Arial" pitchFamily="34" charset="0"/>
              </a:rPr>
              <a:t/>
            </a:r>
            <a:br>
              <a:rPr lang="es-MX" dirty="0">
                <a:latin typeface="Arial" pitchFamily="34" charset="0"/>
                <a:cs typeface="Arial" pitchFamily="34" charset="0"/>
              </a:rPr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44848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1 Imagen" descr="C:\Documents and Settings\mpalacios\Escritorio\LOGOTIPOS UNIVERSIDADa\LOGO PRINCIP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33115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691680" y="2276872"/>
            <a:ext cx="6048672" cy="255454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C" sz="40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90803"/>
                </a:solidFill>
                <a:latin typeface="Arial" pitchFamily="34" charset="0"/>
                <a:cs typeface="Arial" pitchFamily="34" charset="0"/>
              </a:rPr>
              <a:t>CAPÍTULO </a:t>
            </a:r>
            <a:r>
              <a:rPr lang="es-EC" sz="40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90803"/>
                </a:solidFill>
                <a:latin typeface="Arial" pitchFamily="34" charset="0"/>
                <a:cs typeface="Arial" pitchFamily="34" charset="0"/>
              </a:rPr>
              <a:t>VI</a:t>
            </a:r>
            <a:endParaRPr lang="es-EC" sz="40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90803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C" sz="40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90803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C" sz="40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90803"/>
                </a:solidFill>
                <a:latin typeface="Arial" pitchFamily="34" charset="0"/>
                <a:cs typeface="Arial" pitchFamily="34" charset="0"/>
              </a:rPr>
              <a:t>PROPUESTA ALTERNATIVA</a:t>
            </a:r>
            <a:endParaRPr lang="es-EC" sz="40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9080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AutoShape 2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5" y="-922338"/>
            <a:ext cx="2562225" cy="192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EC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317" name="AutoShape 4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5" y="-922338"/>
            <a:ext cx="2562225" cy="192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EC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318" name="AutoShape 6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5" y="-922338"/>
            <a:ext cx="2562225" cy="192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EC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319" name="AutoShape 8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5" y="-922338"/>
            <a:ext cx="2562225" cy="192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EC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312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9 Rectángulo"/>
          <p:cNvSpPr txBox="1">
            <a:spLocks/>
          </p:cNvSpPr>
          <p:nvPr/>
        </p:nvSpPr>
        <p:spPr bwMode="auto">
          <a:xfrm>
            <a:off x="323528" y="404664"/>
            <a:ext cx="8229600" cy="584775"/>
          </a:xfrm>
          <a:prstGeom prst="rect">
            <a:avLst/>
          </a:prstGeom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32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TÉCNICA DE PLEGADO ORIGAMI</a:t>
            </a:r>
            <a:endParaRPr lang="es-ES" sz="3200" b="1" dirty="0">
              <a:ln w="12700">
                <a:solidFill>
                  <a:prstClr val="black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19322"/>
            <a:ext cx="6768752" cy="49019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26966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6946064"/>
              </p:ext>
            </p:extLst>
          </p:nvPr>
        </p:nvGraphicFramePr>
        <p:xfrm>
          <a:off x="467544" y="980728"/>
          <a:ext cx="842493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9 Rectáng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PROPUESTA ALTERNATIVA</a:t>
            </a:r>
            <a:endParaRPr lang="es-ES" sz="3200" b="1" dirty="0">
              <a:ln w="12700">
                <a:solidFill>
                  <a:prstClr val="black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87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DAFE896-E075-4EE7-914B-E62FB40693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DCA26DF-5F04-4BEF-B3DA-1E181CD19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777C53-B1C3-49E1-B3F5-56F580DB9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D83666E-940A-4F44-A261-FEDD291A4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62EB652-49F6-45E4-9FE2-4D70C3A73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DAFE896-E075-4EE7-914B-E62FB40693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DCA26DF-5F04-4BEF-B3DA-1E181CD19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777C53-B1C3-49E1-B3F5-56F580DB9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D83666E-940A-4F44-A261-FEDD291A4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62EB652-49F6-45E4-9FE2-4D70C3A73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  <p:bldGraphic spid="11" grpId="1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9 Rectángulo"/>
          <p:cNvSpPr txBox="1">
            <a:spLocks/>
          </p:cNvSpPr>
          <p:nvPr/>
        </p:nvSpPr>
        <p:spPr bwMode="auto">
          <a:xfrm>
            <a:off x="573497" y="123472"/>
            <a:ext cx="8229600" cy="1077218"/>
          </a:xfrm>
          <a:prstGeom prst="rect">
            <a:avLst/>
          </a:prstGeom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32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Aplicación del pensamiento simbólico y representativo.</a:t>
            </a:r>
            <a:endParaRPr lang="es-ES" sz="3200" b="1" dirty="0">
              <a:ln w="12700">
                <a:solidFill>
                  <a:prstClr val="black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" name="Diagrama 24"/>
          <p:cNvGraphicFramePr/>
          <p:nvPr>
            <p:extLst>
              <p:ext uri="{D42A27DB-BD31-4B8C-83A1-F6EECF244321}">
                <p14:modId xmlns:p14="http://schemas.microsoft.com/office/powerpoint/2010/main" val="3269910065"/>
              </p:ext>
            </p:extLst>
          </p:nvPr>
        </p:nvGraphicFramePr>
        <p:xfrm>
          <a:off x="470149" y="1556792"/>
          <a:ext cx="7658980" cy="5548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">
            <a:off x="2116415" y="5182235"/>
            <a:ext cx="827699" cy="892282"/>
          </a:xfrm>
          <a:prstGeom prst="roundRect">
            <a:avLst>
              <a:gd name="adj" fmla="val 16667"/>
            </a:avLst>
          </a:prstGeom>
          <a:ln w="38100">
            <a:solidFill>
              <a:srgbClr val="C000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Rectángulo 1"/>
          <p:cNvSpPr/>
          <p:nvPr/>
        </p:nvSpPr>
        <p:spPr>
          <a:xfrm>
            <a:off x="4967931" y="1625508"/>
            <a:ext cx="612248" cy="844609"/>
          </a:xfrm>
          <a:prstGeom prst="rect">
            <a:avLst/>
          </a:prstGeom>
          <a:pattFill prst="dash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pSp>
        <p:nvGrpSpPr>
          <p:cNvPr id="26" name="Grupo 25"/>
          <p:cNvGrpSpPr/>
          <p:nvPr/>
        </p:nvGrpSpPr>
        <p:grpSpPr>
          <a:xfrm>
            <a:off x="3635896" y="2823445"/>
            <a:ext cx="1213668" cy="2682032"/>
            <a:chOff x="3862387" y="2043113"/>
            <a:chExt cx="1419225" cy="2771775"/>
          </a:xfrm>
        </p:grpSpPr>
        <p:sp>
          <p:nvSpPr>
            <p:cNvPr id="27" name="Cara sonriente 26"/>
            <p:cNvSpPr/>
            <p:nvPr/>
          </p:nvSpPr>
          <p:spPr>
            <a:xfrm>
              <a:off x="4205287" y="2043113"/>
              <a:ext cx="914400" cy="857250"/>
            </a:xfrm>
            <a:prstGeom prst="smileyFac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28" name="Conector recto 27"/>
            <p:cNvCxnSpPr/>
            <p:nvPr/>
          </p:nvCxnSpPr>
          <p:spPr>
            <a:xfrm flipH="1">
              <a:off x="4652962" y="2919413"/>
              <a:ext cx="19050" cy="11144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ector recto 28"/>
            <p:cNvCxnSpPr/>
            <p:nvPr/>
          </p:nvCxnSpPr>
          <p:spPr>
            <a:xfrm flipH="1">
              <a:off x="3862387" y="4043363"/>
              <a:ext cx="790575" cy="7524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Conector recto 29"/>
            <p:cNvCxnSpPr/>
            <p:nvPr/>
          </p:nvCxnSpPr>
          <p:spPr>
            <a:xfrm>
              <a:off x="4662487" y="4052888"/>
              <a:ext cx="619125" cy="762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ector recto 30"/>
            <p:cNvCxnSpPr/>
            <p:nvPr/>
          </p:nvCxnSpPr>
          <p:spPr>
            <a:xfrm flipH="1">
              <a:off x="4148137" y="3090863"/>
              <a:ext cx="523875" cy="4000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ector recto 31"/>
            <p:cNvCxnSpPr/>
            <p:nvPr/>
          </p:nvCxnSpPr>
          <p:spPr>
            <a:xfrm>
              <a:off x="4672012" y="3100388"/>
              <a:ext cx="476250" cy="3905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Flecha derecha 36"/>
          <p:cNvSpPr/>
          <p:nvPr/>
        </p:nvSpPr>
        <p:spPr>
          <a:xfrm rot="18066670">
            <a:off x="4661807" y="2890694"/>
            <a:ext cx="612248" cy="21260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pSp>
        <p:nvGrpSpPr>
          <p:cNvPr id="14" name="Grupo 13"/>
          <p:cNvGrpSpPr/>
          <p:nvPr/>
        </p:nvGrpSpPr>
        <p:grpSpPr>
          <a:xfrm>
            <a:off x="3422610" y="2926940"/>
            <a:ext cx="1977452" cy="3362992"/>
            <a:chOff x="4967439" y="1622370"/>
            <a:chExt cx="1977452" cy="3362992"/>
          </a:xfrm>
        </p:grpSpPr>
        <p:sp>
          <p:nvSpPr>
            <p:cNvPr id="15" name="Rectángulo 14"/>
            <p:cNvSpPr/>
            <p:nvPr/>
          </p:nvSpPr>
          <p:spPr>
            <a:xfrm>
              <a:off x="5288768" y="1622370"/>
              <a:ext cx="1656123" cy="100411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ángulo 15"/>
            <p:cNvSpPr/>
            <p:nvPr/>
          </p:nvSpPr>
          <p:spPr>
            <a:xfrm>
              <a:off x="4967439" y="3981243"/>
              <a:ext cx="1656123" cy="10041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600" dirty="0" smtClean="0"/>
                <a:t>NIÑO/A</a:t>
              </a:r>
              <a:endParaRPr lang="es-EC" sz="1600" kern="1200" dirty="0"/>
            </a:p>
          </p:txBody>
        </p:sp>
      </p:grpSp>
      <p:sp>
        <p:nvSpPr>
          <p:cNvPr id="17" name="Rectángulo 16"/>
          <p:cNvSpPr/>
          <p:nvPr/>
        </p:nvSpPr>
        <p:spPr>
          <a:xfrm>
            <a:off x="4280999" y="3173903"/>
            <a:ext cx="1549156" cy="10041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100" dirty="0" smtClean="0"/>
              <a:t>PROCEDIMIENTO</a:t>
            </a:r>
            <a:endParaRPr lang="es-EC" sz="1600" kern="1200" dirty="0"/>
          </a:p>
        </p:txBody>
      </p:sp>
    </p:spTree>
    <p:extLst>
      <p:ext uri="{BB962C8B-B14F-4D97-AF65-F5344CB8AC3E}">
        <p14:creationId xmlns:p14="http://schemas.microsoft.com/office/powerpoint/2010/main" val="22180172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08" y="-357"/>
            <a:ext cx="9144000" cy="6857999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23554" name="1 Imagen" descr="C:\Documents and Settings\mpalacios\Escritorio\LOGOTIPOS UNIVERSIDADa\LOGO PRINCIP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33115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979513" y="5301208"/>
            <a:ext cx="5184775" cy="12001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C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GRACIAS POR SU ATENCIÓN!!</a:t>
            </a:r>
          </a:p>
        </p:txBody>
      </p:sp>
    </p:spTree>
    <p:extLst>
      <p:ext uri="{BB962C8B-B14F-4D97-AF65-F5344CB8AC3E}">
        <p14:creationId xmlns:p14="http://schemas.microsoft.com/office/powerpoint/2010/main" val="2895728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95536" y="467961"/>
            <a:ext cx="842493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ESTRUCTURA DE LA INVESTIGACIÓN</a:t>
            </a:r>
            <a:endParaRPr lang="es-ES" sz="3200" b="1" dirty="0">
              <a:ln w="12700">
                <a:solidFill>
                  <a:prstClr val="black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455836106"/>
              </p:ext>
            </p:extLst>
          </p:nvPr>
        </p:nvGraphicFramePr>
        <p:xfrm>
          <a:off x="35496" y="1525240"/>
          <a:ext cx="9108504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180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1 Imagen" descr="C:\Documents and Settings\mpalacios\Escritorio\LOGOTIPOS UNIVERSIDADa\LOGO PRINCIP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33115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619672" y="2204864"/>
            <a:ext cx="6048672" cy="255454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C" sz="40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90803"/>
                </a:solidFill>
                <a:latin typeface="Arial" pitchFamily="34" charset="0"/>
                <a:cs typeface="Arial" pitchFamily="34" charset="0"/>
              </a:rPr>
              <a:t>CAPÍTULO I</a:t>
            </a:r>
            <a:endParaRPr lang="es-EC" sz="40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90803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C" sz="40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90803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C" sz="40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90803"/>
                </a:solidFill>
                <a:latin typeface="Arial" pitchFamily="34" charset="0"/>
                <a:cs typeface="Arial" pitchFamily="34" charset="0"/>
              </a:rPr>
              <a:t>EL PROBLEMA DE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2373221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43608" y="395953"/>
            <a:ext cx="727280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PLANTEAMIENTO</a:t>
            </a:r>
            <a:r>
              <a:rPr lang="es-ES" sz="32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DEL PROBLEMA</a:t>
            </a:r>
          </a:p>
        </p:txBody>
      </p:sp>
      <p:graphicFrame>
        <p:nvGraphicFramePr>
          <p:cNvPr id="5" name="10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5783619"/>
              </p:ext>
            </p:extLst>
          </p:nvPr>
        </p:nvGraphicFramePr>
        <p:xfrm>
          <a:off x="467544" y="980728"/>
          <a:ext cx="8003232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9464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539969"/>
            <a:ext cx="727280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FORMULACIÓN DEL PROBLEMA</a:t>
            </a:r>
          </a:p>
        </p:txBody>
      </p:sp>
      <p:sp>
        <p:nvSpPr>
          <p:cNvPr id="7171" name="2 CuadroTexto"/>
          <p:cNvSpPr txBox="1">
            <a:spLocks noChangeArrowheads="1"/>
          </p:cNvSpPr>
          <p:nvPr/>
        </p:nvSpPr>
        <p:spPr bwMode="auto">
          <a:xfrm>
            <a:off x="971550" y="1916113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EC" sz="18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827534" y="1524795"/>
            <a:ext cx="6552778" cy="1224136"/>
          </a:xfrm>
          <a:prstGeom prst="roundRect">
            <a:avLst/>
          </a:prstGeom>
          <a:solidFill>
            <a:schemeClr val="accent5">
              <a:alpha val="36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¿QUÉ NIVEL DE DESARROLLO TIENE EL PENSAMIENTO SIMBÓLICO Y REPRESENTATIVO DE LOS NIÑOS DE 4 A 5 AÑOS DEL CENTRO DE EDUCACIÓN INICIAL N° 1 DEL DISTRITO METROPOLITANO DE QUITO EN EL AÑO LECTIVO 2013 – 2014?</a:t>
            </a:r>
            <a:endParaRPr lang="es-EC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467159" y="3115411"/>
            <a:ext cx="6561225" cy="1291278"/>
          </a:xfrm>
          <a:prstGeom prst="roundRect">
            <a:avLst/>
          </a:prstGeom>
          <a:solidFill>
            <a:srgbClr val="FFC000">
              <a:alpha val="36000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¿QUÉ MANIFESTACIONES VERBALES Y NO VERBALES SE RELACIONAN CON EL DESARROLLO DEL PENSAMIENTO SIMBÓLICO Y REPRESENTATIVO DE LOS NIÑOS DE 4 A 5 AÑOS?</a:t>
            </a:r>
            <a:endParaRPr lang="es-EC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1907704" y="4773169"/>
            <a:ext cx="6768752" cy="1315006"/>
          </a:xfrm>
          <a:prstGeom prst="roundRect">
            <a:avLst/>
          </a:prstGeom>
          <a:solidFill>
            <a:srgbClr val="92D050">
              <a:alpha val="82000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¿CÓMO INCIDEN LAS DIFERENCIA ENTRE LAS MANIFESTACIONES VERBALES Y NO VERBALES, SOBRE EL DESARROLLO DEL PENSAMIENTO SIMBÓLICO – REPRESENTATIVO DE LOS NIÑOS Y NIÑAS DEL CENTRO INICIAL N° 1 DEL DISTRITO METROPOLITANO DE QUITO?</a:t>
            </a:r>
            <a:endParaRPr lang="es-EC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Conector angular 14"/>
          <p:cNvCxnSpPr>
            <a:stCxn id="3" idx="1"/>
            <a:endCxn id="6" idx="1"/>
          </p:cNvCxnSpPr>
          <p:nvPr/>
        </p:nvCxnSpPr>
        <p:spPr>
          <a:xfrm rot="10800000" flipH="1" flipV="1">
            <a:off x="827533" y="2136862"/>
            <a:ext cx="639625" cy="1624187"/>
          </a:xfrm>
          <a:prstGeom prst="bentConnector3">
            <a:avLst>
              <a:gd name="adj1" fmla="val -35740"/>
            </a:avLst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r 16"/>
          <p:cNvCxnSpPr>
            <a:endCxn id="8" idx="1"/>
          </p:cNvCxnSpPr>
          <p:nvPr/>
        </p:nvCxnSpPr>
        <p:spPr>
          <a:xfrm rot="16200000" flipH="1">
            <a:off x="534087" y="4057054"/>
            <a:ext cx="1669623" cy="1077611"/>
          </a:xfrm>
          <a:prstGeom prst="bentConnector2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583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260648"/>
            <a:ext cx="727280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OBJETIVOS</a:t>
            </a:r>
            <a:endParaRPr lang="es-ES" sz="3200" b="1" dirty="0">
              <a:ln w="10541" cmpd="sng">
                <a:solidFill>
                  <a:prstClr val="black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2 CuadroTexto"/>
          <p:cNvSpPr txBox="1">
            <a:spLocks noChangeArrowheads="1"/>
          </p:cNvSpPr>
          <p:nvPr/>
        </p:nvSpPr>
        <p:spPr bwMode="auto">
          <a:xfrm>
            <a:off x="971550" y="1474937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s-EC" sz="18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971550" y="1196752"/>
            <a:ext cx="7056834" cy="14310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DETERMINAR EL NIVEL DE DESARROLLO DEL PENSAMIENTO SIMBÓLICO Y REPRESENTATIVO Y SUS PROYECCIONES EN EL PROCESO DE APRENDIZAJE EN LA EDUCACIÓN BÁSICA.</a:t>
            </a:r>
            <a:endParaRPr lang="es-EC" dirty="0" smtClean="0"/>
          </a:p>
          <a:p>
            <a:pPr lvl="0"/>
            <a:endParaRPr lang="es-EC" sz="20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4499992" y="3419153"/>
            <a:ext cx="4644008" cy="17289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s-MX" sz="1600" dirty="0" smtClean="0">
                <a:latin typeface="Arial" pitchFamily="34" charset="0"/>
                <a:cs typeface="Arial" pitchFamily="34" charset="0"/>
              </a:rPr>
              <a:t>IDENTIFICAR DIFERENCIAS Y/O SEMEJANZAS ENTRE LAS MANIFESTACIONES VERBALES Y NO VERBALES EN RELACIÓN AL DESARROLLO DEL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PENSAMIENTO SIMBÓLICO – REPRESENTATIVO.</a:t>
            </a:r>
            <a:endParaRPr lang="es-EC" sz="1600" dirty="0"/>
          </a:p>
        </p:txBody>
      </p:sp>
      <p:sp>
        <p:nvSpPr>
          <p:cNvPr id="8" name="Rectángulo redondeado 7"/>
          <p:cNvSpPr/>
          <p:nvPr/>
        </p:nvSpPr>
        <p:spPr>
          <a:xfrm>
            <a:off x="0" y="3419153"/>
            <a:ext cx="4355976" cy="17289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FUNDAMENTAR TEÓRICAMENTE EL DESARROLLO VERBAL Y NO VERBAL CON EL PENSAMIENTO SIMBÓLICO – REPRESENTATIVO. </a:t>
            </a:r>
            <a:endParaRPr lang="es-EC" sz="1600" dirty="0"/>
          </a:p>
        </p:txBody>
      </p:sp>
      <p:sp>
        <p:nvSpPr>
          <p:cNvPr id="9" name="CuadroTexto 8"/>
          <p:cNvSpPr txBox="1"/>
          <p:nvPr/>
        </p:nvSpPr>
        <p:spPr>
          <a:xfrm>
            <a:off x="2843808" y="284380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ESPECÍFICOS</a:t>
            </a:r>
            <a:endParaRPr lang="es-EC" b="1" dirty="0"/>
          </a:p>
        </p:txBody>
      </p:sp>
      <p:cxnSp>
        <p:nvCxnSpPr>
          <p:cNvPr id="13" name="Conector angular 12"/>
          <p:cNvCxnSpPr>
            <a:endCxn id="8" idx="0"/>
          </p:cNvCxnSpPr>
          <p:nvPr/>
        </p:nvCxnSpPr>
        <p:spPr>
          <a:xfrm rot="10800000" flipV="1">
            <a:off x="2177988" y="3028473"/>
            <a:ext cx="1601924" cy="390679"/>
          </a:xfrm>
          <a:prstGeom prst="bentConnector2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angular 14"/>
          <p:cNvCxnSpPr>
            <a:endCxn id="6" idx="0"/>
          </p:cNvCxnSpPr>
          <p:nvPr/>
        </p:nvCxnSpPr>
        <p:spPr>
          <a:xfrm>
            <a:off x="5076056" y="3028474"/>
            <a:ext cx="1745940" cy="390679"/>
          </a:xfrm>
          <a:prstGeom prst="bentConnector2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redondeado 9"/>
          <p:cNvSpPr/>
          <p:nvPr/>
        </p:nvSpPr>
        <p:spPr>
          <a:xfrm>
            <a:off x="2177987" y="5129089"/>
            <a:ext cx="4355976" cy="17289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DESARROLLAR Y PRESENTAR UNA PROPUESTA  ALTERNATIVA QUE PERMITA MEJORAR EL PROBLEMA DELIMITADO. </a:t>
            </a:r>
            <a:endParaRPr lang="es-EC" sz="1600" dirty="0"/>
          </a:p>
        </p:txBody>
      </p:sp>
    </p:spTree>
    <p:extLst>
      <p:ext uri="{BB962C8B-B14F-4D97-AF65-F5344CB8AC3E}">
        <p14:creationId xmlns:p14="http://schemas.microsoft.com/office/powerpoint/2010/main" val="611736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539969"/>
            <a:ext cx="727280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JUSTIFICACIÓN</a:t>
            </a:r>
            <a:endParaRPr lang="es-ES" sz="3200" b="1" dirty="0">
              <a:ln w="10541" cmpd="sng">
                <a:solidFill>
                  <a:prstClr val="black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827534" y="1700808"/>
            <a:ext cx="7061773" cy="1440160"/>
            <a:chOff x="827534" y="1700808"/>
            <a:chExt cx="4896594" cy="905385"/>
          </a:xfrm>
        </p:grpSpPr>
        <p:sp>
          <p:nvSpPr>
            <p:cNvPr id="6" name="Rectángulo redondeado 5"/>
            <p:cNvSpPr/>
            <p:nvPr/>
          </p:nvSpPr>
          <p:spPr>
            <a:xfrm>
              <a:off x="827534" y="1700808"/>
              <a:ext cx="3240410" cy="536053"/>
            </a:xfrm>
            <a:prstGeom prst="roundRect">
              <a:avLst/>
            </a:prstGeom>
            <a:solidFill>
              <a:srgbClr val="0070C0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just"/>
              <a:r>
                <a:rPr lang="es-ES" sz="1600" b="1" dirty="0" smtClean="0">
                  <a:latin typeface="Arial" pitchFamily="34" charset="0"/>
                  <a:cs typeface="Arial" pitchFamily="34" charset="0"/>
                </a:rPr>
                <a:t>CONVENIENTE</a:t>
              </a:r>
              <a:endParaRPr lang="es-EC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CuadroTexto 2"/>
            <p:cNvSpPr txBox="1"/>
            <p:nvPr/>
          </p:nvSpPr>
          <p:spPr>
            <a:xfrm>
              <a:off x="1331640" y="2236861"/>
              <a:ext cx="4392488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85750" lvl="0" indent="-285750">
                <a:buFont typeface="Wingdings" panose="05000000000000000000" pitchFamily="2" charset="2"/>
                <a:buChar char="§"/>
              </a:pPr>
              <a:r>
                <a:rPr lang="es-ES" dirty="0"/>
                <a:t>Detectar, mejorar y contribuir.</a:t>
              </a: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979934" y="3099679"/>
            <a:ext cx="6910807" cy="1440160"/>
            <a:chOff x="979934" y="3099679"/>
            <a:chExt cx="4896594" cy="905385"/>
          </a:xfrm>
        </p:grpSpPr>
        <p:sp>
          <p:nvSpPr>
            <p:cNvPr id="7" name="Rectángulo redondeado 6"/>
            <p:cNvSpPr/>
            <p:nvPr/>
          </p:nvSpPr>
          <p:spPr>
            <a:xfrm>
              <a:off x="979934" y="3099679"/>
              <a:ext cx="3240410" cy="536053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just"/>
              <a:r>
                <a:rPr lang="es-ES" sz="1600" b="1" dirty="0" smtClean="0">
                  <a:latin typeface="Arial" pitchFamily="34" charset="0"/>
                  <a:cs typeface="Arial" pitchFamily="34" charset="0"/>
                </a:rPr>
                <a:t>RELEVANCIA SOCIAL</a:t>
              </a:r>
              <a:endParaRPr lang="es-EC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1484040" y="3635732"/>
              <a:ext cx="4392488" cy="369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85750" lvl="0" indent="-285750">
                <a:buFont typeface="Wingdings" panose="05000000000000000000" pitchFamily="2" charset="2"/>
                <a:buChar char="§"/>
              </a:pPr>
              <a:r>
                <a:rPr lang="es-ES" dirty="0"/>
                <a:t>Mejora de la comunicación con su entorno.</a:t>
              </a: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979934" y="4581128"/>
            <a:ext cx="6910807" cy="1440160"/>
            <a:chOff x="979934" y="4581128"/>
            <a:chExt cx="4896594" cy="905385"/>
          </a:xfrm>
        </p:grpSpPr>
        <p:sp>
          <p:nvSpPr>
            <p:cNvPr id="9" name="Rectángulo redondeado 8"/>
            <p:cNvSpPr/>
            <p:nvPr/>
          </p:nvSpPr>
          <p:spPr>
            <a:xfrm>
              <a:off x="979934" y="4581128"/>
              <a:ext cx="3240410" cy="536053"/>
            </a:xfrm>
            <a:prstGeom prst="roundRect">
              <a:avLst/>
            </a:prstGeom>
            <a:solidFill>
              <a:schemeClr val="accent5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just"/>
              <a:r>
                <a:rPr lang="es-ES" sz="1600" b="1" dirty="0" smtClean="0">
                  <a:latin typeface="Arial" pitchFamily="34" charset="0"/>
                  <a:cs typeface="Arial" pitchFamily="34" charset="0"/>
                </a:rPr>
                <a:t>VALOR TEÓRICO</a:t>
              </a:r>
              <a:endParaRPr lang="es-EC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1484040" y="5117181"/>
              <a:ext cx="4392488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85750" lvl="0" indent="-285750">
                <a:buFont typeface="Wingdings" panose="05000000000000000000" pitchFamily="2" charset="2"/>
                <a:buChar char="§"/>
              </a:pPr>
              <a:r>
                <a:rPr lang="es-ES" dirty="0"/>
                <a:t>Información conceptual obtenida es referente. </a:t>
              </a:r>
              <a:endParaRPr lang="es-EC" dirty="0"/>
            </a:p>
          </p:txBody>
        </p:sp>
      </p:grpSp>
    </p:spTree>
    <p:extLst>
      <p:ext uri="{BB962C8B-B14F-4D97-AF65-F5344CB8AC3E}">
        <p14:creationId xmlns:p14="http://schemas.microsoft.com/office/powerpoint/2010/main" val="1900028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1 Imagen" descr="C:\Documents and Settings\mpalacios\Escritorio\LOGOTIPOS UNIVERSIDADa\LOGO PRINCIP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33115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979712" y="2420888"/>
            <a:ext cx="5562180" cy="255454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C" sz="40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90803"/>
                </a:solidFill>
                <a:latin typeface="Arial" pitchFamily="34" charset="0"/>
                <a:cs typeface="Arial" pitchFamily="34" charset="0"/>
              </a:rPr>
              <a:t>CAPÍTULO </a:t>
            </a:r>
            <a:r>
              <a:rPr lang="es-EC" sz="40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90803"/>
                </a:solidFill>
                <a:latin typeface="Arial" pitchFamily="34" charset="0"/>
                <a:cs typeface="Arial" pitchFamily="34" charset="0"/>
              </a:rPr>
              <a:t>II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C" sz="40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90803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C" sz="40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90803"/>
                </a:solidFill>
                <a:latin typeface="Arial" pitchFamily="34" charset="0"/>
                <a:cs typeface="Arial" pitchFamily="34" charset="0"/>
              </a:rPr>
              <a:t>MARCO TEÓRICO </a:t>
            </a:r>
            <a:endParaRPr lang="es-EC" sz="40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90803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40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366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9678</TotalTime>
  <Words>1076</Words>
  <Application>Microsoft Office PowerPoint</Application>
  <PresentationFormat>Presentación en pantalla (4:3)</PresentationFormat>
  <Paragraphs>482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Wingdings 2</vt:lpstr>
      <vt:lpstr>1_Tema de Office</vt:lpstr>
      <vt:lpstr>Presentación de PowerPoint</vt:lpstr>
      <vt:lpstr>TEMA:  caracterización del pensamiento simbólico y representativo de los niños y niñas de 4 a 5 años del “Centro de educación inicial n° 1 del distrito metropolitano de quito” en el año lectivo 2013 – 2014.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PROPUESTA ALTERNATIVA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LUIS REYES</cp:lastModifiedBy>
  <cp:revision>167</cp:revision>
  <dcterms:created xsi:type="dcterms:W3CDTF">2015-02-27T13:09:04Z</dcterms:created>
  <dcterms:modified xsi:type="dcterms:W3CDTF">2015-04-27T01:46:35Z</dcterms:modified>
</cp:coreProperties>
</file>