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MOV" ContentType="video/unknown"/>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59"/>
  </p:notesMasterIdLst>
  <p:sldIdLst>
    <p:sldId id="256"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300" r:id="rId39"/>
    <p:sldId id="301" r:id="rId40"/>
    <p:sldId id="297" r:id="rId41"/>
    <p:sldId id="298" r:id="rId42"/>
    <p:sldId id="299" r:id="rId43"/>
    <p:sldId id="302" r:id="rId44"/>
    <p:sldId id="303" r:id="rId45"/>
    <p:sldId id="304" r:id="rId46"/>
    <p:sldId id="305" r:id="rId47"/>
    <p:sldId id="306" r:id="rId48"/>
    <p:sldId id="310" r:id="rId49"/>
    <p:sldId id="307" r:id="rId50"/>
    <p:sldId id="308" r:id="rId51"/>
    <p:sldId id="309" r:id="rId52"/>
    <p:sldId id="257" r:id="rId53"/>
    <p:sldId id="258" r:id="rId54"/>
    <p:sldId id="259" r:id="rId55"/>
    <p:sldId id="260" r:id="rId56"/>
    <p:sldId id="311" r:id="rId57"/>
    <p:sldId id="312" r:id="rId58"/>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2237" y="-9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94AEE5-31BB-46F8-A367-2FE6E1171176}" type="doc">
      <dgm:prSet loTypeId="urn:microsoft.com/office/officeart/2008/layout/SquareAccentList" loCatId="list" qsTypeId="urn:microsoft.com/office/officeart/2005/8/quickstyle/simple4" qsCatId="simple" csTypeId="urn:microsoft.com/office/officeart/2005/8/colors/accent1_2" csCatId="accent1" phldr="1"/>
      <dgm:spPr/>
      <dgm:t>
        <a:bodyPr/>
        <a:lstStyle/>
        <a:p>
          <a:endParaRPr lang="es-EC"/>
        </a:p>
      </dgm:t>
    </dgm:pt>
    <dgm:pt modelId="{E21C9F6C-294C-47E6-871F-0DDDE4BACAD7}">
      <dgm:prSet phldrT="[Texto]"/>
      <dgm:spPr/>
      <dgm:t>
        <a:bodyPr/>
        <a:lstStyle/>
        <a:p>
          <a:r>
            <a:rPr lang="en-US" dirty="0" err="1" smtClean="0"/>
            <a:t>Objetivos</a:t>
          </a:r>
          <a:endParaRPr lang="es-EC" dirty="0"/>
        </a:p>
      </dgm:t>
    </dgm:pt>
    <dgm:pt modelId="{B878CD9E-7345-4797-90A4-D236255DA6EB}" type="parTrans" cxnId="{A74DD910-FA9D-41C6-9EA8-D8805710AB52}">
      <dgm:prSet/>
      <dgm:spPr/>
      <dgm:t>
        <a:bodyPr/>
        <a:lstStyle/>
        <a:p>
          <a:endParaRPr lang="es-EC"/>
        </a:p>
      </dgm:t>
    </dgm:pt>
    <dgm:pt modelId="{77EFF653-497D-4D9B-9667-E2E53AAD755A}" type="sibTrans" cxnId="{A74DD910-FA9D-41C6-9EA8-D8805710AB52}">
      <dgm:prSet/>
      <dgm:spPr/>
      <dgm:t>
        <a:bodyPr/>
        <a:lstStyle/>
        <a:p>
          <a:endParaRPr lang="es-EC"/>
        </a:p>
      </dgm:t>
    </dgm:pt>
    <dgm:pt modelId="{350F21E1-3FEC-410B-BD42-E01D290505F1}">
      <dgm:prSet phldrT="[Texto]" custT="1"/>
      <dgm:spPr/>
      <dgm:t>
        <a:bodyPr/>
        <a:lstStyle/>
        <a:p>
          <a:r>
            <a:rPr lang="en-US" sz="1800" dirty="0" err="1" smtClean="0"/>
            <a:t>Determinar</a:t>
          </a:r>
          <a:r>
            <a:rPr lang="en-US" sz="1800" dirty="0" smtClean="0"/>
            <a:t> </a:t>
          </a:r>
          <a:r>
            <a:rPr lang="en-US" sz="1800" dirty="0" err="1" smtClean="0"/>
            <a:t>Protocolos</a:t>
          </a:r>
          <a:r>
            <a:rPr lang="en-US" sz="1800" dirty="0" smtClean="0"/>
            <a:t> de </a:t>
          </a:r>
          <a:r>
            <a:rPr lang="en-US" sz="1800" dirty="0" err="1" smtClean="0"/>
            <a:t>comunicacion</a:t>
          </a:r>
          <a:r>
            <a:rPr lang="en-US" sz="1800" dirty="0" smtClean="0"/>
            <a:t> del </a:t>
          </a:r>
          <a:r>
            <a:rPr lang="en-US" sz="1800" dirty="0" err="1" smtClean="0"/>
            <a:t>sistema</a:t>
          </a:r>
          <a:r>
            <a:rPr lang="en-US" sz="1800" dirty="0" smtClean="0"/>
            <a:t> con el UAV</a:t>
          </a:r>
          <a:endParaRPr lang="es-EC" sz="1800" dirty="0"/>
        </a:p>
      </dgm:t>
    </dgm:pt>
    <dgm:pt modelId="{A7CB8224-A82F-49D7-9E9C-8EA3744CB2FE}" type="parTrans" cxnId="{4CF6742E-47B7-431D-A463-9B4CAFBE900B}">
      <dgm:prSet/>
      <dgm:spPr/>
      <dgm:t>
        <a:bodyPr/>
        <a:lstStyle/>
        <a:p>
          <a:endParaRPr lang="es-EC"/>
        </a:p>
      </dgm:t>
    </dgm:pt>
    <dgm:pt modelId="{19160F74-0737-4EE1-A10B-DBAFBE2900D8}" type="sibTrans" cxnId="{4CF6742E-47B7-431D-A463-9B4CAFBE900B}">
      <dgm:prSet/>
      <dgm:spPr/>
      <dgm:t>
        <a:bodyPr/>
        <a:lstStyle/>
        <a:p>
          <a:endParaRPr lang="es-EC"/>
        </a:p>
      </dgm:t>
    </dgm:pt>
    <dgm:pt modelId="{4ADE070E-FBA9-4792-9B77-5AA86FD946FB}">
      <dgm:prSet phldrT="[Texto]" custT="1"/>
      <dgm:spPr/>
      <dgm:t>
        <a:bodyPr/>
        <a:lstStyle/>
        <a:p>
          <a:r>
            <a:rPr lang="en-US" sz="1800" dirty="0" err="1" smtClean="0"/>
            <a:t>Delinear</a:t>
          </a:r>
          <a:r>
            <a:rPr lang="en-US" sz="1800" dirty="0" smtClean="0"/>
            <a:t> </a:t>
          </a:r>
          <a:r>
            <a:rPr lang="en-US" sz="1800" dirty="0" err="1" smtClean="0"/>
            <a:t>módulos</a:t>
          </a:r>
          <a:r>
            <a:rPr lang="en-US" sz="1800" dirty="0" smtClean="0"/>
            <a:t> </a:t>
          </a:r>
          <a:r>
            <a:rPr lang="en-US" sz="1800" dirty="0" err="1" smtClean="0"/>
            <a:t>funcionales</a:t>
          </a:r>
          <a:endParaRPr lang="es-EC" sz="1800" dirty="0"/>
        </a:p>
      </dgm:t>
    </dgm:pt>
    <dgm:pt modelId="{B129D661-5276-4A72-A8AA-49A06393ADB0}" type="parTrans" cxnId="{3DBA1DCA-2F78-4782-A2B7-DD8F1AA29C0D}">
      <dgm:prSet/>
      <dgm:spPr/>
      <dgm:t>
        <a:bodyPr/>
        <a:lstStyle/>
        <a:p>
          <a:endParaRPr lang="es-EC"/>
        </a:p>
      </dgm:t>
    </dgm:pt>
    <dgm:pt modelId="{937DB665-6995-4741-830B-C9788D1793DC}" type="sibTrans" cxnId="{3DBA1DCA-2F78-4782-A2B7-DD8F1AA29C0D}">
      <dgm:prSet/>
      <dgm:spPr/>
      <dgm:t>
        <a:bodyPr/>
        <a:lstStyle/>
        <a:p>
          <a:endParaRPr lang="es-EC"/>
        </a:p>
      </dgm:t>
    </dgm:pt>
    <dgm:pt modelId="{A003B0A1-F319-43DB-AD75-D4CB8C5BDE6B}">
      <dgm:prSet phldrT="[Texto]" custT="1"/>
      <dgm:spPr/>
      <dgm:t>
        <a:bodyPr/>
        <a:lstStyle/>
        <a:p>
          <a:r>
            <a:rPr lang="en-US" sz="1800" dirty="0" err="1" smtClean="0"/>
            <a:t>Desarrollar</a:t>
          </a:r>
          <a:r>
            <a:rPr lang="en-US" sz="1800" dirty="0" smtClean="0"/>
            <a:t> </a:t>
          </a:r>
          <a:r>
            <a:rPr lang="en-US" sz="1800" dirty="0" err="1" smtClean="0"/>
            <a:t>sistema</a:t>
          </a:r>
          <a:r>
            <a:rPr lang="en-US" sz="1800" dirty="0" smtClean="0"/>
            <a:t> de </a:t>
          </a:r>
          <a:r>
            <a:rPr lang="en-US" sz="1800" dirty="0" err="1" smtClean="0"/>
            <a:t>adquisición</a:t>
          </a:r>
          <a:r>
            <a:rPr lang="en-US" sz="1800" dirty="0" smtClean="0"/>
            <a:t> de </a:t>
          </a:r>
          <a:r>
            <a:rPr lang="en-US" sz="1800" dirty="0" err="1" smtClean="0"/>
            <a:t>imágenes</a:t>
          </a:r>
          <a:endParaRPr lang="es-EC" sz="1800" dirty="0"/>
        </a:p>
      </dgm:t>
    </dgm:pt>
    <dgm:pt modelId="{077A9815-DF1C-4CE2-ABE3-7E8C14ECADE3}" type="parTrans" cxnId="{96335715-D0D0-4E9D-92C1-CFCEFEB214EB}">
      <dgm:prSet/>
      <dgm:spPr/>
      <dgm:t>
        <a:bodyPr/>
        <a:lstStyle/>
        <a:p>
          <a:endParaRPr lang="es-EC"/>
        </a:p>
      </dgm:t>
    </dgm:pt>
    <dgm:pt modelId="{1BA8E01D-309D-4666-A997-4938AEEE20AC}" type="sibTrans" cxnId="{96335715-D0D0-4E9D-92C1-CFCEFEB214EB}">
      <dgm:prSet/>
      <dgm:spPr/>
      <dgm:t>
        <a:bodyPr/>
        <a:lstStyle/>
        <a:p>
          <a:endParaRPr lang="es-EC"/>
        </a:p>
      </dgm:t>
    </dgm:pt>
    <dgm:pt modelId="{525EADCC-199D-4391-BE7F-54E3657800E2}">
      <dgm:prSet phldrT="[Texto]" custT="1"/>
      <dgm:spPr/>
      <dgm:t>
        <a:bodyPr/>
        <a:lstStyle/>
        <a:p>
          <a:r>
            <a:rPr lang="en-US" sz="1800" dirty="0" err="1" smtClean="0"/>
            <a:t>Desarrollar</a:t>
          </a:r>
          <a:r>
            <a:rPr lang="en-US" sz="1800" dirty="0" smtClean="0"/>
            <a:t> un </a:t>
          </a:r>
          <a:r>
            <a:rPr lang="en-US" sz="1800" dirty="0" err="1" smtClean="0"/>
            <a:t>sistema</a:t>
          </a:r>
          <a:r>
            <a:rPr lang="en-US" sz="1800" dirty="0" smtClean="0"/>
            <a:t> del control para </a:t>
          </a:r>
          <a:r>
            <a:rPr lang="en-US" sz="1800" dirty="0" err="1" smtClean="0"/>
            <a:t>Cámara</a:t>
          </a:r>
          <a:r>
            <a:rPr lang="en-US" sz="1800" dirty="0" smtClean="0"/>
            <a:t> </a:t>
          </a:r>
          <a:r>
            <a:rPr lang="en-US" sz="1800" dirty="0" err="1" smtClean="0"/>
            <a:t>Duncantech</a:t>
          </a:r>
          <a:r>
            <a:rPr lang="en-US" sz="1800" dirty="0" smtClean="0"/>
            <a:t> MS4100</a:t>
          </a:r>
          <a:endParaRPr lang="es-EC" sz="1800" dirty="0"/>
        </a:p>
      </dgm:t>
    </dgm:pt>
    <dgm:pt modelId="{E7AFA4C3-C7FC-457B-B638-FDB9B631442E}" type="parTrans" cxnId="{B08403D9-85F2-4DA6-A52F-7492D8827553}">
      <dgm:prSet/>
      <dgm:spPr/>
      <dgm:t>
        <a:bodyPr/>
        <a:lstStyle/>
        <a:p>
          <a:endParaRPr lang="es-EC"/>
        </a:p>
      </dgm:t>
    </dgm:pt>
    <dgm:pt modelId="{34A49FBA-522B-4ECD-B699-BB5353D9B9D6}" type="sibTrans" cxnId="{B08403D9-85F2-4DA6-A52F-7492D8827553}">
      <dgm:prSet/>
      <dgm:spPr/>
      <dgm:t>
        <a:bodyPr/>
        <a:lstStyle/>
        <a:p>
          <a:endParaRPr lang="es-EC"/>
        </a:p>
      </dgm:t>
    </dgm:pt>
    <dgm:pt modelId="{9EB683AF-07A8-4353-A8FE-A9D010C9FA37}">
      <dgm:prSet phldrT="[Texto]" custT="1"/>
      <dgm:spPr/>
      <dgm:t>
        <a:bodyPr/>
        <a:lstStyle/>
        <a:p>
          <a:r>
            <a:rPr lang="en-US" sz="1800" dirty="0" err="1" smtClean="0"/>
            <a:t>Evaluar</a:t>
          </a:r>
          <a:r>
            <a:rPr lang="en-US" sz="1800" dirty="0" smtClean="0"/>
            <a:t> </a:t>
          </a:r>
          <a:r>
            <a:rPr lang="en-US" sz="1800" dirty="0" err="1" smtClean="0"/>
            <a:t>sistema</a:t>
          </a:r>
          <a:r>
            <a:rPr lang="en-US" sz="1800" dirty="0" smtClean="0"/>
            <a:t> </a:t>
          </a:r>
          <a:r>
            <a:rPr lang="en-US" sz="1800" dirty="0" err="1" smtClean="0"/>
            <a:t>embebido</a:t>
          </a:r>
          <a:r>
            <a:rPr lang="en-US" sz="1800" dirty="0" smtClean="0"/>
            <a:t> NI EVS-1463RT</a:t>
          </a:r>
          <a:endParaRPr lang="es-EC" sz="1800" dirty="0"/>
        </a:p>
      </dgm:t>
    </dgm:pt>
    <dgm:pt modelId="{E351289A-6960-49E2-A00E-2479B0B8504E}" type="parTrans" cxnId="{2B33C4AC-9B69-45D6-8418-5066B89D7A59}">
      <dgm:prSet/>
      <dgm:spPr/>
      <dgm:t>
        <a:bodyPr/>
        <a:lstStyle/>
        <a:p>
          <a:endParaRPr lang="es-EC"/>
        </a:p>
      </dgm:t>
    </dgm:pt>
    <dgm:pt modelId="{8B7D9FCD-E5AC-4BC9-9A09-D757A8C458D3}" type="sibTrans" cxnId="{2B33C4AC-9B69-45D6-8418-5066B89D7A59}">
      <dgm:prSet/>
      <dgm:spPr/>
      <dgm:t>
        <a:bodyPr/>
        <a:lstStyle/>
        <a:p>
          <a:endParaRPr lang="es-EC"/>
        </a:p>
      </dgm:t>
    </dgm:pt>
    <dgm:pt modelId="{90442937-2875-4991-8DFE-DD8CF4D7BCD6}">
      <dgm:prSet phldrT="[Texto]" custT="1"/>
      <dgm:spPr/>
      <dgm:t>
        <a:bodyPr/>
        <a:lstStyle/>
        <a:p>
          <a:r>
            <a:rPr lang="en-US" sz="1800" dirty="0" err="1" smtClean="0"/>
            <a:t>Integrar</a:t>
          </a:r>
          <a:r>
            <a:rPr lang="en-US" sz="1800" dirty="0" smtClean="0"/>
            <a:t> </a:t>
          </a:r>
          <a:r>
            <a:rPr lang="en-US" sz="1800" dirty="0" err="1" smtClean="0"/>
            <a:t>sistema</a:t>
          </a:r>
          <a:r>
            <a:rPr lang="en-US" sz="1800" dirty="0" smtClean="0"/>
            <a:t> de </a:t>
          </a:r>
          <a:r>
            <a:rPr lang="en-US" sz="1800" dirty="0" err="1" smtClean="0"/>
            <a:t>adquisicion</a:t>
          </a:r>
          <a:r>
            <a:rPr lang="en-US" sz="1800" dirty="0" smtClean="0"/>
            <a:t> de </a:t>
          </a:r>
          <a:r>
            <a:rPr lang="en-US" sz="1800" dirty="0" err="1" smtClean="0"/>
            <a:t>imágenes</a:t>
          </a:r>
          <a:r>
            <a:rPr lang="en-US" sz="1800" dirty="0" smtClean="0"/>
            <a:t> multiespectrales con el </a:t>
          </a:r>
          <a:r>
            <a:rPr lang="en-US" sz="1800" dirty="0" err="1" smtClean="0"/>
            <a:t>sistema</a:t>
          </a:r>
          <a:r>
            <a:rPr lang="en-US" sz="1800" dirty="0" smtClean="0"/>
            <a:t> del UAV</a:t>
          </a:r>
          <a:endParaRPr lang="es-EC" sz="1800" dirty="0"/>
        </a:p>
      </dgm:t>
    </dgm:pt>
    <dgm:pt modelId="{77E1048B-A092-4F1A-A231-60B56CFE8F76}" type="parTrans" cxnId="{2869D54A-7EE0-4C58-B73C-1A8F44F72CBA}">
      <dgm:prSet/>
      <dgm:spPr/>
      <dgm:t>
        <a:bodyPr/>
        <a:lstStyle/>
        <a:p>
          <a:endParaRPr lang="es-EC"/>
        </a:p>
      </dgm:t>
    </dgm:pt>
    <dgm:pt modelId="{CF5FF5E5-2279-4FEE-A55B-FD5C988CC54F}" type="sibTrans" cxnId="{2869D54A-7EE0-4C58-B73C-1A8F44F72CBA}">
      <dgm:prSet/>
      <dgm:spPr/>
      <dgm:t>
        <a:bodyPr/>
        <a:lstStyle/>
        <a:p>
          <a:endParaRPr lang="es-EC"/>
        </a:p>
      </dgm:t>
    </dgm:pt>
    <dgm:pt modelId="{609F3C36-53C9-4CEE-A79B-E4A555DAEF64}" type="pres">
      <dgm:prSet presAssocID="{1B94AEE5-31BB-46F8-A367-2FE6E1171176}" presName="layout" presStyleCnt="0">
        <dgm:presLayoutVars>
          <dgm:chMax/>
          <dgm:chPref/>
          <dgm:dir/>
          <dgm:resizeHandles/>
        </dgm:presLayoutVars>
      </dgm:prSet>
      <dgm:spPr/>
    </dgm:pt>
    <dgm:pt modelId="{899263D3-5C21-4D50-9F47-7421DB45E681}" type="pres">
      <dgm:prSet presAssocID="{E21C9F6C-294C-47E6-871F-0DDDE4BACAD7}" presName="root" presStyleCnt="0">
        <dgm:presLayoutVars>
          <dgm:chMax/>
          <dgm:chPref/>
        </dgm:presLayoutVars>
      </dgm:prSet>
      <dgm:spPr/>
    </dgm:pt>
    <dgm:pt modelId="{CD9017F4-B4E3-4381-9924-490A8AC86A9B}" type="pres">
      <dgm:prSet presAssocID="{E21C9F6C-294C-47E6-871F-0DDDE4BACAD7}" presName="rootComposite" presStyleCnt="0">
        <dgm:presLayoutVars/>
      </dgm:prSet>
      <dgm:spPr/>
    </dgm:pt>
    <dgm:pt modelId="{A5D0A4D3-2229-4640-A92E-C719CE1D1231}" type="pres">
      <dgm:prSet presAssocID="{E21C9F6C-294C-47E6-871F-0DDDE4BACAD7}" presName="ParentAccent" presStyleLbl="alignNode1" presStyleIdx="0" presStyleCnt="1" custLinFactNeighborX="21952"/>
      <dgm:spPr/>
    </dgm:pt>
    <dgm:pt modelId="{8189A094-7B76-448D-AA82-0343C19D2B0C}" type="pres">
      <dgm:prSet presAssocID="{E21C9F6C-294C-47E6-871F-0DDDE4BACAD7}" presName="ParentSmallAccent" presStyleLbl="fgAcc1" presStyleIdx="0" presStyleCnt="1" custLinFactNeighborX="72835" custLinFactNeighborY="-20309"/>
      <dgm:spPr/>
    </dgm:pt>
    <dgm:pt modelId="{D82D19D1-3747-479E-B8BA-92BC6744F8FF}" type="pres">
      <dgm:prSet presAssocID="{E21C9F6C-294C-47E6-871F-0DDDE4BACAD7}" presName="Parent" presStyleLbl="revTx" presStyleIdx="0" presStyleCnt="7">
        <dgm:presLayoutVars>
          <dgm:chMax/>
          <dgm:chPref val="4"/>
          <dgm:bulletEnabled val="1"/>
        </dgm:presLayoutVars>
      </dgm:prSet>
      <dgm:spPr/>
      <dgm:t>
        <a:bodyPr/>
        <a:lstStyle/>
        <a:p>
          <a:endParaRPr lang="es-EC"/>
        </a:p>
      </dgm:t>
    </dgm:pt>
    <dgm:pt modelId="{731D6D3B-F03D-41F9-B6EA-C935558AB8B3}" type="pres">
      <dgm:prSet presAssocID="{E21C9F6C-294C-47E6-871F-0DDDE4BACAD7}" presName="childShape" presStyleCnt="0">
        <dgm:presLayoutVars>
          <dgm:chMax val="0"/>
          <dgm:chPref val="0"/>
        </dgm:presLayoutVars>
      </dgm:prSet>
      <dgm:spPr/>
    </dgm:pt>
    <dgm:pt modelId="{0F3C3A3C-3DC6-4CBA-BCEB-344A1B10E215}" type="pres">
      <dgm:prSet presAssocID="{350F21E1-3FEC-410B-BD42-E01D290505F1}" presName="childComposite" presStyleCnt="0">
        <dgm:presLayoutVars>
          <dgm:chMax val="0"/>
          <dgm:chPref val="0"/>
        </dgm:presLayoutVars>
      </dgm:prSet>
      <dgm:spPr/>
    </dgm:pt>
    <dgm:pt modelId="{8829A28C-CEFA-4810-ACA7-AEBABA490CC5}" type="pres">
      <dgm:prSet presAssocID="{350F21E1-3FEC-410B-BD42-E01D290505F1}" presName="ChildAccent" presStyleLbl="solidFgAcc1" presStyleIdx="0" presStyleCnt="6"/>
      <dgm:spPr/>
    </dgm:pt>
    <dgm:pt modelId="{0D8136B1-71CE-418F-9D27-15DF1296D366}" type="pres">
      <dgm:prSet presAssocID="{350F21E1-3FEC-410B-BD42-E01D290505F1}" presName="Child" presStyleLbl="revTx" presStyleIdx="1" presStyleCnt="7" custScaleX="166737" custLinFactNeighborX="44000" custLinFactNeighborY="-4506">
        <dgm:presLayoutVars>
          <dgm:chMax val="0"/>
          <dgm:chPref val="0"/>
          <dgm:bulletEnabled val="1"/>
        </dgm:presLayoutVars>
      </dgm:prSet>
      <dgm:spPr/>
    </dgm:pt>
    <dgm:pt modelId="{49E64972-55C3-427A-9119-D343FCEB6269}" type="pres">
      <dgm:prSet presAssocID="{4ADE070E-FBA9-4792-9B77-5AA86FD946FB}" presName="childComposite" presStyleCnt="0">
        <dgm:presLayoutVars>
          <dgm:chMax val="0"/>
          <dgm:chPref val="0"/>
        </dgm:presLayoutVars>
      </dgm:prSet>
      <dgm:spPr/>
    </dgm:pt>
    <dgm:pt modelId="{1104180C-CB64-4DDF-BBD5-CE040D17F211}" type="pres">
      <dgm:prSet presAssocID="{4ADE070E-FBA9-4792-9B77-5AA86FD946FB}" presName="ChildAccent" presStyleLbl="solidFgAcc1" presStyleIdx="1" presStyleCnt="6"/>
      <dgm:spPr/>
    </dgm:pt>
    <dgm:pt modelId="{3DAB0715-1271-48A4-AEB6-A8B76927D76D}" type="pres">
      <dgm:prSet presAssocID="{4ADE070E-FBA9-4792-9B77-5AA86FD946FB}" presName="Child" presStyleLbl="revTx" presStyleIdx="2" presStyleCnt="7" custScaleX="166737" custLinFactNeighborX="41534" custLinFactNeighborY="-4506">
        <dgm:presLayoutVars>
          <dgm:chMax val="0"/>
          <dgm:chPref val="0"/>
          <dgm:bulletEnabled val="1"/>
        </dgm:presLayoutVars>
      </dgm:prSet>
      <dgm:spPr/>
      <dgm:t>
        <a:bodyPr/>
        <a:lstStyle/>
        <a:p>
          <a:endParaRPr lang="es-EC"/>
        </a:p>
      </dgm:t>
    </dgm:pt>
    <dgm:pt modelId="{807000F0-D531-4FA9-9B85-997A63BCB90B}" type="pres">
      <dgm:prSet presAssocID="{A003B0A1-F319-43DB-AD75-D4CB8C5BDE6B}" presName="childComposite" presStyleCnt="0">
        <dgm:presLayoutVars>
          <dgm:chMax val="0"/>
          <dgm:chPref val="0"/>
        </dgm:presLayoutVars>
      </dgm:prSet>
      <dgm:spPr/>
    </dgm:pt>
    <dgm:pt modelId="{3105A5B4-24B3-4247-AF01-B4B11858C0AA}" type="pres">
      <dgm:prSet presAssocID="{A003B0A1-F319-43DB-AD75-D4CB8C5BDE6B}" presName="ChildAccent" presStyleLbl="solidFgAcc1" presStyleIdx="2" presStyleCnt="6"/>
      <dgm:spPr/>
    </dgm:pt>
    <dgm:pt modelId="{F6EDAF81-8F7A-4229-8FE4-D5F80B3DEE3F}" type="pres">
      <dgm:prSet presAssocID="{A003B0A1-F319-43DB-AD75-D4CB8C5BDE6B}" presName="Child" presStyleLbl="revTx" presStyleIdx="3" presStyleCnt="7" custScaleX="166737" custLinFactNeighborX="41534" custLinFactNeighborY="-4506">
        <dgm:presLayoutVars>
          <dgm:chMax val="0"/>
          <dgm:chPref val="0"/>
          <dgm:bulletEnabled val="1"/>
        </dgm:presLayoutVars>
      </dgm:prSet>
      <dgm:spPr/>
      <dgm:t>
        <a:bodyPr/>
        <a:lstStyle/>
        <a:p>
          <a:endParaRPr lang="es-EC"/>
        </a:p>
      </dgm:t>
    </dgm:pt>
    <dgm:pt modelId="{1FBA5FAF-0C89-4EE4-8339-DB05D20EB269}" type="pres">
      <dgm:prSet presAssocID="{525EADCC-199D-4391-BE7F-54E3657800E2}" presName="childComposite" presStyleCnt="0">
        <dgm:presLayoutVars>
          <dgm:chMax val="0"/>
          <dgm:chPref val="0"/>
        </dgm:presLayoutVars>
      </dgm:prSet>
      <dgm:spPr/>
    </dgm:pt>
    <dgm:pt modelId="{76875110-A777-4D8B-A830-91794F407678}" type="pres">
      <dgm:prSet presAssocID="{525EADCC-199D-4391-BE7F-54E3657800E2}" presName="ChildAccent" presStyleLbl="solidFgAcc1" presStyleIdx="3" presStyleCnt="6"/>
      <dgm:spPr/>
    </dgm:pt>
    <dgm:pt modelId="{ABA6B1AB-61CA-4C0A-BD15-FCD3B8A950F3}" type="pres">
      <dgm:prSet presAssocID="{525EADCC-199D-4391-BE7F-54E3657800E2}" presName="Child" presStyleLbl="revTx" presStyleIdx="4" presStyleCnt="7" custScaleX="166737" custLinFactNeighborX="41534" custLinFactNeighborY="-4506">
        <dgm:presLayoutVars>
          <dgm:chMax val="0"/>
          <dgm:chPref val="0"/>
          <dgm:bulletEnabled val="1"/>
        </dgm:presLayoutVars>
      </dgm:prSet>
      <dgm:spPr/>
      <dgm:t>
        <a:bodyPr/>
        <a:lstStyle/>
        <a:p>
          <a:endParaRPr lang="es-EC"/>
        </a:p>
      </dgm:t>
    </dgm:pt>
    <dgm:pt modelId="{2A8758E0-7D63-4AE4-8939-C3DC0F873449}" type="pres">
      <dgm:prSet presAssocID="{9EB683AF-07A8-4353-A8FE-A9D010C9FA37}" presName="childComposite" presStyleCnt="0">
        <dgm:presLayoutVars>
          <dgm:chMax val="0"/>
          <dgm:chPref val="0"/>
        </dgm:presLayoutVars>
      </dgm:prSet>
      <dgm:spPr/>
    </dgm:pt>
    <dgm:pt modelId="{0ED98F6C-05FE-46A4-8AEC-0A445C337F9C}" type="pres">
      <dgm:prSet presAssocID="{9EB683AF-07A8-4353-A8FE-A9D010C9FA37}" presName="ChildAccent" presStyleLbl="solidFgAcc1" presStyleIdx="4" presStyleCnt="6"/>
      <dgm:spPr/>
    </dgm:pt>
    <dgm:pt modelId="{81F6FADC-3E74-42B8-9DD4-F9065B4BEBCD}" type="pres">
      <dgm:prSet presAssocID="{9EB683AF-07A8-4353-A8FE-A9D010C9FA37}" presName="Child" presStyleLbl="revTx" presStyleIdx="5" presStyleCnt="7" custScaleX="166737" custLinFactNeighborX="41534" custLinFactNeighborY="-4506">
        <dgm:presLayoutVars>
          <dgm:chMax val="0"/>
          <dgm:chPref val="0"/>
          <dgm:bulletEnabled val="1"/>
        </dgm:presLayoutVars>
      </dgm:prSet>
      <dgm:spPr/>
    </dgm:pt>
    <dgm:pt modelId="{08CC849F-DCAF-4DC0-8F50-45BCA13A79AE}" type="pres">
      <dgm:prSet presAssocID="{90442937-2875-4991-8DFE-DD8CF4D7BCD6}" presName="childComposite" presStyleCnt="0">
        <dgm:presLayoutVars>
          <dgm:chMax val="0"/>
          <dgm:chPref val="0"/>
        </dgm:presLayoutVars>
      </dgm:prSet>
      <dgm:spPr/>
    </dgm:pt>
    <dgm:pt modelId="{802D7808-E326-4030-9CC6-A581F77530AD}" type="pres">
      <dgm:prSet presAssocID="{90442937-2875-4991-8DFE-DD8CF4D7BCD6}" presName="ChildAccent" presStyleLbl="solidFgAcc1" presStyleIdx="5" presStyleCnt="6"/>
      <dgm:spPr/>
    </dgm:pt>
    <dgm:pt modelId="{E5BD811B-56CC-48D4-85CD-1C0494038631}" type="pres">
      <dgm:prSet presAssocID="{90442937-2875-4991-8DFE-DD8CF4D7BCD6}" presName="Child" presStyleLbl="revTx" presStyleIdx="6" presStyleCnt="7" custScaleX="166737" custLinFactNeighborX="41534" custLinFactNeighborY="-4506">
        <dgm:presLayoutVars>
          <dgm:chMax val="0"/>
          <dgm:chPref val="0"/>
          <dgm:bulletEnabled val="1"/>
        </dgm:presLayoutVars>
      </dgm:prSet>
      <dgm:spPr/>
      <dgm:t>
        <a:bodyPr/>
        <a:lstStyle/>
        <a:p>
          <a:endParaRPr lang="es-EC"/>
        </a:p>
      </dgm:t>
    </dgm:pt>
  </dgm:ptLst>
  <dgm:cxnLst>
    <dgm:cxn modelId="{B08403D9-85F2-4DA6-A52F-7492D8827553}" srcId="{E21C9F6C-294C-47E6-871F-0DDDE4BACAD7}" destId="{525EADCC-199D-4391-BE7F-54E3657800E2}" srcOrd="3" destOrd="0" parTransId="{E7AFA4C3-C7FC-457B-B638-FDB9B631442E}" sibTransId="{34A49FBA-522B-4ECD-B699-BB5353D9B9D6}"/>
    <dgm:cxn modelId="{C7B67A71-2C60-451B-B339-4835BDC08006}" type="presOf" srcId="{E21C9F6C-294C-47E6-871F-0DDDE4BACAD7}" destId="{D82D19D1-3747-479E-B8BA-92BC6744F8FF}" srcOrd="0" destOrd="0" presId="urn:microsoft.com/office/officeart/2008/layout/SquareAccentList"/>
    <dgm:cxn modelId="{3DBA1DCA-2F78-4782-A2B7-DD8F1AA29C0D}" srcId="{E21C9F6C-294C-47E6-871F-0DDDE4BACAD7}" destId="{4ADE070E-FBA9-4792-9B77-5AA86FD946FB}" srcOrd="1" destOrd="0" parTransId="{B129D661-5276-4A72-A8AA-49A06393ADB0}" sibTransId="{937DB665-6995-4741-830B-C9788D1793DC}"/>
    <dgm:cxn modelId="{96335715-D0D0-4E9D-92C1-CFCEFEB214EB}" srcId="{E21C9F6C-294C-47E6-871F-0DDDE4BACAD7}" destId="{A003B0A1-F319-43DB-AD75-D4CB8C5BDE6B}" srcOrd="2" destOrd="0" parTransId="{077A9815-DF1C-4CE2-ABE3-7E8C14ECADE3}" sibTransId="{1BA8E01D-309D-4666-A997-4938AEEE20AC}"/>
    <dgm:cxn modelId="{4CF6742E-47B7-431D-A463-9B4CAFBE900B}" srcId="{E21C9F6C-294C-47E6-871F-0DDDE4BACAD7}" destId="{350F21E1-3FEC-410B-BD42-E01D290505F1}" srcOrd="0" destOrd="0" parTransId="{A7CB8224-A82F-49D7-9E9C-8EA3744CB2FE}" sibTransId="{19160F74-0737-4EE1-A10B-DBAFBE2900D8}"/>
    <dgm:cxn modelId="{1A48701C-6947-48AA-B3FA-36D13AC489BD}" type="presOf" srcId="{525EADCC-199D-4391-BE7F-54E3657800E2}" destId="{ABA6B1AB-61CA-4C0A-BD15-FCD3B8A950F3}" srcOrd="0" destOrd="0" presId="urn:microsoft.com/office/officeart/2008/layout/SquareAccentList"/>
    <dgm:cxn modelId="{196CA772-E45F-406A-8EDA-A79C2A813D3F}" type="presOf" srcId="{9EB683AF-07A8-4353-A8FE-A9D010C9FA37}" destId="{81F6FADC-3E74-42B8-9DD4-F9065B4BEBCD}" srcOrd="0" destOrd="0" presId="urn:microsoft.com/office/officeart/2008/layout/SquareAccentList"/>
    <dgm:cxn modelId="{430B87C2-8695-4D84-BB52-2F5177D99539}" type="presOf" srcId="{4ADE070E-FBA9-4792-9B77-5AA86FD946FB}" destId="{3DAB0715-1271-48A4-AEB6-A8B76927D76D}" srcOrd="0" destOrd="0" presId="urn:microsoft.com/office/officeart/2008/layout/SquareAccentList"/>
    <dgm:cxn modelId="{858D7F95-256A-4754-BBA4-F97C2071CBB7}" type="presOf" srcId="{350F21E1-3FEC-410B-BD42-E01D290505F1}" destId="{0D8136B1-71CE-418F-9D27-15DF1296D366}" srcOrd="0" destOrd="0" presId="urn:microsoft.com/office/officeart/2008/layout/SquareAccentList"/>
    <dgm:cxn modelId="{2B33C4AC-9B69-45D6-8418-5066B89D7A59}" srcId="{E21C9F6C-294C-47E6-871F-0DDDE4BACAD7}" destId="{9EB683AF-07A8-4353-A8FE-A9D010C9FA37}" srcOrd="4" destOrd="0" parTransId="{E351289A-6960-49E2-A00E-2479B0B8504E}" sibTransId="{8B7D9FCD-E5AC-4BC9-9A09-D757A8C458D3}"/>
    <dgm:cxn modelId="{E7023F2A-FDF3-428A-B141-7DFCFC14B6FC}" type="presOf" srcId="{1B94AEE5-31BB-46F8-A367-2FE6E1171176}" destId="{609F3C36-53C9-4CEE-A79B-E4A555DAEF64}" srcOrd="0" destOrd="0" presId="urn:microsoft.com/office/officeart/2008/layout/SquareAccentList"/>
    <dgm:cxn modelId="{2869D54A-7EE0-4C58-B73C-1A8F44F72CBA}" srcId="{E21C9F6C-294C-47E6-871F-0DDDE4BACAD7}" destId="{90442937-2875-4991-8DFE-DD8CF4D7BCD6}" srcOrd="5" destOrd="0" parTransId="{77E1048B-A092-4F1A-A231-60B56CFE8F76}" sibTransId="{CF5FF5E5-2279-4FEE-A55B-FD5C988CC54F}"/>
    <dgm:cxn modelId="{2E67E1B3-38DC-44B6-BCED-D645AF6CFFF5}" type="presOf" srcId="{90442937-2875-4991-8DFE-DD8CF4D7BCD6}" destId="{E5BD811B-56CC-48D4-85CD-1C0494038631}" srcOrd="0" destOrd="0" presId="urn:microsoft.com/office/officeart/2008/layout/SquareAccentList"/>
    <dgm:cxn modelId="{D2E75CF8-2732-439E-900A-6A1A4F6422B3}" type="presOf" srcId="{A003B0A1-F319-43DB-AD75-D4CB8C5BDE6B}" destId="{F6EDAF81-8F7A-4229-8FE4-D5F80B3DEE3F}" srcOrd="0" destOrd="0" presId="urn:microsoft.com/office/officeart/2008/layout/SquareAccentList"/>
    <dgm:cxn modelId="{A74DD910-FA9D-41C6-9EA8-D8805710AB52}" srcId="{1B94AEE5-31BB-46F8-A367-2FE6E1171176}" destId="{E21C9F6C-294C-47E6-871F-0DDDE4BACAD7}" srcOrd="0" destOrd="0" parTransId="{B878CD9E-7345-4797-90A4-D236255DA6EB}" sibTransId="{77EFF653-497D-4D9B-9667-E2E53AAD755A}"/>
    <dgm:cxn modelId="{8470AF73-1D58-4098-BA88-66389FB0E4DD}" type="presParOf" srcId="{609F3C36-53C9-4CEE-A79B-E4A555DAEF64}" destId="{899263D3-5C21-4D50-9F47-7421DB45E681}" srcOrd="0" destOrd="0" presId="urn:microsoft.com/office/officeart/2008/layout/SquareAccentList"/>
    <dgm:cxn modelId="{37102BE9-F3E9-4FA9-A323-B1DE5700927E}" type="presParOf" srcId="{899263D3-5C21-4D50-9F47-7421DB45E681}" destId="{CD9017F4-B4E3-4381-9924-490A8AC86A9B}" srcOrd="0" destOrd="0" presId="urn:microsoft.com/office/officeart/2008/layout/SquareAccentList"/>
    <dgm:cxn modelId="{D622C442-AA60-4D7E-97E0-5944BC2E8406}" type="presParOf" srcId="{CD9017F4-B4E3-4381-9924-490A8AC86A9B}" destId="{A5D0A4D3-2229-4640-A92E-C719CE1D1231}" srcOrd="0" destOrd="0" presId="urn:microsoft.com/office/officeart/2008/layout/SquareAccentList"/>
    <dgm:cxn modelId="{316D98E9-B081-4837-9411-720A3BFD488F}" type="presParOf" srcId="{CD9017F4-B4E3-4381-9924-490A8AC86A9B}" destId="{8189A094-7B76-448D-AA82-0343C19D2B0C}" srcOrd="1" destOrd="0" presId="urn:microsoft.com/office/officeart/2008/layout/SquareAccentList"/>
    <dgm:cxn modelId="{FE5FA390-D122-417F-8B80-987EA6CF1EAC}" type="presParOf" srcId="{CD9017F4-B4E3-4381-9924-490A8AC86A9B}" destId="{D82D19D1-3747-479E-B8BA-92BC6744F8FF}" srcOrd="2" destOrd="0" presId="urn:microsoft.com/office/officeart/2008/layout/SquareAccentList"/>
    <dgm:cxn modelId="{D43BC9BB-60B0-448D-A84E-1CF7E3CD7D89}" type="presParOf" srcId="{899263D3-5C21-4D50-9F47-7421DB45E681}" destId="{731D6D3B-F03D-41F9-B6EA-C935558AB8B3}" srcOrd="1" destOrd="0" presId="urn:microsoft.com/office/officeart/2008/layout/SquareAccentList"/>
    <dgm:cxn modelId="{43AA6992-A371-4A09-9D21-7913B46F727C}" type="presParOf" srcId="{731D6D3B-F03D-41F9-B6EA-C935558AB8B3}" destId="{0F3C3A3C-3DC6-4CBA-BCEB-344A1B10E215}" srcOrd="0" destOrd="0" presId="urn:microsoft.com/office/officeart/2008/layout/SquareAccentList"/>
    <dgm:cxn modelId="{89A25124-CD76-4699-A761-AB020282425A}" type="presParOf" srcId="{0F3C3A3C-3DC6-4CBA-BCEB-344A1B10E215}" destId="{8829A28C-CEFA-4810-ACA7-AEBABA490CC5}" srcOrd="0" destOrd="0" presId="urn:microsoft.com/office/officeart/2008/layout/SquareAccentList"/>
    <dgm:cxn modelId="{2E899917-E66A-44E9-80E5-7D7A21341AC1}" type="presParOf" srcId="{0F3C3A3C-3DC6-4CBA-BCEB-344A1B10E215}" destId="{0D8136B1-71CE-418F-9D27-15DF1296D366}" srcOrd="1" destOrd="0" presId="urn:microsoft.com/office/officeart/2008/layout/SquareAccentList"/>
    <dgm:cxn modelId="{130B4707-42E1-4C3E-906D-4BAA87250E82}" type="presParOf" srcId="{731D6D3B-F03D-41F9-B6EA-C935558AB8B3}" destId="{49E64972-55C3-427A-9119-D343FCEB6269}" srcOrd="1" destOrd="0" presId="urn:microsoft.com/office/officeart/2008/layout/SquareAccentList"/>
    <dgm:cxn modelId="{580555CF-F2C2-47F9-AD81-267C9CC782F2}" type="presParOf" srcId="{49E64972-55C3-427A-9119-D343FCEB6269}" destId="{1104180C-CB64-4DDF-BBD5-CE040D17F211}" srcOrd="0" destOrd="0" presId="urn:microsoft.com/office/officeart/2008/layout/SquareAccentList"/>
    <dgm:cxn modelId="{55F73E98-CBEF-4FBB-8646-9A10CBA731A3}" type="presParOf" srcId="{49E64972-55C3-427A-9119-D343FCEB6269}" destId="{3DAB0715-1271-48A4-AEB6-A8B76927D76D}" srcOrd="1" destOrd="0" presId="urn:microsoft.com/office/officeart/2008/layout/SquareAccentList"/>
    <dgm:cxn modelId="{67FE3411-375E-4052-8FC4-21B8B415F48B}" type="presParOf" srcId="{731D6D3B-F03D-41F9-B6EA-C935558AB8B3}" destId="{807000F0-D531-4FA9-9B85-997A63BCB90B}" srcOrd="2" destOrd="0" presId="urn:microsoft.com/office/officeart/2008/layout/SquareAccentList"/>
    <dgm:cxn modelId="{5CD753F9-636F-4AE8-9C6B-E3310D92E52C}" type="presParOf" srcId="{807000F0-D531-4FA9-9B85-997A63BCB90B}" destId="{3105A5B4-24B3-4247-AF01-B4B11858C0AA}" srcOrd="0" destOrd="0" presId="urn:microsoft.com/office/officeart/2008/layout/SquareAccentList"/>
    <dgm:cxn modelId="{2B19DF44-2D7B-4FCC-A58C-DD287D6A3B88}" type="presParOf" srcId="{807000F0-D531-4FA9-9B85-997A63BCB90B}" destId="{F6EDAF81-8F7A-4229-8FE4-D5F80B3DEE3F}" srcOrd="1" destOrd="0" presId="urn:microsoft.com/office/officeart/2008/layout/SquareAccentList"/>
    <dgm:cxn modelId="{9EFFAA40-9C35-44CD-AB44-874A28CB6971}" type="presParOf" srcId="{731D6D3B-F03D-41F9-B6EA-C935558AB8B3}" destId="{1FBA5FAF-0C89-4EE4-8339-DB05D20EB269}" srcOrd="3" destOrd="0" presId="urn:microsoft.com/office/officeart/2008/layout/SquareAccentList"/>
    <dgm:cxn modelId="{0C717959-1684-45FB-8313-3A3B70C4CBA6}" type="presParOf" srcId="{1FBA5FAF-0C89-4EE4-8339-DB05D20EB269}" destId="{76875110-A777-4D8B-A830-91794F407678}" srcOrd="0" destOrd="0" presId="urn:microsoft.com/office/officeart/2008/layout/SquareAccentList"/>
    <dgm:cxn modelId="{04F3AF02-59C7-4059-A224-AC692E6B119F}" type="presParOf" srcId="{1FBA5FAF-0C89-4EE4-8339-DB05D20EB269}" destId="{ABA6B1AB-61CA-4C0A-BD15-FCD3B8A950F3}" srcOrd="1" destOrd="0" presId="urn:microsoft.com/office/officeart/2008/layout/SquareAccentList"/>
    <dgm:cxn modelId="{A3FE350B-5B4F-4E1F-A1CA-D993903E1B3F}" type="presParOf" srcId="{731D6D3B-F03D-41F9-B6EA-C935558AB8B3}" destId="{2A8758E0-7D63-4AE4-8939-C3DC0F873449}" srcOrd="4" destOrd="0" presId="urn:microsoft.com/office/officeart/2008/layout/SquareAccentList"/>
    <dgm:cxn modelId="{3BA5F8EB-5BD6-436B-A071-BEC6347EE3C0}" type="presParOf" srcId="{2A8758E0-7D63-4AE4-8939-C3DC0F873449}" destId="{0ED98F6C-05FE-46A4-8AEC-0A445C337F9C}" srcOrd="0" destOrd="0" presId="urn:microsoft.com/office/officeart/2008/layout/SquareAccentList"/>
    <dgm:cxn modelId="{4BB6D3F8-3F1B-4D26-8C7C-EF81A4631EC8}" type="presParOf" srcId="{2A8758E0-7D63-4AE4-8939-C3DC0F873449}" destId="{81F6FADC-3E74-42B8-9DD4-F9065B4BEBCD}" srcOrd="1" destOrd="0" presId="urn:microsoft.com/office/officeart/2008/layout/SquareAccentList"/>
    <dgm:cxn modelId="{4E675FD8-C598-4265-99C9-60F6C13205D4}" type="presParOf" srcId="{731D6D3B-F03D-41F9-B6EA-C935558AB8B3}" destId="{08CC849F-DCAF-4DC0-8F50-45BCA13A79AE}" srcOrd="5" destOrd="0" presId="urn:microsoft.com/office/officeart/2008/layout/SquareAccentList"/>
    <dgm:cxn modelId="{F59309A0-6E39-44F6-8526-9092348A3F9F}" type="presParOf" srcId="{08CC849F-DCAF-4DC0-8F50-45BCA13A79AE}" destId="{802D7808-E326-4030-9CC6-A581F77530AD}" srcOrd="0" destOrd="0" presId="urn:microsoft.com/office/officeart/2008/layout/SquareAccentList"/>
    <dgm:cxn modelId="{784224D5-80DF-4B61-AC26-F087C14C8E45}" type="presParOf" srcId="{08CC849F-DCAF-4DC0-8F50-45BCA13A79AE}" destId="{E5BD811B-56CC-48D4-85CD-1C0494038631}"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A214C7-370A-4F2C-BADA-27BC2935A06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C"/>
        </a:p>
      </dgm:t>
    </dgm:pt>
    <dgm:pt modelId="{4F6C3A85-E2BD-4C18-AA7D-93B0A2D14C48}">
      <dgm:prSet phldrT="[Texto]"/>
      <dgm:spPr/>
      <dgm:t>
        <a:bodyPr/>
        <a:lstStyle/>
        <a:p>
          <a:r>
            <a:rPr lang="en-US" dirty="0" err="1" smtClean="0"/>
            <a:t>Rocas</a:t>
          </a:r>
          <a:endParaRPr lang="es-EC" dirty="0"/>
        </a:p>
      </dgm:t>
    </dgm:pt>
    <dgm:pt modelId="{81F3186C-C199-4FF9-8590-0482CDC631DA}" type="parTrans" cxnId="{65F1E338-3F95-491D-9D0A-F1A40326759E}">
      <dgm:prSet/>
      <dgm:spPr/>
      <dgm:t>
        <a:bodyPr/>
        <a:lstStyle/>
        <a:p>
          <a:endParaRPr lang="es-EC"/>
        </a:p>
      </dgm:t>
    </dgm:pt>
    <dgm:pt modelId="{BBBCC944-B6B5-4E69-ABBF-828FDBB8F969}" type="sibTrans" cxnId="{65F1E338-3F95-491D-9D0A-F1A40326759E}">
      <dgm:prSet/>
      <dgm:spPr/>
      <dgm:t>
        <a:bodyPr/>
        <a:lstStyle/>
        <a:p>
          <a:endParaRPr lang="es-EC"/>
        </a:p>
      </dgm:t>
    </dgm:pt>
    <dgm:pt modelId="{F55515A7-2F3A-4AEA-9A4A-27F61D01DFD1}">
      <dgm:prSet phldrT="[Texto]"/>
      <dgm:spPr/>
      <dgm:t>
        <a:bodyPr/>
        <a:lstStyle/>
        <a:p>
          <a:r>
            <a:rPr lang="en-US" dirty="0" err="1" smtClean="0"/>
            <a:t>Composicion</a:t>
          </a:r>
          <a:r>
            <a:rPr lang="en-US" dirty="0" smtClean="0"/>
            <a:t> Mineral</a:t>
          </a:r>
          <a:endParaRPr lang="es-EC" dirty="0"/>
        </a:p>
      </dgm:t>
    </dgm:pt>
    <dgm:pt modelId="{041EC25D-1829-4BCE-A6FE-F73169293E18}" type="parTrans" cxnId="{2E1E8904-2107-4A64-A5C7-47BE16BCF089}">
      <dgm:prSet/>
      <dgm:spPr/>
      <dgm:t>
        <a:bodyPr/>
        <a:lstStyle/>
        <a:p>
          <a:endParaRPr lang="es-EC"/>
        </a:p>
      </dgm:t>
    </dgm:pt>
    <dgm:pt modelId="{F0A9BA85-127E-4249-9FD4-D2418189B4E5}" type="sibTrans" cxnId="{2E1E8904-2107-4A64-A5C7-47BE16BCF089}">
      <dgm:prSet/>
      <dgm:spPr/>
      <dgm:t>
        <a:bodyPr/>
        <a:lstStyle/>
        <a:p>
          <a:endParaRPr lang="es-EC"/>
        </a:p>
      </dgm:t>
    </dgm:pt>
    <dgm:pt modelId="{5E8CD5B9-815D-4ED7-9073-87DC531AB51A}">
      <dgm:prSet phldrT="[Texto]"/>
      <dgm:spPr/>
      <dgm:t>
        <a:bodyPr/>
        <a:lstStyle/>
        <a:p>
          <a:r>
            <a:rPr lang="en-US" dirty="0" err="1" smtClean="0"/>
            <a:t>Suelo</a:t>
          </a:r>
          <a:endParaRPr lang="es-EC" dirty="0"/>
        </a:p>
      </dgm:t>
    </dgm:pt>
    <dgm:pt modelId="{A85F0778-2C91-4B45-AB0A-197E54FD5533}" type="parTrans" cxnId="{8B272BC6-7591-43EF-9AD0-34B8D980B974}">
      <dgm:prSet/>
      <dgm:spPr/>
      <dgm:t>
        <a:bodyPr/>
        <a:lstStyle/>
        <a:p>
          <a:endParaRPr lang="es-EC"/>
        </a:p>
      </dgm:t>
    </dgm:pt>
    <dgm:pt modelId="{49AF58FE-2322-4BBC-981E-C4E6B17F761E}" type="sibTrans" cxnId="{8B272BC6-7591-43EF-9AD0-34B8D980B974}">
      <dgm:prSet/>
      <dgm:spPr/>
      <dgm:t>
        <a:bodyPr/>
        <a:lstStyle/>
        <a:p>
          <a:endParaRPr lang="es-EC"/>
        </a:p>
      </dgm:t>
    </dgm:pt>
    <dgm:pt modelId="{E8E4DF50-61F3-49DB-A42E-BE4DA54AD58D}">
      <dgm:prSet phldrT="[Texto]"/>
      <dgm:spPr/>
      <dgm:t>
        <a:bodyPr/>
        <a:lstStyle/>
        <a:p>
          <a:r>
            <a:rPr lang="en-US" dirty="0" err="1" smtClean="0"/>
            <a:t>Humedad</a:t>
          </a:r>
          <a:endParaRPr lang="es-EC" dirty="0"/>
        </a:p>
      </dgm:t>
    </dgm:pt>
    <dgm:pt modelId="{51B59D1E-27C8-4CAB-8113-A8B271E8A16A}" type="parTrans" cxnId="{F51CE5C8-1086-46E9-BCE5-8CA83C900EA7}">
      <dgm:prSet/>
      <dgm:spPr/>
      <dgm:t>
        <a:bodyPr/>
        <a:lstStyle/>
        <a:p>
          <a:endParaRPr lang="es-EC"/>
        </a:p>
      </dgm:t>
    </dgm:pt>
    <dgm:pt modelId="{D03DF893-8FE4-408E-9123-C5B8FDA52F84}" type="sibTrans" cxnId="{F51CE5C8-1086-46E9-BCE5-8CA83C900EA7}">
      <dgm:prSet/>
      <dgm:spPr/>
      <dgm:t>
        <a:bodyPr/>
        <a:lstStyle/>
        <a:p>
          <a:endParaRPr lang="es-EC"/>
        </a:p>
      </dgm:t>
    </dgm:pt>
    <dgm:pt modelId="{63554A98-903A-4046-8512-0DEAC3EAD636}">
      <dgm:prSet phldrT="[Texto]"/>
      <dgm:spPr/>
      <dgm:t>
        <a:bodyPr/>
        <a:lstStyle/>
        <a:p>
          <a:r>
            <a:rPr lang="en-US" dirty="0" err="1" smtClean="0"/>
            <a:t>Vegetación</a:t>
          </a:r>
          <a:endParaRPr lang="es-EC" dirty="0"/>
        </a:p>
      </dgm:t>
    </dgm:pt>
    <dgm:pt modelId="{FE537630-FA6A-4407-AE3D-04AD60A6DBD3}" type="parTrans" cxnId="{7B214E87-2251-4BED-B1EA-7269BBE13884}">
      <dgm:prSet/>
      <dgm:spPr/>
      <dgm:t>
        <a:bodyPr/>
        <a:lstStyle/>
        <a:p>
          <a:endParaRPr lang="es-EC"/>
        </a:p>
      </dgm:t>
    </dgm:pt>
    <dgm:pt modelId="{8EB65D5A-457B-4EFA-B02B-D9EE6F244005}" type="sibTrans" cxnId="{7B214E87-2251-4BED-B1EA-7269BBE13884}">
      <dgm:prSet/>
      <dgm:spPr/>
      <dgm:t>
        <a:bodyPr/>
        <a:lstStyle/>
        <a:p>
          <a:endParaRPr lang="es-EC"/>
        </a:p>
      </dgm:t>
    </dgm:pt>
    <dgm:pt modelId="{BD71A072-C469-4C45-AC8B-C3148BAFC180}">
      <dgm:prSet phldrT="[Texto]"/>
      <dgm:spPr/>
      <dgm:t>
        <a:bodyPr/>
        <a:lstStyle/>
        <a:p>
          <a:r>
            <a:rPr lang="en-US" dirty="0" err="1" smtClean="0"/>
            <a:t>Composición</a:t>
          </a:r>
          <a:r>
            <a:rPr lang="en-US" dirty="0" smtClean="0"/>
            <a:t> </a:t>
          </a:r>
          <a:r>
            <a:rPr lang="en-US" dirty="0" err="1" smtClean="0"/>
            <a:t>Física</a:t>
          </a:r>
          <a:endParaRPr lang="es-EC" dirty="0"/>
        </a:p>
      </dgm:t>
    </dgm:pt>
    <dgm:pt modelId="{3C4287AE-88AB-4092-923B-950C8D8035B9}" type="parTrans" cxnId="{6D8D6499-28EA-48C2-97B1-A1FBBEF3833B}">
      <dgm:prSet/>
      <dgm:spPr/>
      <dgm:t>
        <a:bodyPr/>
        <a:lstStyle/>
        <a:p>
          <a:endParaRPr lang="es-EC"/>
        </a:p>
      </dgm:t>
    </dgm:pt>
    <dgm:pt modelId="{57B78603-BFD3-41F6-89A1-85738C7E3AAA}" type="sibTrans" cxnId="{6D8D6499-28EA-48C2-97B1-A1FBBEF3833B}">
      <dgm:prSet/>
      <dgm:spPr/>
      <dgm:t>
        <a:bodyPr/>
        <a:lstStyle/>
        <a:p>
          <a:endParaRPr lang="es-EC"/>
        </a:p>
      </dgm:t>
    </dgm:pt>
    <dgm:pt modelId="{52292CE3-B150-4172-997C-C94A44F2FB1D}">
      <dgm:prSet phldrT="[Texto]"/>
      <dgm:spPr/>
      <dgm:t>
        <a:bodyPr/>
        <a:lstStyle/>
        <a:p>
          <a:r>
            <a:rPr lang="en-US" dirty="0" err="1" smtClean="0"/>
            <a:t>Edificios</a:t>
          </a:r>
          <a:endParaRPr lang="es-EC" dirty="0"/>
        </a:p>
      </dgm:t>
    </dgm:pt>
    <dgm:pt modelId="{5914C681-29DA-4972-85C8-F5EC1CAC2352}" type="parTrans" cxnId="{FBDD76E7-0495-4E87-91D3-3C8046041F60}">
      <dgm:prSet/>
      <dgm:spPr/>
      <dgm:t>
        <a:bodyPr/>
        <a:lstStyle/>
        <a:p>
          <a:endParaRPr lang="es-EC"/>
        </a:p>
      </dgm:t>
    </dgm:pt>
    <dgm:pt modelId="{F0606B4B-66F0-4093-BE6B-72FC7C062D5A}" type="sibTrans" cxnId="{FBDD76E7-0495-4E87-91D3-3C8046041F60}">
      <dgm:prSet/>
      <dgm:spPr/>
      <dgm:t>
        <a:bodyPr/>
        <a:lstStyle/>
        <a:p>
          <a:endParaRPr lang="es-EC"/>
        </a:p>
      </dgm:t>
    </dgm:pt>
    <dgm:pt modelId="{021DF0EA-A939-4F94-AD3B-4EF982C485C3}">
      <dgm:prSet/>
      <dgm:spPr/>
      <dgm:t>
        <a:bodyPr/>
        <a:lstStyle/>
        <a:p>
          <a:r>
            <a:rPr lang="en-US" dirty="0" err="1" smtClean="0"/>
            <a:t>Salud</a:t>
          </a:r>
          <a:endParaRPr lang="es-EC" dirty="0"/>
        </a:p>
      </dgm:t>
    </dgm:pt>
    <dgm:pt modelId="{FBB25088-B3CB-4FF7-9273-523FBFC192EA}" type="parTrans" cxnId="{CBFDB5E9-4FA0-4F1C-AE01-CCFC839FB879}">
      <dgm:prSet/>
      <dgm:spPr/>
      <dgm:t>
        <a:bodyPr/>
        <a:lstStyle/>
        <a:p>
          <a:endParaRPr lang="es-EC"/>
        </a:p>
      </dgm:t>
    </dgm:pt>
    <dgm:pt modelId="{730221C4-EF76-4DB3-93DC-17D3434ACBCC}" type="sibTrans" cxnId="{CBFDB5E9-4FA0-4F1C-AE01-CCFC839FB879}">
      <dgm:prSet/>
      <dgm:spPr/>
      <dgm:t>
        <a:bodyPr/>
        <a:lstStyle/>
        <a:p>
          <a:endParaRPr lang="es-EC"/>
        </a:p>
      </dgm:t>
    </dgm:pt>
    <dgm:pt modelId="{6BCA9BB0-A2C9-4F46-9BB0-E9DBB1D25E1D}" type="pres">
      <dgm:prSet presAssocID="{DCA214C7-370A-4F2C-BADA-27BC2935A064}" presName="linearFlow" presStyleCnt="0">
        <dgm:presLayoutVars>
          <dgm:dir/>
          <dgm:animLvl val="lvl"/>
          <dgm:resizeHandles val="exact"/>
        </dgm:presLayoutVars>
      </dgm:prSet>
      <dgm:spPr/>
    </dgm:pt>
    <dgm:pt modelId="{04803B96-3549-4F3E-986A-DC9B0848B58D}" type="pres">
      <dgm:prSet presAssocID="{4F6C3A85-E2BD-4C18-AA7D-93B0A2D14C48}" presName="composite" presStyleCnt="0"/>
      <dgm:spPr/>
    </dgm:pt>
    <dgm:pt modelId="{642F1B95-E6B8-4FFC-8F77-305E436F73D5}" type="pres">
      <dgm:prSet presAssocID="{4F6C3A85-E2BD-4C18-AA7D-93B0A2D14C48}" presName="parentText" presStyleLbl="alignNode1" presStyleIdx="0" presStyleCnt="4" custLinFactNeighborX="1192">
        <dgm:presLayoutVars>
          <dgm:chMax val="1"/>
          <dgm:bulletEnabled val="1"/>
        </dgm:presLayoutVars>
      </dgm:prSet>
      <dgm:spPr/>
    </dgm:pt>
    <dgm:pt modelId="{A754FB99-EB40-4936-96C7-8B1F4DEA7107}" type="pres">
      <dgm:prSet presAssocID="{4F6C3A85-E2BD-4C18-AA7D-93B0A2D14C48}" presName="descendantText" presStyleLbl="alignAcc1" presStyleIdx="0" presStyleCnt="4">
        <dgm:presLayoutVars>
          <dgm:bulletEnabled val="1"/>
        </dgm:presLayoutVars>
      </dgm:prSet>
      <dgm:spPr/>
      <dgm:t>
        <a:bodyPr/>
        <a:lstStyle/>
        <a:p>
          <a:endParaRPr lang="es-EC"/>
        </a:p>
      </dgm:t>
    </dgm:pt>
    <dgm:pt modelId="{50F4F0EE-1878-4157-A0A1-CEF12270D8CB}" type="pres">
      <dgm:prSet presAssocID="{BBBCC944-B6B5-4E69-ABBF-828FDBB8F969}" presName="sp" presStyleCnt="0"/>
      <dgm:spPr/>
    </dgm:pt>
    <dgm:pt modelId="{A933DA9D-0828-4A9C-B62A-90F94143969F}" type="pres">
      <dgm:prSet presAssocID="{5E8CD5B9-815D-4ED7-9073-87DC531AB51A}" presName="composite" presStyleCnt="0"/>
      <dgm:spPr/>
    </dgm:pt>
    <dgm:pt modelId="{D99343E1-6139-4691-ADDE-6E87F7A454A5}" type="pres">
      <dgm:prSet presAssocID="{5E8CD5B9-815D-4ED7-9073-87DC531AB51A}" presName="parentText" presStyleLbl="alignNode1" presStyleIdx="1" presStyleCnt="4">
        <dgm:presLayoutVars>
          <dgm:chMax val="1"/>
          <dgm:bulletEnabled val="1"/>
        </dgm:presLayoutVars>
      </dgm:prSet>
      <dgm:spPr/>
    </dgm:pt>
    <dgm:pt modelId="{DB687717-543D-413C-8D0E-E7075408BD08}" type="pres">
      <dgm:prSet presAssocID="{5E8CD5B9-815D-4ED7-9073-87DC531AB51A}" presName="descendantText" presStyleLbl="alignAcc1" presStyleIdx="1" presStyleCnt="4">
        <dgm:presLayoutVars>
          <dgm:bulletEnabled val="1"/>
        </dgm:presLayoutVars>
      </dgm:prSet>
      <dgm:spPr/>
      <dgm:t>
        <a:bodyPr/>
        <a:lstStyle/>
        <a:p>
          <a:endParaRPr lang="es-EC"/>
        </a:p>
      </dgm:t>
    </dgm:pt>
    <dgm:pt modelId="{C257C8F4-18BD-48BB-8691-BF4C71205F0F}" type="pres">
      <dgm:prSet presAssocID="{49AF58FE-2322-4BBC-981E-C4E6B17F761E}" presName="sp" presStyleCnt="0"/>
      <dgm:spPr/>
    </dgm:pt>
    <dgm:pt modelId="{8DB176CF-BDEB-456C-BE1B-D7749E9704D6}" type="pres">
      <dgm:prSet presAssocID="{63554A98-903A-4046-8512-0DEAC3EAD636}" presName="composite" presStyleCnt="0"/>
      <dgm:spPr/>
    </dgm:pt>
    <dgm:pt modelId="{C2FE80A0-8601-4A14-A54A-C8E831E2D702}" type="pres">
      <dgm:prSet presAssocID="{63554A98-903A-4046-8512-0DEAC3EAD636}" presName="parentText" presStyleLbl="alignNode1" presStyleIdx="2" presStyleCnt="4">
        <dgm:presLayoutVars>
          <dgm:chMax val="1"/>
          <dgm:bulletEnabled val="1"/>
        </dgm:presLayoutVars>
      </dgm:prSet>
      <dgm:spPr/>
    </dgm:pt>
    <dgm:pt modelId="{FE009004-3B73-491E-9B08-0B22A6D1EA4F}" type="pres">
      <dgm:prSet presAssocID="{63554A98-903A-4046-8512-0DEAC3EAD636}" presName="descendantText" presStyleLbl="alignAcc1" presStyleIdx="2" presStyleCnt="4">
        <dgm:presLayoutVars>
          <dgm:bulletEnabled val="1"/>
        </dgm:presLayoutVars>
      </dgm:prSet>
      <dgm:spPr/>
      <dgm:t>
        <a:bodyPr/>
        <a:lstStyle/>
        <a:p>
          <a:endParaRPr lang="es-EC"/>
        </a:p>
      </dgm:t>
    </dgm:pt>
    <dgm:pt modelId="{75F0BD00-1AF0-4D89-AE63-5D3E6C0C268D}" type="pres">
      <dgm:prSet presAssocID="{8EB65D5A-457B-4EFA-B02B-D9EE6F244005}" presName="sp" presStyleCnt="0"/>
      <dgm:spPr/>
    </dgm:pt>
    <dgm:pt modelId="{0943889A-C03D-4A5D-814D-575C74AEB661}" type="pres">
      <dgm:prSet presAssocID="{52292CE3-B150-4172-997C-C94A44F2FB1D}" presName="composite" presStyleCnt="0"/>
      <dgm:spPr/>
    </dgm:pt>
    <dgm:pt modelId="{CF5D91EF-9CBE-49D3-AAC9-4E368249670E}" type="pres">
      <dgm:prSet presAssocID="{52292CE3-B150-4172-997C-C94A44F2FB1D}" presName="parentText" presStyleLbl="alignNode1" presStyleIdx="3" presStyleCnt="4">
        <dgm:presLayoutVars>
          <dgm:chMax val="1"/>
          <dgm:bulletEnabled val="1"/>
        </dgm:presLayoutVars>
      </dgm:prSet>
      <dgm:spPr/>
    </dgm:pt>
    <dgm:pt modelId="{F801FAEB-4285-4F0D-BF28-D3A2C26B22B9}" type="pres">
      <dgm:prSet presAssocID="{52292CE3-B150-4172-997C-C94A44F2FB1D}" presName="descendantText" presStyleLbl="alignAcc1" presStyleIdx="3" presStyleCnt="4">
        <dgm:presLayoutVars>
          <dgm:bulletEnabled val="1"/>
        </dgm:presLayoutVars>
      </dgm:prSet>
      <dgm:spPr/>
      <dgm:t>
        <a:bodyPr/>
        <a:lstStyle/>
        <a:p>
          <a:endParaRPr lang="es-EC"/>
        </a:p>
      </dgm:t>
    </dgm:pt>
  </dgm:ptLst>
  <dgm:cxnLst>
    <dgm:cxn modelId="{140759E0-A4AA-4640-9FEE-49D53C4B269B}" type="presOf" srcId="{F55515A7-2F3A-4AEA-9A4A-27F61D01DFD1}" destId="{A754FB99-EB40-4936-96C7-8B1F4DEA7107}" srcOrd="0" destOrd="0" presId="urn:microsoft.com/office/officeart/2005/8/layout/chevron2"/>
    <dgm:cxn modelId="{F51CE5C8-1086-46E9-BCE5-8CA83C900EA7}" srcId="{5E8CD5B9-815D-4ED7-9073-87DC531AB51A}" destId="{E8E4DF50-61F3-49DB-A42E-BE4DA54AD58D}" srcOrd="0" destOrd="0" parTransId="{51B59D1E-27C8-4CAB-8113-A8B271E8A16A}" sibTransId="{D03DF893-8FE4-408E-9123-C5B8FDA52F84}"/>
    <dgm:cxn modelId="{B4D29703-3693-4420-9A22-6E504FF25C73}" type="presOf" srcId="{4F6C3A85-E2BD-4C18-AA7D-93B0A2D14C48}" destId="{642F1B95-E6B8-4FFC-8F77-305E436F73D5}" srcOrd="0" destOrd="0" presId="urn:microsoft.com/office/officeart/2005/8/layout/chevron2"/>
    <dgm:cxn modelId="{748028C8-CBBA-4D7B-98AB-F6A1A7238320}" type="presOf" srcId="{52292CE3-B150-4172-997C-C94A44F2FB1D}" destId="{CF5D91EF-9CBE-49D3-AAC9-4E368249670E}" srcOrd="0" destOrd="0" presId="urn:microsoft.com/office/officeart/2005/8/layout/chevron2"/>
    <dgm:cxn modelId="{65F1E338-3F95-491D-9D0A-F1A40326759E}" srcId="{DCA214C7-370A-4F2C-BADA-27BC2935A064}" destId="{4F6C3A85-E2BD-4C18-AA7D-93B0A2D14C48}" srcOrd="0" destOrd="0" parTransId="{81F3186C-C199-4FF9-8590-0482CDC631DA}" sibTransId="{BBBCC944-B6B5-4E69-ABBF-828FDBB8F969}"/>
    <dgm:cxn modelId="{FBFEFF8E-ECB4-4FCA-8AF0-3654589BF8FC}" type="presOf" srcId="{63554A98-903A-4046-8512-0DEAC3EAD636}" destId="{C2FE80A0-8601-4A14-A54A-C8E831E2D702}" srcOrd="0" destOrd="0" presId="urn:microsoft.com/office/officeart/2005/8/layout/chevron2"/>
    <dgm:cxn modelId="{8B272BC6-7591-43EF-9AD0-34B8D980B974}" srcId="{DCA214C7-370A-4F2C-BADA-27BC2935A064}" destId="{5E8CD5B9-815D-4ED7-9073-87DC531AB51A}" srcOrd="1" destOrd="0" parTransId="{A85F0778-2C91-4B45-AB0A-197E54FD5533}" sibTransId="{49AF58FE-2322-4BBC-981E-C4E6B17F761E}"/>
    <dgm:cxn modelId="{D00CDADF-6BBF-41B1-8CAF-E8FA964B7F84}" type="presOf" srcId="{DCA214C7-370A-4F2C-BADA-27BC2935A064}" destId="{6BCA9BB0-A2C9-4F46-9BB0-E9DBB1D25E1D}" srcOrd="0" destOrd="0" presId="urn:microsoft.com/office/officeart/2005/8/layout/chevron2"/>
    <dgm:cxn modelId="{1584AEE0-B477-470D-AA72-4A9C07B83FB7}" type="presOf" srcId="{5E8CD5B9-815D-4ED7-9073-87DC531AB51A}" destId="{D99343E1-6139-4691-ADDE-6E87F7A454A5}" srcOrd="0" destOrd="0" presId="urn:microsoft.com/office/officeart/2005/8/layout/chevron2"/>
    <dgm:cxn modelId="{7B214E87-2251-4BED-B1EA-7269BBE13884}" srcId="{DCA214C7-370A-4F2C-BADA-27BC2935A064}" destId="{63554A98-903A-4046-8512-0DEAC3EAD636}" srcOrd="2" destOrd="0" parTransId="{FE537630-FA6A-4407-AE3D-04AD60A6DBD3}" sibTransId="{8EB65D5A-457B-4EFA-B02B-D9EE6F244005}"/>
    <dgm:cxn modelId="{6D8D6499-28EA-48C2-97B1-A1FBBEF3833B}" srcId="{52292CE3-B150-4172-997C-C94A44F2FB1D}" destId="{BD71A072-C469-4C45-AC8B-C3148BAFC180}" srcOrd="0" destOrd="0" parTransId="{3C4287AE-88AB-4092-923B-950C8D8035B9}" sibTransId="{57B78603-BFD3-41F6-89A1-85738C7E3AAA}"/>
    <dgm:cxn modelId="{FBDD76E7-0495-4E87-91D3-3C8046041F60}" srcId="{DCA214C7-370A-4F2C-BADA-27BC2935A064}" destId="{52292CE3-B150-4172-997C-C94A44F2FB1D}" srcOrd="3" destOrd="0" parTransId="{5914C681-29DA-4972-85C8-F5EC1CAC2352}" sibTransId="{F0606B4B-66F0-4093-BE6B-72FC7C062D5A}"/>
    <dgm:cxn modelId="{5A05C83A-CD08-4B88-86D1-DA5AC59BB05F}" type="presOf" srcId="{E8E4DF50-61F3-49DB-A42E-BE4DA54AD58D}" destId="{DB687717-543D-413C-8D0E-E7075408BD08}" srcOrd="0" destOrd="0" presId="urn:microsoft.com/office/officeart/2005/8/layout/chevron2"/>
    <dgm:cxn modelId="{CBFDB5E9-4FA0-4F1C-AE01-CCFC839FB879}" srcId="{63554A98-903A-4046-8512-0DEAC3EAD636}" destId="{021DF0EA-A939-4F94-AD3B-4EF982C485C3}" srcOrd="0" destOrd="0" parTransId="{FBB25088-B3CB-4FF7-9273-523FBFC192EA}" sibTransId="{730221C4-EF76-4DB3-93DC-17D3434ACBCC}"/>
    <dgm:cxn modelId="{0BA94F4D-CC19-480A-9D4E-FCB04C76606E}" type="presOf" srcId="{BD71A072-C469-4C45-AC8B-C3148BAFC180}" destId="{F801FAEB-4285-4F0D-BF28-D3A2C26B22B9}" srcOrd="0" destOrd="0" presId="urn:microsoft.com/office/officeart/2005/8/layout/chevron2"/>
    <dgm:cxn modelId="{3D47AA96-2CB5-4622-8E98-8A4C0C312B97}" type="presOf" srcId="{021DF0EA-A939-4F94-AD3B-4EF982C485C3}" destId="{FE009004-3B73-491E-9B08-0B22A6D1EA4F}" srcOrd="0" destOrd="0" presId="urn:microsoft.com/office/officeart/2005/8/layout/chevron2"/>
    <dgm:cxn modelId="{2E1E8904-2107-4A64-A5C7-47BE16BCF089}" srcId="{4F6C3A85-E2BD-4C18-AA7D-93B0A2D14C48}" destId="{F55515A7-2F3A-4AEA-9A4A-27F61D01DFD1}" srcOrd="0" destOrd="0" parTransId="{041EC25D-1829-4BCE-A6FE-F73169293E18}" sibTransId="{F0A9BA85-127E-4249-9FD4-D2418189B4E5}"/>
    <dgm:cxn modelId="{5D10B22D-6154-4FBF-97B5-8E1BF4006B80}" type="presParOf" srcId="{6BCA9BB0-A2C9-4F46-9BB0-E9DBB1D25E1D}" destId="{04803B96-3549-4F3E-986A-DC9B0848B58D}" srcOrd="0" destOrd="0" presId="urn:microsoft.com/office/officeart/2005/8/layout/chevron2"/>
    <dgm:cxn modelId="{8DD0B2DF-586B-419E-8424-CF957BB8BF6F}" type="presParOf" srcId="{04803B96-3549-4F3E-986A-DC9B0848B58D}" destId="{642F1B95-E6B8-4FFC-8F77-305E436F73D5}" srcOrd="0" destOrd="0" presId="urn:microsoft.com/office/officeart/2005/8/layout/chevron2"/>
    <dgm:cxn modelId="{CA92D22C-9AF0-4E53-B2A8-A2BC8F40A1A7}" type="presParOf" srcId="{04803B96-3549-4F3E-986A-DC9B0848B58D}" destId="{A754FB99-EB40-4936-96C7-8B1F4DEA7107}" srcOrd="1" destOrd="0" presId="urn:microsoft.com/office/officeart/2005/8/layout/chevron2"/>
    <dgm:cxn modelId="{7D9B81E6-939F-4E5C-BE66-B9984768A4F9}" type="presParOf" srcId="{6BCA9BB0-A2C9-4F46-9BB0-E9DBB1D25E1D}" destId="{50F4F0EE-1878-4157-A0A1-CEF12270D8CB}" srcOrd="1" destOrd="0" presId="urn:microsoft.com/office/officeart/2005/8/layout/chevron2"/>
    <dgm:cxn modelId="{17E8691E-F1BE-4DA5-911B-A81A16A10C69}" type="presParOf" srcId="{6BCA9BB0-A2C9-4F46-9BB0-E9DBB1D25E1D}" destId="{A933DA9D-0828-4A9C-B62A-90F94143969F}" srcOrd="2" destOrd="0" presId="urn:microsoft.com/office/officeart/2005/8/layout/chevron2"/>
    <dgm:cxn modelId="{21954E50-1434-4CC8-ACCA-562079FCB86D}" type="presParOf" srcId="{A933DA9D-0828-4A9C-B62A-90F94143969F}" destId="{D99343E1-6139-4691-ADDE-6E87F7A454A5}" srcOrd="0" destOrd="0" presId="urn:microsoft.com/office/officeart/2005/8/layout/chevron2"/>
    <dgm:cxn modelId="{C05DA1F5-AC8E-47B6-ABD5-9D693E1A5B11}" type="presParOf" srcId="{A933DA9D-0828-4A9C-B62A-90F94143969F}" destId="{DB687717-543D-413C-8D0E-E7075408BD08}" srcOrd="1" destOrd="0" presId="urn:microsoft.com/office/officeart/2005/8/layout/chevron2"/>
    <dgm:cxn modelId="{E9EE56A7-196C-40F0-9047-BD2480EF0ED5}" type="presParOf" srcId="{6BCA9BB0-A2C9-4F46-9BB0-E9DBB1D25E1D}" destId="{C257C8F4-18BD-48BB-8691-BF4C71205F0F}" srcOrd="3" destOrd="0" presId="urn:microsoft.com/office/officeart/2005/8/layout/chevron2"/>
    <dgm:cxn modelId="{46153FC5-468C-4AE0-A973-C6A5385DAB3D}" type="presParOf" srcId="{6BCA9BB0-A2C9-4F46-9BB0-E9DBB1D25E1D}" destId="{8DB176CF-BDEB-456C-BE1B-D7749E9704D6}" srcOrd="4" destOrd="0" presId="urn:microsoft.com/office/officeart/2005/8/layout/chevron2"/>
    <dgm:cxn modelId="{98E33D22-02F7-4C40-9807-3681848088D8}" type="presParOf" srcId="{8DB176CF-BDEB-456C-BE1B-D7749E9704D6}" destId="{C2FE80A0-8601-4A14-A54A-C8E831E2D702}" srcOrd="0" destOrd="0" presId="urn:microsoft.com/office/officeart/2005/8/layout/chevron2"/>
    <dgm:cxn modelId="{8FEF2239-4DBC-48AD-9115-C3A3A1754B8A}" type="presParOf" srcId="{8DB176CF-BDEB-456C-BE1B-D7749E9704D6}" destId="{FE009004-3B73-491E-9B08-0B22A6D1EA4F}" srcOrd="1" destOrd="0" presId="urn:microsoft.com/office/officeart/2005/8/layout/chevron2"/>
    <dgm:cxn modelId="{A48FF6A9-03B1-486D-92BD-5B97D0B3D86B}" type="presParOf" srcId="{6BCA9BB0-A2C9-4F46-9BB0-E9DBB1D25E1D}" destId="{75F0BD00-1AF0-4D89-AE63-5D3E6C0C268D}" srcOrd="5" destOrd="0" presId="urn:microsoft.com/office/officeart/2005/8/layout/chevron2"/>
    <dgm:cxn modelId="{E832FE1F-71D9-441C-B262-39EB46FA03FE}" type="presParOf" srcId="{6BCA9BB0-A2C9-4F46-9BB0-E9DBB1D25E1D}" destId="{0943889A-C03D-4A5D-814D-575C74AEB661}" srcOrd="6" destOrd="0" presId="urn:microsoft.com/office/officeart/2005/8/layout/chevron2"/>
    <dgm:cxn modelId="{C69BB476-01EE-4083-A907-9DA8E2FCEDD8}" type="presParOf" srcId="{0943889A-C03D-4A5D-814D-575C74AEB661}" destId="{CF5D91EF-9CBE-49D3-AAC9-4E368249670E}" srcOrd="0" destOrd="0" presId="urn:microsoft.com/office/officeart/2005/8/layout/chevron2"/>
    <dgm:cxn modelId="{1DCF07CC-328D-46F1-9113-32530DF04B55}" type="presParOf" srcId="{0943889A-C03D-4A5D-814D-575C74AEB661}" destId="{F801FAEB-4285-4F0D-BF28-D3A2C26B22B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0A4D3-2229-4640-A92E-C719CE1D1231}">
      <dsp:nvSpPr>
        <dsp:cNvPr id="0" name=""/>
        <dsp:cNvSpPr/>
      </dsp:nvSpPr>
      <dsp:spPr>
        <a:xfrm>
          <a:off x="2806130" y="822252"/>
          <a:ext cx="3890597" cy="45771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189A094-7B76-448D-AA82-0343C19D2B0C}">
      <dsp:nvSpPr>
        <dsp:cNvPr id="0" name=""/>
        <dsp:cNvSpPr/>
      </dsp:nvSpPr>
      <dsp:spPr>
        <a:xfrm>
          <a:off x="2160241" y="936106"/>
          <a:ext cx="285817" cy="28581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82D19D1-3747-479E-B8BA-92BC6744F8FF}">
      <dsp:nvSpPr>
        <dsp:cNvPr id="0" name=""/>
        <dsp:cNvSpPr/>
      </dsp:nvSpPr>
      <dsp:spPr>
        <a:xfrm>
          <a:off x="1952066" y="0"/>
          <a:ext cx="3890597" cy="822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45" tIns="62230" rIns="93345" bIns="62230" numCol="1" spcCol="1270" anchor="ctr" anchorCtr="0">
          <a:noAutofit/>
        </a:bodyPr>
        <a:lstStyle/>
        <a:p>
          <a:pPr lvl="0" algn="l" defTabSz="2178050">
            <a:lnSpc>
              <a:spcPct val="90000"/>
            </a:lnSpc>
            <a:spcBef>
              <a:spcPct val="0"/>
            </a:spcBef>
            <a:spcAft>
              <a:spcPct val="35000"/>
            </a:spcAft>
          </a:pPr>
          <a:r>
            <a:rPr lang="en-US" sz="4900" kern="1200" dirty="0" err="1" smtClean="0"/>
            <a:t>Objetivos</a:t>
          </a:r>
          <a:endParaRPr lang="es-EC" sz="4900" kern="1200" dirty="0"/>
        </a:p>
      </dsp:txBody>
      <dsp:txXfrm>
        <a:off x="1952066" y="0"/>
        <a:ext cx="3890597" cy="822252"/>
      </dsp:txXfrm>
    </dsp:sp>
    <dsp:sp modelId="{8829A28C-CEFA-4810-ACA7-AEBABA490CC5}">
      <dsp:nvSpPr>
        <dsp:cNvPr id="0" name=""/>
        <dsp:cNvSpPr/>
      </dsp:nvSpPr>
      <dsp:spPr>
        <a:xfrm>
          <a:off x="2887082" y="1660384"/>
          <a:ext cx="285810" cy="285810"/>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D8136B1-71CE-418F-9D27-15DF1296D366}">
      <dsp:nvSpPr>
        <dsp:cNvPr id="0" name=""/>
        <dsp:cNvSpPr/>
      </dsp:nvSpPr>
      <dsp:spPr>
        <a:xfrm>
          <a:off x="3544098" y="1440157"/>
          <a:ext cx="6032971" cy="66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dirty="0" err="1" smtClean="0"/>
            <a:t>Determinar</a:t>
          </a:r>
          <a:r>
            <a:rPr lang="en-US" sz="1800" kern="1200" dirty="0" smtClean="0"/>
            <a:t> </a:t>
          </a:r>
          <a:r>
            <a:rPr lang="en-US" sz="1800" kern="1200" dirty="0" err="1" smtClean="0"/>
            <a:t>Protocolos</a:t>
          </a:r>
          <a:r>
            <a:rPr lang="en-US" sz="1800" kern="1200" dirty="0" smtClean="0"/>
            <a:t> de </a:t>
          </a:r>
          <a:r>
            <a:rPr lang="en-US" sz="1800" kern="1200" dirty="0" err="1" smtClean="0"/>
            <a:t>comunicacion</a:t>
          </a:r>
          <a:r>
            <a:rPr lang="en-US" sz="1800" kern="1200" dirty="0" smtClean="0"/>
            <a:t> del </a:t>
          </a:r>
          <a:r>
            <a:rPr lang="en-US" sz="1800" kern="1200" dirty="0" err="1" smtClean="0"/>
            <a:t>sistema</a:t>
          </a:r>
          <a:r>
            <a:rPr lang="en-US" sz="1800" kern="1200" dirty="0" smtClean="0"/>
            <a:t> con el UAV</a:t>
          </a:r>
          <a:endParaRPr lang="es-EC" sz="1800" kern="1200" dirty="0"/>
        </a:p>
      </dsp:txBody>
      <dsp:txXfrm>
        <a:off x="3544098" y="1440157"/>
        <a:ext cx="6032971" cy="666224"/>
      </dsp:txXfrm>
    </dsp:sp>
    <dsp:sp modelId="{1104180C-CB64-4DDF-BBD5-CE040D17F211}">
      <dsp:nvSpPr>
        <dsp:cNvPr id="0" name=""/>
        <dsp:cNvSpPr/>
      </dsp:nvSpPr>
      <dsp:spPr>
        <a:xfrm>
          <a:off x="2887082" y="2326609"/>
          <a:ext cx="285810" cy="285810"/>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DAB0715-1271-48A4-AEB6-A8B76927D76D}">
      <dsp:nvSpPr>
        <dsp:cNvPr id="0" name=""/>
        <dsp:cNvSpPr/>
      </dsp:nvSpPr>
      <dsp:spPr>
        <a:xfrm>
          <a:off x="3454872" y="2106381"/>
          <a:ext cx="6032971" cy="66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dirty="0" err="1" smtClean="0"/>
            <a:t>Delinear</a:t>
          </a:r>
          <a:r>
            <a:rPr lang="en-US" sz="1800" kern="1200" dirty="0" smtClean="0"/>
            <a:t> </a:t>
          </a:r>
          <a:r>
            <a:rPr lang="en-US" sz="1800" kern="1200" dirty="0" err="1" smtClean="0"/>
            <a:t>módulos</a:t>
          </a:r>
          <a:r>
            <a:rPr lang="en-US" sz="1800" kern="1200" dirty="0" smtClean="0"/>
            <a:t> </a:t>
          </a:r>
          <a:r>
            <a:rPr lang="en-US" sz="1800" kern="1200" dirty="0" err="1" smtClean="0"/>
            <a:t>funcionales</a:t>
          </a:r>
          <a:endParaRPr lang="es-EC" sz="1800" kern="1200" dirty="0"/>
        </a:p>
      </dsp:txBody>
      <dsp:txXfrm>
        <a:off x="3454872" y="2106381"/>
        <a:ext cx="6032971" cy="666224"/>
      </dsp:txXfrm>
    </dsp:sp>
    <dsp:sp modelId="{3105A5B4-24B3-4247-AF01-B4B11858C0AA}">
      <dsp:nvSpPr>
        <dsp:cNvPr id="0" name=""/>
        <dsp:cNvSpPr/>
      </dsp:nvSpPr>
      <dsp:spPr>
        <a:xfrm>
          <a:off x="2887082" y="2992833"/>
          <a:ext cx="285810" cy="285810"/>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6EDAF81-8F7A-4229-8FE4-D5F80B3DEE3F}">
      <dsp:nvSpPr>
        <dsp:cNvPr id="0" name=""/>
        <dsp:cNvSpPr/>
      </dsp:nvSpPr>
      <dsp:spPr>
        <a:xfrm>
          <a:off x="3454872" y="2772606"/>
          <a:ext cx="6032971" cy="66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dirty="0" err="1" smtClean="0"/>
            <a:t>Desarrollar</a:t>
          </a:r>
          <a:r>
            <a:rPr lang="en-US" sz="1800" kern="1200" dirty="0" smtClean="0"/>
            <a:t> </a:t>
          </a:r>
          <a:r>
            <a:rPr lang="en-US" sz="1800" kern="1200" dirty="0" err="1" smtClean="0"/>
            <a:t>sistema</a:t>
          </a:r>
          <a:r>
            <a:rPr lang="en-US" sz="1800" kern="1200" dirty="0" smtClean="0"/>
            <a:t> de </a:t>
          </a:r>
          <a:r>
            <a:rPr lang="en-US" sz="1800" kern="1200" dirty="0" err="1" smtClean="0"/>
            <a:t>adquisición</a:t>
          </a:r>
          <a:r>
            <a:rPr lang="en-US" sz="1800" kern="1200" dirty="0" smtClean="0"/>
            <a:t> de </a:t>
          </a:r>
          <a:r>
            <a:rPr lang="en-US" sz="1800" kern="1200" dirty="0" err="1" smtClean="0"/>
            <a:t>imágenes</a:t>
          </a:r>
          <a:endParaRPr lang="es-EC" sz="1800" kern="1200" dirty="0"/>
        </a:p>
      </dsp:txBody>
      <dsp:txXfrm>
        <a:off x="3454872" y="2772606"/>
        <a:ext cx="6032971" cy="666224"/>
      </dsp:txXfrm>
    </dsp:sp>
    <dsp:sp modelId="{76875110-A777-4D8B-A830-91794F407678}">
      <dsp:nvSpPr>
        <dsp:cNvPr id="0" name=""/>
        <dsp:cNvSpPr/>
      </dsp:nvSpPr>
      <dsp:spPr>
        <a:xfrm>
          <a:off x="2887082" y="3659058"/>
          <a:ext cx="285810" cy="285810"/>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BA6B1AB-61CA-4C0A-BD15-FCD3B8A950F3}">
      <dsp:nvSpPr>
        <dsp:cNvPr id="0" name=""/>
        <dsp:cNvSpPr/>
      </dsp:nvSpPr>
      <dsp:spPr>
        <a:xfrm>
          <a:off x="3454872" y="3438831"/>
          <a:ext cx="6032971" cy="66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dirty="0" err="1" smtClean="0"/>
            <a:t>Desarrollar</a:t>
          </a:r>
          <a:r>
            <a:rPr lang="en-US" sz="1800" kern="1200" dirty="0" smtClean="0"/>
            <a:t> un </a:t>
          </a:r>
          <a:r>
            <a:rPr lang="en-US" sz="1800" kern="1200" dirty="0" err="1" smtClean="0"/>
            <a:t>sistema</a:t>
          </a:r>
          <a:r>
            <a:rPr lang="en-US" sz="1800" kern="1200" dirty="0" smtClean="0"/>
            <a:t> del control para </a:t>
          </a:r>
          <a:r>
            <a:rPr lang="en-US" sz="1800" kern="1200" dirty="0" err="1" smtClean="0"/>
            <a:t>Cámara</a:t>
          </a:r>
          <a:r>
            <a:rPr lang="en-US" sz="1800" kern="1200" dirty="0" smtClean="0"/>
            <a:t> </a:t>
          </a:r>
          <a:r>
            <a:rPr lang="en-US" sz="1800" kern="1200" dirty="0" err="1" smtClean="0"/>
            <a:t>Duncantech</a:t>
          </a:r>
          <a:r>
            <a:rPr lang="en-US" sz="1800" kern="1200" dirty="0" smtClean="0"/>
            <a:t> MS4100</a:t>
          </a:r>
          <a:endParaRPr lang="es-EC" sz="1800" kern="1200" dirty="0"/>
        </a:p>
      </dsp:txBody>
      <dsp:txXfrm>
        <a:off x="3454872" y="3438831"/>
        <a:ext cx="6032971" cy="666224"/>
      </dsp:txXfrm>
    </dsp:sp>
    <dsp:sp modelId="{0ED98F6C-05FE-46A4-8AEC-0A445C337F9C}">
      <dsp:nvSpPr>
        <dsp:cNvPr id="0" name=""/>
        <dsp:cNvSpPr/>
      </dsp:nvSpPr>
      <dsp:spPr>
        <a:xfrm>
          <a:off x="2887082" y="4325282"/>
          <a:ext cx="285810" cy="285810"/>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F6FADC-3E74-42B8-9DD4-F9065B4BEBCD}">
      <dsp:nvSpPr>
        <dsp:cNvPr id="0" name=""/>
        <dsp:cNvSpPr/>
      </dsp:nvSpPr>
      <dsp:spPr>
        <a:xfrm>
          <a:off x="3454872" y="4105055"/>
          <a:ext cx="6032971" cy="66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dirty="0" err="1" smtClean="0"/>
            <a:t>Evaluar</a:t>
          </a:r>
          <a:r>
            <a:rPr lang="en-US" sz="1800" kern="1200" dirty="0" smtClean="0"/>
            <a:t> </a:t>
          </a:r>
          <a:r>
            <a:rPr lang="en-US" sz="1800" kern="1200" dirty="0" err="1" smtClean="0"/>
            <a:t>sistema</a:t>
          </a:r>
          <a:r>
            <a:rPr lang="en-US" sz="1800" kern="1200" dirty="0" smtClean="0"/>
            <a:t> </a:t>
          </a:r>
          <a:r>
            <a:rPr lang="en-US" sz="1800" kern="1200" dirty="0" err="1" smtClean="0"/>
            <a:t>embebido</a:t>
          </a:r>
          <a:r>
            <a:rPr lang="en-US" sz="1800" kern="1200" dirty="0" smtClean="0"/>
            <a:t> NI EVS-1463RT</a:t>
          </a:r>
          <a:endParaRPr lang="es-EC" sz="1800" kern="1200" dirty="0"/>
        </a:p>
      </dsp:txBody>
      <dsp:txXfrm>
        <a:off x="3454872" y="4105055"/>
        <a:ext cx="6032971" cy="666224"/>
      </dsp:txXfrm>
    </dsp:sp>
    <dsp:sp modelId="{802D7808-E326-4030-9CC6-A581F77530AD}">
      <dsp:nvSpPr>
        <dsp:cNvPr id="0" name=""/>
        <dsp:cNvSpPr/>
      </dsp:nvSpPr>
      <dsp:spPr>
        <a:xfrm>
          <a:off x="2887082" y="4991507"/>
          <a:ext cx="285810" cy="285810"/>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5BD811B-56CC-48D4-85CD-1C0494038631}">
      <dsp:nvSpPr>
        <dsp:cNvPr id="0" name=""/>
        <dsp:cNvSpPr/>
      </dsp:nvSpPr>
      <dsp:spPr>
        <a:xfrm>
          <a:off x="3454872" y="4771280"/>
          <a:ext cx="6032971" cy="666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dirty="0" err="1" smtClean="0"/>
            <a:t>Integrar</a:t>
          </a:r>
          <a:r>
            <a:rPr lang="en-US" sz="1800" kern="1200" dirty="0" smtClean="0"/>
            <a:t> </a:t>
          </a:r>
          <a:r>
            <a:rPr lang="en-US" sz="1800" kern="1200" dirty="0" err="1" smtClean="0"/>
            <a:t>sistema</a:t>
          </a:r>
          <a:r>
            <a:rPr lang="en-US" sz="1800" kern="1200" dirty="0" smtClean="0"/>
            <a:t> de </a:t>
          </a:r>
          <a:r>
            <a:rPr lang="en-US" sz="1800" kern="1200" dirty="0" err="1" smtClean="0"/>
            <a:t>adquisicion</a:t>
          </a:r>
          <a:r>
            <a:rPr lang="en-US" sz="1800" kern="1200" dirty="0" smtClean="0"/>
            <a:t> de </a:t>
          </a:r>
          <a:r>
            <a:rPr lang="en-US" sz="1800" kern="1200" dirty="0" err="1" smtClean="0"/>
            <a:t>imágenes</a:t>
          </a:r>
          <a:r>
            <a:rPr lang="en-US" sz="1800" kern="1200" dirty="0" smtClean="0"/>
            <a:t> multiespectrales con el </a:t>
          </a:r>
          <a:r>
            <a:rPr lang="en-US" sz="1800" kern="1200" dirty="0" err="1" smtClean="0"/>
            <a:t>sistema</a:t>
          </a:r>
          <a:r>
            <a:rPr lang="en-US" sz="1800" kern="1200" dirty="0" smtClean="0"/>
            <a:t> del UAV</a:t>
          </a:r>
          <a:endParaRPr lang="es-EC" sz="1800" kern="1200" dirty="0"/>
        </a:p>
      </dsp:txBody>
      <dsp:txXfrm>
        <a:off x="3454872" y="4771280"/>
        <a:ext cx="6032971" cy="666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F1B95-E6B8-4FFC-8F77-305E436F73D5}">
      <dsp:nvSpPr>
        <dsp:cNvPr id="0" name=""/>
        <dsp:cNvSpPr/>
      </dsp:nvSpPr>
      <dsp:spPr>
        <a:xfrm rot="5400000">
          <a:off x="-173135" y="186353"/>
          <a:ext cx="1222227" cy="85555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Rocas</a:t>
          </a:r>
          <a:endParaRPr lang="es-EC" sz="1400" kern="1200" dirty="0"/>
        </a:p>
      </dsp:txBody>
      <dsp:txXfrm rot="-5400000">
        <a:off x="10200" y="430799"/>
        <a:ext cx="855559" cy="366668"/>
      </dsp:txXfrm>
    </dsp:sp>
    <dsp:sp modelId="{A754FB99-EB40-4936-96C7-8B1F4DEA7107}">
      <dsp:nvSpPr>
        <dsp:cNvPr id="0" name=""/>
        <dsp:cNvSpPr/>
      </dsp:nvSpPr>
      <dsp:spPr>
        <a:xfrm rot="5400000">
          <a:off x="3630955" y="-2772377"/>
          <a:ext cx="794448" cy="634524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264" tIns="29845" rIns="29845" bIns="29845" numCol="1" spcCol="1270" anchor="ctr" anchorCtr="0">
          <a:noAutofit/>
        </a:bodyPr>
        <a:lstStyle/>
        <a:p>
          <a:pPr marL="285750" lvl="1" indent="-285750" algn="l" defTabSz="2089150">
            <a:lnSpc>
              <a:spcPct val="90000"/>
            </a:lnSpc>
            <a:spcBef>
              <a:spcPct val="0"/>
            </a:spcBef>
            <a:spcAft>
              <a:spcPct val="15000"/>
            </a:spcAft>
            <a:buChar char="••"/>
          </a:pPr>
          <a:r>
            <a:rPr lang="en-US" sz="4700" kern="1200" dirty="0" err="1" smtClean="0"/>
            <a:t>Composicion</a:t>
          </a:r>
          <a:r>
            <a:rPr lang="en-US" sz="4700" kern="1200" dirty="0" smtClean="0"/>
            <a:t> Mineral</a:t>
          </a:r>
          <a:endParaRPr lang="es-EC" sz="4700" kern="1200" dirty="0"/>
        </a:p>
      </dsp:txBody>
      <dsp:txXfrm rot="-5400000">
        <a:off x="855559" y="41801"/>
        <a:ext cx="6306458" cy="716884"/>
      </dsp:txXfrm>
    </dsp:sp>
    <dsp:sp modelId="{D99343E1-6139-4691-ADDE-6E87F7A454A5}">
      <dsp:nvSpPr>
        <dsp:cNvPr id="0" name=""/>
        <dsp:cNvSpPr/>
      </dsp:nvSpPr>
      <dsp:spPr>
        <a:xfrm rot="5400000">
          <a:off x="-183334" y="1261582"/>
          <a:ext cx="1222227" cy="85555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Suelo</a:t>
          </a:r>
          <a:endParaRPr lang="es-EC" sz="1400" kern="1200" dirty="0"/>
        </a:p>
      </dsp:txBody>
      <dsp:txXfrm rot="-5400000">
        <a:off x="1" y="1506028"/>
        <a:ext cx="855559" cy="366668"/>
      </dsp:txXfrm>
    </dsp:sp>
    <dsp:sp modelId="{DB687717-543D-413C-8D0E-E7075408BD08}">
      <dsp:nvSpPr>
        <dsp:cNvPr id="0" name=""/>
        <dsp:cNvSpPr/>
      </dsp:nvSpPr>
      <dsp:spPr>
        <a:xfrm rot="5400000">
          <a:off x="3630955" y="-1697147"/>
          <a:ext cx="794448" cy="634524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264" tIns="29845" rIns="29845" bIns="29845" numCol="1" spcCol="1270" anchor="ctr" anchorCtr="0">
          <a:noAutofit/>
        </a:bodyPr>
        <a:lstStyle/>
        <a:p>
          <a:pPr marL="285750" lvl="1" indent="-285750" algn="l" defTabSz="2089150">
            <a:lnSpc>
              <a:spcPct val="90000"/>
            </a:lnSpc>
            <a:spcBef>
              <a:spcPct val="0"/>
            </a:spcBef>
            <a:spcAft>
              <a:spcPct val="15000"/>
            </a:spcAft>
            <a:buChar char="••"/>
          </a:pPr>
          <a:r>
            <a:rPr lang="en-US" sz="4700" kern="1200" dirty="0" err="1" smtClean="0"/>
            <a:t>Humedad</a:t>
          </a:r>
          <a:endParaRPr lang="es-EC" sz="4700" kern="1200" dirty="0"/>
        </a:p>
      </dsp:txBody>
      <dsp:txXfrm rot="-5400000">
        <a:off x="855559" y="1117031"/>
        <a:ext cx="6306458" cy="716884"/>
      </dsp:txXfrm>
    </dsp:sp>
    <dsp:sp modelId="{C2FE80A0-8601-4A14-A54A-C8E831E2D702}">
      <dsp:nvSpPr>
        <dsp:cNvPr id="0" name=""/>
        <dsp:cNvSpPr/>
      </dsp:nvSpPr>
      <dsp:spPr>
        <a:xfrm rot="5400000">
          <a:off x="-183334" y="2336812"/>
          <a:ext cx="1222227" cy="85555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Vegetación</a:t>
          </a:r>
          <a:endParaRPr lang="es-EC" sz="1400" kern="1200" dirty="0"/>
        </a:p>
      </dsp:txBody>
      <dsp:txXfrm rot="-5400000">
        <a:off x="1" y="2581258"/>
        <a:ext cx="855559" cy="366668"/>
      </dsp:txXfrm>
    </dsp:sp>
    <dsp:sp modelId="{FE009004-3B73-491E-9B08-0B22A6D1EA4F}">
      <dsp:nvSpPr>
        <dsp:cNvPr id="0" name=""/>
        <dsp:cNvSpPr/>
      </dsp:nvSpPr>
      <dsp:spPr>
        <a:xfrm rot="5400000">
          <a:off x="3630955" y="-621917"/>
          <a:ext cx="794448" cy="634524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264" tIns="29845" rIns="29845" bIns="29845" numCol="1" spcCol="1270" anchor="ctr" anchorCtr="0">
          <a:noAutofit/>
        </a:bodyPr>
        <a:lstStyle/>
        <a:p>
          <a:pPr marL="285750" lvl="1" indent="-285750" algn="l" defTabSz="2089150">
            <a:lnSpc>
              <a:spcPct val="90000"/>
            </a:lnSpc>
            <a:spcBef>
              <a:spcPct val="0"/>
            </a:spcBef>
            <a:spcAft>
              <a:spcPct val="15000"/>
            </a:spcAft>
            <a:buChar char="••"/>
          </a:pPr>
          <a:r>
            <a:rPr lang="en-US" sz="4700" kern="1200" dirty="0" err="1" smtClean="0"/>
            <a:t>Salud</a:t>
          </a:r>
          <a:endParaRPr lang="es-EC" sz="4700" kern="1200" dirty="0"/>
        </a:p>
      </dsp:txBody>
      <dsp:txXfrm rot="-5400000">
        <a:off x="855559" y="2192261"/>
        <a:ext cx="6306458" cy="716884"/>
      </dsp:txXfrm>
    </dsp:sp>
    <dsp:sp modelId="{CF5D91EF-9CBE-49D3-AAC9-4E368249670E}">
      <dsp:nvSpPr>
        <dsp:cNvPr id="0" name=""/>
        <dsp:cNvSpPr/>
      </dsp:nvSpPr>
      <dsp:spPr>
        <a:xfrm rot="5400000">
          <a:off x="-183334" y="3412042"/>
          <a:ext cx="1222227" cy="85555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Edificios</a:t>
          </a:r>
          <a:endParaRPr lang="es-EC" sz="1400" kern="1200" dirty="0"/>
        </a:p>
      </dsp:txBody>
      <dsp:txXfrm rot="-5400000">
        <a:off x="1" y="3656488"/>
        <a:ext cx="855559" cy="366668"/>
      </dsp:txXfrm>
    </dsp:sp>
    <dsp:sp modelId="{F801FAEB-4285-4F0D-BF28-D3A2C26B22B9}">
      <dsp:nvSpPr>
        <dsp:cNvPr id="0" name=""/>
        <dsp:cNvSpPr/>
      </dsp:nvSpPr>
      <dsp:spPr>
        <a:xfrm rot="5400000">
          <a:off x="3630955" y="453312"/>
          <a:ext cx="794448" cy="634524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264" tIns="29845" rIns="29845" bIns="29845" numCol="1" spcCol="1270" anchor="ctr" anchorCtr="0">
          <a:noAutofit/>
        </a:bodyPr>
        <a:lstStyle/>
        <a:p>
          <a:pPr marL="285750" lvl="1" indent="-285750" algn="l" defTabSz="2089150">
            <a:lnSpc>
              <a:spcPct val="90000"/>
            </a:lnSpc>
            <a:spcBef>
              <a:spcPct val="0"/>
            </a:spcBef>
            <a:spcAft>
              <a:spcPct val="15000"/>
            </a:spcAft>
            <a:buChar char="••"/>
          </a:pPr>
          <a:r>
            <a:rPr lang="en-US" sz="4700" kern="1200" dirty="0" err="1" smtClean="0"/>
            <a:t>Composición</a:t>
          </a:r>
          <a:r>
            <a:rPr lang="en-US" sz="4700" kern="1200" dirty="0" smtClean="0"/>
            <a:t> </a:t>
          </a:r>
          <a:r>
            <a:rPr lang="en-US" sz="4700" kern="1200" dirty="0" err="1" smtClean="0"/>
            <a:t>Física</a:t>
          </a:r>
          <a:endParaRPr lang="es-EC" sz="4700" kern="1200" dirty="0"/>
        </a:p>
      </dsp:txBody>
      <dsp:txXfrm rot="-5400000">
        <a:off x="855559" y="3267490"/>
        <a:ext cx="6306458" cy="716884"/>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EFF42-957D-4E3C-9D7E-012A419D0E67}" type="datetimeFigureOut">
              <a:rPr lang="es-EC" smtClean="0"/>
              <a:t>07/05/2015</a:t>
            </a:fld>
            <a:endParaRPr lang="es-EC"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FDB5DD-2C09-4E11-B592-51751C63D8C6}" type="slidenum">
              <a:rPr lang="es-EC" smtClean="0"/>
              <a:t>‹Nº›</a:t>
            </a:fld>
            <a:endParaRPr lang="es-EC" dirty="0"/>
          </a:p>
        </p:txBody>
      </p:sp>
    </p:spTree>
    <p:extLst>
      <p:ext uri="{BB962C8B-B14F-4D97-AF65-F5344CB8AC3E}">
        <p14:creationId xmlns:p14="http://schemas.microsoft.com/office/powerpoint/2010/main" val="1955203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5FDB5DD-2C09-4E11-B592-51751C63D8C6}" type="slidenum">
              <a:rPr lang="es-EC" smtClean="0"/>
              <a:t>2</a:t>
            </a:fld>
            <a:endParaRPr lang="es-EC" dirty="0"/>
          </a:p>
        </p:txBody>
      </p:sp>
    </p:spTree>
    <p:extLst>
      <p:ext uri="{BB962C8B-B14F-4D97-AF65-F5344CB8AC3E}">
        <p14:creationId xmlns:p14="http://schemas.microsoft.com/office/powerpoint/2010/main" val="3512428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ED0051C4-512F-48F8-893F-64156821843D}" type="datetime1">
              <a:rPr lang="es-EC" smtClean="0"/>
              <a:t>07/05/2015</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4E9C9B4D-FF7D-47DF-A438-DA2D7C49C5C8}" type="slidenum">
              <a:rPr lang="es-EC" smtClean="0"/>
              <a:t>‹Nº›</a:t>
            </a:fld>
            <a:endParaRPr lang="es-EC" dirty="0"/>
          </a:p>
        </p:txBody>
      </p:sp>
    </p:spTree>
    <p:extLst>
      <p:ext uri="{BB962C8B-B14F-4D97-AF65-F5344CB8AC3E}">
        <p14:creationId xmlns:p14="http://schemas.microsoft.com/office/powerpoint/2010/main" val="648316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4E8FCA1-EB28-476F-A71E-98D6BFC8E69A}" type="datetime1">
              <a:rPr lang="es-EC" smtClean="0"/>
              <a:t>07/05/2015</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4E9C9B4D-FF7D-47DF-A438-DA2D7C49C5C8}" type="slidenum">
              <a:rPr lang="es-EC" smtClean="0"/>
              <a:t>‹Nº›</a:t>
            </a:fld>
            <a:endParaRPr lang="es-EC" dirty="0"/>
          </a:p>
        </p:txBody>
      </p:sp>
    </p:spTree>
    <p:extLst>
      <p:ext uri="{BB962C8B-B14F-4D97-AF65-F5344CB8AC3E}">
        <p14:creationId xmlns:p14="http://schemas.microsoft.com/office/powerpoint/2010/main" val="1910155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3B138545-F6FB-4BE5-9EBF-307B6ED94027}" type="datetime1">
              <a:rPr lang="es-EC" smtClean="0"/>
              <a:t>07/05/2015</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4E9C9B4D-FF7D-47DF-A438-DA2D7C49C5C8}" type="slidenum">
              <a:rPr lang="es-EC" smtClean="0"/>
              <a:t>‹Nº›</a:t>
            </a:fld>
            <a:endParaRPr lang="es-EC" dirty="0"/>
          </a:p>
        </p:txBody>
      </p:sp>
    </p:spTree>
    <p:extLst>
      <p:ext uri="{BB962C8B-B14F-4D97-AF65-F5344CB8AC3E}">
        <p14:creationId xmlns:p14="http://schemas.microsoft.com/office/powerpoint/2010/main" val="405812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78E6B25-EFFC-426B-94B5-E8F68B217CC9}" type="datetime1">
              <a:rPr lang="es-EC" smtClean="0"/>
              <a:t>07/05/2015</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4E9C9B4D-FF7D-47DF-A438-DA2D7C49C5C8}" type="slidenum">
              <a:rPr lang="es-EC" smtClean="0"/>
              <a:t>‹Nº›</a:t>
            </a:fld>
            <a:endParaRPr lang="es-EC" dirty="0"/>
          </a:p>
        </p:txBody>
      </p:sp>
    </p:spTree>
    <p:extLst>
      <p:ext uri="{BB962C8B-B14F-4D97-AF65-F5344CB8AC3E}">
        <p14:creationId xmlns:p14="http://schemas.microsoft.com/office/powerpoint/2010/main" val="387684822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4A17B62E-9E32-4556-8D69-D104F45830C2}" type="datetime1">
              <a:rPr lang="es-EC" smtClean="0"/>
              <a:t>07/05/2015</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4E9C9B4D-FF7D-47DF-A438-DA2D7C49C5C8}" type="slidenum">
              <a:rPr lang="es-EC" smtClean="0"/>
              <a:t>‹Nº›</a:t>
            </a:fld>
            <a:endParaRPr lang="es-EC" dirty="0"/>
          </a:p>
        </p:txBody>
      </p:sp>
    </p:spTree>
    <p:extLst>
      <p:ext uri="{BB962C8B-B14F-4D97-AF65-F5344CB8AC3E}">
        <p14:creationId xmlns:p14="http://schemas.microsoft.com/office/powerpoint/2010/main" val="2992304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1C468BF6-F186-407D-8768-CF06D2E639F1}" type="datetime1">
              <a:rPr lang="es-EC" smtClean="0"/>
              <a:t>07/05/2015</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4E9C9B4D-FF7D-47DF-A438-DA2D7C49C5C8}" type="slidenum">
              <a:rPr lang="es-EC" smtClean="0"/>
              <a:t>‹Nº›</a:t>
            </a:fld>
            <a:endParaRPr lang="es-EC" dirty="0"/>
          </a:p>
        </p:txBody>
      </p:sp>
    </p:spTree>
    <p:extLst>
      <p:ext uri="{BB962C8B-B14F-4D97-AF65-F5344CB8AC3E}">
        <p14:creationId xmlns:p14="http://schemas.microsoft.com/office/powerpoint/2010/main" val="805344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D4A0B900-EAD3-4F24-94F9-07A41DD37192}" type="datetime1">
              <a:rPr lang="es-EC" smtClean="0"/>
              <a:t>07/05/2015</a:t>
            </a:fld>
            <a:endParaRPr lang="es-EC" dirty="0"/>
          </a:p>
        </p:txBody>
      </p:sp>
      <p:sp>
        <p:nvSpPr>
          <p:cNvPr id="8" name="7 Marcador de pie de página"/>
          <p:cNvSpPr>
            <a:spLocks noGrp="1"/>
          </p:cNvSpPr>
          <p:nvPr>
            <p:ph type="ftr" sz="quarter" idx="11"/>
          </p:nvPr>
        </p:nvSpPr>
        <p:spPr/>
        <p:txBody>
          <a:bodyPr/>
          <a:lstStyle/>
          <a:p>
            <a:endParaRPr lang="es-EC" dirty="0"/>
          </a:p>
        </p:txBody>
      </p:sp>
      <p:sp>
        <p:nvSpPr>
          <p:cNvPr id="9" name="8 Marcador de número de diapositiva"/>
          <p:cNvSpPr>
            <a:spLocks noGrp="1"/>
          </p:cNvSpPr>
          <p:nvPr>
            <p:ph type="sldNum" sz="quarter" idx="12"/>
          </p:nvPr>
        </p:nvSpPr>
        <p:spPr/>
        <p:txBody>
          <a:bodyPr/>
          <a:lstStyle/>
          <a:p>
            <a:fld id="{4E9C9B4D-FF7D-47DF-A438-DA2D7C49C5C8}" type="slidenum">
              <a:rPr lang="es-EC" smtClean="0"/>
              <a:t>‹Nº›</a:t>
            </a:fld>
            <a:endParaRPr lang="es-EC" dirty="0"/>
          </a:p>
        </p:txBody>
      </p:sp>
    </p:spTree>
    <p:extLst>
      <p:ext uri="{BB962C8B-B14F-4D97-AF65-F5344CB8AC3E}">
        <p14:creationId xmlns:p14="http://schemas.microsoft.com/office/powerpoint/2010/main" val="4261590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3533C651-6A33-41B0-83C8-C3426D6CCA93}" type="datetime1">
              <a:rPr lang="es-EC" smtClean="0"/>
              <a:t>07/05/2015</a:t>
            </a:fld>
            <a:endParaRPr lang="es-EC" dirty="0"/>
          </a:p>
        </p:txBody>
      </p:sp>
      <p:sp>
        <p:nvSpPr>
          <p:cNvPr id="4" name="3 Marcador de pie de página"/>
          <p:cNvSpPr>
            <a:spLocks noGrp="1"/>
          </p:cNvSpPr>
          <p:nvPr>
            <p:ph type="ftr" sz="quarter" idx="11"/>
          </p:nvPr>
        </p:nvSpPr>
        <p:spPr/>
        <p:txBody>
          <a:bodyPr/>
          <a:lstStyle/>
          <a:p>
            <a:endParaRPr lang="es-EC" dirty="0"/>
          </a:p>
        </p:txBody>
      </p:sp>
      <p:sp>
        <p:nvSpPr>
          <p:cNvPr id="5" name="4 Marcador de número de diapositiva"/>
          <p:cNvSpPr>
            <a:spLocks noGrp="1"/>
          </p:cNvSpPr>
          <p:nvPr>
            <p:ph type="sldNum" sz="quarter" idx="12"/>
          </p:nvPr>
        </p:nvSpPr>
        <p:spPr/>
        <p:txBody>
          <a:bodyPr/>
          <a:lstStyle/>
          <a:p>
            <a:fld id="{4E9C9B4D-FF7D-47DF-A438-DA2D7C49C5C8}" type="slidenum">
              <a:rPr lang="es-EC" smtClean="0"/>
              <a:t>‹Nº›</a:t>
            </a:fld>
            <a:endParaRPr lang="es-EC" dirty="0"/>
          </a:p>
        </p:txBody>
      </p:sp>
    </p:spTree>
    <p:extLst>
      <p:ext uri="{BB962C8B-B14F-4D97-AF65-F5344CB8AC3E}">
        <p14:creationId xmlns:p14="http://schemas.microsoft.com/office/powerpoint/2010/main" val="4231860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27727B1-D997-44D1-B2C9-F7CF4729044E}" type="datetime1">
              <a:rPr lang="es-EC" smtClean="0"/>
              <a:t>07/05/2015</a:t>
            </a:fld>
            <a:endParaRPr lang="es-EC" dirty="0"/>
          </a:p>
        </p:txBody>
      </p:sp>
      <p:sp>
        <p:nvSpPr>
          <p:cNvPr id="3" name="2 Marcador de pie de página"/>
          <p:cNvSpPr>
            <a:spLocks noGrp="1"/>
          </p:cNvSpPr>
          <p:nvPr>
            <p:ph type="ftr" sz="quarter" idx="11"/>
          </p:nvPr>
        </p:nvSpPr>
        <p:spPr/>
        <p:txBody>
          <a:bodyPr/>
          <a:lstStyle/>
          <a:p>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‹Nº›</a:t>
            </a:fld>
            <a:endParaRPr lang="es-EC" dirty="0"/>
          </a:p>
        </p:txBody>
      </p:sp>
    </p:spTree>
    <p:extLst>
      <p:ext uri="{BB962C8B-B14F-4D97-AF65-F5344CB8AC3E}">
        <p14:creationId xmlns:p14="http://schemas.microsoft.com/office/powerpoint/2010/main" val="1360586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95F2F5E-8D27-4F49-BE85-A6EDBDD3FAD5}" type="datetime1">
              <a:rPr lang="es-EC" smtClean="0"/>
              <a:t>07/05/2015</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4E9C9B4D-FF7D-47DF-A438-DA2D7C49C5C8}" type="slidenum">
              <a:rPr lang="es-EC" smtClean="0"/>
              <a:t>‹Nº›</a:t>
            </a:fld>
            <a:endParaRPr lang="es-EC" dirty="0"/>
          </a:p>
        </p:txBody>
      </p:sp>
    </p:spTree>
    <p:extLst>
      <p:ext uri="{BB962C8B-B14F-4D97-AF65-F5344CB8AC3E}">
        <p14:creationId xmlns:p14="http://schemas.microsoft.com/office/powerpoint/2010/main" val="3230227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E0D3B81-C84C-4688-9E5F-5EA907E1979C}" type="datetime1">
              <a:rPr lang="es-EC" smtClean="0"/>
              <a:t>07/05/2015</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4E9C9B4D-FF7D-47DF-A438-DA2D7C49C5C8}" type="slidenum">
              <a:rPr lang="es-EC" smtClean="0"/>
              <a:t>‹Nº›</a:t>
            </a:fld>
            <a:endParaRPr lang="es-EC" dirty="0"/>
          </a:p>
        </p:txBody>
      </p:sp>
    </p:spTree>
    <p:extLst>
      <p:ext uri="{BB962C8B-B14F-4D97-AF65-F5344CB8AC3E}">
        <p14:creationId xmlns:p14="http://schemas.microsoft.com/office/powerpoint/2010/main" val="2833106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EC3A2-4D71-4F3E-93F5-A868E8FEFE33}" type="datetime1">
              <a:rPr lang="es-EC" smtClean="0"/>
              <a:t>07/05/2015</a:t>
            </a:fld>
            <a:endParaRPr lang="es-EC"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9C9B4D-FF7D-47DF-A438-DA2D7C49C5C8}" type="slidenum">
              <a:rPr lang="es-EC" smtClean="0"/>
              <a:t>‹Nº›</a:t>
            </a:fld>
            <a:endParaRPr lang="es-EC" dirty="0"/>
          </a:p>
        </p:txBody>
      </p:sp>
    </p:spTree>
    <p:extLst>
      <p:ext uri="{BB962C8B-B14F-4D97-AF65-F5344CB8AC3E}">
        <p14:creationId xmlns:p14="http://schemas.microsoft.com/office/powerpoint/2010/main" val="7334808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package" Target="../embeddings/Hoja_de_c_lculo_de_Microsoft_Excel1111111111111111111111111111111111111111111111111.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7.xml"/><Relationship Id="rId18" Type="http://schemas.openxmlformats.org/officeDocument/2006/relationships/slide" Target="slide34.xml"/><Relationship Id="rId3" Type="http://schemas.openxmlformats.org/officeDocument/2006/relationships/image" Target="../media/image2.png"/><Relationship Id="rId21" Type="http://schemas.openxmlformats.org/officeDocument/2006/relationships/slide" Target="slide54.xml"/><Relationship Id="rId7" Type="http://schemas.openxmlformats.org/officeDocument/2006/relationships/slide" Target="slide6.xml"/><Relationship Id="rId12" Type="http://schemas.openxmlformats.org/officeDocument/2006/relationships/slide" Target="slide14.xml"/><Relationship Id="rId17" Type="http://schemas.openxmlformats.org/officeDocument/2006/relationships/slide" Target="slide27.xml"/><Relationship Id="rId2" Type="http://schemas.openxmlformats.org/officeDocument/2006/relationships/notesSlide" Target="../notesSlides/notesSlide1.xml"/><Relationship Id="rId16" Type="http://schemas.openxmlformats.org/officeDocument/2006/relationships/slide" Target="slide22.xml"/><Relationship Id="rId20" Type="http://schemas.openxmlformats.org/officeDocument/2006/relationships/slide" Target="slide45.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slide" Target="slide13.xml"/><Relationship Id="rId24" Type="http://schemas.openxmlformats.org/officeDocument/2006/relationships/image" Target="../media/image3.wmf"/><Relationship Id="rId5" Type="http://schemas.openxmlformats.org/officeDocument/2006/relationships/slide" Target="slide4.xml"/><Relationship Id="rId15" Type="http://schemas.openxmlformats.org/officeDocument/2006/relationships/slide" Target="slide21.xml"/><Relationship Id="rId23" Type="http://schemas.openxmlformats.org/officeDocument/2006/relationships/slide" Target="slide2.xml"/><Relationship Id="rId10" Type="http://schemas.openxmlformats.org/officeDocument/2006/relationships/slide" Target="slide12.xml"/><Relationship Id="rId19" Type="http://schemas.openxmlformats.org/officeDocument/2006/relationships/slide" Target="slide35.xml"/><Relationship Id="rId4" Type="http://schemas.openxmlformats.org/officeDocument/2006/relationships/slide" Target="slide3.xml"/><Relationship Id="rId9" Type="http://schemas.openxmlformats.org/officeDocument/2006/relationships/slide" Target="slide10.xml"/><Relationship Id="rId14" Type="http://schemas.openxmlformats.org/officeDocument/2006/relationships/slide" Target="slide18.xml"/><Relationship Id="rId22" Type="http://schemas.openxmlformats.org/officeDocument/2006/relationships/slide" Target="slide55.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7.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18.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19.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20.emf"/></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28.emf"/><Relationship Id="rId5" Type="http://schemas.openxmlformats.org/officeDocument/2006/relationships/package" Target="../embeddings/Microsoft_Excel_Worksheet444444444444444444422222.xlsx"/><Relationship Id="rId4" Type="http://schemas.openxmlformats.org/officeDocument/2006/relationships/image" Target="../media/image27.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29.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30.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tiff"/><Relationship Id="rId7" Type="http://schemas.openxmlformats.org/officeDocument/2006/relationships/image" Target="../media/image68.tiff"/><Relationship Id="rId2" Type="http://schemas.openxmlformats.org/officeDocument/2006/relationships/image" Target="../media/image63.tiff"/><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tiff"/><Relationship Id="rId4" Type="http://schemas.openxmlformats.org/officeDocument/2006/relationships/image" Target="../media/image65.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259632" y="1052736"/>
            <a:ext cx="7772400" cy="4968551"/>
          </a:xfrm>
        </p:spPr>
        <p:txBody>
          <a:bodyPr>
            <a:normAutofit/>
          </a:bodyPr>
          <a:lstStyle/>
          <a:p>
            <a:r>
              <a:rPr lang="es-EC" b="1" dirty="0"/>
              <a:t>IMPLEMENTACIÓN DE UN SISTEMA DE ADQUISICIÓN DE IMÁGENES MULTIESPECTRALES, PARA INTEGRACIÓN EN UN VEHÍCULO AEREO NO TRIPULADO</a:t>
            </a:r>
            <a:endParaRPr lang="es-EC" dirty="0"/>
          </a:p>
        </p:txBody>
      </p:sp>
    </p:spTree>
    <p:extLst>
      <p:ext uri="{BB962C8B-B14F-4D97-AF65-F5344CB8AC3E}">
        <p14:creationId xmlns:p14="http://schemas.microsoft.com/office/powerpoint/2010/main" val="25422315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692696"/>
            <a:ext cx="8229600" cy="1143000"/>
          </a:xfrm>
        </p:spPr>
        <p:txBody>
          <a:bodyPr/>
          <a:lstStyle/>
          <a:p>
            <a:r>
              <a:rPr lang="en-US" dirty="0" err="1" smtClean="0"/>
              <a:t>Sistemas</a:t>
            </a:r>
            <a:r>
              <a:rPr lang="en-US" dirty="0" smtClean="0"/>
              <a:t> </a:t>
            </a:r>
            <a:r>
              <a:rPr lang="en-US" dirty="0" err="1" smtClean="0"/>
              <a:t>Embebidos</a:t>
            </a:r>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10</a:t>
            </a:fld>
            <a:endParaRPr lang="es-EC" dirty="0"/>
          </a:p>
        </p:txBody>
      </p:sp>
      <p:pic>
        <p:nvPicPr>
          <p:cNvPr id="5" name="4 Marcador de contenid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3615" y="1600200"/>
            <a:ext cx="3236770" cy="4525963"/>
          </a:xfrm>
          <a:prstGeom prst="rect">
            <a:avLst/>
          </a:prstGeom>
          <a:noFill/>
          <a:ln>
            <a:noFill/>
          </a:ln>
        </p:spPr>
      </p:pic>
    </p:spTree>
    <p:extLst>
      <p:ext uri="{BB962C8B-B14F-4D97-AF65-F5344CB8AC3E}">
        <p14:creationId xmlns:p14="http://schemas.microsoft.com/office/powerpoint/2010/main" val="1231045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a:xfrm>
            <a:off x="1475656" y="1628800"/>
            <a:ext cx="7560840" cy="4525963"/>
          </a:xfrm>
        </p:spPr>
        <p:txBody>
          <a:bodyPr/>
          <a:lstStyle/>
          <a:p>
            <a:r>
              <a:rPr lang="en-US" dirty="0" err="1" smtClean="0"/>
              <a:t>Combinación</a:t>
            </a:r>
            <a:r>
              <a:rPr lang="en-US" dirty="0" smtClean="0"/>
              <a:t> de Hardware y software</a:t>
            </a:r>
          </a:p>
          <a:p>
            <a:r>
              <a:rPr lang="en-US" dirty="0" err="1" smtClean="0"/>
              <a:t>Piezas</a:t>
            </a:r>
            <a:r>
              <a:rPr lang="en-US" dirty="0" smtClean="0"/>
              <a:t> </a:t>
            </a:r>
            <a:r>
              <a:rPr lang="en-US" dirty="0" err="1" smtClean="0"/>
              <a:t>mecánicas</a:t>
            </a:r>
            <a:r>
              <a:rPr lang="en-US" dirty="0" smtClean="0"/>
              <a:t> u </a:t>
            </a:r>
            <a:r>
              <a:rPr lang="en-US" dirty="0" err="1" smtClean="0"/>
              <a:t>otro</a:t>
            </a:r>
            <a:r>
              <a:rPr lang="en-US" dirty="0" smtClean="0"/>
              <a:t> </a:t>
            </a:r>
            <a:r>
              <a:rPr lang="en-US" dirty="0" err="1" smtClean="0"/>
              <a:t>tipo</a:t>
            </a:r>
            <a:endParaRPr lang="es-EC" dirty="0" smtClean="0"/>
          </a:p>
          <a:p>
            <a:r>
              <a:rPr lang="en-US" dirty="0" err="1" smtClean="0"/>
              <a:t>Ventaja</a:t>
            </a:r>
            <a:r>
              <a:rPr lang="en-US" dirty="0" smtClean="0"/>
              <a:t> </a:t>
            </a:r>
            <a:r>
              <a:rPr lang="en-US" dirty="0" err="1" smtClean="0"/>
              <a:t>su</a:t>
            </a:r>
            <a:r>
              <a:rPr lang="en-US" dirty="0" smtClean="0"/>
              <a:t> </a:t>
            </a:r>
            <a:r>
              <a:rPr lang="en-US" dirty="0" err="1" smtClean="0"/>
              <a:t>flexibilidad</a:t>
            </a:r>
            <a:endParaRPr lang="en-US" dirty="0" smtClean="0"/>
          </a:p>
          <a:p>
            <a:r>
              <a:rPr lang="en-US" dirty="0" err="1" smtClean="0"/>
              <a:t>Uso</a:t>
            </a:r>
            <a:r>
              <a:rPr lang="en-US" dirty="0" smtClean="0"/>
              <a:t> de </a:t>
            </a:r>
            <a:r>
              <a:rPr lang="en-US" dirty="0" err="1" smtClean="0"/>
              <a:t>sistemas</a:t>
            </a:r>
            <a:r>
              <a:rPr lang="en-US" dirty="0" smtClean="0"/>
              <a:t> </a:t>
            </a:r>
            <a:r>
              <a:rPr lang="en-US" dirty="0" err="1" smtClean="0"/>
              <a:t>en</a:t>
            </a:r>
            <a:r>
              <a:rPr lang="en-US" dirty="0" smtClean="0"/>
              <a:t> </a:t>
            </a:r>
            <a:r>
              <a:rPr lang="en-US" dirty="0" err="1" smtClean="0"/>
              <a:t>Tiempo</a:t>
            </a:r>
            <a:r>
              <a:rPr lang="en-US" dirty="0" smtClean="0"/>
              <a:t> Real</a:t>
            </a:r>
          </a:p>
          <a:p>
            <a:r>
              <a:rPr lang="en-US" dirty="0" err="1" smtClean="0"/>
              <a:t>Bajo</a:t>
            </a:r>
            <a:r>
              <a:rPr lang="en-US" dirty="0" smtClean="0"/>
              <a:t> </a:t>
            </a:r>
            <a:r>
              <a:rPr lang="en-US" dirty="0" err="1" smtClean="0"/>
              <a:t>costo</a:t>
            </a:r>
            <a:r>
              <a:rPr lang="en-US" dirty="0" smtClean="0"/>
              <a:t> y </a:t>
            </a:r>
            <a:r>
              <a:rPr lang="en-US" dirty="0" err="1" smtClean="0"/>
              <a:t>consumo</a:t>
            </a:r>
            <a:r>
              <a:rPr lang="en-US" dirty="0" smtClean="0"/>
              <a:t> de </a:t>
            </a:r>
            <a:r>
              <a:rPr lang="en-US" dirty="0" err="1" smtClean="0"/>
              <a:t>potencia</a:t>
            </a:r>
            <a:endParaRPr lang="en-US" dirty="0" smtClean="0"/>
          </a:p>
          <a:p>
            <a:r>
              <a:rPr lang="en-US" dirty="0" err="1" smtClean="0"/>
              <a:t>Generalmente</a:t>
            </a:r>
            <a:r>
              <a:rPr lang="en-US" dirty="0" smtClean="0"/>
              <a:t> </a:t>
            </a:r>
            <a:r>
              <a:rPr lang="en-US" dirty="0" err="1" smtClean="0"/>
              <a:t>procesadores</a:t>
            </a:r>
            <a:r>
              <a:rPr lang="en-US" dirty="0" smtClean="0"/>
              <a:t> </a:t>
            </a:r>
            <a:r>
              <a:rPr lang="en-US" dirty="0" err="1" smtClean="0"/>
              <a:t>básicos</a:t>
            </a:r>
            <a:r>
              <a:rPr lang="en-US" dirty="0" smtClean="0"/>
              <a:t>, lentos y de </a:t>
            </a:r>
            <a:r>
              <a:rPr lang="en-US" dirty="0" err="1" smtClean="0"/>
              <a:t>memoria</a:t>
            </a:r>
            <a:r>
              <a:rPr lang="en-US" dirty="0" smtClean="0"/>
              <a:t> </a:t>
            </a:r>
            <a:r>
              <a:rPr lang="en-US" dirty="0" err="1" smtClean="0"/>
              <a:t>pequeña</a:t>
            </a:r>
            <a:endParaRPr lang="en-US" dirty="0" smtClean="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11</a:t>
            </a:fld>
            <a:endParaRPr lang="es-EC" dirty="0"/>
          </a:p>
        </p:txBody>
      </p:sp>
    </p:spTree>
    <p:extLst>
      <p:ext uri="{BB962C8B-B14F-4D97-AF65-F5344CB8AC3E}">
        <p14:creationId xmlns:p14="http://schemas.microsoft.com/office/powerpoint/2010/main" val="28311973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980728"/>
            <a:ext cx="8229600" cy="1143000"/>
          </a:xfrm>
        </p:spPr>
        <p:txBody>
          <a:bodyPr/>
          <a:lstStyle/>
          <a:p>
            <a:r>
              <a:rPr lang="en-US" dirty="0" err="1" smtClean="0"/>
              <a:t>Formulario</a:t>
            </a:r>
            <a:r>
              <a:rPr lang="en-US" dirty="0" smtClean="0"/>
              <a:t> de </a:t>
            </a:r>
            <a:r>
              <a:rPr lang="en-US" dirty="0" err="1" smtClean="0"/>
              <a:t>Especificaciones</a:t>
            </a:r>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12</a:t>
            </a:fld>
            <a:endParaRPr lang="es-EC"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654567312"/>
              </p:ext>
            </p:extLst>
          </p:nvPr>
        </p:nvGraphicFramePr>
        <p:xfrm>
          <a:off x="2843808" y="1844824"/>
          <a:ext cx="4479107" cy="4855814"/>
        </p:xfrm>
        <a:graphic>
          <a:graphicData uri="http://schemas.openxmlformats.org/presentationml/2006/ole">
            <mc:AlternateContent xmlns:mc="http://schemas.openxmlformats.org/markup-compatibility/2006">
              <mc:Choice xmlns:v="urn:schemas-microsoft-com:vml" Requires="v">
                <p:oleObj spid="_x0000_s2068" r:id="rId3" imgW="5341717" imgH="5349240" progId="Excel.Sheet.12">
                  <p:embed/>
                </p:oleObj>
              </mc:Choice>
              <mc:Fallback>
                <p:oleObj r:id="rId3" imgW="5341717" imgH="5349240" progId="Excel.Sheet.1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1844824"/>
                        <a:ext cx="4479107" cy="4855814"/>
                      </a:xfrm>
                      <a:prstGeom prst="rect">
                        <a:avLst/>
                      </a:prstGeom>
                      <a:noFill/>
                    </p:spPr>
                  </p:pic>
                </p:oleObj>
              </mc:Fallback>
            </mc:AlternateContent>
          </a:graphicData>
        </a:graphic>
      </p:graphicFrame>
      <p:sp>
        <p:nvSpPr>
          <p:cNvPr id="3" name="2 Marcador de contenido"/>
          <p:cNvSpPr>
            <a:spLocks noGrp="1"/>
          </p:cNvSpPr>
          <p:nvPr>
            <p:ph idx="1"/>
          </p:nvPr>
        </p:nvSpPr>
        <p:spPr>
          <a:xfrm>
            <a:off x="5631432" y="4015605"/>
            <a:ext cx="8229600" cy="4525963"/>
          </a:xfrm>
        </p:spPr>
        <p:txBody>
          <a:bodyPr>
            <a:normAutofit/>
          </a:bodyPr>
          <a:lstStyle/>
          <a:p>
            <a:pPr marL="0" indent="0">
              <a:buNone/>
            </a:pPr>
            <a:r>
              <a:rPr lang="en-US" sz="800" dirty="0" smtClean="0"/>
              <a:t>0.125 m3</a:t>
            </a:r>
            <a:endParaRPr lang="es-EC" sz="800" dirty="0"/>
          </a:p>
        </p:txBody>
      </p:sp>
    </p:spTree>
    <p:extLst>
      <p:ext uri="{BB962C8B-B14F-4D97-AF65-F5344CB8AC3E}">
        <p14:creationId xmlns:p14="http://schemas.microsoft.com/office/powerpoint/2010/main" val="540800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28816" y="476672"/>
            <a:ext cx="8229600" cy="1143000"/>
          </a:xfrm>
        </p:spPr>
        <p:txBody>
          <a:bodyPr/>
          <a:lstStyle/>
          <a:p>
            <a:r>
              <a:rPr lang="en-US" dirty="0" smtClean="0"/>
              <a:t>Casa de la </a:t>
            </a:r>
            <a:r>
              <a:rPr lang="en-US" dirty="0" err="1" smtClean="0"/>
              <a:t>Calidad</a:t>
            </a:r>
            <a:endParaRPr lang="es-EC" dirty="0"/>
          </a:p>
        </p:txBody>
      </p:sp>
      <p:sp>
        <p:nvSpPr>
          <p:cNvPr id="3" name="2 Marcador de contenido"/>
          <p:cNvSpPr>
            <a:spLocks noGrp="1"/>
          </p:cNvSpPr>
          <p:nvPr>
            <p:ph idx="1"/>
          </p:nvPr>
        </p:nvSpPr>
        <p:spPr/>
        <p:txBody>
          <a:bodyPr/>
          <a:lstStyle/>
          <a:p>
            <a:endParaRPr lang="es-EC"/>
          </a:p>
        </p:txBody>
      </p:sp>
      <p:sp>
        <p:nvSpPr>
          <p:cNvPr id="4" name="3 Marcador de número de diapositiva"/>
          <p:cNvSpPr>
            <a:spLocks noGrp="1"/>
          </p:cNvSpPr>
          <p:nvPr>
            <p:ph type="sldNum" sz="quarter" idx="12"/>
          </p:nvPr>
        </p:nvSpPr>
        <p:spPr/>
        <p:txBody>
          <a:bodyPr/>
          <a:lstStyle/>
          <a:p>
            <a:fld id="{4E9C9B4D-FF7D-47DF-A438-DA2D7C49C5C8}" type="slidenum">
              <a:rPr lang="es-EC" smtClean="0"/>
              <a:t>13</a:t>
            </a:fld>
            <a:endParaRPr lang="es-EC"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528068"/>
            <a:ext cx="4531856" cy="5302260"/>
          </a:xfrm>
          <a:prstGeom prst="rect">
            <a:avLst/>
          </a:prstGeom>
          <a:noFill/>
          <a:ln>
            <a:noFill/>
          </a:ln>
        </p:spPr>
      </p:pic>
    </p:spTree>
    <p:extLst>
      <p:ext uri="{BB962C8B-B14F-4D97-AF65-F5344CB8AC3E}">
        <p14:creationId xmlns:p14="http://schemas.microsoft.com/office/powerpoint/2010/main" val="2989105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4E9C9B4D-FF7D-47DF-A438-DA2D7C49C5C8}" type="slidenum">
              <a:rPr lang="es-EC" smtClean="0"/>
              <a:t>14</a:t>
            </a:fld>
            <a:endParaRPr lang="es-EC" dirty="0"/>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7 Objeto"/>
          <p:cNvGraphicFramePr>
            <a:graphicFrameLocks noChangeAspect="1"/>
          </p:cNvGraphicFramePr>
          <p:nvPr>
            <p:extLst>
              <p:ext uri="{D42A27DB-BD31-4B8C-83A1-F6EECF244321}">
                <p14:modId xmlns:p14="http://schemas.microsoft.com/office/powerpoint/2010/main" val="486922450"/>
              </p:ext>
            </p:extLst>
          </p:nvPr>
        </p:nvGraphicFramePr>
        <p:xfrm>
          <a:off x="1259632" y="2947913"/>
          <a:ext cx="7749669" cy="1921247"/>
        </p:xfrm>
        <a:graphic>
          <a:graphicData uri="http://schemas.openxmlformats.org/presentationml/2006/ole">
            <mc:AlternateContent xmlns:mc="http://schemas.openxmlformats.org/markup-compatibility/2006">
              <mc:Choice xmlns:v="urn:schemas-microsoft-com:vml" Requires="v">
                <p:oleObj spid="_x0000_s3093" name="SmartDraw" r:id="rId3" imgW="11353190" imgH="2853660" progId="SmartDraw.2">
                  <p:embed/>
                </p:oleObj>
              </mc:Choice>
              <mc:Fallback>
                <p:oleObj name="SmartDraw" r:id="rId3" imgW="11353190" imgH="2853660" progId="SmartDraw.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2947913"/>
                        <a:ext cx="7749669" cy="1921247"/>
                      </a:xfrm>
                      <a:prstGeom prst="rect">
                        <a:avLst/>
                      </a:prstGeom>
                      <a:noFill/>
                    </p:spPr>
                  </p:pic>
                </p:oleObj>
              </mc:Fallback>
            </mc:AlternateContent>
          </a:graphicData>
        </a:graphic>
      </p:graphicFrame>
      <p:sp>
        <p:nvSpPr>
          <p:cNvPr id="9" name="1 Título"/>
          <p:cNvSpPr>
            <a:spLocks noGrp="1"/>
          </p:cNvSpPr>
          <p:nvPr>
            <p:ph type="title"/>
          </p:nvPr>
        </p:nvSpPr>
        <p:spPr>
          <a:xfrm>
            <a:off x="611560" y="836712"/>
            <a:ext cx="8229600" cy="1143000"/>
          </a:xfrm>
        </p:spPr>
        <p:txBody>
          <a:bodyPr/>
          <a:lstStyle/>
          <a:p>
            <a:r>
              <a:rPr lang="en-US" dirty="0" err="1" smtClean="0"/>
              <a:t>Analisis</a:t>
            </a:r>
            <a:r>
              <a:rPr lang="en-US" dirty="0" smtClean="0"/>
              <a:t> </a:t>
            </a:r>
            <a:r>
              <a:rPr lang="en-US" dirty="0" err="1" smtClean="0"/>
              <a:t>Funcional</a:t>
            </a:r>
            <a:r>
              <a:rPr lang="en-US" dirty="0" smtClean="0"/>
              <a:t> </a:t>
            </a:r>
            <a:r>
              <a:rPr lang="en-US" dirty="0" err="1" smtClean="0"/>
              <a:t>Nivel</a:t>
            </a:r>
            <a:r>
              <a:rPr lang="en-US" dirty="0" smtClean="0"/>
              <a:t> 0</a:t>
            </a:r>
            <a:endParaRPr lang="es-EC" dirty="0"/>
          </a:p>
        </p:txBody>
      </p:sp>
    </p:spTree>
    <p:extLst>
      <p:ext uri="{BB962C8B-B14F-4D97-AF65-F5344CB8AC3E}">
        <p14:creationId xmlns:p14="http://schemas.microsoft.com/office/powerpoint/2010/main" val="23699687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836712"/>
            <a:ext cx="8229600" cy="1143000"/>
          </a:xfrm>
        </p:spPr>
        <p:txBody>
          <a:bodyPr/>
          <a:lstStyle/>
          <a:p>
            <a:r>
              <a:rPr lang="en-US" dirty="0" err="1" smtClean="0"/>
              <a:t>Analisis</a:t>
            </a:r>
            <a:r>
              <a:rPr lang="en-US" dirty="0" smtClean="0"/>
              <a:t> </a:t>
            </a:r>
            <a:r>
              <a:rPr lang="en-US" dirty="0" err="1" smtClean="0"/>
              <a:t>Funcional</a:t>
            </a:r>
            <a:r>
              <a:rPr lang="en-US" dirty="0" smtClean="0"/>
              <a:t> </a:t>
            </a:r>
            <a:r>
              <a:rPr lang="en-US" dirty="0" err="1" smtClean="0"/>
              <a:t>Nivel</a:t>
            </a:r>
            <a:r>
              <a:rPr lang="en-US" dirty="0" smtClean="0"/>
              <a:t> 1</a:t>
            </a:r>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15</a:t>
            </a:fld>
            <a:endParaRPr lang="es-EC"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126761516"/>
              </p:ext>
            </p:extLst>
          </p:nvPr>
        </p:nvGraphicFramePr>
        <p:xfrm>
          <a:off x="971600" y="2708920"/>
          <a:ext cx="7704933" cy="2160240"/>
        </p:xfrm>
        <a:graphic>
          <a:graphicData uri="http://schemas.openxmlformats.org/presentationml/2006/ole">
            <mc:AlternateContent xmlns:mc="http://schemas.openxmlformats.org/markup-compatibility/2006">
              <mc:Choice xmlns:v="urn:schemas-microsoft-com:vml" Requires="v">
                <p:oleObj spid="_x0000_s4115" name="SmartDraw" r:id="rId3" imgW="9839215" imgH="2814889" progId="SmartDraw.2">
                  <p:embed/>
                </p:oleObj>
              </mc:Choice>
              <mc:Fallback>
                <p:oleObj name="SmartDraw" r:id="rId3" imgW="9839215" imgH="2814889" progId="SmartDraw.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2708920"/>
                        <a:ext cx="7704933" cy="2160240"/>
                      </a:xfrm>
                      <a:prstGeom prst="rect">
                        <a:avLst/>
                      </a:prstGeom>
                      <a:noFill/>
                    </p:spPr>
                  </p:pic>
                </p:oleObj>
              </mc:Fallback>
            </mc:AlternateContent>
          </a:graphicData>
        </a:graphic>
      </p:graphicFrame>
    </p:spTree>
    <p:extLst>
      <p:ext uri="{BB962C8B-B14F-4D97-AF65-F5344CB8AC3E}">
        <p14:creationId xmlns:p14="http://schemas.microsoft.com/office/powerpoint/2010/main" val="33820252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4E9C9B4D-FF7D-47DF-A438-DA2D7C49C5C8}" type="slidenum">
              <a:rPr lang="es-EC" smtClean="0"/>
              <a:t>16</a:t>
            </a:fld>
            <a:endParaRPr lang="es-EC" dirty="0"/>
          </a:p>
        </p:txBody>
      </p:sp>
      <p:sp>
        <p:nvSpPr>
          <p:cNvPr id="5" name="1 Título"/>
          <p:cNvSpPr>
            <a:spLocks noGrp="1"/>
          </p:cNvSpPr>
          <p:nvPr>
            <p:ph type="title"/>
          </p:nvPr>
        </p:nvSpPr>
        <p:spPr>
          <a:xfrm>
            <a:off x="611560" y="836712"/>
            <a:ext cx="8229600" cy="1143000"/>
          </a:xfrm>
        </p:spPr>
        <p:txBody>
          <a:bodyPr/>
          <a:lstStyle/>
          <a:p>
            <a:r>
              <a:rPr lang="en-US" dirty="0" err="1" smtClean="0"/>
              <a:t>Analisis</a:t>
            </a:r>
            <a:r>
              <a:rPr lang="en-US" dirty="0" smtClean="0"/>
              <a:t> </a:t>
            </a:r>
            <a:r>
              <a:rPr lang="en-US" dirty="0" err="1" smtClean="0"/>
              <a:t>Funcional</a:t>
            </a:r>
            <a:r>
              <a:rPr lang="en-US" dirty="0" smtClean="0"/>
              <a:t> </a:t>
            </a:r>
            <a:r>
              <a:rPr lang="en-US" dirty="0" err="1" smtClean="0"/>
              <a:t>Nivel</a:t>
            </a:r>
            <a:r>
              <a:rPr lang="en-US" dirty="0" smtClean="0"/>
              <a:t> 2</a:t>
            </a:r>
            <a:endParaRPr lang="es-EC"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4098889499"/>
              </p:ext>
            </p:extLst>
          </p:nvPr>
        </p:nvGraphicFramePr>
        <p:xfrm>
          <a:off x="1043608" y="2996952"/>
          <a:ext cx="7815459" cy="1944216"/>
        </p:xfrm>
        <a:graphic>
          <a:graphicData uri="http://schemas.openxmlformats.org/presentationml/2006/ole">
            <mc:AlternateContent xmlns:mc="http://schemas.openxmlformats.org/markup-compatibility/2006">
              <mc:Choice xmlns:v="urn:schemas-microsoft-com:vml" Requires="v">
                <p:oleObj spid="_x0000_s5139" name="SmartDraw" r:id="rId3" imgW="12504476" imgH="3156875" progId="SmartDraw.2">
                  <p:embed/>
                </p:oleObj>
              </mc:Choice>
              <mc:Fallback>
                <p:oleObj name="SmartDraw" r:id="rId3" imgW="12504476" imgH="3156875" progId="SmartDraw.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996952"/>
                        <a:ext cx="7815459" cy="1944216"/>
                      </a:xfrm>
                      <a:prstGeom prst="rect">
                        <a:avLst/>
                      </a:prstGeom>
                      <a:noFill/>
                    </p:spPr>
                  </p:pic>
                </p:oleObj>
              </mc:Fallback>
            </mc:AlternateContent>
          </a:graphicData>
        </a:graphic>
      </p:graphicFrame>
    </p:spTree>
    <p:extLst>
      <p:ext uri="{BB962C8B-B14F-4D97-AF65-F5344CB8AC3E}">
        <p14:creationId xmlns:p14="http://schemas.microsoft.com/office/powerpoint/2010/main" val="24452554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lnSpcReduction="10000"/>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a:t>	</a:t>
            </a:r>
            <a:r>
              <a:rPr lang="en-US" dirty="0" smtClean="0"/>
              <a:t>- </a:t>
            </a:r>
            <a:r>
              <a:rPr lang="en-US" dirty="0" err="1" smtClean="0"/>
              <a:t>Carga</a:t>
            </a:r>
            <a:r>
              <a:rPr lang="en-US" dirty="0" smtClean="0"/>
              <a:t> de </a:t>
            </a:r>
            <a:r>
              <a:rPr lang="en-US" dirty="0" err="1" smtClean="0"/>
              <a:t>Protocolos</a:t>
            </a:r>
            <a:endParaRPr lang="en-US" dirty="0" smtClean="0"/>
          </a:p>
          <a:p>
            <a:pPr marL="0" indent="0">
              <a:buNone/>
            </a:pPr>
            <a:r>
              <a:rPr lang="en-US" dirty="0"/>
              <a:t>	</a:t>
            </a:r>
            <a:r>
              <a:rPr lang="en-US" dirty="0" smtClean="0"/>
              <a:t>- </a:t>
            </a:r>
            <a:r>
              <a:rPr lang="en-US" dirty="0" err="1" smtClean="0"/>
              <a:t>Validacion</a:t>
            </a:r>
            <a:r>
              <a:rPr lang="en-US" dirty="0" smtClean="0"/>
              <a:t> de </a:t>
            </a:r>
            <a:r>
              <a:rPr lang="en-US" dirty="0" err="1" smtClean="0"/>
              <a:t>Imágenes</a:t>
            </a:r>
            <a:endParaRPr lang="en-US" dirty="0" smtClean="0"/>
          </a:p>
          <a:p>
            <a:pPr marL="0" indent="0">
              <a:buNone/>
            </a:pPr>
            <a:r>
              <a:rPr lang="en-US" dirty="0"/>
              <a:t>	</a:t>
            </a:r>
            <a:r>
              <a:rPr lang="en-US" dirty="0" smtClean="0"/>
              <a:t>- </a:t>
            </a:r>
            <a:r>
              <a:rPr lang="en-US" dirty="0" err="1" smtClean="0"/>
              <a:t>Grabación</a:t>
            </a:r>
            <a:r>
              <a:rPr lang="en-US" dirty="0" smtClean="0"/>
              <a:t> de </a:t>
            </a:r>
            <a:r>
              <a:rPr lang="en-US" dirty="0" err="1" smtClean="0"/>
              <a:t>Imágenes</a:t>
            </a:r>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17</a:t>
            </a:fld>
            <a:endParaRPr lang="es-EC" dirty="0"/>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7 Objeto"/>
          <p:cNvGraphicFramePr>
            <a:graphicFrameLocks noChangeAspect="1"/>
          </p:cNvGraphicFramePr>
          <p:nvPr>
            <p:extLst>
              <p:ext uri="{D42A27DB-BD31-4B8C-83A1-F6EECF244321}">
                <p14:modId xmlns:p14="http://schemas.microsoft.com/office/powerpoint/2010/main" val="662642257"/>
              </p:ext>
            </p:extLst>
          </p:nvPr>
        </p:nvGraphicFramePr>
        <p:xfrm>
          <a:off x="971600" y="1988840"/>
          <a:ext cx="7665082" cy="2304256"/>
        </p:xfrm>
        <a:graphic>
          <a:graphicData uri="http://schemas.openxmlformats.org/presentationml/2006/ole">
            <mc:AlternateContent xmlns:mc="http://schemas.openxmlformats.org/markup-compatibility/2006">
              <mc:Choice xmlns:v="urn:schemas-microsoft-com:vml" Requires="v">
                <p:oleObj spid="_x0000_s6165" name="SmartDraw" r:id="rId3" imgW="12937609" imgH="3924971" progId="SmartDraw.2">
                  <p:embed/>
                </p:oleObj>
              </mc:Choice>
              <mc:Fallback>
                <p:oleObj name="SmartDraw" r:id="rId3" imgW="12937609" imgH="3924971" progId="SmartDraw.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988840"/>
                        <a:ext cx="7665082" cy="2304256"/>
                      </a:xfrm>
                      <a:prstGeom prst="rect">
                        <a:avLst/>
                      </a:prstGeom>
                      <a:noFill/>
                    </p:spPr>
                  </p:pic>
                </p:oleObj>
              </mc:Fallback>
            </mc:AlternateContent>
          </a:graphicData>
        </a:graphic>
      </p:graphicFrame>
      <p:sp>
        <p:nvSpPr>
          <p:cNvPr id="9" name="1 Título"/>
          <p:cNvSpPr>
            <a:spLocks noGrp="1"/>
          </p:cNvSpPr>
          <p:nvPr>
            <p:ph type="title"/>
          </p:nvPr>
        </p:nvSpPr>
        <p:spPr>
          <a:xfrm>
            <a:off x="878904" y="836712"/>
            <a:ext cx="8229600" cy="1143000"/>
          </a:xfrm>
        </p:spPr>
        <p:txBody>
          <a:bodyPr/>
          <a:lstStyle/>
          <a:p>
            <a:r>
              <a:rPr lang="en-US" dirty="0" err="1" smtClean="0"/>
              <a:t>Modulos</a:t>
            </a:r>
            <a:r>
              <a:rPr lang="en-US" dirty="0" smtClean="0"/>
              <a:t> </a:t>
            </a:r>
            <a:r>
              <a:rPr lang="en-US" dirty="0" err="1" smtClean="0"/>
              <a:t>Funcionales</a:t>
            </a:r>
            <a:endParaRPr lang="es-EC" dirty="0"/>
          </a:p>
        </p:txBody>
      </p:sp>
    </p:spTree>
    <p:extLst>
      <p:ext uri="{BB962C8B-B14F-4D97-AF65-F5344CB8AC3E}">
        <p14:creationId xmlns:p14="http://schemas.microsoft.com/office/powerpoint/2010/main" val="30300287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845840"/>
            <a:ext cx="8229600" cy="1143000"/>
          </a:xfrm>
        </p:spPr>
        <p:txBody>
          <a:bodyPr/>
          <a:lstStyle/>
          <a:p>
            <a:r>
              <a:rPr lang="es-EC" dirty="0"/>
              <a:t>Matriz Morfológica Módulo 1</a:t>
            </a:r>
            <a:endParaRPr lang="es-EC" dirty="0"/>
          </a:p>
        </p:txBody>
      </p:sp>
      <p:sp>
        <p:nvSpPr>
          <p:cNvPr id="3" name="2 Marcador de contenido"/>
          <p:cNvSpPr>
            <a:spLocks noGrp="1"/>
          </p:cNvSpPr>
          <p:nvPr>
            <p:ph idx="1"/>
          </p:nvPr>
        </p:nvSpPr>
        <p:spPr/>
        <p:txBody>
          <a:bodyPr/>
          <a:lstStyle/>
          <a:p>
            <a:endParaRPr lang="es-EC"/>
          </a:p>
        </p:txBody>
      </p:sp>
      <p:sp>
        <p:nvSpPr>
          <p:cNvPr id="4" name="3 Marcador de número de diapositiva"/>
          <p:cNvSpPr>
            <a:spLocks noGrp="1"/>
          </p:cNvSpPr>
          <p:nvPr>
            <p:ph type="sldNum" sz="quarter" idx="12"/>
          </p:nvPr>
        </p:nvSpPr>
        <p:spPr/>
        <p:txBody>
          <a:bodyPr/>
          <a:lstStyle/>
          <a:p>
            <a:fld id="{4E9C9B4D-FF7D-47DF-A438-DA2D7C49C5C8}" type="slidenum">
              <a:rPr lang="es-EC" smtClean="0"/>
              <a:t>18</a:t>
            </a:fld>
            <a:endParaRPr lang="es-EC"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3204827131"/>
              </p:ext>
            </p:extLst>
          </p:nvPr>
        </p:nvGraphicFramePr>
        <p:xfrm>
          <a:off x="1331640" y="2420888"/>
          <a:ext cx="6893954" cy="2736304"/>
        </p:xfrm>
        <a:graphic>
          <a:graphicData uri="http://schemas.openxmlformats.org/presentationml/2006/ole">
            <mc:AlternateContent xmlns:mc="http://schemas.openxmlformats.org/markup-compatibility/2006">
              <mc:Choice xmlns:v="urn:schemas-microsoft-com:vml" Requires="v">
                <p:oleObj spid="_x0000_s7186" name="SmartDraw" r:id="rId3" imgW="7839004" imgH="3149194" progId="SmartDraw.2">
                  <p:embed/>
                </p:oleObj>
              </mc:Choice>
              <mc:Fallback>
                <p:oleObj name="SmartDraw" r:id="rId3" imgW="7839004" imgH="3149194" progId="SmartDraw.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2420888"/>
                        <a:ext cx="6893954" cy="2736304"/>
                      </a:xfrm>
                      <a:prstGeom prst="rect">
                        <a:avLst/>
                      </a:prstGeom>
                      <a:noFill/>
                    </p:spPr>
                  </p:pic>
                </p:oleObj>
              </mc:Fallback>
            </mc:AlternateContent>
          </a:graphicData>
        </a:graphic>
      </p:graphicFrame>
    </p:spTree>
    <p:extLst>
      <p:ext uri="{BB962C8B-B14F-4D97-AF65-F5344CB8AC3E}">
        <p14:creationId xmlns:p14="http://schemas.microsoft.com/office/powerpoint/2010/main" val="16868644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764704"/>
            <a:ext cx="8229600" cy="1143000"/>
          </a:xfrm>
        </p:spPr>
        <p:txBody>
          <a:bodyPr/>
          <a:lstStyle/>
          <a:p>
            <a:r>
              <a:rPr lang="es-EC" dirty="0" smtClean="0"/>
              <a:t>Matriz Morfológica Módulo 2</a:t>
            </a:r>
            <a:endParaRPr lang="es-EC" dirty="0"/>
          </a:p>
        </p:txBody>
      </p:sp>
      <p:sp>
        <p:nvSpPr>
          <p:cNvPr id="3" name="2 Marcador de contenido"/>
          <p:cNvSpPr>
            <a:spLocks noGrp="1"/>
          </p:cNvSpPr>
          <p:nvPr>
            <p:ph idx="1"/>
          </p:nvPr>
        </p:nvSpPr>
        <p:spPr/>
        <p:txBody>
          <a:bodyPr/>
          <a:lstStyle/>
          <a:p>
            <a:endParaRPr lang="es-EC" dirty="0"/>
          </a:p>
          <a:p>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19</a:t>
            </a:fld>
            <a:endParaRPr lang="es-EC" dirty="0"/>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2561832688"/>
              </p:ext>
            </p:extLst>
          </p:nvPr>
        </p:nvGraphicFramePr>
        <p:xfrm>
          <a:off x="1043608" y="2132856"/>
          <a:ext cx="7619633" cy="3024336"/>
        </p:xfrm>
        <a:graphic>
          <a:graphicData uri="http://schemas.openxmlformats.org/presentationml/2006/ole">
            <mc:AlternateContent xmlns:mc="http://schemas.openxmlformats.org/markup-compatibility/2006">
              <mc:Choice xmlns:v="urn:schemas-microsoft-com:vml" Requires="v">
                <p:oleObj spid="_x0000_s8211" name="SmartDraw" r:id="rId3" imgW="7839004" imgH="3149194" progId="SmartDraw.2">
                  <p:embed/>
                </p:oleObj>
              </mc:Choice>
              <mc:Fallback>
                <p:oleObj name="SmartDraw" r:id="rId3" imgW="7839004" imgH="3149194" progId="SmartDraw.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132856"/>
                        <a:ext cx="7619633" cy="3024336"/>
                      </a:xfrm>
                      <a:prstGeom prst="rect">
                        <a:avLst/>
                      </a:prstGeom>
                      <a:noFill/>
                    </p:spPr>
                  </p:pic>
                </p:oleObj>
              </mc:Fallback>
            </mc:AlternateContent>
          </a:graphicData>
        </a:graphic>
      </p:graphicFrame>
      <p:sp>
        <p:nvSpPr>
          <p:cNvPr id="7" name="Rectangle 3"/>
          <p:cNvSpPr>
            <a:spLocks noChangeArrowheads="1"/>
          </p:cNvSpPr>
          <p:nvPr/>
        </p:nvSpPr>
        <p:spPr bwMode="auto">
          <a:xfrm>
            <a:off x="0" y="2498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15645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413" t="20430" r="16141" b="15311"/>
          <a:stretch>
            <a:fillRect/>
          </a:stretch>
        </p:blipFill>
        <p:spPr bwMode="auto">
          <a:xfrm>
            <a:off x="0" y="-1"/>
            <a:ext cx="9144000" cy="6871165"/>
          </a:xfrm>
          <a:prstGeom prst="rect">
            <a:avLst/>
          </a:prstGeom>
          <a:noFill/>
          <a:ln w="9525">
            <a:noFill/>
            <a:miter lim="800000"/>
            <a:headEnd/>
            <a:tailEnd/>
          </a:ln>
        </p:spPr>
      </p:pic>
      <p:sp>
        <p:nvSpPr>
          <p:cNvPr id="2" name="1 Título"/>
          <p:cNvSpPr>
            <a:spLocks noGrp="1"/>
          </p:cNvSpPr>
          <p:nvPr>
            <p:ph type="title"/>
          </p:nvPr>
        </p:nvSpPr>
        <p:spPr>
          <a:xfrm>
            <a:off x="5245224" y="404664"/>
            <a:ext cx="3898776" cy="1084982"/>
          </a:xfrm>
        </p:spPr>
        <p:txBody>
          <a:bodyPr/>
          <a:lstStyle/>
          <a:p>
            <a:r>
              <a:rPr lang="en-US" dirty="0" smtClean="0"/>
              <a:t>AGENDA</a:t>
            </a:r>
            <a:endParaRPr lang="es-EC"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3076319078"/>
              </p:ext>
            </p:extLst>
          </p:nvPr>
        </p:nvGraphicFramePr>
        <p:xfrm>
          <a:off x="1835696" y="1340768"/>
          <a:ext cx="6948264" cy="5032402"/>
        </p:xfrm>
        <a:graphic>
          <a:graphicData uri="http://schemas.openxmlformats.org/drawingml/2006/table">
            <a:tbl>
              <a:tblPr firstRow="1" bandRow="1">
                <a:tableStyleId>{5C22544A-7EE6-4342-B048-85BDC9FD1C3A}</a:tableStyleId>
              </a:tblPr>
              <a:tblGrid>
                <a:gridCol w="2592288"/>
                <a:gridCol w="4355976"/>
              </a:tblGrid>
              <a:tr h="280452">
                <a:tc>
                  <a:txBody>
                    <a:bodyPr/>
                    <a:lstStyle/>
                    <a:p>
                      <a:endParaRPr lang="es-EC" dirty="0"/>
                    </a:p>
                  </a:txBody>
                  <a:tcPr/>
                </a:tc>
                <a:tc>
                  <a:txBody>
                    <a:bodyPr/>
                    <a:lstStyle/>
                    <a:p>
                      <a:endParaRPr lang="es-EC" dirty="0"/>
                    </a:p>
                  </a:txBody>
                  <a:tcPr/>
                </a:tc>
              </a:tr>
              <a:tr h="701131">
                <a:tc>
                  <a:txBody>
                    <a:bodyPr/>
                    <a:lstStyle/>
                    <a:p>
                      <a:r>
                        <a:rPr lang="en-US" sz="1800" dirty="0" smtClean="0"/>
                        <a:t>DEFINICION</a:t>
                      </a:r>
                      <a:endParaRPr lang="es-EC" sz="1800" dirty="0"/>
                    </a:p>
                  </a:txBody>
                  <a:tcPr/>
                </a:tc>
                <a:tc>
                  <a:txBody>
                    <a:bodyPr/>
                    <a:lstStyle/>
                    <a:p>
                      <a:pPr marL="285750" indent="-285750">
                        <a:buFont typeface="Arial" charset="0"/>
                        <a:buChar char="•"/>
                      </a:pPr>
                      <a:r>
                        <a:rPr lang="en-US" sz="1200" dirty="0" err="1" smtClean="0">
                          <a:hlinkClick r:id="rId4" action="ppaction://hlinksldjump"/>
                        </a:rPr>
                        <a:t>Antecedentes</a:t>
                      </a:r>
                      <a:endParaRPr lang="en-US" sz="1200" dirty="0" smtClean="0"/>
                    </a:p>
                    <a:p>
                      <a:pPr marL="285750" indent="-285750">
                        <a:buFont typeface="Arial" charset="0"/>
                        <a:buChar char="•"/>
                      </a:pPr>
                      <a:r>
                        <a:rPr lang="en-US" sz="1200" dirty="0" err="1" smtClean="0">
                          <a:hlinkClick r:id="rId5" action="ppaction://hlinksldjump"/>
                        </a:rPr>
                        <a:t>Justificación</a:t>
                      </a:r>
                      <a:r>
                        <a:rPr lang="en-US" sz="1200" baseline="0" dirty="0" smtClean="0">
                          <a:hlinkClick r:id="rId5" action="ppaction://hlinksldjump"/>
                        </a:rPr>
                        <a:t> e </a:t>
                      </a:r>
                      <a:r>
                        <a:rPr lang="en-US" sz="1200" baseline="0" dirty="0" err="1" smtClean="0">
                          <a:hlinkClick r:id="rId5" action="ppaction://hlinksldjump"/>
                        </a:rPr>
                        <a:t>Importancia</a:t>
                      </a:r>
                      <a:endParaRPr lang="es-EC" sz="1200" baseline="0" dirty="0" smtClean="0"/>
                    </a:p>
                    <a:p>
                      <a:pPr marL="285750" indent="-285750">
                        <a:buFont typeface="Arial" charset="0"/>
                        <a:buChar char="•"/>
                      </a:pPr>
                      <a:r>
                        <a:rPr lang="en-US" sz="1200" baseline="0" dirty="0" err="1" smtClean="0">
                          <a:hlinkClick r:id="rId6" action="ppaction://hlinksldjump"/>
                        </a:rPr>
                        <a:t>Objetivos</a:t>
                      </a:r>
                      <a:endParaRPr lang="en-US" sz="1200" baseline="0" dirty="0" smtClean="0"/>
                    </a:p>
                  </a:txBody>
                  <a:tcPr/>
                </a:tc>
              </a:tr>
              <a:tr h="661301">
                <a:tc>
                  <a:txBody>
                    <a:bodyPr/>
                    <a:lstStyle/>
                    <a:p>
                      <a:r>
                        <a:rPr lang="en-US" sz="1800" dirty="0" smtClean="0"/>
                        <a:t>MARCO TEORICO</a:t>
                      </a:r>
                      <a:endParaRPr lang="es-EC" sz="1800" dirty="0"/>
                    </a:p>
                  </a:txBody>
                  <a:tcPr/>
                </a:tc>
                <a:tc>
                  <a:txBody>
                    <a:bodyPr/>
                    <a:lstStyle/>
                    <a:p>
                      <a:pPr marL="285750" indent="-285750">
                        <a:buFont typeface="Arial" charset="0"/>
                        <a:buChar char="•"/>
                      </a:pPr>
                      <a:r>
                        <a:rPr lang="en-US" sz="1200" dirty="0" err="1" smtClean="0">
                          <a:hlinkClick r:id="rId7" action="ppaction://hlinksldjump"/>
                        </a:rPr>
                        <a:t>Imágenes</a:t>
                      </a:r>
                      <a:r>
                        <a:rPr lang="en-US" sz="1200" baseline="0" dirty="0" smtClean="0">
                          <a:hlinkClick r:id="rId7" action="ppaction://hlinksldjump"/>
                        </a:rPr>
                        <a:t> Multiespectrales</a:t>
                      </a:r>
                      <a:endParaRPr lang="en-US" sz="1200" baseline="0" dirty="0" smtClean="0"/>
                    </a:p>
                    <a:p>
                      <a:pPr marL="285750" indent="-285750">
                        <a:buFont typeface="Arial" charset="0"/>
                        <a:buChar char="•"/>
                      </a:pPr>
                      <a:r>
                        <a:rPr lang="en-US" sz="1200" baseline="0" dirty="0" smtClean="0">
                          <a:hlinkClick r:id="rId8" action="ppaction://hlinksldjump"/>
                        </a:rPr>
                        <a:t>UAVs</a:t>
                      </a:r>
                      <a:endParaRPr lang="en-US" sz="1200" baseline="0" dirty="0" smtClean="0"/>
                    </a:p>
                    <a:p>
                      <a:pPr marL="285750" indent="-285750">
                        <a:buFont typeface="Arial" charset="0"/>
                        <a:buChar char="•"/>
                      </a:pPr>
                      <a:r>
                        <a:rPr lang="en-US" sz="1200" baseline="0" dirty="0" err="1" smtClean="0">
                          <a:hlinkClick r:id="rId9" action="ppaction://hlinksldjump"/>
                        </a:rPr>
                        <a:t>Sistemas</a:t>
                      </a:r>
                      <a:r>
                        <a:rPr lang="en-US" sz="1200" baseline="0" dirty="0" smtClean="0">
                          <a:hlinkClick r:id="rId9" action="ppaction://hlinksldjump"/>
                        </a:rPr>
                        <a:t> </a:t>
                      </a:r>
                      <a:r>
                        <a:rPr lang="en-US" sz="1200" baseline="0" dirty="0" err="1" smtClean="0">
                          <a:hlinkClick r:id="rId9" action="ppaction://hlinksldjump"/>
                        </a:rPr>
                        <a:t>Embebidos</a:t>
                      </a:r>
                      <a:endParaRPr lang="en-US" sz="1200" baseline="0" dirty="0" smtClean="0"/>
                    </a:p>
                    <a:p>
                      <a:endParaRPr lang="es-EC" sz="1200" dirty="0"/>
                    </a:p>
                  </a:txBody>
                  <a:tcPr/>
                </a:tc>
              </a:tr>
              <a:tr h="1134485">
                <a:tc>
                  <a:txBody>
                    <a:bodyPr/>
                    <a:lstStyle/>
                    <a:p>
                      <a:r>
                        <a:rPr lang="en-US" sz="1800" dirty="0" smtClean="0"/>
                        <a:t>DISEÑO</a:t>
                      </a:r>
                      <a:r>
                        <a:rPr lang="en-US" sz="1800" baseline="0" dirty="0" smtClean="0"/>
                        <a:t> CONCEPTUAL</a:t>
                      </a:r>
                      <a:endParaRPr lang="es-EC" sz="1800" dirty="0"/>
                    </a:p>
                  </a:txBody>
                  <a:tcPr/>
                </a:tc>
                <a:tc>
                  <a:txBody>
                    <a:bodyPr/>
                    <a:lstStyle/>
                    <a:p>
                      <a:pPr marL="285750" indent="-285750">
                        <a:buFont typeface="Arial" charset="0"/>
                        <a:buChar char="•"/>
                      </a:pPr>
                      <a:r>
                        <a:rPr lang="en-US" sz="1200" dirty="0" err="1" smtClean="0">
                          <a:hlinkClick r:id="rId10" action="ppaction://hlinksldjump"/>
                        </a:rPr>
                        <a:t>Formulario</a:t>
                      </a:r>
                      <a:r>
                        <a:rPr lang="en-US" sz="1200" dirty="0" smtClean="0">
                          <a:hlinkClick r:id="rId10" action="ppaction://hlinksldjump"/>
                        </a:rPr>
                        <a:t> de </a:t>
                      </a:r>
                      <a:r>
                        <a:rPr lang="en-US" sz="1200" dirty="0" err="1" smtClean="0">
                          <a:hlinkClick r:id="rId10" action="ppaction://hlinksldjump"/>
                        </a:rPr>
                        <a:t>especificaciones</a:t>
                      </a:r>
                      <a:endParaRPr lang="en-US" sz="1200" dirty="0" smtClean="0"/>
                    </a:p>
                    <a:p>
                      <a:pPr marL="285750" indent="-285750">
                        <a:buFont typeface="Arial" charset="0"/>
                        <a:buChar char="•"/>
                      </a:pPr>
                      <a:r>
                        <a:rPr lang="en-US" sz="1200" dirty="0" smtClean="0">
                          <a:hlinkClick r:id="rId11" action="ppaction://hlinksldjump"/>
                        </a:rPr>
                        <a:t>Casa</a:t>
                      </a:r>
                      <a:r>
                        <a:rPr lang="en-US" sz="1200" baseline="0" dirty="0" smtClean="0">
                          <a:hlinkClick r:id="rId11" action="ppaction://hlinksldjump"/>
                        </a:rPr>
                        <a:t> de la </a:t>
                      </a:r>
                      <a:r>
                        <a:rPr lang="en-US" sz="1200" baseline="0" dirty="0" err="1" smtClean="0">
                          <a:hlinkClick r:id="rId11" action="ppaction://hlinksldjump"/>
                        </a:rPr>
                        <a:t>calidad</a:t>
                      </a:r>
                      <a:endParaRPr lang="en-US" sz="1200" baseline="0" dirty="0" smtClean="0"/>
                    </a:p>
                    <a:p>
                      <a:pPr marL="285750" indent="-285750">
                        <a:buFont typeface="Arial" charset="0"/>
                        <a:buChar char="•"/>
                      </a:pPr>
                      <a:r>
                        <a:rPr lang="en-US" sz="1200" baseline="0" dirty="0" err="1" smtClean="0">
                          <a:hlinkClick r:id="rId12" action="ppaction://hlinksldjump"/>
                        </a:rPr>
                        <a:t>Analisis</a:t>
                      </a:r>
                      <a:r>
                        <a:rPr lang="en-US" sz="1200" baseline="0" dirty="0" smtClean="0">
                          <a:hlinkClick r:id="rId12" action="ppaction://hlinksldjump"/>
                        </a:rPr>
                        <a:t> </a:t>
                      </a:r>
                      <a:r>
                        <a:rPr lang="en-US" sz="1200" baseline="0" dirty="0" err="1" smtClean="0">
                          <a:hlinkClick r:id="rId12" action="ppaction://hlinksldjump"/>
                        </a:rPr>
                        <a:t>Funcional</a:t>
                      </a:r>
                      <a:endParaRPr lang="en-US" sz="1200" baseline="0" dirty="0" smtClean="0"/>
                    </a:p>
                    <a:p>
                      <a:pPr marL="285750" indent="-285750">
                        <a:buFont typeface="Arial" charset="0"/>
                        <a:buChar char="•"/>
                      </a:pPr>
                      <a:r>
                        <a:rPr lang="en-US" sz="1200" baseline="0" dirty="0" err="1" smtClean="0">
                          <a:hlinkClick r:id="rId13" action="ppaction://hlinksldjump"/>
                        </a:rPr>
                        <a:t>Modulos</a:t>
                      </a:r>
                      <a:r>
                        <a:rPr lang="en-US" sz="1200" baseline="0" dirty="0" smtClean="0">
                          <a:hlinkClick r:id="rId13" action="ppaction://hlinksldjump"/>
                        </a:rPr>
                        <a:t> </a:t>
                      </a:r>
                      <a:r>
                        <a:rPr lang="en-US" sz="1200" baseline="0" dirty="0" err="1" smtClean="0">
                          <a:hlinkClick r:id="rId13" action="ppaction://hlinksldjump"/>
                        </a:rPr>
                        <a:t>funcionales</a:t>
                      </a:r>
                      <a:endParaRPr lang="en-US" sz="1200" baseline="0" dirty="0" smtClean="0"/>
                    </a:p>
                    <a:p>
                      <a:pPr marL="285750" indent="-285750">
                        <a:buFont typeface="Arial" charset="0"/>
                        <a:buChar char="•"/>
                      </a:pPr>
                      <a:r>
                        <a:rPr lang="en-US" sz="1200" baseline="0" dirty="0" err="1" smtClean="0">
                          <a:hlinkClick r:id="rId14" action="ppaction://hlinksldjump"/>
                        </a:rPr>
                        <a:t>Matriz</a:t>
                      </a:r>
                      <a:r>
                        <a:rPr lang="en-US" sz="1200" baseline="0" dirty="0" smtClean="0">
                          <a:hlinkClick r:id="rId14" action="ppaction://hlinksldjump"/>
                        </a:rPr>
                        <a:t> </a:t>
                      </a:r>
                      <a:r>
                        <a:rPr lang="en-US" sz="1200" baseline="0" dirty="0" err="1" smtClean="0">
                          <a:hlinkClick r:id="rId14" action="ppaction://hlinksldjump"/>
                        </a:rPr>
                        <a:t>Morfológica</a:t>
                      </a:r>
                      <a:endParaRPr lang="en-US" sz="1200" baseline="0" dirty="0" smtClean="0"/>
                    </a:p>
                    <a:p>
                      <a:pPr marL="285750" indent="-285750">
                        <a:buFont typeface="Arial" charset="0"/>
                        <a:buChar char="•"/>
                      </a:pPr>
                      <a:r>
                        <a:rPr lang="en-US" sz="1200" baseline="0" dirty="0" err="1" smtClean="0">
                          <a:hlinkClick r:id="rId15" action="ppaction://hlinksldjump"/>
                        </a:rPr>
                        <a:t>Esquema</a:t>
                      </a:r>
                      <a:r>
                        <a:rPr lang="en-US" sz="1200" baseline="0" dirty="0" smtClean="0">
                          <a:hlinkClick r:id="rId15" action="ppaction://hlinksldjump"/>
                        </a:rPr>
                        <a:t> de </a:t>
                      </a:r>
                      <a:r>
                        <a:rPr lang="en-US" sz="1200" baseline="0" dirty="0" err="1" smtClean="0">
                          <a:hlinkClick r:id="rId15" action="ppaction://hlinksldjump"/>
                        </a:rPr>
                        <a:t>solución</a:t>
                      </a:r>
                      <a:r>
                        <a:rPr lang="en-US" sz="1200" baseline="0" dirty="0" smtClean="0">
                          <a:hlinkClick r:id="rId15" action="ppaction://hlinksldjump"/>
                        </a:rPr>
                        <a:t> de </a:t>
                      </a:r>
                      <a:r>
                        <a:rPr lang="en-US" sz="1200" baseline="0" dirty="0" err="1" smtClean="0">
                          <a:hlinkClick r:id="rId15" action="ppaction://hlinksldjump"/>
                        </a:rPr>
                        <a:t>módulos</a:t>
                      </a:r>
                      <a:endParaRPr lang="en-US" sz="1200" baseline="0" dirty="0" smtClean="0"/>
                    </a:p>
                    <a:p>
                      <a:pPr marL="285750" indent="-285750">
                        <a:buFont typeface="Arial" charset="0"/>
                        <a:buChar char="•"/>
                      </a:pPr>
                      <a:endParaRPr lang="es-EC" sz="1200" dirty="0"/>
                    </a:p>
                  </a:txBody>
                  <a:tcPr/>
                </a:tc>
              </a:tr>
              <a:tr h="410957">
                <a:tc>
                  <a:txBody>
                    <a:bodyPr/>
                    <a:lstStyle/>
                    <a:p>
                      <a:r>
                        <a:rPr lang="en-US" sz="1800" dirty="0" smtClean="0"/>
                        <a:t>DISEÑO</a:t>
                      </a:r>
                      <a:r>
                        <a:rPr lang="en-US" sz="1800" baseline="0" dirty="0" smtClean="0"/>
                        <a:t> Y PROGRAMACION</a:t>
                      </a:r>
                      <a:endParaRPr lang="es-EC" sz="1800" dirty="0"/>
                    </a:p>
                  </a:txBody>
                  <a:tcPr/>
                </a:tc>
                <a:tc>
                  <a:txBody>
                    <a:bodyPr/>
                    <a:lstStyle/>
                    <a:p>
                      <a:pPr marL="285750" indent="-285750">
                        <a:buFont typeface="Arial" charset="0"/>
                        <a:buChar char="•"/>
                      </a:pPr>
                      <a:r>
                        <a:rPr lang="en-US" sz="1200" dirty="0" smtClean="0">
                          <a:hlinkClick r:id="rId16" action="ppaction://hlinksldjump"/>
                        </a:rPr>
                        <a:t>Software de </a:t>
                      </a:r>
                      <a:r>
                        <a:rPr lang="en-US" sz="1200" dirty="0" err="1" smtClean="0">
                          <a:hlinkClick r:id="rId16" action="ppaction://hlinksldjump"/>
                        </a:rPr>
                        <a:t>adquisición</a:t>
                      </a:r>
                      <a:r>
                        <a:rPr lang="en-US" sz="1200" dirty="0" smtClean="0">
                          <a:hlinkClick r:id="rId16" action="ppaction://hlinksldjump"/>
                        </a:rPr>
                        <a:t> de </a:t>
                      </a:r>
                      <a:r>
                        <a:rPr lang="en-US" sz="1200" dirty="0" err="1" smtClean="0">
                          <a:hlinkClick r:id="rId16" action="ppaction://hlinksldjump"/>
                        </a:rPr>
                        <a:t>imágenes</a:t>
                      </a:r>
                      <a:r>
                        <a:rPr lang="en-US" sz="1200" dirty="0" smtClean="0">
                          <a:hlinkClick r:id="rId16" action="ppaction://hlinksldjump"/>
                        </a:rPr>
                        <a:t> multiespectrales</a:t>
                      </a:r>
                      <a:endParaRPr lang="en-US" sz="1200" dirty="0" smtClean="0"/>
                    </a:p>
                    <a:p>
                      <a:pPr marL="285750" indent="-285750">
                        <a:buFont typeface="Arial" charset="0"/>
                        <a:buChar char="•"/>
                      </a:pPr>
                      <a:r>
                        <a:rPr lang="en-US" sz="1200" dirty="0" smtClean="0">
                          <a:hlinkClick r:id="rId17" action="ppaction://hlinksldjump"/>
                        </a:rPr>
                        <a:t>Software</a:t>
                      </a:r>
                      <a:r>
                        <a:rPr lang="en-US" sz="1200" baseline="0" dirty="0" smtClean="0">
                          <a:hlinkClick r:id="rId17" action="ppaction://hlinksldjump"/>
                        </a:rPr>
                        <a:t> de control de </a:t>
                      </a:r>
                      <a:r>
                        <a:rPr lang="en-US" sz="1200" baseline="0" dirty="0" err="1" smtClean="0">
                          <a:hlinkClick r:id="rId17" action="ppaction://hlinksldjump"/>
                        </a:rPr>
                        <a:t>Cámara</a:t>
                      </a:r>
                      <a:r>
                        <a:rPr lang="en-US" sz="1200" baseline="0" dirty="0" smtClean="0">
                          <a:hlinkClick r:id="rId17" action="ppaction://hlinksldjump"/>
                        </a:rPr>
                        <a:t> </a:t>
                      </a:r>
                      <a:r>
                        <a:rPr lang="en-US" sz="1200" baseline="0" dirty="0" err="1" smtClean="0">
                          <a:hlinkClick r:id="rId17" action="ppaction://hlinksldjump"/>
                        </a:rPr>
                        <a:t>Duncantech</a:t>
                      </a:r>
                      <a:r>
                        <a:rPr lang="en-US" sz="1200" baseline="0" dirty="0" smtClean="0">
                          <a:hlinkClick r:id="rId17" action="ppaction://hlinksldjump"/>
                        </a:rPr>
                        <a:t> MS4100</a:t>
                      </a:r>
                      <a:endParaRPr lang="en-US" sz="1200" baseline="0" dirty="0" smtClean="0"/>
                    </a:p>
                    <a:p>
                      <a:pPr marL="285750" indent="-285750">
                        <a:buFont typeface="Arial" charset="0"/>
                        <a:buChar char="•"/>
                      </a:pPr>
                      <a:r>
                        <a:rPr lang="en-US" sz="1200" baseline="0" dirty="0" err="1" smtClean="0">
                          <a:hlinkClick r:id="rId18" action="ppaction://hlinksldjump"/>
                        </a:rPr>
                        <a:t>Diagrama</a:t>
                      </a:r>
                      <a:r>
                        <a:rPr lang="en-US" sz="1200" baseline="0" dirty="0" smtClean="0">
                          <a:hlinkClick r:id="rId18" action="ppaction://hlinksldjump"/>
                        </a:rPr>
                        <a:t> </a:t>
                      </a:r>
                      <a:r>
                        <a:rPr lang="en-US" sz="1200" baseline="0" dirty="0" err="1" smtClean="0">
                          <a:hlinkClick r:id="rId18" action="ppaction://hlinksldjump"/>
                        </a:rPr>
                        <a:t>Eléctrico</a:t>
                      </a:r>
                      <a:endParaRPr lang="es-EC" sz="1200" dirty="0"/>
                    </a:p>
                  </a:txBody>
                  <a:tcPr/>
                </a:tc>
              </a:tr>
              <a:tr h="490791">
                <a:tc>
                  <a:txBody>
                    <a:bodyPr/>
                    <a:lstStyle/>
                    <a:p>
                      <a:r>
                        <a:rPr lang="en-US" sz="1800" dirty="0" smtClean="0"/>
                        <a:t>PRUEBAS Y RESULTADOS</a:t>
                      </a:r>
                      <a:endParaRPr lang="es-EC" sz="1800" dirty="0"/>
                    </a:p>
                  </a:txBody>
                  <a:tcPr/>
                </a:tc>
                <a:tc>
                  <a:txBody>
                    <a:bodyPr/>
                    <a:lstStyle/>
                    <a:p>
                      <a:pPr marL="285750" indent="-285750">
                        <a:buFont typeface="Arial" charset="0"/>
                        <a:buChar char="•"/>
                      </a:pPr>
                      <a:r>
                        <a:rPr lang="en-US" sz="1200" baseline="0" dirty="0" err="1" smtClean="0">
                          <a:hlinkClick r:id="rId19" action="ppaction://hlinksldjump"/>
                        </a:rPr>
                        <a:t>Pruebas</a:t>
                      </a:r>
                      <a:r>
                        <a:rPr lang="en-US" sz="1200" baseline="0" dirty="0" smtClean="0">
                          <a:hlinkClick r:id="rId19" action="ppaction://hlinksldjump"/>
                        </a:rPr>
                        <a:t> </a:t>
                      </a:r>
                      <a:r>
                        <a:rPr lang="en-US" sz="1200" baseline="0" dirty="0" err="1" smtClean="0">
                          <a:hlinkClick r:id="rId19" action="ppaction://hlinksldjump"/>
                        </a:rPr>
                        <a:t>Terrestres</a:t>
                      </a:r>
                      <a:endParaRPr lang="en-US" sz="1200" baseline="0" dirty="0" smtClean="0"/>
                    </a:p>
                    <a:p>
                      <a:pPr marL="285750" indent="-285750">
                        <a:buFont typeface="Arial" charset="0"/>
                        <a:buChar char="•"/>
                      </a:pPr>
                      <a:r>
                        <a:rPr lang="en-US" sz="1200" baseline="0" dirty="0" err="1" smtClean="0">
                          <a:hlinkClick r:id="rId20" action="ppaction://hlinksldjump"/>
                        </a:rPr>
                        <a:t>Pruebas</a:t>
                      </a:r>
                      <a:r>
                        <a:rPr lang="en-US" sz="1200" baseline="0" dirty="0" smtClean="0">
                          <a:hlinkClick r:id="rId20" action="ppaction://hlinksldjump"/>
                        </a:rPr>
                        <a:t> </a:t>
                      </a:r>
                      <a:r>
                        <a:rPr lang="en-US" sz="1200" baseline="0" dirty="0" err="1" smtClean="0">
                          <a:hlinkClick r:id="rId20" action="ppaction://hlinksldjump"/>
                        </a:rPr>
                        <a:t>Aéreas</a:t>
                      </a:r>
                      <a:endParaRPr lang="es-EC" sz="1200" dirty="0"/>
                    </a:p>
                  </a:txBody>
                  <a:tcPr/>
                </a:tc>
              </a:tr>
              <a:tr h="490791">
                <a:tc>
                  <a:txBody>
                    <a:bodyPr/>
                    <a:lstStyle/>
                    <a:p>
                      <a:r>
                        <a:rPr lang="en-US" sz="1800" dirty="0" smtClean="0"/>
                        <a:t>CONCLUSIONES</a:t>
                      </a:r>
                      <a:r>
                        <a:rPr lang="en-US" sz="1800" baseline="0" dirty="0" smtClean="0"/>
                        <a:t> Y RECOMENDACIONES</a:t>
                      </a:r>
                      <a:endParaRPr lang="es-EC" sz="1800" dirty="0"/>
                    </a:p>
                  </a:txBody>
                  <a:tcPr/>
                </a:tc>
                <a:tc>
                  <a:txBody>
                    <a:bodyPr/>
                    <a:lstStyle/>
                    <a:p>
                      <a:pPr marL="285750" indent="-285750">
                        <a:buFont typeface="Arial" charset="0"/>
                        <a:buChar char="•"/>
                      </a:pPr>
                      <a:r>
                        <a:rPr lang="en-US" sz="1200" dirty="0" err="1" smtClean="0">
                          <a:hlinkClick r:id="rId21" action="ppaction://hlinksldjump"/>
                        </a:rPr>
                        <a:t>Conclusiones</a:t>
                      </a:r>
                      <a:endParaRPr lang="en-US" sz="1200" dirty="0" smtClean="0"/>
                    </a:p>
                    <a:p>
                      <a:pPr marL="285750" indent="-285750">
                        <a:buFont typeface="Arial" charset="0"/>
                        <a:buChar char="•"/>
                      </a:pPr>
                      <a:r>
                        <a:rPr lang="en-US" sz="1200" dirty="0" err="1" smtClean="0">
                          <a:hlinkClick r:id="rId22" action="ppaction://hlinksldjump"/>
                        </a:rPr>
                        <a:t>Recomendaciones</a:t>
                      </a:r>
                      <a:endParaRPr lang="en-US" sz="1200" dirty="0" smtClean="0"/>
                    </a:p>
                  </a:txBody>
                  <a:tcPr/>
                </a:tc>
              </a:tr>
            </a:tbl>
          </a:graphicData>
        </a:graphic>
      </p:graphicFrame>
      <p:pic>
        <p:nvPicPr>
          <p:cNvPr id="1026" name="Picture 2" descr="C:\Program Files (x86)\Microsoft Office\MEDIA\CAGCAT10\j0293240.wmf">
            <a:hlinkClick r:id="rId23" action="ppaction://hlinksldjump"/>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5576" y="6246762"/>
            <a:ext cx="782727" cy="577444"/>
          </a:xfrm>
          <a:prstGeom prst="rect">
            <a:avLst/>
          </a:prstGeom>
          <a:noFill/>
          <a:extLst>
            <a:ext uri="{909E8E84-426E-40DD-AFC4-6F175D3DCCD1}">
              <a14:hiddenFill xmlns:a14="http://schemas.microsoft.com/office/drawing/2010/main">
                <a:solidFill>
                  <a:srgbClr val="FFFFFF"/>
                </a:solidFill>
              </a14:hiddenFill>
            </a:ext>
          </a:extLst>
        </p:spPr>
      </p:pic>
      <p:sp>
        <p:nvSpPr>
          <p:cNvPr id="8" name="7 Marcador de número de diapositiva"/>
          <p:cNvSpPr>
            <a:spLocks noGrp="1"/>
          </p:cNvSpPr>
          <p:nvPr>
            <p:ph type="sldNum" sz="quarter" idx="12"/>
          </p:nvPr>
        </p:nvSpPr>
        <p:spPr/>
        <p:txBody>
          <a:bodyPr/>
          <a:lstStyle/>
          <a:p>
            <a:fld id="{4E9C9B4D-FF7D-47DF-A438-DA2D7C49C5C8}" type="slidenum">
              <a:rPr lang="es-EC" smtClean="0"/>
              <a:t>2</a:t>
            </a:fld>
            <a:endParaRPr lang="es-EC" dirty="0"/>
          </a:p>
        </p:txBody>
      </p:sp>
    </p:spTree>
    <p:extLst>
      <p:ext uri="{BB962C8B-B14F-4D97-AF65-F5344CB8AC3E}">
        <p14:creationId xmlns:p14="http://schemas.microsoft.com/office/powerpoint/2010/main" val="95860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052736"/>
            <a:ext cx="8229600" cy="1143000"/>
          </a:xfrm>
        </p:spPr>
        <p:txBody>
          <a:bodyPr>
            <a:normAutofit fontScale="90000"/>
          </a:bodyPr>
          <a:lstStyle/>
          <a:p>
            <a:r>
              <a:rPr lang="es-EC" dirty="0"/>
              <a:t>Matriz Morfológica Módulo 3</a:t>
            </a:r>
            <a:br>
              <a:rPr lang="es-EC" dirty="0"/>
            </a:br>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20</a:t>
            </a:fld>
            <a:endParaRPr lang="es-EC"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4001266519"/>
              </p:ext>
            </p:extLst>
          </p:nvPr>
        </p:nvGraphicFramePr>
        <p:xfrm>
          <a:off x="1403647" y="1772816"/>
          <a:ext cx="7171289" cy="3240360"/>
        </p:xfrm>
        <a:graphic>
          <a:graphicData uri="http://schemas.openxmlformats.org/presentationml/2006/ole">
            <mc:AlternateContent xmlns:mc="http://schemas.openxmlformats.org/markup-compatibility/2006">
              <mc:Choice xmlns:v="urn:schemas-microsoft-com:vml" Requires="v">
                <p:oleObj spid="_x0000_s9234" name="SmartDraw" r:id="rId3" imgW="7839004" imgH="3601273" progId="SmartDraw.2">
                  <p:embed/>
                </p:oleObj>
              </mc:Choice>
              <mc:Fallback>
                <p:oleObj name="SmartDraw" r:id="rId3" imgW="7839004" imgH="3601273" progId="SmartDraw.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7" y="1772816"/>
                        <a:ext cx="7171289" cy="3240360"/>
                      </a:xfrm>
                      <a:prstGeom prst="rect">
                        <a:avLst/>
                      </a:prstGeom>
                      <a:noFill/>
                    </p:spPr>
                  </p:pic>
                </p:oleObj>
              </mc:Fallback>
            </mc:AlternateContent>
          </a:graphicData>
        </a:graphic>
      </p:graphicFrame>
    </p:spTree>
    <p:extLst>
      <p:ext uri="{BB962C8B-B14F-4D97-AF65-F5344CB8AC3E}">
        <p14:creationId xmlns:p14="http://schemas.microsoft.com/office/powerpoint/2010/main" val="38058381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06896" y="1772816"/>
            <a:ext cx="8229600" cy="4525963"/>
          </a:xfrm>
        </p:spPr>
        <p:txBody>
          <a:bodyPr>
            <a:normAutofit/>
          </a:bodyPr>
          <a:lstStyle/>
          <a:p>
            <a:r>
              <a:rPr lang="es-EC" sz="2000" b="1" dirty="0"/>
              <a:t>Módulo 1:</a:t>
            </a:r>
            <a:r>
              <a:rPr lang="es-EC" sz="2000" dirty="0"/>
              <a:t> Carga de protocolos espectrales y geoespaciales, por medio de computador </a:t>
            </a:r>
            <a:r>
              <a:rPr lang="es-EC" sz="2000" dirty="0" smtClean="0"/>
              <a:t>externo</a:t>
            </a:r>
            <a:r>
              <a:rPr lang="es-EC" sz="2000" b="1" dirty="0"/>
              <a:t> </a:t>
            </a:r>
            <a:endParaRPr lang="es-EC" sz="2000" dirty="0"/>
          </a:p>
          <a:p>
            <a:r>
              <a:rPr lang="es-EC" sz="2000" b="1" dirty="0"/>
              <a:t>Módulo 2: </a:t>
            </a:r>
            <a:r>
              <a:rPr lang="es-EC" sz="2000" dirty="0"/>
              <a:t>Validar imagen por medio del operador, y corregir los protocolos espectrales al inicio del vuelo</a:t>
            </a:r>
            <a:r>
              <a:rPr lang="es-EC" sz="2000" dirty="0" smtClean="0"/>
              <a:t>.</a:t>
            </a:r>
            <a:endParaRPr lang="es-EC" sz="2000" dirty="0"/>
          </a:p>
          <a:p>
            <a:r>
              <a:rPr lang="es-EC" sz="2000" b="1" dirty="0"/>
              <a:t>Módulo 3: </a:t>
            </a:r>
            <a:r>
              <a:rPr lang="es-EC" sz="2000" dirty="0"/>
              <a:t>Adquirir posición por medio del sistema de vuelo del UAV y grabar en el disco interno del sistema de adquisición de imágenes. </a:t>
            </a:r>
          </a:p>
          <a:p>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21</a:t>
            </a:fld>
            <a:endParaRPr lang="es-EC"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3845509044"/>
              </p:ext>
            </p:extLst>
          </p:nvPr>
        </p:nvGraphicFramePr>
        <p:xfrm>
          <a:off x="1907704" y="4149080"/>
          <a:ext cx="5151438" cy="2460625"/>
        </p:xfrm>
        <a:graphic>
          <a:graphicData uri="http://schemas.openxmlformats.org/presentationml/2006/ole">
            <mc:AlternateContent xmlns:mc="http://schemas.openxmlformats.org/markup-compatibility/2006">
              <mc:Choice xmlns:v="urn:schemas-microsoft-com:vml" Requires="v">
                <p:oleObj spid="_x0000_s10259" name="SmartDraw" r:id="rId3" imgW="5710191" imgH="2763683" progId="SmartDraw.2">
                  <p:embed/>
                </p:oleObj>
              </mc:Choice>
              <mc:Fallback>
                <p:oleObj name="SmartDraw" r:id="rId3" imgW="5710191" imgH="2763683" progId="SmartDraw.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4149080"/>
                        <a:ext cx="5151438" cy="246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1 Título"/>
          <p:cNvSpPr>
            <a:spLocks noGrp="1"/>
          </p:cNvSpPr>
          <p:nvPr>
            <p:ph type="title"/>
          </p:nvPr>
        </p:nvSpPr>
        <p:spPr>
          <a:xfrm>
            <a:off x="539552" y="764704"/>
            <a:ext cx="8229600" cy="1143000"/>
          </a:xfrm>
        </p:spPr>
        <p:txBody>
          <a:bodyPr>
            <a:normAutofit fontScale="90000"/>
          </a:bodyPr>
          <a:lstStyle/>
          <a:p>
            <a:r>
              <a:rPr lang="es-EC" dirty="0" smtClean="0"/>
              <a:t>Esquema de la solución de módulos</a:t>
            </a:r>
            <a:endParaRPr lang="es-EC" dirty="0"/>
          </a:p>
        </p:txBody>
      </p:sp>
    </p:spTree>
    <p:extLst>
      <p:ext uri="{BB962C8B-B14F-4D97-AF65-F5344CB8AC3E}">
        <p14:creationId xmlns:p14="http://schemas.microsoft.com/office/powerpoint/2010/main" val="19403717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2924944"/>
            <a:ext cx="8229600" cy="1143000"/>
          </a:xfrm>
        </p:spPr>
        <p:txBody>
          <a:bodyPr>
            <a:normAutofit fontScale="90000"/>
          </a:bodyPr>
          <a:lstStyle/>
          <a:p>
            <a:r>
              <a:rPr lang="en-US" dirty="0" smtClean="0"/>
              <a:t>Software de </a:t>
            </a:r>
            <a:r>
              <a:rPr lang="en-US" dirty="0" err="1" smtClean="0"/>
              <a:t>Adquisición</a:t>
            </a:r>
            <a:r>
              <a:rPr lang="en-US" dirty="0" smtClean="0"/>
              <a:t> de </a:t>
            </a:r>
            <a:r>
              <a:rPr lang="en-US" dirty="0" err="1" smtClean="0"/>
              <a:t>Imágenes</a:t>
            </a:r>
            <a:r>
              <a:rPr lang="en-US" dirty="0" smtClean="0"/>
              <a:t> Multiespectrales</a:t>
            </a:r>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22</a:t>
            </a:fld>
            <a:endParaRPr lang="es-EC" dirty="0"/>
          </a:p>
        </p:txBody>
      </p:sp>
    </p:spTree>
    <p:extLst>
      <p:ext uri="{BB962C8B-B14F-4D97-AF65-F5344CB8AC3E}">
        <p14:creationId xmlns:p14="http://schemas.microsoft.com/office/powerpoint/2010/main" val="35074805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4E9C9B4D-FF7D-47DF-A438-DA2D7C49C5C8}" type="slidenum">
              <a:rPr lang="es-EC" smtClean="0"/>
              <a:t>23</a:t>
            </a:fld>
            <a:endParaRPr lang="es-EC"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685621105"/>
              </p:ext>
            </p:extLst>
          </p:nvPr>
        </p:nvGraphicFramePr>
        <p:xfrm>
          <a:off x="1259632" y="1052736"/>
          <a:ext cx="7698224" cy="5400600"/>
        </p:xfrm>
        <a:graphic>
          <a:graphicData uri="http://schemas.openxmlformats.org/presentationml/2006/ole">
            <mc:AlternateContent xmlns:mc="http://schemas.openxmlformats.org/markup-compatibility/2006">
              <mc:Choice xmlns:v="urn:schemas-microsoft-com:vml" Requires="v">
                <p:oleObj spid="_x0000_s11281" name="SmartDraw" r:id="rId3" imgW="10354350" imgH="7359457" progId="SmartDraw.2">
                  <p:embed/>
                </p:oleObj>
              </mc:Choice>
              <mc:Fallback>
                <p:oleObj name="SmartDraw" r:id="rId3" imgW="10354350" imgH="7359457" progId="SmartDraw.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052736"/>
                        <a:ext cx="7698224" cy="5400600"/>
                      </a:xfrm>
                      <a:prstGeom prst="rect">
                        <a:avLst/>
                      </a:prstGeom>
                      <a:noFill/>
                    </p:spPr>
                  </p:pic>
                </p:oleObj>
              </mc:Fallback>
            </mc:AlternateContent>
          </a:graphicData>
        </a:graphic>
      </p:graphicFrame>
    </p:spTree>
    <p:extLst>
      <p:ext uri="{BB962C8B-B14F-4D97-AF65-F5344CB8AC3E}">
        <p14:creationId xmlns:p14="http://schemas.microsoft.com/office/powerpoint/2010/main" val="2486770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980728"/>
            <a:ext cx="8229600" cy="1143000"/>
          </a:xfrm>
        </p:spPr>
        <p:txBody>
          <a:bodyPr/>
          <a:lstStyle/>
          <a:p>
            <a:r>
              <a:rPr lang="en-US" dirty="0" err="1" smtClean="0"/>
              <a:t>Inicializar</a:t>
            </a:r>
            <a:r>
              <a:rPr lang="en-US" dirty="0" smtClean="0"/>
              <a:t> </a:t>
            </a:r>
            <a:r>
              <a:rPr lang="en-US" dirty="0" err="1" smtClean="0"/>
              <a:t>Cámara</a:t>
            </a:r>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24</a:t>
            </a:fld>
            <a:endParaRPr lang="es-EC"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1642552957"/>
              </p:ext>
            </p:extLst>
          </p:nvPr>
        </p:nvGraphicFramePr>
        <p:xfrm>
          <a:off x="4283968" y="1988840"/>
          <a:ext cx="1143000" cy="3954463"/>
        </p:xfrm>
        <a:graphic>
          <a:graphicData uri="http://schemas.openxmlformats.org/presentationml/2006/ole">
            <mc:AlternateContent xmlns:mc="http://schemas.openxmlformats.org/markup-compatibility/2006">
              <mc:Choice xmlns:v="urn:schemas-microsoft-com:vml" Requires="v">
                <p:oleObj spid="_x0000_s12304" name="SmartDraw" r:id="rId3" imgW="1764679" imgH="6213531" progId="SmartDraw.2">
                  <p:embed/>
                </p:oleObj>
              </mc:Choice>
              <mc:Fallback>
                <p:oleObj name="SmartDraw" r:id="rId3" imgW="1764679" imgH="6213531" progId="SmartDraw.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1988840"/>
                        <a:ext cx="1143000" cy="3954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75275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4E9C9B4D-FF7D-47DF-A438-DA2D7C49C5C8}" type="slidenum">
              <a:rPr lang="es-EC" smtClean="0"/>
              <a:t>25</a:t>
            </a:fld>
            <a:endParaRPr lang="es-EC" dirty="0"/>
          </a:p>
        </p:txBody>
      </p:sp>
      <p:sp>
        <p:nvSpPr>
          <p:cNvPr id="5" name="1 Título"/>
          <p:cNvSpPr>
            <a:spLocks noGrp="1"/>
          </p:cNvSpPr>
          <p:nvPr>
            <p:ph type="title"/>
          </p:nvPr>
        </p:nvSpPr>
        <p:spPr>
          <a:xfrm>
            <a:off x="33040" y="908720"/>
            <a:ext cx="5976664" cy="2016224"/>
          </a:xfrm>
        </p:spPr>
        <p:txBody>
          <a:bodyPr/>
          <a:lstStyle/>
          <a:p>
            <a:r>
              <a:rPr lang="en-US" dirty="0" err="1" smtClean="0"/>
              <a:t>Convertir</a:t>
            </a:r>
            <a:r>
              <a:rPr lang="en-US" dirty="0" smtClean="0"/>
              <a:t> </a:t>
            </a:r>
            <a:r>
              <a:rPr lang="en-US" dirty="0" err="1" smtClean="0"/>
              <a:t>Latitud</a:t>
            </a:r>
            <a:r>
              <a:rPr lang="en-US" dirty="0" smtClean="0"/>
              <a:t> y </a:t>
            </a:r>
            <a:r>
              <a:rPr lang="en-US" dirty="0" err="1" smtClean="0"/>
              <a:t>Longitud</a:t>
            </a:r>
            <a:endParaRPr lang="es-EC"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2428617784"/>
              </p:ext>
            </p:extLst>
          </p:nvPr>
        </p:nvGraphicFramePr>
        <p:xfrm>
          <a:off x="5652120" y="620688"/>
          <a:ext cx="1973263" cy="5799138"/>
        </p:xfrm>
        <a:graphic>
          <a:graphicData uri="http://schemas.openxmlformats.org/presentationml/2006/ole">
            <mc:AlternateContent xmlns:mc="http://schemas.openxmlformats.org/markup-compatibility/2006">
              <mc:Choice xmlns:v="urn:schemas-microsoft-com:vml" Requires="v">
                <p:oleObj spid="_x0000_s13328" name="SmartDraw" r:id="rId3" imgW="4070864" imgH="12049232" progId="SmartDraw.2">
                  <p:embed/>
                </p:oleObj>
              </mc:Choice>
              <mc:Fallback>
                <p:oleObj name="SmartDraw" r:id="rId3" imgW="4070864" imgH="12049232" progId="SmartDraw.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620688"/>
                        <a:ext cx="1973263" cy="5799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647959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4E9C9B4D-FF7D-47DF-A438-DA2D7C49C5C8}" type="slidenum">
              <a:rPr lang="es-EC" smtClean="0"/>
              <a:t>26</a:t>
            </a:fld>
            <a:endParaRPr lang="es-EC" dirty="0"/>
          </a:p>
        </p:txBody>
      </p:sp>
      <p:sp>
        <p:nvSpPr>
          <p:cNvPr id="5" name="1 Título"/>
          <p:cNvSpPr>
            <a:spLocks noGrp="1"/>
          </p:cNvSpPr>
          <p:nvPr>
            <p:ph type="title"/>
          </p:nvPr>
        </p:nvSpPr>
        <p:spPr>
          <a:xfrm>
            <a:off x="-1353344" y="1268760"/>
            <a:ext cx="8229600" cy="1143000"/>
          </a:xfrm>
        </p:spPr>
        <p:txBody>
          <a:bodyPr/>
          <a:lstStyle/>
          <a:p>
            <a:r>
              <a:rPr lang="en-US" dirty="0" err="1" smtClean="0"/>
              <a:t>Comparar</a:t>
            </a:r>
            <a:r>
              <a:rPr lang="en-US" dirty="0" smtClean="0"/>
              <a:t> Area</a:t>
            </a:r>
            <a:endParaRPr lang="es-EC"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3389031440"/>
              </p:ext>
            </p:extLst>
          </p:nvPr>
        </p:nvGraphicFramePr>
        <p:xfrm>
          <a:off x="5292080" y="260648"/>
          <a:ext cx="2130557" cy="6391672"/>
        </p:xfrm>
        <a:graphic>
          <a:graphicData uri="http://schemas.openxmlformats.org/presentationml/2006/ole">
            <mc:AlternateContent xmlns:mc="http://schemas.openxmlformats.org/markup-compatibility/2006">
              <mc:Choice xmlns:v="urn:schemas-microsoft-com:vml" Requires="v">
                <p:oleObj spid="_x0000_s14352" name="SmartDraw" r:id="rId3" imgW="4927013" imgH="14944954" progId="SmartDraw.2">
                  <p:embed/>
                </p:oleObj>
              </mc:Choice>
              <mc:Fallback>
                <p:oleObj name="SmartDraw" r:id="rId3" imgW="4927013" imgH="14944954" progId="SmartDraw.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260648"/>
                        <a:ext cx="2130557" cy="6391672"/>
                      </a:xfrm>
                      <a:prstGeom prst="rect">
                        <a:avLst/>
                      </a:prstGeom>
                      <a:noFill/>
                    </p:spPr>
                  </p:pic>
                </p:oleObj>
              </mc:Fallback>
            </mc:AlternateContent>
          </a:graphicData>
        </a:graphic>
      </p:graphicFrame>
    </p:spTree>
    <p:extLst>
      <p:ext uri="{BB962C8B-B14F-4D97-AF65-F5344CB8AC3E}">
        <p14:creationId xmlns:p14="http://schemas.microsoft.com/office/powerpoint/2010/main" val="2349695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980728"/>
            <a:ext cx="8229600" cy="1143000"/>
          </a:xfrm>
        </p:spPr>
        <p:txBody>
          <a:bodyPr>
            <a:normAutofit fontScale="90000"/>
          </a:bodyPr>
          <a:lstStyle/>
          <a:p>
            <a:r>
              <a:rPr lang="en-US" dirty="0" smtClean="0"/>
              <a:t>Sistema para control de </a:t>
            </a:r>
            <a:r>
              <a:rPr lang="en-US" dirty="0" err="1" smtClean="0"/>
              <a:t>Cámara</a:t>
            </a:r>
            <a:r>
              <a:rPr lang="en-US" dirty="0" smtClean="0"/>
              <a:t> </a:t>
            </a:r>
            <a:r>
              <a:rPr lang="en-US" dirty="0" err="1" smtClean="0"/>
              <a:t>Duncantech</a:t>
            </a:r>
            <a:r>
              <a:rPr lang="en-US" dirty="0" smtClean="0"/>
              <a:t> MS – 4100</a:t>
            </a:r>
            <a:endParaRPr lang="es-EC" dirty="0"/>
          </a:p>
        </p:txBody>
      </p:sp>
      <p:sp>
        <p:nvSpPr>
          <p:cNvPr id="3" name="2 Marcador de contenido"/>
          <p:cNvSpPr>
            <a:spLocks noGrp="1"/>
          </p:cNvSpPr>
          <p:nvPr>
            <p:ph idx="1"/>
          </p:nvPr>
        </p:nvSpPr>
        <p:spPr/>
        <p:txBody>
          <a:bodyPr/>
          <a:lstStyle/>
          <a:p>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27</a:t>
            </a:fld>
            <a:endParaRPr lang="es-EC"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2002472" y="2205037"/>
            <a:ext cx="5953904" cy="3240187"/>
          </a:xfrm>
          <a:prstGeom prst="rect">
            <a:avLst/>
          </a:prstGeom>
          <a:noFill/>
          <a:ln>
            <a:noFill/>
          </a:ln>
        </p:spPr>
      </p:pic>
    </p:spTree>
    <p:extLst>
      <p:ext uri="{BB962C8B-B14F-4D97-AF65-F5344CB8AC3E}">
        <p14:creationId xmlns:p14="http://schemas.microsoft.com/office/powerpoint/2010/main" val="27866860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sp>
        <p:nvSpPr>
          <p:cNvPr id="4" name="3 Marcador de número de diapositiva"/>
          <p:cNvSpPr>
            <a:spLocks noGrp="1"/>
          </p:cNvSpPr>
          <p:nvPr>
            <p:ph type="sldNum" sz="quarter" idx="12"/>
          </p:nvPr>
        </p:nvSpPr>
        <p:spPr/>
        <p:txBody>
          <a:bodyPr/>
          <a:lstStyle/>
          <a:p>
            <a:fld id="{4E9C9B4D-FF7D-47DF-A438-DA2D7C49C5C8}" type="slidenum">
              <a:rPr lang="es-EC" smtClean="0"/>
              <a:t>28</a:t>
            </a:fld>
            <a:endParaRPr lang="es-EC"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334229"/>
            <a:ext cx="4199890" cy="4471035"/>
          </a:xfrm>
          <a:prstGeom prst="rect">
            <a:avLst/>
          </a:prstGeom>
          <a:noFill/>
          <a:ln>
            <a:noFill/>
          </a:ln>
        </p:spPr>
      </p:pic>
    </p:spTree>
    <p:extLst>
      <p:ext uri="{BB962C8B-B14F-4D97-AF65-F5344CB8AC3E}">
        <p14:creationId xmlns:p14="http://schemas.microsoft.com/office/powerpoint/2010/main" val="17854028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836712"/>
            <a:ext cx="8229600" cy="1143000"/>
          </a:xfrm>
        </p:spPr>
        <p:txBody>
          <a:bodyPr/>
          <a:lstStyle/>
          <a:p>
            <a:r>
              <a:rPr lang="en-US" dirty="0" err="1" smtClean="0"/>
              <a:t>Parámetros</a:t>
            </a:r>
            <a:r>
              <a:rPr lang="en-US" dirty="0" smtClean="0"/>
              <a:t> de Control</a:t>
            </a:r>
            <a:endParaRPr lang="es-EC" dirty="0"/>
          </a:p>
        </p:txBody>
      </p:sp>
      <p:sp>
        <p:nvSpPr>
          <p:cNvPr id="3" name="2 Marcador de contenido"/>
          <p:cNvSpPr>
            <a:spLocks noGrp="1"/>
          </p:cNvSpPr>
          <p:nvPr>
            <p:ph idx="1"/>
          </p:nvPr>
        </p:nvSpPr>
        <p:spPr>
          <a:xfrm>
            <a:off x="1331640" y="1988840"/>
            <a:ext cx="7632848" cy="4137323"/>
          </a:xfrm>
        </p:spPr>
        <p:txBody>
          <a:bodyPr>
            <a:normAutofit fontScale="92500" lnSpcReduction="10000"/>
          </a:bodyPr>
          <a:lstStyle/>
          <a:p>
            <a:pPr lvl="0"/>
            <a:r>
              <a:rPr lang="es-EC" dirty="0"/>
              <a:t>Ganancia canal Red</a:t>
            </a:r>
          </a:p>
          <a:p>
            <a:pPr lvl="0"/>
            <a:r>
              <a:rPr lang="es-EC" dirty="0"/>
              <a:t>Ganancia canal Green</a:t>
            </a:r>
          </a:p>
          <a:p>
            <a:pPr lvl="0"/>
            <a:r>
              <a:rPr lang="es-EC" dirty="0"/>
              <a:t>Ganancia canal Infrarrojo IR</a:t>
            </a:r>
          </a:p>
          <a:p>
            <a:pPr lvl="0"/>
            <a:r>
              <a:rPr lang="es-EC" dirty="0"/>
              <a:t>Tiempo de apertura Red</a:t>
            </a:r>
          </a:p>
          <a:p>
            <a:pPr lvl="0"/>
            <a:r>
              <a:rPr lang="es-EC" dirty="0"/>
              <a:t>Tiempo de apertura Green</a:t>
            </a:r>
          </a:p>
          <a:p>
            <a:pPr lvl="0"/>
            <a:r>
              <a:rPr lang="es-EC" dirty="0"/>
              <a:t>Tiempo de apertura Infrarrojo IR</a:t>
            </a:r>
          </a:p>
          <a:p>
            <a:pPr lvl="0"/>
            <a:r>
              <a:rPr lang="es-EC" dirty="0"/>
              <a:t>Modos de video (RGB – CIR – MONO IR – MONO R – MONO G – MONO B)</a:t>
            </a:r>
          </a:p>
          <a:p>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29</a:t>
            </a:fld>
            <a:endParaRPr lang="es-EC" dirty="0"/>
          </a:p>
        </p:txBody>
      </p:sp>
    </p:spTree>
    <p:extLst>
      <p:ext uri="{BB962C8B-B14F-4D97-AF65-F5344CB8AC3E}">
        <p14:creationId xmlns:p14="http://schemas.microsoft.com/office/powerpoint/2010/main" val="2238550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764704"/>
            <a:ext cx="8229600" cy="1143000"/>
          </a:xfrm>
        </p:spPr>
        <p:txBody>
          <a:bodyPr/>
          <a:lstStyle/>
          <a:p>
            <a:r>
              <a:rPr lang="en-US" dirty="0" err="1" smtClean="0"/>
              <a:t>Antecedentes</a:t>
            </a:r>
            <a:endParaRPr lang="es-EC" dirty="0"/>
          </a:p>
        </p:txBody>
      </p:sp>
      <p:sp>
        <p:nvSpPr>
          <p:cNvPr id="3" name="2 Marcador de contenido"/>
          <p:cNvSpPr>
            <a:spLocks noGrp="1"/>
          </p:cNvSpPr>
          <p:nvPr>
            <p:ph idx="1"/>
          </p:nvPr>
        </p:nvSpPr>
        <p:spPr>
          <a:xfrm>
            <a:off x="1331640" y="1916832"/>
            <a:ext cx="7355160" cy="4209331"/>
          </a:xfrm>
        </p:spPr>
        <p:txBody>
          <a:bodyPr>
            <a:normAutofit fontScale="77500" lnSpcReduction="20000"/>
          </a:bodyPr>
          <a:lstStyle/>
          <a:p>
            <a:pPr marL="0" indent="0">
              <a:buNone/>
            </a:pPr>
            <a:r>
              <a:rPr lang="es-EC" dirty="0" smtClean="0"/>
              <a:t>	En </a:t>
            </a:r>
            <a:r>
              <a:rPr lang="es-EC" dirty="0"/>
              <a:t>la actualidad el sistema de adquisición de imágenes multiespectrales del IEE es una de las pocas alternativas de obtención de estas imágenes en el país; este sistema de adquisición de imágenes se maneja a través de un software de configuración y adquisición de imágenes, un hardware que supera fácilmente los  50 kg de peso y considerado obsoleto por la discontinuidad de repuestos y accesorios,  el mismo que tiene que ser operado por tres personas (excluyendo la tripulación de la aeronave) que requiere de un consumo importante de energía eléctrica y es muy susceptible a errores en el sistema por causa de factores externos.</a:t>
            </a:r>
          </a:p>
          <a:p>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3</a:t>
            </a:fld>
            <a:endParaRPr lang="es-EC" dirty="0"/>
          </a:p>
        </p:txBody>
      </p:sp>
    </p:spTree>
    <p:extLst>
      <p:ext uri="{BB962C8B-B14F-4D97-AF65-F5344CB8AC3E}">
        <p14:creationId xmlns:p14="http://schemas.microsoft.com/office/powerpoint/2010/main" val="40987155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08720"/>
            <a:ext cx="8229600" cy="1143000"/>
          </a:xfrm>
        </p:spPr>
        <p:txBody>
          <a:bodyPr/>
          <a:lstStyle/>
          <a:p>
            <a:endParaRPr lang="es-EC" dirty="0"/>
          </a:p>
        </p:txBody>
      </p:sp>
      <p:sp>
        <p:nvSpPr>
          <p:cNvPr id="3" name="2 Marcador de contenido"/>
          <p:cNvSpPr>
            <a:spLocks noGrp="1"/>
          </p:cNvSpPr>
          <p:nvPr>
            <p:ph idx="1"/>
          </p:nvPr>
        </p:nvSpPr>
        <p:spPr/>
        <p:txBody>
          <a:bodyPr/>
          <a:lstStyle/>
          <a:p>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30</a:t>
            </a:fld>
            <a:endParaRPr lang="es-EC"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1413152" y="1052737"/>
            <a:ext cx="3415415" cy="4968551"/>
          </a:xfrm>
          <a:prstGeom prst="rect">
            <a:avLst/>
          </a:prstGeom>
          <a:noFill/>
          <a:ln>
            <a:noFill/>
          </a:ln>
        </p:spPr>
      </p:pic>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047657"/>
            <a:ext cx="3197639" cy="5013768"/>
          </a:xfrm>
          <a:prstGeom prst="rect">
            <a:avLst/>
          </a:prstGeom>
          <a:noFill/>
          <a:ln>
            <a:noFill/>
          </a:ln>
        </p:spPr>
      </p:pic>
    </p:spTree>
    <p:extLst>
      <p:ext uri="{BB962C8B-B14F-4D97-AF65-F5344CB8AC3E}">
        <p14:creationId xmlns:p14="http://schemas.microsoft.com/office/powerpoint/2010/main" val="35799459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sp>
        <p:nvSpPr>
          <p:cNvPr id="4" name="3 Marcador de número de diapositiva"/>
          <p:cNvSpPr>
            <a:spLocks noGrp="1"/>
          </p:cNvSpPr>
          <p:nvPr>
            <p:ph type="sldNum" sz="quarter" idx="12"/>
          </p:nvPr>
        </p:nvSpPr>
        <p:spPr/>
        <p:txBody>
          <a:bodyPr/>
          <a:lstStyle/>
          <a:p>
            <a:fld id="{4E9C9B4D-FF7D-47DF-A438-DA2D7C49C5C8}" type="slidenum">
              <a:rPr lang="es-EC" smtClean="0"/>
              <a:t>31</a:t>
            </a:fld>
            <a:endParaRPr lang="es-EC"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1843606" y="1268760"/>
            <a:ext cx="3321543" cy="4889634"/>
          </a:xfrm>
          <a:prstGeom prst="rect">
            <a:avLst/>
          </a:prstGeom>
          <a:noFill/>
          <a:ln>
            <a:noFill/>
          </a:ln>
        </p:spPr>
      </p:pic>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127160"/>
            <a:ext cx="3043227" cy="5402738"/>
          </a:xfrm>
          <a:prstGeom prst="rect">
            <a:avLst/>
          </a:prstGeom>
          <a:noFill/>
          <a:ln>
            <a:noFill/>
          </a:ln>
        </p:spPr>
      </p:pic>
    </p:spTree>
    <p:extLst>
      <p:ext uri="{BB962C8B-B14F-4D97-AF65-F5344CB8AC3E}">
        <p14:creationId xmlns:p14="http://schemas.microsoft.com/office/powerpoint/2010/main" val="20845721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1484784"/>
            <a:ext cx="4989240" cy="1503040"/>
          </a:xfrm>
        </p:spPr>
        <p:txBody>
          <a:bodyPr>
            <a:normAutofit fontScale="90000"/>
          </a:bodyPr>
          <a:lstStyle/>
          <a:p>
            <a:pPr lvl="0"/>
            <a:r>
              <a:rPr lang="es-ES" b="1" dirty="0"/>
              <a:t>Subproceso  Convertir en Comando</a:t>
            </a:r>
            <a:r>
              <a:rPr lang="es-EC" b="1" dirty="0"/>
              <a:t/>
            </a:r>
            <a:br>
              <a:rPr lang="es-EC" b="1" dirty="0"/>
            </a:br>
            <a:endParaRPr lang="es-EC" dirty="0"/>
          </a:p>
        </p:txBody>
      </p:sp>
      <p:sp>
        <p:nvSpPr>
          <p:cNvPr id="3" name="2 Marcador de contenido"/>
          <p:cNvSpPr>
            <a:spLocks noGrp="1"/>
          </p:cNvSpPr>
          <p:nvPr>
            <p:ph idx="1"/>
          </p:nvPr>
        </p:nvSpPr>
        <p:spPr/>
        <p:txBody>
          <a:bodyPr/>
          <a:lstStyle/>
          <a:p>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32</a:t>
            </a:fld>
            <a:endParaRPr lang="es-EC"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3496844339"/>
              </p:ext>
            </p:extLst>
          </p:nvPr>
        </p:nvGraphicFramePr>
        <p:xfrm>
          <a:off x="6032910" y="476672"/>
          <a:ext cx="1224867" cy="6170082"/>
        </p:xfrm>
        <a:graphic>
          <a:graphicData uri="http://schemas.openxmlformats.org/presentationml/2006/ole">
            <mc:AlternateContent xmlns:mc="http://schemas.openxmlformats.org/markup-compatibility/2006">
              <mc:Choice xmlns:v="urn:schemas-microsoft-com:vml" Requires="v">
                <p:oleObj spid="_x0000_s15385" name="SmartDraw" r:id="rId3" imgW="1764679" imgH="9029883" progId="SmartDraw.2">
                  <p:embed/>
                </p:oleObj>
              </mc:Choice>
              <mc:Fallback>
                <p:oleObj name="SmartDraw" r:id="rId3" imgW="1764679" imgH="9029883" progId="SmartDraw.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910" y="476672"/>
                        <a:ext cx="1224867" cy="6170082"/>
                      </a:xfrm>
                      <a:prstGeom prst="rect">
                        <a:avLst/>
                      </a:prstGeom>
                      <a:noFill/>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7 Objeto"/>
          <p:cNvGraphicFramePr>
            <a:graphicFrameLocks noChangeAspect="1"/>
          </p:cNvGraphicFramePr>
          <p:nvPr>
            <p:extLst>
              <p:ext uri="{D42A27DB-BD31-4B8C-83A1-F6EECF244321}">
                <p14:modId xmlns:p14="http://schemas.microsoft.com/office/powerpoint/2010/main" val="908504145"/>
              </p:ext>
            </p:extLst>
          </p:nvPr>
        </p:nvGraphicFramePr>
        <p:xfrm>
          <a:off x="1115616" y="2852936"/>
          <a:ext cx="4868443" cy="1512168"/>
        </p:xfrm>
        <a:graphic>
          <a:graphicData uri="http://schemas.openxmlformats.org/presentationml/2006/ole">
            <mc:AlternateContent xmlns:mc="http://schemas.openxmlformats.org/markup-compatibility/2006">
              <mc:Choice xmlns:v="urn:schemas-microsoft-com:vml" Requires="v">
                <p:oleObj spid="_x0000_s15386" r:id="rId5" imgW="5196926" imgH="1676376" progId="Excel.Sheet.8">
                  <p:embed/>
                </p:oleObj>
              </mc:Choice>
              <mc:Fallback>
                <p:oleObj r:id="rId5" imgW="5196926" imgH="1676376" progId="Excel.Shee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2852936"/>
                        <a:ext cx="4868443" cy="1512168"/>
                      </a:xfrm>
                      <a:prstGeom prst="rect">
                        <a:avLst/>
                      </a:prstGeom>
                      <a:noFill/>
                    </p:spPr>
                  </p:pic>
                </p:oleObj>
              </mc:Fallback>
            </mc:AlternateContent>
          </a:graphicData>
        </a:graphic>
      </p:graphicFrame>
    </p:spTree>
    <p:extLst>
      <p:ext uri="{BB962C8B-B14F-4D97-AF65-F5344CB8AC3E}">
        <p14:creationId xmlns:p14="http://schemas.microsoft.com/office/powerpoint/2010/main" val="13399366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1988840"/>
            <a:ext cx="4593704" cy="1143000"/>
          </a:xfrm>
        </p:spPr>
        <p:txBody>
          <a:bodyPr>
            <a:normAutofit fontScale="90000"/>
          </a:bodyPr>
          <a:lstStyle/>
          <a:p>
            <a:pPr lvl="0"/>
            <a:r>
              <a:rPr lang="es-EC" b="1" dirty="0"/>
              <a:t>Subproceso cálculo de </a:t>
            </a:r>
            <a:r>
              <a:rPr lang="es-EC" b="1" dirty="0" err="1"/>
              <a:t>Checksum</a:t>
            </a:r>
            <a:r>
              <a:rPr lang="es-EC" b="1" dirty="0"/>
              <a:t/>
            </a:r>
            <a:br>
              <a:rPr lang="es-EC" b="1" dirty="0"/>
            </a:br>
            <a:endParaRPr lang="es-EC" dirty="0"/>
          </a:p>
        </p:txBody>
      </p:sp>
      <p:sp>
        <p:nvSpPr>
          <p:cNvPr id="3" name="2 Marcador de contenido"/>
          <p:cNvSpPr>
            <a:spLocks noGrp="1"/>
          </p:cNvSpPr>
          <p:nvPr>
            <p:ph idx="1"/>
          </p:nvPr>
        </p:nvSpPr>
        <p:spPr>
          <a:xfrm>
            <a:off x="1331640" y="2780928"/>
            <a:ext cx="4392488" cy="3773016"/>
          </a:xfrm>
        </p:spPr>
        <p:txBody>
          <a:bodyPr>
            <a:normAutofit fontScale="70000" lnSpcReduction="20000"/>
          </a:bodyPr>
          <a:lstStyle/>
          <a:p>
            <a:r>
              <a:rPr lang="es-EC" dirty="0" err="1"/>
              <a:t>Ejm</a:t>
            </a:r>
            <a:r>
              <a:rPr lang="es-EC" dirty="0"/>
              <a:t>:</a:t>
            </a:r>
          </a:p>
          <a:p>
            <a:r>
              <a:rPr lang="es-EC" dirty="0"/>
              <a:t>Comando: 02 04 00 14 02 BA 00</a:t>
            </a:r>
          </a:p>
          <a:p>
            <a:r>
              <a:rPr lang="es-EC" dirty="0"/>
              <a:t>Sumatoria: 04 + 00 + 14 + 02 + BA + 00 = D4</a:t>
            </a:r>
          </a:p>
          <a:p>
            <a:r>
              <a:rPr lang="es-EC" dirty="0"/>
              <a:t>Diferencia: FF – D4 = 2B</a:t>
            </a:r>
          </a:p>
          <a:p>
            <a:r>
              <a:rPr lang="es-EC" dirty="0"/>
              <a:t>Cantidad de valores sumados – 1 : 6 – 1 = 5 </a:t>
            </a:r>
          </a:p>
          <a:p>
            <a:r>
              <a:rPr lang="es-EC" dirty="0" err="1"/>
              <a:t>Checksum</a:t>
            </a:r>
            <a:r>
              <a:rPr lang="es-EC" dirty="0"/>
              <a:t>: 2B + 5 = 30</a:t>
            </a:r>
          </a:p>
          <a:p>
            <a:r>
              <a:rPr lang="es-EC" dirty="0"/>
              <a:t>COMANDO A ESCRIBIR : 02 04 00 14 02 BA 30</a:t>
            </a:r>
          </a:p>
          <a:p>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33</a:t>
            </a:fld>
            <a:endParaRPr lang="es-EC"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4165129886"/>
              </p:ext>
            </p:extLst>
          </p:nvPr>
        </p:nvGraphicFramePr>
        <p:xfrm>
          <a:off x="5868144" y="332656"/>
          <a:ext cx="2468563" cy="5753100"/>
        </p:xfrm>
        <a:graphic>
          <a:graphicData uri="http://schemas.openxmlformats.org/presentationml/2006/ole">
            <mc:AlternateContent xmlns:mc="http://schemas.openxmlformats.org/markup-compatibility/2006">
              <mc:Choice xmlns:v="urn:schemas-microsoft-com:vml" Requires="v">
                <p:oleObj spid="_x0000_s16397" name="SmartDraw" r:id="rId3" imgW="4584553" imgH="10857220" progId="SmartDraw.2">
                  <p:embed/>
                </p:oleObj>
              </mc:Choice>
              <mc:Fallback>
                <p:oleObj name="SmartDraw" r:id="rId3" imgW="4584553" imgH="10857220" progId="SmartDraw.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332656"/>
                        <a:ext cx="2468563" cy="575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303508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1052736"/>
            <a:ext cx="8229600" cy="1143000"/>
          </a:xfrm>
        </p:spPr>
        <p:txBody>
          <a:bodyPr/>
          <a:lstStyle/>
          <a:p>
            <a:r>
              <a:rPr lang="en-US" dirty="0" err="1" smtClean="0"/>
              <a:t>Diagrama</a:t>
            </a:r>
            <a:r>
              <a:rPr lang="en-US" dirty="0" smtClean="0"/>
              <a:t> </a:t>
            </a:r>
            <a:r>
              <a:rPr lang="en-US" dirty="0" err="1" smtClean="0"/>
              <a:t>Electrico</a:t>
            </a:r>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34</a:t>
            </a:fld>
            <a:endParaRPr lang="es-EC"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880615771"/>
              </p:ext>
            </p:extLst>
          </p:nvPr>
        </p:nvGraphicFramePr>
        <p:xfrm>
          <a:off x="1259632" y="2276872"/>
          <a:ext cx="7344816" cy="3519154"/>
        </p:xfrm>
        <a:graphic>
          <a:graphicData uri="http://schemas.openxmlformats.org/presentationml/2006/ole">
            <mc:AlternateContent xmlns:mc="http://schemas.openxmlformats.org/markup-compatibility/2006">
              <mc:Choice xmlns:v="urn:schemas-microsoft-com:vml" Requires="v">
                <p:oleObj spid="_x0000_s17421" name="SmartDraw" r:id="rId3" imgW="13891655" imgH="6735470" progId="SmartDraw.2">
                  <p:embed/>
                </p:oleObj>
              </mc:Choice>
              <mc:Fallback>
                <p:oleObj name="SmartDraw" r:id="rId3" imgW="13891655" imgH="6735470" progId="SmartDraw.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2276872"/>
                        <a:ext cx="7344816" cy="3519154"/>
                      </a:xfrm>
                      <a:prstGeom prst="rect">
                        <a:avLst/>
                      </a:prstGeom>
                      <a:noFill/>
                    </p:spPr>
                  </p:pic>
                </p:oleObj>
              </mc:Fallback>
            </mc:AlternateContent>
          </a:graphicData>
        </a:graphic>
      </p:graphicFrame>
    </p:spTree>
    <p:extLst>
      <p:ext uri="{BB962C8B-B14F-4D97-AF65-F5344CB8AC3E}">
        <p14:creationId xmlns:p14="http://schemas.microsoft.com/office/powerpoint/2010/main" val="21297164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980728"/>
            <a:ext cx="8229600" cy="1143000"/>
          </a:xfrm>
        </p:spPr>
        <p:txBody>
          <a:bodyPr/>
          <a:lstStyle/>
          <a:p>
            <a:r>
              <a:rPr lang="en-US" dirty="0" err="1" smtClean="0"/>
              <a:t>Pruebas</a:t>
            </a:r>
            <a:r>
              <a:rPr lang="en-US" dirty="0" smtClean="0"/>
              <a:t> </a:t>
            </a:r>
            <a:r>
              <a:rPr lang="en-US" dirty="0" err="1" smtClean="0"/>
              <a:t>Terrestres</a:t>
            </a:r>
            <a:endParaRPr lang="es-EC" dirty="0"/>
          </a:p>
        </p:txBody>
      </p:sp>
      <p:sp>
        <p:nvSpPr>
          <p:cNvPr id="3" name="2 Marcador de contenido"/>
          <p:cNvSpPr>
            <a:spLocks noGrp="1"/>
          </p:cNvSpPr>
          <p:nvPr>
            <p:ph idx="1"/>
          </p:nvPr>
        </p:nvSpPr>
        <p:spPr>
          <a:xfrm>
            <a:off x="1187624" y="2060848"/>
            <a:ext cx="8229600" cy="4065315"/>
          </a:xfrm>
        </p:spPr>
        <p:txBody>
          <a:bodyPr/>
          <a:lstStyle/>
          <a:p>
            <a:r>
              <a:rPr lang="en-US" dirty="0" err="1" smtClean="0"/>
              <a:t>Comunicación</a:t>
            </a:r>
            <a:r>
              <a:rPr lang="en-US" dirty="0" smtClean="0"/>
              <a:t> CameraLink</a:t>
            </a:r>
          </a:p>
          <a:p>
            <a:r>
              <a:rPr lang="en-US" dirty="0" err="1" smtClean="0"/>
              <a:t>Comunicación</a:t>
            </a:r>
            <a:r>
              <a:rPr lang="en-US" dirty="0" smtClean="0"/>
              <a:t> Serial</a:t>
            </a:r>
          </a:p>
          <a:p>
            <a:r>
              <a:rPr lang="en-US" dirty="0" err="1" smtClean="0"/>
              <a:t>Conversión</a:t>
            </a:r>
            <a:r>
              <a:rPr lang="en-US" dirty="0" smtClean="0"/>
              <a:t> </a:t>
            </a:r>
            <a:r>
              <a:rPr lang="en-US" dirty="0" err="1" smtClean="0"/>
              <a:t>Valores</a:t>
            </a:r>
            <a:r>
              <a:rPr lang="en-US" dirty="0" smtClean="0"/>
              <a:t> a </a:t>
            </a:r>
            <a:r>
              <a:rPr lang="en-US" dirty="0" err="1" smtClean="0"/>
              <a:t>Comandos</a:t>
            </a:r>
            <a:endParaRPr lang="en-US" dirty="0" smtClean="0"/>
          </a:p>
          <a:p>
            <a:r>
              <a:rPr lang="en-US" dirty="0" err="1" smtClean="0"/>
              <a:t>Energía</a:t>
            </a:r>
            <a:endParaRPr lang="en-US" dirty="0" smtClean="0"/>
          </a:p>
          <a:p>
            <a:r>
              <a:rPr lang="en-US" dirty="0" err="1" smtClean="0"/>
              <a:t>Comunicación</a:t>
            </a:r>
            <a:r>
              <a:rPr lang="en-US" dirty="0" smtClean="0"/>
              <a:t> GigE con </a:t>
            </a:r>
            <a:r>
              <a:rPr lang="en-US" dirty="0" err="1" smtClean="0"/>
              <a:t>sistema</a:t>
            </a:r>
            <a:r>
              <a:rPr lang="en-US" dirty="0" smtClean="0"/>
              <a:t> UAV</a:t>
            </a:r>
          </a:p>
          <a:p>
            <a:r>
              <a:rPr lang="en-US" dirty="0" err="1" smtClean="0"/>
              <a:t>Carreteo</a:t>
            </a:r>
            <a:r>
              <a:rPr lang="en-US" dirty="0" smtClean="0"/>
              <a:t> </a:t>
            </a:r>
            <a:r>
              <a:rPr lang="en-US" dirty="0" err="1" smtClean="0"/>
              <a:t>en</a:t>
            </a:r>
            <a:r>
              <a:rPr lang="en-US" dirty="0" smtClean="0"/>
              <a:t> Tierra</a:t>
            </a:r>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35</a:t>
            </a:fld>
            <a:endParaRPr lang="es-EC" dirty="0"/>
          </a:p>
        </p:txBody>
      </p:sp>
    </p:spTree>
    <p:extLst>
      <p:ext uri="{BB962C8B-B14F-4D97-AF65-F5344CB8AC3E}">
        <p14:creationId xmlns:p14="http://schemas.microsoft.com/office/powerpoint/2010/main" val="32170125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1277888"/>
            <a:ext cx="8229600" cy="1143000"/>
          </a:xfrm>
        </p:spPr>
        <p:txBody>
          <a:bodyPr>
            <a:normAutofit fontScale="90000"/>
          </a:bodyPr>
          <a:lstStyle/>
          <a:p>
            <a:r>
              <a:rPr lang="en-US" dirty="0" err="1"/>
              <a:t>Comunicación</a:t>
            </a:r>
            <a:r>
              <a:rPr lang="en-US" dirty="0"/>
              <a:t> CameraLink</a:t>
            </a:r>
            <a:br>
              <a:rPr lang="en-US" dirty="0"/>
            </a:br>
            <a:r>
              <a:rPr lang="es-EC" dirty="0"/>
              <a:t/>
            </a:r>
            <a:br>
              <a:rPr lang="es-EC" dirty="0"/>
            </a:br>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36</a:t>
            </a:fld>
            <a:endParaRPr lang="es-EC"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700808"/>
            <a:ext cx="3926562" cy="4348519"/>
          </a:xfrm>
          <a:prstGeom prst="rect">
            <a:avLst/>
          </a:prstGeom>
          <a:noFill/>
          <a:ln>
            <a:noFill/>
          </a:ln>
        </p:spPr>
      </p:pic>
    </p:spTree>
    <p:extLst>
      <p:ext uri="{BB962C8B-B14F-4D97-AF65-F5344CB8AC3E}">
        <p14:creationId xmlns:p14="http://schemas.microsoft.com/office/powerpoint/2010/main" val="19850368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78904" y="773832"/>
            <a:ext cx="8229600" cy="1143000"/>
          </a:xfrm>
        </p:spPr>
        <p:txBody>
          <a:bodyPr>
            <a:normAutofit/>
          </a:bodyPr>
          <a:lstStyle/>
          <a:p>
            <a:r>
              <a:rPr lang="en-US" dirty="0" err="1" smtClean="0"/>
              <a:t>Comunicación</a:t>
            </a:r>
            <a:r>
              <a:rPr lang="en-US" dirty="0" smtClean="0"/>
              <a:t> Serial</a:t>
            </a:r>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37</a:t>
            </a:fld>
            <a:endParaRPr lang="es-EC"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781810"/>
            <a:ext cx="5143500" cy="3294380"/>
          </a:xfrm>
          <a:prstGeom prst="rect">
            <a:avLst/>
          </a:prstGeom>
          <a:noFill/>
          <a:ln>
            <a:noFill/>
          </a:ln>
        </p:spPr>
      </p:pic>
    </p:spTree>
    <p:extLst>
      <p:ext uri="{BB962C8B-B14F-4D97-AF65-F5344CB8AC3E}">
        <p14:creationId xmlns:p14="http://schemas.microsoft.com/office/powerpoint/2010/main" val="35587229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9336" y="836712"/>
            <a:ext cx="8229600" cy="1143000"/>
          </a:xfrm>
        </p:spPr>
        <p:txBody>
          <a:bodyPr>
            <a:normAutofit/>
          </a:bodyPr>
          <a:lstStyle/>
          <a:p>
            <a:r>
              <a:rPr lang="en-US" dirty="0" err="1" smtClean="0"/>
              <a:t>Conversión</a:t>
            </a:r>
            <a:r>
              <a:rPr lang="en-US" dirty="0" smtClean="0"/>
              <a:t> </a:t>
            </a:r>
            <a:r>
              <a:rPr lang="en-US" dirty="0" err="1"/>
              <a:t>Valores</a:t>
            </a:r>
            <a:r>
              <a:rPr lang="en-US" dirty="0"/>
              <a:t> a </a:t>
            </a:r>
            <a:r>
              <a:rPr lang="en-US" dirty="0" err="1" smtClean="0"/>
              <a:t>Comandos</a:t>
            </a:r>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38</a:t>
            </a:fld>
            <a:endParaRPr lang="es-EC" dirty="0"/>
          </a:p>
        </p:txBody>
      </p:sp>
      <p:pic>
        <p:nvPicPr>
          <p:cNvPr id="18434" name="Picture 2" descr="C:\Users\Santiago\Pictures\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890118"/>
            <a:ext cx="3548608" cy="3411090"/>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Santiago\Pictures\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916051"/>
            <a:ext cx="4920263" cy="2566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0504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39</a:t>
            </a:fld>
            <a:endParaRPr lang="es-EC"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78870"/>
            <a:ext cx="4639444" cy="3659237"/>
          </a:xfrm>
          <a:prstGeom prst="rect">
            <a:avLst/>
          </a:prstGeom>
          <a:noFill/>
          <a:ln>
            <a:noFill/>
          </a:ln>
        </p:spPr>
      </p:pic>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5608" y="4509120"/>
            <a:ext cx="3528392" cy="1512168"/>
          </a:xfrm>
          <a:prstGeom prst="rect">
            <a:avLst/>
          </a:prstGeom>
          <a:noFill/>
          <a:ln>
            <a:noFill/>
          </a:ln>
        </p:spPr>
      </p:pic>
    </p:spTree>
    <p:extLst>
      <p:ext uri="{BB962C8B-B14F-4D97-AF65-F5344CB8AC3E}">
        <p14:creationId xmlns:p14="http://schemas.microsoft.com/office/powerpoint/2010/main" val="25983234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9768" y="1052736"/>
            <a:ext cx="8229600" cy="1143000"/>
          </a:xfrm>
        </p:spPr>
        <p:txBody>
          <a:bodyPr/>
          <a:lstStyle/>
          <a:p>
            <a:r>
              <a:rPr lang="en-US" dirty="0" err="1" smtClean="0"/>
              <a:t>Justificación</a:t>
            </a:r>
            <a:r>
              <a:rPr lang="en-US" dirty="0" smtClean="0"/>
              <a:t> e </a:t>
            </a:r>
            <a:r>
              <a:rPr lang="en-US" dirty="0" err="1" smtClean="0"/>
              <a:t>Importancia</a:t>
            </a:r>
            <a:endParaRPr lang="es-EC" dirty="0"/>
          </a:p>
        </p:txBody>
      </p:sp>
      <p:sp>
        <p:nvSpPr>
          <p:cNvPr id="3" name="2 Marcador de contenido"/>
          <p:cNvSpPr>
            <a:spLocks noGrp="1"/>
          </p:cNvSpPr>
          <p:nvPr>
            <p:ph idx="1"/>
          </p:nvPr>
        </p:nvSpPr>
        <p:spPr>
          <a:xfrm>
            <a:off x="942256" y="2332037"/>
            <a:ext cx="8229600" cy="4525963"/>
          </a:xfrm>
        </p:spPr>
        <p:txBody>
          <a:bodyPr>
            <a:normAutofit/>
          </a:bodyPr>
          <a:lstStyle/>
          <a:p>
            <a:r>
              <a:rPr lang="en-US" sz="2000" dirty="0" err="1" smtClean="0"/>
              <a:t>Necesidad</a:t>
            </a:r>
            <a:r>
              <a:rPr lang="en-US" sz="2000" dirty="0" smtClean="0"/>
              <a:t> de </a:t>
            </a:r>
            <a:r>
              <a:rPr lang="en-US" sz="2000" dirty="0" err="1" smtClean="0"/>
              <a:t>imágenes</a:t>
            </a:r>
            <a:r>
              <a:rPr lang="en-US" sz="2000" dirty="0" smtClean="0"/>
              <a:t> multiespectrales </a:t>
            </a:r>
            <a:r>
              <a:rPr lang="en-US" sz="2000" dirty="0" err="1" smtClean="0"/>
              <a:t>en</a:t>
            </a:r>
            <a:r>
              <a:rPr lang="en-US" sz="2000" dirty="0" smtClean="0"/>
              <a:t> el </a:t>
            </a:r>
            <a:r>
              <a:rPr lang="en-US" sz="2000" dirty="0" err="1" smtClean="0"/>
              <a:t>país</a:t>
            </a:r>
            <a:r>
              <a:rPr lang="en-US" sz="2000" dirty="0" smtClean="0"/>
              <a:t>.</a:t>
            </a:r>
          </a:p>
          <a:p>
            <a:r>
              <a:rPr lang="en-US" sz="2000" dirty="0" smtClean="0"/>
              <a:t>Altos </a:t>
            </a:r>
            <a:r>
              <a:rPr lang="en-US" sz="2000" dirty="0" err="1" smtClean="0"/>
              <a:t>costos</a:t>
            </a:r>
            <a:r>
              <a:rPr lang="en-US" sz="2000" dirty="0" smtClean="0"/>
              <a:t> de </a:t>
            </a:r>
            <a:r>
              <a:rPr lang="en-US" sz="2000" dirty="0" err="1" smtClean="0"/>
              <a:t>operación</a:t>
            </a:r>
            <a:r>
              <a:rPr lang="en-US" sz="2000" dirty="0" smtClean="0"/>
              <a:t> del </a:t>
            </a:r>
            <a:r>
              <a:rPr lang="en-US" sz="2000" dirty="0" err="1" smtClean="0"/>
              <a:t>sistema</a:t>
            </a:r>
            <a:r>
              <a:rPr lang="en-US" sz="2000" dirty="0" smtClean="0"/>
              <a:t> del IEE</a:t>
            </a:r>
          </a:p>
          <a:p>
            <a:r>
              <a:rPr lang="en-US" sz="2000" dirty="0" smtClean="0"/>
              <a:t>Baja </a:t>
            </a:r>
            <a:r>
              <a:rPr lang="en-US" sz="2000" dirty="0" err="1" smtClean="0"/>
              <a:t>fiabilidad</a:t>
            </a:r>
            <a:endParaRPr lang="en-US" sz="2000" dirty="0" smtClean="0"/>
          </a:p>
          <a:p>
            <a:r>
              <a:rPr lang="en-US" sz="2000" dirty="0" err="1" smtClean="0"/>
              <a:t>Limitada</a:t>
            </a:r>
            <a:r>
              <a:rPr lang="en-US" sz="2000" dirty="0" smtClean="0"/>
              <a:t> </a:t>
            </a:r>
            <a:r>
              <a:rPr lang="en-US" sz="2000" dirty="0" err="1" smtClean="0"/>
              <a:t>capacidad</a:t>
            </a:r>
            <a:r>
              <a:rPr lang="en-US" sz="2000" dirty="0" smtClean="0"/>
              <a:t> de </a:t>
            </a:r>
            <a:r>
              <a:rPr lang="en-US" sz="2000" dirty="0" err="1" smtClean="0"/>
              <a:t>adquisición</a:t>
            </a:r>
            <a:endParaRPr lang="en-US" sz="2000" dirty="0" smtClean="0"/>
          </a:p>
          <a:p>
            <a:r>
              <a:rPr lang="en-US" sz="2000" dirty="0" err="1" smtClean="0"/>
              <a:t>Optimizar</a:t>
            </a:r>
            <a:r>
              <a:rPr lang="en-US" sz="2000" dirty="0" smtClean="0"/>
              <a:t> </a:t>
            </a:r>
            <a:r>
              <a:rPr lang="en-US" sz="2000" dirty="0" err="1" smtClean="0"/>
              <a:t>Serviciós</a:t>
            </a:r>
            <a:endParaRPr lang="en-US" sz="2000" dirty="0" smtClean="0"/>
          </a:p>
          <a:p>
            <a:r>
              <a:rPr lang="en-US" sz="2000" dirty="0" err="1" smtClean="0"/>
              <a:t>Obtener</a:t>
            </a:r>
            <a:r>
              <a:rPr lang="en-US" sz="2000" dirty="0" smtClean="0"/>
              <a:t> un </a:t>
            </a:r>
            <a:r>
              <a:rPr lang="en-US" sz="2000" dirty="0" err="1" smtClean="0"/>
              <a:t>sistema</a:t>
            </a:r>
            <a:r>
              <a:rPr lang="en-US" sz="2000" dirty="0" smtClean="0"/>
              <a:t> </a:t>
            </a:r>
            <a:r>
              <a:rPr lang="en-US" sz="2000" dirty="0" err="1" smtClean="0"/>
              <a:t>robusto</a:t>
            </a:r>
            <a:endParaRPr lang="en-US" sz="2000" dirty="0" smtClean="0"/>
          </a:p>
          <a:p>
            <a:r>
              <a:rPr lang="en-US" sz="2000" dirty="0" err="1" smtClean="0"/>
              <a:t>Tener</a:t>
            </a:r>
            <a:r>
              <a:rPr lang="en-US" sz="2000" dirty="0" smtClean="0"/>
              <a:t> </a:t>
            </a:r>
            <a:r>
              <a:rPr lang="en-US" sz="2000" dirty="0" err="1" smtClean="0"/>
              <a:t>posibilidad</a:t>
            </a:r>
            <a:r>
              <a:rPr lang="en-US" sz="2000" dirty="0" smtClean="0"/>
              <a:t> de </a:t>
            </a:r>
            <a:r>
              <a:rPr lang="en-US" sz="2000" dirty="0" err="1" smtClean="0"/>
              <a:t>expansión</a:t>
            </a:r>
            <a:endParaRPr lang="en-US" sz="2000" dirty="0" smtClean="0"/>
          </a:p>
          <a:p>
            <a:r>
              <a:rPr lang="en-US" sz="2000" dirty="0" err="1" smtClean="0"/>
              <a:t>Autonomía</a:t>
            </a:r>
            <a:endParaRPr lang="en-US" sz="2000" dirty="0" smtClean="0"/>
          </a:p>
          <a:p>
            <a:r>
              <a:rPr lang="en-US" sz="2000" dirty="0" err="1" smtClean="0"/>
              <a:t>Integracion</a:t>
            </a:r>
            <a:r>
              <a:rPr lang="en-US" sz="2000" dirty="0" smtClean="0"/>
              <a:t> con UAV</a:t>
            </a:r>
            <a:endParaRPr lang="en-US" sz="2000"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4</a:t>
            </a:fld>
            <a:endParaRPr lang="es-EC" dirty="0"/>
          </a:p>
        </p:txBody>
      </p:sp>
    </p:spTree>
    <p:extLst>
      <p:ext uri="{BB962C8B-B14F-4D97-AF65-F5344CB8AC3E}">
        <p14:creationId xmlns:p14="http://schemas.microsoft.com/office/powerpoint/2010/main" val="20143212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773832"/>
            <a:ext cx="8229600" cy="1143000"/>
          </a:xfrm>
        </p:spPr>
        <p:txBody>
          <a:bodyPr>
            <a:normAutofit/>
          </a:bodyPr>
          <a:lstStyle/>
          <a:p>
            <a:r>
              <a:rPr lang="en-US" dirty="0" err="1" smtClean="0"/>
              <a:t>Energía</a:t>
            </a:r>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40</a:t>
            </a:fld>
            <a:endParaRPr lang="es-EC" dirty="0"/>
          </a:p>
        </p:txBody>
      </p:sp>
      <p:pic>
        <p:nvPicPr>
          <p:cNvPr id="5" name="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772816"/>
            <a:ext cx="3622047" cy="2234937"/>
          </a:xfrm>
          <a:prstGeom prst="rect">
            <a:avLst/>
          </a:prstGeom>
          <a:noFill/>
          <a:ln>
            <a:noFill/>
          </a:ln>
        </p:spPr>
      </p:pic>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708920"/>
            <a:ext cx="2554342" cy="3567740"/>
          </a:xfrm>
          <a:prstGeom prst="rect">
            <a:avLst/>
          </a:prstGeom>
          <a:noFill/>
          <a:ln>
            <a:noFill/>
          </a:ln>
        </p:spPr>
      </p:pic>
    </p:spTree>
    <p:extLst>
      <p:ext uri="{BB962C8B-B14F-4D97-AF65-F5344CB8AC3E}">
        <p14:creationId xmlns:p14="http://schemas.microsoft.com/office/powerpoint/2010/main" val="25415084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34888" y="773832"/>
            <a:ext cx="8229600" cy="1143000"/>
          </a:xfrm>
        </p:spPr>
        <p:txBody>
          <a:bodyPr>
            <a:normAutofit fontScale="90000"/>
          </a:bodyPr>
          <a:lstStyle/>
          <a:p>
            <a:r>
              <a:rPr lang="en-US" dirty="0" err="1" smtClean="0"/>
              <a:t>Comunicación</a:t>
            </a:r>
            <a:r>
              <a:rPr lang="en-US" dirty="0" smtClean="0"/>
              <a:t> </a:t>
            </a:r>
            <a:r>
              <a:rPr lang="en-US" dirty="0"/>
              <a:t>GigE con </a:t>
            </a:r>
            <a:r>
              <a:rPr lang="en-US" dirty="0" err="1"/>
              <a:t>sistema</a:t>
            </a:r>
            <a:r>
              <a:rPr lang="en-US" dirty="0"/>
              <a:t> </a:t>
            </a:r>
            <a:r>
              <a:rPr lang="en-US" dirty="0" smtClean="0"/>
              <a:t>UAV</a:t>
            </a:r>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41</a:t>
            </a:fld>
            <a:endParaRPr lang="es-EC" dirty="0"/>
          </a:p>
        </p:txBody>
      </p:sp>
      <p:pic>
        <p:nvPicPr>
          <p:cNvPr id="5" name="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5" y="1676400"/>
            <a:ext cx="2138958" cy="2472680"/>
          </a:xfrm>
          <a:prstGeom prst="rect">
            <a:avLst/>
          </a:prstGeom>
          <a:noFill/>
          <a:ln>
            <a:noFill/>
          </a:ln>
        </p:spPr>
      </p:pic>
      <p:pic>
        <p:nvPicPr>
          <p:cNvPr id="7" name="6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3103870"/>
            <a:ext cx="3526155" cy="2090420"/>
          </a:xfrm>
          <a:prstGeom prst="rect">
            <a:avLst/>
          </a:prstGeom>
          <a:noFill/>
          <a:ln>
            <a:noFill/>
          </a:ln>
        </p:spPr>
      </p:pic>
    </p:spTree>
    <p:extLst>
      <p:ext uri="{BB962C8B-B14F-4D97-AF65-F5344CB8AC3E}">
        <p14:creationId xmlns:p14="http://schemas.microsoft.com/office/powerpoint/2010/main" val="9553750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764704"/>
            <a:ext cx="8229600" cy="1143000"/>
          </a:xfrm>
        </p:spPr>
        <p:txBody>
          <a:bodyPr>
            <a:normAutofit/>
          </a:bodyPr>
          <a:lstStyle/>
          <a:p>
            <a:r>
              <a:rPr lang="en-US" dirty="0" err="1" smtClean="0"/>
              <a:t>Carreteo</a:t>
            </a:r>
            <a:r>
              <a:rPr lang="en-US" dirty="0" smtClean="0"/>
              <a:t> </a:t>
            </a:r>
            <a:r>
              <a:rPr lang="en-US" dirty="0" err="1"/>
              <a:t>en</a:t>
            </a:r>
            <a:r>
              <a:rPr lang="en-US" dirty="0"/>
              <a:t> </a:t>
            </a:r>
            <a:r>
              <a:rPr lang="en-US" dirty="0" smtClean="0"/>
              <a:t>Tierra</a:t>
            </a:r>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42</a:t>
            </a:fld>
            <a:endParaRPr lang="es-EC" dirty="0"/>
          </a:p>
        </p:txBody>
      </p:sp>
      <p:pic>
        <p:nvPicPr>
          <p:cNvPr id="19458" name="Picture 2" descr="E:\IMG_36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3" y="2060848"/>
            <a:ext cx="1905187" cy="1428890"/>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Santiago\Desktop\fotos\20150115_1058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2018526"/>
            <a:ext cx="2440214" cy="137262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Users\Santiago\Desktop\fotos\20150115_1059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3717032"/>
            <a:ext cx="1492844" cy="2653945"/>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C:\Users\Santiago\Desktop\fotos\IMG_689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5948" y="4077072"/>
            <a:ext cx="2301643" cy="1726232"/>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E:\IMG_36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48" y="2961724"/>
            <a:ext cx="1561710" cy="2082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6927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3 Marcador de número de diapositiva"/>
          <p:cNvSpPr>
            <a:spLocks noGrp="1"/>
          </p:cNvSpPr>
          <p:nvPr>
            <p:ph type="sldNum" sz="quarter" idx="12"/>
          </p:nvPr>
        </p:nvSpPr>
        <p:spPr/>
        <p:txBody>
          <a:bodyPr/>
          <a:lstStyle/>
          <a:p>
            <a:fld id="{4E9C9B4D-FF7D-47DF-A438-DA2D7C49C5C8}" type="slidenum">
              <a:rPr lang="es-EC" smtClean="0"/>
              <a:t>43</a:t>
            </a:fld>
            <a:endParaRPr lang="es-EC"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3613" y="3160195"/>
            <a:ext cx="4002013" cy="3166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716" y="1196752"/>
            <a:ext cx="3782238"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descr="C:\Users\Santiago\Desktop\fotos\20150115_1250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648" y="1341556"/>
            <a:ext cx="2664296" cy="4736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1978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4E9C9B4D-FF7D-47DF-A438-DA2D7C49C5C8}" type="slidenum">
              <a:rPr lang="es-EC" smtClean="0"/>
              <a:t>44</a:t>
            </a:fld>
            <a:endParaRPr lang="es-EC" dirty="0"/>
          </a:p>
        </p:txBody>
      </p:sp>
      <p:pic>
        <p:nvPicPr>
          <p:cNvPr id="21506" name="Picture 2" descr="C:\Users\Santiago\Desktop\coleccion\1.tif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577573"/>
            <a:ext cx="1919322" cy="108012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Santiago\Desktop\coleccion\5.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596876"/>
            <a:ext cx="2359913" cy="132806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Users\Santiago\Desktop\coleccion\6.tif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499785"/>
            <a:ext cx="2569190" cy="1445841"/>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902107" y="2740278"/>
            <a:ext cx="2922403" cy="369332"/>
          </a:xfrm>
          <a:prstGeom prst="rect">
            <a:avLst/>
          </a:prstGeom>
          <a:noFill/>
        </p:spPr>
        <p:txBody>
          <a:bodyPr wrap="none" rtlCol="0">
            <a:spAutoFit/>
          </a:bodyPr>
          <a:lstStyle/>
          <a:p>
            <a:r>
              <a:rPr lang="en-US" dirty="0" err="1" smtClean="0"/>
              <a:t>Imagen</a:t>
            </a:r>
            <a:r>
              <a:rPr lang="en-US" dirty="0" smtClean="0"/>
              <a:t> </a:t>
            </a:r>
            <a:r>
              <a:rPr lang="en-US" dirty="0" err="1" smtClean="0"/>
              <a:t>en</a:t>
            </a:r>
            <a:r>
              <a:rPr lang="en-US" dirty="0" smtClean="0"/>
              <a:t> </a:t>
            </a:r>
            <a:r>
              <a:rPr lang="en-US" dirty="0" err="1" smtClean="0"/>
              <a:t>ambiente</a:t>
            </a:r>
            <a:r>
              <a:rPr lang="en-US" dirty="0" smtClean="0"/>
              <a:t> </a:t>
            </a:r>
            <a:r>
              <a:rPr lang="en-US" dirty="0" err="1" smtClean="0"/>
              <a:t>obscuro</a:t>
            </a:r>
            <a:endParaRPr lang="es-EC" dirty="0"/>
          </a:p>
        </p:txBody>
      </p:sp>
      <p:sp>
        <p:nvSpPr>
          <p:cNvPr id="12" name="11 CuadroTexto"/>
          <p:cNvSpPr txBox="1"/>
          <p:nvPr/>
        </p:nvSpPr>
        <p:spPr>
          <a:xfrm>
            <a:off x="5004048" y="2774009"/>
            <a:ext cx="1961627" cy="369332"/>
          </a:xfrm>
          <a:prstGeom prst="rect">
            <a:avLst/>
          </a:prstGeom>
          <a:noFill/>
        </p:spPr>
        <p:txBody>
          <a:bodyPr wrap="none" rtlCol="0">
            <a:spAutoFit/>
          </a:bodyPr>
          <a:lstStyle/>
          <a:p>
            <a:r>
              <a:rPr lang="en-US" dirty="0" err="1" smtClean="0"/>
              <a:t>Imagen</a:t>
            </a:r>
            <a:r>
              <a:rPr lang="en-US" dirty="0" smtClean="0"/>
              <a:t> </a:t>
            </a:r>
            <a:r>
              <a:rPr lang="en-US" dirty="0" err="1" smtClean="0"/>
              <a:t>en</a:t>
            </a:r>
            <a:r>
              <a:rPr lang="en-US" dirty="0" smtClean="0"/>
              <a:t> exterior</a:t>
            </a:r>
            <a:endParaRPr lang="es-EC" dirty="0"/>
          </a:p>
        </p:txBody>
      </p:sp>
      <p:sp>
        <p:nvSpPr>
          <p:cNvPr id="13" name="12 CuadroTexto"/>
          <p:cNvSpPr txBox="1"/>
          <p:nvPr/>
        </p:nvSpPr>
        <p:spPr>
          <a:xfrm>
            <a:off x="5156447" y="5445224"/>
            <a:ext cx="1961627" cy="369332"/>
          </a:xfrm>
          <a:prstGeom prst="rect">
            <a:avLst/>
          </a:prstGeom>
          <a:noFill/>
        </p:spPr>
        <p:txBody>
          <a:bodyPr wrap="none" rtlCol="0">
            <a:spAutoFit/>
          </a:bodyPr>
          <a:lstStyle/>
          <a:p>
            <a:r>
              <a:rPr lang="en-US" dirty="0" err="1" smtClean="0"/>
              <a:t>Imagen</a:t>
            </a:r>
            <a:r>
              <a:rPr lang="en-US" dirty="0" smtClean="0"/>
              <a:t> </a:t>
            </a:r>
            <a:r>
              <a:rPr lang="en-US" dirty="0" err="1" smtClean="0"/>
              <a:t>en</a:t>
            </a:r>
            <a:r>
              <a:rPr lang="en-US" dirty="0" smtClean="0"/>
              <a:t> exterior</a:t>
            </a:r>
            <a:endParaRPr lang="es-EC" dirty="0"/>
          </a:p>
        </p:txBody>
      </p:sp>
    </p:spTree>
    <p:extLst>
      <p:ext uri="{BB962C8B-B14F-4D97-AF65-F5344CB8AC3E}">
        <p14:creationId xmlns:p14="http://schemas.microsoft.com/office/powerpoint/2010/main" val="11413239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692696"/>
            <a:ext cx="8229600" cy="1143000"/>
          </a:xfrm>
        </p:spPr>
        <p:txBody>
          <a:bodyPr/>
          <a:lstStyle/>
          <a:p>
            <a:r>
              <a:rPr lang="en-US" dirty="0" err="1" smtClean="0"/>
              <a:t>Pruebas</a:t>
            </a:r>
            <a:r>
              <a:rPr lang="en-US" dirty="0" smtClean="0"/>
              <a:t> </a:t>
            </a:r>
            <a:r>
              <a:rPr lang="en-US" dirty="0" err="1" smtClean="0"/>
              <a:t>aereas</a:t>
            </a:r>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45</a:t>
            </a:fld>
            <a:endParaRPr lang="es-EC" dirty="0"/>
          </a:p>
        </p:txBody>
      </p:sp>
      <p:pic>
        <p:nvPicPr>
          <p:cNvPr id="22530" name="Picture 2" descr="C:\Users\Santiago\Desktop\fotos\IMG_72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2875707"/>
            <a:ext cx="3184228" cy="2388171"/>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Santiago\Desktop\fotos\IMG_72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6596" y="2420889"/>
            <a:ext cx="2473356" cy="3297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9250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sp>
        <p:nvSpPr>
          <p:cNvPr id="4" name="3 Marcador de número de diapositiva"/>
          <p:cNvSpPr>
            <a:spLocks noGrp="1"/>
          </p:cNvSpPr>
          <p:nvPr>
            <p:ph type="sldNum" sz="quarter" idx="12"/>
          </p:nvPr>
        </p:nvSpPr>
        <p:spPr/>
        <p:txBody>
          <a:bodyPr/>
          <a:lstStyle/>
          <a:p>
            <a:fld id="{4E9C9B4D-FF7D-47DF-A438-DA2D7C49C5C8}" type="slidenum">
              <a:rPr lang="es-EC" smtClean="0"/>
              <a:t>46</a:t>
            </a:fld>
            <a:endParaRPr lang="es-EC"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667406"/>
            <a:ext cx="5048250"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C:\Users\Santiago\Desktop\fotos\IMG_72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1403648" y="1484784"/>
            <a:ext cx="1773932" cy="236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4092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sp>
        <p:nvSpPr>
          <p:cNvPr id="4" name="3 Marcador de número de diapositiva"/>
          <p:cNvSpPr>
            <a:spLocks noGrp="1"/>
          </p:cNvSpPr>
          <p:nvPr>
            <p:ph type="sldNum" sz="quarter" idx="12"/>
          </p:nvPr>
        </p:nvSpPr>
        <p:spPr/>
        <p:txBody>
          <a:bodyPr/>
          <a:lstStyle/>
          <a:p>
            <a:fld id="{4E9C9B4D-FF7D-47DF-A438-DA2D7C49C5C8}" type="slidenum">
              <a:rPr lang="es-EC" smtClean="0"/>
              <a:t>47</a:t>
            </a:fld>
            <a:endParaRPr lang="es-EC" dirty="0"/>
          </a:p>
        </p:txBody>
      </p:sp>
      <p:pic>
        <p:nvPicPr>
          <p:cNvPr id="6" name="Picture 6" descr="C:\Users\Santiago\Desktop\fotos\IMG_72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196752"/>
            <a:ext cx="3122612" cy="2341959"/>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C:\Users\Santiago\AppData\Local\Temp\Rar$DR02.208\IMG_78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6011" y="1894520"/>
            <a:ext cx="2733768" cy="3645024"/>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C:\Users\Santiago\AppData\Local\Temp\Rar$DR03.718\IMG_788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6678" y="3717032"/>
            <a:ext cx="2165437" cy="2887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3932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sp>
        <p:nvSpPr>
          <p:cNvPr id="4" name="3 Marcador de número de diapositiva"/>
          <p:cNvSpPr>
            <a:spLocks noGrp="1"/>
          </p:cNvSpPr>
          <p:nvPr>
            <p:ph type="sldNum" sz="quarter" idx="12"/>
          </p:nvPr>
        </p:nvSpPr>
        <p:spPr/>
        <p:txBody>
          <a:bodyPr/>
          <a:lstStyle/>
          <a:p>
            <a:fld id="{4E9C9B4D-FF7D-47DF-A438-DA2D7C49C5C8}" type="slidenum">
              <a:rPr lang="es-EC" smtClean="0"/>
              <a:t>48</a:t>
            </a:fld>
            <a:endParaRPr lang="es-EC" dirty="0"/>
          </a:p>
        </p:txBody>
      </p:sp>
      <p:pic>
        <p:nvPicPr>
          <p:cNvPr id="5" name="Picture 7" descr="C:\Users\Santiago\Desktop\fotos\IMG_72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340768"/>
            <a:ext cx="2484638" cy="3312851"/>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Users\Santiago\AppData\Local\Temp\Rar$DR06.530\IMG_78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276872"/>
            <a:ext cx="2931790" cy="3909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1048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5" name="IMG_7231.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rot="5400000">
            <a:off x="2334084" y="2210532"/>
            <a:ext cx="4918320" cy="2746744"/>
          </a:xfrm>
        </p:spPr>
      </p:pic>
      <p:sp>
        <p:nvSpPr>
          <p:cNvPr id="4" name="3 Marcador de número de diapositiva"/>
          <p:cNvSpPr>
            <a:spLocks noGrp="1"/>
          </p:cNvSpPr>
          <p:nvPr>
            <p:ph type="sldNum" sz="quarter" idx="12"/>
          </p:nvPr>
        </p:nvSpPr>
        <p:spPr/>
        <p:txBody>
          <a:bodyPr/>
          <a:lstStyle/>
          <a:p>
            <a:fld id="{4E9C9B4D-FF7D-47DF-A438-DA2D7C49C5C8}" type="slidenum">
              <a:rPr lang="es-EC" smtClean="0"/>
              <a:t>49</a:t>
            </a:fld>
            <a:endParaRPr lang="es-EC" dirty="0"/>
          </a:p>
        </p:txBody>
      </p:sp>
    </p:spTree>
    <p:extLst>
      <p:ext uri="{BB962C8B-B14F-4D97-AF65-F5344CB8AC3E}">
        <p14:creationId xmlns:p14="http://schemas.microsoft.com/office/powerpoint/2010/main" val="6184611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Marcador de contenido"/>
          <p:cNvGraphicFramePr>
            <a:graphicFrameLocks noGrp="1"/>
          </p:cNvGraphicFramePr>
          <p:nvPr>
            <p:ph idx="1"/>
            <p:extLst>
              <p:ext uri="{D42A27DB-BD31-4B8C-83A1-F6EECF244321}">
                <p14:modId xmlns:p14="http://schemas.microsoft.com/office/powerpoint/2010/main" val="3462541280"/>
              </p:ext>
            </p:extLst>
          </p:nvPr>
        </p:nvGraphicFramePr>
        <p:xfrm>
          <a:off x="-1260648" y="1196752"/>
          <a:ext cx="9937104"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Marcador de número de diapositiva"/>
          <p:cNvSpPr>
            <a:spLocks noGrp="1"/>
          </p:cNvSpPr>
          <p:nvPr>
            <p:ph type="sldNum" sz="quarter" idx="12"/>
          </p:nvPr>
        </p:nvSpPr>
        <p:spPr/>
        <p:txBody>
          <a:bodyPr/>
          <a:lstStyle/>
          <a:p>
            <a:fld id="{4E9C9B4D-FF7D-47DF-A438-DA2D7C49C5C8}" type="slidenum">
              <a:rPr lang="es-EC" smtClean="0"/>
              <a:t>5</a:t>
            </a:fld>
            <a:endParaRPr lang="es-EC" dirty="0"/>
          </a:p>
        </p:txBody>
      </p:sp>
    </p:spTree>
    <p:extLst>
      <p:ext uri="{BB962C8B-B14F-4D97-AF65-F5344CB8AC3E}">
        <p14:creationId xmlns:p14="http://schemas.microsoft.com/office/powerpoint/2010/main" val="6367964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dirty="0"/>
          </a:p>
        </p:txBody>
      </p:sp>
      <p:sp>
        <p:nvSpPr>
          <p:cNvPr id="3" name="2 Marcador de contenido"/>
          <p:cNvSpPr>
            <a:spLocks noGrp="1"/>
          </p:cNvSpPr>
          <p:nvPr>
            <p:ph idx="1"/>
          </p:nvPr>
        </p:nvSpPr>
        <p:spPr/>
        <p:txBody>
          <a:bodyPr/>
          <a:lstStyle/>
          <a:p>
            <a:endParaRPr lang="es-EC"/>
          </a:p>
        </p:txBody>
      </p:sp>
      <p:sp>
        <p:nvSpPr>
          <p:cNvPr id="4" name="3 Marcador de número de diapositiva"/>
          <p:cNvSpPr>
            <a:spLocks noGrp="1"/>
          </p:cNvSpPr>
          <p:nvPr>
            <p:ph type="sldNum" sz="quarter" idx="12"/>
          </p:nvPr>
        </p:nvSpPr>
        <p:spPr/>
        <p:txBody>
          <a:bodyPr/>
          <a:lstStyle/>
          <a:p>
            <a:fld id="{4E9C9B4D-FF7D-47DF-A438-DA2D7C49C5C8}" type="slidenum">
              <a:rPr lang="es-EC" smtClean="0"/>
              <a:t>50</a:t>
            </a:fld>
            <a:endParaRPr lang="es-EC" dirty="0"/>
          </a:p>
        </p:txBody>
      </p:sp>
      <p:pic>
        <p:nvPicPr>
          <p:cNvPr id="5" name="4 Imagen" descr="E:\IMAGENES\imagen-cir-700mt.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1" y="1268760"/>
            <a:ext cx="3888432" cy="2187153"/>
          </a:xfrm>
          <a:prstGeom prst="rect">
            <a:avLst/>
          </a:prstGeom>
          <a:noFill/>
          <a:ln>
            <a:noFill/>
          </a:ln>
        </p:spPr>
      </p:pic>
      <p:pic>
        <p:nvPicPr>
          <p:cNvPr id="6" name="5 Imagen" descr="E:\image9 224.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4" y="3450863"/>
            <a:ext cx="3927038" cy="2210385"/>
          </a:xfrm>
          <a:prstGeom prst="rect">
            <a:avLst/>
          </a:prstGeom>
          <a:noFill/>
          <a:ln>
            <a:noFill/>
          </a:ln>
        </p:spPr>
      </p:pic>
    </p:spTree>
    <p:extLst>
      <p:ext uri="{BB962C8B-B14F-4D97-AF65-F5344CB8AC3E}">
        <p14:creationId xmlns:p14="http://schemas.microsoft.com/office/powerpoint/2010/main" val="19296679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3 Marcador de número de diapositiva"/>
          <p:cNvSpPr>
            <a:spLocks noGrp="1"/>
          </p:cNvSpPr>
          <p:nvPr>
            <p:ph type="sldNum" sz="quarter" idx="12"/>
          </p:nvPr>
        </p:nvSpPr>
        <p:spPr/>
        <p:txBody>
          <a:bodyPr/>
          <a:lstStyle/>
          <a:p>
            <a:fld id="{4E9C9B4D-FF7D-47DF-A438-DA2D7C49C5C8}" type="slidenum">
              <a:rPr lang="es-EC" smtClean="0"/>
              <a:t>51</a:t>
            </a:fld>
            <a:endParaRPr lang="es-EC" dirty="0"/>
          </a:p>
        </p:txBody>
      </p:sp>
      <p:pic>
        <p:nvPicPr>
          <p:cNvPr id="23554" name="Picture 2" descr="E:\image9 220.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792908" y="458466"/>
            <a:ext cx="1743460" cy="3098044"/>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E:\image9 22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124744"/>
            <a:ext cx="3118272" cy="1754844"/>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E:\image9 222.tif"/>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150248" y="2924944"/>
            <a:ext cx="3085104" cy="1736178"/>
          </a:xfrm>
          <a:prstGeom prst="rect">
            <a:avLst/>
          </a:prstGeom>
          <a:noFill/>
          <a:extLst>
            <a:ext uri="{909E8E84-426E-40DD-AFC4-6F175D3DCCD1}">
              <a14:hiddenFill xmlns:a14="http://schemas.microsoft.com/office/drawing/2010/main">
                <a:solidFill>
                  <a:srgbClr val="FFFFFF"/>
                </a:solidFill>
              </a14:hiddenFill>
            </a:ext>
          </a:extLst>
        </p:spPr>
      </p:pic>
      <p:pic>
        <p:nvPicPr>
          <p:cNvPr id="23557" name="Picture 5" descr="E:\image9 223.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2924944"/>
            <a:ext cx="3118272" cy="175484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E:\image9 224.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16" y="4725144"/>
            <a:ext cx="3190280" cy="1795367"/>
          </a:xfrm>
          <a:prstGeom prst="rect">
            <a:avLst/>
          </a:prstGeom>
          <a:noFill/>
          <a:extLst>
            <a:ext uri="{909E8E84-426E-40DD-AFC4-6F175D3DCCD1}">
              <a14:hiddenFill xmlns:a14="http://schemas.microsoft.com/office/drawing/2010/main">
                <a:solidFill>
                  <a:srgbClr val="FFFFFF"/>
                </a:solidFill>
              </a14:hiddenFill>
            </a:ext>
          </a:extLst>
        </p:spPr>
      </p:pic>
      <p:pic>
        <p:nvPicPr>
          <p:cNvPr id="23559" name="Picture 7" descr="E:\image9 225.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6056" y="4739554"/>
            <a:ext cx="3478312" cy="1957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675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71800" y="620688"/>
            <a:ext cx="8229600" cy="1143000"/>
          </a:xfrm>
        </p:spPr>
        <p:txBody>
          <a:bodyPr/>
          <a:lstStyle/>
          <a:p>
            <a:r>
              <a:rPr lang="en-US" dirty="0" smtClean="0"/>
              <a:t>CONCLUSIONES</a:t>
            </a:r>
            <a:endParaRPr lang="es-EC" dirty="0"/>
          </a:p>
        </p:txBody>
      </p:sp>
      <p:sp>
        <p:nvSpPr>
          <p:cNvPr id="3" name="2 Marcador de contenido"/>
          <p:cNvSpPr>
            <a:spLocks noGrp="1"/>
          </p:cNvSpPr>
          <p:nvPr>
            <p:ph idx="1"/>
          </p:nvPr>
        </p:nvSpPr>
        <p:spPr>
          <a:xfrm>
            <a:off x="899592" y="1628800"/>
            <a:ext cx="8229600" cy="4525963"/>
          </a:xfrm>
        </p:spPr>
        <p:txBody>
          <a:bodyPr>
            <a:normAutofit fontScale="62500" lnSpcReduction="20000"/>
          </a:bodyPr>
          <a:lstStyle/>
          <a:p>
            <a:r>
              <a:rPr lang="es-EC" dirty="0"/>
              <a:t>Con la elaboración de este proyecto se cumple a cabalidad con los objetivos para la implementación de un sistema de adquisición de imágenes multiespectrales para integración en un vehículo aéreo no tripulado.</a:t>
            </a:r>
          </a:p>
          <a:p>
            <a:pPr marL="0" indent="0">
              <a:buNone/>
            </a:pPr>
            <a:r>
              <a:rPr lang="es-EC" dirty="0"/>
              <a:t> </a:t>
            </a:r>
          </a:p>
          <a:p>
            <a:r>
              <a:rPr lang="es-EC" dirty="0"/>
              <a:t>	Se determinó que el mejor protocolo de comunicación entre el sistema de adquisición de imágenes y el UAV es el puerto GigE por ser de alta velocidad de comunicación y alta fiabilidad, además al ser dos sistemas  compatibles por ser dispositivos de la multinacional National Instruments, facilitan el trabajo de integración entre sí. </a:t>
            </a:r>
          </a:p>
          <a:p>
            <a:pPr marL="0" indent="0">
              <a:buNone/>
            </a:pPr>
            <a:r>
              <a:rPr lang="es-EC" dirty="0"/>
              <a:t> </a:t>
            </a:r>
          </a:p>
          <a:p>
            <a:r>
              <a:rPr lang="es-EC" dirty="0"/>
              <a:t>	Se diseñó un sistema de adquisición de imágenes multiespectrales robusto y compacto considerando las especificaciones de los UAV que cumple con los parámetros de peso y dimensiones, orientado para fines civiles y militares.</a:t>
            </a:r>
          </a:p>
          <a:p>
            <a:endParaRPr lang="es-EC" dirty="0"/>
          </a:p>
          <a:p>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52</a:t>
            </a:fld>
            <a:endParaRPr lang="es-EC" dirty="0"/>
          </a:p>
        </p:txBody>
      </p:sp>
    </p:spTree>
    <p:extLst>
      <p:ext uri="{BB962C8B-B14F-4D97-AF65-F5344CB8AC3E}">
        <p14:creationId xmlns:p14="http://schemas.microsoft.com/office/powerpoint/2010/main" val="11716210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71800" y="476672"/>
            <a:ext cx="8229600" cy="1143000"/>
          </a:xfrm>
        </p:spPr>
        <p:txBody>
          <a:bodyPr/>
          <a:lstStyle/>
          <a:p>
            <a:r>
              <a:rPr lang="en-US" dirty="0" smtClean="0"/>
              <a:t>CONCLUSIONES</a:t>
            </a:r>
            <a:endParaRPr lang="es-EC" dirty="0"/>
          </a:p>
        </p:txBody>
      </p:sp>
      <p:sp>
        <p:nvSpPr>
          <p:cNvPr id="3" name="2 Marcador de contenido"/>
          <p:cNvSpPr>
            <a:spLocks noGrp="1"/>
          </p:cNvSpPr>
          <p:nvPr>
            <p:ph idx="1"/>
          </p:nvPr>
        </p:nvSpPr>
        <p:spPr/>
        <p:txBody>
          <a:bodyPr>
            <a:normAutofit fontScale="70000" lnSpcReduction="20000"/>
          </a:bodyPr>
          <a:lstStyle/>
          <a:p>
            <a:r>
              <a:rPr lang="es-EC" dirty="0"/>
              <a:t>	Se implementó una metodología de diseño propuesta y que iba depurándose hasta alcanzar los mejores resultados considerando los criterios de diseño y los parámetros propuestos.</a:t>
            </a:r>
          </a:p>
          <a:p>
            <a:endParaRPr lang="es-EC" dirty="0"/>
          </a:p>
          <a:p>
            <a:r>
              <a:rPr lang="es-EC" dirty="0"/>
              <a:t>	Se implementó un sistema de adquisición de imágenes desarrollado en el mismo lenguaje de programación que los sistemas de control de los UAV, para lograr una fácil integración entre los dos sistemas y así disminuyendo  los tiempos y complicaciones de diseño.</a:t>
            </a:r>
          </a:p>
          <a:p>
            <a:r>
              <a:rPr lang="es-EC" dirty="0"/>
              <a:t>	Se desarrolló un sistema para el control de la cámara multiespectral Duncantech MS-4100 que permite modificar los parámetros espectrales de la misma para la adquisición de imágenes.</a:t>
            </a:r>
          </a:p>
          <a:p>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53</a:t>
            </a:fld>
            <a:endParaRPr lang="es-EC" dirty="0"/>
          </a:p>
        </p:txBody>
      </p:sp>
    </p:spTree>
    <p:extLst>
      <p:ext uri="{BB962C8B-B14F-4D97-AF65-F5344CB8AC3E}">
        <p14:creationId xmlns:p14="http://schemas.microsoft.com/office/powerpoint/2010/main" val="39525869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99792" y="620688"/>
            <a:ext cx="8229600" cy="1143000"/>
          </a:xfrm>
        </p:spPr>
        <p:txBody>
          <a:bodyPr/>
          <a:lstStyle/>
          <a:p>
            <a:r>
              <a:rPr lang="en-US" dirty="0" smtClean="0"/>
              <a:t>CONCLUSIONES</a:t>
            </a:r>
            <a:endParaRPr lang="es-EC" dirty="0"/>
          </a:p>
        </p:txBody>
      </p:sp>
      <p:sp>
        <p:nvSpPr>
          <p:cNvPr id="3" name="2 Marcador de contenido"/>
          <p:cNvSpPr>
            <a:spLocks noGrp="1"/>
          </p:cNvSpPr>
          <p:nvPr>
            <p:ph idx="1"/>
          </p:nvPr>
        </p:nvSpPr>
        <p:spPr>
          <a:xfrm>
            <a:off x="878904" y="1600200"/>
            <a:ext cx="8229600" cy="4525963"/>
          </a:xfrm>
        </p:spPr>
        <p:txBody>
          <a:bodyPr>
            <a:normAutofit fontScale="62500" lnSpcReduction="20000"/>
          </a:bodyPr>
          <a:lstStyle/>
          <a:p>
            <a:r>
              <a:rPr lang="es-EC" dirty="0"/>
              <a:t>El sistema permite utilizarse en cualquier tipo de aeronave y así obtener las mismas prestaciones del sistema de adquisición de imágenes que poseía anteriormente el Instituto Espacial Ecuatoriano.</a:t>
            </a:r>
          </a:p>
          <a:p>
            <a:endParaRPr lang="es-EC" dirty="0"/>
          </a:p>
          <a:p>
            <a:r>
              <a:rPr lang="es-EC" dirty="0"/>
              <a:t>	Se pudo evaluar las prestaciones que brinda el Embedded Vision System NI EVS-1463RT, que si bien al ser un sistema embebido dirigido al tratamiento de imágenes, brinda otras opciones al momento de ser programado, para que puedan complementar y optimizar nuestra aplicación; pudiendo así simplificar el uso de otros dispositivos.</a:t>
            </a:r>
          </a:p>
          <a:p>
            <a:endParaRPr lang="es-EC" dirty="0"/>
          </a:p>
          <a:p>
            <a:r>
              <a:rPr lang="es-EC" dirty="0"/>
              <a:t>	Se integró el sistema de adquisición de imágenes con el sistema de control del vehículo aéreo no tripulado, la integración se realizó por medio del puerto GigE y con un 100% de compatibilidad, que permitirá en futuro al sistema realizar actividades que permitan optimizar el sistema con nuevas aplicaciones.</a:t>
            </a:r>
          </a:p>
          <a:p>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54</a:t>
            </a:fld>
            <a:endParaRPr lang="es-EC" dirty="0"/>
          </a:p>
        </p:txBody>
      </p:sp>
    </p:spTree>
    <p:extLst>
      <p:ext uri="{BB962C8B-B14F-4D97-AF65-F5344CB8AC3E}">
        <p14:creationId xmlns:p14="http://schemas.microsoft.com/office/powerpoint/2010/main" val="790920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55776" y="692696"/>
            <a:ext cx="8229600" cy="1143000"/>
          </a:xfrm>
        </p:spPr>
        <p:txBody>
          <a:bodyPr/>
          <a:lstStyle/>
          <a:p>
            <a:r>
              <a:rPr lang="en-US" dirty="0" smtClean="0"/>
              <a:t>RECOMENDACIONES</a:t>
            </a:r>
            <a:endParaRPr lang="es-EC" dirty="0"/>
          </a:p>
        </p:txBody>
      </p:sp>
      <p:sp>
        <p:nvSpPr>
          <p:cNvPr id="3" name="2 Marcador de contenido"/>
          <p:cNvSpPr>
            <a:spLocks noGrp="1"/>
          </p:cNvSpPr>
          <p:nvPr>
            <p:ph idx="1"/>
          </p:nvPr>
        </p:nvSpPr>
        <p:spPr>
          <a:xfrm>
            <a:off x="914400" y="1628800"/>
            <a:ext cx="8229600" cy="4525963"/>
          </a:xfrm>
        </p:spPr>
        <p:txBody>
          <a:bodyPr>
            <a:normAutofit fontScale="85000" lnSpcReduction="20000"/>
          </a:bodyPr>
          <a:lstStyle/>
          <a:p>
            <a:r>
              <a:rPr lang="es-EC" dirty="0"/>
              <a:t>El sistema de adquisición de </a:t>
            </a:r>
            <a:r>
              <a:rPr lang="es-EC" sz="2900" dirty="0"/>
              <a:t>imágenes</a:t>
            </a:r>
            <a:r>
              <a:rPr lang="es-EC" dirty="0"/>
              <a:t> elaborado es parte de una primera etapa, se sugiere estudiar las herramientas del sistema de visión para agregar características que puedan optimizar el trabajo de adquisición</a:t>
            </a:r>
            <a:r>
              <a:rPr lang="es-EC" dirty="0" smtClean="0"/>
              <a:t>.</a:t>
            </a:r>
            <a:endParaRPr lang="es-EC" dirty="0"/>
          </a:p>
          <a:p>
            <a:r>
              <a:rPr lang="es-EC" dirty="0"/>
              <a:t>Se recomienda hacer un estudio exhaustivo de carga útil y balanceo en el UAV para poder volar con los equipos a bordo</a:t>
            </a:r>
            <a:r>
              <a:rPr lang="es-EC" dirty="0" smtClean="0"/>
              <a:t>.</a:t>
            </a:r>
            <a:r>
              <a:rPr lang="es-EC" dirty="0"/>
              <a:t> </a:t>
            </a:r>
          </a:p>
          <a:p>
            <a:r>
              <a:rPr lang="es-EC" dirty="0"/>
              <a:t>Se recomienda realizar los vuelos entre los 600mts y 1000 de altura para que las imágenes resulten mejor enfocadas y permita la captación de los espectros de luz.</a:t>
            </a:r>
          </a:p>
          <a:p>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55</a:t>
            </a:fld>
            <a:endParaRPr lang="es-EC" dirty="0"/>
          </a:p>
        </p:txBody>
      </p:sp>
    </p:spTree>
    <p:extLst>
      <p:ext uri="{BB962C8B-B14F-4D97-AF65-F5344CB8AC3E}">
        <p14:creationId xmlns:p14="http://schemas.microsoft.com/office/powerpoint/2010/main" val="36937229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a:xfrm>
            <a:off x="806896" y="1600200"/>
            <a:ext cx="8229600" cy="4525963"/>
          </a:xfrm>
        </p:spPr>
        <p:txBody>
          <a:bodyPr>
            <a:normAutofit fontScale="77500" lnSpcReduction="20000"/>
          </a:bodyPr>
          <a:lstStyle/>
          <a:p>
            <a:r>
              <a:rPr lang="es-EC" dirty="0"/>
              <a:t>Se recomienda aumentar tiempos de apertura en caso de realizar vuelos a mayor altura, esto para poder tener imágenes más claras ya que se pierde reflexión de luz conforme aumenta la altura</a:t>
            </a:r>
            <a:r>
              <a:rPr lang="es-EC" dirty="0" smtClean="0"/>
              <a:t>.</a:t>
            </a:r>
            <a:endParaRPr lang="es-EC" dirty="0"/>
          </a:p>
          <a:p>
            <a:r>
              <a:rPr lang="es-EC" dirty="0"/>
              <a:t>	Cuando las imágenes no tengan la cantidad de luz necesaria se recomienda priorizar el aumento de tiempos de apertura de diafragma de la cámara, antes que las ganancias de los filtros, ya que al aumentar la ganancia las imágenes son susceptibles a introducir ruido y perder de esta forma calidad de la imagen</a:t>
            </a:r>
            <a:r>
              <a:rPr lang="es-EC" dirty="0" smtClean="0"/>
              <a:t>.</a:t>
            </a:r>
            <a:endParaRPr lang="es-EC" dirty="0"/>
          </a:p>
          <a:p>
            <a:r>
              <a:rPr lang="es-EC" dirty="0"/>
              <a:t>En los siguientes prototipos se puede aprovechar el sistema de visión y sus herramientas para unir el mosaico de imágenes en tiempo real</a:t>
            </a:r>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56</a:t>
            </a:fld>
            <a:endParaRPr lang="es-EC" dirty="0"/>
          </a:p>
        </p:txBody>
      </p:sp>
      <p:sp>
        <p:nvSpPr>
          <p:cNvPr id="5" name="1 Título"/>
          <p:cNvSpPr txBox="1">
            <a:spLocks/>
          </p:cNvSpPr>
          <p:nvPr/>
        </p:nvSpPr>
        <p:spPr>
          <a:xfrm>
            <a:off x="2555776" y="69269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RECOMENDACIONES</a:t>
            </a:r>
            <a:endParaRPr lang="es-EC" dirty="0"/>
          </a:p>
        </p:txBody>
      </p:sp>
    </p:spTree>
    <p:extLst>
      <p:ext uri="{BB962C8B-B14F-4D97-AF65-F5344CB8AC3E}">
        <p14:creationId xmlns:p14="http://schemas.microsoft.com/office/powerpoint/2010/main" val="1886028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57</a:t>
            </a:fld>
            <a:endParaRPr lang="es-EC" dirty="0"/>
          </a:p>
        </p:txBody>
      </p:sp>
      <p:sp>
        <p:nvSpPr>
          <p:cNvPr id="5" name="4 Rectángulo"/>
          <p:cNvSpPr/>
          <p:nvPr/>
        </p:nvSpPr>
        <p:spPr>
          <a:xfrm>
            <a:off x="971600" y="2204864"/>
            <a:ext cx="7560840" cy="1631216"/>
          </a:xfrm>
          <a:prstGeom prst="rect">
            <a:avLst/>
          </a:prstGeom>
        </p:spPr>
        <p:txBody>
          <a:bodyPr wrap="square">
            <a:spAutoFit/>
          </a:bodyPr>
          <a:lstStyle/>
          <a:p>
            <a:r>
              <a:rPr lang="es-EC" sz="2500" dirty="0"/>
              <a:t>Se recomienda antes de iniciar una nueva misión, vaciar el disco principal para poder tener espacio suficiente de trabajo, ya que puede llegar al colgar el sistema si queda sin espacio disponible. </a:t>
            </a:r>
          </a:p>
        </p:txBody>
      </p:sp>
      <p:sp>
        <p:nvSpPr>
          <p:cNvPr id="6" name="1 Título"/>
          <p:cNvSpPr txBox="1">
            <a:spLocks/>
          </p:cNvSpPr>
          <p:nvPr/>
        </p:nvSpPr>
        <p:spPr>
          <a:xfrm>
            <a:off x="2555776" y="69269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RECOMENDACIONES</a:t>
            </a:r>
            <a:endParaRPr lang="es-EC" dirty="0"/>
          </a:p>
        </p:txBody>
      </p:sp>
    </p:spTree>
    <p:extLst>
      <p:ext uri="{BB962C8B-B14F-4D97-AF65-F5344CB8AC3E}">
        <p14:creationId xmlns:p14="http://schemas.microsoft.com/office/powerpoint/2010/main" val="8607138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980728"/>
            <a:ext cx="8229600" cy="1143000"/>
          </a:xfrm>
        </p:spPr>
        <p:txBody>
          <a:bodyPr/>
          <a:lstStyle/>
          <a:p>
            <a:r>
              <a:rPr lang="en-US" dirty="0" err="1" smtClean="0"/>
              <a:t>Imágenes</a:t>
            </a:r>
            <a:r>
              <a:rPr lang="en-US" dirty="0" smtClean="0"/>
              <a:t> Multiespectrales</a:t>
            </a:r>
            <a:endParaRPr lang="es-EC" dirty="0"/>
          </a:p>
        </p:txBody>
      </p:sp>
      <p:sp>
        <p:nvSpPr>
          <p:cNvPr id="3" name="2 Marcador de contenido"/>
          <p:cNvSpPr>
            <a:spLocks noGrp="1"/>
          </p:cNvSpPr>
          <p:nvPr>
            <p:ph idx="1"/>
          </p:nvPr>
        </p:nvSpPr>
        <p:spPr>
          <a:xfrm>
            <a:off x="1115616" y="2132856"/>
            <a:ext cx="7848872" cy="3993307"/>
          </a:xfrm>
        </p:spPr>
        <p:txBody>
          <a:bodyPr>
            <a:normAutofit fontScale="70000" lnSpcReduction="20000"/>
          </a:bodyPr>
          <a:lstStyle/>
          <a:p>
            <a:r>
              <a:rPr lang="es-EC" dirty="0"/>
              <a:t>Las imágenes multiespectrales se captan mediante un sensor digital que mide la reflectancia en muchas bandas. Por ejemplo, un conjunto de detectores puede medir energía roja reflejada dentro de la parte visible del espectro mientras que otro conjunto mide la energía del infrarrojo cercano. Es posible incluso que dos series de detectores midan la energía en dos partes diferentes de la misma longitud de onda. Estos distintos valores de reflectancia se combinan para crear imágenes de color. Los sistemas de detección multiespectrales de hoy en día miden la reflectancia simultáneamente en un número de bandas distintas que pueden ir de tres a catorce.</a:t>
            </a:r>
          </a:p>
          <a:p>
            <a:endParaRPr lang="en-US" dirty="0" smtClean="0"/>
          </a:p>
          <a:p>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6</a:t>
            </a:fld>
            <a:endParaRPr lang="es-EC" dirty="0"/>
          </a:p>
        </p:txBody>
      </p:sp>
    </p:spTree>
    <p:extLst>
      <p:ext uri="{BB962C8B-B14F-4D97-AF65-F5344CB8AC3E}">
        <p14:creationId xmlns:p14="http://schemas.microsoft.com/office/powerpoint/2010/main" val="2593300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198" y="764704"/>
            <a:ext cx="8229600" cy="1143000"/>
          </a:xfrm>
        </p:spPr>
        <p:txBody>
          <a:bodyPr/>
          <a:lstStyle/>
          <a:p>
            <a:r>
              <a:rPr lang="en-US" dirty="0" err="1" smtClean="0"/>
              <a:t>Espectros</a:t>
            </a:r>
            <a:r>
              <a:rPr lang="en-US" dirty="0" smtClean="0"/>
              <a:t> de </a:t>
            </a:r>
            <a:r>
              <a:rPr lang="en-US" dirty="0" err="1" smtClean="0"/>
              <a:t>Longitud</a:t>
            </a:r>
            <a:r>
              <a:rPr lang="en-US" dirty="0" smtClean="0"/>
              <a:t> de </a:t>
            </a:r>
            <a:r>
              <a:rPr lang="en-US" dirty="0" err="1" smtClean="0"/>
              <a:t>Onda</a:t>
            </a:r>
            <a:endParaRPr lang="es-EC" dirty="0"/>
          </a:p>
        </p:txBody>
      </p:sp>
      <p:sp>
        <p:nvSpPr>
          <p:cNvPr id="3" name="2 Marcador de contenido"/>
          <p:cNvSpPr>
            <a:spLocks noGrp="1"/>
          </p:cNvSpPr>
          <p:nvPr>
            <p:ph idx="1"/>
          </p:nvPr>
        </p:nvSpPr>
        <p:spPr/>
        <p:txBody>
          <a:bodyPr/>
          <a:lstStyle/>
          <a:p>
            <a:endParaRPr lang="es-EC"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7</a:t>
            </a:fld>
            <a:endParaRPr lang="es-EC"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204864"/>
            <a:ext cx="6840759" cy="3744416"/>
          </a:xfrm>
          <a:prstGeom prst="rect">
            <a:avLst/>
          </a:prstGeom>
          <a:noFill/>
          <a:ln>
            <a:noFill/>
          </a:ln>
        </p:spPr>
      </p:pic>
    </p:spTree>
    <p:extLst>
      <p:ext uri="{BB962C8B-B14F-4D97-AF65-F5344CB8AC3E}">
        <p14:creationId xmlns:p14="http://schemas.microsoft.com/office/powerpoint/2010/main" val="1992648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3 Marcador de número de diapositiva"/>
          <p:cNvSpPr>
            <a:spLocks noGrp="1"/>
          </p:cNvSpPr>
          <p:nvPr>
            <p:ph type="sldNum" sz="quarter" idx="12"/>
          </p:nvPr>
        </p:nvSpPr>
        <p:spPr/>
        <p:txBody>
          <a:bodyPr/>
          <a:lstStyle/>
          <a:p>
            <a:fld id="{4E9C9B4D-FF7D-47DF-A438-DA2D7C49C5C8}" type="slidenum">
              <a:rPr lang="es-EC" smtClean="0"/>
              <a:t>8</a:t>
            </a:fld>
            <a:endParaRPr lang="es-EC" dirty="0"/>
          </a:p>
        </p:txBody>
      </p:sp>
      <p:graphicFrame>
        <p:nvGraphicFramePr>
          <p:cNvPr id="8" name="7 Marcador de contenido"/>
          <p:cNvGraphicFramePr>
            <a:graphicFrameLocks noGrp="1"/>
          </p:cNvGraphicFramePr>
          <p:nvPr>
            <p:ph idx="1"/>
            <p:extLst>
              <p:ext uri="{D42A27DB-BD31-4B8C-83A1-F6EECF244321}">
                <p14:modId xmlns:p14="http://schemas.microsoft.com/office/powerpoint/2010/main" val="3000830274"/>
              </p:ext>
            </p:extLst>
          </p:nvPr>
        </p:nvGraphicFramePr>
        <p:xfrm>
          <a:off x="1331640" y="1556792"/>
          <a:ext cx="7200800" cy="4453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45815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82744" y="836712"/>
            <a:ext cx="8229600" cy="1143000"/>
          </a:xfrm>
        </p:spPr>
        <p:txBody>
          <a:bodyPr>
            <a:normAutofit/>
          </a:bodyPr>
          <a:lstStyle/>
          <a:p>
            <a:r>
              <a:rPr lang="en-US" dirty="0" smtClean="0"/>
              <a:t>UAVs</a:t>
            </a:r>
            <a:endParaRPr lang="es-EC" dirty="0"/>
          </a:p>
        </p:txBody>
      </p:sp>
      <p:sp>
        <p:nvSpPr>
          <p:cNvPr id="3" name="2 Marcador de contenido"/>
          <p:cNvSpPr>
            <a:spLocks noGrp="1"/>
          </p:cNvSpPr>
          <p:nvPr>
            <p:ph idx="1"/>
          </p:nvPr>
        </p:nvSpPr>
        <p:spPr/>
        <p:txBody>
          <a:bodyPr>
            <a:normAutofit/>
          </a:bodyPr>
          <a:lstStyle/>
          <a:p>
            <a:endParaRPr lang="es-EC" sz="2000" dirty="0" smtClean="0"/>
          </a:p>
          <a:p>
            <a:pPr marL="457200" lvl="1" indent="0">
              <a:buNone/>
            </a:pPr>
            <a:r>
              <a:rPr lang="es-EC" sz="1600" dirty="0"/>
              <a:t>	</a:t>
            </a:r>
            <a:r>
              <a:rPr lang="es-EC" sz="2400" dirty="0" smtClean="0"/>
              <a:t>En </a:t>
            </a:r>
            <a:r>
              <a:rPr lang="es-EC" sz="2400" dirty="0"/>
              <a:t>nuestro país el Centro de Investigación y Desarrollo de la FAE, desde finales del 2012 se encuentra en la elaboración, validación y prueba de los Sistemas Aéreos no Tripulados;  los mismos que  han ido integrando diferentes aplicaciones en el campo de la Seguridad Nacional</a:t>
            </a:r>
            <a:endParaRPr lang="es-EC" sz="2400" dirty="0"/>
          </a:p>
        </p:txBody>
      </p:sp>
      <p:sp>
        <p:nvSpPr>
          <p:cNvPr id="4" name="3 Marcador de número de diapositiva"/>
          <p:cNvSpPr>
            <a:spLocks noGrp="1"/>
          </p:cNvSpPr>
          <p:nvPr>
            <p:ph type="sldNum" sz="quarter" idx="12"/>
          </p:nvPr>
        </p:nvSpPr>
        <p:spPr/>
        <p:txBody>
          <a:bodyPr/>
          <a:lstStyle/>
          <a:p>
            <a:fld id="{4E9C9B4D-FF7D-47DF-A438-DA2D7C49C5C8}" type="slidenum">
              <a:rPr lang="es-EC" smtClean="0"/>
              <a:t>9</a:t>
            </a:fld>
            <a:endParaRPr lang="es-EC" dirty="0"/>
          </a:p>
        </p:txBody>
      </p:sp>
      <p:pic>
        <p:nvPicPr>
          <p:cNvPr id="5" name="0 Imagen"/>
          <p:cNvPicPr/>
          <p:nvPr/>
        </p:nvPicPr>
        <p:blipFill>
          <a:blip r:embed="rId2">
            <a:extLst>
              <a:ext uri="{28A0092B-C50C-407E-A947-70E740481C1C}">
                <a14:useLocalDpi xmlns:a14="http://schemas.microsoft.com/office/drawing/2010/main" val="0"/>
              </a:ext>
            </a:extLst>
          </a:blip>
          <a:stretch>
            <a:fillRect/>
          </a:stretch>
        </p:blipFill>
        <p:spPr>
          <a:xfrm>
            <a:off x="3635896" y="3925189"/>
            <a:ext cx="3874368" cy="2312123"/>
          </a:xfrm>
          <a:prstGeom prst="rect">
            <a:avLst/>
          </a:prstGeom>
        </p:spPr>
      </p:pic>
    </p:spTree>
    <p:extLst>
      <p:ext uri="{BB962C8B-B14F-4D97-AF65-F5344CB8AC3E}">
        <p14:creationId xmlns:p14="http://schemas.microsoft.com/office/powerpoint/2010/main" val="269627667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398</TotalTime>
  <Words>827</Words>
  <Application>Microsoft Office PowerPoint</Application>
  <PresentationFormat>Presentación en pantalla (4:3)</PresentationFormat>
  <Paragraphs>213</Paragraphs>
  <Slides>57</Slides>
  <Notes>1</Notes>
  <HiddenSlides>0</HiddenSlides>
  <MMClips>1</MMClips>
  <ScaleCrop>false</ScaleCrop>
  <HeadingPairs>
    <vt:vector size="6" baseType="variant">
      <vt:variant>
        <vt:lpstr>Tema</vt:lpstr>
      </vt:variant>
      <vt:variant>
        <vt:i4>1</vt:i4>
      </vt:variant>
      <vt:variant>
        <vt:lpstr>Servidores OLE incrustados</vt:lpstr>
      </vt:variant>
      <vt:variant>
        <vt:i4>3</vt:i4>
      </vt:variant>
      <vt:variant>
        <vt:lpstr>Títulos de diapositiva</vt:lpstr>
      </vt:variant>
      <vt:variant>
        <vt:i4>57</vt:i4>
      </vt:variant>
    </vt:vector>
  </HeadingPairs>
  <TitlesOfParts>
    <vt:vector size="61" baseType="lpstr">
      <vt:lpstr>Tema1</vt:lpstr>
      <vt:lpstr>Hoja de cálculo de Microsoft Excel</vt:lpstr>
      <vt:lpstr>SmartDraw Drawing</vt:lpstr>
      <vt:lpstr>Hoja de cálculo de Microsoft Excel 97-2003</vt:lpstr>
      <vt:lpstr>IMPLEMENTACIÓN DE UN SISTEMA DE ADQUISICIÓN DE IMÁGENES MULTIESPECTRALES, PARA INTEGRACIÓN EN UN VEHÍCULO AEREO NO TRIPULADO</vt:lpstr>
      <vt:lpstr>AGENDA</vt:lpstr>
      <vt:lpstr>Antecedentes</vt:lpstr>
      <vt:lpstr>Justificación e Importancia</vt:lpstr>
      <vt:lpstr>Presentación de PowerPoint</vt:lpstr>
      <vt:lpstr>Imágenes Multiespectrales</vt:lpstr>
      <vt:lpstr>Espectros de Longitud de Onda</vt:lpstr>
      <vt:lpstr>Presentación de PowerPoint</vt:lpstr>
      <vt:lpstr>UAVs</vt:lpstr>
      <vt:lpstr>Sistemas Embebidos</vt:lpstr>
      <vt:lpstr>Presentación de PowerPoint</vt:lpstr>
      <vt:lpstr>Formulario de Especificaciones</vt:lpstr>
      <vt:lpstr>Casa de la Calidad</vt:lpstr>
      <vt:lpstr>Analisis Funcional Nivel 0</vt:lpstr>
      <vt:lpstr>Analisis Funcional Nivel 1</vt:lpstr>
      <vt:lpstr>Analisis Funcional Nivel 2</vt:lpstr>
      <vt:lpstr>Modulos Funcionales</vt:lpstr>
      <vt:lpstr>Matriz Morfológica Módulo 1</vt:lpstr>
      <vt:lpstr>Matriz Morfológica Módulo 2</vt:lpstr>
      <vt:lpstr>Matriz Morfológica Módulo 3 </vt:lpstr>
      <vt:lpstr>Esquema de la solución de módulos</vt:lpstr>
      <vt:lpstr>Software de Adquisición de Imágenes Multiespectrales</vt:lpstr>
      <vt:lpstr>Presentación de PowerPoint</vt:lpstr>
      <vt:lpstr>Inicializar Cámara</vt:lpstr>
      <vt:lpstr>Convertir Latitud y Longitud</vt:lpstr>
      <vt:lpstr>Comparar Area</vt:lpstr>
      <vt:lpstr>Sistema para control de Cámara Duncantech MS – 4100</vt:lpstr>
      <vt:lpstr>Presentación de PowerPoint</vt:lpstr>
      <vt:lpstr>Parámetros de Control</vt:lpstr>
      <vt:lpstr>Presentación de PowerPoint</vt:lpstr>
      <vt:lpstr>Presentación de PowerPoint</vt:lpstr>
      <vt:lpstr>Subproceso  Convertir en Comando </vt:lpstr>
      <vt:lpstr>Subproceso cálculo de Checksum </vt:lpstr>
      <vt:lpstr>Diagrama Electrico</vt:lpstr>
      <vt:lpstr>Pruebas Terrestres</vt:lpstr>
      <vt:lpstr>Comunicación CameraLink  </vt:lpstr>
      <vt:lpstr>Comunicación Serial</vt:lpstr>
      <vt:lpstr>Conversión Valores a Comandos</vt:lpstr>
      <vt:lpstr>Presentación de PowerPoint</vt:lpstr>
      <vt:lpstr>Energía</vt:lpstr>
      <vt:lpstr>Comunicación GigE con sistema UAV</vt:lpstr>
      <vt:lpstr>Carreteo en Tierra</vt:lpstr>
      <vt:lpstr>Presentación de PowerPoint</vt:lpstr>
      <vt:lpstr>Presentación de PowerPoint</vt:lpstr>
      <vt:lpstr>Pruebas aereas</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CONCLUSIONES</vt:lpstr>
      <vt:lpstr>CONCLUSIONES</vt:lpstr>
      <vt:lpstr>RECOMENDACIONES</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Santiago</dc:creator>
  <cp:lastModifiedBy>Santiago</cp:lastModifiedBy>
  <cp:revision>35</cp:revision>
  <dcterms:created xsi:type="dcterms:W3CDTF">2015-05-08T00:17:31Z</dcterms:created>
  <dcterms:modified xsi:type="dcterms:W3CDTF">2015-05-08T06:55:55Z</dcterms:modified>
</cp:coreProperties>
</file>