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colors22.xml" ContentType="application/vnd.openxmlformats-officedocument.drawingml.diagramColors+xml"/>
  <Override PartName="/ppt/diagrams/data35.xml" ContentType="application/vnd.openxmlformats-officedocument.drawingml.diagramData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diagrams/quickStyle39.xml" ContentType="application/vnd.openxmlformats-officedocument.drawingml.diagramStyl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Override PartName="/ppt/diagrams/quickStyle28.xml" ContentType="application/vnd.openxmlformats-officedocument.drawingml.diagramStyle+xml"/>
  <Override PartName="/ppt/diagrams/drawing29.xml" ContentType="application/vnd.ms-office.drawingml.diagramDrawing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vsdx" ContentType="application/vnd.ms-visio.drawing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diagrams/layout39.xml" ContentType="application/vnd.openxmlformats-officedocument.drawingml.diagramLayout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layout28.xml" ContentType="application/vnd.openxmlformats-officedocument.drawingml.diagramLayout+xml"/>
  <Override PartName="/ppt/diagrams/quickStyle31.xml" ContentType="application/vnd.openxmlformats-officedocument.drawingml.diagramStyle+xml"/>
  <Override PartName="/ppt/diagrams/drawing32.xml" ContentType="application/vnd.ms-office.drawingml.diagramDrawing+xml"/>
  <Override PartName="/ppt/notesSlides/notesSlide30.xml" ContentType="application/vnd.openxmlformats-officedocument.presentationml.notesSlide+xml"/>
  <Override PartName="/ppt/diagrams/colors3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charts/chart3.xml" ContentType="application/vnd.openxmlformats-officedocument.drawingml.chart+xml"/>
  <Override PartName="/ppt/diagrams/colors27.xml" ContentType="application/vnd.openxmlformats-officedocument.drawingml.diagramColors+xml"/>
  <Override PartName="/ppt/diagrams/data29.xml" ContentType="application/vnd.openxmlformats-officedocument.drawingml.diagramData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layout31.xml" ContentType="application/vnd.openxmlformats-officedocument.drawingml.diagram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colors30.xml" ContentType="application/vnd.openxmlformats-officedocument.drawingml.diagramColors+xml"/>
  <Override PartName="/ppt/diagrams/data32.xml" ContentType="application/vnd.openxmlformats-officedocument.drawingml.diagramData+xml"/>
  <Override PartName="/ppt/slides/slide33.xml" ContentType="application/vnd.openxmlformats-officedocument.presentationml.slide+xml"/>
  <Default Extension="emf" ContentType="image/x-emf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notesSlides/notesSlide24.xml" ContentType="application/vnd.openxmlformats-officedocument.presentationml.notesSlide+xml"/>
  <Override PartName="/ppt/diagrams/quickStyle36.xml" ContentType="application/vnd.openxmlformats-officedocument.drawingml.diagramStyle+xml"/>
  <Override PartName="/ppt/diagrams/drawing37.xml" ContentType="application/vnd.ms-office.drawingml.diagramDrawing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notesSlides/notesSlide13.xml" ContentType="application/vnd.openxmlformats-officedocument.presentationml.notesSlide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diagrams/drawing26.xml" ContentType="application/vnd.ms-office.drawingml.diagramDrawing+xml"/>
  <Override PartName="/ppt/diagrams/layout36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diagrams/colors35.xml" ContentType="application/vnd.openxmlformats-officedocument.drawingml.diagramColors+xml"/>
  <Override PartName="/ppt/notesSlides/notesSlide4.xml" ContentType="application/vnd.openxmlformats-officedocument.presentationml.notesSlide+xml"/>
  <Override PartName="/ppt/diagrams/colors24.xml" ContentType="application/vnd.openxmlformats-officedocument.drawingml.diagramColors+xml"/>
  <Override PartName="/ppt/diagrams/data37.xml" ContentType="application/vnd.openxmlformats-officedocument.drawingml.diagramData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data15.xml" ContentType="application/vnd.openxmlformats-officedocument.drawingml.diagramData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Override PartName="/ppt/notesSlides/notesSlide18.xml" ContentType="application/vnd.openxmlformats-officedocument.presentationml.notesSlide+xml"/>
  <Override PartName="/ppt/diagrams/quickStyle37.xml" ContentType="application/vnd.openxmlformats-officedocument.drawingml.diagramStyle+xml"/>
  <Override PartName="/ppt/diagrams/drawing38.xml" ContentType="application/vnd.ms-office.drawingml.diagramDrawing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diagrams/drawing27.xml" ContentType="application/vnd.ms-office.drawingml.diagramDrawing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notesSlides/notesSlide14.xml" ContentType="application/vnd.openxmlformats-officedocument.presentationml.notesSlide+xml"/>
  <Override PartName="/ppt/diagrams/layout19.xml" ContentType="application/vnd.openxmlformats-officedocument.drawingml.diagramLayout+xml"/>
  <Override PartName="/ppt/diagrams/quickStyle33.xml" ContentType="application/vnd.openxmlformats-officedocument.drawingml.diagramStyle+xml"/>
  <Override PartName="/ppt/diagrams/drawing34.xml" ContentType="application/vnd.ms-office.drawingml.diagramDrawing+xml"/>
  <Override PartName="/ppt/diagrams/layout37.xml" ContentType="application/vnd.openxmlformats-officedocument.drawingml.diagramLayout+xml"/>
  <Override PartName="/ppt/notesSlides/notesSlide32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notesSlides/notesSlide21.xml" ContentType="application/vnd.openxmlformats-officedocument.presentationml.notesSlide+xml"/>
  <Override PartName="/ppt/diagrams/layout26.xml" ContentType="application/vnd.openxmlformats-officedocument.drawingml.diagramLayout+xml"/>
  <Override PartName="/ppt/diagrams/colors29.xml" ContentType="application/vnd.openxmlformats-officedocument.drawingml.diagramColors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notesSlides/notesSlide10.xml" ContentType="application/vnd.openxmlformats-officedocument.presentationml.notesSlid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diagrams/drawing30.xml" ContentType="application/vnd.ms-office.drawingml.diagramDrawing+xml"/>
  <Override PartName="/ppt/diagrams/layout33.xml" ContentType="application/vnd.openxmlformats-officedocument.drawingml.diagramLayout+xml"/>
  <Override PartName="/ppt/diagrams/colors36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charts/chart1.xml" ContentType="application/vnd.openxmlformats-officedocument.drawingml.chart+xml"/>
  <Override PartName="/ppt/diagrams/colors25.xml" ContentType="application/vnd.openxmlformats-officedocument.drawingml.diagramColors+xml"/>
  <Override PartName="/ppt/diagrams/data27.xml" ContentType="application/vnd.openxmlformats-officedocument.drawingml.diagramData+xml"/>
  <Override PartName="/ppt/diagrams/data38.xml" ContentType="application/vnd.openxmlformats-officedocument.drawingml.diagramData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diagrams/colors32.xml" ContentType="application/vnd.openxmlformats-officedocument.drawingml.diagramColors+xml"/>
  <Override PartName="/ppt/diagrams/data34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diagrams/quickStyle1.xml" ContentType="application/vnd.openxmlformats-officedocument.drawingml.diagramStyle+xml"/>
  <Default Extension="jpeg" ContentType="image/jpeg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diagrams/data30.xml" ContentType="application/vnd.openxmlformats-officedocument.drawingml.diagramData+xml"/>
  <Override PartName="/ppt/diagrams/quickStyle38.xml" ContentType="application/vnd.openxmlformats-officedocument.drawingml.diagramStyle+xml"/>
  <Override PartName="/ppt/diagrams/drawing39.xml" ContentType="application/vnd.ms-office.drawingml.diagramDrawing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notesSlides/notesSlide15.xml" ContentType="application/vnd.openxmlformats-officedocument.presentationml.notesSlide+xml"/>
  <Override PartName="/ppt/diagrams/quickStyle27.xml" ContentType="application/vnd.openxmlformats-officedocument.drawingml.diagramStyle+xml"/>
  <Override PartName="/ppt/diagrams/drawing28.xml" ContentType="application/vnd.ms-office.drawingml.diagramDrawing+xml"/>
  <Override PartName="/ppt/notesSlides/notesSlide26.xml" ContentType="application/vnd.openxmlformats-officedocument.presentationml.notesSlide+xml"/>
  <Override PartName="/ppt/diagrams/layout38.xml" ContentType="application/vnd.openxmlformats-officedocument.drawingml.diagram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diagrams/layout27.xml" ContentType="application/vnd.openxmlformats-officedocument.drawingml.diagramLayout+xml"/>
  <Override PartName="/ppt/diagrams/quickStyle34.xml" ContentType="application/vnd.openxmlformats-officedocument.drawingml.diagramStyle+xml"/>
  <Override PartName="/ppt/diagrams/drawing35.xml" ContentType="application/vnd.ms-office.drawingml.diagramDrawing+xml"/>
  <Override PartName="/ppt/notesSlides/notesSlide33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11.xml" ContentType="application/vnd.openxmlformats-officedocument.presentationml.notesSlide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diagrams/layout34.xml" ContentType="application/vnd.openxmlformats-officedocument.drawingml.diagramLayout+xml"/>
  <Override PartName="/ppt/diagrams/colors37.xml" ContentType="application/vnd.openxmlformats-officedocument.drawingml.diagramColors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diagrams/quickStyle30.xml" ContentType="application/vnd.openxmlformats-officedocument.drawingml.diagramStyle+xml"/>
  <Override PartName="/ppt/diagrams/drawing31.xml" ContentType="application/vnd.ms-office.drawingml.diagramDrawing+xml"/>
  <Override PartName="/ppt/diagrams/data39.xml" ContentType="application/vnd.openxmlformats-officedocument.drawingml.diagramData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charts/chart2.xml" ContentType="application/vnd.openxmlformats-officedocument.drawingml.chart+xml"/>
  <Override PartName="/ppt/diagrams/data28.xml" ContentType="application/vnd.openxmlformats-officedocument.drawingml.diagramData+xml"/>
  <Override PartName="/ppt/diagrams/layout30.xml" ContentType="application/vnd.openxmlformats-officedocument.drawingml.diagramLayout+xml"/>
  <Override PartName="/ppt/diagrams/colors33.xml" ContentType="application/vnd.openxmlformats-officedocument.drawingml.diagramColors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diagrams/data31.xml" ContentType="application/vnd.openxmlformats-officedocument.drawingml.diagramData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diagrams/quickStyle35.xml" ContentType="application/vnd.openxmlformats-officedocument.drawingml.diagramStyle+xml"/>
  <Override PartName="/ppt/diagrams/drawing36.xml" ContentType="application/vnd.ms-office.drawingml.diagramDrawing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notesSlides/notesSlide23.xml" ContentType="application/vnd.openxmlformats-officedocument.presentationml.notesSlide+xml"/>
  <Override PartName="/ppt/diagrams/colors8.xml" ContentType="application/vnd.openxmlformats-officedocument.drawingml.diagramColors+xml"/>
  <Override PartName="/ppt/notesSlides/notesSlide12.xml" ContentType="application/vnd.openxmlformats-officedocument.presentationml.notesSlide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35.xml" ContentType="application/vnd.openxmlformats-officedocument.drawingml.diagramLayout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diagrams/colors34.xml" ContentType="application/vnd.openxmlformats-officedocument.drawingml.diagramColors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diagrams/data36.xml" ContentType="application/vnd.openxmlformats-officedocument.drawingml.diagramData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diagrams/quickStyle29.xml" ContentType="application/vnd.openxmlformats-officedocument.drawingml.diagramStyle+xml"/>
  <Override PartName="/ppt/notesSlides/notesSlide28.xml" ContentType="application/vnd.openxmlformats-officedocument.presentationml.notesSlide+xml"/>
  <Override PartName="/ppt/diagrams/quickStyle18.xml" ContentType="application/vnd.openxmlformats-officedocument.drawingml.diagramStyle+xml"/>
  <Override PartName="/ppt/diagrams/layout29.xml" ContentType="application/vnd.openxmlformats-officedocument.drawingml.diagramLayout+xml"/>
  <Override PartName="/ppt/diagrams/layout18.xml" ContentType="application/vnd.openxmlformats-officedocument.drawingml.diagramLayout+xml"/>
  <Default Extension="wdp" ContentType="image/vnd.ms-photo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Default Extension="gif" ContentType="image/gif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diagrams/colors28.xml" ContentType="application/vnd.openxmlformats-officedocument.drawingml.diagramColors+xml"/>
  <Override PartName="/ppt/diagrams/quickStyle32.xml" ContentType="application/vnd.openxmlformats-officedocument.drawingml.diagramStyle+xml"/>
  <Override PartName="/ppt/diagrams/drawing33.xml" ContentType="application/vnd.ms-office.drawingml.diagramDrawing+xml"/>
  <Override PartName="/ppt/notesSlides/notesSlide31.xml" ContentType="application/vnd.openxmlformats-officedocument.presentationml.notesSlide+xml"/>
  <Override PartName="/ppt/diagrams/colors39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charts/chart4.xml" ContentType="application/vnd.openxmlformats-officedocument.drawingml.chart+xml"/>
  <Override PartName="/ppt/diagrams/layout32.xml" ContentType="application/vnd.openxmlformats-officedocument.drawingml.diagramLayout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31.xml" ContentType="application/vnd.openxmlformats-officedocument.drawingml.diagramColors+xml"/>
  <Override PartName="/ppt/slideMasters/slideMaster1.xml" ContentType="application/vnd.openxmlformats-officedocument.presentationml.slideMaster+xml"/>
  <Override PartName="/ppt/diagrams/colors20.xml" ContentType="application/vnd.openxmlformats-officedocument.drawingml.diagramColors+xml"/>
  <Override PartName="/ppt/diagrams/data33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47" r:id="rId1"/>
  </p:sldMasterIdLst>
  <p:notesMasterIdLst>
    <p:notesMasterId r:id="rId35"/>
  </p:notesMasterIdLst>
  <p:sldIdLst>
    <p:sldId id="256" r:id="rId2"/>
    <p:sldId id="257" r:id="rId3"/>
    <p:sldId id="263" r:id="rId4"/>
    <p:sldId id="265" r:id="rId5"/>
    <p:sldId id="268" r:id="rId6"/>
    <p:sldId id="269" r:id="rId7"/>
    <p:sldId id="270" r:id="rId8"/>
    <p:sldId id="293" r:id="rId9"/>
    <p:sldId id="294" r:id="rId10"/>
    <p:sldId id="306" r:id="rId11"/>
    <p:sldId id="300" r:id="rId12"/>
    <p:sldId id="296" r:id="rId13"/>
    <p:sldId id="297" r:id="rId14"/>
    <p:sldId id="298" r:id="rId15"/>
    <p:sldId id="299" r:id="rId16"/>
    <p:sldId id="276" r:id="rId17"/>
    <p:sldId id="275" r:id="rId18"/>
    <p:sldId id="279" r:id="rId19"/>
    <p:sldId id="315" r:id="rId20"/>
    <p:sldId id="307" r:id="rId21"/>
    <p:sldId id="308" r:id="rId22"/>
    <p:sldId id="309" r:id="rId23"/>
    <p:sldId id="310" r:id="rId24"/>
    <p:sldId id="312" r:id="rId25"/>
    <p:sldId id="313" r:id="rId26"/>
    <p:sldId id="314" r:id="rId27"/>
    <p:sldId id="289" r:id="rId28"/>
    <p:sldId id="290" r:id="rId29"/>
    <p:sldId id="291" r:id="rId30"/>
    <p:sldId id="292" r:id="rId31"/>
    <p:sldId id="273" r:id="rId32"/>
    <p:sldId id="311" r:id="rId33"/>
    <p:sldId id="262" r:id="rId34"/>
  </p:sldIdLst>
  <p:sldSz cx="12192000" cy="6858000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A773"/>
    <a:srgbClr val="5EBE8C"/>
    <a:srgbClr val="338535"/>
    <a:srgbClr val="4D5551"/>
    <a:srgbClr val="C0F8D9"/>
    <a:srgbClr val="00FFCC"/>
    <a:srgbClr val="F0E2FA"/>
    <a:srgbClr val="CB9BEF"/>
    <a:srgbClr val="660066"/>
    <a:srgbClr val="CC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13" autoAdjust="0"/>
    <p:restoredTop sz="94430" autoAdjust="0"/>
  </p:normalViewPr>
  <p:slideViewPr>
    <p:cSldViewPr>
      <p:cViewPr varScale="1">
        <p:scale>
          <a:sx n="69" d="100"/>
          <a:sy n="69" d="100"/>
        </p:scale>
        <p:origin x="-498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33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2796" y="4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ap\Dropbox\ATESIS\Tesis\Tesis\Estad&#237;sticas\Partidas%20Metalmec&#225;nic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ap\Dropbox\ATESIS\Tesis\Tesis\Estad&#237;sticas\Partidas%20Metalmec&#225;nic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ap\Dropbox\ATESIS\Tesis\Tesis\Estad&#237;sticas\Partidas%20Metalmec&#225;nic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ap\Dropbox\ATESIS\Tesis\Tesis\Estad&#237;sticas\Partidas%20Metalmec&#225;nic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chart>
    <c:autoTitleDeleted val="1"/>
    <c:plotArea>
      <c:layout/>
      <c:barChart>
        <c:barDir val="col"/>
        <c:grouping val="clustered"/>
        <c:ser>
          <c:idx val="0"/>
          <c:order val="0"/>
          <c:tx>
            <c:v>Total Importaciones</c:v>
          </c:tx>
          <c:spPr>
            <a:solidFill>
              <a:srgbClr val="338535"/>
            </a:solidFill>
          </c:spPr>
          <c:cat>
            <c:numRef>
              <c:f>'M.X por PA'!$A$18:$A$22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('M.X por PA'!$C$5,'M.X por PA'!$E$5,'M.X por PA'!$H$5,'M.X por PA'!$K$5,'M.X por PA'!$N$5)</c:f>
              <c:numCache>
                <c:formatCode>0.00</c:formatCode>
                <c:ptCount val="5"/>
                <c:pt idx="0">
                  <c:v>112.86</c:v>
                </c:pt>
                <c:pt idx="1">
                  <c:v>205.58</c:v>
                </c:pt>
                <c:pt idx="2">
                  <c:v>301.98999999999899</c:v>
                </c:pt>
                <c:pt idx="3">
                  <c:v>765.75</c:v>
                </c:pt>
                <c:pt idx="4">
                  <c:v>169.52</c:v>
                </c:pt>
              </c:numCache>
            </c:numRef>
          </c:val>
        </c:ser>
        <c:axId val="73233920"/>
        <c:axId val="73235840"/>
      </c:barChart>
      <c:lineChart>
        <c:grouping val="standard"/>
        <c:ser>
          <c:idx val="1"/>
          <c:order val="1"/>
          <c:tx>
            <c:strRef>
              <c:f>'M.X por PA'!$F$3:$F$4</c:f>
              <c:strCache>
                <c:ptCount val="1"/>
                <c:pt idx="0">
                  <c:v>Variación CIF-Dólar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6666666666666693E-2"/>
                  <c:y val="-4.8338368580060347E-2"/>
                </c:manualLayout>
              </c:layout>
              <c:tx>
                <c:rich>
                  <a:bodyPr/>
                  <a:lstStyle/>
                  <a:p>
                    <a:r>
                      <a:rPr lang="en-US" sz="900"/>
                      <a:t>82.15%</a:t>
                    </a:r>
                    <a:endParaRPr lang="en-US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8888888888890016E-2"/>
                  <c:y val="-4.8338368580060347E-2"/>
                </c:manualLayout>
              </c:layout>
              <c:tx>
                <c:rich>
                  <a:bodyPr/>
                  <a:lstStyle/>
                  <a:p>
                    <a:r>
                      <a:rPr lang="en-US" sz="900"/>
                      <a:t>46.90%</a:t>
                    </a:r>
                    <a:endParaRPr lang="en-US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-4.0281973816717123E-3"/>
                </c:manualLayout>
              </c:layout>
              <c:tx>
                <c:rich>
                  <a:bodyPr/>
                  <a:lstStyle/>
                  <a:p>
                    <a:r>
                      <a:rPr lang="en-US" sz="900"/>
                      <a:t>153.57%</a:t>
                    </a:r>
                    <a:endParaRPr lang="en-US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900"/>
                      <a:t>-77.86%</a:t>
                    </a:r>
                    <a:endParaRPr lang="en-US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('M.X por PA'!$C$5,'M.X por PA'!$E$5,'M.X por PA'!$H$5,'M.X por PA'!$K$5,'M.X por PA'!$N$5)</c:f>
              <c:numCache>
                <c:formatCode>0.00</c:formatCode>
                <c:ptCount val="5"/>
                <c:pt idx="0">
                  <c:v>112.86</c:v>
                </c:pt>
                <c:pt idx="1">
                  <c:v>205.58</c:v>
                </c:pt>
                <c:pt idx="2">
                  <c:v>301.98999999999899</c:v>
                </c:pt>
                <c:pt idx="3">
                  <c:v>765.75</c:v>
                </c:pt>
                <c:pt idx="4">
                  <c:v>169.52</c:v>
                </c:pt>
              </c:numCache>
            </c:numRef>
          </c:val>
        </c:ser>
        <c:marker val="1"/>
        <c:axId val="73233920"/>
        <c:axId val="73235840"/>
      </c:lineChart>
      <c:catAx>
        <c:axId val="7323392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Período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73235840"/>
        <c:crosses val="autoZero"/>
        <c:auto val="1"/>
        <c:lblAlgn val="ctr"/>
        <c:lblOffset val="100"/>
      </c:catAx>
      <c:valAx>
        <c:axId val="73235840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Valor CIF en dólares</a:t>
                </a:r>
              </a:p>
            </c:rich>
          </c:tx>
          <c:layout/>
        </c:title>
        <c:numFmt formatCode="0.00" sourceLinked="1"/>
        <c:tickLblPos val="nextTo"/>
        <c:crossAx val="73233920"/>
        <c:crosses val="autoZero"/>
        <c:crossBetween val="between"/>
      </c:valAx>
    </c:plotArea>
    <c:legend>
      <c:legendPos val="r"/>
      <c:layout/>
    </c:legend>
    <c:plotVisOnly val="1"/>
    <c:dispBlanksAs val="gap"/>
  </c:chart>
  <c:spPr>
    <a:noFill/>
    <a:ln>
      <a:noFill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chart>
    <c:autoTitleDeleted val="1"/>
    <c:plotArea>
      <c:layout/>
      <c:barChart>
        <c:barDir val="col"/>
        <c:grouping val="clustered"/>
        <c:ser>
          <c:idx val="0"/>
          <c:order val="0"/>
          <c:tx>
            <c:v>Total Importaciones</c:v>
          </c:tx>
          <c:spPr>
            <a:solidFill>
              <a:srgbClr val="338535"/>
            </a:solidFill>
          </c:spPr>
          <c:cat>
            <c:numRef>
              <c:f>'M.X por PA'!$A$18:$A$22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('M.X por PA'!$C$6,'M.X por PA'!$E$6,'M.X por PA'!$H$6,'M.X por PA'!$K$6,'M.X por PA'!$N$6)</c:f>
              <c:numCache>
                <c:formatCode>0.00</c:formatCode>
                <c:ptCount val="5"/>
                <c:pt idx="0">
                  <c:v>350.09</c:v>
                </c:pt>
                <c:pt idx="1">
                  <c:v>29.69</c:v>
                </c:pt>
                <c:pt idx="2">
                  <c:v>31.979999999999986</c:v>
                </c:pt>
                <c:pt idx="3">
                  <c:v>174.46</c:v>
                </c:pt>
                <c:pt idx="4">
                  <c:v>0</c:v>
                </c:pt>
              </c:numCache>
            </c:numRef>
          </c:val>
        </c:ser>
        <c:axId val="74860800"/>
        <c:axId val="74875264"/>
      </c:barChart>
      <c:lineChart>
        <c:grouping val="standard"/>
        <c:ser>
          <c:idx val="1"/>
          <c:order val="1"/>
          <c:tx>
            <c:strRef>
              <c:f>'M.X por PA'!$F$3:$F$4</c:f>
              <c:strCache>
                <c:ptCount val="1"/>
                <c:pt idx="0">
                  <c:v>Variación CIF-Dólar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5000000000000001E-2"/>
                  <c:y val="-5.0926290463692035E-2"/>
                </c:manualLayout>
              </c:layout>
              <c:tx>
                <c:rich>
                  <a:bodyPr/>
                  <a:lstStyle/>
                  <a:p>
                    <a:r>
                      <a:rPr lang="en-US" sz="900"/>
                      <a:t>-91.52</a:t>
                    </a:r>
                    <a:endParaRPr lang="en-US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3333333333333228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900"/>
                      <a:t>7.71%</a:t>
                    </a:r>
                    <a:endParaRPr lang="en-US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0555555555555582E-2"/>
                  <c:y val="-6.0185185185185147E-2"/>
                </c:manualLayout>
              </c:layout>
              <c:tx>
                <c:rich>
                  <a:bodyPr/>
                  <a:lstStyle/>
                  <a:p>
                    <a:r>
                      <a:rPr lang="en-US" sz="900"/>
                      <a:t>445.53%</a:t>
                    </a:r>
                    <a:endParaRPr lang="en-US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8.3333333333333367E-3"/>
                  <c:y val="-2.7777777777778224E-2"/>
                </c:manualLayout>
              </c:layout>
              <c:tx>
                <c:rich>
                  <a:bodyPr/>
                  <a:lstStyle/>
                  <a:p>
                    <a:r>
                      <a:rPr lang="en-US" sz="900"/>
                      <a:t>-100%</a:t>
                    </a:r>
                    <a:endParaRPr lang="en-US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es-EC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('M.X por PA'!$C$6,'M.X por PA'!$E$6,'M.X por PA'!$H$6,'M.X por PA'!$K$6,'M.X por PA'!$N$6)</c:f>
              <c:numCache>
                <c:formatCode>0.00</c:formatCode>
                <c:ptCount val="5"/>
                <c:pt idx="0">
                  <c:v>350.09</c:v>
                </c:pt>
                <c:pt idx="1">
                  <c:v>29.69</c:v>
                </c:pt>
                <c:pt idx="2">
                  <c:v>31.979999999999986</c:v>
                </c:pt>
                <c:pt idx="3">
                  <c:v>174.46</c:v>
                </c:pt>
                <c:pt idx="4">
                  <c:v>0</c:v>
                </c:pt>
              </c:numCache>
            </c:numRef>
          </c:val>
        </c:ser>
        <c:marker val="1"/>
        <c:axId val="74860800"/>
        <c:axId val="74875264"/>
      </c:lineChart>
      <c:catAx>
        <c:axId val="7486080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Período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74875264"/>
        <c:crosses val="autoZero"/>
        <c:auto val="1"/>
        <c:lblAlgn val="ctr"/>
        <c:lblOffset val="100"/>
      </c:catAx>
      <c:valAx>
        <c:axId val="74875264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Valor CIF en</a:t>
                </a:r>
                <a:r>
                  <a:rPr lang="es-MX" baseline="0"/>
                  <a:t> dólares</a:t>
                </a:r>
                <a:endParaRPr lang="es-MX"/>
              </a:p>
            </c:rich>
          </c:tx>
          <c:layout/>
        </c:title>
        <c:numFmt formatCode="0.00" sourceLinked="1"/>
        <c:tickLblPos val="nextTo"/>
        <c:crossAx val="74860800"/>
        <c:crosses val="autoZero"/>
        <c:crossBetween val="between"/>
      </c:valAx>
    </c:plotArea>
    <c:legend>
      <c:legendPos val="r"/>
      <c:layout/>
    </c:legend>
    <c:plotVisOnly val="1"/>
    <c:dispBlanksAs val="gap"/>
  </c:chart>
  <c:spPr>
    <a:ln>
      <a:noFill/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chart>
    <c:autoTitleDeleted val="1"/>
    <c:plotArea>
      <c:layout>
        <c:manualLayout>
          <c:layoutTarget val="inner"/>
          <c:xMode val="edge"/>
          <c:yMode val="edge"/>
          <c:x val="0.23617582479112756"/>
          <c:y val="5.9337683018385184E-2"/>
          <c:w val="0.38969980962512946"/>
          <c:h val="0.65373670602256329"/>
        </c:manualLayout>
      </c:layout>
      <c:barChart>
        <c:barDir val="col"/>
        <c:grouping val="clustered"/>
        <c:ser>
          <c:idx val="0"/>
          <c:order val="0"/>
          <c:tx>
            <c:v>Total Importaciones</c:v>
          </c:tx>
          <c:spPr>
            <a:solidFill>
              <a:srgbClr val="338535"/>
            </a:solidFill>
          </c:spPr>
          <c:cat>
            <c:numRef>
              <c:f>'M.X por PA'!$A$18:$A$22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('M.X por PA'!$C$10,'M.X por PA'!$E$10,'M.X por PA'!$H$10,'M.X por PA'!$K$10,'M.X por PA'!$N$10)</c:f>
              <c:numCache>
                <c:formatCode>0.00</c:formatCode>
                <c:ptCount val="5"/>
                <c:pt idx="0">
                  <c:v>264.78999999999894</c:v>
                </c:pt>
                <c:pt idx="1">
                  <c:v>792.94999999999948</c:v>
                </c:pt>
                <c:pt idx="2">
                  <c:v>1013.1700000000005</c:v>
                </c:pt>
                <c:pt idx="3">
                  <c:v>1247.6399999999999</c:v>
                </c:pt>
                <c:pt idx="4">
                  <c:v>749.28000000000054</c:v>
                </c:pt>
              </c:numCache>
            </c:numRef>
          </c:val>
        </c:ser>
        <c:axId val="75122176"/>
        <c:axId val="75124096"/>
      </c:barChart>
      <c:lineChart>
        <c:grouping val="standard"/>
        <c:ser>
          <c:idx val="1"/>
          <c:order val="1"/>
          <c:tx>
            <c:strRef>
              <c:f>'M.X por PA'!$F$3:$F$4</c:f>
              <c:strCache>
                <c:ptCount val="1"/>
                <c:pt idx="0">
                  <c:v>Variación CIF-Dólar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9.1666666666667646E-2"/>
                  <c:y val="-4.1667031204432804E-2"/>
                </c:manualLayout>
              </c:layout>
              <c:tx>
                <c:rich>
                  <a:bodyPr/>
                  <a:lstStyle/>
                  <a:p>
                    <a:r>
                      <a:rPr lang="en-US" sz="900"/>
                      <a:t>199.46%</a:t>
                    </a:r>
                    <a:endParaRPr lang="en-US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8888888888889767E-2"/>
                  <c:y val="-3.7037037037037056E-2"/>
                </c:manualLayout>
              </c:layout>
              <c:tx>
                <c:rich>
                  <a:bodyPr/>
                  <a:lstStyle/>
                  <a:p>
                    <a:r>
                      <a:rPr lang="en-US" sz="900"/>
                      <a:t>27.77%</a:t>
                    </a:r>
                    <a:endParaRPr lang="en-US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7777777777778295E-3"/>
                  <c:y val="-2.7777777777778224E-2"/>
                </c:manualLayout>
              </c:layout>
              <c:tx>
                <c:rich>
                  <a:bodyPr/>
                  <a:lstStyle/>
                  <a:p>
                    <a:r>
                      <a:rPr lang="en-US" sz="900"/>
                      <a:t>23.14%</a:t>
                    </a:r>
                    <a:endParaRPr lang="en-US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5000000000000001E-2"/>
                  <c:y val="-5.0925925925925923E-2"/>
                </c:manualLayout>
              </c:layout>
              <c:tx>
                <c:rich>
                  <a:bodyPr/>
                  <a:lstStyle/>
                  <a:p>
                    <a:r>
                      <a:rPr lang="en-US" sz="900"/>
                      <a:t>-39.94%</a:t>
                    </a:r>
                    <a:endParaRPr lang="en-US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es-EC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('M.X por PA'!$C$10,'M.X por PA'!$E$10,'M.X por PA'!$H$10,'M.X por PA'!$K$10,'M.X por PA'!$N$10)</c:f>
              <c:numCache>
                <c:formatCode>0.00</c:formatCode>
                <c:ptCount val="5"/>
                <c:pt idx="0">
                  <c:v>264.78999999999894</c:v>
                </c:pt>
                <c:pt idx="1">
                  <c:v>792.94999999999948</c:v>
                </c:pt>
                <c:pt idx="2">
                  <c:v>1013.1700000000005</c:v>
                </c:pt>
                <c:pt idx="3">
                  <c:v>1247.6399999999999</c:v>
                </c:pt>
                <c:pt idx="4">
                  <c:v>749.28000000000054</c:v>
                </c:pt>
              </c:numCache>
            </c:numRef>
          </c:val>
        </c:ser>
        <c:marker val="1"/>
        <c:axId val="75122176"/>
        <c:axId val="75124096"/>
      </c:lineChart>
      <c:catAx>
        <c:axId val="75122176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Período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75124096"/>
        <c:crosses val="autoZero"/>
        <c:auto val="1"/>
        <c:lblAlgn val="ctr"/>
        <c:lblOffset val="100"/>
      </c:catAx>
      <c:valAx>
        <c:axId val="75124096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Valor  CIF en dólares</a:t>
                </a:r>
              </a:p>
            </c:rich>
          </c:tx>
          <c:layout/>
        </c:title>
        <c:numFmt formatCode="0.00" sourceLinked="1"/>
        <c:tickLblPos val="nextTo"/>
        <c:crossAx val="75122176"/>
        <c:crosses val="autoZero"/>
        <c:crossBetween val="between"/>
      </c:valAx>
    </c:plotArea>
    <c:legend>
      <c:legendPos val="r"/>
      <c:layout/>
    </c:legend>
    <c:plotVisOnly val="1"/>
    <c:dispBlanksAs val="gap"/>
  </c:chart>
  <c:spPr>
    <a:ln>
      <a:noFill/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C"/>
  <c:chart>
    <c:autoTitleDeleted val="1"/>
    <c:plotArea>
      <c:layout/>
      <c:barChart>
        <c:barDir val="col"/>
        <c:grouping val="clustered"/>
        <c:ser>
          <c:idx val="0"/>
          <c:order val="0"/>
          <c:tx>
            <c:v>Total Importaciones</c:v>
          </c:tx>
          <c:spPr>
            <a:solidFill>
              <a:srgbClr val="338535"/>
            </a:solidFill>
          </c:spPr>
          <c:cat>
            <c:numRef>
              <c:f>'M.X por PA'!$A$18:$A$22</c:f>
              <c:numCache>
                <c:formatCode>General</c:formatCod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('M.X por PA'!$C$13,'M.X por PA'!$E$13,'M.X por PA'!$H$13,'M.X por PA'!$K$13,'M.X por PA'!$N$13)</c:f>
              <c:numCache>
                <c:formatCode>0.00</c:formatCode>
                <c:ptCount val="5"/>
                <c:pt idx="0">
                  <c:v>64527.08</c:v>
                </c:pt>
                <c:pt idx="1">
                  <c:v>83905.8</c:v>
                </c:pt>
                <c:pt idx="2">
                  <c:v>69467.320000000007</c:v>
                </c:pt>
                <c:pt idx="3">
                  <c:v>78175.69</c:v>
                </c:pt>
                <c:pt idx="4">
                  <c:v>51686.44</c:v>
                </c:pt>
              </c:numCache>
            </c:numRef>
          </c:val>
        </c:ser>
        <c:axId val="75039488"/>
        <c:axId val="75041408"/>
      </c:barChart>
      <c:lineChart>
        <c:grouping val="standard"/>
        <c:ser>
          <c:idx val="1"/>
          <c:order val="1"/>
          <c:tx>
            <c:strRef>
              <c:f>'M.X por PA'!$F$3:$F$4</c:f>
              <c:strCache>
                <c:ptCount val="1"/>
                <c:pt idx="0">
                  <c:v>Variación CIF-Dólar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3333333333333367E-3"/>
                  <c:y val="-1.8518518518518583E-2"/>
                </c:manualLayout>
              </c:layout>
              <c:tx>
                <c:rich>
                  <a:bodyPr/>
                  <a:lstStyle/>
                  <a:p>
                    <a:r>
                      <a:rPr lang="en-US" sz="900"/>
                      <a:t>30.03%</a:t>
                    </a:r>
                    <a:endParaRPr lang="en-US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5555555555555455E-2"/>
                  <c:y val="-4.6296296296296523E-2"/>
                </c:manualLayout>
              </c:layout>
              <c:tx>
                <c:rich>
                  <a:bodyPr/>
                  <a:lstStyle/>
                  <a:p>
                    <a:r>
                      <a:rPr lang="en-US" sz="900"/>
                      <a:t>-17.21%</a:t>
                    </a:r>
                    <a:endParaRPr lang="en-US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5000000000000001E-2"/>
                  <c:y val="-2.7777777777778224E-2"/>
                </c:manualLayout>
              </c:layout>
              <c:tx>
                <c:rich>
                  <a:bodyPr/>
                  <a:lstStyle/>
                  <a:p>
                    <a:r>
                      <a:rPr lang="en-US" sz="900"/>
                      <a:t>12.54%</a:t>
                    </a:r>
                    <a:endParaRPr lang="en-US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3888888888889034E-2"/>
                  <c:y val="-1.8518518518518583E-2"/>
                </c:manualLayout>
              </c:layout>
              <c:tx>
                <c:rich>
                  <a:bodyPr/>
                  <a:lstStyle/>
                  <a:p>
                    <a:r>
                      <a:rPr lang="en-US" sz="900"/>
                      <a:t>-33.88%</a:t>
                    </a:r>
                    <a:endParaRPr lang="en-US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es-EC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('M.X por PA'!$C$13,'M.X por PA'!$E$13,'M.X por PA'!$H$13,'M.X por PA'!$K$13,'M.X por PA'!$N$13)</c:f>
              <c:numCache>
                <c:formatCode>0.00</c:formatCode>
                <c:ptCount val="5"/>
                <c:pt idx="0">
                  <c:v>64527.08</c:v>
                </c:pt>
                <c:pt idx="1">
                  <c:v>83905.8</c:v>
                </c:pt>
                <c:pt idx="2">
                  <c:v>69467.320000000007</c:v>
                </c:pt>
                <c:pt idx="3">
                  <c:v>78175.69</c:v>
                </c:pt>
                <c:pt idx="4">
                  <c:v>51686.44</c:v>
                </c:pt>
              </c:numCache>
            </c:numRef>
          </c:val>
        </c:ser>
        <c:marker val="1"/>
        <c:axId val="75039488"/>
        <c:axId val="75041408"/>
      </c:lineChart>
      <c:catAx>
        <c:axId val="7503948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Período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75041408"/>
        <c:crosses val="autoZero"/>
        <c:auto val="1"/>
        <c:lblAlgn val="ctr"/>
        <c:lblOffset val="100"/>
      </c:catAx>
      <c:valAx>
        <c:axId val="75041408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Valor CIF en dólares</a:t>
                </a:r>
              </a:p>
            </c:rich>
          </c:tx>
          <c:layout/>
        </c:title>
        <c:numFmt formatCode="0.00" sourceLinked="1"/>
        <c:tickLblPos val="nextTo"/>
        <c:crossAx val="75039488"/>
        <c:crosses val="autoZero"/>
        <c:crossBetween val="between"/>
      </c:valAx>
    </c:plotArea>
    <c:legend>
      <c:legendPos val="r"/>
      <c:layout/>
    </c:legend>
    <c:plotVisOnly val="1"/>
    <c:dispBlanksAs val="gap"/>
  </c:chart>
  <c:spPr>
    <a:ln>
      <a:noFill/>
    </a:ln>
  </c:spPr>
  <c:externalData r:id="rId1"/>
</c:chartSpace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ata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diagrams/_rels/data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diagrams/_rels/data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diagrams/_rels/drawing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diagrams/_rels/drawing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D80196-EE61-4085-8FFE-8C3B33DB063A}" type="doc">
      <dgm:prSet loTypeId="urn:microsoft.com/office/officeart/2005/8/layout/venn3" loCatId="relationship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551FD575-B471-405A-9973-F73040785C88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1930 </a:t>
          </a:r>
        </a:p>
        <a:p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Problemas con:</a:t>
          </a:r>
        </a:p>
        <a:p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- Industrias básicas</a:t>
          </a:r>
        </a:p>
        <a:p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- Inversión Extranjera </a:t>
          </a:r>
        </a:p>
        <a:p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-Encadenamientos </a:t>
          </a:r>
        </a:p>
        <a:p>
          <a:endParaRPr lang="es-E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AAB9FF-6E10-49FE-ACF4-01BFE950A850}" type="parTrans" cxnId="{0254CFBF-C895-4334-91AC-5706E7E06EF5}">
      <dgm:prSet/>
      <dgm:spPr/>
      <dgm:t>
        <a:bodyPr/>
        <a:lstStyle/>
        <a:p>
          <a:endParaRPr lang="es-E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E40000-D5DB-4806-ADCD-EA92701D3A1E}" type="sibTrans" cxnId="{0254CFBF-C895-4334-91AC-5706E7E06EF5}">
      <dgm:prSet/>
      <dgm:spPr/>
      <dgm:t>
        <a:bodyPr/>
        <a:lstStyle/>
        <a:p>
          <a:endParaRPr lang="es-E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10D835-3843-4512-9CD3-6285EC9B41B8}">
      <dgm:prSet phldrT="[Texto]" custT="1"/>
      <dgm:spPr/>
      <dgm:t>
        <a:bodyPr/>
        <a:lstStyle/>
        <a:p>
          <a:r>
            <a:rPr lang="es-ES" sz="1800" dirty="0" smtClean="0">
              <a:latin typeface="Arial" panose="020B0604020202020204" pitchFamily="34" charset="0"/>
              <a:cs typeface="Arial" panose="020B0604020202020204" pitchFamily="34" charset="0"/>
            </a:rPr>
            <a:t>1950 </a:t>
          </a:r>
        </a:p>
        <a:p>
          <a:r>
            <a:rPr lang="es-ES" sz="1400" dirty="0" smtClean="0">
              <a:latin typeface="Arial" panose="020B0604020202020204" pitchFamily="34" charset="0"/>
              <a:cs typeface="Arial" panose="020B0604020202020204" pitchFamily="34" charset="0"/>
            </a:rPr>
            <a:t>Proteccionismo e intervencionismo </a:t>
          </a:r>
        </a:p>
        <a:p>
          <a:r>
            <a:rPr lang="es-ES" sz="1400" dirty="0" smtClean="0">
              <a:latin typeface="Arial" panose="020B0604020202020204" pitchFamily="34" charset="0"/>
              <a:cs typeface="Arial" panose="020B0604020202020204" pitchFamily="34" charset="0"/>
            </a:rPr>
            <a:t>Esfuerzo en el capital humano</a:t>
          </a:r>
        </a:p>
        <a:p>
          <a:r>
            <a:rPr lang="es-ES" sz="1400" dirty="0" smtClean="0">
              <a:latin typeface="Arial" panose="020B0604020202020204" pitchFamily="34" charset="0"/>
              <a:cs typeface="Arial" panose="020B0604020202020204" pitchFamily="34" charset="0"/>
            </a:rPr>
            <a:t> Exportaciones altos niveles de competitividad  </a:t>
          </a:r>
          <a:endParaRPr lang="es-E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3555A3-E976-4EF4-8C65-A58D1B7DE313}" type="sibTrans" cxnId="{A48855DA-C95D-45DA-B7E7-C0670B2F3F63}">
      <dgm:prSet/>
      <dgm:spPr/>
      <dgm:t>
        <a:bodyPr/>
        <a:lstStyle/>
        <a:p>
          <a:endParaRPr lang="es-E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423107-3B6F-43B8-BB3E-7923A93A2180}" type="parTrans" cxnId="{A48855DA-C95D-45DA-B7E7-C0670B2F3F63}">
      <dgm:prSet/>
      <dgm:spPr/>
      <dgm:t>
        <a:bodyPr/>
        <a:lstStyle/>
        <a:p>
          <a:endParaRPr lang="es-E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412C60B-FD86-4918-B99C-0E6EBFDC0F85}" type="pres">
      <dgm:prSet presAssocID="{A7D80196-EE61-4085-8FFE-8C3B33DB063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AD3CD2ED-3873-48DF-80C4-EA7530A25C28}" type="pres">
      <dgm:prSet presAssocID="{551FD575-B471-405A-9973-F73040785C88}" presName="Name5" presStyleLbl="vennNode1" presStyleIdx="0" presStyleCnt="2" custLinFactNeighborX="-2659" custLinFactNeighborY="146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883C19D-3641-4302-834F-6E4C77272A09}" type="pres">
      <dgm:prSet presAssocID="{25E40000-D5DB-4806-ADCD-EA92701D3A1E}" presName="space" presStyleCnt="0"/>
      <dgm:spPr/>
    </dgm:pt>
    <dgm:pt modelId="{2C6D5F23-6EF0-4917-B89E-A064FA0ACD8F}" type="pres">
      <dgm:prSet presAssocID="{FB10D835-3843-4512-9CD3-6285EC9B41B8}" presName="Name5" presStyleLbl="venn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48855DA-C95D-45DA-B7E7-C0670B2F3F63}" srcId="{A7D80196-EE61-4085-8FFE-8C3B33DB063A}" destId="{FB10D835-3843-4512-9CD3-6285EC9B41B8}" srcOrd="1" destOrd="0" parTransId="{BC423107-3B6F-43B8-BB3E-7923A93A2180}" sibTransId="{0E3555A3-E976-4EF4-8C65-A58D1B7DE313}"/>
    <dgm:cxn modelId="{A9B73C10-363D-4BD4-B024-D5492C437092}" type="presOf" srcId="{FB10D835-3843-4512-9CD3-6285EC9B41B8}" destId="{2C6D5F23-6EF0-4917-B89E-A064FA0ACD8F}" srcOrd="0" destOrd="0" presId="urn:microsoft.com/office/officeart/2005/8/layout/venn3"/>
    <dgm:cxn modelId="{902F1B75-A335-4037-9294-0CAC6B0083EE}" type="presOf" srcId="{A7D80196-EE61-4085-8FFE-8C3B33DB063A}" destId="{A412C60B-FD86-4918-B99C-0E6EBFDC0F85}" srcOrd="0" destOrd="0" presId="urn:microsoft.com/office/officeart/2005/8/layout/venn3"/>
    <dgm:cxn modelId="{B1C53152-8BFE-4515-B7EB-DDCB5AA03333}" type="presOf" srcId="{551FD575-B471-405A-9973-F73040785C88}" destId="{AD3CD2ED-3873-48DF-80C4-EA7530A25C28}" srcOrd="0" destOrd="0" presId="urn:microsoft.com/office/officeart/2005/8/layout/venn3"/>
    <dgm:cxn modelId="{0254CFBF-C895-4334-91AC-5706E7E06EF5}" srcId="{A7D80196-EE61-4085-8FFE-8C3B33DB063A}" destId="{551FD575-B471-405A-9973-F73040785C88}" srcOrd="0" destOrd="0" parTransId="{A4AAB9FF-6E10-49FE-ACF4-01BFE950A850}" sibTransId="{25E40000-D5DB-4806-ADCD-EA92701D3A1E}"/>
    <dgm:cxn modelId="{11E0C84B-06C1-440F-8A69-5D7CA8C36F1D}" type="presParOf" srcId="{A412C60B-FD86-4918-B99C-0E6EBFDC0F85}" destId="{AD3CD2ED-3873-48DF-80C4-EA7530A25C28}" srcOrd="0" destOrd="0" presId="urn:microsoft.com/office/officeart/2005/8/layout/venn3"/>
    <dgm:cxn modelId="{D48DAE03-B7F6-4432-BD56-762CDAD5559D}" type="presParOf" srcId="{A412C60B-FD86-4918-B99C-0E6EBFDC0F85}" destId="{8883C19D-3641-4302-834F-6E4C77272A09}" srcOrd="1" destOrd="0" presId="urn:microsoft.com/office/officeart/2005/8/layout/venn3"/>
    <dgm:cxn modelId="{1AA4BBF3-095E-4403-960C-4D52AF445DD4}" type="presParOf" srcId="{A412C60B-FD86-4918-B99C-0E6EBFDC0F85}" destId="{2C6D5F23-6EF0-4917-B89E-A064FA0ACD8F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37D6C30-F823-4D53-8E6D-C00903D18FFB}" type="doc">
      <dgm:prSet loTypeId="urn:microsoft.com/office/officeart/2005/8/layout/chevron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MX"/>
        </a:p>
      </dgm:t>
    </dgm:pt>
    <dgm:pt modelId="{FCFF8CDF-88FE-417F-8897-10EF1DD5B687}">
      <dgm:prSet phldrT="[Texto]" custT="1"/>
      <dgm:spPr>
        <a:solidFill>
          <a:srgbClr val="338535"/>
        </a:solidFill>
      </dgm:spPr>
      <dgm:t>
        <a:bodyPr/>
        <a:lstStyle/>
        <a:p>
          <a:pPr algn="ctr"/>
          <a:r>
            <a:rPr lang="es-MX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Subsectores</a:t>
          </a:r>
        </a:p>
      </dgm:t>
    </dgm:pt>
    <dgm:pt modelId="{689B79B6-757F-497F-B44F-6379D748080C}" type="parTrans" cxnId="{66F7A2B4-7413-4C0B-A67A-30B5D9AF467A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D3776C-B26A-4377-B3D1-476FB50A39CA}" type="sibTrans" cxnId="{66F7A2B4-7413-4C0B-A67A-30B5D9AF467A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F5D0E1-ABDC-4B28-B6DB-1EE70AA65D75}">
      <dgm:prSet phldrT="[Texto]" custT="1"/>
      <dgm:spPr/>
      <dgm:t>
        <a:bodyPr/>
        <a:lstStyle/>
        <a:p>
          <a:r>
            <a:rPr lang="es-EC" sz="1600" dirty="0">
              <a:latin typeface="Arial" panose="020B0604020202020204" pitchFamily="34" charset="0"/>
              <a:cs typeface="Arial" panose="020B0604020202020204" pitchFamily="34" charset="0"/>
            </a:rPr>
            <a:t>Metálicas Básicas</a:t>
          </a:r>
          <a:endParaRPr lang="es-MX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52458A-9262-44A3-9458-2439959970BF}" type="parTrans" cxnId="{77F08F7A-4205-409A-A144-99845015D577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383CD7-FD23-4DC3-A40A-0FACBCC9B8A4}" type="sibTrans" cxnId="{77F08F7A-4205-409A-A144-99845015D577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C0F4ED-9BB6-40D0-8913-68C7D53A08F2}">
      <dgm:prSet phldrT="[Texto]" custT="1"/>
      <dgm:spPr/>
      <dgm:t>
        <a:bodyPr/>
        <a:lstStyle/>
        <a:p>
          <a:r>
            <a:rPr lang="es-EC" sz="1400">
              <a:latin typeface="Arial" panose="020B0604020202020204" pitchFamily="34" charset="0"/>
              <a:cs typeface="Arial" panose="020B0604020202020204" pitchFamily="34" charset="0"/>
            </a:rPr>
            <a:t>Cubiertas Metálicas</a:t>
          </a:r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2838B0-14D2-40C4-9874-507EBEBEC070}" type="parTrans" cxnId="{BF6D7642-3175-4C5F-BFCE-E9ED829F7470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AD279A-CAB8-418B-BA71-A871EA76F03A}" type="sibTrans" cxnId="{BF6D7642-3175-4C5F-BFCE-E9ED829F7470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BB8287-63BE-4F79-94AA-F2DF7286B095}">
      <dgm:prSet custT="1"/>
      <dgm:spPr/>
      <dgm:t>
        <a:bodyPr/>
        <a:lstStyle/>
        <a:p>
          <a:r>
            <a:rPr lang="es-EC" sz="1600" dirty="0">
              <a:latin typeface="Arial" panose="020B0604020202020204" pitchFamily="34" charset="0"/>
              <a:cs typeface="Arial" panose="020B0604020202020204" pitchFamily="34" charset="0"/>
            </a:rPr>
            <a:t>Productos Metálicos</a:t>
          </a:r>
          <a:endParaRPr lang="es-MX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D82CDB-CF8D-4565-8554-B434B98CFCE5}" type="parTrans" cxnId="{33269FAD-C720-4F77-ACEF-07DE1BB66D70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2C2CBB-9422-469D-B218-0FF552D181AC}" type="sibTrans" cxnId="{33269FAD-C720-4F77-ACEF-07DE1BB66D70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D491AD-B099-4F98-BF5B-BB5AA0E63F04}">
      <dgm:prSet custT="1"/>
      <dgm:spPr/>
      <dgm:t>
        <a:bodyPr/>
        <a:lstStyle/>
        <a:p>
          <a:r>
            <a:rPr lang="es-EC" sz="1600" dirty="0">
              <a:latin typeface="Arial" panose="020B0604020202020204" pitchFamily="34" charset="0"/>
              <a:cs typeface="Arial" panose="020B0604020202020204" pitchFamily="34" charset="0"/>
            </a:rPr>
            <a:t>Maquinarias no eléctricas</a:t>
          </a:r>
          <a:endParaRPr lang="es-MX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CE81D3-02BB-4F4D-9727-E7338240A934}" type="parTrans" cxnId="{F8B0D5C2-3F38-4EFF-B518-8DABC1735C4F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C0E998-E785-4738-9774-B1A4D401EF5B}" type="sibTrans" cxnId="{F8B0D5C2-3F38-4EFF-B518-8DABC1735C4F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7E1313-DD0A-4185-BDF0-DA76FF092D18}">
      <dgm:prSet custT="1"/>
      <dgm:spPr/>
      <dgm:t>
        <a:bodyPr/>
        <a:lstStyle/>
        <a:p>
          <a:r>
            <a:rPr lang="es-EC" sz="1600" dirty="0">
              <a:latin typeface="Arial" panose="020B0604020202020204" pitchFamily="34" charset="0"/>
              <a:cs typeface="Arial" panose="020B0604020202020204" pitchFamily="34" charset="0"/>
            </a:rPr>
            <a:t>Maquinarias eléctricas</a:t>
          </a:r>
          <a:endParaRPr lang="es-MX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876F56-B8DF-44D0-9ECE-678D7166DFAF}" type="parTrans" cxnId="{10D3B4D9-BCB3-4308-B9E8-E075E61492B3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990391-C481-4BD7-AE77-3AA1BC586CBF}" type="sibTrans" cxnId="{10D3B4D9-BCB3-4308-B9E8-E075E61492B3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F68DE8-E06B-4886-9B68-3804CF0C4233}">
      <dgm:prSet custT="1"/>
      <dgm:spPr/>
      <dgm:t>
        <a:bodyPr/>
        <a:lstStyle/>
        <a:p>
          <a:r>
            <a:rPr lang="es-EC" sz="1600" dirty="0">
              <a:latin typeface="Arial" panose="020B0604020202020204" pitchFamily="34" charset="0"/>
              <a:cs typeface="Arial" panose="020B0604020202020204" pitchFamily="34" charset="0"/>
            </a:rPr>
            <a:t>Material de Transporte y carrocería</a:t>
          </a:r>
          <a:endParaRPr lang="es-MX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9BB808-EC2A-41C7-944E-33E3A9C24DCB}" type="parTrans" cxnId="{9D5ED354-53F0-44FA-9E94-A363828BB741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020552-BE90-4FFB-8C15-C1DEBDC58B08}" type="sibTrans" cxnId="{9D5ED354-53F0-44FA-9E94-A363828BB741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528028-1C2B-4246-8D7D-68D606C0377B}">
      <dgm:prSet custT="1"/>
      <dgm:spPr/>
      <dgm:t>
        <a:bodyPr/>
        <a:lstStyle/>
        <a:p>
          <a:r>
            <a:rPr lang="es-EC" sz="1600" dirty="0">
              <a:latin typeface="Arial" panose="020B0604020202020204" pitchFamily="34" charset="0"/>
              <a:cs typeface="Arial" panose="020B0604020202020204" pitchFamily="34" charset="0"/>
            </a:rPr>
            <a:t>Bienes de capital</a:t>
          </a:r>
          <a:endParaRPr lang="es-MX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D45779-5401-46B8-93E9-8FFB94F771B5}" type="parTrans" cxnId="{4683F598-BB63-47E1-B4A3-9755533F87BF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FBA444-090A-48CB-9B38-24962AFBB413}" type="sibTrans" cxnId="{4683F598-BB63-47E1-B4A3-9755533F87BF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56DF94-E616-4BC3-9F0B-D41161564370}">
      <dgm:prSet custT="1"/>
      <dgm:spPr/>
      <dgm:t>
        <a:bodyPr/>
        <a:lstStyle/>
        <a:p>
          <a:r>
            <a:rPr lang="es-EC" sz="1400">
              <a:latin typeface="Arial" panose="020B0604020202020204" pitchFamily="34" charset="0"/>
              <a:cs typeface="Arial" panose="020B0604020202020204" pitchFamily="34" charset="0"/>
            </a:rPr>
            <a:t>Tuberías</a:t>
          </a:r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740D5A-5903-4375-AA9E-5E865CF67435}" type="parTrans" cxnId="{20474A11-27A8-442F-BCCA-2F35580149D1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6D4D5B-1BC6-433D-BB10-FAA7B50BAD95}" type="sibTrans" cxnId="{20474A11-27A8-442F-BCCA-2F35580149D1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E86329-0682-41E9-94E2-0360AE472AAF}">
      <dgm:prSet custT="1"/>
      <dgm:spPr/>
      <dgm:t>
        <a:bodyPr/>
        <a:lstStyle/>
        <a:p>
          <a:r>
            <a:rPr lang="es-EC" sz="1400">
              <a:latin typeface="Arial" panose="020B0604020202020204" pitchFamily="34" charset="0"/>
              <a:cs typeface="Arial" panose="020B0604020202020204" pitchFamily="34" charset="0"/>
            </a:rPr>
            <a:t>Perfiles Estructurales</a:t>
          </a:r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852162-B541-408C-B05E-8BB92870EB70}" type="parTrans" cxnId="{3A518897-B284-4E45-86A6-E437F4636379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70D036-DAD8-4221-9097-8FFBCE05C9DA}" type="sibTrans" cxnId="{3A518897-B284-4E45-86A6-E437F4636379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683AB8-4947-474D-935F-0AD00074A59C}">
      <dgm:prSet custT="1"/>
      <dgm:spPr/>
      <dgm:t>
        <a:bodyPr/>
        <a:lstStyle/>
        <a:p>
          <a:r>
            <a:rPr lang="es-EC" sz="1400">
              <a:latin typeface="Arial" panose="020B0604020202020204" pitchFamily="34" charset="0"/>
              <a:cs typeface="Arial" panose="020B0604020202020204" pitchFamily="34" charset="0"/>
            </a:rPr>
            <a:t>Perfiles Laminados</a:t>
          </a:r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BE5D5F-B087-42E2-B9BA-E9B39D489B45}" type="parTrans" cxnId="{F4F9B49C-34F2-47DB-A545-A2E858D60120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B56A81-4B48-46D6-94EF-DF91F76D879B}" type="sibTrans" cxnId="{F4F9B49C-34F2-47DB-A545-A2E858D60120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9EFE2E-C3B5-4E2A-A15A-CE16E2C264B8}">
      <dgm:prSet custT="1"/>
      <dgm:spPr/>
      <dgm:t>
        <a:bodyPr/>
        <a:lstStyle/>
        <a:p>
          <a:r>
            <a:rPr lang="es-EC" sz="1400">
              <a:latin typeface="Arial" panose="020B0604020202020204" pitchFamily="34" charset="0"/>
              <a:cs typeface="Arial" panose="020B0604020202020204" pitchFamily="34" charset="0"/>
            </a:rPr>
            <a:t>Invernaderos viales</a:t>
          </a:r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AC4E4E1-F9EE-4719-948E-6920D2F72298}" type="parTrans" cxnId="{1BAA1969-E921-4699-AFF7-FCDC207EC945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3E6CB6-87DF-42C0-8BF2-C9637F225A60}" type="sibTrans" cxnId="{1BAA1969-E921-4699-AFF7-FCDC207EC945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AAE4D4-34FD-4EC1-A25D-9D675BA44655}">
      <dgm:prSet custT="1"/>
      <dgm:spPr/>
      <dgm:t>
        <a:bodyPr/>
        <a:lstStyle/>
        <a:p>
          <a:r>
            <a:rPr lang="es-EC" sz="1400">
              <a:latin typeface="Arial" panose="020B0604020202020204" pitchFamily="34" charset="0"/>
              <a:cs typeface="Arial" panose="020B0604020202020204" pitchFamily="34" charset="0"/>
            </a:rPr>
            <a:t>Sistemas Metálicos</a:t>
          </a:r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C7DEE4-1813-43AF-B25D-6788F4EE8411}" type="parTrans" cxnId="{9D9A4355-AFEE-4A80-89A2-24C393BA5057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23B45A-FD01-49EE-8EE0-6C2240926E68}" type="sibTrans" cxnId="{9D9A4355-AFEE-4A80-89A2-24C393BA5057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93861A-69D2-4332-91B3-841180EDE31B}">
      <dgm:prSet custT="1"/>
      <dgm:spPr/>
      <dgm:t>
        <a:bodyPr/>
        <a:lstStyle/>
        <a:p>
          <a:r>
            <a:rPr lang="es-EC" sz="1400">
              <a:latin typeface="Arial" panose="020B0604020202020204" pitchFamily="34" charset="0"/>
              <a:cs typeface="Arial" panose="020B0604020202020204" pitchFamily="34" charset="0"/>
            </a:rPr>
            <a:t>Varilla de Construcción</a:t>
          </a:r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3AFEE3-F74F-4F7A-938B-25473377FBE4}" type="parTrans" cxnId="{F502D3D8-C771-4420-837B-8D2BA50DE7E1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DA4CBD-482D-4349-9ACC-A803E003545B}" type="sibTrans" cxnId="{F502D3D8-C771-4420-837B-8D2BA50DE7E1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5E751B-79B4-4C19-8AB6-C0402D39E778}">
      <dgm:prSet custT="1"/>
      <dgm:spPr/>
      <dgm:t>
        <a:bodyPr/>
        <a:lstStyle/>
        <a:p>
          <a:r>
            <a:rPr lang="es-EC" sz="1400">
              <a:latin typeface="Arial" panose="020B0604020202020204" pitchFamily="34" charset="0"/>
              <a:cs typeface="Arial" panose="020B0604020202020204" pitchFamily="34" charset="0"/>
            </a:rPr>
            <a:t>Alcantarillas</a:t>
          </a:r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B3E172-A6F5-4648-8898-D8FEC09CF4A1}" type="parTrans" cxnId="{E59F1D21-EB95-43C3-8F4B-740BB1D3F59C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3D4745-3A2D-4D55-A07E-DE00C8043575}" type="sibTrans" cxnId="{E59F1D21-EB95-43C3-8F4B-740BB1D3F59C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856F90-5287-48CA-B9B7-8398182BAB0C}">
      <dgm:prSet custT="1"/>
      <dgm:spPr/>
      <dgm:t>
        <a:bodyPr/>
        <a:lstStyle/>
        <a:p>
          <a:r>
            <a:rPr lang="es-EC" sz="1400">
              <a:latin typeface="Arial" panose="020B0604020202020204" pitchFamily="34" charset="0"/>
              <a:cs typeface="Arial" panose="020B0604020202020204" pitchFamily="34" charset="0"/>
            </a:rPr>
            <a:t>Productos viales</a:t>
          </a:r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869FC5-9A4D-443D-8DC2-A305F22BC3E8}" type="parTrans" cxnId="{326CBF68-0AC2-4927-84EB-4C906AC380F5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8DF389-976F-4409-ACBB-C0D928D5D2E4}" type="sibTrans" cxnId="{326CBF68-0AC2-4927-84EB-4C906AC380F5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7B6210-5713-422E-A54D-5B79EA714857}">
      <dgm:prSet custT="1"/>
      <dgm:spPr/>
      <dgm:t>
        <a:bodyPr/>
        <a:lstStyle/>
        <a:p>
          <a:r>
            <a:rPr lang="es-EC" sz="1400">
              <a:latin typeface="Arial" panose="020B0604020202020204" pitchFamily="34" charset="0"/>
              <a:cs typeface="Arial" panose="020B0604020202020204" pitchFamily="34" charset="0"/>
            </a:rPr>
            <a:t>Línea blanca</a:t>
          </a:r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58B211-B676-4778-B8C8-079D07C6D3B7}" type="parTrans" cxnId="{BC07644E-939C-41AF-981E-D4FF778FFDC2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E3CFD7-3D28-407E-B3B2-2B6580ECE544}" type="sibTrans" cxnId="{BC07644E-939C-41AF-981E-D4FF778FFDC2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739ACE-E4CA-409C-AF43-6F65EEA3838F}">
      <dgm:prSet phldrT="[Texto]" custT="1"/>
      <dgm:spPr>
        <a:solidFill>
          <a:srgbClr val="338535"/>
        </a:solidFill>
      </dgm:spPr>
      <dgm:t>
        <a:bodyPr/>
        <a:lstStyle/>
        <a:p>
          <a:pPr algn="ctr"/>
          <a:r>
            <a:rPr lang="es-MX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Productos</a:t>
          </a:r>
        </a:p>
      </dgm:t>
    </dgm:pt>
    <dgm:pt modelId="{935F4894-3E78-4459-9D76-533DD8AAE3EA}" type="sibTrans" cxnId="{F2736623-CE6A-4D36-B96B-7E72AABFD41B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79CDDE-20AB-4C0C-8F97-0324E71E3A9D}" type="parTrans" cxnId="{F2736623-CE6A-4D36-B96B-7E72AABFD41B}">
      <dgm:prSet/>
      <dgm:spPr/>
      <dgm:t>
        <a:bodyPr/>
        <a:lstStyle/>
        <a:p>
          <a:endParaRPr lang="es-MX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A93672-8FDD-40D9-9237-1E2262E69658}" type="pres">
      <dgm:prSet presAssocID="{837D6C30-F823-4D53-8E6D-C00903D18FF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FCB8F5E-56EE-4151-9EC3-66E7FD3BE524}" type="pres">
      <dgm:prSet presAssocID="{FCFF8CDF-88FE-417F-8897-10EF1DD5B687}" presName="composite" presStyleCnt="0"/>
      <dgm:spPr/>
    </dgm:pt>
    <dgm:pt modelId="{4210D886-DC65-470D-8DC4-0854870FBD29}" type="pres">
      <dgm:prSet presAssocID="{FCFF8CDF-88FE-417F-8897-10EF1DD5B687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99B0BC-24D5-4F35-BA5C-736E0DD5F505}" type="pres">
      <dgm:prSet presAssocID="{FCFF8CDF-88FE-417F-8897-10EF1DD5B687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2F280B-1210-4999-9699-26FC77C31DAC}" type="pres">
      <dgm:prSet presAssocID="{93D3776C-B26A-4377-B3D1-476FB50A39CA}" presName="sp" presStyleCnt="0"/>
      <dgm:spPr/>
    </dgm:pt>
    <dgm:pt modelId="{57504485-FA7B-4052-8B4E-27FFB743FC50}" type="pres">
      <dgm:prSet presAssocID="{8E739ACE-E4CA-409C-AF43-6F65EEA3838F}" presName="composite" presStyleCnt="0"/>
      <dgm:spPr/>
    </dgm:pt>
    <dgm:pt modelId="{3BEB34EC-5C95-43EC-BC28-A8D3FBA73384}" type="pres">
      <dgm:prSet presAssocID="{8E739ACE-E4CA-409C-AF43-6F65EEA3838F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4912D84-02D1-4228-903A-587425BF067B}" type="pres">
      <dgm:prSet presAssocID="{8E739ACE-E4CA-409C-AF43-6F65EEA3838F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0C7ED11-5A0E-4B9E-80D8-D89FB33798B6}" type="presOf" srcId="{71AAE4D4-34FD-4EC1-A25D-9D675BA44655}" destId="{64912D84-02D1-4228-903A-587425BF067B}" srcOrd="0" destOrd="5" presId="urn:microsoft.com/office/officeart/2005/8/layout/chevron2"/>
    <dgm:cxn modelId="{3A518897-B284-4E45-86A6-E437F4636379}" srcId="{8E739ACE-E4CA-409C-AF43-6F65EEA3838F}" destId="{A5E86329-0682-41E9-94E2-0360AE472AAF}" srcOrd="2" destOrd="0" parTransId="{10852162-B541-408C-B05E-8BB92870EB70}" sibTransId="{5370D036-DAD8-4221-9097-8FFBCE05C9DA}"/>
    <dgm:cxn modelId="{326CBF68-0AC2-4927-84EB-4C906AC380F5}" srcId="{8E739ACE-E4CA-409C-AF43-6F65EEA3838F}" destId="{33856F90-5287-48CA-B9B7-8398182BAB0C}" srcOrd="8" destOrd="0" parTransId="{1B869FC5-9A4D-443D-8DC2-A305F22BC3E8}" sibTransId="{308DF389-976F-4409-ACBB-C0D928D5D2E4}"/>
    <dgm:cxn modelId="{9D5ED354-53F0-44FA-9E94-A363828BB741}" srcId="{FCFF8CDF-88FE-417F-8897-10EF1DD5B687}" destId="{F6F68DE8-E06B-4886-9B68-3804CF0C4233}" srcOrd="4" destOrd="0" parTransId="{429BB808-EC2A-41C7-944E-33E3A9C24DCB}" sibTransId="{B8020552-BE90-4FFB-8C15-C1DEBDC58B08}"/>
    <dgm:cxn modelId="{E59F1D21-EB95-43C3-8F4B-740BB1D3F59C}" srcId="{8E739ACE-E4CA-409C-AF43-6F65EEA3838F}" destId="{095E751B-79B4-4C19-8AB6-C0402D39E778}" srcOrd="7" destOrd="0" parTransId="{EEB3E172-A6F5-4648-8898-D8FEC09CF4A1}" sibTransId="{7C3D4745-3A2D-4D55-A07E-DE00C8043575}"/>
    <dgm:cxn modelId="{10D3B4D9-BCB3-4308-B9E8-E075E61492B3}" srcId="{FCFF8CDF-88FE-417F-8897-10EF1DD5B687}" destId="{3F7E1313-DD0A-4185-BDF0-DA76FF092D18}" srcOrd="3" destOrd="0" parTransId="{EC876F56-B8DF-44D0-9ECE-678D7166DFAF}" sibTransId="{B1990391-C481-4BD7-AE77-3AA1BC586CBF}"/>
    <dgm:cxn modelId="{DC1626DB-4D62-4B94-A763-0AB19CE63C8E}" type="presOf" srcId="{095E751B-79B4-4C19-8AB6-C0402D39E778}" destId="{64912D84-02D1-4228-903A-587425BF067B}" srcOrd="0" destOrd="7" presId="urn:microsoft.com/office/officeart/2005/8/layout/chevron2"/>
    <dgm:cxn modelId="{20474A11-27A8-442F-BCCA-2F35580149D1}" srcId="{8E739ACE-E4CA-409C-AF43-6F65EEA3838F}" destId="{DE56DF94-E616-4BC3-9F0B-D41161564370}" srcOrd="1" destOrd="0" parTransId="{34740D5A-5903-4375-AA9E-5E865CF67435}" sibTransId="{216D4D5B-1BC6-433D-BB10-FAA7B50BAD95}"/>
    <dgm:cxn modelId="{66F7A2B4-7413-4C0B-A67A-30B5D9AF467A}" srcId="{837D6C30-F823-4D53-8E6D-C00903D18FFB}" destId="{FCFF8CDF-88FE-417F-8897-10EF1DD5B687}" srcOrd="0" destOrd="0" parTransId="{689B79B6-757F-497F-B44F-6379D748080C}" sibTransId="{93D3776C-B26A-4377-B3D1-476FB50A39CA}"/>
    <dgm:cxn modelId="{BE5CAFF5-4A09-403D-A140-F4F9E5BE1A84}" type="presOf" srcId="{FBF5D0E1-ABDC-4B28-B6DB-1EE70AA65D75}" destId="{3499B0BC-24D5-4F35-BA5C-736E0DD5F505}" srcOrd="0" destOrd="0" presId="urn:microsoft.com/office/officeart/2005/8/layout/chevron2"/>
    <dgm:cxn modelId="{F502D3D8-C771-4420-837B-8D2BA50DE7E1}" srcId="{8E739ACE-E4CA-409C-AF43-6F65EEA3838F}" destId="{D193861A-69D2-4332-91B3-841180EDE31B}" srcOrd="6" destOrd="0" parTransId="{D53AFEE3-F74F-4F7A-938B-25473377FBE4}" sibTransId="{5FDA4CBD-482D-4349-9ACC-A803E003545B}"/>
    <dgm:cxn modelId="{F4F9B49C-34F2-47DB-A545-A2E858D60120}" srcId="{8E739ACE-E4CA-409C-AF43-6F65EEA3838F}" destId="{5A683AB8-4947-474D-935F-0AD00074A59C}" srcOrd="3" destOrd="0" parTransId="{DDBE5D5F-B087-42E2-B9BA-E9B39D489B45}" sibTransId="{F3B56A81-4B48-46D6-94EF-DF91F76D879B}"/>
    <dgm:cxn modelId="{CA069163-ABD9-48CE-97A2-CF112C57A649}" type="presOf" srcId="{C5528028-1C2B-4246-8D7D-68D606C0377B}" destId="{3499B0BC-24D5-4F35-BA5C-736E0DD5F505}" srcOrd="0" destOrd="5" presId="urn:microsoft.com/office/officeart/2005/8/layout/chevron2"/>
    <dgm:cxn modelId="{5E73ABDD-7A23-4AEB-89F5-5029397F4C8C}" type="presOf" srcId="{DE56DF94-E616-4BC3-9F0B-D41161564370}" destId="{64912D84-02D1-4228-903A-587425BF067B}" srcOrd="0" destOrd="1" presId="urn:microsoft.com/office/officeart/2005/8/layout/chevron2"/>
    <dgm:cxn modelId="{3743794D-033D-4208-B32C-605E40803597}" type="presOf" srcId="{837D6C30-F823-4D53-8E6D-C00903D18FFB}" destId="{23A93672-8FDD-40D9-9237-1E2262E69658}" srcOrd="0" destOrd="0" presId="urn:microsoft.com/office/officeart/2005/8/layout/chevron2"/>
    <dgm:cxn modelId="{9D9A4355-AFEE-4A80-89A2-24C393BA5057}" srcId="{8E739ACE-E4CA-409C-AF43-6F65EEA3838F}" destId="{71AAE4D4-34FD-4EC1-A25D-9D675BA44655}" srcOrd="5" destOrd="0" parTransId="{FAC7DEE4-1813-43AF-B25D-6788F4EE8411}" sibTransId="{9523B45A-FD01-49EE-8EE0-6C2240926E68}"/>
    <dgm:cxn modelId="{4683F598-BB63-47E1-B4A3-9755533F87BF}" srcId="{FCFF8CDF-88FE-417F-8897-10EF1DD5B687}" destId="{C5528028-1C2B-4246-8D7D-68D606C0377B}" srcOrd="5" destOrd="0" parTransId="{C5D45779-5401-46B8-93E9-8FFB94F771B5}" sibTransId="{6AFBA444-090A-48CB-9B38-24962AFBB413}"/>
    <dgm:cxn modelId="{D9685347-0CCB-4203-998E-23D3DA233CAC}" type="presOf" srcId="{D193861A-69D2-4332-91B3-841180EDE31B}" destId="{64912D84-02D1-4228-903A-587425BF067B}" srcOrd="0" destOrd="6" presId="urn:microsoft.com/office/officeart/2005/8/layout/chevron2"/>
    <dgm:cxn modelId="{8FB8E54F-1EC8-4394-926F-8B91BCE322F7}" type="presOf" srcId="{27D491AD-B099-4F98-BF5B-BB5AA0E63F04}" destId="{3499B0BC-24D5-4F35-BA5C-736E0DD5F505}" srcOrd="0" destOrd="2" presId="urn:microsoft.com/office/officeart/2005/8/layout/chevron2"/>
    <dgm:cxn modelId="{86EC198C-5F30-4F70-80C9-8E289A9BD01A}" type="presOf" srcId="{5A683AB8-4947-474D-935F-0AD00074A59C}" destId="{64912D84-02D1-4228-903A-587425BF067B}" srcOrd="0" destOrd="3" presId="urn:microsoft.com/office/officeart/2005/8/layout/chevron2"/>
    <dgm:cxn modelId="{D578CFA9-4463-4B64-B4D8-7EAF83C857A6}" type="presOf" srcId="{8E739ACE-E4CA-409C-AF43-6F65EEA3838F}" destId="{3BEB34EC-5C95-43EC-BC28-A8D3FBA73384}" srcOrd="0" destOrd="0" presId="urn:microsoft.com/office/officeart/2005/8/layout/chevron2"/>
    <dgm:cxn modelId="{5894784C-34C5-4C5E-BBD1-C8F1C2180612}" type="presOf" srcId="{07C0F4ED-9BB6-40D0-8913-68C7D53A08F2}" destId="{64912D84-02D1-4228-903A-587425BF067B}" srcOrd="0" destOrd="0" presId="urn:microsoft.com/office/officeart/2005/8/layout/chevron2"/>
    <dgm:cxn modelId="{D38881CA-0902-483F-88FC-2B5F77892423}" type="presOf" srcId="{F6F68DE8-E06B-4886-9B68-3804CF0C4233}" destId="{3499B0BC-24D5-4F35-BA5C-736E0DD5F505}" srcOrd="0" destOrd="4" presId="urn:microsoft.com/office/officeart/2005/8/layout/chevron2"/>
    <dgm:cxn modelId="{33269FAD-C720-4F77-ACEF-07DE1BB66D70}" srcId="{FCFF8CDF-88FE-417F-8897-10EF1DD5B687}" destId="{A9BB8287-63BE-4F79-94AA-F2DF7286B095}" srcOrd="1" destOrd="0" parTransId="{B7D82CDB-CF8D-4565-8554-B434B98CFCE5}" sibTransId="{1B2C2CBB-9422-469D-B218-0FF552D181AC}"/>
    <dgm:cxn modelId="{FC362301-C177-4657-85EF-B819EF0DA439}" type="presOf" srcId="{9A7B6210-5713-422E-A54D-5B79EA714857}" destId="{64912D84-02D1-4228-903A-587425BF067B}" srcOrd="0" destOrd="9" presId="urn:microsoft.com/office/officeart/2005/8/layout/chevron2"/>
    <dgm:cxn modelId="{22EDF7D0-37E1-4FD2-B841-FB02FD11FB2B}" type="presOf" srcId="{A9BB8287-63BE-4F79-94AA-F2DF7286B095}" destId="{3499B0BC-24D5-4F35-BA5C-736E0DD5F505}" srcOrd="0" destOrd="1" presId="urn:microsoft.com/office/officeart/2005/8/layout/chevron2"/>
    <dgm:cxn modelId="{77F08F7A-4205-409A-A144-99845015D577}" srcId="{FCFF8CDF-88FE-417F-8897-10EF1DD5B687}" destId="{FBF5D0E1-ABDC-4B28-B6DB-1EE70AA65D75}" srcOrd="0" destOrd="0" parTransId="{0252458A-9262-44A3-9458-2439959970BF}" sibTransId="{A9383CD7-FD23-4DC3-A40A-0FACBCC9B8A4}"/>
    <dgm:cxn modelId="{9CB8D33F-7F3B-4D6E-A24B-78CCD2CEBD6F}" type="presOf" srcId="{FCFF8CDF-88FE-417F-8897-10EF1DD5B687}" destId="{4210D886-DC65-470D-8DC4-0854870FBD29}" srcOrd="0" destOrd="0" presId="urn:microsoft.com/office/officeart/2005/8/layout/chevron2"/>
    <dgm:cxn modelId="{F2736623-CE6A-4D36-B96B-7E72AABFD41B}" srcId="{837D6C30-F823-4D53-8E6D-C00903D18FFB}" destId="{8E739ACE-E4CA-409C-AF43-6F65EEA3838F}" srcOrd="1" destOrd="0" parTransId="{0B79CDDE-20AB-4C0C-8F97-0324E71E3A9D}" sibTransId="{935F4894-3E78-4459-9D76-533DD8AAE3EA}"/>
    <dgm:cxn modelId="{E802ACB2-4B32-4B59-B6B6-535BF884BC79}" type="presOf" srcId="{169EFE2E-C3B5-4E2A-A15A-CE16E2C264B8}" destId="{64912D84-02D1-4228-903A-587425BF067B}" srcOrd="0" destOrd="4" presId="urn:microsoft.com/office/officeart/2005/8/layout/chevron2"/>
    <dgm:cxn modelId="{BC07644E-939C-41AF-981E-D4FF778FFDC2}" srcId="{8E739ACE-E4CA-409C-AF43-6F65EEA3838F}" destId="{9A7B6210-5713-422E-A54D-5B79EA714857}" srcOrd="9" destOrd="0" parTransId="{9758B211-B676-4778-B8C8-079D07C6D3B7}" sibTransId="{ACE3CFD7-3D28-407E-B3B2-2B6580ECE544}"/>
    <dgm:cxn modelId="{F8B0D5C2-3F38-4EFF-B518-8DABC1735C4F}" srcId="{FCFF8CDF-88FE-417F-8897-10EF1DD5B687}" destId="{27D491AD-B099-4F98-BF5B-BB5AA0E63F04}" srcOrd="2" destOrd="0" parTransId="{D6CE81D3-02BB-4F4D-9727-E7338240A934}" sibTransId="{F8C0E998-E785-4738-9774-B1A4D401EF5B}"/>
    <dgm:cxn modelId="{BF6D7642-3175-4C5F-BFCE-E9ED829F7470}" srcId="{8E739ACE-E4CA-409C-AF43-6F65EEA3838F}" destId="{07C0F4ED-9BB6-40D0-8913-68C7D53A08F2}" srcOrd="0" destOrd="0" parTransId="{202838B0-14D2-40C4-9874-507EBEBEC070}" sibTransId="{A9AD279A-CAB8-418B-BA71-A871EA76F03A}"/>
    <dgm:cxn modelId="{7F1314CD-D72C-4C31-A5D3-93E3CDB0353A}" type="presOf" srcId="{3F7E1313-DD0A-4185-BDF0-DA76FF092D18}" destId="{3499B0BC-24D5-4F35-BA5C-736E0DD5F505}" srcOrd="0" destOrd="3" presId="urn:microsoft.com/office/officeart/2005/8/layout/chevron2"/>
    <dgm:cxn modelId="{1BAA1969-E921-4699-AFF7-FCDC207EC945}" srcId="{8E739ACE-E4CA-409C-AF43-6F65EEA3838F}" destId="{169EFE2E-C3B5-4E2A-A15A-CE16E2C264B8}" srcOrd="4" destOrd="0" parTransId="{0AC4E4E1-F9EE-4719-948E-6920D2F72298}" sibTransId="{183E6CB6-87DF-42C0-8BF2-C9637F225A60}"/>
    <dgm:cxn modelId="{73F73427-6718-472A-B504-94D3862634A3}" type="presOf" srcId="{A5E86329-0682-41E9-94E2-0360AE472AAF}" destId="{64912D84-02D1-4228-903A-587425BF067B}" srcOrd="0" destOrd="2" presId="urn:microsoft.com/office/officeart/2005/8/layout/chevron2"/>
    <dgm:cxn modelId="{50CC1837-6BF2-4E3D-B28A-3B160D513F59}" type="presOf" srcId="{33856F90-5287-48CA-B9B7-8398182BAB0C}" destId="{64912D84-02D1-4228-903A-587425BF067B}" srcOrd="0" destOrd="8" presId="urn:microsoft.com/office/officeart/2005/8/layout/chevron2"/>
    <dgm:cxn modelId="{79CF724C-9BFF-4C27-9349-DDA9A954176C}" type="presParOf" srcId="{23A93672-8FDD-40D9-9237-1E2262E69658}" destId="{9FCB8F5E-56EE-4151-9EC3-66E7FD3BE524}" srcOrd="0" destOrd="0" presId="urn:microsoft.com/office/officeart/2005/8/layout/chevron2"/>
    <dgm:cxn modelId="{5CCCC0F8-708D-43CB-8146-CA545FAF8E39}" type="presParOf" srcId="{9FCB8F5E-56EE-4151-9EC3-66E7FD3BE524}" destId="{4210D886-DC65-470D-8DC4-0854870FBD29}" srcOrd="0" destOrd="0" presId="urn:microsoft.com/office/officeart/2005/8/layout/chevron2"/>
    <dgm:cxn modelId="{A1F61431-3D4B-4141-B33E-4F56B1BB60AF}" type="presParOf" srcId="{9FCB8F5E-56EE-4151-9EC3-66E7FD3BE524}" destId="{3499B0BC-24D5-4F35-BA5C-736E0DD5F505}" srcOrd="1" destOrd="0" presId="urn:microsoft.com/office/officeart/2005/8/layout/chevron2"/>
    <dgm:cxn modelId="{C2CEAC64-BF97-4C5A-92E5-4E3F54289C87}" type="presParOf" srcId="{23A93672-8FDD-40D9-9237-1E2262E69658}" destId="{F82F280B-1210-4999-9699-26FC77C31DAC}" srcOrd="1" destOrd="0" presId="urn:microsoft.com/office/officeart/2005/8/layout/chevron2"/>
    <dgm:cxn modelId="{024D7144-D5C7-43F0-AB92-795E62CC868C}" type="presParOf" srcId="{23A93672-8FDD-40D9-9237-1E2262E69658}" destId="{57504485-FA7B-4052-8B4E-27FFB743FC50}" srcOrd="2" destOrd="0" presId="urn:microsoft.com/office/officeart/2005/8/layout/chevron2"/>
    <dgm:cxn modelId="{1891D3C5-3E6F-4474-BF84-1B663031F385}" type="presParOf" srcId="{57504485-FA7B-4052-8B4E-27FFB743FC50}" destId="{3BEB34EC-5C95-43EC-BC28-A8D3FBA73384}" srcOrd="0" destOrd="0" presId="urn:microsoft.com/office/officeart/2005/8/layout/chevron2"/>
    <dgm:cxn modelId="{451A6F9B-5D4D-4762-894F-63C9D0D84DDC}" type="presParOf" srcId="{57504485-FA7B-4052-8B4E-27FFB743FC50}" destId="{64912D84-02D1-4228-903A-587425BF067B}" srcOrd="1" destOrd="0" presId="urn:microsoft.com/office/officeart/2005/8/layout/chevron2"/>
  </dgm:cxnLst>
  <dgm:bg/>
  <dgm:whole>
    <a:ln>
      <a:solidFill>
        <a:schemeClr val="accent1">
          <a:alpha val="58000"/>
        </a:schemeClr>
      </a:solidFill>
    </a:ln>
  </dgm:whole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CB6C27B-98D7-4509-B5CF-BB505BD3B420}" type="doc">
      <dgm:prSet loTypeId="urn:microsoft.com/office/officeart/2005/8/layout/process1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52324592-6B7A-48A9-A962-1D89A8DD7BFA}">
      <dgm:prSet phldrT="[Texto]"/>
      <dgm:spPr/>
      <dgm:t>
        <a:bodyPr/>
        <a:lstStyle/>
        <a:p>
          <a:pPr algn="ctr"/>
          <a:r>
            <a:rPr lang="es-ES" dirty="0" smtClean="0">
              <a:latin typeface="Arial" panose="020B0604020202020204" pitchFamily="34" charset="0"/>
              <a:cs typeface="Arial" panose="020B0604020202020204" pitchFamily="34" charset="0"/>
            </a:rPr>
            <a:t>Producción de actividades de fabricación de metales comunes y elaborados excepto maquinarias y equipo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4D0569-9995-4D27-810B-9A64976A691F}" type="parTrans" cxnId="{20C19317-CC36-43B5-8130-BE2954CBCC0E}">
      <dgm:prSet/>
      <dgm:spPr/>
      <dgm:t>
        <a:bodyPr/>
        <a:lstStyle/>
        <a:p>
          <a:endParaRPr lang="es-ES"/>
        </a:p>
      </dgm:t>
    </dgm:pt>
    <dgm:pt modelId="{6660EB16-ECDB-47C8-97A4-BAB7A6CF3C56}" type="sibTrans" cxnId="{20C19317-CC36-43B5-8130-BE2954CBCC0E}">
      <dgm:prSet/>
      <dgm:spPr>
        <a:solidFill>
          <a:srgbClr val="338535"/>
        </a:solidFill>
      </dgm:spPr>
      <dgm:t>
        <a:bodyPr/>
        <a:lstStyle/>
        <a:p>
          <a:endParaRPr lang="es-ES"/>
        </a:p>
      </dgm:t>
    </dgm:pt>
    <dgm:pt modelId="{5B0AD4BF-4076-4559-8A07-4C6CB2383280}">
      <dgm:prSet phldrT="[Texto]"/>
      <dgm:spPr/>
      <dgm:t>
        <a:bodyPr/>
        <a:lstStyle/>
        <a:p>
          <a:r>
            <a:rPr lang="es-ES" dirty="0" smtClean="0">
              <a:latin typeface="Arial" panose="020B0604020202020204" pitchFamily="34" charset="0"/>
              <a:cs typeface="Arial" panose="020B0604020202020204" pitchFamily="34" charset="0"/>
            </a:rPr>
            <a:t>780 mil toneladas</a:t>
          </a:r>
          <a:endParaRPr lang="es-ES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4C77D3-8F77-4385-8364-6A4799B281E3}" type="parTrans" cxnId="{A57652F2-7A41-49A7-B1D9-06B75990D7E9}">
      <dgm:prSet/>
      <dgm:spPr/>
      <dgm:t>
        <a:bodyPr/>
        <a:lstStyle/>
        <a:p>
          <a:endParaRPr lang="es-ES"/>
        </a:p>
      </dgm:t>
    </dgm:pt>
    <dgm:pt modelId="{92EA0A43-4006-4819-9747-ABA59B371B6F}" type="sibTrans" cxnId="{A57652F2-7A41-49A7-B1D9-06B75990D7E9}">
      <dgm:prSet/>
      <dgm:spPr/>
      <dgm:t>
        <a:bodyPr/>
        <a:lstStyle/>
        <a:p>
          <a:endParaRPr lang="es-ES"/>
        </a:p>
      </dgm:t>
    </dgm:pt>
    <dgm:pt modelId="{B2F9E76A-C6AD-4C98-A0A4-CA9AA7F4962D}" type="pres">
      <dgm:prSet presAssocID="{7CB6C27B-98D7-4509-B5CF-BB505BD3B42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039B25C-7F0F-45A3-B7CB-B54E2702B11E}" type="pres">
      <dgm:prSet presAssocID="{52324592-6B7A-48A9-A962-1D89A8DD7BFA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22C281A-A072-4DC0-9515-951A25C4FBAA}" type="pres">
      <dgm:prSet presAssocID="{6660EB16-ECDB-47C8-97A4-BAB7A6CF3C56}" presName="sibTrans" presStyleLbl="sibTrans2D1" presStyleIdx="0" presStyleCnt="1"/>
      <dgm:spPr/>
      <dgm:t>
        <a:bodyPr/>
        <a:lstStyle/>
        <a:p>
          <a:endParaRPr lang="es-ES"/>
        </a:p>
      </dgm:t>
    </dgm:pt>
    <dgm:pt modelId="{56E0F293-A832-4E50-8495-977057014786}" type="pres">
      <dgm:prSet presAssocID="{6660EB16-ECDB-47C8-97A4-BAB7A6CF3C56}" presName="connectorText" presStyleLbl="sibTrans2D1" presStyleIdx="0" presStyleCnt="1"/>
      <dgm:spPr/>
      <dgm:t>
        <a:bodyPr/>
        <a:lstStyle/>
        <a:p>
          <a:endParaRPr lang="es-ES"/>
        </a:p>
      </dgm:t>
    </dgm:pt>
    <dgm:pt modelId="{6E4FC32E-7AB5-46CC-88F5-A3CFA6E647D3}" type="pres">
      <dgm:prSet presAssocID="{5B0AD4BF-4076-4559-8A07-4C6CB2383280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57652F2-7A41-49A7-B1D9-06B75990D7E9}" srcId="{7CB6C27B-98D7-4509-B5CF-BB505BD3B420}" destId="{5B0AD4BF-4076-4559-8A07-4C6CB2383280}" srcOrd="1" destOrd="0" parTransId="{424C77D3-8F77-4385-8364-6A4799B281E3}" sibTransId="{92EA0A43-4006-4819-9747-ABA59B371B6F}"/>
    <dgm:cxn modelId="{20C19317-CC36-43B5-8130-BE2954CBCC0E}" srcId="{7CB6C27B-98D7-4509-B5CF-BB505BD3B420}" destId="{52324592-6B7A-48A9-A962-1D89A8DD7BFA}" srcOrd="0" destOrd="0" parTransId="{404D0569-9995-4D27-810B-9A64976A691F}" sibTransId="{6660EB16-ECDB-47C8-97A4-BAB7A6CF3C56}"/>
    <dgm:cxn modelId="{2FF27A67-4952-44DB-9D88-5A9409A4BC69}" type="presOf" srcId="{6660EB16-ECDB-47C8-97A4-BAB7A6CF3C56}" destId="{56E0F293-A832-4E50-8495-977057014786}" srcOrd="1" destOrd="0" presId="urn:microsoft.com/office/officeart/2005/8/layout/process1"/>
    <dgm:cxn modelId="{92295151-D00F-4EBB-8BF4-CC2E45C3F392}" type="presOf" srcId="{6660EB16-ECDB-47C8-97A4-BAB7A6CF3C56}" destId="{522C281A-A072-4DC0-9515-951A25C4FBAA}" srcOrd="0" destOrd="0" presId="urn:microsoft.com/office/officeart/2005/8/layout/process1"/>
    <dgm:cxn modelId="{4953EF62-DEBE-42D9-92BE-5AD9DBC2369F}" type="presOf" srcId="{7CB6C27B-98D7-4509-B5CF-BB505BD3B420}" destId="{B2F9E76A-C6AD-4C98-A0A4-CA9AA7F4962D}" srcOrd="0" destOrd="0" presId="urn:microsoft.com/office/officeart/2005/8/layout/process1"/>
    <dgm:cxn modelId="{19D3DD59-55E8-4289-89DA-A92BC88EB60A}" type="presOf" srcId="{5B0AD4BF-4076-4559-8A07-4C6CB2383280}" destId="{6E4FC32E-7AB5-46CC-88F5-A3CFA6E647D3}" srcOrd="0" destOrd="0" presId="urn:microsoft.com/office/officeart/2005/8/layout/process1"/>
    <dgm:cxn modelId="{7876795E-582A-4528-BD1F-1056145153AA}" type="presOf" srcId="{52324592-6B7A-48A9-A962-1D89A8DD7BFA}" destId="{2039B25C-7F0F-45A3-B7CB-B54E2702B11E}" srcOrd="0" destOrd="0" presId="urn:microsoft.com/office/officeart/2005/8/layout/process1"/>
    <dgm:cxn modelId="{12A3ED4E-008C-473A-B2E6-3CE2A7671DF3}" type="presParOf" srcId="{B2F9E76A-C6AD-4C98-A0A4-CA9AA7F4962D}" destId="{2039B25C-7F0F-45A3-B7CB-B54E2702B11E}" srcOrd="0" destOrd="0" presId="urn:microsoft.com/office/officeart/2005/8/layout/process1"/>
    <dgm:cxn modelId="{80FD597A-DCD0-42B4-B929-C23944D42A80}" type="presParOf" srcId="{B2F9E76A-C6AD-4C98-A0A4-CA9AA7F4962D}" destId="{522C281A-A072-4DC0-9515-951A25C4FBAA}" srcOrd="1" destOrd="0" presId="urn:microsoft.com/office/officeart/2005/8/layout/process1"/>
    <dgm:cxn modelId="{7525CF5A-E100-4DAC-B8DF-49B1A496998B}" type="presParOf" srcId="{522C281A-A072-4DC0-9515-951A25C4FBAA}" destId="{56E0F293-A832-4E50-8495-977057014786}" srcOrd="0" destOrd="0" presId="urn:microsoft.com/office/officeart/2005/8/layout/process1"/>
    <dgm:cxn modelId="{83688D40-7A92-40CB-A7CB-AE146F0D08CD}" type="presParOf" srcId="{B2F9E76A-C6AD-4C98-A0A4-CA9AA7F4962D}" destId="{6E4FC32E-7AB5-46CC-88F5-A3CFA6E647D3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1B62281-5C65-4FA1-8242-A64B0507D6A3}" type="doc">
      <dgm:prSet loTypeId="urn:microsoft.com/office/officeart/2005/8/layout/radial4" loCatId="relationship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82062C99-D897-49AC-80EC-72C78F9219CB}">
      <dgm:prSet phldrT="[Texto]"/>
      <dgm:spPr>
        <a:solidFill>
          <a:srgbClr val="5EBE8C"/>
        </a:solidFill>
      </dgm:spPr>
      <dgm:t>
        <a:bodyPr/>
        <a:lstStyle/>
        <a:p>
          <a:r>
            <a:rPr lang="es-EC" b="1" dirty="0" smtClean="0">
              <a:latin typeface="Arial" panose="020B0604020202020204" pitchFamily="34" charset="0"/>
              <a:cs typeface="Arial" panose="020B0604020202020204" pitchFamily="34" charset="0"/>
            </a:rPr>
            <a:t>Manufactura</a:t>
          </a:r>
          <a:endParaRPr lang="es-EC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9046C1-C332-4CCF-BA6B-B4AE4CB4CC64}" type="parTrans" cxnId="{6A0748BF-5126-4941-848E-2CF8BD8F75C6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3B1D8A-FC7A-45F2-A124-7D973FB07351}" type="sibTrans" cxnId="{6A0748BF-5126-4941-848E-2CF8BD8F75C6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4D60CF-5F93-4A21-8371-3056D1273EA8}">
      <dgm:prSet phldrT="[Texto]"/>
      <dgm:spPr>
        <a:solidFill>
          <a:srgbClr val="5EBE8C"/>
        </a:solidFill>
      </dgm:spPr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Participación</a:t>
          </a:r>
        </a:p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11,79 %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7F8A18-99B6-462B-9F93-DFEA5BF93F6F}" type="parTrans" cxnId="{1216E7D6-0377-4E1B-A4B6-09EFEF24B9D1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4CEDBD-D6E4-4DE7-9223-E6F4BFD28666}" type="sibTrans" cxnId="{1216E7D6-0377-4E1B-A4B6-09EFEF24B9D1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77B6BA-573B-4A0E-A2BF-F9133C3CB83B}">
      <dgm:prSet phldrT="[Texto]"/>
      <dgm:spPr>
        <a:solidFill>
          <a:srgbClr val="5EBE8C"/>
        </a:solidFill>
      </dgm:spPr>
      <dgm:t>
        <a:bodyPr/>
        <a:lstStyle/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Crecimiento</a:t>
          </a:r>
        </a:p>
        <a:p>
          <a:r>
            <a:rPr lang="es-EC" dirty="0" smtClean="0">
              <a:latin typeface="Arial" panose="020B0604020202020204" pitchFamily="34" charset="0"/>
              <a:cs typeface="Arial" panose="020B0604020202020204" pitchFamily="34" charset="0"/>
            </a:rPr>
            <a:t>3,92 %</a:t>
          </a:r>
          <a:endParaRPr lang="es-EC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A60923-35A6-4004-86FE-ED26E52F16B1}" type="parTrans" cxnId="{5A9B7ECD-A65A-4D7B-9802-23589A50068A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BF6A99-B140-4B33-B91D-0214A811590B}" type="sibTrans" cxnId="{5A9B7ECD-A65A-4D7B-9802-23589A50068A}">
      <dgm:prSet/>
      <dgm:spPr/>
      <dgm:t>
        <a:bodyPr/>
        <a:lstStyle/>
        <a:p>
          <a:endParaRPr lang="es-EC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4C2F99-F510-4E1E-8DEF-7A619E0FD4EC}" type="pres">
      <dgm:prSet presAssocID="{A1B62281-5C65-4FA1-8242-A64B0507D6A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3ACF0A5-70C8-4F1C-8ADB-515E07081017}" type="pres">
      <dgm:prSet presAssocID="{82062C99-D897-49AC-80EC-72C78F9219CB}" presName="centerShape" presStyleLbl="node0" presStyleIdx="0" presStyleCnt="1"/>
      <dgm:spPr/>
      <dgm:t>
        <a:bodyPr/>
        <a:lstStyle/>
        <a:p>
          <a:endParaRPr lang="es-EC"/>
        </a:p>
      </dgm:t>
    </dgm:pt>
    <dgm:pt modelId="{35441410-1C3B-430D-81AB-751622074473}" type="pres">
      <dgm:prSet presAssocID="{A77F8A18-99B6-462B-9F93-DFEA5BF93F6F}" presName="parTrans" presStyleLbl="bgSibTrans2D1" presStyleIdx="0" presStyleCnt="2"/>
      <dgm:spPr/>
      <dgm:t>
        <a:bodyPr/>
        <a:lstStyle/>
        <a:p>
          <a:endParaRPr lang="es-EC"/>
        </a:p>
      </dgm:t>
    </dgm:pt>
    <dgm:pt modelId="{55F00C58-5A33-4628-90B2-7781363C55AF}" type="pres">
      <dgm:prSet presAssocID="{374D60CF-5F93-4A21-8371-3056D1273EA8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FA304F1-3E55-46EF-AD7C-8D6D6EFD8E6C}" type="pres">
      <dgm:prSet presAssocID="{23A60923-35A6-4004-86FE-ED26E52F16B1}" presName="parTrans" presStyleLbl="bgSibTrans2D1" presStyleIdx="1" presStyleCnt="2"/>
      <dgm:spPr/>
      <dgm:t>
        <a:bodyPr/>
        <a:lstStyle/>
        <a:p>
          <a:endParaRPr lang="es-EC"/>
        </a:p>
      </dgm:t>
    </dgm:pt>
    <dgm:pt modelId="{0EBF63C1-F9CC-45A7-A6CA-0047ED6FBCEC}" type="pres">
      <dgm:prSet presAssocID="{9D77B6BA-573B-4A0E-A2BF-F9133C3CB83B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DBF200A6-3840-4AC7-AD97-66A72328FDCE}" type="presOf" srcId="{9D77B6BA-573B-4A0E-A2BF-F9133C3CB83B}" destId="{0EBF63C1-F9CC-45A7-A6CA-0047ED6FBCEC}" srcOrd="0" destOrd="0" presId="urn:microsoft.com/office/officeart/2005/8/layout/radial4"/>
    <dgm:cxn modelId="{14A95535-15A7-42F9-8510-73FCAA05B336}" type="presOf" srcId="{82062C99-D897-49AC-80EC-72C78F9219CB}" destId="{53ACF0A5-70C8-4F1C-8ADB-515E07081017}" srcOrd="0" destOrd="0" presId="urn:microsoft.com/office/officeart/2005/8/layout/radial4"/>
    <dgm:cxn modelId="{C5DD2C27-155E-4471-B851-8A6BE248BE6F}" type="presOf" srcId="{A77F8A18-99B6-462B-9F93-DFEA5BF93F6F}" destId="{35441410-1C3B-430D-81AB-751622074473}" srcOrd="0" destOrd="0" presId="urn:microsoft.com/office/officeart/2005/8/layout/radial4"/>
    <dgm:cxn modelId="{F253C31B-F61E-4114-9BE1-328C7143CF7E}" type="presOf" srcId="{23A60923-35A6-4004-86FE-ED26E52F16B1}" destId="{7FA304F1-3E55-46EF-AD7C-8D6D6EFD8E6C}" srcOrd="0" destOrd="0" presId="urn:microsoft.com/office/officeart/2005/8/layout/radial4"/>
    <dgm:cxn modelId="{1216E7D6-0377-4E1B-A4B6-09EFEF24B9D1}" srcId="{82062C99-D897-49AC-80EC-72C78F9219CB}" destId="{374D60CF-5F93-4A21-8371-3056D1273EA8}" srcOrd="0" destOrd="0" parTransId="{A77F8A18-99B6-462B-9F93-DFEA5BF93F6F}" sibTransId="{A64CEDBD-D6E4-4DE7-9223-E6F4BFD28666}"/>
    <dgm:cxn modelId="{B0087F31-544A-4815-9D3C-6E715D3F10E1}" type="presOf" srcId="{374D60CF-5F93-4A21-8371-3056D1273EA8}" destId="{55F00C58-5A33-4628-90B2-7781363C55AF}" srcOrd="0" destOrd="0" presId="urn:microsoft.com/office/officeart/2005/8/layout/radial4"/>
    <dgm:cxn modelId="{5A9B7ECD-A65A-4D7B-9802-23589A50068A}" srcId="{82062C99-D897-49AC-80EC-72C78F9219CB}" destId="{9D77B6BA-573B-4A0E-A2BF-F9133C3CB83B}" srcOrd="1" destOrd="0" parTransId="{23A60923-35A6-4004-86FE-ED26E52F16B1}" sibTransId="{2EBF6A99-B140-4B33-B91D-0214A811590B}"/>
    <dgm:cxn modelId="{6A0748BF-5126-4941-848E-2CF8BD8F75C6}" srcId="{A1B62281-5C65-4FA1-8242-A64B0507D6A3}" destId="{82062C99-D897-49AC-80EC-72C78F9219CB}" srcOrd="0" destOrd="0" parTransId="{6C9046C1-C332-4CCF-BA6B-B4AE4CB4CC64}" sibTransId="{B83B1D8A-FC7A-45F2-A124-7D973FB07351}"/>
    <dgm:cxn modelId="{A4AC6167-756D-4D70-B2DE-4DB261AA8E03}" type="presOf" srcId="{A1B62281-5C65-4FA1-8242-A64B0507D6A3}" destId="{B14C2F99-F510-4E1E-8DEF-7A619E0FD4EC}" srcOrd="0" destOrd="0" presId="urn:microsoft.com/office/officeart/2005/8/layout/radial4"/>
    <dgm:cxn modelId="{EBDAB272-1FDD-4E18-996D-FF5112CA233F}" type="presParOf" srcId="{B14C2F99-F510-4E1E-8DEF-7A619E0FD4EC}" destId="{53ACF0A5-70C8-4F1C-8ADB-515E07081017}" srcOrd="0" destOrd="0" presId="urn:microsoft.com/office/officeart/2005/8/layout/radial4"/>
    <dgm:cxn modelId="{4F900BE6-0CE2-41B9-AE5E-C2D666346B57}" type="presParOf" srcId="{B14C2F99-F510-4E1E-8DEF-7A619E0FD4EC}" destId="{35441410-1C3B-430D-81AB-751622074473}" srcOrd="1" destOrd="0" presId="urn:microsoft.com/office/officeart/2005/8/layout/radial4"/>
    <dgm:cxn modelId="{B8F0AABC-9A7E-489C-9705-89160150B265}" type="presParOf" srcId="{B14C2F99-F510-4E1E-8DEF-7A619E0FD4EC}" destId="{55F00C58-5A33-4628-90B2-7781363C55AF}" srcOrd="2" destOrd="0" presId="urn:microsoft.com/office/officeart/2005/8/layout/radial4"/>
    <dgm:cxn modelId="{A6F7EC9B-10C9-4310-9ED0-26D9AFB891BE}" type="presParOf" srcId="{B14C2F99-F510-4E1E-8DEF-7A619E0FD4EC}" destId="{7FA304F1-3E55-46EF-AD7C-8D6D6EFD8E6C}" srcOrd="3" destOrd="0" presId="urn:microsoft.com/office/officeart/2005/8/layout/radial4"/>
    <dgm:cxn modelId="{C7A95C41-6100-4F84-8799-66FC9CC3B4BB}" type="presParOf" srcId="{B14C2F99-F510-4E1E-8DEF-7A619E0FD4EC}" destId="{0EBF63C1-F9CC-45A7-A6CA-0047ED6FBCEC}" srcOrd="4" destOrd="0" presId="urn:microsoft.com/office/officeart/2005/8/layout/radial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6F10712-CE02-4F39-9014-DEF3B33B5D0C}" type="doc">
      <dgm:prSet loTypeId="urn:microsoft.com/office/officeart/2005/8/layout/vList5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1E124F3B-0633-44AA-9F98-89A56D29BE39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Participación 0,27 %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7FD482-F003-4AFD-8585-E448CDC132FC}" type="parTrans" cxnId="{FF27EF35-8B2B-4E78-8EF6-0BB7F9E8BF94}">
      <dgm:prSet/>
      <dgm:spPr/>
      <dgm:t>
        <a:bodyPr/>
        <a:lstStyle/>
        <a:p>
          <a:endParaRPr lang="es-EC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D2D37F-DE35-4478-8108-390C3AD55BD2}" type="sibTrans" cxnId="{FF27EF35-8B2B-4E78-8EF6-0BB7F9E8BF94}">
      <dgm:prSet/>
      <dgm:spPr/>
      <dgm:t>
        <a:bodyPr/>
        <a:lstStyle/>
        <a:p>
          <a:endParaRPr lang="es-EC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819338-76CC-4953-9833-C853C09A620A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Crecimiento 1,80 %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85EC79-D386-498C-B62A-E1E19DB83EAD}" type="parTrans" cxnId="{E5988607-4181-4EFC-9887-5553C4099E42}">
      <dgm:prSet/>
      <dgm:spPr/>
      <dgm:t>
        <a:bodyPr/>
        <a:lstStyle/>
        <a:p>
          <a:endParaRPr lang="es-EC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620BA5-8327-40EC-9D72-9E2B9C05D1A5}" type="sibTrans" cxnId="{E5988607-4181-4EFC-9887-5553C4099E42}">
      <dgm:prSet/>
      <dgm:spPr/>
      <dgm:t>
        <a:bodyPr/>
        <a:lstStyle/>
        <a:p>
          <a:endParaRPr lang="es-EC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C63A6A-8F7E-44D8-AA0C-DA55F6A39241}">
      <dgm:prSet phldrT="[Texto]" custT="1"/>
      <dgm:spPr>
        <a:solidFill>
          <a:srgbClr val="5EBE8C"/>
        </a:solidFill>
      </dgm:spPr>
      <dgm:t>
        <a:bodyPr/>
        <a:lstStyle/>
        <a:p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Fabricación de metales y derivados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ADFDAF-52C6-4F2D-B61A-7ED2AEB064D9}" type="parTrans" cxnId="{8F9C34B7-B1DC-46FC-B9D0-10701139F7BE}">
      <dgm:prSet/>
      <dgm:spPr/>
      <dgm:t>
        <a:bodyPr/>
        <a:lstStyle/>
        <a:p>
          <a:endParaRPr lang="es-EC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673D1B-472F-4E19-8612-D6284993A317}" type="sibTrans" cxnId="{8F9C34B7-B1DC-46FC-B9D0-10701139F7BE}">
      <dgm:prSet/>
      <dgm:spPr/>
      <dgm:t>
        <a:bodyPr/>
        <a:lstStyle/>
        <a:p>
          <a:endParaRPr lang="es-EC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9955F9-BEC3-49F5-8C1B-50B4140306EF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Participación 0,51 %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7B1031-94B9-4FE2-A337-A0B6F11B6FC7}" type="parTrans" cxnId="{C55411F8-38B8-44F1-8943-15C2D9B0A4BE}">
      <dgm:prSet/>
      <dgm:spPr/>
      <dgm:t>
        <a:bodyPr/>
        <a:lstStyle/>
        <a:p>
          <a:endParaRPr lang="es-EC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2C8F96-8D71-40D9-A5CE-1765D94400E8}" type="sibTrans" cxnId="{C55411F8-38B8-44F1-8943-15C2D9B0A4BE}">
      <dgm:prSet/>
      <dgm:spPr/>
      <dgm:t>
        <a:bodyPr/>
        <a:lstStyle/>
        <a:p>
          <a:endParaRPr lang="es-EC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BC6315-03F7-465A-9856-1F897E56FE3C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Crecimiento 7,06 %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A4B718-CD84-4CAE-845B-5230F6C5E871}" type="parTrans" cxnId="{CE81D39A-980C-4E16-B7C2-BFC5A82B2EA2}">
      <dgm:prSet/>
      <dgm:spPr/>
      <dgm:t>
        <a:bodyPr/>
        <a:lstStyle/>
        <a:p>
          <a:endParaRPr lang="es-EC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1EEAF7-50C0-4639-AF41-B46BA91DF8C5}" type="sibTrans" cxnId="{CE81D39A-980C-4E16-B7C2-BFC5A82B2EA2}">
      <dgm:prSet/>
      <dgm:spPr/>
      <dgm:t>
        <a:bodyPr/>
        <a:lstStyle/>
        <a:p>
          <a:endParaRPr lang="es-EC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5D0558-E8D8-475F-AD1D-091866B4A4D0}">
      <dgm:prSet phldrT="[Texto]" custT="1"/>
      <dgm:spPr>
        <a:solidFill>
          <a:srgbClr val="5EBE8C"/>
        </a:solidFill>
      </dgm:spPr>
      <dgm:t>
        <a:bodyPr/>
        <a:lstStyle/>
        <a:p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Explotación de minas y canteras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FA7DFD-D771-4A89-AE99-A01B68DC0708}" type="sibTrans" cxnId="{2293B7CF-182F-49BF-9B05-BBDF7D3D543C}">
      <dgm:prSet/>
      <dgm:spPr/>
      <dgm:t>
        <a:bodyPr/>
        <a:lstStyle/>
        <a:p>
          <a:endParaRPr lang="es-EC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5210B2-EF17-40CE-9AA6-CC18290F8053}" type="parTrans" cxnId="{2293B7CF-182F-49BF-9B05-BBDF7D3D543C}">
      <dgm:prSet/>
      <dgm:spPr/>
      <dgm:t>
        <a:bodyPr/>
        <a:lstStyle/>
        <a:p>
          <a:endParaRPr lang="es-EC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91E852-4693-499A-B55E-4F0CDDD09D0D}" type="pres">
      <dgm:prSet presAssocID="{F6F10712-CE02-4F39-9014-DEF3B33B5D0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5D0E3CA-E351-4D26-9FFA-4E993D4C7A48}" type="pres">
      <dgm:prSet presAssocID="{7C5D0558-E8D8-475F-AD1D-091866B4A4D0}" presName="linNode" presStyleCnt="0"/>
      <dgm:spPr/>
    </dgm:pt>
    <dgm:pt modelId="{221FFE80-C8D9-40B5-85E8-997AFED6D847}" type="pres">
      <dgm:prSet presAssocID="{7C5D0558-E8D8-475F-AD1D-091866B4A4D0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7A4AB7-CF82-4330-BD7C-C6D0FD513252}" type="pres">
      <dgm:prSet presAssocID="{7C5D0558-E8D8-475F-AD1D-091866B4A4D0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A42079-DB62-4A36-8566-8E417C847198}" type="pres">
      <dgm:prSet presAssocID="{1DFA7DFD-D771-4A89-AE99-A01B68DC0708}" presName="sp" presStyleCnt="0"/>
      <dgm:spPr/>
    </dgm:pt>
    <dgm:pt modelId="{0E7F5C28-D82A-4C6A-88E6-32C4D858D793}" type="pres">
      <dgm:prSet presAssocID="{B8C63A6A-8F7E-44D8-AA0C-DA55F6A39241}" presName="linNode" presStyleCnt="0"/>
      <dgm:spPr/>
    </dgm:pt>
    <dgm:pt modelId="{77BC0963-D94F-4D06-833B-8DEF536080E6}" type="pres">
      <dgm:prSet presAssocID="{B8C63A6A-8F7E-44D8-AA0C-DA55F6A39241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FD080C9-EAF1-4605-8A07-7B9E89715AB0}" type="pres">
      <dgm:prSet presAssocID="{B8C63A6A-8F7E-44D8-AA0C-DA55F6A39241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17B013C-A793-444E-BDAD-5E2174F3AB72}" type="presOf" srcId="{B8C63A6A-8F7E-44D8-AA0C-DA55F6A39241}" destId="{77BC0963-D94F-4D06-833B-8DEF536080E6}" srcOrd="0" destOrd="0" presId="urn:microsoft.com/office/officeart/2005/8/layout/vList5"/>
    <dgm:cxn modelId="{FF27EF35-8B2B-4E78-8EF6-0BB7F9E8BF94}" srcId="{7C5D0558-E8D8-475F-AD1D-091866B4A4D0}" destId="{1E124F3B-0633-44AA-9F98-89A56D29BE39}" srcOrd="0" destOrd="0" parTransId="{EC7FD482-F003-4AFD-8585-E448CDC132FC}" sibTransId="{96D2D37F-DE35-4478-8108-390C3AD55BD2}"/>
    <dgm:cxn modelId="{E5988607-4181-4EFC-9887-5553C4099E42}" srcId="{7C5D0558-E8D8-475F-AD1D-091866B4A4D0}" destId="{5A819338-76CC-4953-9833-C853C09A620A}" srcOrd="1" destOrd="0" parTransId="{6D85EC79-D386-498C-B62A-E1E19DB83EAD}" sibTransId="{34620BA5-8327-40EC-9D72-9E2B9C05D1A5}"/>
    <dgm:cxn modelId="{C55411F8-38B8-44F1-8943-15C2D9B0A4BE}" srcId="{B8C63A6A-8F7E-44D8-AA0C-DA55F6A39241}" destId="{309955F9-BEC3-49F5-8C1B-50B4140306EF}" srcOrd="0" destOrd="0" parTransId="{BA7B1031-94B9-4FE2-A337-A0B6F11B6FC7}" sibTransId="{D72C8F96-8D71-40D9-A5CE-1765D94400E8}"/>
    <dgm:cxn modelId="{2293B7CF-182F-49BF-9B05-BBDF7D3D543C}" srcId="{F6F10712-CE02-4F39-9014-DEF3B33B5D0C}" destId="{7C5D0558-E8D8-475F-AD1D-091866B4A4D0}" srcOrd="0" destOrd="0" parTransId="{565210B2-EF17-40CE-9AA6-CC18290F8053}" sibTransId="{1DFA7DFD-D771-4A89-AE99-A01B68DC0708}"/>
    <dgm:cxn modelId="{E7E05803-9FB1-43A2-9C20-B614F71182B0}" type="presOf" srcId="{A3BC6315-03F7-465A-9856-1F897E56FE3C}" destId="{BFD080C9-EAF1-4605-8A07-7B9E89715AB0}" srcOrd="0" destOrd="1" presId="urn:microsoft.com/office/officeart/2005/8/layout/vList5"/>
    <dgm:cxn modelId="{CE81D39A-980C-4E16-B7C2-BFC5A82B2EA2}" srcId="{B8C63A6A-8F7E-44D8-AA0C-DA55F6A39241}" destId="{A3BC6315-03F7-465A-9856-1F897E56FE3C}" srcOrd="1" destOrd="0" parTransId="{59A4B718-CD84-4CAE-845B-5230F6C5E871}" sibTransId="{AB1EEAF7-50C0-4639-AF41-B46BA91DF8C5}"/>
    <dgm:cxn modelId="{93C39000-7482-4CB8-931D-EAF3406A3039}" type="presOf" srcId="{F6F10712-CE02-4F39-9014-DEF3B33B5D0C}" destId="{B191E852-4693-499A-B55E-4F0CDDD09D0D}" srcOrd="0" destOrd="0" presId="urn:microsoft.com/office/officeart/2005/8/layout/vList5"/>
    <dgm:cxn modelId="{8F9C34B7-B1DC-46FC-B9D0-10701139F7BE}" srcId="{F6F10712-CE02-4F39-9014-DEF3B33B5D0C}" destId="{B8C63A6A-8F7E-44D8-AA0C-DA55F6A39241}" srcOrd="1" destOrd="0" parTransId="{C2ADFDAF-52C6-4F2D-B61A-7ED2AEB064D9}" sibTransId="{19673D1B-472F-4E19-8612-D6284993A317}"/>
    <dgm:cxn modelId="{18F159F3-AC6D-42D2-9248-5E3585C7341B}" type="presOf" srcId="{309955F9-BEC3-49F5-8C1B-50B4140306EF}" destId="{BFD080C9-EAF1-4605-8A07-7B9E89715AB0}" srcOrd="0" destOrd="0" presId="urn:microsoft.com/office/officeart/2005/8/layout/vList5"/>
    <dgm:cxn modelId="{AA3CF4CD-1DC1-4D0E-BF7A-7D3F42A67E7D}" type="presOf" srcId="{1E124F3B-0633-44AA-9F98-89A56D29BE39}" destId="{797A4AB7-CF82-4330-BD7C-C6D0FD513252}" srcOrd="0" destOrd="0" presId="urn:microsoft.com/office/officeart/2005/8/layout/vList5"/>
    <dgm:cxn modelId="{1D50A97C-9CB3-4C20-A1F1-8CB08DAC65E4}" type="presOf" srcId="{5A819338-76CC-4953-9833-C853C09A620A}" destId="{797A4AB7-CF82-4330-BD7C-C6D0FD513252}" srcOrd="0" destOrd="1" presId="urn:microsoft.com/office/officeart/2005/8/layout/vList5"/>
    <dgm:cxn modelId="{FC9F4B5D-6910-4A10-BE7A-EE66D1903415}" type="presOf" srcId="{7C5D0558-E8D8-475F-AD1D-091866B4A4D0}" destId="{221FFE80-C8D9-40B5-85E8-997AFED6D847}" srcOrd="0" destOrd="0" presId="urn:microsoft.com/office/officeart/2005/8/layout/vList5"/>
    <dgm:cxn modelId="{D79ED0F3-021B-4AF5-A957-76E5A3D87EF4}" type="presParOf" srcId="{B191E852-4693-499A-B55E-4F0CDDD09D0D}" destId="{F5D0E3CA-E351-4D26-9FFA-4E993D4C7A48}" srcOrd="0" destOrd="0" presId="urn:microsoft.com/office/officeart/2005/8/layout/vList5"/>
    <dgm:cxn modelId="{476AFFF0-F66F-45DC-BF6D-EBF7D4AB5085}" type="presParOf" srcId="{F5D0E3CA-E351-4D26-9FFA-4E993D4C7A48}" destId="{221FFE80-C8D9-40B5-85E8-997AFED6D847}" srcOrd="0" destOrd="0" presId="urn:microsoft.com/office/officeart/2005/8/layout/vList5"/>
    <dgm:cxn modelId="{6E60680C-C5F7-47A6-B753-BF9CA264EFB9}" type="presParOf" srcId="{F5D0E3CA-E351-4D26-9FFA-4E993D4C7A48}" destId="{797A4AB7-CF82-4330-BD7C-C6D0FD513252}" srcOrd="1" destOrd="0" presId="urn:microsoft.com/office/officeart/2005/8/layout/vList5"/>
    <dgm:cxn modelId="{617BE336-CB93-4939-B299-01454D8BF814}" type="presParOf" srcId="{B191E852-4693-499A-B55E-4F0CDDD09D0D}" destId="{A6A42079-DB62-4A36-8566-8E417C847198}" srcOrd="1" destOrd="0" presId="urn:microsoft.com/office/officeart/2005/8/layout/vList5"/>
    <dgm:cxn modelId="{ED7C8A9E-BE7D-4A54-97E4-BD9293CF9EC4}" type="presParOf" srcId="{B191E852-4693-499A-B55E-4F0CDDD09D0D}" destId="{0E7F5C28-D82A-4C6A-88E6-32C4D858D793}" srcOrd="2" destOrd="0" presId="urn:microsoft.com/office/officeart/2005/8/layout/vList5"/>
    <dgm:cxn modelId="{7BE2535B-2A27-41BD-AAE4-A71264EFDA09}" type="presParOf" srcId="{0E7F5C28-D82A-4C6A-88E6-32C4D858D793}" destId="{77BC0963-D94F-4D06-833B-8DEF536080E6}" srcOrd="0" destOrd="0" presId="urn:microsoft.com/office/officeart/2005/8/layout/vList5"/>
    <dgm:cxn modelId="{8D4AB8F8-F607-4BF5-877E-81D67F089747}" type="presParOf" srcId="{0E7F5C28-D82A-4C6A-88E6-32C4D858D793}" destId="{BFD080C9-EAF1-4605-8A07-7B9E89715AB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8B515A4-8424-441B-B58A-8177F20F510F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14B5F6D-C6E7-428C-A5DA-D201E979A442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1800" dirty="0" smtClean="0"/>
            <a:t>72</a:t>
          </a:r>
          <a:endParaRPr lang="es-EC" sz="1800" dirty="0"/>
        </a:p>
      </dgm:t>
    </dgm:pt>
    <dgm:pt modelId="{1B45C973-D121-4AD4-93D8-6E95031001EF}" type="parTrans" cxnId="{8054EAAA-2E90-43A6-8366-3752DCBE08B9}">
      <dgm:prSet/>
      <dgm:spPr/>
      <dgm:t>
        <a:bodyPr/>
        <a:lstStyle/>
        <a:p>
          <a:endParaRPr lang="es-EC" sz="1400"/>
        </a:p>
      </dgm:t>
    </dgm:pt>
    <dgm:pt modelId="{75DD99D9-1181-436C-84CB-8FD90A4F7D6F}" type="sibTrans" cxnId="{8054EAAA-2E90-43A6-8366-3752DCBE08B9}">
      <dgm:prSet/>
      <dgm:spPr/>
      <dgm:t>
        <a:bodyPr/>
        <a:lstStyle/>
        <a:p>
          <a:endParaRPr lang="es-EC" sz="1400"/>
        </a:p>
      </dgm:t>
    </dgm:pt>
    <dgm:pt modelId="{C0B70F20-B1C6-4528-9664-6669A547C29A}">
      <dgm:prSet phldrT="[Texto]" custT="1"/>
      <dgm:spPr>
        <a:solidFill>
          <a:srgbClr val="5EBE8C">
            <a:alpha val="90000"/>
          </a:srgbClr>
        </a:solidFill>
      </dgm:spPr>
      <dgm:t>
        <a:bodyPr/>
        <a:lstStyle/>
        <a:p>
          <a:pPr algn="ctr"/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$ 810481,15 USD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4836BC-6481-4D79-AF03-9847B8BB0000}" type="parTrans" cxnId="{9B0C72F9-4511-42AE-8FBF-FA24088AE8FD}">
      <dgm:prSet/>
      <dgm:spPr/>
      <dgm:t>
        <a:bodyPr/>
        <a:lstStyle/>
        <a:p>
          <a:endParaRPr lang="es-EC" sz="1400"/>
        </a:p>
      </dgm:t>
    </dgm:pt>
    <dgm:pt modelId="{4F72206D-3D15-4C2E-A346-F06DB252EEC7}" type="sibTrans" cxnId="{9B0C72F9-4511-42AE-8FBF-FA24088AE8FD}">
      <dgm:prSet/>
      <dgm:spPr/>
      <dgm:t>
        <a:bodyPr/>
        <a:lstStyle/>
        <a:p>
          <a:endParaRPr lang="es-EC" sz="1400"/>
        </a:p>
      </dgm:t>
    </dgm:pt>
    <dgm:pt modelId="{29BD8ADA-98EE-4FEA-8857-B7167FF23129}">
      <dgm:prSet phldrT="[Texto]" custT="1"/>
      <dgm:spPr>
        <a:solidFill>
          <a:srgbClr val="5EBE8C">
            <a:alpha val="90000"/>
          </a:srgbClr>
        </a:solidFill>
      </dgm:spPr>
      <dgm:t>
        <a:bodyPr/>
        <a:lstStyle/>
        <a:p>
          <a:pPr algn="ctr"/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-14,34 %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E41CFA-12AC-4B88-BC0B-D5A816010CE7}" type="parTrans" cxnId="{4018B4D8-FECC-4A58-BC59-61F2DA1E7FB5}">
      <dgm:prSet/>
      <dgm:spPr/>
      <dgm:t>
        <a:bodyPr/>
        <a:lstStyle/>
        <a:p>
          <a:endParaRPr lang="es-EC" sz="1400"/>
        </a:p>
      </dgm:t>
    </dgm:pt>
    <dgm:pt modelId="{BD4E3DF0-2A85-47DB-A686-1023C6ED07F9}" type="sibTrans" cxnId="{4018B4D8-FECC-4A58-BC59-61F2DA1E7FB5}">
      <dgm:prSet/>
      <dgm:spPr/>
      <dgm:t>
        <a:bodyPr/>
        <a:lstStyle/>
        <a:p>
          <a:endParaRPr lang="es-EC" sz="1400"/>
        </a:p>
      </dgm:t>
    </dgm:pt>
    <dgm:pt modelId="{E5AA7F37-B428-4D66-AA24-58FA73CC18CE}" type="pres">
      <dgm:prSet presAssocID="{18B515A4-8424-441B-B58A-8177F20F510F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40188A04-028B-4F21-8DAA-59C38A064910}" type="pres">
      <dgm:prSet presAssocID="{014B5F6D-C6E7-428C-A5DA-D201E979A442}" presName="posSpace" presStyleCnt="0"/>
      <dgm:spPr/>
    </dgm:pt>
    <dgm:pt modelId="{5078EC6D-4551-4ACB-933B-18700F30FC6C}" type="pres">
      <dgm:prSet presAssocID="{014B5F6D-C6E7-428C-A5DA-D201E979A442}" presName="vertFlow" presStyleCnt="0"/>
      <dgm:spPr/>
    </dgm:pt>
    <dgm:pt modelId="{7CE39820-0CC5-4328-A606-7A56CE893228}" type="pres">
      <dgm:prSet presAssocID="{014B5F6D-C6E7-428C-A5DA-D201E979A442}" presName="topSpace" presStyleCnt="0"/>
      <dgm:spPr/>
    </dgm:pt>
    <dgm:pt modelId="{CFAA430D-848B-42CF-A4C6-5D9895C09330}" type="pres">
      <dgm:prSet presAssocID="{014B5F6D-C6E7-428C-A5DA-D201E979A442}" presName="firstComp" presStyleCnt="0"/>
      <dgm:spPr/>
    </dgm:pt>
    <dgm:pt modelId="{7941AC85-2A2A-480F-92BB-F7B69C250B01}" type="pres">
      <dgm:prSet presAssocID="{014B5F6D-C6E7-428C-A5DA-D201E979A442}" presName="firstChild" presStyleLbl="bgAccFollowNode1" presStyleIdx="0" presStyleCnt="2" custScaleX="102467"/>
      <dgm:spPr/>
      <dgm:t>
        <a:bodyPr/>
        <a:lstStyle/>
        <a:p>
          <a:endParaRPr lang="es-EC"/>
        </a:p>
      </dgm:t>
    </dgm:pt>
    <dgm:pt modelId="{87C7F50B-EFBA-4E69-821B-1F31CCEFB1C4}" type="pres">
      <dgm:prSet presAssocID="{014B5F6D-C6E7-428C-A5DA-D201E979A442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0C83A41-5B0C-41B7-AA7F-56DEB76D7912}" type="pres">
      <dgm:prSet presAssocID="{29BD8ADA-98EE-4FEA-8857-B7167FF23129}" presName="comp" presStyleCnt="0"/>
      <dgm:spPr/>
    </dgm:pt>
    <dgm:pt modelId="{5EDAFAD2-ED35-415E-8CCE-102583E145F6}" type="pres">
      <dgm:prSet presAssocID="{29BD8ADA-98EE-4FEA-8857-B7167FF23129}" presName="child" presStyleLbl="bgAccFollowNode1" presStyleIdx="1" presStyleCnt="2" custScaleX="102467"/>
      <dgm:spPr/>
      <dgm:t>
        <a:bodyPr/>
        <a:lstStyle/>
        <a:p>
          <a:endParaRPr lang="es-EC"/>
        </a:p>
      </dgm:t>
    </dgm:pt>
    <dgm:pt modelId="{532229AD-3A87-4B41-8FDB-DCB98643CA20}" type="pres">
      <dgm:prSet presAssocID="{29BD8ADA-98EE-4FEA-8857-B7167FF23129}" presName="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5F6028-1D42-40DB-BE0B-2C040283A9E0}" type="pres">
      <dgm:prSet presAssocID="{014B5F6D-C6E7-428C-A5DA-D201E979A442}" presName="negSpace" presStyleCnt="0"/>
      <dgm:spPr/>
    </dgm:pt>
    <dgm:pt modelId="{D7C584D4-0C45-42D5-9712-B95A8DE8F068}" type="pres">
      <dgm:prSet presAssocID="{014B5F6D-C6E7-428C-A5DA-D201E979A442}" presName="circle" presStyleLbl="node1" presStyleIdx="0" presStyleCnt="1" custScaleX="94483" custScaleY="82614"/>
      <dgm:spPr/>
      <dgm:t>
        <a:bodyPr/>
        <a:lstStyle/>
        <a:p>
          <a:endParaRPr lang="es-EC"/>
        </a:p>
      </dgm:t>
    </dgm:pt>
  </dgm:ptLst>
  <dgm:cxnLst>
    <dgm:cxn modelId="{A9F1AE81-2AD9-401B-A2C1-0D822638840E}" type="presOf" srcId="{C0B70F20-B1C6-4528-9664-6669A547C29A}" destId="{87C7F50B-EFBA-4E69-821B-1F31CCEFB1C4}" srcOrd="1" destOrd="0" presId="urn:microsoft.com/office/officeart/2005/8/layout/hList9"/>
    <dgm:cxn modelId="{8054EAAA-2E90-43A6-8366-3752DCBE08B9}" srcId="{18B515A4-8424-441B-B58A-8177F20F510F}" destId="{014B5F6D-C6E7-428C-A5DA-D201E979A442}" srcOrd="0" destOrd="0" parTransId="{1B45C973-D121-4AD4-93D8-6E95031001EF}" sibTransId="{75DD99D9-1181-436C-84CB-8FD90A4F7D6F}"/>
    <dgm:cxn modelId="{9B0C72F9-4511-42AE-8FBF-FA24088AE8FD}" srcId="{014B5F6D-C6E7-428C-A5DA-D201E979A442}" destId="{C0B70F20-B1C6-4528-9664-6669A547C29A}" srcOrd="0" destOrd="0" parTransId="{354836BC-6481-4D79-AF03-9847B8BB0000}" sibTransId="{4F72206D-3D15-4C2E-A346-F06DB252EEC7}"/>
    <dgm:cxn modelId="{4018B4D8-FECC-4A58-BC59-61F2DA1E7FB5}" srcId="{014B5F6D-C6E7-428C-A5DA-D201E979A442}" destId="{29BD8ADA-98EE-4FEA-8857-B7167FF23129}" srcOrd="1" destOrd="0" parTransId="{8CE41CFA-12AC-4B88-BC0B-D5A816010CE7}" sibTransId="{BD4E3DF0-2A85-47DB-A686-1023C6ED07F9}"/>
    <dgm:cxn modelId="{6FEC32ED-3916-4315-B950-7C12EEFE615F}" type="presOf" srcId="{29BD8ADA-98EE-4FEA-8857-B7167FF23129}" destId="{5EDAFAD2-ED35-415E-8CCE-102583E145F6}" srcOrd="0" destOrd="0" presId="urn:microsoft.com/office/officeart/2005/8/layout/hList9"/>
    <dgm:cxn modelId="{A911B0AE-1CB5-4D67-9B12-49B840788FDD}" type="presOf" srcId="{C0B70F20-B1C6-4528-9664-6669A547C29A}" destId="{7941AC85-2A2A-480F-92BB-F7B69C250B01}" srcOrd="0" destOrd="0" presId="urn:microsoft.com/office/officeart/2005/8/layout/hList9"/>
    <dgm:cxn modelId="{0F521B7D-210E-4310-AD98-1626FB2C5EBC}" type="presOf" srcId="{29BD8ADA-98EE-4FEA-8857-B7167FF23129}" destId="{532229AD-3A87-4B41-8FDB-DCB98643CA20}" srcOrd="1" destOrd="0" presId="urn:microsoft.com/office/officeart/2005/8/layout/hList9"/>
    <dgm:cxn modelId="{D445511E-CD30-4FE4-AC2A-591AF8CD7D77}" type="presOf" srcId="{014B5F6D-C6E7-428C-A5DA-D201E979A442}" destId="{D7C584D4-0C45-42D5-9712-B95A8DE8F068}" srcOrd="0" destOrd="0" presId="urn:microsoft.com/office/officeart/2005/8/layout/hList9"/>
    <dgm:cxn modelId="{12F8238E-867E-415C-8636-248C915AEA2D}" type="presOf" srcId="{18B515A4-8424-441B-B58A-8177F20F510F}" destId="{E5AA7F37-B428-4D66-AA24-58FA73CC18CE}" srcOrd="0" destOrd="0" presId="urn:microsoft.com/office/officeart/2005/8/layout/hList9"/>
    <dgm:cxn modelId="{0E3B6BB0-ED43-4D30-99BF-2572D7DB9ECB}" type="presParOf" srcId="{E5AA7F37-B428-4D66-AA24-58FA73CC18CE}" destId="{40188A04-028B-4F21-8DAA-59C38A064910}" srcOrd="0" destOrd="0" presId="urn:microsoft.com/office/officeart/2005/8/layout/hList9"/>
    <dgm:cxn modelId="{EEC0DFFF-21E2-48E5-BCD5-3728CC108237}" type="presParOf" srcId="{E5AA7F37-B428-4D66-AA24-58FA73CC18CE}" destId="{5078EC6D-4551-4ACB-933B-18700F30FC6C}" srcOrd="1" destOrd="0" presId="urn:microsoft.com/office/officeart/2005/8/layout/hList9"/>
    <dgm:cxn modelId="{1093FE8C-A69D-494F-9668-E0877403A3A3}" type="presParOf" srcId="{5078EC6D-4551-4ACB-933B-18700F30FC6C}" destId="{7CE39820-0CC5-4328-A606-7A56CE893228}" srcOrd="0" destOrd="0" presId="urn:microsoft.com/office/officeart/2005/8/layout/hList9"/>
    <dgm:cxn modelId="{F3BE8493-AC87-401C-9571-A28108BF2492}" type="presParOf" srcId="{5078EC6D-4551-4ACB-933B-18700F30FC6C}" destId="{CFAA430D-848B-42CF-A4C6-5D9895C09330}" srcOrd="1" destOrd="0" presId="urn:microsoft.com/office/officeart/2005/8/layout/hList9"/>
    <dgm:cxn modelId="{944CC1C6-AA62-4AD9-97FC-155C4AC564EF}" type="presParOf" srcId="{CFAA430D-848B-42CF-A4C6-5D9895C09330}" destId="{7941AC85-2A2A-480F-92BB-F7B69C250B01}" srcOrd="0" destOrd="0" presId="urn:microsoft.com/office/officeart/2005/8/layout/hList9"/>
    <dgm:cxn modelId="{49CE3117-ECF1-4BE8-B57F-60EA94CBD6FA}" type="presParOf" srcId="{CFAA430D-848B-42CF-A4C6-5D9895C09330}" destId="{87C7F50B-EFBA-4E69-821B-1F31CCEFB1C4}" srcOrd="1" destOrd="0" presId="urn:microsoft.com/office/officeart/2005/8/layout/hList9"/>
    <dgm:cxn modelId="{5D16B82D-1223-4718-942E-11B10EAA2BE4}" type="presParOf" srcId="{5078EC6D-4551-4ACB-933B-18700F30FC6C}" destId="{A0C83A41-5B0C-41B7-AA7F-56DEB76D7912}" srcOrd="2" destOrd="0" presId="urn:microsoft.com/office/officeart/2005/8/layout/hList9"/>
    <dgm:cxn modelId="{A498AF80-4A30-4BEA-8C3A-8D37EAC8D17C}" type="presParOf" srcId="{A0C83A41-5B0C-41B7-AA7F-56DEB76D7912}" destId="{5EDAFAD2-ED35-415E-8CCE-102583E145F6}" srcOrd="0" destOrd="0" presId="urn:microsoft.com/office/officeart/2005/8/layout/hList9"/>
    <dgm:cxn modelId="{9A54AB49-2D9F-4096-8C69-802EA0F4BDEB}" type="presParOf" srcId="{A0C83A41-5B0C-41B7-AA7F-56DEB76D7912}" destId="{532229AD-3A87-4B41-8FDB-DCB98643CA20}" srcOrd="1" destOrd="0" presId="urn:microsoft.com/office/officeart/2005/8/layout/hList9"/>
    <dgm:cxn modelId="{6B00055E-D260-4427-B695-9BC0F2B3FFC9}" type="presParOf" srcId="{E5AA7F37-B428-4D66-AA24-58FA73CC18CE}" destId="{DC5F6028-1D42-40DB-BE0B-2C040283A9E0}" srcOrd="2" destOrd="0" presId="urn:microsoft.com/office/officeart/2005/8/layout/hList9"/>
    <dgm:cxn modelId="{0512B3D2-5B9F-4DE9-A0AF-3E7A314BF92A}" type="presParOf" srcId="{E5AA7F37-B428-4D66-AA24-58FA73CC18CE}" destId="{D7C584D4-0C45-42D5-9712-B95A8DE8F068}" srcOrd="3" destOrd="0" presId="urn:microsoft.com/office/officeart/2005/8/layout/hList9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8B515A4-8424-441B-B58A-8177F20F510F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143292F-A303-4059-AC6C-0EE67B4B2F2F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1800" dirty="0" smtClean="0"/>
            <a:t>84</a:t>
          </a:r>
          <a:endParaRPr lang="es-EC" sz="1800" dirty="0"/>
        </a:p>
      </dgm:t>
    </dgm:pt>
    <dgm:pt modelId="{EF2B4626-DD4F-4B0D-8966-486708F1F425}" type="parTrans" cxnId="{ED63B5DD-86E4-449F-ACAF-332F0F8DF8E0}">
      <dgm:prSet/>
      <dgm:spPr/>
      <dgm:t>
        <a:bodyPr/>
        <a:lstStyle/>
        <a:p>
          <a:endParaRPr lang="es-EC" sz="1400"/>
        </a:p>
      </dgm:t>
    </dgm:pt>
    <dgm:pt modelId="{C89AB30C-5135-48C9-AE73-DAD66B263B15}" type="sibTrans" cxnId="{ED63B5DD-86E4-449F-ACAF-332F0F8DF8E0}">
      <dgm:prSet/>
      <dgm:spPr/>
      <dgm:t>
        <a:bodyPr/>
        <a:lstStyle/>
        <a:p>
          <a:endParaRPr lang="es-EC" sz="1400"/>
        </a:p>
      </dgm:t>
    </dgm:pt>
    <dgm:pt modelId="{94BFB498-7A42-4460-B572-FE9369A75A39}">
      <dgm:prSet phldrT="[Texto]" custT="1"/>
      <dgm:spPr>
        <a:solidFill>
          <a:srgbClr val="5EBE8C">
            <a:alpha val="90000"/>
          </a:srgbClr>
        </a:solidFill>
      </dgm:spPr>
      <dgm:t>
        <a:bodyPr/>
        <a:lstStyle/>
        <a:p>
          <a:pPr algn="ctr"/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$383017,13USD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3D3905-59F6-412D-9911-913406F90770}" type="parTrans" cxnId="{2A9BE22A-F336-4325-A9F4-156C2B0BD415}">
      <dgm:prSet/>
      <dgm:spPr/>
      <dgm:t>
        <a:bodyPr/>
        <a:lstStyle/>
        <a:p>
          <a:endParaRPr lang="es-EC" sz="1400"/>
        </a:p>
      </dgm:t>
    </dgm:pt>
    <dgm:pt modelId="{6C4B1055-7C07-458B-A0C4-CF3A8743E521}" type="sibTrans" cxnId="{2A9BE22A-F336-4325-A9F4-156C2B0BD415}">
      <dgm:prSet/>
      <dgm:spPr/>
      <dgm:t>
        <a:bodyPr/>
        <a:lstStyle/>
        <a:p>
          <a:endParaRPr lang="es-EC" sz="1400"/>
        </a:p>
      </dgm:t>
    </dgm:pt>
    <dgm:pt modelId="{F79FBC61-FD95-4A95-A9EA-8FD9947C0B83}">
      <dgm:prSet phldrT="[Texto]" custT="1"/>
      <dgm:spPr>
        <a:solidFill>
          <a:srgbClr val="5EBE8C">
            <a:alpha val="90000"/>
          </a:srgbClr>
        </a:solidFill>
      </dgm:spPr>
      <dgm:t>
        <a:bodyPr/>
        <a:lstStyle/>
        <a:p>
          <a:pPr algn="ctr"/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- 1,18 %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16D001-A376-4775-950D-EAC27035AE8D}" type="parTrans" cxnId="{4D2A8437-BF24-4906-947C-C01962AAFDF6}">
      <dgm:prSet/>
      <dgm:spPr/>
      <dgm:t>
        <a:bodyPr/>
        <a:lstStyle/>
        <a:p>
          <a:endParaRPr lang="es-EC" sz="1400"/>
        </a:p>
      </dgm:t>
    </dgm:pt>
    <dgm:pt modelId="{6F7A0310-C746-4CD0-AC0D-AE7A49B59531}" type="sibTrans" cxnId="{4D2A8437-BF24-4906-947C-C01962AAFDF6}">
      <dgm:prSet/>
      <dgm:spPr/>
      <dgm:t>
        <a:bodyPr/>
        <a:lstStyle/>
        <a:p>
          <a:endParaRPr lang="es-EC" sz="1400"/>
        </a:p>
      </dgm:t>
    </dgm:pt>
    <dgm:pt modelId="{E5AA7F37-B428-4D66-AA24-58FA73CC18CE}" type="pres">
      <dgm:prSet presAssocID="{18B515A4-8424-441B-B58A-8177F20F510F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5060E4A4-8859-4A7C-A23E-87396E76DD41}" type="pres">
      <dgm:prSet presAssocID="{D143292F-A303-4059-AC6C-0EE67B4B2F2F}" presName="posSpace" presStyleCnt="0"/>
      <dgm:spPr/>
    </dgm:pt>
    <dgm:pt modelId="{3210BF7A-4FDF-4A5B-8C8B-B9790A8B068E}" type="pres">
      <dgm:prSet presAssocID="{D143292F-A303-4059-AC6C-0EE67B4B2F2F}" presName="vertFlow" presStyleCnt="0"/>
      <dgm:spPr/>
    </dgm:pt>
    <dgm:pt modelId="{32577D55-7884-400C-AE99-ACF42181DE45}" type="pres">
      <dgm:prSet presAssocID="{D143292F-A303-4059-AC6C-0EE67B4B2F2F}" presName="topSpace" presStyleCnt="0"/>
      <dgm:spPr/>
    </dgm:pt>
    <dgm:pt modelId="{8E667C81-818C-4D85-9A3F-EF5B8B15C9F1}" type="pres">
      <dgm:prSet presAssocID="{D143292F-A303-4059-AC6C-0EE67B4B2F2F}" presName="firstComp" presStyleCnt="0"/>
      <dgm:spPr/>
    </dgm:pt>
    <dgm:pt modelId="{30D2C4AD-B9BD-440D-9F8F-1304E97B1F33}" type="pres">
      <dgm:prSet presAssocID="{D143292F-A303-4059-AC6C-0EE67B4B2F2F}" presName="firstChild" presStyleLbl="bgAccFollowNode1" presStyleIdx="0" presStyleCnt="2" custScaleX="102467"/>
      <dgm:spPr/>
      <dgm:t>
        <a:bodyPr/>
        <a:lstStyle/>
        <a:p>
          <a:endParaRPr lang="es-EC"/>
        </a:p>
      </dgm:t>
    </dgm:pt>
    <dgm:pt modelId="{FA06AE3E-67C4-4171-A6EA-6B8173A550A9}" type="pres">
      <dgm:prSet presAssocID="{D143292F-A303-4059-AC6C-0EE67B4B2F2F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CC07D2B-3B1F-4F57-AA5D-11A9E1CC0354}" type="pres">
      <dgm:prSet presAssocID="{F79FBC61-FD95-4A95-A9EA-8FD9947C0B83}" presName="comp" presStyleCnt="0"/>
      <dgm:spPr/>
    </dgm:pt>
    <dgm:pt modelId="{28DAAE6B-3253-49E0-8D98-7B9115ED0A34}" type="pres">
      <dgm:prSet presAssocID="{F79FBC61-FD95-4A95-A9EA-8FD9947C0B83}" presName="child" presStyleLbl="bgAccFollowNode1" presStyleIdx="1" presStyleCnt="2" custScaleX="102467"/>
      <dgm:spPr/>
      <dgm:t>
        <a:bodyPr/>
        <a:lstStyle/>
        <a:p>
          <a:endParaRPr lang="es-EC"/>
        </a:p>
      </dgm:t>
    </dgm:pt>
    <dgm:pt modelId="{CAD1BC66-FA74-4BBF-9197-20B458D10A2A}" type="pres">
      <dgm:prSet presAssocID="{F79FBC61-FD95-4A95-A9EA-8FD9947C0B83}" presName="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E38B7AD-985C-4A9F-9B53-4CB4DD4AE6A9}" type="pres">
      <dgm:prSet presAssocID="{D143292F-A303-4059-AC6C-0EE67B4B2F2F}" presName="negSpace" presStyleCnt="0"/>
      <dgm:spPr/>
    </dgm:pt>
    <dgm:pt modelId="{CB3F03EB-63C6-4006-935C-385206781388}" type="pres">
      <dgm:prSet presAssocID="{D143292F-A303-4059-AC6C-0EE67B4B2F2F}" presName="circle" presStyleLbl="node1" presStyleIdx="0" presStyleCnt="1" custScaleX="94483" custScaleY="82614"/>
      <dgm:spPr/>
      <dgm:t>
        <a:bodyPr/>
        <a:lstStyle/>
        <a:p>
          <a:endParaRPr lang="es-EC"/>
        </a:p>
      </dgm:t>
    </dgm:pt>
  </dgm:ptLst>
  <dgm:cxnLst>
    <dgm:cxn modelId="{ED63B5DD-86E4-449F-ACAF-332F0F8DF8E0}" srcId="{18B515A4-8424-441B-B58A-8177F20F510F}" destId="{D143292F-A303-4059-AC6C-0EE67B4B2F2F}" srcOrd="0" destOrd="0" parTransId="{EF2B4626-DD4F-4B0D-8966-486708F1F425}" sibTransId="{C89AB30C-5135-48C9-AE73-DAD66B263B15}"/>
    <dgm:cxn modelId="{2A9BE22A-F336-4325-A9F4-156C2B0BD415}" srcId="{D143292F-A303-4059-AC6C-0EE67B4B2F2F}" destId="{94BFB498-7A42-4460-B572-FE9369A75A39}" srcOrd="0" destOrd="0" parTransId="{D33D3905-59F6-412D-9911-913406F90770}" sibTransId="{6C4B1055-7C07-458B-A0C4-CF3A8743E521}"/>
    <dgm:cxn modelId="{9B902E17-2752-49C1-A8C2-89D67B9B0B51}" type="presOf" srcId="{F79FBC61-FD95-4A95-A9EA-8FD9947C0B83}" destId="{CAD1BC66-FA74-4BBF-9197-20B458D10A2A}" srcOrd="1" destOrd="0" presId="urn:microsoft.com/office/officeart/2005/8/layout/hList9"/>
    <dgm:cxn modelId="{4D2A8437-BF24-4906-947C-C01962AAFDF6}" srcId="{D143292F-A303-4059-AC6C-0EE67B4B2F2F}" destId="{F79FBC61-FD95-4A95-A9EA-8FD9947C0B83}" srcOrd="1" destOrd="0" parTransId="{C816D001-A376-4775-950D-EAC27035AE8D}" sibTransId="{6F7A0310-C746-4CD0-AC0D-AE7A49B59531}"/>
    <dgm:cxn modelId="{8D6EA1E7-C3BC-408A-881D-3CC0F78CE3C5}" type="presOf" srcId="{F79FBC61-FD95-4A95-A9EA-8FD9947C0B83}" destId="{28DAAE6B-3253-49E0-8D98-7B9115ED0A34}" srcOrd="0" destOrd="0" presId="urn:microsoft.com/office/officeart/2005/8/layout/hList9"/>
    <dgm:cxn modelId="{2F2C3467-481D-4CFD-AF19-8BA55743EA37}" type="presOf" srcId="{18B515A4-8424-441B-B58A-8177F20F510F}" destId="{E5AA7F37-B428-4D66-AA24-58FA73CC18CE}" srcOrd="0" destOrd="0" presId="urn:microsoft.com/office/officeart/2005/8/layout/hList9"/>
    <dgm:cxn modelId="{C0848A6E-D0E8-4637-8F0B-32EE18C21E12}" type="presOf" srcId="{D143292F-A303-4059-AC6C-0EE67B4B2F2F}" destId="{CB3F03EB-63C6-4006-935C-385206781388}" srcOrd="0" destOrd="0" presId="urn:microsoft.com/office/officeart/2005/8/layout/hList9"/>
    <dgm:cxn modelId="{99A6EE62-E106-47AF-92C1-A7FDC4B67950}" type="presOf" srcId="{94BFB498-7A42-4460-B572-FE9369A75A39}" destId="{FA06AE3E-67C4-4171-A6EA-6B8173A550A9}" srcOrd="1" destOrd="0" presId="urn:microsoft.com/office/officeart/2005/8/layout/hList9"/>
    <dgm:cxn modelId="{BD32B7DD-E478-4E9F-9101-EC7972C01843}" type="presOf" srcId="{94BFB498-7A42-4460-B572-FE9369A75A39}" destId="{30D2C4AD-B9BD-440D-9F8F-1304E97B1F33}" srcOrd="0" destOrd="0" presId="urn:microsoft.com/office/officeart/2005/8/layout/hList9"/>
    <dgm:cxn modelId="{740EF060-82BD-4D23-8219-29A73EE07F59}" type="presParOf" srcId="{E5AA7F37-B428-4D66-AA24-58FA73CC18CE}" destId="{5060E4A4-8859-4A7C-A23E-87396E76DD41}" srcOrd="0" destOrd="0" presId="urn:microsoft.com/office/officeart/2005/8/layout/hList9"/>
    <dgm:cxn modelId="{C38FED1D-2A5C-4874-A01F-352900F1EBC0}" type="presParOf" srcId="{E5AA7F37-B428-4D66-AA24-58FA73CC18CE}" destId="{3210BF7A-4FDF-4A5B-8C8B-B9790A8B068E}" srcOrd="1" destOrd="0" presId="urn:microsoft.com/office/officeart/2005/8/layout/hList9"/>
    <dgm:cxn modelId="{8668C77F-99A0-43D6-95F4-03523AA6AEAC}" type="presParOf" srcId="{3210BF7A-4FDF-4A5B-8C8B-B9790A8B068E}" destId="{32577D55-7884-400C-AE99-ACF42181DE45}" srcOrd="0" destOrd="0" presId="urn:microsoft.com/office/officeart/2005/8/layout/hList9"/>
    <dgm:cxn modelId="{F44C221B-86B0-45F8-9874-77F1AEDDCFB4}" type="presParOf" srcId="{3210BF7A-4FDF-4A5B-8C8B-B9790A8B068E}" destId="{8E667C81-818C-4D85-9A3F-EF5B8B15C9F1}" srcOrd="1" destOrd="0" presId="urn:microsoft.com/office/officeart/2005/8/layout/hList9"/>
    <dgm:cxn modelId="{A98615C9-AF4E-4A82-B8EC-0DCFCE7A826B}" type="presParOf" srcId="{8E667C81-818C-4D85-9A3F-EF5B8B15C9F1}" destId="{30D2C4AD-B9BD-440D-9F8F-1304E97B1F33}" srcOrd="0" destOrd="0" presId="urn:microsoft.com/office/officeart/2005/8/layout/hList9"/>
    <dgm:cxn modelId="{1A4C41DE-20CA-4C19-8C30-DFFAB51F963A}" type="presParOf" srcId="{8E667C81-818C-4D85-9A3F-EF5B8B15C9F1}" destId="{FA06AE3E-67C4-4171-A6EA-6B8173A550A9}" srcOrd="1" destOrd="0" presId="urn:microsoft.com/office/officeart/2005/8/layout/hList9"/>
    <dgm:cxn modelId="{748C2B60-9A18-48E4-936B-ED01CA214C33}" type="presParOf" srcId="{3210BF7A-4FDF-4A5B-8C8B-B9790A8B068E}" destId="{0CC07D2B-3B1F-4F57-AA5D-11A9E1CC0354}" srcOrd="2" destOrd="0" presId="urn:microsoft.com/office/officeart/2005/8/layout/hList9"/>
    <dgm:cxn modelId="{2AA69123-C7F0-4B2A-B2C6-359EE3B3FEBC}" type="presParOf" srcId="{0CC07D2B-3B1F-4F57-AA5D-11A9E1CC0354}" destId="{28DAAE6B-3253-49E0-8D98-7B9115ED0A34}" srcOrd="0" destOrd="0" presId="urn:microsoft.com/office/officeart/2005/8/layout/hList9"/>
    <dgm:cxn modelId="{9C0DF3A6-983F-439D-9928-3CB4FA0A0DE3}" type="presParOf" srcId="{0CC07D2B-3B1F-4F57-AA5D-11A9E1CC0354}" destId="{CAD1BC66-FA74-4BBF-9197-20B458D10A2A}" srcOrd="1" destOrd="0" presId="urn:microsoft.com/office/officeart/2005/8/layout/hList9"/>
    <dgm:cxn modelId="{DA8A53E5-53C8-4313-BAAE-CB401E2C89F3}" type="presParOf" srcId="{E5AA7F37-B428-4D66-AA24-58FA73CC18CE}" destId="{6E38B7AD-985C-4A9F-9B53-4CB4DD4AE6A9}" srcOrd="2" destOrd="0" presId="urn:microsoft.com/office/officeart/2005/8/layout/hList9"/>
    <dgm:cxn modelId="{CED31FCC-EC0E-4A7A-AFCB-22A727D2208B}" type="presParOf" srcId="{E5AA7F37-B428-4D66-AA24-58FA73CC18CE}" destId="{CB3F03EB-63C6-4006-935C-385206781388}" srcOrd="3" destOrd="0" presId="urn:microsoft.com/office/officeart/2005/8/layout/hList9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18B515A4-8424-441B-B58A-8177F20F510F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8E4D3A0E-3972-4C47-AD73-60A83327DE8B}">
      <dgm:prSet phldrT="[Texto]" custT="1"/>
      <dgm:spPr>
        <a:solidFill>
          <a:srgbClr val="5EBE8C"/>
        </a:solidFill>
      </dgm:spPr>
      <dgm:t>
        <a:bodyPr/>
        <a:lstStyle/>
        <a:p>
          <a:pPr algn="ctr"/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-6,16 %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E0C1A1-CB91-45DE-822E-C5F57A76FF1E}" type="parTrans" cxnId="{0AAB193B-0ED3-428A-8502-D4E7DD2C5E5B}">
      <dgm:prSet/>
      <dgm:spPr/>
      <dgm:t>
        <a:bodyPr/>
        <a:lstStyle/>
        <a:p>
          <a:endParaRPr lang="es-EC" sz="1400"/>
        </a:p>
      </dgm:t>
    </dgm:pt>
    <dgm:pt modelId="{4694BD61-73BC-482F-8FAB-5E2366829E34}" type="sibTrans" cxnId="{0AAB193B-0ED3-428A-8502-D4E7DD2C5E5B}">
      <dgm:prSet/>
      <dgm:spPr/>
      <dgm:t>
        <a:bodyPr/>
        <a:lstStyle/>
        <a:p>
          <a:endParaRPr lang="es-EC" sz="1400"/>
        </a:p>
      </dgm:t>
    </dgm:pt>
    <dgm:pt modelId="{58D2E171-AC21-4A0A-A849-BF20E5867C94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1800" dirty="0" smtClean="0"/>
            <a:t>85</a:t>
          </a:r>
          <a:endParaRPr lang="es-EC" sz="1800" dirty="0"/>
        </a:p>
      </dgm:t>
    </dgm:pt>
    <dgm:pt modelId="{DDCB2F78-BA35-40EE-B981-79BA8DF1FB49}" type="parTrans" cxnId="{AF0D452C-6096-4A73-83ED-3E50100036AC}">
      <dgm:prSet/>
      <dgm:spPr/>
      <dgm:t>
        <a:bodyPr/>
        <a:lstStyle/>
        <a:p>
          <a:endParaRPr lang="es-EC" sz="1400"/>
        </a:p>
      </dgm:t>
    </dgm:pt>
    <dgm:pt modelId="{A02597EA-6E2E-4459-B880-8980A62FE02E}" type="sibTrans" cxnId="{AF0D452C-6096-4A73-83ED-3E50100036AC}">
      <dgm:prSet/>
      <dgm:spPr/>
      <dgm:t>
        <a:bodyPr/>
        <a:lstStyle/>
        <a:p>
          <a:endParaRPr lang="es-EC" sz="1400"/>
        </a:p>
      </dgm:t>
    </dgm:pt>
    <dgm:pt modelId="{4054A85D-1FE1-46F3-9901-0C54DF52BC59}">
      <dgm:prSet phldrT="[Texto]" custT="1"/>
      <dgm:spPr>
        <a:solidFill>
          <a:srgbClr val="5EBE8C"/>
        </a:solidFill>
      </dgm:spPr>
      <dgm:t>
        <a:bodyPr/>
        <a:lstStyle/>
        <a:p>
          <a:pPr algn="ctr"/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$2535899,4 USD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02A9DA-EE25-45F7-90AB-90238AAF89A1}" type="parTrans" cxnId="{D3E54858-B044-4307-9D21-77B79E48B104}">
      <dgm:prSet/>
      <dgm:spPr/>
      <dgm:t>
        <a:bodyPr/>
        <a:lstStyle/>
        <a:p>
          <a:endParaRPr lang="es-EC" sz="1400"/>
        </a:p>
      </dgm:t>
    </dgm:pt>
    <dgm:pt modelId="{DBF37526-EE1D-43D8-A155-AFBB93D69BC6}" type="sibTrans" cxnId="{D3E54858-B044-4307-9D21-77B79E48B104}">
      <dgm:prSet/>
      <dgm:spPr/>
      <dgm:t>
        <a:bodyPr/>
        <a:lstStyle/>
        <a:p>
          <a:endParaRPr lang="es-EC" sz="1400"/>
        </a:p>
      </dgm:t>
    </dgm:pt>
    <dgm:pt modelId="{E5AA7F37-B428-4D66-AA24-58FA73CC18CE}" type="pres">
      <dgm:prSet presAssocID="{18B515A4-8424-441B-B58A-8177F20F510F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DD33894B-F70C-4697-BF0D-2D883685C5F9}" type="pres">
      <dgm:prSet presAssocID="{58D2E171-AC21-4A0A-A849-BF20E5867C94}" presName="posSpace" presStyleCnt="0"/>
      <dgm:spPr/>
    </dgm:pt>
    <dgm:pt modelId="{08E6FB64-6EFD-4371-B972-5A5F33F6FCDA}" type="pres">
      <dgm:prSet presAssocID="{58D2E171-AC21-4A0A-A849-BF20E5867C94}" presName="vertFlow" presStyleCnt="0"/>
      <dgm:spPr/>
    </dgm:pt>
    <dgm:pt modelId="{A4ED607B-24B4-401F-9629-085631F04460}" type="pres">
      <dgm:prSet presAssocID="{58D2E171-AC21-4A0A-A849-BF20E5867C94}" presName="topSpace" presStyleCnt="0"/>
      <dgm:spPr/>
    </dgm:pt>
    <dgm:pt modelId="{DA393B57-5954-4CC9-B883-6322A07ACCF1}" type="pres">
      <dgm:prSet presAssocID="{58D2E171-AC21-4A0A-A849-BF20E5867C94}" presName="firstComp" presStyleCnt="0"/>
      <dgm:spPr/>
    </dgm:pt>
    <dgm:pt modelId="{971077D8-6654-4E99-A9F8-1E313FD83BCD}" type="pres">
      <dgm:prSet presAssocID="{58D2E171-AC21-4A0A-A849-BF20E5867C94}" presName="firstChild" presStyleLbl="bgAccFollowNode1" presStyleIdx="0" presStyleCnt="2" custScaleX="102467"/>
      <dgm:spPr/>
      <dgm:t>
        <a:bodyPr/>
        <a:lstStyle/>
        <a:p>
          <a:endParaRPr lang="es-EC"/>
        </a:p>
      </dgm:t>
    </dgm:pt>
    <dgm:pt modelId="{246C3C16-A9C8-4A90-A707-16366811BA98}" type="pres">
      <dgm:prSet presAssocID="{58D2E171-AC21-4A0A-A849-BF20E5867C94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E97292A-A665-4F2F-96CD-C795CD4FCD6C}" type="pres">
      <dgm:prSet presAssocID="{8E4D3A0E-3972-4C47-AD73-60A83327DE8B}" presName="comp" presStyleCnt="0"/>
      <dgm:spPr/>
    </dgm:pt>
    <dgm:pt modelId="{5B77948C-87D3-45B4-AF4F-863C435D4EBB}" type="pres">
      <dgm:prSet presAssocID="{8E4D3A0E-3972-4C47-AD73-60A83327DE8B}" presName="child" presStyleLbl="bgAccFollowNode1" presStyleIdx="1" presStyleCnt="2" custScaleX="102467"/>
      <dgm:spPr/>
      <dgm:t>
        <a:bodyPr/>
        <a:lstStyle/>
        <a:p>
          <a:endParaRPr lang="es-EC"/>
        </a:p>
      </dgm:t>
    </dgm:pt>
    <dgm:pt modelId="{D47F8B60-E98E-4121-B2AC-A0506FE87FDF}" type="pres">
      <dgm:prSet presAssocID="{8E4D3A0E-3972-4C47-AD73-60A83327DE8B}" presName="childTx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61E4D4-C969-4062-94FF-9F1FC3F9C4F9}" type="pres">
      <dgm:prSet presAssocID="{58D2E171-AC21-4A0A-A849-BF20E5867C94}" presName="negSpace" presStyleCnt="0"/>
      <dgm:spPr/>
    </dgm:pt>
    <dgm:pt modelId="{092C607A-2C2E-4DE9-BCEA-8B4A1F58B791}" type="pres">
      <dgm:prSet presAssocID="{58D2E171-AC21-4A0A-A849-BF20E5867C94}" presName="circle" presStyleLbl="node1" presStyleIdx="0" presStyleCnt="1" custScaleX="94483" custScaleY="82614"/>
      <dgm:spPr/>
      <dgm:t>
        <a:bodyPr/>
        <a:lstStyle/>
        <a:p>
          <a:endParaRPr lang="es-EC"/>
        </a:p>
      </dgm:t>
    </dgm:pt>
  </dgm:ptLst>
  <dgm:cxnLst>
    <dgm:cxn modelId="{0B89B912-CBAA-415C-B5D5-0B88ECD09F51}" type="presOf" srcId="{8E4D3A0E-3972-4C47-AD73-60A83327DE8B}" destId="{D47F8B60-E98E-4121-B2AC-A0506FE87FDF}" srcOrd="1" destOrd="0" presId="urn:microsoft.com/office/officeart/2005/8/layout/hList9"/>
    <dgm:cxn modelId="{AF0D452C-6096-4A73-83ED-3E50100036AC}" srcId="{18B515A4-8424-441B-B58A-8177F20F510F}" destId="{58D2E171-AC21-4A0A-A849-BF20E5867C94}" srcOrd="0" destOrd="0" parTransId="{DDCB2F78-BA35-40EE-B981-79BA8DF1FB49}" sibTransId="{A02597EA-6E2E-4459-B880-8980A62FE02E}"/>
    <dgm:cxn modelId="{0AAB193B-0ED3-428A-8502-D4E7DD2C5E5B}" srcId="{58D2E171-AC21-4A0A-A849-BF20E5867C94}" destId="{8E4D3A0E-3972-4C47-AD73-60A83327DE8B}" srcOrd="1" destOrd="0" parTransId="{F9E0C1A1-CB91-45DE-822E-C5F57A76FF1E}" sibTransId="{4694BD61-73BC-482F-8FAB-5E2366829E34}"/>
    <dgm:cxn modelId="{D3E54858-B044-4307-9D21-77B79E48B104}" srcId="{58D2E171-AC21-4A0A-A849-BF20E5867C94}" destId="{4054A85D-1FE1-46F3-9901-0C54DF52BC59}" srcOrd="0" destOrd="0" parTransId="{A702A9DA-EE25-45F7-90AB-90238AAF89A1}" sibTransId="{DBF37526-EE1D-43D8-A155-AFBB93D69BC6}"/>
    <dgm:cxn modelId="{A77CEA22-D367-489B-998E-40077B1AB398}" type="presOf" srcId="{4054A85D-1FE1-46F3-9901-0C54DF52BC59}" destId="{246C3C16-A9C8-4A90-A707-16366811BA98}" srcOrd="1" destOrd="0" presId="urn:microsoft.com/office/officeart/2005/8/layout/hList9"/>
    <dgm:cxn modelId="{506DE23B-6806-43D0-81D6-ABE857D2A2D6}" type="presOf" srcId="{4054A85D-1FE1-46F3-9901-0C54DF52BC59}" destId="{971077D8-6654-4E99-A9F8-1E313FD83BCD}" srcOrd="0" destOrd="0" presId="urn:microsoft.com/office/officeart/2005/8/layout/hList9"/>
    <dgm:cxn modelId="{9095A739-DBF9-4494-BDC2-905661DD724F}" type="presOf" srcId="{18B515A4-8424-441B-B58A-8177F20F510F}" destId="{E5AA7F37-B428-4D66-AA24-58FA73CC18CE}" srcOrd="0" destOrd="0" presId="urn:microsoft.com/office/officeart/2005/8/layout/hList9"/>
    <dgm:cxn modelId="{F8C82FA4-747A-4FEA-ACDE-EDC2523B6426}" type="presOf" srcId="{8E4D3A0E-3972-4C47-AD73-60A83327DE8B}" destId="{5B77948C-87D3-45B4-AF4F-863C435D4EBB}" srcOrd="0" destOrd="0" presId="urn:microsoft.com/office/officeart/2005/8/layout/hList9"/>
    <dgm:cxn modelId="{65BD271A-BF34-44BF-8C01-D6BA36922A1D}" type="presOf" srcId="{58D2E171-AC21-4A0A-A849-BF20E5867C94}" destId="{092C607A-2C2E-4DE9-BCEA-8B4A1F58B791}" srcOrd="0" destOrd="0" presId="urn:microsoft.com/office/officeart/2005/8/layout/hList9"/>
    <dgm:cxn modelId="{BBA2BCB5-1365-4871-A13A-E573B783BEAD}" type="presParOf" srcId="{E5AA7F37-B428-4D66-AA24-58FA73CC18CE}" destId="{DD33894B-F70C-4697-BF0D-2D883685C5F9}" srcOrd="0" destOrd="0" presId="urn:microsoft.com/office/officeart/2005/8/layout/hList9"/>
    <dgm:cxn modelId="{59BA7637-69F9-4D40-A2AE-A44D70D08223}" type="presParOf" srcId="{E5AA7F37-B428-4D66-AA24-58FA73CC18CE}" destId="{08E6FB64-6EFD-4371-B972-5A5F33F6FCDA}" srcOrd="1" destOrd="0" presId="urn:microsoft.com/office/officeart/2005/8/layout/hList9"/>
    <dgm:cxn modelId="{73934AC9-FD68-41D8-AC20-CBA06195A47A}" type="presParOf" srcId="{08E6FB64-6EFD-4371-B972-5A5F33F6FCDA}" destId="{A4ED607B-24B4-401F-9629-085631F04460}" srcOrd="0" destOrd="0" presId="urn:microsoft.com/office/officeart/2005/8/layout/hList9"/>
    <dgm:cxn modelId="{4639F13E-339B-435A-98D9-0CE6FA6CD070}" type="presParOf" srcId="{08E6FB64-6EFD-4371-B972-5A5F33F6FCDA}" destId="{DA393B57-5954-4CC9-B883-6322A07ACCF1}" srcOrd="1" destOrd="0" presId="urn:microsoft.com/office/officeart/2005/8/layout/hList9"/>
    <dgm:cxn modelId="{145645BB-A0C5-4E46-A69A-CCA76EA647B8}" type="presParOf" srcId="{DA393B57-5954-4CC9-B883-6322A07ACCF1}" destId="{971077D8-6654-4E99-A9F8-1E313FD83BCD}" srcOrd="0" destOrd="0" presId="urn:microsoft.com/office/officeart/2005/8/layout/hList9"/>
    <dgm:cxn modelId="{55E592AF-8A98-4EF2-9B19-298DCEBC52FE}" type="presParOf" srcId="{DA393B57-5954-4CC9-B883-6322A07ACCF1}" destId="{246C3C16-A9C8-4A90-A707-16366811BA98}" srcOrd="1" destOrd="0" presId="urn:microsoft.com/office/officeart/2005/8/layout/hList9"/>
    <dgm:cxn modelId="{86BDF965-E30F-42EF-8141-FCDDB28E900F}" type="presParOf" srcId="{08E6FB64-6EFD-4371-B972-5A5F33F6FCDA}" destId="{EE97292A-A665-4F2F-96CD-C795CD4FCD6C}" srcOrd="2" destOrd="0" presId="urn:microsoft.com/office/officeart/2005/8/layout/hList9"/>
    <dgm:cxn modelId="{E03F29DB-7A2A-4FE4-ADD3-8F8C18800E06}" type="presParOf" srcId="{EE97292A-A665-4F2F-96CD-C795CD4FCD6C}" destId="{5B77948C-87D3-45B4-AF4F-863C435D4EBB}" srcOrd="0" destOrd="0" presId="urn:microsoft.com/office/officeart/2005/8/layout/hList9"/>
    <dgm:cxn modelId="{B34EA02C-F629-406E-8243-1B4EEE7EE0A3}" type="presParOf" srcId="{EE97292A-A665-4F2F-96CD-C795CD4FCD6C}" destId="{D47F8B60-E98E-4121-B2AC-A0506FE87FDF}" srcOrd="1" destOrd="0" presId="urn:microsoft.com/office/officeart/2005/8/layout/hList9"/>
    <dgm:cxn modelId="{8B69119F-073F-48A5-BC14-24BDC58660DF}" type="presParOf" srcId="{E5AA7F37-B428-4D66-AA24-58FA73CC18CE}" destId="{C461E4D4-C969-4062-94FF-9F1FC3F9C4F9}" srcOrd="2" destOrd="0" presId="urn:microsoft.com/office/officeart/2005/8/layout/hList9"/>
    <dgm:cxn modelId="{CA491FBC-D2AF-4886-96C1-440502C47F9B}" type="presParOf" srcId="{E5AA7F37-B428-4D66-AA24-58FA73CC18CE}" destId="{092C607A-2C2E-4DE9-BCEA-8B4A1F58B791}" srcOrd="3" destOrd="0" presId="urn:microsoft.com/office/officeart/2005/8/layout/hList9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18B515A4-8424-441B-B58A-8177F20F510F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014B5F6D-C6E7-428C-A5DA-D201E979A442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73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45C973-D121-4AD4-93D8-6E95031001EF}" type="parTrans" cxnId="{8054EAAA-2E90-43A6-8366-3752DCBE08B9}">
      <dgm:prSet/>
      <dgm:spPr/>
      <dgm:t>
        <a:bodyPr/>
        <a:lstStyle/>
        <a:p>
          <a:endParaRPr lang="es-EC"/>
        </a:p>
      </dgm:t>
    </dgm:pt>
    <dgm:pt modelId="{75DD99D9-1181-436C-84CB-8FD90A4F7D6F}" type="sibTrans" cxnId="{8054EAAA-2E90-43A6-8366-3752DCBE08B9}">
      <dgm:prSet/>
      <dgm:spPr/>
      <dgm:t>
        <a:bodyPr/>
        <a:lstStyle/>
        <a:p>
          <a:endParaRPr lang="es-EC"/>
        </a:p>
      </dgm:t>
    </dgm:pt>
    <dgm:pt modelId="{C0B70F20-B1C6-4528-9664-6669A547C29A}">
      <dgm:prSet phldrT="[Texto]" custT="1"/>
      <dgm:spPr>
        <a:solidFill>
          <a:srgbClr val="5EBE8C">
            <a:alpha val="90000"/>
          </a:srgbClr>
        </a:solidFill>
      </dgm:spPr>
      <dgm:t>
        <a:bodyPr/>
        <a:lstStyle/>
        <a:p>
          <a:pPr algn="ctr"/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29 % 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4836BC-6481-4D79-AF03-9847B8BB0000}" type="parTrans" cxnId="{9B0C72F9-4511-42AE-8FBF-FA24088AE8FD}">
      <dgm:prSet/>
      <dgm:spPr/>
      <dgm:t>
        <a:bodyPr/>
        <a:lstStyle/>
        <a:p>
          <a:endParaRPr lang="es-EC"/>
        </a:p>
      </dgm:t>
    </dgm:pt>
    <dgm:pt modelId="{4F72206D-3D15-4C2E-A346-F06DB252EEC7}" type="sibTrans" cxnId="{9B0C72F9-4511-42AE-8FBF-FA24088AE8FD}">
      <dgm:prSet/>
      <dgm:spPr/>
      <dgm:t>
        <a:bodyPr/>
        <a:lstStyle/>
        <a:p>
          <a:endParaRPr lang="es-EC"/>
        </a:p>
      </dgm:t>
    </dgm:pt>
    <dgm:pt modelId="{29BD8ADA-98EE-4FEA-8857-B7167FF23129}">
      <dgm:prSet phldrT="[Texto]" custT="1"/>
      <dgm:spPr>
        <a:solidFill>
          <a:srgbClr val="5EBE8C">
            <a:alpha val="90000"/>
          </a:srgbClr>
        </a:solidFill>
      </dgm:spPr>
      <dgm:t>
        <a:bodyPr/>
        <a:lstStyle/>
        <a:p>
          <a:pPr algn="ctr"/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-10,85 %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E41CFA-12AC-4B88-BC0B-D5A816010CE7}" type="parTrans" cxnId="{4018B4D8-FECC-4A58-BC59-61F2DA1E7FB5}">
      <dgm:prSet/>
      <dgm:spPr/>
      <dgm:t>
        <a:bodyPr/>
        <a:lstStyle/>
        <a:p>
          <a:endParaRPr lang="es-EC"/>
        </a:p>
      </dgm:t>
    </dgm:pt>
    <dgm:pt modelId="{BD4E3DF0-2A85-47DB-A686-1023C6ED07F9}" type="sibTrans" cxnId="{4018B4D8-FECC-4A58-BC59-61F2DA1E7FB5}">
      <dgm:prSet/>
      <dgm:spPr/>
      <dgm:t>
        <a:bodyPr/>
        <a:lstStyle/>
        <a:p>
          <a:endParaRPr lang="es-EC"/>
        </a:p>
      </dgm:t>
    </dgm:pt>
    <dgm:pt modelId="{07645628-70BC-4EA2-BE6C-246727FBF482}">
      <dgm:prSet phldrT="[Texto]" custT="1"/>
      <dgm:spPr>
        <a:solidFill>
          <a:srgbClr val="5EBE8C">
            <a:alpha val="90000"/>
          </a:srgbClr>
        </a:solidFill>
      </dgm:spPr>
      <dgm:t>
        <a:bodyPr/>
        <a:lstStyle/>
        <a:p>
          <a:pPr algn="ctr"/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$146173,02 USD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6EB9FB-2FF8-4088-B037-21463CAD1787}" type="parTrans" cxnId="{7A96AAC3-1B47-41F6-B653-57ABD1CDFAFF}">
      <dgm:prSet/>
      <dgm:spPr/>
      <dgm:t>
        <a:bodyPr/>
        <a:lstStyle/>
        <a:p>
          <a:endParaRPr lang="es-ES"/>
        </a:p>
      </dgm:t>
    </dgm:pt>
    <dgm:pt modelId="{B28A003F-B23A-44E3-808C-2A4A821AFF60}" type="sibTrans" cxnId="{7A96AAC3-1B47-41F6-B653-57ABD1CDFAFF}">
      <dgm:prSet/>
      <dgm:spPr/>
      <dgm:t>
        <a:bodyPr/>
        <a:lstStyle/>
        <a:p>
          <a:endParaRPr lang="es-ES"/>
        </a:p>
      </dgm:t>
    </dgm:pt>
    <dgm:pt modelId="{E5AA7F37-B428-4D66-AA24-58FA73CC18CE}" type="pres">
      <dgm:prSet presAssocID="{18B515A4-8424-441B-B58A-8177F20F510F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40188A04-028B-4F21-8DAA-59C38A064910}" type="pres">
      <dgm:prSet presAssocID="{014B5F6D-C6E7-428C-A5DA-D201E979A442}" presName="posSpace" presStyleCnt="0"/>
      <dgm:spPr/>
    </dgm:pt>
    <dgm:pt modelId="{5078EC6D-4551-4ACB-933B-18700F30FC6C}" type="pres">
      <dgm:prSet presAssocID="{014B5F6D-C6E7-428C-A5DA-D201E979A442}" presName="vertFlow" presStyleCnt="0"/>
      <dgm:spPr/>
    </dgm:pt>
    <dgm:pt modelId="{7CE39820-0CC5-4328-A606-7A56CE893228}" type="pres">
      <dgm:prSet presAssocID="{014B5F6D-C6E7-428C-A5DA-D201E979A442}" presName="topSpace" presStyleCnt="0"/>
      <dgm:spPr/>
    </dgm:pt>
    <dgm:pt modelId="{CFAA430D-848B-42CF-A4C6-5D9895C09330}" type="pres">
      <dgm:prSet presAssocID="{014B5F6D-C6E7-428C-A5DA-D201E979A442}" presName="firstComp" presStyleCnt="0"/>
      <dgm:spPr/>
    </dgm:pt>
    <dgm:pt modelId="{7941AC85-2A2A-480F-92BB-F7B69C250B01}" type="pres">
      <dgm:prSet presAssocID="{014B5F6D-C6E7-428C-A5DA-D201E979A442}" presName="firstChild" presStyleLbl="bgAccFollowNode1" presStyleIdx="0" presStyleCnt="3" custScaleX="138929"/>
      <dgm:spPr/>
      <dgm:t>
        <a:bodyPr/>
        <a:lstStyle/>
        <a:p>
          <a:endParaRPr lang="es-EC"/>
        </a:p>
      </dgm:t>
    </dgm:pt>
    <dgm:pt modelId="{87C7F50B-EFBA-4E69-821B-1F31CCEFB1C4}" type="pres">
      <dgm:prSet presAssocID="{014B5F6D-C6E7-428C-A5DA-D201E979A442}" presName="firstChildTx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6D7E52-9ECF-41F5-851D-E37C245D9419}" type="pres">
      <dgm:prSet presAssocID="{C0B70F20-B1C6-4528-9664-6669A547C29A}" presName="comp" presStyleCnt="0"/>
      <dgm:spPr/>
    </dgm:pt>
    <dgm:pt modelId="{15F95A1F-2AFE-43F5-BF80-1EE1BD217689}" type="pres">
      <dgm:prSet presAssocID="{C0B70F20-B1C6-4528-9664-6669A547C29A}" presName="child" presStyleLbl="bgAccFollowNode1" presStyleIdx="1" presStyleCnt="3" custScaleX="139005"/>
      <dgm:spPr/>
      <dgm:t>
        <a:bodyPr/>
        <a:lstStyle/>
        <a:p>
          <a:endParaRPr lang="es-ES"/>
        </a:p>
      </dgm:t>
    </dgm:pt>
    <dgm:pt modelId="{149A2322-2A93-4E1A-810A-EB85BE659B7E}" type="pres">
      <dgm:prSet presAssocID="{C0B70F20-B1C6-4528-9664-6669A547C29A}" presName="childTx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0C83A41-5B0C-41B7-AA7F-56DEB76D7912}" type="pres">
      <dgm:prSet presAssocID="{29BD8ADA-98EE-4FEA-8857-B7167FF23129}" presName="comp" presStyleCnt="0"/>
      <dgm:spPr/>
    </dgm:pt>
    <dgm:pt modelId="{5EDAFAD2-ED35-415E-8CCE-102583E145F6}" type="pres">
      <dgm:prSet presAssocID="{29BD8ADA-98EE-4FEA-8857-B7167FF23129}" presName="child" presStyleLbl="bgAccFollowNode1" presStyleIdx="2" presStyleCnt="3" custScaleX="138929"/>
      <dgm:spPr/>
      <dgm:t>
        <a:bodyPr/>
        <a:lstStyle/>
        <a:p>
          <a:endParaRPr lang="es-EC"/>
        </a:p>
      </dgm:t>
    </dgm:pt>
    <dgm:pt modelId="{532229AD-3A87-4B41-8FDB-DCB98643CA20}" type="pres">
      <dgm:prSet presAssocID="{29BD8ADA-98EE-4FEA-8857-B7167FF23129}" presName="childTx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C5F6028-1D42-40DB-BE0B-2C040283A9E0}" type="pres">
      <dgm:prSet presAssocID="{014B5F6D-C6E7-428C-A5DA-D201E979A442}" presName="negSpace" presStyleCnt="0"/>
      <dgm:spPr/>
    </dgm:pt>
    <dgm:pt modelId="{D7C584D4-0C45-42D5-9712-B95A8DE8F068}" type="pres">
      <dgm:prSet presAssocID="{014B5F6D-C6E7-428C-A5DA-D201E979A442}" presName="circle" presStyleLbl="node1" presStyleIdx="0" presStyleCnt="1" custScaleX="94483" custScaleY="82614" custLinFactNeighborX="-50861" custLinFactNeighborY="-12319"/>
      <dgm:spPr/>
      <dgm:t>
        <a:bodyPr/>
        <a:lstStyle/>
        <a:p>
          <a:endParaRPr lang="es-EC"/>
        </a:p>
      </dgm:t>
    </dgm:pt>
  </dgm:ptLst>
  <dgm:cxnLst>
    <dgm:cxn modelId="{8054EAAA-2E90-43A6-8366-3752DCBE08B9}" srcId="{18B515A4-8424-441B-B58A-8177F20F510F}" destId="{014B5F6D-C6E7-428C-A5DA-D201E979A442}" srcOrd="0" destOrd="0" parTransId="{1B45C973-D121-4AD4-93D8-6E95031001EF}" sibTransId="{75DD99D9-1181-436C-84CB-8FD90A4F7D6F}"/>
    <dgm:cxn modelId="{E8444AD9-F35B-4186-84DD-C987F7905C53}" type="presOf" srcId="{C0B70F20-B1C6-4528-9664-6669A547C29A}" destId="{15F95A1F-2AFE-43F5-BF80-1EE1BD217689}" srcOrd="0" destOrd="0" presId="urn:microsoft.com/office/officeart/2005/8/layout/hList9"/>
    <dgm:cxn modelId="{B4DEC75D-E812-41D6-81C8-A1E8094D8861}" type="presOf" srcId="{014B5F6D-C6E7-428C-A5DA-D201E979A442}" destId="{D7C584D4-0C45-42D5-9712-B95A8DE8F068}" srcOrd="0" destOrd="0" presId="urn:microsoft.com/office/officeart/2005/8/layout/hList9"/>
    <dgm:cxn modelId="{04922244-03B2-4F55-92CC-DCCEF8D250A1}" type="presOf" srcId="{07645628-70BC-4EA2-BE6C-246727FBF482}" destId="{87C7F50B-EFBA-4E69-821B-1F31CCEFB1C4}" srcOrd="1" destOrd="0" presId="urn:microsoft.com/office/officeart/2005/8/layout/hList9"/>
    <dgm:cxn modelId="{5C0A8AA9-30CD-4585-9D08-0EE72C2869AD}" type="presOf" srcId="{29BD8ADA-98EE-4FEA-8857-B7167FF23129}" destId="{532229AD-3A87-4B41-8FDB-DCB98643CA20}" srcOrd="1" destOrd="0" presId="urn:microsoft.com/office/officeart/2005/8/layout/hList9"/>
    <dgm:cxn modelId="{CDCD2804-A7CD-486A-895D-6408AF6F20F2}" type="presOf" srcId="{29BD8ADA-98EE-4FEA-8857-B7167FF23129}" destId="{5EDAFAD2-ED35-415E-8CCE-102583E145F6}" srcOrd="0" destOrd="0" presId="urn:microsoft.com/office/officeart/2005/8/layout/hList9"/>
    <dgm:cxn modelId="{9B0C72F9-4511-42AE-8FBF-FA24088AE8FD}" srcId="{014B5F6D-C6E7-428C-A5DA-D201E979A442}" destId="{C0B70F20-B1C6-4528-9664-6669A547C29A}" srcOrd="1" destOrd="0" parTransId="{354836BC-6481-4D79-AF03-9847B8BB0000}" sibTransId="{4F72206D-3D15-4C2E-A346-F06DB252EEC7}"/>
    <dgm:cxn modelId="{4018B4D8-FECC-4A58-BC59-61F2DA1E7FB5}" srcId="{014B5F6D-C6E7-428C-A5DA-D201E979A442}" destId="{29BD8ADA-98EE-4FEA-8857-B7167FF23129}" srcOrd="2" destOrd="0" parTransId="{8CE41CFA-12AC-4B88-BC0B-D5A816010CE7}" sibTransId="{BD4E3DF0-2A85-47DB-A686-1023C6ED07F9}"/>
    <dgm:cxn modelId="{7BE51B2C-5B0F-4EA1-A4B7-8C896DCF3D95}" type="presOf" srcId="{07645628-70BC-4EA2-BE6C-246727FBF482}" destId="{7941AC85-2A2A-480F-92BB-F7B69C250B01}" srcOrd="0" destOrd="0" presId="urn:microsoft.com/office/officeart/2005/8/layout/hList9"/>
    <dgm:cxn modelId="{7A96AAC3-1B47-41F6-B653-57ABD1CDFAFF}" srcId="{014B5F6D-C6E7-428C-A5DA-D201E979A442}" destId="{07645628-70BC-4EA2-BE6C-246727FBF482}" srcOrd="0" destOrd="0" parTransId="{C46EB9FB-2FF8-4088-B037-21463CAD1787}" sibTransId="{B28A003F-B23A-44E3-808C-2A4A821AFF60}"/>
    <dgm:cxn modelId="{CA4FE59F-FC81-42F3-B8B4-FBABAF815341}" type="presOf" srcId="{18B515A4-8424-441B-B58A-8177F20F510F}" destId="{E5AA7F37-B428-4D66-AA24-58FA73CC18CE}" srcOrd="0" destOrd="0" presId="urn:microsoft.com/office/officeart/2005/8/layout/hList9"/>
    <dgm:cxn modelId="{582221E5-697E-483F-8B25-2D2FC3F7AA4F}" type="presOf" srcId="{C0B70F20-B1C6-4528-9664-6669A547C29A}" destId="{149A2322-2A93-4E1A-810A-EB85BE659B7E}" srcOrd="1" destOrd="0" presId="urn:microsoft.com/office/officeart/2005/8/layout/hList9"/>
    <dgm:cxn modelId="{15485273-51C7-45C1-BE76-8CFF2E0EC096}" type="presParOf" srcId="{E5AA7F37-B428-4D66-AA24-58FA73CC18CE}" destId="{40188A04-028B-4F21-8DAA-59C38A064910}" srcOrd="0" destOrd="0" presId="urn:microsoft.com/office/officeart/2005/8/layout/hList9"/>
    <dgm:cxn modelId="{B2DFCC84-095A-4C21-B9C5-467D38596AC4}" type="presParOf" srcId="{E5AA7F37-B428-4D66-AA24-58FA73CC18CE}" destId="{5078EC6D-4551-4ACB-933B-18700F30FC6C}" srcOrd="1" destOrd="0" presId="urn:microsoft.com/office/officeart/2005/8/layout/hList9"/>
    <dgm:cxn modelId="{37676EC5-2CC8-41E6-84AC-6163921A2AA4}" type="presParOf" srcId="{5078EC6D-4551-4ACB-933B-18700F30FC6C}" destId="{7CE39820-0CC5-4328-A606-7A56CE893228}" srcOrd="0" destOrd="0" presId="urn:microsoft.com/office/officeart/2005/8/layout/hList9"/>
    <dgm:cxn modelId="{D519A6E2-D2A1-431E-9D5C-C0466DDDDFE6}" type="presParOf" srcId="{5078EC6D-4551-4ACB-933B-18700F30FC6C}" destId="{CFAA430D-848B-42CF-A4C6-5D9895C09330}" srcOrd="1" destOrd="0" presId="urn:microsoft.com/office/officeart/2005/8/layout/hList9"/>
    <dgm:cxn modelId="{20EE7482-862B-4617-9458-7BDF0A27515A}" type="presParOf" srcId="{CFAA430D-848B-42CF-A4C6-5D9895C09330}" destId="{7941AC85-2A2A-480F-92BB-F7B69C250B01}" srcOrd="0" destOrd="0" presId="urn:microsoft.com/office/officeart/2005/8/layout/hList9"/>
    <dgm:cxn modelId="{112BE242-D3E5-4DAE-B632-96FA08F6D428}" type="presParOf" srcId="{CFAA430D-848B-42CF-A4C6-5D9895C09330}" destId="{87C7F50B-EFBA-4E69-821B-1F31CCEFB1C4}" srcOrd="1" destOrd="0" presId="urn:microsoft.com/office/officeart/2005/8/layout/hList9"/>
    <dgm:cxn modelId="{9E67BACA-6697-4A54-B4BD-12E03D85D154}" type="presParOf" srcId="{5078EC6D-4551-4ACB-933B-18700F30FC6C}" destId="{2C6D7E52-9ECF-41F5-851D-E37C245D9419}" srcOrd="2" destOrd="0" presId="urn:microsoft.com/office/officeart/2005/8/layout/hList9"/>
    <dgm:cxn modelId="{F9BD1F4C-1A26-40D3-AEA0-1C5C87010346}" type="presParOf" srcId="{2C6D7E52-9ECF-41F5-851D-E37C245D9419}" destId="{15F95A1F-2AFE-43F5-BF80-1EE1BD217689}" srcOrd="0" destOrd="0" presId="urn:microsoft.com/office/officeart/2005/8/layout/hList9"/>
    <dgm:cxn modelId="{1260EA8D-42FF-4529-A63A-71E3731EB46C}" type="presParOf" srcId="{2C6D7E52-9ECF-41F5-851D-E37C245D9419}" destId="{149A2322-2A93-4E1A-810A-EB85BE659B7E}" srcOrd="1" destOrd="0" presId="urn:microsoft.com/office/officeart/2005/8/layout/hList9"/>
    <dgm:cxn modelId="{1B68FD0B-C8D0-4663-BF17-3213ABDAB006}" type="presParOf" srcId="{5078EC6D-4551-4ACB-933B-18700F30FC6C}" destId="{A0C83A41-5B0C-41B7-AA7F-56DEB76D7912}" srcOrd="3" destOrd="0" presId="urn:microsoft.com/office/officeart/2005/8/layout/hList9"/>
    <dgm:cxn modelId="{F78EFFFD-F220-4E10-998A-03B50CD77E78}" type="presParOf" srcId="{A0C83A41-5B0C-41B7-AA7F-56DEB76D7912}" destId="{5EDAFAD2-ED35-415E-8CCE-102583E145F6}" srcOrd="0" destOrd="0" presId="urn:microsoft.com/office/officeart/2005/8/layout/hList9"/>
    <dgm:cxn modelId="{99BB3042-51B0-4E64-BD3C-4E1709C4F939}" type="presParOf" srcId="{A0C83A41-5B0C-41B7-AA7F-56DEB76D7912}" destId="{532229AD-3A87-4B41-8FDB-DCB98643CA20}" srcOrd="1" destOrd="0" presId="urn:microsoft.com/office/officeart/2005/8/layout/hList9"/>
    <dgm:cxn modelId="{61072E20-D018-4391-9CF3-DC91E4928E04}" type="presParOf" srcId="{E5AA7F37-B428-4D66-AA24-58FA73CC18CE}" destId="{DC5F6028-1D42-40DB-BE0B-2C040283A9E0}" srcOrd="2" destOrd="0" presId="urn:microsoft.com/office/officeart/2005/8/layout/hList9"/>
    <dgm:cxn modelId="{671111D3-AAA2-41E6-8582-A82CFEB6CE88}" type="presParOf" srcId="{E5AA7F37-B428-4D66-AA24-58FA73CC18CE}" destId="{D7C584D4-0C45-42D5-9712-B95A8DE8F068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18B515A4-8424-441B-B58A-8177F20F510F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D143292F-A303-4059-AC6C-0EE67B4B2F2F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84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2B4626-DD4F-4B0D-8966-486708F1F425}" type="parTrans" cxnId="{ED63B5DD-86E4-449F-ACAF-332F0F8DF8E0}">
      <dgm:prSet/>
      <dgm:spPr/>
      <dgm:t>
        <a:bodyPr/>
        <a:lstStyle/>
        <a:p>
          <a:endParaRPr lang="es-EC"/>
        </a:p>
      </dgm:t>
    </dgm:pt>
    <dgm:pt modelId="{C89AB30C-5135-48C9-AE73-DAD66B263B15}" type="sibTrans" cxnId="{ED63B5DD-86E4-449F-ACAF-332F0F8DF8E0}">
      <dgm:prSet/>
      <dgm:spPr/>
      <dgm:t>
        <a:bodyPr/>
        <a:lstStyle/>
        <a:p>
          <a:endParaRPr lang="es-EC"/>
        </a:p>
      </dgm:t>
    </dgm:pt>
    <dgm:pt modelId="{94BFB498-7A42-4460-B572-FE9369A75A39}">
      <dgm:prSet phldrT="[Texto]"/>
      <dgm:spPr>
        <a:solidFill>
          <a:srgbClr val="5EBE8C">
            <a:alpha val="90000"/>
          </a:srgbClr>
        </a:solidFill>
      </dgm:spPr>
      <dgm:t>
        <a:bodyPr/>
        <a:lstStyle/>
        <a:p>
          <a:pPr algn="ctr"/>
          <a:r>
            <a:rPr lang="es-EC" dirty="0" smtClean="0"/>
            <a:t>25 %</a:t>
          </a:r>
          <a:endParaRPr lang="es-EC" dirty="0"/>
        </a:p>
      </dgm:t>
    </dgm:pt>
    <dgm:pt modelId="{D33D3905-59F6-412D-9911-913406F90770}" type="parTrans" cxnId="{2A9BE22A-F336-4325-A9F4-156C2B0BD415}">
      <dgm:prSet/>
      <dgm:spPr/>
      <dgm:t>
        <a:bodyPr/>
        <a:lstStyle/>
        <a:p>
          <a:endParaRPr lang="es-EC"/>
        </a:p>
      </dgm:t>
    </dgm:pt>
    <dgm:pt modelId="{6C4B1055-7C07-458B-A0C4-CF3A8743E521}" type="sibTrans" cxnId="{2A9BE22A-F336-4325-A9F4-156C2B0BD415}">
      <dgm:prSet/>
      <dgm:spPr/>
      <dgm:t>
        <a:bodyPr/>
        <a:lstStyle/>
        <a:p>
          <a:endParaRPr lang="es-EC"/>
        </a:p>
      </dgm:t>
    </dgm:pt>
    <dgm:pt modelId="{F79FBC61-FD95-4A95-A9EA-8FD9947C0B83}">
      <dgm:prSet phldrT="[Texto]"/>
      <dgm:spPr>
        <a:solidFill>
          <a:srgbClr val="5EBE8C">
            <a:alpha val="90000"/>
          </a:srgbClr>
        </a:solidFill>
      </dgm:spPr>
      <dgm:t>
        <a:bodyPr/>
        <a:lstStyle/>
        <a:p>
          <a:pPr algn="ctr"/>
          <a:r>
            <a:rPr lang="es-EC" dirty="0" smtClean="0"/>
            <a:t>15,41 %</a:t>
          </a:r>
          <a:endParaRPr lang="es-EC" dirty="0"/>
        </a:p>
      </dgm:t>
    </dgm:pt>
    <dgm:pt modelId="{C816D001-A376-4775-950D-EAC27035AE8D}" type="parTrans" cxnId="{4D2A8437-BF24-4906-947C-C01962AAFDF6}">
      <dgm:prSet/>
      <dgm:spPr/>
      <dgm:t>
        <a:bodyPr/>
        <a:lstStyle/>
        <a:p>
          <a:endParaRPr lang="es-EC"/>
        </a:p>
      </dgm:t>
    </dgm:pt>
    <dgm:pt modelId="{6F7A0310-C746-4CD0-AC0D-AE7A49B59531}" type="sibTrans" cxnId="{4D2A8437-BF24-4906-947C-C01962AAFDF6}">
      <dgm:prSet/>
      <dgm:spPr/>
      <dgm:t>
        <a:bodyPr/>
        <a:lstStyle/>
        <a:p>
          <a:endParaRPr lang="es-EC"/>
        </a:p>
      </dgm:t>
    </dgm:pt>
    <dgm:pt modelId="{2566373F-ED04-4C20-A595-ED1C832C7AAD}">
      <dgm:prSet phldrT="[Texto]"/>
      <dgm:spPr>
        <a:solidFill>
          <a:srgbClr val="5EBE8C">
            <a:alpha val="90000"/>
          </a:srgbClr>
        </a:solidFill>
      </dgm:spPr>
      <dgm:t>
        <a:bodyPr/>
        <a:lstStyle/>
        <a:p>
          <a:pPr algn="ctr"/>
          <a:r>
            <a:rPr lang="es-EC" dirty="0" smtClean="0"/>
            <a:t>$125807,17 USD</a:t>
          </a:r>
          <a:endParaRPr lang="es-EC" dirty="0"/>
        </a:p>
      </dgm:t>
    </dgm:pt>
    <dgm:pt modelId="{95A5192E-1F71-4DF3-96B0-3907CA0AA93D}" type="parTrans" cxnId="{CCB39FA3-26DC-44BE-86BC-6757692502DE}">
      <dgm:prSet/>
      <dgm:spPr/>
      <dgm:t>
        <a:bodyPr/>
        <a:lstStyle/>
        <a:p>
          <a:endParaRPr lang="es-ES"/>
        </a:p>
      </dgm:t>
    </dgm:pt>
    <dgm:pt modelId="{38B6C478-3409-48C1-A533-DCBFEEBA445C}" type="sibTrans" cxnId="{CCB39FA3-26DC-44BE-86BC-6757692502DE}">
      <dgm:prSet/>
      <dgm:spPr/>
      <dgm:t>
        <a:bodyPr/>
        <a:lstStyle/>
        <a:p>
          <a:endParaRPr lang="es-ES"/>
        </a:p>
      </dgm:t>
    </dgm:pt>
    <dgm:pt modelId="{E5AA7F37-B428-4D66-AA24-58FA73CC18CE}" type="pres">
      <dgm:prSet presAssocID="{18B515A4-8424-441B-B58A-8177F20F510F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5060E4A4-8859-4A7C-A23E-87396E76DD41}" type="pres">
      <dgm:prSet presAssocID="{D143292F-A303-4059-AC6C-0EE67B4B2F2F}" presName="posSpace" presStyleCnt="0"/>
      <dgm:spPr/>
    </dgm:pt>
    <dgm:pt modelId="{3210BF7A-4FDF-4A5B-8C8B-B9790A8B068E}" type="pres">
      <dgm:prSet presAssocID="{D143292F-A303-4059-AC6C-0EE67B4B2F2F}" presName="vertFlow" presStyleCnt="0"/>
      <dgm:spPr/>
    </dgm:pt>
    <dgm:pt modelId="{32577D55-7884-400C-AE99-ACF42181DE45}" type="pres">
      <dgm:prSet presAssocID="{D143292F-A303-4059-AC6C-0EE67B4B2F2F}" presName="topSpace" presStyleCnt="0"/>
      <dgm:spPr/>
    </dgm:pt>
    <dgm:pt modelId="{8E667C81-818C-4D85-9A3F-EF5B8B15C9F1}" type="pres">
      <dgm:prSet presAssocID="{D143292F-A303-4059-AC6C-0EE67B4B2F2F}" presName="firstComp" presStyleCnt="0"/>
      <dgm:spPr/>
    </dgm:pt>
    <dgm:pt modelId="{30D2C4AD-B9BD-440D-9F8F-1304E97B1F33}" type="pres">
      <dgm:prSet presAssocID="{D143292F-A303-4059-AC6C-0EE67B4B2F2F}" presName="firstChild" presStyleLbl="bgAccFollowNode1" presStyleIdx="0" presStyleCnt="3" custScaleX="156683"/>
      <dgm:spPr/>
      <dgm:t>
        <a:bodyPr/>
        <a:lstStyle/>
        <a:p>
          <a:endParaRPr lang="es-EC"/>
        </a:p>
      </dgm:t>
    </dgm:pt>
    <dgm:pt modelId="{FA06AE3E-67C4-4171-A6EA-6B8173A550A9}" type="pres">
      <dgm:prSet presAssocID="{D143292F-A303-4059-AC6C-0EE67B4B2F2F}" presName="firstChildTx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A76E7E0-D9E5-4C9B-9988-7EF173C4ECCD}" type="pres">
      <dgm:prSet presAssocID="{94BFB498-7A42-4460-B572-FE9369A75A39}" presName="comp" presStyleCnt="0"/>
      <dgm:spPr/>
    </dgm:pt>
    <dgm:pt modelId="{BD10BF4B-8DBC-4E93-9411-10733633688E}" type="pres">
      <dgm:prSet presAssocID="{94BFB498-7A42-4460-B572-FE9369A75A39}" presName="child" presStyleLbl="bgAccFollowNode1" presStyleIdx="1" presStyleCnt="3" custScaleX="153930"/>
      <dgm:spPr/>
      <dgm:t>
        <a:bodyPr/>
        <a:lstStyle/>
        <a:p>
          <a:endParaRPr lang="es-ES"/>
        </a:p>
      </dgm:t>
    </dgm:pt>
    <dgm:pt modelId="{5063F1DE-C61F-426C-9556-7D425C46B860}" type="pres">
      <dgm:prSet presAssocID="{94BFB498-7A42-4460-B572-FE9369A75A39}" presName="childTx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CC07D2B-3B1F-4F57-AA5D-11A9E1CC0354}" type="pres">
      <dgm:prSet presAssocID="{F79FBC61-FD95-4A95-A9EA-8FD9947C0B83}" presName="comp" presStyleCnt="0"/>
      <dgm:spPr/>
    </dgm:pt>
    <dgm:pt modelId="{28DAAE6B-3253-49E0-8D98-7B9115ED0A34}" type="pres">
      <dgm:prSet presAssocID="{F79FBC61-FD95-4A95-A9EA-8FD9947C0B83}" presName="child" presStyleLbl="bgAccFollowNode1" presStyleIdx="2" presStyleCnt="3" custScaleX="156683"/>
      <dgm:spPr/>
      <dgm:t>
        <a:bodyPr/>
        <a:lstStyle/>
        <a:p>
          <a:endParaRPr lang="es-EC"/>
        </a:p>
      </dgm:t>
    </dgm:pt>
    <dgm:pt modelId="{CAD1BC66-FA74-4BBF-9197-20B458D10A2A}" type="pres">
      <dgm:prSet presAssocID="{F79FBC61-FD95-4A95-A9EA-8FD9947C0B83}" presName="childTx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E38B7AD-985C-4A9F-9B53-4CB4DD4AE6A9}" type="pres">
      <dgm:prSet presAssocID="{D143292F-A303-4059-AC6C-0EE67B4B2F2F}" presName="negSpace" presStyleCnt="0"/>
      <dgm:spPr/>
    </dgm:pt>
    <dgm:pt modelId="{CB3F03EB-63C6-4006-935C-385206781388}" type="pres">
      <dgm:prSet presAssocID="{D143292F-A303-4059-AC6C-0EE67B4B2F2F}" presName="circle" presStyleLbl="node1" presStyleIdx="0" presStyleCnt="1" custScaleX="94483" custScaleY="102235" custLinFactNeighborX="-91100" custLinFactNeighborY="13035"/>
      <dgm:spPr/>
      <dgm:t>
        <a:bodyPr/>
        <a:lstStyle/>
        <a:p>
          <a:endParaRPr lang="es-EC"/>
        </a:p>
      </dgm:t>
    </dgm:pt>
  </dgm:ptLst>
  <dgm:cxnLst>
    <dgm:cxn modelId="{4D2A8437-BF24-4906-947C-C01962AAFDF6}" srcId="{D143292F-A303-4059-AC6C-0EE67B4B2F2F}" destId="{F79FBC61-FD95-4A95-A9EA-8FD9947C0B83}" srcOrd="2" destOrd="0" parTransId="{C816D001-A376-4775-950D-EAC27035AE8D}" sibTransId="{6F7A0310-C746-4CD0-AC0D-AE7A49B59531}"/>
    <dgm:cxn modelId="{20538199-5674-455A-9D39-02A9078C1F5C}" type="presOf" srcId="{2566373F-ED04-4C20-A595-ED1C832C7AAD}" destId="{30D2C4AD-B9BD-440D-9F8F-1304E97B1F33}" srcOrd="0" destOrd="0" presId="urn:microsoft.com/office/officeart/2005/8/layout/hList9"/>
    <dgm:cxn modelId="{35E708A8-6E9E-4772-9EE5-DA899F20CE9E}" type="presOf" srcId="{F79FBC61-FD95-4A95-A9EA-8FD9947C0B83}" destId="{28DAAE6B-3253-49E0-8D98-7B9115ED0A34}" srcOrd="0" destOrd="0" presId="urn:microsoft.com/office/officeart/2005/8/layout/hList9"/>
    <dgm:cxn modelId="{693D4A14-FB55-4667-9017-8AB07E4F4806}" type="presOf" srcId="{94BFB498-7A42-4460-B572-FE9369A75A39}" destId="{BD10BF4B-8DBC-4E93-9411-10733633688E}" srcOrd="0" destOrd="0" presId="urn:microsoft.com/office/officeart/2005/8/layout/hList9"/>
    <dgm:cxn modelId="{58436FB8-D126-400D-9D76-388BE5F209B9}" type="presOf" srcId="{F79FBC61-FD95-4A95-A9EA-8FD9947C0B83}" destId="{CAD1BC66-FA74-4BBF-9197-20B458D10A2A}" srcOrd="1" destOrd="0" presId="urn:microsoft.com/office/officeart/2005/8/layout/hList9"/>
    <dgm:cxn modelId="{1D8AC2D1-18A8-4B9F-9995-DB13B856786C}" type="presOf" srcId="{D143292F-A303-4059-AC6C-0EE67B4B2F2F}" destId="{CB3F03EB-63C6-4006-935C-385206781388}" srcOrd="0" destOrd="0" presId="urn:microsoft.com/office/officeart/2005/8/layout/hList9"/>
    <dgm:cxn modelId="{4F940722-0F83-444E-86E9-54F654EBD980}" type="presOf" srcId="{18B515A4-8424-441B-B58A-8177F20F510F}" destId="{E5AA7F37-B428-4D66-AA24-58FA73CC18CE}" srcOrd="0" destOrd="0" presId="urn:microsoft.com/office/officeart/2005/8/layout/hList9"/>
    <dgm:cxn modelId="{ED63B5DD-86E4-449F-ACAF-332F0F8DF8E0}" srcId="{18B515A4-8424-441B-B58A-8177F20F510F}" destId="{D143292F-A303-4059-AC6C-0EE67B4B2F2F}" srcOrd="0" destOrd="0" parTransId="{EF2B4626-DD4F-4B0D-8966-486708F1F425}" sibTransId="{C89AB30C-5135-48C9-AE73-DAD66B263B15}"/>
    <dgm:cxn modelId="{2A9BE22A-F336-4325-A9F4-156C2B0BD415}" srcId="{D143292F-A303-4059-AC6C-0EE67B4B2F2F}" destId="{94BFB498-7A42-4460-B572-FE9369A75A39}" srcOrd="1" destOrd="0" parTransId="{D33D3905-59F6-412D-9911-913406F90770}" sibTransId="{6C4B1055-7C07-458B-A0C4-CF3A8743E521}"/>
    <dgm:cxn modelId="{D7B44880-6B0F-4D1C-840D-C8E80AA8BB10}" type="presOf" srcId="{94BFB498-7A42-4460-B572-FE9369A75A39}" destId="{5063F1DE-C61F-426C-9556-7D425C46B860}" srcOrd="1" destOrd="0" presId="urn:microsoft.com/office/officeart/2005/8/layout/hList9"/>
    <dgm:cxn modelId="{8A71152C-DE73-4D21-B6A7-CFDC1B1CD68F}" type="presOf" srcId="{2566373F-ED04-4C20-A595-ED1C832C7AAD}" destId="{FA06AE3E-67C4-4171-A6EA-6B8173A550A9}" srcOrd="1" destOrd="0" presId="urn:microsoft.com/office/officeart/2005/8/layout/hList9"/>
    <dgm:cxn modelId="{CCB39FA3-26DC-44BE-86BC-6757692502DE}" srcId="{D143292F-A303-4059-AC6C-0EE67B4B2F2F}" destId="{2566373F-ED04-4C20-A595-ED1C832C7AAD}" srcOrd="0" destOrd="0" parTransId="{95A5192E-1F71-4DF3-96B0-3907CA0AA93D}" sibTransId="{38B6C478-3409-48C1-A533-DCBFEEBA445C}"/>
    <dgm:cxn modelId="{1F72154B-BDD1-48EA-A646-CF947278929F}" type="presParOf" srcId="{E5AA7F37-B428-4D66-AA24-58FA73CC18CE}" destId="{5060E4A4-8859-4A7C-A23E-87396E76DD41}" srcOrd="0" destOrd="0" presId="urn:microsoft.com/office/officeart/2005/8/layout/hList9"/>
    <dgm:cxn modelId="{E5848B28-6419-4A9C-97D4-30DE2179344B}" type="presParOf" srcId="{E5AA7F37-B428-4D66-AA24-58FA73CC18CE}" destId="{3210BF7A-4FDF-4A5B-8C8B-B9790A8B068E}" srcOrd="1" destOrd="0" presId="urn:microsoft.com/office/officeart/2005/8/layout/hList9"/>
    <dgm:cxn modelId="{31084FAF-802E-479F-A31C-2EBAD9BA01CB}" type="presParOf" srcId="{3210BF7A-4FDF-4A5B-8C8B-B9790A8B068E}" destId="{32577D55-7884-400C-AE99-ACF42181DE45}" srcOrd="0" destOrd="0" presId="urn:microsoft.com/office/officeart/2005/8/layout/hList9"/>
    <dgm:cxn modelId="{022DE9EC-FF77-46B8-A52B-C43F87718D82}" type="presParOf" srcId="{3210BF7A-4FDF-4A5B-8C8B-B9790A8B068E}" destId="{8E667C81-818C-4D85-9A3F-EF5B8B15C9F1}" srcOrd="1" destOrd="0" presId="urn:microsoft.com/office/officeart/2005/8/layout/hList9"/>
    <dgm:cxn modelId="{9D9F0835-5E5C-4B21-B773-2AC99798F993}" type="presParOf" srcId="{8E667C81-818C-4D85-9A3F-EF5B8B15C9F1}" destId="{30D2C4AD-B9BD-440D-9F8F-1304E97B1F33}" srcOrd="0" destOrd="0" presId="urn:microsoft.com/office/officeart/2005/8/layout/hList9"/>
    <dgm:cxn modelId="{EA2AE236-C3C5-4AD3-B96B-5A7548EE5425}" type="presParOf" srcId="{8E667C81-818C-4D85-9A3F-EF5B8B15C9F1}" destId="{FA06AE3E-67C4-4171-A6EA-6B8173A550A9}" srcOrd="1" destOrd="0" presId="urn:microsoft.com/office/officeart/2005/8/layout/hList9"/>
    <dgm:cxn modelId="{4542D3C0-29B2-4FEA-8CD7-4A24A70765C5}" type="presParOf" srcId="{3210BF7A-4FDF-4A5B-8C8B-B9790A8B068E}" destId="{BA76E7E0-D9E5-4C9B-9988-7EF173C4ECCD}" srcOrd="2" destOrd="0" presId="urn:microsoft.com/office/officeart/2005/8/layout/hList9"/>
    <dgm:cxn modelId="{90676C77-C737-4C15-829B-A550E77E849B}" type="presParOf" srcId="{BA76E7E0-D9E5-4C9B-9988-7EF173C4ECCD}" destId="{BD10BF4B-8DBC-4E93-9411-10733633688E}" srcOrd="0" destOrd="0" presId="urn:microsoft.com/office/officeart/2005/8/layout/hList9"/>
    <dgm:cxn modelId="{91E72568-EAC9-4500-904C-C8FCA3073872}" type="presParOf" srcId="{BA76E7E0-D9E5-4C9B-9988-7EF173C4ECCD}" destId="{5063F1DE-C61F-426C-9556-7D425C46B860}" srcOrd="1" destOrd="0" presId="urn:microsoft.com/office/officeart/2005/8/layout/hList9"/>
    <dgm:cxn modelId="{F6016301-D0FC-4FB9-9094-F230B701AE8F}" type="presParOf" srcId="{3210BF7A-4FDF-4A5B-8C8B-B9790A8B068E}" destId="{0CC07D2B-3B1F-4F57-AA5D-11A9E1CC0354}" srcOrd="3" destOrd="0" presId="urn:microsoft.com/office/officeart/2005/8/layout/hList9"/>
    <dgm:cxn modelId="{9AEA2376-A115-4758-8BCD-BFA696B4A5F0}" type="presParOf" srcId="{0CC07D2B-3B1F-4F57-AA5D-11A9E1CC0354}" destId="{28DAAE6B-3253-49E0-8D98-7B9115ED0A34}" srcOrd="0" destOrd="0" presId="urn:microsoft.com/office/officeart/2005/8/layout/hList9"/>
    <dgm:cxn modelId="{D8C6CE31-4FEF-4BD1-9872-AB929C2301BE}" type="presParOf" srcId="{0CC07D2B-3B1F-4F57-AA5D-11A9E1CC0354}" destId="{CAD1BC66-FA74-4BBF-9197-20B458D10A2A}" srcOrd="1" destOrd="0" presId="urn:microsoft.com/office/officeart/2005/8/layout/hList9"/>
    <dgm:cxn modelId="{5C8CB0E7-111F-440E-8AC1-E80ED1D3C1B7}" type="presParOf" srcId="{E5AA7F37-B428-4D66-AA24-58FA73CC18CE}" destId="{6E38B7AD-985C-4A9F-9B53-4CB4DD4AE6A9}" srcOrd="2" destOrd="0" presId="urn:microsoft.com/office/officeart/2005/8/layout/hList9"/>
    <dgm:cxn modelId="{DBC62EA5-1761-484D-A703-F97E4E70D97D}" type="presParOf" srcId="{E5AA7F37-B428-4D66-AA24-58FA73CC18CE}" destId="{CB3F03EB-63C6-4006-935C-385206781388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8B515A4-8424-441B-B58A-8177F20F510F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8E4D3A0E-3972-4C47-AD73-60A83327DE8B}">
      <dgm:prSet phldrT="[Texto]" custT="1"/>
      <dgm:spPr>
        <a:solidFill>
          <a:srgbClr val="5EBE8C">
            <a:alpha val="90000"/>
          </a:srgbClr>
        </a:solidFill>
      </dgm:spPr>
      <dgm:t>
        <a:bodyPr/>
        <a:lstStyle/>
        <a:p>
          <a:pPr algn="ctr"/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-13,36 %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E0C1A1-CB91-45DE-822E-C5F57A76FF1E}" type="parTrans" cxnId="{0AAB193B-0ED3-428A-8502-D4E7DD2C5E5B}">
      <dgm:prSet/>
      <dgm:spPr/>
      <dgm:t>
        <a:bodyPr/>
        <a:lstStyle/>
        <a:p>
          <a:endParaRPr lang="es-EC"/>
        </a:p>
      </dgm:t>
    </dgm:pt>
    <dgm:pt modelId="{4694BD61-73BC-482F-8FAB-5E2366829E34}" type="sibTrans" cxnId="{0AAB193B-0ED3-428A-8502-D4E7DD2C5E5B}">
      <dgm:prSet/>
      <dgm:spPr/>
      <dgm:t>
        <a:bodyPr/>
        <a:lstStyle/>
        <a:p>
          <a:endParaRPr lang="es-EC"/>
        </a:p>
      </dgm:t>
    </dgm:pt>
    <dgm:pt modelId="{58D2E171-AC21-4A0A-A849-BF20E5867C94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1800" dirty="0" smtClean="0"/>
            <a:t>85</a:t>
          </a:r>
          <a:endParaRPr lang="es-EC" sz="1800" dirty="0"/>
        </a:p>
      </dgm:t>
    </dgm:pt>
    <dgm:pt modelId="{DDCB2F78-BA35-40EE-B981-79BA8DF1FB49}" type="parTrans" cxnId="{AF0D452C-6096-4A73-83ED-3E50100036AC}">
      <dgm:prSet/>
      <dgm:spPr/>
      <dgm:t>
        <a:bodyPr/>
        <a:lstStyle/>
        <a:p>
          <a:endParaRPr lang="es-EC"/>
        </a:p>
      </dgm:t>
    </dgm:pt>
    <dgm:pt modelId="{A02597EA-6E2E-4459-B880-8980A62FE02E}" type="sibTrans" cxnId="{AF0D452C-6096-4A73-83ED-3E50100036AC}">
      <dgm:prSet/>
      <dgm:spPr/>
      <dgm:t>
        <a:bodyPr/>
        <a:lstStyle/>
        <a:p>
          <a:endParaRPr lang="es-EC"/>
        </a:p>
      </dgm:t>
    </dgm:pt>
    <dgm:pt modelId="{4054A85D-1FE1-46F3-9901-0C54DF52BC59}">
      <dgm:prSet phldrT="[Texto]" custT="1"/>
      <dgm:spPr>
        <a:solidFill>
          <a:srgbClr val="5EBE8C">
            <a:alpha val="90000"/>
          </a:srgbClr>
        </a:solidFill>
      </dgm:spPr>
      <dgm:t>
        <a:bodyPr/>
        <a:lstStyle/>
        <a:p>
          <a:pPr algn="ctr"/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13 %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02A9DA-EE25-45F7-90AB-90238AAF89A1}" type="parTrans" cxnId="{D3E54858-B044-4307-9D21-77B79E48B104}">
      <dgm:prSet/>
      <dgm:spPr/>
      <dgm:t>
        <a:bodyPr/>
        <a:lstStyle/>
        <a:p>
          <a:endParaRPr lang="es-EC"/>
        </a:p>
      </dgm:t>
    </dgm:pt>
    <dgm:pt modelId="{DBF37526-EE1D-43D8-A155-AFBB93D69BC6}" type="sibTrans" cxnId="{D3E54858-B044-4307-9D21-77B79E48B104}">
      <dgm:prSet/>
      <dgm:spPr/>
      <dgm:t>
        <a:bodyPr/>
        <a:lstStyle/>
        <a:p>
          <a:endParaRPr lang="es-EC"/>
        </a:p>
      </dgm:t>
    </dgm:pt>
    <dgm:pt modelId="{F1A23DF3-46D9-41DE-9714-605BD17498C3}">
      <dgm:prSet phldrT="[Texto]" custT="1"/>
      <dgm:spPr>
        <a:solidFill>
          <a:srgbClr val="5EBE8C">
            <a:alpha val="90000"/>
          </a:srgbClr>
        </a:solidFill>
      </dgm:spPr>
      <dgm:t>
        <a:bodyPr/>
        <a:lstStyle/>
        <a:p>
          <a:pPr algn="ctr"/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$66666,79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102364-4808-43E0-B58D-5103A9FB77CD}" type="parTrans" cxnId="{EC2C5BE5-6FFC-4085-B949-F31B3E045A71}">
      <dgm:prSet/>
      <dgm:spPr/>
      <dgm:t>
        <a:bodyPr/>
        <a:lstStyle/>
        <a:p>
          <a:endParaRPr lang="es-ES"/>
        </a:p>
      </dgm:t>
    </dgm:pt>
    <dgm:pt modelId="{BE730AA9-40BF-447B-839E-B182F73E50DB}" type="sibTrans" cxnId="{EC2C5BE5-6FFC-4085-B949-F31B3E045A71}">
      <dgm:prSet/>
      <dgm:spPr/>
      <dgm:t>
        <a:bodyPr/>
        <a:lstStyle/>
        <a:p>
          <a:endParaRPr lang="es-ES"/>
        </a:p>
      </dgm:t>
    </dgm:pt>
    <dgm:pt modelId="{E5AA7F37-B428-4D66-AA24-58FA73CC18CE}" type="pres">
      <dgm:prSet presAssocID="{18B515A4-8424-441B-B58A-8177F20F510F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DD33894B-F70C-4697-BF0D-2D883685C5F9}" type="pres">
      <dgm:prSet presAssocID="{58D2E171-AC21-4A0A-A849-BF20E5867C94}" presName="posSpace" presStyleCnt="0"/>
      <dgm:spPr/>
    </dgm:pt>
    <dgm:pt modelId="{08E6FB64-6EFD-4371-B972-5A5F33F6FCDA}" type="pres">
      <dgm:prSet presAssocID="{58D2E171-AC21-4A0A-A849-BF20E5867C94}" presName="vertFlow" presStyleCnt="0"/>
      <dgm:spPr/>
    </dgm:pt>
    <dgm:pt modelId="{A4ED607B-24B4-401F-9629-085631F04460}" type="pres">
      <dgm:prSet presAssocID="{58D2E171-AC21-4A0A-A849-BF20E5867C94}" presName="topSpace" presStyleCnt="0"/>
      <dgm:spPr/>
    </dgm:pt>
    <dgm:pt modelId="{DA393B57-5954-4CC9-B883-6322A07ACCF1}" type="pres">
      <dgm:prSet presAssocID="{58D2E171-AC21-4A0A-A849-BF20E5867C94}" presName="firstComp" presStyleCnt="0"/>
      <dgm:spPr/>
    </dgm:pt>
    <dgm:pt modelId="{971077D8-6654-4E99-A9F8-1E313FD83BCD}" type="pres">
      <dgm:prSet presAssocID="{58D2E171-AC21-4A0A-A849-BF20E5867C94}" presName="firstChild" presStyleLbl="bgAccFollowNode1" presStyleIdx="0" presStyleCnt="3" custScaleX="152044"/>
      <dgm:spPr/>
      <dgm:t>
        <a:bodyPr/>
        <a:lstStyle/>
        <a:p>
          <a:endParaRPr lang="es-EC"/>
        </a:p>
      </dgm:t>
    </dgm:pt>
    <dgm:pt modelId="{246C3C16-A9C8-4A90-A707-16366811BA98}" type="pres">
      <dgm:prSet presAssocID="{58D2E171-AC21-4A0A-A849-BF20E5867C94}" presName="firstChildTx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89F7D64-A26D-4665-ACA6-E28F276254F7}" type="pres">
      <dgm:prSet presAssocID="{4054A85D-1FE1-46F3-9901-0C54DF52BC59}" presName="comp" presStyleCnt="0"/>
      <dgm:spPr/>
    </dgm:pt>
    <dgm:pt modelId="{A42F9838-8BEE-4769-8310-4C86AD5C16A0}" type="pres">
      <dgm:prSet presAssocID="{4054A85D-1FE1-46F3-9901-0C54DF52BC59}" presName="child" presStyleLbl="bgAccFollowNode1" presStyleIdx="1" presStyleCnt="3" custScaleX="149422" custLinFactNeighborX="-1311" custLinFactNeighborY="892"/>
      <dgm:spPr/>
      <dgm:t>
        <a:bodyPr/>
        <a:lstStyle/>
        <a:p>
          <a:endParaRPr lang="es-ES"/>
        </a:p>
      </dgm:t>
    </dgm:pt>
    <dgm:pt modelId="{55C08CBA-524B-4FF9-9CE1-91985EBF89D4}" type="pres">
      <dgm:prSet presAssocID="{4054A85D-1FE1-46F3-9901-0C54DF52BC59}" presName="childTx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97292A-A665-4F2F-96CD-C795CD4FCD6C}" type="pres">
      <dgm:prSet presAssocID="{8E4D3A0E-3972-4C47-AD73-60A83327DE8B}" presName="comp" presStyleCnt="0"/>
      <dgm:spPr/>
    </dgm:pt>
    <dgm:pt modelId="{5B77948C-87D3-45B4-AF4F-863C435D4EBB}" type="pres">
      <dgm:prSet presAssocID="{8E4D3A0E-3972-4C47-AD73-60A83327DE8B}" presName="child" presStyleLbl="bgAccFollowNode1" presStyleIdx="2" presStyleCnt="3" custScaleX="152044"/>
      <dgm:spPr/>
      <dgm:t>
        <a:bodyPr/>
        <a:lstStyle/>
        <a:p>
          <a:endParaRPr lang="es-EC"/>
        </a:p>
      </dgm:t>
    </dgm:pt>
    <dgm:pt modelId="{D47F8B60-E98E-4121-B2AC-A0506FE87FDF}" type="pres">
      <dgm:prSet presAssocID="{8E4D3A0E-3972-4C47-AD73-60A83327DE8B}" presName="childTx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61E4D4-C969-4062-94FF-9F1FC3F9C4F9}" type="pres">
      <dgm:prSet presAssocID="{58D2E171-AC21-4A0A-A849-BF20E5867C94}" presName="negSpace" presStyleCnt="0"/>
      <dgm:spPr/>
    </dgm:pt>
    <dgm:pt modelId="{092C607A-2C2E-4DE9-BCEA-8B4A1F58B791}" type="pres">
      <dgm:prSet presAssocID="{58D2E171-AC21-4A0A-A849-BF20E5867C94}" presName="circle" presStyleLbl="node1" presStyleIdx="0" presStyleCnt="1" custScaleX="94483" custScaleY="82614" custLinFactNeighborX="-81108" custLinFactNeighborY="-12981"/>
      <dgm:spPr/>
      <dgm:t>
        <a:bodyPr/>
        <a:lstStyle/>
        <a:p>
          <a:endParaRPr lang="es-EC"/>
        </a:p>
      </dgm:t>
    </dgm:pt>
  </dgm:ptLst>
  <dgm:cxnLst>
    <dgm:cxn modelId="{33EB6AFD-03A5-415A-B5AB-A64EB143FC38}" type="presOf" srcId="{8E4D3A0E-3972-4C47-AD73-60A83327DE8B}" destId="{D47F8B60-E98E-4121-B2AC-A0506FE87FDF}" srcOrd="1" destOrd="0" presId="urn:microsoft.com/office/officeart/2005/8/layout/hList9"/>
    <dgm:cxn modelId="{31560AF0-7E1D-46A7-B136-98E3B3FA0CBD}" type="presOf" srcId="{18B515A4-8424-441B-B58A-8177F20F510F}" destId="{E5AA7F37-B428-4D66-AA24-58FA73CC18CE}" srcOrd="0" destOrd="0" presId="urn:microsoft.com/office/officeart/2005/8/layout/hList9"/>
    <dgm:cxn modelId="{EC2C5BE5-6FFC-4085-B949-F31B3E045A71}" srcId="{58D2E171-AC21-4A0A-A849-BF20E5867C94}" destId="{F1A23DF3-46D9-41DE-9714-605BD17498C3}" srcOrd="0" destOrd="0" parTransId="{A2102364-4808-43E0-B58D-5103A9FB77CD}" sibTransId="{BE730AA9-40BF-447B-839E-B182F73E50DB}"/>
    <dgm:cxn modelId="{063EA01F-307A-4F41-A7C9-BF9399A344E5}" type="presOf" srcId="{4054A85D-1FE1-46F3-9901-0C54DF52BC59}" destId="{55C08CBA-524B-4FF9-9CE1-91985EBF89D4}" srcOrd="1" destOrd="0" presId="urn:microsoft.com/office/officeart/2005/8/layout/hList9"/>
    <dgm:cxn modelId="{074B7DFE-AA04-4BD9-82BD-BEC98E4B6B43}" type="presOf" srcId="{58D2E171-AC21-4A0A-A849-BF20E5867C94}" destId="{092C607A-2C2E-4DE9-BCEA-8B4A1F58B791}" srcOrd="0" destOrd="0" presId="urn:microsoft.com/office/officeart/2005/8/layout/hList9"/>
    <dgm:cxn modelId="{1B110180-2DE5-44CE-9860-0E2ADDF39229}" type="presOf" srcId="{F1A23DF3-46D9-41DE-9714-605BD17498C3}" destId="{971077D8-6654-4E99-A9F8-1E313FD83BCD}" srcOrd="0" destOrd="0" presId="urn:microsoft.com/office/officeart/2005/8/layout/hList9"/>
    <dgm:cxn modelId="{4401DE33-39B2-46DD-80C4-67E2EB2E5936}" type="presOf" srcId="{F1A23DF3-46D9-41DE-9714-605BD17498C3}" destId="{246C3C16-A9C8-4A90-A707-16366811BA98}" srcOrd="1" destOrd="0" presId="urn:microsoft.com/office/officeart/2005/8/layout/hList9"/>
    <dgm:cxn modelId="{F9E30188-2D36-4232-A98D-C3C49E7CE057}" type="presOf" srcId="{4054A85D-1FE1-46F3-9901-0C54DF52BC59}" destId="{A42F9838-8BEE-4769-8310-4C86AD5C16A0}" srcOrd="0" destOrd="0" presId="urn:microsoft.com/office/officeart/2005/8/layout/hList9"/>
    <dgm:cxn modelId="{0AAB193B-0ED3-428A-8502-D4E7DD2C5E5B}" srcId="{58D2E171-AC21-4A0A-A849-BF20E5867C94}" destId="{8E4D3A0E-3972-4C47-AD73-60A83327DE8B}" srcOrd="2" destOrd="0" parTransId="{F9E0C1A1-CB91-45DE-822E-C5F57A76FF1E}" sibTransId="{4694BD61-73BC-482F-8FAB-5E2366829E34}"/>
    <dgm:cxn modelId="{D3E54858-B044-4307-9D21-77B79E48B104}" srcId="{58D2E171-AC21-4A0A-A849-BF20E5867C94}" destId="{4054A85D-1FE1-46F3-9901-0C54DF52BC59}" srcOrd="1" destOrd="0" parTransId="{A702A9DA-EE25-45F7-90AB-90238AAF89A1}" sibTransId="{DBF37526-EE1D-43D8-A155-AFBB93D69BC6}"/>
    <dgm:cxn modelId="{7C961F9E-BC44-48C5-B44D-4E5DAAD08AD1}" type="presOf" srcId="{8E4D3A0E-3972-4C47-AD73-60A83327DE8B}" destId="{5B77948C-87D3-45B4-AF4F-863C435D4EBB}" srcOrd="0" destOrd="0" presId="urn:microsoft.com/office/officeart/2005/8/layout/hList9"/>
    <dgm:cxn modelId="{AF0D452C-6096-4A73-83ED-3E50100036AC}" srcId="{18B515A4-8424-441B-B58A-8177F20F510F}" destId="{58D2E171-AC21-4A0A-A849-BF20E5867C94}" srcOrd="0" destOrd="0" parTransId="{DDCB2F78-BA35-40EE-B981-79BA8DF1FB49}" sibTransId="{A02597EA-6E2E-4459-B880-8980A62FE02E}"/>
    <dgm:cxn modelId="{C00B2F07-F2E9-4495-AEEC-89E3DE1F107D}" type="presParOf" srcId="{E5AA7F37-B428-4D66-AA24-58FA73CC18CE}" destId="{DD33894B-F70C-4697-BF0D-2D883685C5F9}" srcOrd="0" destOrd="0" presId="urn:microsoft.com/office/officeart/2005/8/layout/hList9"/>
    <dgm:cxn modelId="{D44FE3FB-ED7B-479F-B609-9F0C7FFACFA9}" type="presParOf" srcId="{E5AA7F37-B428-4D66-AA24-58FA73CC18CE}" destId="{08E6FB64-6EFD-4371-B972-5A5F33F6FCDA}" srcOrd="1" destOrd="0" presId="urn:microsoft.com/office/officeart/2005/8/layout/hList9"/>
    <dgm:cxn modelId="{A4C50E66-374E-4502-9E8C-AD16BF7F42F7}" type="presParOf" srcId="{08E6FB64-6EFD-4371-B972-5A5F33F6FCDA}" destId="{A4ED607B-24B4-401F-9629-085631F04460}" srcOrd="0" destOrd="0" presId="urn:microsoft.com/office/officeart/2005/8/layout/hList9"/>
    <dgm:cxn modelId="{0301090A-3E86-443D-8DCB-811D256A5775}" type="presParOf" srcId="{08E6FB64-6EFD-4371-B972-5A5F33F6FCDA}" destId="{DA393B57-5954-4CC9-B883-6322A07ACCF1}" srcOrd="1" destOrd="0" presId="urn:microsoft.com/office/officeart/2005/8/layout/hList9"/>
    <dgm:cxn modelId="{80A7F54E-DDF6-405D-B839-A0A847B101E7}" type="presParOf" srcId="{DA393B57-5954-4CC9-B883-6322A07ACCF1}" destId="{971077D8-6654-4E99-A9F8-1E313FD83BCD}" srcOrd="0" destOrd="0" presId="urn:microsoft.com/office/officeart/2005/8/layout/hList9"/>
    <dgm:cxn modelId="{B550FF16-EF0A-49CF-A4CD-FAF1D84D820F}" type="presParOf" srcId="{DA393B57-5954-4CC9-B883-6322A07ACCF1}" destId="{246C3C16-A9C8-4A90-A707-16366811BA98}" srcOrd="1" destOrd="0" presId="urn:microsoft.com/office/officeart/2005/8/layout/hList9"/>
    <dgm:cxn modelId="{F93994E6-4EAC-4077-A960-9B3D05B2FD98}" type="presParOf" srcId="{08E6FB64-6EFD-4371-B972-5A5F33F6FCDA}" destId="{789F7D64-A26D-4665-ACA6-E28F276254F7}" srcOrd="2" destOrd="0" presId="urn:microsoft.com/office/officeart/2005/8/layout/hList9"/>
    <dgm:cxn modelId="{F14E1EAA-AF29-4B94-BC6D-9F7F6FD928AB}" type="presParOf" srcId="{789F7D64-A26D-4665-ACA6-E28F276254F7}" destId="{A42F9838-8BEE-4769-8310-4C86AD5C16A0}" srcOrd="0" destOrd="0" presId="urn:microsoft.com/office/officeart/2005/8/layout/hList9"/>
    <dgm:cxn modelId="{2419E2C3-F3AF-4A78-A10E-514A74F3CFBA}" type="presParOf" srcId="{789F7D64-A26D-4665-ACA6-E28F276254F7}" destId="{55C08CBA-524B-4FF9-9CE1-91985EBF89D4}" srcOrd="1" destOrd="0" presId="urn:microsoft.com/office/officeart/2005/8/layout/hList9"/>
    <dgm:cxn modelId="{A06C5556-D8B8-4E09-B029-10103C3F832A}" type="presParOf" srcId="{08E6FB64-6EFD-4371-B972-5A5F33F6FCDA}" destId="{EE97292A-A665-4F2F-96CD-C795CD4FCD6C}" srcOrd="3" destOrd="0" presId="urn:microsoft.com/office/officeart/2005/8/layout/hList9"/>
    <dgm:cxn modelId="{FCFD3679-1201-4953-B5D6-0EE3FFA69D69}" type="presParOf" srcId="{EE97292A-A665-4F2F-96CD-C795CD4FCD6C}" destId="{5B77948C-87D3-45B4-AF4F-863C435D4EBB}" srcOrd="0" destOrd="0" presId="urn:microsoft.com/office/officeart/2005/8/layout/hList9"/>
    <dgm:cxn modelId="{977881BB-DD69-43A8-8C57-262A900D4AFE}" type="presParOf" srcId="{EE97292A-A665-4F2F-96CD-C795CD4FCD6C}" destId="{D47F8B60-E98E-4121-B2AC-A0506FE87FDF}" srcOrd="1" destOrd="0" presId="urn:microsoft.com/office/officeart/2005/8/layout/hList9"/>
    <dgm:cxn modelId="{2A8804F6-FAC2-46FE-B661-DD461E056702}" type="presParOf" srcId="{E5AA7F37-B428-4D66-AA24-58FA73CC18CE}" destId="{C461E4D4-C969-4062-94FF-9F1FC3F9C4F9}" srcOrd="2" destOrd="0" presId="urn:microsoft.com/office/officeart/2005/8/layout/hList9"/>
    <dgm:cxn modelId="{937C1813-3A79-4359-980C-8C1DE4558706}" type="presParOf" srcId="{E5AA7F37-B428-4D66-AA24-58FA73CC18CE}" destId="{092C607A-2C2E-4DE9-BCEA-8B4A1F58B791}" srcOrd="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xmlns="" relId="rId1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5CEA43-0A8B-45DA-A8F8-A972C4C4AB4F}" type="doc">
      <dgm:prSet loTypeId="urn:microsoft.com/office/officeart/2008/layout/SquareAccent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9759B719-044E-4090-8363-8806F682B27F}">
      <dgm:prSet phldrT="[Texto]" custT="1"/>
      <dgm:spPr/>
      <dgm:t>
        <a:bodyPr/>
        <a:lstStyle/>
        <a:p>
          <a:r>
            <a:rPr lang="es-EC" sz="1800" b="1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Inconvenientes: Tipo Estructural </a:t>
          </a:r>
          <a:endParaRPr lang="es-ES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066C01-9779-4B70-B716-BA696DE8EF65}" type="parTrans" cxnId="{421DC15D-86C7-46C9-9C6D-8CAEFF1EFDE0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820EBE-4A0A-4DC9-B8F3-EEB8ADFBEC2B}" type="sibTrans" cxnId="{421DC15D-86C7-46C9-9C6D-8CAEFF1EFDE0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7C50E3-48D4-4400-A2EB-D97BCC5E1B52}">
      <dgm:prSet phldrT="[Texto]" custT="1"/>
      <dgm:spPr/>
      <dgm:t>
        <a:bodyPr/>
        <a:lstStyle/>
        <a:p>
          <a:r>
            <a:rPr lang="es-EC" sz="18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Financiamiento de las importaciones mediante las exportaciones.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5B7A31-1E5B-4643-B78B-0E641218E4AB}" type="parTrans" cxnId="{4A15568B-607F-4131-A2CD-C579A34159FA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F2587C-15CB-4841-BD54-00A777A2A628}" type="sibTrans" cxnId="{4A15568B-607F-4131-A2CD-C579A34159FA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2C4DD2-35F3-409B-800A-1AD6D18771B1}">
      <dgm:prSet phldrT="[Texto]" custT="1"/>
      <dgm:spPr/>
      <dgm:t>
        <a:bodyPr/>
        <a:lstStyle/>
        <a:p>
          <a:r>
            <a:rPr lang="es-EC" sz="18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Endeudamiento externo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ADE5CF-D929-41FE-824C-42CAB5DE3CAC}" type="parTrans" cxnId="{A86BBB19-BC2F-48D9-B2A7-BC9E88EC8407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3D11CF-B57E-4A18-91D8-12C95E15239C}" type="sibTrans" cxnId="{A86BBB19-BC2F-48D9-B2A7-BC9E88EC8407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423E88-EF79-4A91-8E88-CECCA0879273}">
      <dgm:prSet phldrT="[Texto]" custT="1"/>
      <dgm:spPr/>
      <dgm:t>
        <a:bodyPr/>
        <a:lstStyle/>
        <a:p>
          <a:r>
            <a:rPr lang="es-EC" sz="18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Incremento de la dependencia de materias primas.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84AD4E-116E-4B40-995E-51CC59E7756D}" type="parTrans" cxnId="{207C7152-04F0-4659-ADC9-20735CA3FB3D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2FBFCA-4029-4F46-AB33-0DD814B2E101}" type="sibTrans" cxnId="{207C7152-04F0-4659-ADC9-20735CA3FB3D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242C30-4E7A-4E7D-A176-F8812570E449}">
      <dgm:prSet phldrT="[Texto]" custT="1"/>
      <dgm:spPr/>
      <dgm:t>
        <a:bodyPr/>
        <a:lstStyle/>
        <a:p>
          <a:r>
            <a:rPr lang="es-EC" sz="18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Insumos y maquinarias importadas.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F2C9F5-2E45-4254-AD9F-3DE216572865}" type="parTrans" cxnId="{27325B17-AC75-4E31-B198-1F12ADDDEDD2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F5A6A0-67E2-4A54-85A6-9D6630632A6B}" type="sibTrans" cxnId="{27325B17-AC75-4E31-B198-1F12ADDDEDD2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42158B-F473-4EA2-878B-29FB10DBAD8A}">
      <dgm:prSet phldrT="[Texto]" custT="1"/>
      <dgm:spPr/>
      <dgm:t>
        <a:bodyPr/>
        <a:lstStyle/>
        <a:p>
          <a:r>
            <a:rPr lang="es-EC" sz="1800" smtClean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Ausencia </a:t>
          </a:r>
          <a:r>
            <a:rPr lang="es-EC" sz="180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de encadenamientos o eslabonamientos en la producción industrial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93C7BE-9C54-4E95-9CAE-5F933BC85BCF}" type="parTrans" cxnId="{8FEF7F87-FEA0-4BC2-B6EA-B61FD83B27E8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AA7581-C3EF-4623-A6A2-66F5AC4E5215}" type="sibTrans" cxnId="{8FEF7F87-FEA0-4BC2-B6EA-B61FD83B27E8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FD3C72-B829-4B45-8433-3AA75583F34C}" type="pres">
      <dgm:prSet presAssocID="{CF5CEA43-0A8B-45DA-A8F8-A972C4C4AB4F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25630E1D-F841-4359-8768-43259A3FACB5}" type="pres">
      <dgm:prSet presAssocID="{9759B719-044E-4090-8363-8806F682B27F}" presName="root" presStyleCnt="0">
        <dgm:presLayoutVars>
          <dgm:chMax/>
          <dgm:chPref/>
        </dgm:presLayoutVars>
      </dgm:prSet>
      <dgm:spPr/>
    </dgm:pt>
    <dgm:pt modelId="{1786D83C-125D-4B7A-9A6C-E1E3D39B6E19}" type="pres">
      <dgm:prSet presAssocID="{9759B719-044E-4090-8363-8806F682B27F}" presName="rootComposite" presStyleCnt="0">
        <dgm:presLayoutVars/>
      </dgm:prSet>
      <dgm:spPr/>
    </dgm:pt>
    <dgm:pt modelId="{38B9B422-5A4E-4830-BF86-E8FFEEB8AA55}" type="pres">
      <dgm:prSet presAssocID="{9759B719-044E-4090-8363-8806F682B27F}" presName="ParentAccent" presStyleLbl="alignNode1" presStyleIdx="0" presStyleCnt="1"/>
      <dgm:spPr/>
      <dgm:t>
        <a:bodyPr/>
        <a:lstStyle/>
        <a:p>
          <a:endParaRPr lang="es-ES"/>
        </a:p>
      </dgm:t>
    </dgm:pt>
    <dgm:pt modelId="{A93DE624-E498-4B8B-96F7-633F5A54EC62}" type="pres">
      <dgm:prSet presAssocID="{9759B719-044E-4090-8363-8806F682B27F}" presName="ParentSmallAccent" presStyleLbl="fgAcc1" presStyleIdx="0" presStyleCnt="1"/>
      <dgm:spPr/>
      <dgm:t>
        <a:bodyPr/>
        <a:lstStyle/>
        <a:p>
          <a:endParaRPr lang="es-ES"/>
        </a:p>
      </dgm:t>
    </dgm:pt>
    <dgm:pt modelId="{1BABFF93-835E-45C3-A799-3F100FB3F7DD}" type="pres">
      <dgm:prSet presAssocID="{9759B719-044E-4090-8363-8806F682B27F}" presName="Parent" presStyleLbl="revTx" presStyleIdx="0" presStyleCnt="6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00CD152-EABD-4A7F-9593-135B8E9E0E11}" type="pres">
      <dgm:prSet presAssocID="{9759B719-044E-4090-8363-8806F682B27F}" presName="childShape" presStyleCnt="0">
        <dgm:presLayoutVars>
          <dgm:chMax val="0"/>
          <dgm:chPref val="0"/>
        </dgm:presLayoutVars>
      </dgm:prSet>
      <dgm:spPr/>
    </dgm:pt>
    <dgm:pt modelId="{FAE78C8A-6AF3-44BB-9B1D-2265729A8883}" type="pres">
      <dgm:prSet presAssocID="{DC7C50E3-48D4-4400-A2EB-D97BCC5E1B52}" presName="childComposite" presStyleCnt="0">
        <dgm:presLayoutVars>
          <dgm:chMax val="0"/>
          <dgm:chPref val="0"/>
        </dgm:presLayoutVars>
      </dgm:prSet>
      <dgm:spPr/>
    </dgm:pt>
    <dgm:pt modelId="{D27D23FB-6989-45A7-A6C0-2CDB724B6489}" type="pres">
      <dgm:prSet presAssocID="{DC7C50E3-48D4-4400-A2EB-D97BCC5E1B52}" presName="ChildAccent" presStyleLbl="solidFgAcc1" presStyleIdx="0" presStyleCnt="5"/>
      <dgm:spPr/>
    </dgm:pt>
    <dgm:pt modelId="{AE8ED462-9669-4365-8BCA-0A376AAEDBBC}" type="pres">
      <dgm:prSet presAssocID="{DC7C50E3-48D4-4400-A2EB-D97BCC5E1B52}" presName="Child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9B7892-CCAA-4303-8E00-B9A633B1B22E}" type="pres">
      <dgm:prSet presAssocID="{272C4DD2-35F3-409B-800A-1AD6D18771B1}" presName="childComposite" presStyleCnt="0">
        <dgm:presLayoutVars>
          <dgm:chMax val="0"/>
          <dgm:chPref val="0"/>
        </dgm:presLayoutVars>
      </dgm:prSet>
      <dgm:spPr/>
    </dgm:pt>
    <dgm:pt modelId="{5089DB2A-3583-4924-BC85-CDF330878A94}" type="pres">
      <dgm:prSet presAssocID="{272C4DD2-35F3-409B-800A-1AD6D18771B1}" presName="ChildAccent" presStyleLbl="solidFgAcc1" presStyleIdx="1" presStyleCnt="5"/>
      <dgm:spPr/>
    </dgm:pt>
    <dgm:pt modelId="{8F8DFC33-23C5-422D-A108-1AA5B468824C}" type="pres">
      <dgm:prSet presAssocID="{272C4DD2-35F3-409B-800A-1AD6D18771B1}" presName="Child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3B63F1-C804-44A0-AA58-70AA8E5B8788}" type="pres">
      <dgm:prSet presAssocID="{37423E88-EF79-4A91-8E88-CECCA0879273}" presName="childComposite" presStyleCnt="0">
        <dgm:presLayoutVars>
          <dgm:chMax val="0"/>
          <dgm:chPref val="0"/>
        </dgm:presLayoutVars>
      </dgm:prSet>
      <dgm:spPr/>
    </dgm:pt>
    <dgm:pt modelId="{87D4F016-8BC3-47F5-B4D1-94C46ECB3E25}" type="pres">
      <dgm:prSet presAssocID="{37423E88-EF79-4A91-8E88-CECCA0879273}" presName="ChildAccent" presStyleLbl="solidFgAcc1" presStyleIdx="2" presStyleCnt="5"/>
      <dgm:spPr/>
    </dgm:pt>
    <dgm:pt modelId="{36CD9FFB-70A7-43EA-BFBC-62838C105827}" type="pres">
      <dgm:prSet presAssocID="{37423E88-EF79-4A91-8E88-CECCA0879273}" presName="Child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CEDBD25-9195-44F7-9322-EA2B496AAF29}" type="pres">
      <dgm:prSet presAssocID="{69242C30-4E7A-4E7D-A176-F8812570E449}" presName="childComposite" presStyleCnt="0">
        <dgm:presLayoutVars>
          <dgm:chMax val="0"/>
          <dgm:chPref val="0"/>
        </dgm:presLayoutVars>
      </dgm:prSet>
      <dgm:spPr/>
    </dgm:pt>
    <dgm:pt modelId="{124EC03E-643B-4FA7-BAC8-9C42C34D1F22}" type="pres">
      <dgm:prSet presAssocID="{69242C30-4E7A-4E7D-A176-F8812570E449}" presName="ChildAccent" presStyleLbl="solidFgAcc1" presStyleIdx="3" presStyleCnt="5"/>
      <dgm:spPr/>
    </dgm:pt>
    <dgm:pt modelId="{2F984384-18F8-4C42-95F1-60B9BE16861F}" type="pres">
      <dgm:prSet presAssocID="{69242C30-4E7A-4E7D-A176-F8812570E449}" presName="Child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90F147-CB19-4015-8A53-8B2638F601BF}" type="pres">
      <dgm:prSet presAssocID="{0842158B-F473-4EA2-878B-29FB10DBAD8A}" presName="childComposite" presStyleCnt="0">
        <dgm:presLayoutVars>
          <dgm:chMax val="0"/>
          <dgm:chPref val="0"/>
        </dgm:presLayoutVars>
      </dgm:prSet>
      <dgm:spPr/>
    </dgm:pt>
    <dgm:pt modelId="{20BEAB17-26E7-420A-B465-EFBB317BF36D}" type="pres">
      <dgm:prSet presAssocID="{0842158B-F473-4EA2-878B-29FB10DBAD8A}" presName="ChildAccent" presStyleLbl="solidFgAcc1" presStyleIdx="4" presStyleCnt="5"/>
      <dgm:spPr/>
    </dgm:pt>
    <dgm:pt modelId="{B95F716A-B321-4C1F-AE3B-2B0FA1BD5E2B}" type="pres">
      <dgm:prSet presAssocID="{0842158B-F473-4EA2-878B-29FB10DBAD8A}" presName="Child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FEF7F87-FEA0-4BC2-B6EA-B61FD83B27E8}" srcId="{9759B719-044E-4090-8363-8806F682B27F}" destId="{0842158B-F473-4EA2-878B-29FB10DBAD8A}" srcOrd="4" destOrd="0" parTransId="{4E93C7BE-9C54-4E95-9CAE-5F933BC85BCF}" sibTransId="{0CAA7581-C3EF-4623-A6A2-66F5AC4E5215}"/>
    <dgm:cxn modelId="{8673EF01-2C18-44F4-941F-638098FE6BB9}" type="presOf" srcId="{69242C30-4E7A-4E7D-A176-F8812570E449}" destId="{2F984384-18F8-4C42-95F1-60B9BE16861F}" srcOrd="0" destOrd="0" presId="urn:microsoft.com/office/officeart/2008/layout/SquareAccentList"/>
    <dgm:cxn modelId="{B349085E-A897-4F7D-93C9-2BCB02BA4E02}" type="presOf" srcId="{9759B719-044E-4090-8363-8806F682B27F}" destId="{1BABFF93-835E-45C3-A799-3F100FB3F7DD}" srcOrd="0" destOrd="0" presId="urn:microsoft.com/office/officeart/2008/layout/SquareAccentList"/>
    <dgm:cxn modelId="{A99C7DAF-3F18-489E-B3C6-0F318D290C33}" type="presOf" srcId="{37423E88-EF79-4A91-8E88-CECCA0879273}" destId="{36CD9FFB-70A7-43EA-BFBC-62838C105827}" srcOrd="0" destOrd="0" presId="urn:microsoft.com/office/officeart/2008/layout/SquareAccentList"/>
    <dgm:cxn modelId="{49EC7DEF-C4F3-4EA7-B66C-BD0313E2E977}" type="presOf" srcId="{0842158B-F473-4EA2-878B-29FB10DBAD8A}" destId="{B95F716A-B321-4C1F-AE3B-2B0FA1BD5E2B}" srcOrd="0" destOrd="0" presId="urn:microsoft.com/office/officeart/2008/layout/SquareAccentList"/>
    <dgm:cxn modelId="{4A15568B-607F-4131-A2CD-C579A34159FA}" srcId="{9759B719-044E-4090-8363-8806F682B27F}" destId="{DC7C50E3-48D4-4400-A2EB-D97BCC5E1B52}" srcOrd="0" destOrd="0" parTransId="{5A5B7A31-1E5B-4643-B78B-0E641218E4AB}" sibTransId="{C8F2587C-15CB-4841-BD54-00A777A2A628}"/>
    <dgm:cxn modelId="{207C7152-04F0-4659-ADC9-20735CA3FB3D}" srcId="{9759B719-044E-4090-8363-8806F682B27F}" destId="{37423E88-EF79-4A91-8E88-CECCA0879273}" srcOrd="2" destOrd="0" parTransId="{3584AD4E-116E-4B40-995E-51CC59E7756D}" sibTransId="{562FBFCA-4029-4F46-AB33-0DD814B2E101}"/>
    <dgm:cxn modelId="{88FB6073-97C3-4F7D-951C-3459002CDB4E}" type="presOf" srcId="{DC7C50E3-48D4-4400-A2EB-D97BCC5E1B52}" destId="{AE8ED462-9669-4365-8BCA-0A376AAEDBBC}" srcOrd="0" destOrd="0" presId="urn:microsoft.com/office/officeart/2008/layout/SquareAccentList"/>
    <dgm:cxn modelId="{4B8A0076-4A79-4A51-94F5-5BA6F6749225}" type="presOf" srcId="{272C4DD2-35F3-409B-800A-1AD6D18771B1}" destId="{8F8DFC33-23C5-422D-A108-1AA5B468824C}" srcOrd="0" destOrd="0" presId="urn:microsoft.com/office/officeart/2008/layout/SquareAccentList"/>
    <dgm:cxn modelId="{A86BBB19-BC2F-48D9-B2A7-BC9E88EC8407}" srcId="{9759B719-044E-4090-8363-8806F682B27F}" destId="{272C4DD2-35F3-409B-800A-1AD6D18771B1}" srcOrd="1" destOrd="0" parTransId="{65ADE5CF-D929-41FE-824C-42CAB5DE3CAC}" sibTransId="{033D11CF-B57E-4A18-91D8-12C95E15239C}"/>
    <dgm:cxn modelId="{421DC15D-86C7-46C9-9C6D-8CAEFF1EFDE0}" srcId="{CF5CEA43-0A8B-45DA-A8F8-A972C4C4AB4F}" destId="{9759B719-044E-4090-8363-8806F682B27F}" srcOrd="0" destOrd="0" parTransId="{7B066C01-9779-4B70-B716-BA696DE8EF65}" sibTransId="{CF820EBE-4A0A-4DC9-B8F3-EEB8ADFBEC2B}"/>
    <dgm:cxn modelId="{27325B17-AC75-4E31-B198-1F12ADDDEDD2}" srcId="{9759B719-044E-4090-8363-8806F682B27F}" destId="{69242C30-4E7A-4E7D-A176-F8812570E449}" srcOrd="3" destOrd="0" parTransId="{B3F2C9F5-2E45-4254-AD9F-3DE216572865}" sibTransId="{FDF5A6A0-67E2-4A54-85A6-9D6630632A6B}"/>
    <dgm:cxn modelId="{05AB84C2-2CFD-451D-944E-063E3FF961A2}" type="presOf" srcId="{CF5CEA43-0A8B-45DA-A8F8-A972C4C4AB4F}" destId="{57FD3C72-B829-4B45-8433-3AA75583F34C}" srcOrd="0" destOrd="0" presId="urn:microsoft.com/office/officeart/2008/layout/SquareAccentList"/>
    <dgm:cxn modelId="{3D1F4F03-13F0-4AA9-A9BB-81E88D0A2816}" type="presParOf" srcId="{57FD3C72-B829-4B45-8433-3AA75583F34C}" destId="{25630E1D-F841-4359-8768-43259A3FACB5}" srcOrd="0" destOrd="0" presId="urn:microsoft.com/office/officeart/2008/layout/SquareAccentList"/>
    <dgm:cxn modelId="{3084F33D-5A36-408B-90A3-F5167C89F634}" type="presParOf" srcId="{25630E1D-F841-4359-8768-43259A3FACB5}" destId="{1786D83C-125D-4B7A-9A6C-E1E3D39B6E19}" srcOrd="0" destOrd="0" presId="urn:microsoft.com/office/officeart/2008/layout/SquareAccentList"/>
    <dgm:cxn modelId="{DD0EE51E-F055-4B55-9F0F-96ECAE26DA67}" type="presParOf" srcId="{1786D83C-125D-4B7A-9A6C-E1E3D39B6E19}" destId="{38B9B422-5A4E-4830-BF86-E8FFEEB8AA55}" srcOrd="0" destOrd="0" presId="urn:microsoft.com/office/officeart/2008/layout/SquareAccentList"/>
    <dgm:cxn modelId="{CBD7A079-A057-4D3D-8B4C-8A2801DFD485}" type="presParOf" srcId="{1786D83C-125D-4B7A-9A6C-E1E3D39B6E19}" destId="{A93DE624-E498-4B8B-96F7-633F5A54EC62}" srcOrd="1" destOrd="0" presId="urn:microsoft.com/office/officeart/2008/layout/SquareAccentList"/>
    <dgm:cxn modelId="{74E2BAFF-02E7-4D7D-8931-316DEEB73ADE}" type="presParOf" srcId="{1786D83C-125D-4B7A-9A6C-E1E3D39B6E19}" destId="{1BABFF93-835E-45C3-A799-3F100FB3F7DD}" srcOrd="2" destOrd="0" presId="urn:microsoft.com/office/officeart/2008/layout/SquareAccentList"/>
    <dgm:cxn modelId="{D5833E4B-39E0-49D2-A870-90C25D69A952}" type="presParOf" srcId="{25630E1D-F841-4359-8768-43259A3FACB5}" destId="{700CD152-EABD-4A7F-9593-135B8E9E0E11}" srcOrd="1" destOrd="0" presId="urn:microsoft.com/office/officeart/2008/layout/SquareAccentList"/>
    <dgm:cxn modelId="{B27A089B-5A0A-459C-8C52-812249F43668}" type="presParOf" srcId="{700CD152-EABD-4A7F-9593-135B8E9E0E11}" destId="{FAE78C8A-6AF3-44BB-9B1D-2265729A8883}" srcOrd="0" destOrd="0" presId="urn:microsoft.com/office/officeart/2008/layout/SquareAccentList"/>
    <dgm:cxn modelId="{DA0F3452-8104-4F73-A1E0-477C837F1650}" type="presParOf" srcId="{FAE78C8A-6AF3-44BB-9B1D-2265729A8883}" destId="{D27D23FB-6989-45A7-A6C0-2CDB724B6489}" srcOrd="0" destOrd="0" presId="urn:microsoft.com/office/officeart/2008/layout/SquareAccentList"/>
    <dgm:cxn modelId="{265E1AEA-8BE5-4E59-AAF5-6184E5BE0442}" type="presParOf" srcId="{FAE78C8A-6AF3-44BB-9B1D-2265729A8883}" destId="{AE8ED462-9669-4365-8BCA-0A376AAEDBBC}" srcOrd="1" destOrd="0" presId="urn:microsoft.com/office/officeart/2008/layout/SquareAccentList"/>
    <dgm:cxn modelId="{5B5DE749-395D-4AB0-B53D-C29D07BF3249}" type="presParOf" srcId="{700CD152-EABD-4A7F-9593-135B8E9E0E11}" destId="{149B7892-CCAA-4303-8E00-B9A633B1B22E}" srcOrd="1" destOrd="0" presId="urn:microsoft.com/office/officeart/2008/layout/SquareAccentList"/>
    <dgm:cxn modelId="{4F000DE7-4F43-4711-AF4C-0C1061863765}" type="presParOf" srcId="{149B7892-CCAA-4303-8E00-B9A633B1B22E}" destId="{5089DB2A-3583-4924-BC85-CDF330878A94}" srcOrd="0" destOrd="0" presId="urn:microsoft.com/office/officeart/2008/layout/SquareAccentList"/>
    <dgm:cxn modelId="{FF3330D9-09A2-472C-9BFB-BB8621990180}" type="presParOf" srcId="{149B7892-CCAA-4303-8E00-B9A633B1B22E}" destId="{8F8DFC33-23C5-422D-A108-1AA5B468824C}" srcOrd="1" destOrd="0" presId="urn:microsoft.com/office/officeart/2008/layout/SquareAccentList"/>
    <dgm:cxn modelId="{EA2F5FB2-51A3-4405-80F8-EA1424F728F3}" type="presParOf" srcId="{700CD152-EABD-4A7F-9593-135B8E9E0E11}" destId="{123B63F1-C804-44A0-AA58-70AA8E5B8788}" srcOrd="2" destOrd="0" presId="urn:microsoft.com/office/officeart/2008/layout/SquareAccentList"/>
    <dgm:cxn modelId="{81C30120-D372-4FB7-B707-1BECBDB8B680}" type="presParOf" srcId="{123B63F1-C804-44A0-AA58-70AA8E5B8788}" destId="{87D4F016-8BC3-47F5-B4D1-94C46ECB3E25}" srcOrd="0" destOrd="0" presId="urn:microsoft.com/office/officeart/2008/layout/SquareAccentList"/>
    <dgm:cxn modelId="{9EF26880-619C-40D1-A9C4-49742494167F}" type="presParOf" srcId="{123B63F1-C804-44A0-AA58-70AA8E5B8788}" destId="{36CD9FFB-70A7-43EA-BFBC-62838C105827}" srcOrd="1" destOrd="0" presId="urn:microsoft.com/office/officeart/2008/layout/SquareAccentList"/>
    <dgm:cxn modelId="{99B512DF-E342-4982-805D-69D57FC4EA56}" type="presParOf" srcId="{700CD152-EABD-4A7F-9593-135B8E9E0E11}" destId="{3CEDBD25-9195-44F7-9322-EA2B496AAF29}" srcOrd="3" destOrd="0" presId="urn:microsoft.com/office/officeart/2008/layout/SquareAccentList"/>
    <dgm:cxn modelId="{1CB29764-6267-4D5B-92F9-283720D83CC9}" type="presParOf" srcId="{3CEDBD25-9195-44F7-9322-EA2B496AAF29}" destId="{124EC03E-643B-4FA7-BAC8-9C42C34D1F22}" srcOrd="0" destOrd="0" presId="urn:microsoft.com/office/officeart/2008/layout/SquareAccentList"/>
    <dgm:cxn modelId="{AAE9E4B9-FFB8-4D81-AC75-A3FC3428F498}" type="presParOf" srcId="{3CEDBD25-9195-44F7-9322-EA2B496AAF29}" destId="{2F984384-18F8-4C42-95F1-60B9BE16861F}" srcOrd="1" destOrd="0" presId="urn:microsoft.com/office/officeart/2008/layout/SquareAccentList"/>
    <dgm:cxn modelId="{7C34415F-384F-4696-9D84-3DAD09C482FA}" type="presParOf" srcId="{700CD152-EABD-4A7F-9593-135B8E9E0E11}" destId="{6090F147-CB19-4015-8A53-8B2638F601BF}" srcOrd="4" destOrd="0" presId="urn:microsoft.com/office/officeart/2008/layout/SquareAccentList"/>
    <dgm:cxn modelId="{BC4E0565-40A1-421D-BA24-B328E8BB4CEA}" type="presParOf" srcId="{6090F147-CB19-4015-8A53-8B2638F601BF}" destId="{20BEAB17-26E7-420A-B465-EFBB317BF36D}" srcOrd="0" destOrd="0" presId="urn:microsoft.com/office/officeart/2008/layout/SquareAccentList"/>
    <dgm:cxn modelId="{500DA3E4-BB60-42BC-B989-3AD29F833CAB}" type="presParOf" srcId="{6090F147-CB19-4015-8A53-8B2638F601BF}" destId="{B95F716A-B321-4C1F-AE3B-2B0FA1BD5E2B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15CE61EB-BA02-49D7-909E-00A86F37F47B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80780D11-3F6C-44F0-976F-88B214FD684F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15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Aluminio</a:t>
          </a:r>
          <a:endParaRPr lang="es-EC" sz="15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C4912B-45D7-4E60-9FAB-70A036926F30}" type="parTrans" cxnId="{20BC52A6-9913-46C5-86AC-9CCFC8D19BA4}">
      <dgm:prSet/>
      <dgm:spPr/>
      <dgm:t>
        <a:bodyPr/>
        <a:lstStyle/>
        <a:p>
          <a:endParaRPr lang="es-EC" sz="15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D9D35E-AABE-45D2-B0B6-EEC17999301C}" type="sibTrans" cxnId="{20BC52A6-9913-46C5-86AC-9CCFC8D19BA4}">
      <dgm:prSet/>
      <dgm:spPr/>
      <dgm:t>
        <a:bodyPr/>
        <a:lstStyle/>
        <a:p>
          <a:endParaRPr lang="es-EC" sz="15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590289-9F63-4B68-AB7F-9C1BCE050D44}">
      <dgm:prSet phldrT="[Texto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s-EC" sz="15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Inversión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s-EC" sz="15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$ 2,5 MM </a:t>
          </a:r>
          <a:endParaRPr lang="es-EC" sz="15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87A4B0-CC4D-4D3E-8CD1-9EF9C6F73D4E}" type="parTrans" cxnId="{A663A133-2692-4766-A287-E35B79E07625}">
      <dgm:prSet/>
      <dgm:spPr/>
      <dgm:t>
        <a:bodyPr/>
        <a:lstStyle/>
        <a:p>
          <a:endParaRPr lang="es-EC" sz="15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00D5E0-BD3F-4C15-AEE4-DD75A55FF475}" type="sibTrans" cxnId="{A663A133-2692-4766-A287-E35B79E07625}">
      <dgm:prSet/>
      <dgm:spPr/>
      <dgm:t>
        <a:bodyPr/>
        <a:lstStyle/>
        <a:p>
          <a:endParaRPr lang="es-EC" sz="15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4112B2-66B0-4B9F-A867-FD4448A187F6}">
      <dgm:prSet phldrT="[Texto]" custT="1"/>
      <dgm:spPr/>
      <dgm:t>
        <a:bodyPr/>
        <a:lstStyle/>
        <a:p>
          <a:pPr>
            <a:spcAft>
              <a:spcPts val="0"/>
            </a:spcAft>
          </a:pPr>
          <a:r>
            <a:rPr lang="es-EC" sz="15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Sustitución  </a:t>
          </a:r>
        </a:p>
        <a:p>
          <a:pPr>
            <a:spcAft>
              <a:spcPts val="0"/>
            </a:spcAft>
          </a:pPr>
          <a:r>
            <a:rPr lang="es-EC" sz="15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$ 174 MM </a:t>
          </a:r>
          <a:endParaRPr lang="es-EC" sz="15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7D9E89-5912-4F7E-80D6-C17A9FCE8B41}" type="parTrans" cxnId="{45375ED1-99A4-49C7-B103-84E4C9C9790E}">
      <dgm:prSet/>
      <dgm:spPr/>
      <dgm:t>
        <a:bodyPr/>
        <a:lstStyle/>
        <a:p>
          <a:endParaRPr lang="es-EC" sz="15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CD9380-BBCB-4BC8-966E-31DDE6041DE1}" type="sibTrans" cxnId="{45375ED1-99A4-49C7-B103-84E4C9C9790E}">
      <dgm:prSet/>
      <dgm:spPr/>
      <dgm:t>
        <a:bodyPr/>
        <a:lstStyle/>
        <a:p>
          <a:endParaRPr lang="es-EC" sz="15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456A2F-7E37-4225-9143-C17BC39E66FD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15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Cobre</a:t>
          </a:r>
          <a:endParaRPr lang="es-EC" sz="15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1581E5-041F-418C-9359-D1E6AC0F8A05}" type="parTrans" cxnId="{779B9CBF-99EF-46E3-BD80-425C4A17AB80}">
      <dgm:prSet/>
      <dgm:spPr/>
      <dgm:t>
        <a:bodyPr/>
        <a:lstStyle/>
        <a:p>
          <a:endParaRPr lang="es-EC" sz="15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31414E-17A8-453F-A1FE-859F0BF8175C}" type="sibTrans" cxnId="{779B9CBF-99EF-46E3-BD80-425C4A17AB80}">
      <dgm:prSet/>
      <dgm:spPr/>
      <dgm:t>
        <a:bodyPr/>
        <a:lstStyle/>
        <a:p>
          <a:endParaRPr lang="es-EC" sz="15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4FCAF9-3926-4046-9D98-F2D5F29D98B5}">
      <dgm:prSet phldrT="[Texto]" custT="1"/>
      <dgm:spPr/>
      <dgm:t>
        <a:bodyPr/>
        <a:lstStyle/>
        <a:p>
          <a:pPr>
            <a:spcAft>
              <a:spcPts val="0"/>
            </a:spcAft>
          </a:pPr>
          <a:r>
            <a:rPr lang="es-EC" sz="15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Inversión </a:t>
          </a:r>
        </a:p>
        <a:p>
          <a:pPr>
            <a:spcAft>
              <a:spcPts val="0"/>
            </a:spcAft>
          </a:pPr>
          <a:r>
            <a:rPr lang="es-EC" sz="15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$ 987 MM </a:t>
          </a:r>
          <a:endParaRPr lang="es-EC" sz="15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F65024-78F1-4B12-9628-FFBE3ED053A3}" type="parTrans" cxnId="{3557302E-2A71-4500-AD0E-7AD6F02ABC7D}">
      <dgm:prSet/>
      <dgm:spPr/>
      <dgm:t>
        <a:bodyPr/>
        <a:lstStyle/>
        <a:p>
          <a:endParaRPr lang="es-EC" sz="15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FCEBBA-16C3-4D45-905E-2227AFDE8E3B}" type="sibTrans" cxnId="{3557302E-2A71-4500-AD0E-7AD6F02ABC7D}">
      <dgm:prSet/>
      <dgm:spPr/>
      <dgm:t>
        <a:bodyPr/>
        <a:lstStyle/>
        <a:p>
          <a:endParaRPr lang="es-EC" sz="15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0CFD05-F3DE-444C-9D74-A360C9BD7461}">
      <dgm:prSet phldrT="[Texto]" custT="1"/>
      <dgm:spPr/>
      <dgm:t>
        <a:bodyPr/>
        <a:lstStyle/>
        <a:p>
          <a:pPr>
            <a:spcAft>
              <a:spcPts val="0"/>
            </a:spcAft>
          </a:pPr>
          <a:r>
            <a:rPr lang="es-EC" sz="15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Exportación  </a:t>
          </a:r>
        </a:p>
        <a:p>
          <a:pPr>
            <a:spcAft>
              <a:spcPts val="0"/>
            </a:spcAft>
          </a:pPr>
          <a:r>
            <a:rPr lang="es-EC" sz="15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$ 1 464 MM </a:t>
          </a:r>
          <a:endParaRPr lang="es-EC" sz="15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49F1C5-DA2D-4524-96D8-EC7141639611}" type="parTrans" cxnId="{2C724352-C3BD-4F90-A804-3B05CF0595AB}">
      <dgm:prSet/>
      <dgm:spPr/>
      <dgm:t>
        <a:bodyPr/>
        <a:lstStyle/>
        <a:p>
          <a:endParaRPr lang="es-EC" sz="15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3A76EB-7342-46C1-8665-7C506128DDD8}" type="sibTrans" cxnId="{2C724352-C3BD-4F90-A804-3B05CF0595AB}">
      <dgm:prSet/>
      <dgm:spPr/>
      <dgm:t>
        <a:bodyPr/>
        <a:lstStyle/>
        <a:p>
          <a:endParaRPr lang="es-EC" sz="15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4391FC-85B5-48AE-951E-B7C35310B251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15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Siderurgia</a:t>
          </a:r>
          <a:endParaRPr lang="es-EC" sz="15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8A53E9-687E-4F40-BBC8-7DB1EF3CBAA6}" type="parTrans" cxnId="{90877CD0-77AB-49D2-B2D1-A126C285C9F9}">
      <dgm:prSet/>
      <dgm:spPr/>
      <dgm:t>
        <a:bodyPr/>
        <a:lstStyle/>
        <a:p>
          <a:endParaRPr lang="es-EC" sz="15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FB2E33-DFBC-479F-A7CF-0DF7EB4D0262}" type="sibTrans" cxnId="{90877CD0-77AB-49D2-B2D1-A126C285C9F9}">
      <dgm:prSet/>
      <dgm:spPr/>
      <dgm:t>
        <a:bodyPr/>
        <a:lstStyle/>
        <a:p>
          <a:endParaRPr lang="es-EC" sz="15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8CB739-5100-4679-8E00-168AC08EC002}">
      <dgm:prSet phldrT="[Texto]" custT="1"/>
      <dgm:spPr/>
      <dgm:t>
        <a:bodyPr/>
        <a:lstStyle/>
        <a:p>
          <a:pPr>
            <a:spcAft>
              <a:spcPts val="0"/>
            </a:spcAft>
          </a:pPr>
          <a:r>
            <a:rPr lang="es-EC" sz="15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Inversión </a:t>
          </a:r>
        </a:p>
        <a:p>
          <a:pPr>
            <a:spcAft>
              <a:spcPts val="0"/>
            </a:spcAft>
          </a:pPr>
          <a:r>
            <a:rPr lang="es-EC" sz="15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$ 1 155 MM </a:t>
          </a:r>
          <a:endParaRPr lang="es-EC" sz="15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28D4B8-B788-4EED-AEAB-E0B92702B14D}" type="parTrans" cxnId="{54D86905-DC0D-40DE-BD78-56D99F308C9F}">
      <dgm:prSet/>
      <dgm:spPr/>
      <dgm:t>
        <a:bodyPr/>
        <a:lstStyle/>
        <a:p>
          <a:endParaRPr lang="es-EC" sz="15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5FA0B0B-2B90-440E-A2B6-4C63984F3505}" type="sibTrans" cxnId="{54D86905-DC0D-40DE-BD78-56D99F308C9F}">
      <dgm:prSet/>
      <dgm:spPr/>
      <dgm:t>
        <a:bodyPr/>
        <a:lstStyle/>
        <a:p>
          <a:endParaRPr lang="es-EC" sz="15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73FC19-0944-4782-9A70-0F1F83FAA09A}">
      <dgm:prSet phldrT="[Texto]" custT="1"/>
      <dgm:spPr/>
      <dgm:t>
        <a:bodyPr/>
        <a:lstStyle/>
        <a:p>
          <a:pPr>
            <a:spcAft>
              <a:spcPts val="0"/>
            </a:spcAft>
          </a:pPr>
          <a:r>
            <a:rPr lang="es-EC" sz="15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Sustitución  </a:t>
          </a:r>
        </a:p>
        <a:p>
          <a:pPr>
            <a:spcAft>
              <a:spcPts val="0"/>
            </a:spcAft>
          </a:pPr>
          <a:r>
            <a:rPr lang="es-EC" sz="15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$ 881 MM </a:t>
          </a:r>
          <a:endParaRPr lang="es-EC" sz="15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268392-2E7F-4008-BA5B-65257889B7CC}" type="parTrans" cxnId="{575FD950-3C1C-4151-9D46-5E4607F91662}">
      <dgm:prSet/>
      <dgm:spPr/>
      <dgm:t>
        <a:bodyPr/>
        <a:lstStyle/>
        <a:p>
          <a:endParaRPr lang="es-EC" sz="15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871741-C79B-418B-BDF4-9B02842EEACA}" type="sibTrans" cxnId="{575FD950-3C1C-4151-9D46-5E4607F91662}">
      <dgm:prSet/>
      <dgm:spPr/>
      <dgm:t>
        <a:bodyPr/>
        <a:lstStyle/>
        <a:p>
          <a:endParaRPr lang="es-EC" sz="15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BBFE9D-2688-4D9E-8B6E-891F07F6900C}" type="pres">
      <dgm:prSet presAssocID="{15CE61EB-BA02-49D7-909E-00A86F37F47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A380072-EF9E-4AF2-9EAD-B083D93F1D6D}" type="pres">
      <dgm:prSet presAssocID="{4F4391FC-85B5-48AE-951E-B7C35310B251}" presName="boxAndChildren" presStyleCnt="0"/>
      <dgm:spPr/>
    </dgm:pt>
    <dgm:pt modelId="{301C71B9-3C0B-432C-90E4-4B725A31AAE4}" type="pres">
      <dgm:prSet presAssocID="{4F4391FC-85B5-48AE-951E-B7C35310B251}" presName="parentTextBox" presStyleLbl="node1" presStyleIdx="0" presStyleCnt="3"/>
      <dgm:spPr/>
      <dgm:t>
        <a:bodyPr/>
        <a:lstStyle/>
        <a:p>
          <a:endParaRPr lang="es-EC"/>
        </a:p>
      </dgm:t>
    </dgm:pt>
    <dgm:pt modelId="{A1C02DA4-1439-4313-871E-31BD38267FB9}" type="pres">
      <dgm:prSet presAssocID="{4F4391FC-85B5-48AE-951E-B7C35310B251}" presName="entireBox" presStyleLbl="node1" presStyleIdx="0" presStyleCnt="3"/>
      <dgm:spPr/>
      <dgm:t>
        <a:bodyPr/>
        <a:lstStyle/>
        <a:p>
          <a:endParaRPr lang="es-EC"/>
        </a:p>
      </dgm:t>
    </dgm:pt>
    <dgm:pt modelId="{B66FE754-9009-4AA3-893A-23B6C1BD0D18}" type="pres">
      <dgm:prSet presAssocID="{4F4391FC-85B5-48AE-951E-B7C35310B251}" presName="descendantBox" presStyleCnt="0"/>
      <dgm:spPr/>
    </dgm:pt>
    <dgm:pt modelId="{C7579352-A205-40BB-9B2C-651B7820C7E5}" type="pres">
      <dgm:prSet presAssocID="{5F8CB739-5100-4679-8E00-168AC08EC002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056F87B-8E9B-419C-86E0-A257A1E522C7}" type="pres">
      <dgm:prSet presAssocID="{6573FC19-0944-4782-9A70-0F1F83FAA09A}" presName="childTextBox" presStyleLbl="fg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9B6436-AFDF-4FF5-BDF0-FAB53CBB1C1D}" type="pres">
      <dgm:prSet presAssocID="{0E31414E-17A8-453F-A1FE-859F0BF8175C}" presName="sp" presStyleCnt="0"/>
      <dgm:spPr/>
    </dgm:pt>
    <dgm:pt modelId="{AF411D3D-686A-4AA9-9BAA-7A69476589C9}" type="pres">
      <dgm:prSet presAssocID="{04456A2F-7E37-4225-9143-C17BC39E66FD}" presName="arrowAndChildren" presStyleCnt="0"/>
      <dgm:spPr/>
    </dgm:pt>
    <dgm:pt modelId="{C54A2E5F-0BEB-4C2A-B8B4-4F6AC31E9CE9}" type="pres">
      <dgm:prSet presAssocID="{04456A2F-7E37-4225-9143-C17BC39E66FD}" presName="parentTextArrow" presStyleLbl="node1" presStyleIdx="0" presStyleCnt="3"/>
      <dgm:spPr/>
      <dgm:t>
        <a:bodyPr/>
        <a:lstStyle/>
        <a:p>
          <a:endParaRPr lang="es-EC"/>
        </a:p>
      </dgm:t>
    </dgm:pt>
    <dgm:pt modelId="{2BD52555-59CD-426F-9679-EE60E44B3C4A}" type="pres">
      <dgm:prSet presAssocID="{04456A2F-7E37-4225-9143-C17BC39E66FD}" presName="arrow" presStyleLbl="node1" presStyleIdx="1" presStyleCnt="3"/>
      <dgm:spPr/>
      <dgm:t>
        <a:bodyPr/>
        <a:lstStyle/>
        <a:p>
          <a:endParaRPr lang="es-EC"/>
        </a:p>
      </dgm:t>
    </dgm:pt>
    <dgm:pt modelId="{86A3A6D2-4F49-407E-8FF6-484037BA522C}" type="pres">
      <dgm:prSet presAssocID="{04456A2F-7E37-4225-9143-C17BC39E66FD}" presName="descendantArrow" presStyleCnt="0"/>
      <dgm:spPr/>
    </dgm:pt>
    <dgm:pt modelId="{19001E5B-F2E5-4CFE-9E63-2F18A0E37F02}" type="pres">
      <dgm:prSet presAssocID="{EA4FCAF9-3926-4046-9D98-F2D5F29D98B5}" presName="childTextArrow" presStyleLbl="fg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DC12461-7055-41C0-9980-296FBC2AF7EF}" type="pres">
      <dgm:prSet presAssocID="{C30CFD05-F3DE-444C-9D74-A360C9BD7461}" presName="childTextArrow" presStyleLbl="fg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5EED393-4C4D-4363-B393-97B17F0E4FEF}" type="pres">
      <dgm:prSet presAssocID="{25D9D35E-AABE-45D2-B0B6-EEC17999301C}" presName="sp" presStyleCnt="0"/>
      <dgm:spPr/>
    </dgm:pt>
    <dgm:pt modelId="{C6E9A3B5-33F4-4E3C-B810-572DB34FA45D}" type="pres">
      <dgm:prSet presAssocID="{80780D11-3F6C-44F0-976F-88B214FD684F}" presName="arrowAndChildren" presStyleCnt="0"/>
      <dgm:spPr/>
    </dgm:pt>
    <dgm:pt modelId="{3411C37E-D4AC-47FE-9AA9-B6D989EBE68A}" type="pres">
      <dgm:prSet presAssocID="{80780D11-3F6C-44F0-976F-88B214FD684F}" presName="parentTextArrow" presStyleLbl="node1" presStyleIdx="1" presStyleCnt="3"/>
      <dgm:spPr/>
      <dgm:t>
        <a:bodyPr/>
        <a:lstStyle/>
        <a:p>
          <a:endParaRPr lang="es-EC"/>
        </a:p>
      </dgm:t>
    </dgm:pt>
    <dgm:pt modelId="{70AE0863-87DA-497C-9F2F-E70C8DBCEE47}" type="pres">
      <dgm:prSet presAssocID="{80780D11-3F6C-44F0-976F-88B214FD684F}" presName="arrow" presStyleLbl="node1" presStyleIdx="2" presStyleCnt="3"/>
      <dgm:spPr/>
      <dgm:t>
        <a:bodyPr/>
        <a:lstStyle/>
        <a:p>
          <a:endParaRPr lang="es-EC"/>
        </a:p>
      </dgm:t>
    </dgm:pt>
    <dgm:pt modelId="{220A6967-5831-43C4-AFB1-0C77202FD88D}" type="pres">
      <dgm:prSet presAssocID="{80780D11-3F6C-44F0-976F-88B214FD684F}" presName="descendantArrow" presStyleCnt="0"/>
      <dgm:spPr/>
    </dgm:pt>
    <dgm:pt modelId="{20141081-C90D-4836-99E9-2A05FB6AB6FF}" type="pres">
      <dgm:prSet presAssocID="{20590289-9F63-4B68-AB7F-9C1BCE050D44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0291BA5-CA47-4FD0-BD33-9E85120EBCC4}" type="pres">
      <dgm:prSet presAssocID="{464112B2-66B0-4B9F-A867-FD4448A187F6}" presName="childTextArrow" presStyleLbl="fg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0BC52A6-9913-46C5-86AC-9CCFC8D19BA4}" srcId="{15CE61EB-BA02-49D7-909E-00A86F37F47B}" destId="{80780D11-3F6C-44F0-976F-88B214FD684F}" srcOrd="0" destOrd="0" parTransId="{3AC4912B-45D7-4E60-9FAB-70A036926F30}" sibTransId="{25D9D35E-AABE-45D2-B0B6-EEC17999301C}"/>
    <dgm:cxn modelId="{45375ED1-99A4-49C7-B103-84E4C9C9790E}" srcId="{80780D11-3F6C-44F0-976F-88B214FD684F}" destId="{464112B2-66B0-4B9F-A867-FD4448A187F6}" srcOrd="1" destOrd="0" parTransId="{0C7D9E89-5912-4F7E-80D6-C17A9FCE8B41}" sibTransId="{D6CD9380-BBCB-4BC8-966E-31DDE6041DE1}"/>
    <dgm:cxn modelId="{779B9CBF-99EF-46E3-BD80-425C4A17AB80}" srcId="{15CE61EB-BA02-49D7-909E-00A86F37F47B}" destId="{04456A2F-7E37-4225-9143-C17BC39E66FD}" srcOrd="1" destOrd="0" parTransId="{7A1581E5-041F-418C-9359-D1E6AC0F8A05}" sibTransId="{0E31414E-17A8-453F-A1FE-859F0BF8175C}"/>
    <dgm:cxn modelId="{C54E77A6-7663-4A52-8F2F-33DBEC784AB6}" type="presOf" srcId="{15CE61EB-BA02-49D7-909E-00A86F37F47B}" destId="{28BBFE9D-2688-4D9E-8B6E-891F07F6900C}" srcOrd="0" destOrd="0" presId="urn:microsoft.com/office/officeart/2005/8/layout/process4"/>
    <dgm:cxn modelId="{6C540F95-07B8-401E-9266-8963C2C61C63}" type="presOf" srcId="{80780D11-3F6C-44F0-976F-88B214FD684F}" destId="{70AE0863-87DA-497C-9F2F-E70C8DBCEE47}" srcOrd="1" destOrd="0" presId="urn:microsoft.com/office/officeart/2005/8/layout/process4"/>
    <dgm:cxn modelId="{CEAFB0AB-9B52-4F8A-A354-D706B64B006D}" type="presOf" srcId="{4F4391FC-85B5-48AE-951E-B7C35310B251}" destId="{A1C02DA4-1439-4313-871E-31BD38267FB9}" srcOrd="1" destOrd="0" presId="urn:microsoft.com/office/officeart/2005/8/layout/process4"/>
    <dgm:cxn modelId="{54D86905-DC0D-40DE-BD78-56D99F308C9F}" srcId="{4F4391FC-85B5-48AE-951E-B7C35310B251}" destId="{5F8CB739-5100-4679-8E00-168AC08EC002}" srcOrd="0" destOrd="0" parTransId="{F528D4B8-B788-4EED-AEAB-E0B92702B14D}" sibTransId="{25FA0B0B-2B90-440E-A2B6-4C63984F3505}"/>
    <dgm:cxn modelId="{432A7ED3-A43C-40D7-877B-84BE05823C1F}" type="presOf" srcId="{464112B2-66B0-4B9F-A867-FD4448A187F6}" destId="{30291BA5-CA47-4FD0-BD33-9E85120EBCC4}" srcOrd="0" destOrd="0" presId="urn:microsoft.com/office/officeart/2005/8/layout/process4"/>
    <dgm:cxn modelId="{575FD950-3C1C-4151-9D46-5E4607F91662}" srcId="{4F4391FC-85B5-48AE-951E-B7C35310B251}" destId="{6573FC19-0944-4782-9A70-0F1F83FAA09A}" srcOrd="1" destOrd="0" parTransId="{71268392-2E7F-4008-BA5B-65257889B7CC}" sibTransId="{AD871741-C79B-418B-BDF4-9B02842EEACA}"/>
    <dgm:cxn modelId="{2C724352-C3BD-4F90-A804-3B05CF0595AB}" srcId="{04456A2F-7E37-4225-9143-C17BC39E66FD}" destId="{C30CFD05-F3DE-444C-9D74-A360C9BD7461}" srcOrd="1" destOrd="0" parTransId="{FF49F1C5-DA2D-4524-96D8-EC7141639611}" sibTransId="{4C3A76EB-7342-46C1-8665-7C506128DDD8}"/>
    <dgm:cxn modelId="{1F05F6B0-1E8E-4289-B5AF-C8DF0EB0FBCC}" type="presOf" srcId="{20590289-9F63-4B68-AB7F-9C1BCE050D44}" destId="{20141081-C90D-4836-99E9-2A05FB6AB6FF}" srcOrd="0" destOrd="0" presId="urn:microsoft.com/office/officeart/2005/8/layout/process4"/>
    <dgm:cxn modelId="{FD057BC0-94AE-40AF-8F7D-4C4E3F45C215}" type="presOf" srcId="{5F8CB739-5100-4679-8E00-168AC08EC002}" destId="{C7579352-A205-40BB-9B2C-651B7820C7E5}" srcOrd="0" destOrd="0" presId="urn:microsoft.com/office/officeart/2005/8/layout/process4"/>
    <dgm:cxn modelId="{C3FF50F9-379F-4E72-9CC4-3A12AB1E4E4B}" type="presOf" srcId="{04456A2F-7E37-4225-9143-C17BC39E66FD}" destId="{2BD52555-59CD-426F-9679-EE60E44B3C4A}" srcOrd="1" destOrd="0" presId="urn:microsoft.com/office/officeart/2005/8/layout/process4"/>
    <dgm:cxn modelId="{FBC0F707-6052-4CBF-AF78-C1E7B5A370A0}" type="presOf" srcId="{6573FC19-0944-4782-9A70-0F1F83FAA09A}" destId="{3056F87B-8E9B-419C-86E0-A257A1E522C7}" srcOrd="0" destOrd="0" presId="urn:microsoft.com/office/officeart/2005/8/layout/process4"/>
    <dgm:cxn modelId="{D66D7D9E-FD67-43E9-86A8-0E79F0C993D9}" type="presOf" srcId="{EA4FCAF9-3926-4046-9D98-F2D5F29D98B5}" destId="{19001E5B-F2E5-4CFE-9E63-2F18A0E37F02}" srcOrd="0" destOrd="0" presId="urn:microsoft.com/office/officeart/2005/8/layout/process4"/>
    <dgm:cxn modelId="{3557302E-2A71-4500-AD0E-7AD6F02ABC7D}" srcId="{04456A2F-7E37-4225-9143-C17BC39E66FD}" destId="{EA4FCAF9-3926-4046-9D98-F2D5F29D98B5}" srcOrd="0" destOrd="0" parTransId="{4BF65024-78F1-4B12-9628-FFBE3ED053A3}" sibTransId="{6DFCEBBA-16C3-4D45-905E-2227AFDE8E3B}"/>
    <dgm:cxn modelId="{3B810338-03B6-4868-AC4D-E6499652FC6B}" type="presOf" srcId="{C30CFD05-F3DE-444C-9D74-A360C9BD7461}" destId="{DDC12461-7055-41C0-9980-296FBC2AF7EF}" srcOrd="0" destOrd="0" presId="urn:microsoft.com/office/officeart/2005/8/layout/process4"/>
    <dgm:cxn modelId="{A663A133-2692-4766-A287-E35B79E07625}" srcId="{80780D11-3F6C-44F0-976F-88B214FD684F}" destId="{20590289-9F63-4B68-AB7F-9C1BCE050D44}" srcOrd="0" destOrd="0" parTransId="{3F87A4B0-CC4D-4D3E-8CD1-9EF9C6F73D4E}" sibTransId="{1C00D5E0-BD3F-4C15-AEE4-DD75A55FF475}"/>
    <dgm:cxn modelId="{90877CD0-77AB-49D2-B2D1-A126C285C9F9}" srcId="{15CE61EB-BA02-49D7-909E-00A86F37F47B}" destId="{4F4391FC-85B5-48AE-951E-B7C35310B251}" srcOrd="2" destOrd="0" parTransId="{5A8A53E9-687E-4F40-BBC8-7DB1EF3CBAA6}" sibTransId="{53FB2E33-DFBC-479F-A7CF-0DF7EB4D0262}"/>
    <dgm:cxn modelId="{4DA943D5-E4B9-4A81-83A1-1887FD39B9DD}" type="presOf" srcId="{4F4391FC-85B5-48AE-951E-B7C35310B251}" destId="{301C71B9-3C0B-432C-90E4-4B725A31AAE4}" srcOrd="0" destOrd="0" presId="urn:microsoft.com/office/officeart/2005/8/layout/process4"/>
    <dgm:cxn modelId="{2108281E-5CE3-4C1B-963D-A4A9DBC41999}" type="presOf" srcId="{04456A2F-7E37-4225-9143-C17BC39E66FD}" destId="{C54A2E5F-0BEB-4C2A-B8B4-4F6AC31E9CE9}" srcOrd="0" destOrd="0" presId="urn:microsoft.com/office/officeart/2005/8/layout/process4"/>
    <dgm:cxn modelId="{4AC72239-0784-4BAD-A41F-E033CB703509}" type="presOf" srcId="{80780D11-3F6C-44F0-976F-88B214FD684F}" destId="{3411C37E-D4AC-47FE-9AA9-B6D989EBE68A}" srcOrd="0" destOrd="0" presId="urn:microsoft.com/office/officeart/2005/8/layout/process4"/>
    <dgm:cxn modelId="{69CD4DB7-5C0E-4701-9694-62CB0E83FBE9}" type="presParOf" srcId="{28BBFE9D-2688-4D9E-8B6E-891F07F6900C}" destId="{0A380072-EF9E-4AF2-9EAD-B083D93F1D6D}" srcOrd="0" destOrd="0" presId="urn:microsoft.com/office/officeart/2005/8/layout/process4"/>
    <dgm:cxn modelId="{F7F36BC4-6329-4705-9181-2F864954F3C2}" type="presParOf" srcId="{0A380072-EF9E-4AF2-9EAD-B083D93F1D6D}" destId="{301C71B9-3C0B-432C-90E4-4B725A31AAE4}" srcOrd="0" destOrd="0" presId="urn:microsoft.com/office/officeart/2005/8/layout/process4"/>
    <dgm:cxn modelId="{9738B5B8-42E0-4EED-9201-A3A260710F19}" type="presParOf" srcId="{0A380072-EF9E-4AF2-9EAD-B083D93F1D6D}" destId="{A1C02DA4-1439-4313-871E-31BD38267FB9}" srcOrd="1" destOrd="0" presId="urn:microsoft.com/office/officeart/2005/8/layout/process4"/>
    <dgm:cxn modelId="{739D54F1-DFAC-4843-9193-76CE3C5FD7D5}" type="presParOf" srcId="{0A380072-EF9E-4AF2-9EAD-B083D93F1D6D}" destId="{B66FE754-9009-4AA3-893A-23B6C1BD0D18}" srcOrd="2" destOrd="0" presId="urn:microsoft.com/office/officeart/2005/8/layout/process4"/>
    <dgm:cxn modelId="{2A0205C1-F9BC-4A7A-B255-73BF39EEBF5A}" type="presParOf" srcId="{B66FE754-9009-4AA3-893A-23B6C1BD0D18}" destId="{C7579352-A205-40BB-9B2C-651B7820C7E5}" srcOrd="0" destOrd="0" presId="urn:microsoft.com/office/officeart/2005/8/layout/process4"/>
    <dgm:cxn modelId="{A6CE8474-DAB5-4333-9CF7-E4194D3544CB}" type="presParOf" srcId="{B66FE754-9009-4AA3-893A-23B6C1BD0D18}" destId="{3056F87B-8E9B-419C-86E0-A257A1E522C7}" srcOrd="1" destOrd="0" presId="urn:microsoft.com/office/officeart/2005/8/layout/process4"/>
    <dgm:cxn modelId="{C145AEF5-F79D-4916-AA39-4F0BE283862A}" type="presParOf" srcId="{28BBFE9D-2688-4D9E-8B6E-891F07F6900C}" destId="{749B6436-AFDF-4FF5-BDF0-FAB53CBB1C1D}" srcOrd="1" destOrd="0" presId="urn:microsoft.com/office/officeart/2005/8/layout/process4"/>
    <dgm:cxn modelId="{620CD966-7A04-4AF6-B490-E86CC651DCC1}" type="presParOf" srcId="{28BBFE9D-2688-4D9E-8B6E-891F07F6900C}" destId="{AF411D3D-686A-4AA9-9BAA-7A69476589C9}" srcOrd="2" destOrd="0" presId="urn:microsoft.com/office/officeart/2005/8/layout/process4"/>
    <dgm:cxn modelId="{B4889BB0-7A1A-4B13-AA63-54E9F18646FC}" type="presParOf" srcId="{AF411D3D-686A-4AA9-9BAA-7A69476589C9}" destId="{C54A2E5F-0BEB-4C2A-B8B4-4F6AC31E9CE9}" srcOrd="0" destOrd="0" presId="urn:microsoft.com/office/officeart/2005/8/layout/process4"/>
    <dgm:cxn modelId="{BC50D282-9DAB-42FD-A4E4-7441DBB6CE8E}" type="presParOf" srcId="{AF411D3D-686A-4AA9-9BAA-7A69476589C9}" destId="{2BD52555-59CD-426F-9679-EE60E44B3C4A}" srcOrd="1" destOrd="0" presId="urn:microsoft.com/office/officeart/2005/8/layout/process4"/>
    <dgm:cxn modelId="{808093AB-87C3-4AB0-9B53-4C5040B95B59}" type="presParOf" srcId="{AF411D3D-686A-4AA9-9BAA-7A69476589C9}" destId="{86A3A6D2-4F49-407E-8FF6-484037BA522C}" srcOrd="2" destOrd="0" presId="urn:microsoft.com/office/officeart/2005/8/layout/process4"/>
    <dgm:cxn modelId="{05600B5F-A5FC-4CBA-9D73-691AA61EDF1D}" type="presParOf" srcId="{86A3A6D2-4F49-407E-8FF6-484037BA522C}" destId="{19001E5B-F2E5-4CFE-9E63-2F18A0E37F02}" srcOrd="0" destOrd="0" presId="urn:microsoft.com/office/officeart/2005/8/layout/process4"/>
    <dgm:cxn modelId="{FEBBFE3A-EE3B-4EE9-8C54-D5460940DA03}" type="presParOf" srcId="{86A3A6D2-4F49-407E-8FF6-484037BA522C}" destId="{DDC12461-7055-41C0-9980-296FBC2AF7EF}" srcOrd="1" destOrd="0" presId="urn:microsoft.com/office/officeart/2005/8/layout/process4"/>
    <dgm:cxn modelId="{D134A8C2-BC44-45C0-BB92-6853BB8F5BA2}" type="presParOf" srcId="{28BBFE9D-2688-4D9E-8B6E-891F07F6900C}" destId="{45EED393-4C4D-4363-B393-97B17F0E4FEF}" srcOrd="3" destOrd="0" presId="urn:microsoft.com/office/officeart/2005/8/layout/process4"/>
    <dgm:cxn modelId="{EC2B044B-DD7F-462D-8580-86E3827A724D}" type="presParOf" srcId="{28BBFE9D-2688-4D9E-8B6E-891F07F6900C}" destId="{C6E9A3B5-33F4-4E3C-B810-572DB34FA45D}" srcOrd="4" destOrd="0" presId="urn:microsoft.com/office/officeart/2005/8/layout/process4"/>
    <dgm:cxn modelId="{13ABF438-E4DB-45AF-B0B0-AAD90D844BED}" type="presParOf" srcId="{C6E9A3B5-33F4-4E3C-B810-572DB34FA45D}" destId="{3411C37E-D4AC-47FE-9AA9-B6D989EBE68A}" srcOrd="0" destOrd="0" presId="urn:microsoft.com/office/officeart/2005/8/layout/process4"/>
    <dgm:cxn modelId="{9C9982A5-8B8F-4387-B60E-53216C522023}" type="presParOf" srcId="{C6E9A3B5-33F4-4E3C-B810-572DB34FA45D}" destId="{70AE0863-87DA-497C-9F2F-E70C8DBCEE47}" srcOrd="1" destOrd="0" presId="urn:microsoft.com/office/officeart/2005/8/layout/process4"/>
    <dgm:cxn modelId="{91A079B7-71F9-47F9-AF89-94C475EE8812}" type="presParOf" srcId="{C6E9A3B5-33F4-4E3C-B810-572DB34FA45D}" destId="{220A6967-5831-43C4-AFB1-0C77202FD88D}" srcOrd="2" destOrd="0" presId="urn:microsoft.com/office/officeart/2005/8/layout/process4"/>
    <dgm:cxn modelId="{9E964360-2F60-413C-AFC0-DBE97F42A5AB}" type="presParOf" srcId="{220A6967-5831-43C4-AFB1-0C77202FD88D}" destId="{20141081-C90D-4836-99E9-2A05FB6AB6FF}" srcOrd="0" destOrd="0" presId="urn:microsoft.com/office/officeart/2005/8/layout/process4"/>
    <dgm:cxn modelId="{E8040000-F0FC-4C67-A327-534E66E9CD4C}" type="presParOf" srcId="{220A6967-5831-43C4-AFB1-0C77202FD88D}" destId="{30291BA5-CA47-4FD0-BD33-9E85120EBCC4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55B612C-5081-4916-A0D2-2B071C51074D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7EB9B8A-8B4D-441B-9E0B-F47241CB0D28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2013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BA896E-6EAB-40EF-BF37-252C9536B83F}" type="parTrans" cxnId="{164C3EC1-512E-4114-BF84-CBC70545C328}">
      <dgm:prSet/>
      <dgm:spPr/>
      <dgm:t>
        <a:bodyPr/>
        <a:lstStyle/>
        <a:p>
          <a:endParaRPr lang="es-EC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351419-5116-454F-A75A-9B8F20EEDE43}" type="sibTrans" cxnId="{164C3EC1-512E-4114-BF84-CBC70545C328}">
      <dgm:prSet/>
      <dgm:spPr/>
      <dgm:t>
        <a:bodyPr/>
        <a:lstStyle/>
        <a:p>
          <a:endParaRPr lang="es-EC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C5FC4C-CE2F-40F5-8B19-45B02FB84056}">
      <dgm:prSet phldrT="[Texto]" custT="1"/>
      <dgm:spPr>
        <a:solidFill>
          <a:srgbClr val="5EBE8C"/>
        </a:solidFill>
      </dgm:spPr>
      <dgm:t>
        <a:bodyPr/>
        <a:lstStyle/>
        <a:p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$ 2 778 MM</a:t>
          </a:r>
        </a:p>
      </dgm:t>
    </dgm:pt>
    <dgm:pt modelId="{6C209D7B-583B-4C31-A29E-7F8A0860C7D8}" type="parTrans" cxnId="{393D8E16-CC52-4FC5-BB1A-19679CE0224F}">
      <dgm:prSet/>
      <dgm:spPr/>
      <dgm:t>
        <a:bodyPr/>
        <a:lstStyle/>
        <a:p>
          <a:endParaRPr lang="es-EC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F6DEDD-DCB1-4BCE-9B4D-F4A9B34C097B}" type="sibTrans" cxnId="{393D8E16-CC52-4FC5-BB1A-19679CE0224F}">
      <dgm:prSet/>
      <dgm:spPr/>
      <dgm:t>
        <a:bodyPr/>
        <a:lstStyle/>
        <a:p>
          <a:endParaRPr lang="es-EC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2F397B-C0D9-4BE0-8116-A8D83797CE77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2014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55BFEC-F8EC-41F8-870C-A91579E1ACCA}" type="parTrans" cxnId="{D9C29FB6-1947-45E7-BA1D-789AA2A42BCB}">
      <dgm:prSet/>
      <dgm:spPr/>
      <dgm:t>
        <a:bodyPr/>
        <a:lstStyle/>
        <a:p>
          <a:endParaRPr lang="es-EC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0BC333-D551-4533-B74A-D2338B73C07B}" type="sibTrans" cxnId="{D9C29FB6-1947-45E7-BA1D-789AA2A42BCB}">
      <dgm:prSet/>
      <dgm:spPr/>
      <dgm:t>
        <a:bodyPr/>
        <a:lstStyle/>
        <a:p>
          <a:endParaRPr lang="es-EC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2ABF1F-39B0-4F69-BDE6-CA766CCA90A4}">
      <dgm:prSet phldrT="[Texto]" custT="1"/>
      <dgm:spPr>
        <a:solidFill>
          <a:srgbClr val="5EBE8C"/>
        </a:solidFill>
      </dgm:spPr>
      <dgm:t>
        <a:bodyPr/>
        <a:lstStyle/>
        <a:p>
          <a:r>
            <a:rPr lang="es-EC" sz="1400" dirty="0" smtClean="0">
              <a:latin typeface="Arial" panose="020B0604020202020204" pitchFamily="34" charset="0"/>
              <a:cs typeface="Arial" panose="020B0604020202020204" pitchFamily="34" charset="0"/>
            </a:rPr>
            <a:t>$ 3 120 MM</a:t>
          </a:r>
          <a:endParaRPr lang="es-EC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0D7AE1-B376-4C5F-A946-A6E3253F7F70}" type="parTrans" cxnId="{DD37FF2B-3EEB-4CDE-8E3A-99F295DA313C}">
      <dgm:prSet/>
      <dgm:spPr/>
      <dgm:t>
        <a:bodyPr/>
        <a:lstStyle/>
        <a:p>
          <a:endParaRPr lang="es-EC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C4684EA-DC80-43E4-88A7-93BA741EC3D6}" type="sibTrans" cxnId="{DD37FF2B-3EEB-4CDE-8E3A-99F295DA313C}">
      <dgm:prSet/>
      <dgm:spPr/>
      <dgm:t>
        <a:bodyPr/>
        <a:lstStyle/>
        <a:p>
          <a:endParaRPr lang="es-EC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C9230D-2EDF-4C1A-AE7F-3B39AFA99807}" type="pres">
      <dgm:prSet presAssocID="{D55B612C-5081-4916-A0D2-2B071C51074D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4DB1716-D3BF-4402-A094-56F646979460}" type="pres">
      <dgm:prSet presAssocID="{77EB9B8A-8B4D-441B-9E0B-F47241CB0D28}" presName="compNode" presStyleCnt="0"/>
      <dgm:spPr/>
    </dgm:pt>
    <dgm:pt modelId="{E5057C82-5541-4286-B848-29CF92077782}" type="pres">
      <dgm:prSet presAssocID="{77EB9B8A-8B4D-441B-9E0B-F47241CB0D28}" presName="noGeometry" presStyleCnt="0"/>
      <dgm:spPr/>
    </dgm:pt>
    <dgm:pt modelId="{92A0E550-D740-492F-9354-4362CECD883B}" type="pres">
      <dgm:prSet presAssocID="{77EB9B8A-8B4D-441B-9E0B-F47241CB0D28}" presName="childTextVisible" presStyleLbl="bgAccFollowNode1" presStyleIdx="0" presStyleCnt="2" custScaleY="6785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C6A15C4-CF3A-4A32-B9DC-71927B2407E5}" type="pres">
      <dgm:prSet presAssocID="{77EB9B8A-8B4D-441B-9E0B-F47241CB0D28}" presName="childTextHidden" presStyleLbl="bgAccFollowNode1" presStyleIdx="0" presStyleCnt="2"/>
      <dgm:spPr/>
      <dgm:t>
        <a:bodyPr/>
        <a:lstStyle/>
        <a:p>
          <a:endParaRPr lang="es-EC"/>
        </a:p>
      </dgm:t>
    </dgm:pt>
    <dgm:pt modelId="{96CEF323-0A1D-4557-B005-FB1732B2DA21}" type="pres">
      <dgm:prSet presAssocID="{77EB9B8A-8B4D-441B-9E0B-F47241CB0D28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B49ACB0-C3A0-4442-B891-6AC98D53FC9F}" type="pres">
      <dgm:prSet presAssocID="{77EB9B8A-8B4D-441B-9E0B-F47241CB0D28}" presName="aSpace" presStyleCnt="0"/>
      <dgm:spPr/>
    </dgm:pt>
    <dgm:pt modelId="{80BA0FBC-0976-4F00-8AA8-A93D33895604}" type="pres">
      <dgm:prSet presAssocID="{D32F397B-C0D9-4BE0-8116-A8D83797CE77}" presName="compNode" presStyleCnt="0"/>
      <dgm:spPr/>
    </dgm:pt>
    <dgm:pt modelId="{1F499400-C25A-4790-BB79-18347ACD6215}" type="pres">
      <dgm:prSet presAssocID="{D32F397B-C0D9-4BE0-8116-A8D83797CE77}" presName="noGeometry" presStyleCnt="0"/>
      <dgm:spPr/>
    </dgm:pt>
    <dgm:pt modelId="{02E07022-769D-432A-8BA2-C00F2B9E3D45}" type="pres">
      <dgm:prSet presAssocID="{D32F397B-C0D9-4BE0-8116-A8D83797CE77}" presName="childTextVisible" presStyleLbl="bgAccFollowNode1" presStyleIdx="1" presStyleCnt="2" custScaleY="6785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804539C-9BE8-46A6-90F3-01B300D88583}" type="pres">
      <dgm:prSet presAssocID="{D32F397B-C0D9-4BE0-8116-A8D83797CE77}" presName="childTextHidden" presStyleLbl="bgAccFollowNode1" presStyleIdx="1" presStyleCnt="2"/>
      <dgm:spPr/>
      <dgm:t>
        <a:bodyPr/>
        <a:lstStyle/>
        <a:p>
          <a:endParaRPr lang="es-EC"/>
        </a:p>
      </dgm:t>
    </dgm:pt>
    <dgm:pt modelId="{73605B54-70E8-4B5A-9C8E-50FEB97DD051}" type="pres">
      <dgm:prSet presAssocID="{D32F397B-C0D9-4BE0-8116-A8D83797CE77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203E5F7-BED0-405B-B91E-A54D57823B5A}" type="presOf" srcId="{77EB9B8A-8B4D-441B-9E0B-F47241CB0D28}" destId="{96CEF323-0A1D-4557-B005-FB1732B2DA21}" srcOrd="0" destOrd="0" presId="urn:microsoft.com/office/officeart/2005/8/layout/hProcess6"/>
    <dgm:cxn modelId="{164C3EC1-512E-4114-BF84-CBC70545C328}" srcId="{D55B612C-5081-4916-A0D2-2B071C51074D}" destId="{77EB9B8A-8B4D-441B-9E0B-F47241CB0D28}" srcOrd="0" destOrd="0" parTransId="{E2BA896E-6EAB-40EF-BF37-252C9536B83F}" sibTransId="{7B351419-5116-454F-A75A-9B8F20EEDE43}"/>
    <dgm:cxn modelId="{DD37FF2B-3EEB-4CDE-8E3A-99F295DA313C}" srcId="{D32F397B-C0D9-4BE0-8116-A8D83797CE77}" destId="{832ABF1F-39B0-4F69-BDE6-CA766CCA90A4}" srcOrd="0" destOrd="0" parTransId="{EE0D7AE1-B376-4C5F-A946-A6E3253F7F70}" sibTransId="{8C4684EA-DC80-43E4-88A7-93BA741EC3D6}"/>
    <dgm:cxn modelId="{6AD367F7-7C68-44A5-8922-AACD9BB59AE5}" type="presOf" srcId="{832ABF1F-39B0-4F69-BDE6-CA766CCA90A4}" destId="{02E07022-769D-432A-8BA2-C00F2B9E3D45}" srcOrd="0" destOrd="0" presId="urn:microsoft.com/office/officeart/2005/8/layout/hProcess6"/>
    <dgm:cxn modelId="{28105937-D009-410D-8287-3BB1CFFB02A3}" type="presOf" srcId="{D55B612C-5081-4916-A0D2-2B071C51074D}" destId="{0EC9230D-2EDF-4C1A-AE7F-3B39AFA99807}" srcOrd="0" destOrd="0" presId="urn:microsoft.com/office/officeart/2005/8/layout/hProcess6"/>
    <dgm:cxn modelId="{849BA198-4DB3-41FF-891D-9BD2049004E5}" type="presOf" srcId="{4BC5FC4C-CE2F-40F5-8B19-45B02FB84056}" destId="{92A0E550-D740-492F-9354-4362CECD883B}" srcOrd="0" destOrd="0" presId="urn:microsoft.com/office/officeart/2005/8/layout/hProcess6"/>
    <dgm:cxn modelId="{393D8E16-CC52-4FC5-BB1A-19679CE0224F}" srcId="{77EB9B8A-8B4D-441B-9E0B-F47241CB0D28}" destId="{4BC5FC4C-CE2F-40F5-8B19-45B02FB84056}" srcOrd="0" destOrd="0" parTransId="{6C209D7B-583B-4C31-A29E-7F8A0860C7D8}" sibTransId="{71F6DEDD-DCB1-4BCE-9B4D-F4A9B34C097B}"/>
    <dgm:cxn modelId="{D9C29FB6-1947-45E7-BA1D-789AA2A42BCB}" srcId="{D55B612C-5081-4916-A0D2-2B071C51074D}" destId="{D32F397B-C0D9-4BE0-8116-A8D83797CE77}" srcOrd="1" destOrd="0" parTransId="{F855BFEC-F8EC-41F8-870C-A91579E1ACCA}" sibTransId="{010BC333-D551-4533-B74A-D2338B73C07B}"/>
    <dgm:cxn modelId="{283F52B9-28AD-435D-8354-0B532F83782A}" type="presOf" srcId="{832ABF1F-39B0-4F69-BDE6-CA766CCA90A4}" destId="{F804539C-9BE8-46A6-90F3-01B300D88583}" srcOrd="1" destOrd="0" presId="urn:microsoft.com/office/officeart/2005/8/layout/hProcess6"/>
    <dgm:cxn modelId="{AFCE1C58-53AF-4131-AE69-44BEE771159D}" type="presOf" srcId="{4BC5FC4C-CE2F-40F5-8B19-45B02FB84056}" destId="{1C6A15C4-CF3A-4A32-B9DC-71927B2407E5}" srcOrd="1" destOrd="0" presId="urn:microsoft.com/office/officeart/2005/8/layout/hProcess6"/>
    <dgm:cxn modelId="{3B3378FF-52D4-43A0-BE6D-74183457186B}" type="presOf" srcId="{D32F397B-C0D9-4BE0-8116-A8D83797CE77}" destId="{73605B54-70E8-4B5A-9C8E-50FEB97DD051}" srcOrd="0" destOrd="0" presId="urn:microsoft.com/office/officeart/2005/8/layout/hProcess6"/>
    <dgm:cxn modelId="{20DF21F5-26BE-4923-9B0B-A498ACB5AE1C}" type="presParOf" srcId="{0EC9230D-2EDF-4C1A-AE7F-3B39AFA99807}" destId="{C4DB1716-D3BF-4402-A094-56F646979460}" srcOrd="0" destOrd="0" presId="urn:microsoft.com/office/officeart/2005/8/layout/hProcess6"/>
    <dgm:cxn modelId="{9A69074B-5E2D-440B-9090-9B20D25F87B5}" type="presParOf" srcId="{C4DB1716-D3BF-4402-A094-56F646979460}" destId="{E5057C82-5541-4286-B848-29CF92077782}" srcOrd="0" destOrd="0" presId="urn:microsoft.com/office/officeart/2005/8/layout/hProcess6"/>
    <dgm:cxn modelId="{1394F654-DD2B-4388-A2A3-7550FDFF0A0C}" type="presParOf" srcId="{C4DB1716-D3BF-4402-A094-56F646979460}" destId="{92A0E550-D740-492F-9354-4362CECD883B}" srcOrd="1" destOrd="0" presId="urn:microsoft.com/office/officeart/2005/8/layout/hProcess6"/>
    <dgm:cxn modelId="{1FD27805-77F6-47C5-8032-7019D84E7A60}" type="presParOf" srcId="{C4DB1716-D3BF-4402-A094-56F646979460}" destId="{1C6A15C4-CF3A-4A32-B9DC-71927B2407E5}" srcOrd="2" destOrd="0" presId="urn:microsoft.com/office/officeart/2005/8/layout/hProcess6"/>
    <dgm:cxn modelId="{D970DF1F-5937-4AE9-A515-AA4A1FEFFAF7}" type="presParOf" srcId="{C4DB1716-D3BF-4402-A094-56F646979460}" destId="{96CEF323-0A1D-4557-B005-FB1732B2DA21}" srcOrd="3" destOrd="0" presId="urn:microsoft.com/office/officeart/2005/8/layout/hProcess6"/>
    <dgm:cxn modelId="{025C0697-6483-4544-9B71-8D8C1B9EDDBC}" type="presParOf" srcId="{0EC9230D-2EDF-4C1A-AE7F-3B39AFA99807}" destId="{8B49ACB0-C3A0-4442-B891-6AC98D53FC9F}" srcOrd="1" destOrd="0" presId="urn:microsoft.com/office/officeart/2005/8/layout/hProcess6"/>
    <dgm:cxn modelId="{8FEDEB73-D6D9-4A29-B1F3-DAD6E71A5BE8}" type="presParOf" srcId="{0EC9230D-2EDF-4C1A-AE7F-3B39AFA99807}" destId="{80BA0FBC-0976-4F00-8AA8-A93D33895604}" srcOrd="2" destOrd="0" presId="urn:microsoft.com/office/officeart/2005/8/layout/hProcess6"/>
    <dgm:cxn modelId="{1EBB71BB-311B-4E0C-A34B-3E65A7F22AE2}" type="presParOf" srcId="{80BA0FBC-0976-4F00-8AA8-A93D33895604}" destId="{1F499400-C25A-4790-BB79-18347ACD6215}" srcOrd="0" destOrd="0" presId="urn:microsoft.com/office/officeart/2005/8/layout/hProcess6"/>
    <dgm:cxn modelId="{96516A04-AF17-4462-B032-0744911E03ED}" type="presParOf" srcId="{80BA0FBC-0976-4F00-8AA8-A93D33895604}" destId="{02E07022-769D-432A-8BA2-C00F2B9E3D45}" srcOrd="1" destOrd="0" presId="urn:microsoft.com/office/officeart/2005/8/layout/hProcess6"/>
    <dgm:cxn modelId="{4EA100F0-CBF0-4661-9CFA-11F9BDC64B8C}" type="presParOf" srcId="{80BA0FBC-0976-4F00-8AA8-A93D33895604}" destId="{F804539C-9BE8-46A6-90F3-01B300D88583}" srcOrd="2" destOrd="0" presId="urn:microsoft.com/office/officeart/2005/8/layout/hProcess6"/>
    <dgm:cxn modelId="{F09CA612-91D0-4AAE-966A-CD8BF4879672}" type="presParOf" srcId="{80BA0FBC-0976-4F00-8AA8-A93D33895604}" destId="{73605B54-70E8-4B5A-9C8E-50FEB97DD051}" srcOrd="3" destOrd="0" presId="urn:microsoft.com/office/officeart/2005/8/layout/hProcess6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BA32DED7-6398-4D56-B024-4006E44AB53A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5AA8A0B-FA2B-48D4-BCEF-92D53F5E94E3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1500" dirty="0" smtClean="0">
              <a:latin typeface="Arial" panose="020B0604020202020204" pitchFamily="34" charset="0"/>
              <a:cs typeface="Arial" panose="020B0604020202020204" pitchFamily="34" charset="0"/>
            </a:rPr>
            <a:t>Minas y Canteras</a:t>
          </a:r>
          <a:endParaRPr lang="es-EC" sz="1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9D725D-12B4-4D97-95A3-F92617D4ECE1}" type="parTrans" cxnId="{1037B3E9-6DAD-4FDB-A3D6-9CE681BDD4C6}">
      <dgm:prSet/>
      <dgm:spPr/>
      <dgm:t>
        <a:bodyPr/>
        <a:lstStyle/>
        <a:p>
          <a:endParaRPr lang="es-EC" sz="1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026607-3DC0-47B4-B253-7491E90ADFB4}" type="sibTrans" cxnId="{1037B3E9-6DAD-4FDB-A3D6-9CE681BDD4C6}">
      <dgm:prSet/>
      <dgm:spPr/>
      <dgm:t>
        <a:bodyPr/>
        <a:lstStyle/>
        <a:p>
          <a:endParaRPr lang="es-EC" sz="1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C5442C2-583F-4713-9F53-E102DD709BB5}">
      <dgm:prSet phldrT="[Texto]" custT="1"/>
      <dgm:spPr>
        <a:solidFill>
          <a:srgbClr val="5EBE8C"/>
        </a:solidFill>
      </dgm:spPr>
      <dgm:t>
        <a:bodyPr/>
        <a:lstStyle/>
        <a:p>
          <a:r>
            <a:rPr lang="es-EC" sz="1500" dirty="0" smtClean="0">
              <a:latin typeface="Arial" panose="020B0604020202020204" pitchFamily="34" charset="0"/>
              <a:cs typeface="Arial" panose="020B0604020202020204" pitchFamily="34" charset="0"/>
            </a:rPr>
            <a:t>2013 </a:t>
          </a:r>
        </a:p>
        <a:p>
          <a:r>
            <a:rPr lang="es-EC" sz="1500" dirty="0" smtClean="0">
              <a:latin typeface="Arial" panose="020B0604020202020204" pitchFamily="34" charset="0"/>
              <a:cs typeface="Arial" panose="020B0604020202020204" pitchFamily="34" charset="0"/>
            </a:rPr>
            <a:t> $ 253 MM</a:t>
          </a:r>
          <a:endParaRPr lang="es-EC" sz="1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60BF96-2C08-4709-A876-0CD885B39CDB}" type="parTrans" cxnId="{D95BB06D-39B9-48A7-A3EE-3126103226B4}">
      <dgm:prSet/>
      <dgm:spPr/>
      <dgm:t>
        <a:bodyPr/>
        <a:lstStyle/>
        <a:p>
          <a:endParaRPr lang="es-EC" sz="1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9BE6BC-5190-4F5A-89C6-938384B55D63}" type="sibTrans" cxnId="{D95BB06D-39B9-48A7-A3EE-3126103226B4}">
      <dgm:prSet/>
      <dgm:spPr/>
      <dgm:t>
        <a:bodyPr/>
        <a:lstStyle/>
        <a:p>
          <a:endParaRPr lang="es-EC" sz="1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465D34-FF3E-4E1E-9C69-BFA3A02E3272}">
      <dgm:prSet phldrT="[Texto]" custT="1"/>
      <dgm:spPr>
        <a:solidFill>
          <a:srgbClr val="5EBE8C"/>
        </a:solidFill>
      </dgm:spPr>
      <dgm:t>
        <a:bodyPr/>
        <a:lstStyle/>
        <a:p>
          <a:r>
            <a:rPr lang="es-EC" sz="1500" dirty="0" smtClean="0">
              <a:latin typeface="Arial" panose="020B0604020202020204" pitchFamily="34" charset="0"/>
              <a:cs typeface="Arial" panose="020B0604020202020204" pitchFamily="34" charset="0"/>
            </a:rPr>
            <a:t>2014 </a:t>
          </a:r>
        </a:p>
        <a:p>
          <a:r>
            <a:rPr lang="es-EC" sz="1500" dirty="0" smtClean="0">
              <a:latin typeface="Arial" panose="020B0604020202020204" pitchFamily="34" charset="0"/>
              <a:cs typeface="Arial" panose="020B0604020202020204" pitchFamily="34" charset="0"/>
            </a:rPr>
            <a:t> $ 490 MM</a:t>
          </a:r>
          <a:endParaRPr lang="es-EC" sz="1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159C3C-D620-4DBA-B6DF-7CDD9AF09C2D}" type="parTrans" cxnId="{C4200BF1-4CE2-4B4D-A854-641A9FA699D9}">
      <dgm:prSet/>
      <dgm:spPr/>
      <dgm:t>
        <a:bodyPr/>
        <a:lstStyle/>
        <a:p>
          <a:endParaRPr lang="es-EC" sz="1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0CC41B-89F1-4CEC-9E6F-4E738D12F94A}" type="sibTrans" cxnId="{C4200BF1-4CE2-4B4D-A854-641A9FA699D9}">
      <dgm:prSet/>
      <dgm:spPr/>
      <dgm:t>
        <a:bodyPr/>
        <a:lstStyle/>
        <a:p>
          <a:endParaRPr lang="es-EC" sz="1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E3902E-5396-450F-ACC9-4A48757465AE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1500" dirty="0" smtClean="0">
              <a:latin typeface="Arial" panose="020B0604020202020204" pitchFamily="34" charset="0"/>
              <a:cs typeface="Arial" panose="020B0604020202020204" pitchFamily="34" charset="0"/>
            </a:rPr>
            <a:t>Manufactura</a:t>
          </a:r>
          <a:endParaRPr lang="es-EC" sz="1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384C80-72FD-4F83-ADAB-498D19D1FD52}" type="parTrans" cxnId="{AF92D60D-DEC6-41EF-BEB4-7751F48C0687}">
      <dgm:prSet/>
      <dgm:spPr/>
      <dgm:t>
        <a:bodyPr/>
        <a:lstStyle/>
        <a:p>
          <a:endParaRPr lang="es-EC" sz="1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C58B8D-E4B2-46F6-A3DE-ED02D76841B9}" type="sibTrans" cxnId="{AF92D60D-DEC6-41EF-BEB4-7751F48C0687}">
      <dgm:prSet/>
      <dgm:spPr/>
      <dgm:t>
        <a:bodyPr/>
        <a:lstStyle/>
        <a:p>
          <a:endParaRPr lang="es-EC" sz="1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F8A966-3F69-4E58-BA07-F4766E270C03}">
      <dgm:prSet phldrT="[Texto]" custT="1"/>
      <dgm:spPr>
        <a:solidFill>
          <a:srgbClr val="5EBE8C"/>
        </a:solidFill>
      </dgm:spPr>
      <dgm:t>
        <a:bodyPr/>
        <a:lstStyle/>
        <a:p>
          <a:r>
            <a:rPr lang="es-EC" sz="1500" dirty="0" smtClean="0">
              <a:latin typeface="Arial" panose="020B0604020202020204" pitchFamily="34" charset="0"/>
              <a:cs typeface="Arial" panose="020B0604020202020204" pitchFamily="34" charset="0"/>
            </a:rPr>
            <a:t>2013 </a:t>
          </a:r>
        </a:p>
        <a:p>
          <a:r>
            <a:rPr lang="es-EC" sz="1500" dirty="0" smtClean="0">
              <a:latin typeface="Arial" panose="020B0604020202020204" pitchFamily="34" charset="0"/>
              <a:cs typeface="Arial" panose="020B0604020202020204" pitchFamily="34" charset="0"/>
            </a:rPr>
            <a:t> $ 138 MM</a:t>
          </a:r>
          <a:endParaRPr lang="es-EC" sz="1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2E3D87-AF9F-44AF-A324-CC897B3809E7}" type="parTrans" cxnId="{3AF52CAC-14E4-493C-AC69-BEB315E87F8B}">
      <dgm:prSet/>
      <dgm:spPr/>
      <dgm:t>
        <a:bodyPr/>
        <a:lstStyle/>
        <a:p>
          <a:endParaRPr lang="es-EC" sz="1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D247DB-FE8A-4577-B3FF-9460D5ACE09B}" type="sibTrans" cxnId="{3AF52CAC-14E4-493C-AC69-BEB315E87F8B}">
      <dgm:prSet/>
      <dgm:spPr/>
      <dgm:t>
        <a:bodyPr/>
        <a:lstStyle/>
        <a:p>
          <a:endParaRPr lang="es-EC" sz="1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6889C9-043E-4E1D-A6CF-1E0F1FF40275}">
      <dgm:prSet phldrT="[Texto]" custT="1"/>
      <dgm:spPr>
        <a:solidFill>
          <a:srgbClr val="5EBE8C"/>
        </a:solidFill>
      </dgm:spPr>
      <dgm:t>
        <a:bodyPr/>
        <a:lstStyle/>
        <a:p>
          <a:r>
            <a:rPr lang="es-EC" sz="1500" dirty="0" smtClean="0">
              <a:latin typeface="Arial" panose="020B0604020202020204" pitchFamily="34" charset="0"/>
              <a:cs typeface="Arial" panose="020B0604020202020204" pitchFamily="34" charset="0"/>
            </a:rPr>
            <a:t>2014 </a:t>
          </a:r>
        </a:p>
        <a:p>
          <a:r>
            <a:rPr lang="es-EC" sz="1500" dirty="0" smtClean="0">
              <a:latin typeface="Arial" panose="020B0604020202020204" pitchFamily="34" charset="0"/>
              <a:cs typeface="Arial" panose="020B0604020202020204" pitchFamily="34" charset="0"/>
            </a:rPr>
            <a:t>$ 108 MM</a:t>
          </a:r>
          <a:endParaRPr lang="es-EC" sz="1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C53C67-1AC9-4F8F-B4E7-8C37F4EEFF1F}" type="parTrans" cxnId="{D0501C4D-2DF6-4EA8-B910-57B7294B7E8E}">
      <dgm:prSet/>
      <dgm:spPr/>
      <dgm:t>
        <a:bodyPr/>
        <a:lstStyle/>
        <a:p>
          <a:endParaRPr lang="es-EC" sz="1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63310F-8D92-478A-BB3D-419D06B9F48E}" type="sibTrans" cxnId="{D0501C4D-2DF6-4EA8-B910-57B7294B7E8E}">
      <dgm:prSet/>
      <dgm:spPr/>
      <dgm:t>
        <a:bodyPr/>
        <a:lstStyle/>
        <a:p>
          <a:endParaRPr lang="es-EC" sz="1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7F14BD-8C1E-4729-891C-86182A821EDC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1500" dirty="0" smtClean="0">
              <a:latin typeface="Arial" panose="020B0604020202020204" pitchFamily="34" charset="0"/>
              <a:cs typeface="Arial" panose="020B0604020202020204" pitchFamily="34" charset="0"/>
            </a:rPr>
            <a:t>Construcción</a:t>
          </a:r>
          <a:endParaRPr lang="es-EC" sz="1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05F86D-ED0A-40D1-8D87-10F94815A6CD}" type="parTrans" cxnId="{5AA0E1A4-EEC2-423A-A3AF-32B79F0AC77A}">
      <dgm:prSet/>
      <dgm:spPr/>
      <dgm:t>
        <a:bodyPr/>
        <a:lstStyle/>
        <a:p>
          <a:endParaRPr lang="es-EC" sz="1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DB73A6-DA60-400D-A971-090D89F3689F}" type="sibTrans" cxnId="{5AA0E1A4-EEC2-423A-A3AF-32B79F0AC77A}">
      <dgm:prSet/>
      <dgm:spPr/>
      <dgm:t>
        <a:bodyPr/>
        <a:lstStyle/>
        <a:p>
          <a:endParaRPr lang="es-EC" sz="1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4682AA-E0C3-479A-AB56-E9B871AF3766}">
      <dgm:prSet phldrT="[Texto]" custT="1"/>
      <dgm:spPr>
        <a:solidFill>
          <a:srgbClr val="5EBE8C"/>
        </a:solidFill>
      </dgm:spPr>
      <dgm:t>
        <a:bodyPr/>
        <a:lstStyle/>
        <a:p>
          <a:r>
            <a:rPr lang="es-EC" sz="1500" dirty="0" smtClean="0">
              <a:latin typeface="Arial" panose="020B0604020202020204" pitchFamily="34" charset="0"/>
              <a:cs typeface="Arial" panose="020B0604020202020204" pitchFamily="34" charset="0"/>
            </a:rPr>
            <a:t>2013 </a:t>
          </a:r>
        </a:p>
        <a:p>
          <a:r>
            <a:rPr lang="es-EC" sz="1500" dirty="0" smtClean="0">
              <a:latin typeface="Arial" panose="020B0604020202020204" pitchFamily="34" charset="0"/>
              <a:cs typeface="Arial" panose="020B0604020202020204" pitchFamily="34" charset="0"/>
            </a:rPr>
            <a:t> $ 68,7 MM</a:t>
          </a:r>
          <a:endParaRPr lang="es-EC" sz="1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8D6E18-4260-4188-9F27-B9A4B02DE8DC}" type="parTrans" cxnId="{7704BC9D-0D74-4376-9D16-29592C2E9BE8}">
      <dgm:prSet/>
      <dgm:spPr/>
      <dgm:t>
        <a:bodyPr/>
        <a:lstStyle/>
        <a:p>
          <a:endParaRPr lang="es-EC" sz="1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4D2D8F-366F-47B4-9257-27E5DFFB7765}" type="sibTrans" cxnId="{7704BC9D-0D74-4376-9D16-29592C2E9BE8}">
      <dgm:prSet/>
      <dgm:spPr/>
      <dgm:t>
        <a:bodyPr/>
        <a:lstStyle/>
        <a:p>
          <a:endParaRPr lang="es-EC" sz="1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F0B037-8EA7-4DDC-B450-E5FDD8A77450}">
      <dgm:prSet phldrT="[Texto]" custT="1"/>
      <dgm:spPr>
        <a:solidFill>
          <a:srgbClr val="5EBE8C"/>
        </a:solidFill>
      </dgm:spPr>
      <dgm:t>
        <a:bodyPr/>
        <a:lstStyle/>
        <a:p>
          <a:r>
            <a:rPr lang="es-EC" sz="1500" dirty="0" smtClean="0">
              <a:latin typeface="Arial" panose="020B0604020202020204" pitchFamily="34" charset="0"/>
              <a:cs typeface="Arial" panose="020B0604020202020204" pitchFamily="34" charset="0"/>
            </a:rPr>
            <a:t>2014 </a:t>
          </a:r>
        </a:p>
        <a:p>
          <a:r>
            <a:rPr lang="es-EC" sz="1500" dirty="0" smtClean="0">
              <a:latin typeface="Arial" panose="020B0604020202020204" pitchFamily="34" charset="0"/>
              <a:cs typeface="Arial" panose="020B0604020202020204" pitchFamily="34" charset="0"/>
            </a:rPr>
            <a:t> $ 5 MM</a:t>
          </a:r>
          <a:endParaRPr lang="es-EC" sz="15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A71E1E-C699-4B55-8094-E311558CEB94}" type="parTrans" cxnId="{60DFBBCC-BCC7-4670-A338-C1627838DB48}">
      <dgm:prSet/>
      <dgm:spPr/>
      <dgm:t>
        <a:bodyPr/>
        <a:lstStyle/>
        <a:p>
          <a:endParaRPr lang="es-EC" sz="1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6C40DD-DA8D-4365-8BA0-3FB7DA442461}" type="sibTrans" cxnId="{60DFBBCC-BCC7-4670-A338-C1627838DB48}">
      <dgm:prSet/>
      <dgm:spPr/>
      <dgm:t>
        <a:bodyPr/>
        <a:lstStyle/>
        <a:p>
          <a:endParaRPr lang="es-EC" sz="15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BFDC65-284E-422B-BF0A-31CFFC72EA68}" type="pres">
      <dgm:prSet presAssocID="{BA32DED7-6398-4D56-B024-4006E44AB53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F19043C4-029A-41A8-BEB8-FA4B0257E05E}" type="pres">
      <dgm:prSet presAssocID="{65AA8A0B-FA2B-48D4-BCEF-92D53F5E94E3}" presName="root" presStyleCnt="0"/>
      <dgm:spPr/>
    </dgm:pt>
    <dgm:pt modelId="{17A16850-0B4A-4A4F-BF90-22E166F6C573}" type="pres">
      <dgm:prSet presAssocID="{65AA8A0B-FA2B-48D4-BCEF-92D53F5E94E3}" presName="rootComposite" presStyleCnt="0"/>
      <dgm:spPr/>
    </dgm:pt>
    <dgm:pt modelId="{9E587B80-DAFA-4ACD-B3C1-AA7F0E050AE1}" type="pres">
      <dgm:prSet presAssocID="{65AA8A0B-FA2B-48D4-BCEF-92D53F5E94E3}" presName="rootText" presStyleLbl="node1" presStyleIdx="0" presStyleCnt="3"/>
      <dgm:spPr/>
      <dgm:t>
        <a:bodyPr/>
        <a:lstStyle/>
        <a:p>
          <a:endParaRPr lang="es-ES"/>
        </a:p>
      </dgm:t>
    </dgm:pt>
    <dgm:pt modelId="{DCF2CFFC-E7D0-4F45-B2CD-155CCC470A83}" type="pres">
      <dgm:prSet presAssocID="{65AA8A0B-FA2B-48D4-BCEF-92D53F5E94E3}" presName="rootConnector" presStyleLbl="node1" presStyleIdx="0" presStyleCnt="3"/>
      <dgm:spPr/>
      <dgm:t>
        <a:bodyPr/>
        <a:lstStyle/>
        <a:p>
          <a:endParaRPr lang="es-ES"/>
        </a:p>
      </dgm:t>
    </dgm:pt>
    <dgm:pt modelId="{CEC2230F-21A8-4B95-B914-C63C598E166C}" type="pres">
      <dgm:prSet presAssocID="{65AA8A0B-FA2B-48D4-BCEF-92D53F5E94E3}" presName="childShape" presStyleCnt="0"/>
      <dgm:spPr/>
    </dgm:pt>
    <dgm:pt modelId="{3B9F4B8D-FBD3-4C39-BCD9-18F9CEE442EE}" type="pres">
      <dgm:prSet presAssocID="{7A60BF96-2C08-4709-A876-0CD885B39CDB}" presName="Name13" presStyleLbl="parChTrans1D2" presStyleIdx="0" presStyleCnt="6"/>
      <dgm:spPr/>
      <dgm:t>
        <a:bodyPr/>
        <a:lstStyle/>
        <a:p>
          <a:endParaRPr lang="es-ES"/>
        </a:p>
      </dgm:t>
    </dgm:pt>
    <dgm:pt modelId="{38CBE718-D477-491F-A6A9-BE7669F86B3B}" type="pres">
      <dgm:prSet presAssocID="{DC5442C2-583F-4713-9F53-E102DD709BB5}" presName="childText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153BC7-7A9D-4040-9308-CFFD49FEE835}" type="pres">
      <dgm:prSet presAssocID="{80159C3C-D620-4DBA-B6DF-7CDD9AF09C2D}" presName="Name13" presStyleLbl="parChTrans1D2" presStyleIdx="1" presStyleCnt="6"/>
      <dgm:spPr/>
      <dgm:t>
        <a:bodyPr/>
        <a:lstStyle/>
        <a:p>
          <a:endParaRPr lang="es-ES"/>
        </a:p>
      </dgm:t>
    </dgm:pt>
    <dgm:pt modelId="{3C40DC3C-5F1C-4083-B35D-175F04217688}" type="pres">
      <dgm:prSet presAssocID="{30465D34-FF3E-4E1E-9C69-BFA3A02E3272}" presName="childText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B571F8-EEF0-40EF-9A60-870C6F724E9A}" type="pres">
      <dgm:prSet presAssocID="{99E3902E-5396-450F-ACC9-4A48757465AE}" presName="root" presStyleCnt="0"/>
      <dgm:spPr/>
    </dgm:pt>
    <dgm:pt modelId="{7A41A509-E743-405E-B910-013090157E5C}" type="pres">
      <dgm:prSet presAssocID="{99E3902E-5396-450F-ACC9-4A48757465AE}" presName="rootComposite" presStyleCnt="0"/>
      <dgm:spPr/>
    </dgm:pt>
    <dgm:pt modelId="{89B5BAE1-F9B3-4C78-B6E2-8D5B70DC4601}" type="pres">
      <dgm:prSet presAssocID="{99E3902E-5396-450F-ACC9-4A48757465AE}" presName="rootText" presStyleLbl="node1" presStyleIdx="1" presStyleCnt="3"/>
      <dgm:spPr/>
      <dgm:t>
        <a:bodyPr/>
        <a:lstStyle/>
        <a:p>
          <a:endParaRPr lang="es-ES"/>
        </a:p>
      </dgm:t>
    </dgm:pt>
    <dgm:pt modelId="{398B9660-768A-4FCE-9BA7-5D277EF58F45}" type="pres">
      <dgm:prSet presAssocID="{99E3902E-5396-450F-ACC9-4A48757465AE}" presName="rootConnector" presStyleLbl="node1" presStyleIdx="1" presStyleCnt="3"/>
      <dgm:spPr/>
      <dgm:t>
        <a:bodyPr/>
        <a:lstStyle/>
        <a:p>
          <a:endParaRPr lang="es-ES"/>
        </a:p>
      </dgm:t>
    </dgm:pt>
    <dgm:pt modelId="{A65F2F40-0C98-49D2-9021-3FFD9FB5A7EB}" type="pres">
      <dgm:prSet presAssocID="{99E3902E-5396-450F-ACC9-4A48757465AE}" presName="childShape" presStyleCnt="0"/>
      <dgm:spPr/>
    </dgm:pt>
    <dgm:pt modelId="{F9A92075-1850-4B8A-B57F-65AAC9A134FD}" type="pres">
      <dgm:prSet presAssocID="{B42E3D87-AF9F-44AF-A324-CC897B3809E7}" presName="Name13" presStyleLbl="parChTrans1D2" presStyleIdx="2" presStyleCnt="6"/>
      <dgm:spPr/>
      <dgm:t>
        <a:bodyPr/>
        <a:lstStyle/>
        <a:p>
          <a:endParaRPr lang="es-ES"/>
        </a:p>
      </dgm:t>
    </dgm:pt>
    <dgm:pt modelId="{55BCDA53-A76B-4E9D-BF8B-4A561C5C7A98}" type="pres">
      <dgm:prSet presAssocID="{3AF8A966-3F69-4E58-BA07-F4766E270C03}" presName="childText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D5C3E3-0E17-40FF-ADF8-124A773F3D58}" type="pres">
      <dgm:prSet presAssocID="{ECC53C67-1AC9-4F8F-B4E7-8C37F4EEFF1F}" presName="Name13" presStyleLbl="parChTrans1D2" presStyleIdx="3" presStyleCnt="6"/>
      <dgm:spPr/>
      <dgm:t>
        <a:bodyPr/>
        <a:lstStyle/>
        <a:p>
          <a:endParaRPr lang="es-ES"/>
        </a:p>
      </dgm:t>
    </dgm:pt>
    <dgm:pt modelId="{EAA82737-8A32-413E-BAB3-F576C74D526D}" type="pres">
      <dgm:prSet presAssocID="{0B6889C9-043E-4E1D-A6CF-1E0F1FF40275}" presName="childText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E007A17-9143-4722-BE24-DED143E82C53}" type="pres">
      <dgm:prSet presAssocID="{EC7F14BD-8C1E-4729-891C-86182A821EDC}" presName="root" presStyleCnt="0"/>
      <dgm:spPr/>
    </dgm:pt>
    <dgm:pt modelId="{E6C48D2D-0F13-4B86-9600-8BF5126181B8}" type="pres">
      <dgm:prSet presAssocID="{EC7F14BD-8C1E-4729-891C-86182A821EDC}" presName="rootComposite" presStyleCnt="0"/>
      <dgm:spPr/>
    </dgm:pt>
    <dgm:pt modelId="{24929C6E-247D-499B-9E0A-A06FC59E77B5}" type="pres">
      <dgm:prSet presAssocID="{EC7F14BD-8C1E-4729-891C-86182A821EDC}" presName="rootText" presStyleLbl="node1" presStyleIdx="2" presStyleCnt="3"/>
      <dgm:spPr/>
      <dgm:t>
        <a:bodyPr/>
        <a:lstStyle/>
        <a:p>
          <a:endParaRPr lang="es-ES"/>
        </a:p>
      </dgm:t>
    </dgm:pt>
    <dgm:pt modelId="{280E7B5E-613E-43DE-8C43-66BAAC1D6C7A}" type="pres">
      <dgm:prSet presAssocID="{EC7F14BD-8C1E-4729-891C-86182A821EDC}" presName="rootConnector" presStyleLbl="node1" presStyleIdx="2" presStyleCnt="3"/>
      <dgm:spPr/>
      <dgm:t>
        <a:bodyPr/>
        <a:lstStyle/>
        <a:p>
          <a:endParaRPr lang="es-ES"/>
        </a:p>
      </dgm:t>
    </dgm:pt>
    <dgm:pt modelId="{D026838E-2765-4274-9D3D-F0F35872F9F3}" type="pres">
      <dgm:prSet presAssocID="{EC7F14BD-8C1E-4729-891C-86182A821EDC}" presName="childShape" presStyleCnt="0"/>
      <dgm:spPr/>
    </dgm:pt>
    <dgm:pt modelId="{F0EDAAF5-3CE5-4EEA-84A3-CCD7DC6469B4}" type="pres">
      <dgm:prSet presAssocID="{AA8D6E18-4260-4188-9F27-B9A4B02DE8DC}" presName="Name13" presStyleLbl="parChTrans1D2" presStyleIdx="4" presStyleCnt="6"/>
      <dgm:spPr/>
      <dgm:t>
        <a:bodyPr/>
        <a:lstStyle/>
        <a:p>
          <a:endParaRPr lang="es-ES"/>
        </a:p>
      </dgm:t>
    </dgm:pt>
    <dgm:pt modelId="{8160DFC7-6415-4C9B-8351-0F6FD4ACB271}" type="pres">
      <dgm:prSet presAssocID="{A24682AA-E0C3-479A-AB56-E9B871AF3766}" presName="childText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4DA1E7-EF66-4906-9789-40FEEDF1A6D4}" type="pres">
      <dgm:prSet presAssocID="{2EA71E1E-C699-4B55-8094-E311558CEB94}" presName="Name13" presStyleLbl="parChTrans1D2" presStyleIdx="5" presStyleCnt="6"/>
      <dgm:spPr/>
      <dgm:t>
        <a:bodyPr/>
        <a:lstStyle/>
        <a:p>
          <a:endParaRPr lang="es-ES"/>
        </a:p>
      </dgm:t>
    </dgm:pt>
    <dgm:pt modelId="{9CACF86D-1BA4-4F17-9FC3-CE9D81DC80E5}" type="pres">
      <dgm:prSet presAssocID="{FCF0B037-8EA7-4DDC-B450-E5FDD8A77450}" presName="childText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037B3E9-6DAD-4FDB-A3D6-9CE681BDD4C6}" srcId="{BA32DED7-6398-4D56-B024-4006E44AB53A}" destId="{65AA8A0B-FA2B-48D4-BCEF-92D53F5E94E3}" srcOrd="0" destOrd="0" parTransId="{799D725D-12B4-4D97-95A3-F92617D4ECE1}" sibTransId="{F9026607-3DC0-47B4-B253-7491E90ADFB4}"/>
    <dgm:cxn modelId="{C4200BF1-4CE2-4B4D-A854-641A9FA699D9}" srcId="{65AA8A0B-FA2B-48D4-BCEF-92D53F5E94E3}" destId="{30465D34-FF3E-4E1E-9C69-BFA3A02E3272}" srcOrd="1" destOrd="0" parTransId="{80159C3C-D620-4DBA-B6DF-7CDD9AF09C2D}" sibTransId="{DA0CC41B-89F1-4CEC-9E6F-4E738D12F94A}"/>
    <dgm:cxn modelId="{16028A27-D9E6-42BC-AA92-71B830BEBEE6}" type="presOf" srcId="{DC5442C2-583F-4713-9F53-E102DD709BB5}" destId="{38CBE718-D477-491F-A6A9-BE7669F86B3B}" srcOrd="0" destOrd="0" presId="urn:microsoft.com/office/officeart/2005/8/layout/hierarchy3"/>
    <dgm:cxn modelId="{7704BC9D-0D74-4376-9D16-29592C2E9BE8}" srcId="{EC7F14BD-8C1E-4729-891C-86182A821EDC}" destId="{A24682AA-E0C3-479A-AB56-E9B871AF3766}" srcOrd="0" destOrd="0" parTransId="{AA8D6E18-4260-4188-9F27-B9A4B02DE8DC}" sibTransId="{8B4D2D8F-366F-47B4-9257-27E5DFFB7765}"/>
    <dgm:cxn modelId="{D95BB06D-39B9-48A7-A3EE-3126103226B4}" srcId="{65AA8A0B-FA2B-48D4-BCEF-92D53F5E94E3}" destId="{DC5442C2-583F-4713-9F53-E102DD709BB5}" srcOrd="0" destOrd="0" parTransId="{7A60BF96-2C08-4709-A876-0CD885B39CDB}" sibTransId="{459BE6BC-5190-4F5A-89C6-938384B55D63}"/>
    <dgm:cxn modelId="{5AA0E1A4-EEC2-423A-A3AF-32B79F0AC77A}" srcId="{BA32DED7-6398-4D56-B024-4006E44AB53A}" destId="{EC7F14BD-8C1E-4729-891C-86182A821EDC}" srcOrd="2" destOrd="0" parTransId="{8A05F86D-ED0A-40D1-8D87-10F94815A6CD}" sibTransId="{91DB73A6-DA60-400D-A971-090D89F3689F}"/>
    <dgm:cxn modelId="{20DD16CE-7200-4FCC-8C48-2C2DC5CFCF98}" type="presOf" srcId="{99E3902E-5396-450F-ACC9-4A48757465AE}" destId="{89B5BAE1-F9B3-4C78-B6E2-8D5B70DC4601}" srcOrd="0" destOrd="0" presId="urn:microsoft.com/office/officeart/2005/8/layout/hierarchy3"/>
    <dgm:cxn modelId="{3AF52CAC-14E4-493C-AC69-BEB315E87F8B}" srcId="{99E3902E-5396-450F-ACC9-4A48757465AE}" destId="{3AF8A966-3F69-4E58-BA07-F4766E270C03}" srcOrd="0" destOrd="0" parTransId="{B42E3D87-AF9F-44AF-A324-CC897B3809E7}" sibTransId="{B0D247DB-FE8A-4577-B3FF-9460D5ACE09B}"/>
    <dgm:cxn modelId="{1F088137-170F-456E-9A3B-1604203E0F9D}" type="presOf" srcId="{7A60BF96-2C08-4709-A876-0CD885B39CDB}" destId="{3B9F4B8D-FBD3-4C39-BCD9-18F9CEE442EE}" srcOrd="0" destOrd="0" presId="urn:microsoft.com/office/officeart/2005/8/layout/hierarchy3"/>
    <dgm:cxn modelId="{0D4DCEDF-0C00-404D-95E8-ECBBD77F2399}" type="presOf" srcId="{30465D34-FF3E-4E1E-9C69-BFA3A02E3272}" destId="{3C40DC3C-5F1C-4083-B35D-175F04217688}" srcOrd="0" destOrd="0" presId="urn:microsoft.com/office/officeart/2005/8/layout/hierarchy3"/>
    <dgm:cxn modelId="{AF92D60D-DEC6-41EF-BEB4-7751F48C0687}" srcId="{BA32DED7-6398-4D56-B024-4006E44AB53A}" destId="{99E3902E-5396-450F-ACC9-4A48757465AE}" srcOrd="1" destOrd="0" parTransId="{CE384C80-72FD-4F83-ADAB-498D19D1FD52}" sibTransId="{67C58B8D-E4B2-46F6-A3DE-ED02D76841B9}"/>
    <dgm:cxn modelId="{B8D07132-64DC-40E7-8C67-6E84994268F5}" type="presOf" srcId="{ECC53C67-1AC9-4F8F-B4E7-8C37F4EEFF1F}" destId="{E1D5C3E3-0E17-40FF-ADF8-124A773F3D58}" srcOrd="0" destOrd="0" presId="urn:microsoft.com/office/officeart/2005/8/layout/hierarchy3"/>
    <dgm:cxn modelId="{BEF83BCA-E7A3-40CB-8CAA-FBDAA2DEB5FB}" type="presOf" srcId="{EC7F14BD-8C1E-4729-891C-86182A821EDC}" destId="{280E7B5E-613E-43DE-8C43-66BAAC1D6C7A}" srcOrd="1" destOrd="0" presId="urn:microsoft.com/office/officeart/2005/8/layout/hierarchy3"/>
    <dgm:cxn modelId="{D0501C4D-2DF6-4EA8-B910-57B7294B7E8E}" srcId="{99E3902E-5396-450F-ACC9-4A48757465AE}" destId="{0B6889C9-043E-4E1D-A6CF-1E0F1FF40275}" srcOrd="1" destOrd="0" parTransId="{ECC53C67-1AC9-4F8F-B4E7-8C37F4EEFF1F}" sibTransId="{3763310F-8D92-478A-BB3D-419D06B9F48E}"/>
    <dgm:cxn modelId="{F762CD80-9088-4FE6-8754-B531311F2923}" type="presOf" srcId="{2EA71E1E-C699-4B55-8094-E311558CEB94}" destId="{364DA1E7-EF66-4906-9789-40FEEDF1A6D4}" srcOrd="0" destOrd="0" presId="urn:microsoft.com/office/officeart/2005/8/layout/hierarchy3"/>
    <dgm:cxn modelId="{12CD8A4E-1275-47C6-B597-C6F8EA393192}" type="presOf" srcId="{99E3902E-5396-450F-ACC9-4A48757465AE}" destId="{398B9660-768A-4FCE-9BA7-5D277EF58F45}" srcOrd="1" destOrd="0" presId="urn:microsoft.com/office/officeart/2005/8/layout/hierarchy3"/>
    <dgm:cxn modelId="{900C78F6-12C1-4F0D-AE43-3AB187A0EB84}" type="presOf" srcId="{FCF0B037-8EA7-4DDC-B450-E5FDD8A77450}" destId="{9CACF86D-1BA4-4F17-9FC3-CE9D81DC80E5}" srcOrd="0" destOrd="0" presId="urn:microsoft.com/office/officeart/2005/8/layout/hierarchy3"/>
    <dgm:cxn modelId="{60DFBBCC-BCC7-4670-A338-C1627838DB48}" srcId="{EC7F14BD-8C1E-4729-891C-86182A821EDC}" destId="{FCF0B037-8EA7-4DDC-B450-E5FDD8A77450}" srcOrd="1" destOrd="0" parTransId="{2EA71E1E-C699-4B55-8094-E311558CEB94}" sibTransId="{976C40DD-DA8D-4365-8BA0-3FB7DA442461}"/>
    <dgm:cxn modelId="{F0979419-E330-4841-89AC-142DFB613D79}" type="presOf" srcId="{65AA8A0B-FA2B-48D4-BCEF-92D53F5E94E3}" destId="{9E587B80-DAFA-4ACD-B3C1-AA7F0E050AE1}" srcOrd="0" destOrd="0" presId="urn:microsoft.com/office/officeart/2005/8/layout/hierarchy3"/>
    <dgm:cxn modelId="{4C8346A3-34AA-4E1B-A8BE-6A1C84AE1CEE}" type="presOf" srcId="{65AA8A0B-FA2B-48D4-BCEF-92D53F5E94E3}" destId="{DCF2CFFC-E7D0-4F45-B2CD-155CCC470A83}" srcOrd="1" destOrd="0" presId="urn:microsoft.com/office/officeart/2005/8/layout/hierarchy3"/>
    <dgm:cxn modelId="{00E8DDEC-8FC9-48C5-AE81-543463218EB6}" type="presOf" srcId="{AA8D6E18-4260-4188-9F27-B9A4B02DE8DC}" destId="{F0EDAAF5-3CE5-4EEA-84A3-CCD7DC6469B4}" srcOrd="0" destOrd="0" presId="urn:microsoft.com/office/officeart/2005/8/layout/hierarchy3"/>
    <dgm:cxn modelId="{A11E6CC3-8158-43F0-8F80-2A8341AE2AA9}" type="presOf" srcId="{0B6889C9-043E-4E1D-A6CF-1E0F1FF40275}" destId="{EAA82737-8A32-413E-BAB3-F576C74D526D}" srcOrd="0" destOrd="0" presId="urn:microsoft.com/office/officeart/2005/8/layout/hierarchy3"/>
    <dgm:cxn modelId="{2AD9B165-8F8E-41F0-A763-97C05D0D602F}" type="presOf" srcId="{3AF8A966-3F69-4E58-BA07-F4766E270C03}" destId="{55BCDA53-A76B-4E9D-BF8B-4A561C5C7A98}" srcOrd="0" destOrd="0" presId="urn:microsoft.com/office/officeart/2005/8/layout/hierarchy3"/>
    <dgm:cxn modelId="{ACCEB10D-04A1-41DF-8F54-D5EEA506494F}" type="presOf" srcId="{EC7F14BD-8C1E-4729-891C-86182A821EDC}" destId="{24929C6E-247D-499B-9E0A-A06FC59E77B5}" srcOrd="0" destOrd="0" presId="urn:microsoft.com/office/officeart/2005/8/layout/hierarchy3"/>
    <dgm:cxn modelId="{36492A29-6170-4209-A8DC-7453DA716862}" type="presOf" srcId="{BA32DED7-6398-4D56-B024-4006E44AB53A}" destId="{F0BFDC65-284E-422B-BF0A-31CFFC72EA68}" srcOrd="0" destOrd="0" presId="urn:microsoft.com/office/officeart/2005/8/layout/hierarchy3"/>
    <dgm:cxn modelId="{FA7E210B-C81A-4AB7-B7C5-AD35D9F6BB56}" type="presOf" srcId="{80159C3C-D620-4DBA-B6DF-7CDD9AF09C2D}" destId="{6A153BC7-7A9D-4040-9308-CFFD49FEE835}" srcOrd="0" destOrd="0" presId="urn:microsoft.com/office/officeart/2005/8/layout/hierarchy3"/>
    <dgm:cxn modelId="{FDEB0DC0-5590-4B32-BBC1-EAEE69355E94}" type="presOf" srcId="{B42E3D87-AF9F-44AF-A324-CC897B3809E7}" destId="{F9A92075-1850-4B8A-B57F-65AAC9A134FD}" srcOrd="0" destOrd="0" presId="urn:microsoft.com/office/officeart/2005/8/layout/hierarchy3"/>
    <dgm:cxn modelId="{E3B0E21D-EB89-4390-9BB8-08D29408F8DC}" type="presOf" srcId="{A24682AA-E0C3-479A-AB56-E9B871AF3766}" destId="{8160DFC7-6415-4C9B-8351-0F6FD4ACB271}" srcOrd="0" destOrd="0" presId="urn:microsoft.com/office/officeart/2005/8/layout/hierarchy3"/>
    <dgm:cxn modelId="{A14956A6-E3B2-4FB5-B948-7BC9D3B3BFCD}" type="presParOf" srcId="{F0BFDC65-284E-422B-BF0A-31CFFC72EA68}" destId="{F19043C4-029A-41A8-BEB8-FA4B0257E05E}" srcOrd="0" destOrd="0" presId="urn:microsoft.com/office/officeart/2005/8/layout/hierarchy3"/>
    <dgm:cxn modelId="{24771256-32FB-4CA1-999F-E2257C66943E}" type="presParOf" srcId="{F19043C4-029A-41A8-BEB8-FA4B0257E05E}" destId="{17A16850-0B4A-4A4F-BF90-22E166F6C573}" srcOrd="0" destOrd="0" presId="urn:microsoft.com/office/officeart/2005/8/layout/hierarchy3"/>
    <dgm:cxn modelId="{AE6E5CEE-1A6E-499B-9DEA-7089F47E6D1B}" type="presParOf" srcId="{17A16850-0B4A-4A4F-BF90-22E166F6C573}" destId="{9E587B80-DAFA-4ACD-B3C1-AA7F0E050AE1}" srcOrd="0" destOrd="0" presId="urn:microsoft.com/office/officeart/2005/8/layout/hierarchy3"/>
    <dgm:cxn modelId="{E51D1391-FFF3-452F-AD43-3739968CB829}" type="presParOf" srcId="{17A16850-0B4A-4A4F-BF90-22E166F6C573}" destId="{DCF2CFFC-E7D0-4F45-B2CD-155CCC470A83}" srcOrd="1" destOrd="0" presId="urn:microsoft.com/office/officeart/2005/8/layout/hierarchy3"/>
    <dgm:cxn modelId="{DEE25AA6-6CF6-4C43-95D2-71BA9CB182E9}" type="presParOf" srcId="{F19043C4-029A-41A8-BEB8-FA4B0257E05E}" destId="{CEC2230F-21A8-4B95-B914-C63C598E166C}" srcOrd="1" destOrd="0" presId="urn:microsoft.com/office/officeart/2005/8/layout/hierarchy3"/>
    <dgm:cxn modelId="{9A5F7E5E-B1E1-4225-B34D-546C928338CA}" type="presParOf" srcId="{CEC2230F-21A8-4B95-B914-C63C598E166C}" destId="{3B9F4B8D-FBD3-4C39-BCD9-18F9CEE442EE}" srcOrd="0" destOrd="0" presId="urn:microsoft.com/office/officeart/2005/8/layout/hierarchy3"/>
    <dgm:cxn modelId="{690D7422-254E-4239-B064-0A69E8D1820E}" type="presParOf" srcId="{CEC2230F-21A8-4B95-B914-C63C598E166C}" destId="{38CBE718-D477-491F-A6A9-BE7669F86B3B}" srcOrd="1" destOrd="0" presId="urn:microsoft.com/office/officeart/2005/8/layout/hierarchy3"/>
    <dgm:cxn modelId="{39F246E4-8B47-4C0B-AF94-260B0A75970A}" type="presParOf" srcId="{CEC2230F-21A8-4B95-B914-C63C598E166C}" destId="{6A153BC7-7A9D-4040-9308-CFFD49FEE835}" srcOrd="2" destOrd="0" presId="urn:microsoft.com/office/officeart/2005/8/layout/hierarchy3"/>
    <dgm:cxn modelId="{5E48AA60-26DD-4F88-85E7-A3D8D75EA508}" type="presParOf" srcId="{CEC2230F-21A8-4B95-B914-C63C598E166C}" destId="{3C40DC3C-5F1C-4083-B35D-175F04217688}" srcOrd="3" destOrd="0" presId="urn:microsoft.com/office/officeart/2005/8/layout/hierarchy3"/>
    <dgm:cxn modelId="{07F04FED-CD70-423A-A31C-71A0BCB6DA78}" type="presParOf" srcId="{F0BFDC65-284E-422B-BF0A-31CFFC72EA68}" destId="{BDB571F8-EEF0-40EF-9A60-870C6F724E9A}" srcOrd="1" destOrd="0" presId="urn:microsoft.com/office/officeart/2005/8/layout/hierarchy3"/>
    <dgm:cxn modelId="{7A1538A1-5526-4B4F-9EC1-731D285E135E}" type="presParOf" srcId="{BDB571F8-EEF0-40EF-9A60-870C6F724E9A}" destId="{7A41A509-E743-405E-B910-013090157E5C}" srcOrd="0" destOrd="0" presId="urn:microsoft.com/office/officeart/2005/8/layout/hierarchy3"/>
    <dgm:cxn modelId="{4DB352A8-DD1B-468D-B356-FF2818C796CC}" type="presParOf" srcId="{7A41A509-E743-405E-B910-013090157E5C}" destId="{89B5BAE1-F9B3-4C78-B6E2-8D5B70DC4601}" srcOrd="0" destOrd="0" presId="urn:microsoft.com/office/officeart/2005/8/layout/hierarchy3"/>
    <dgm:cxn modelId="{F5CF0E90-2685-4006-8B4E-E9A198B86329}" type="presParOf" srcId="{7A41A509-E743-405E-B910-013090157E5C}" destId="{398B9660-768A-4FCE-9BA7-5D277EF58F45}" srcOrd="1" destOrd="0" presId="urn:microsoft.com/office/officeart/2005/8/layout/hierarchy3"/>
    <dgm:cxn modelId="{B9F5A3A5-96BF-4CAF-B0D6-CD81F235504B}" type="presParOf" srcId="{BDB571F8-EEF0-40EF-9A60-870C6F724E9A}" destId="{A65F2F40-0C98-49D2-9021-3FFD9FB5A7EB}" srcOrd="1" destOrd="0" presId="urn:microsoft.com/office/officeart/2005/8/layout/hierarchy3"/>
    <dgm:cxn modelId="{69FFA5FC-AB9A-4C4D-8A94-AF998E9DBC70}" type="presParOf" srcId="{A65F2F40-0C98-49D2-9021-3FFD9FB5A7EB}" destId="{F9A92075-1850-4B8A-B57F-65AAC9A134FD}" srcOrd="0" destOrd="0" presId="urn:microsoft.com/office/officeart/2005/8/layout/hierarchy3"/>
    <dgm:cxn modelId="{618ED9AD-D195-44CE-8E23-A6D543216C5C}" type="presParOf" srcId="{A65F2F40-0C98-49D2-9021-3FFD9FB5A7EB}" destId="{55BCDA53-A76B-4E9D-BF8B-4A561C5C7A98}" srcOrd="1" destOrd="0" presId="urn:microsoft.com/office/officeart/2005/8/layout/hierarchy3"/>
    <dgm:cxn modelId="{E6F854A7-BA47-45D2-A7E8-539E67AA0B5B}" type="presParOf" srcId="{A65F2F40-0C98-49D2-9021-3FFD9FB5A7EB}" destId="{E1D5C3E3-0E17-40FF-ADF8-124A773F3D58}" srcOrd="2" destOrd="0" presId="urn:microsoft.com/office/officeart/2005/8/layout/hierarchy3"/>
    <dgm:cxn modelId="{DD177307-3C08-4A4C-A0C1-96C7287F71D2}" type="presParOf" srcId="{A65F2F40-0C98-49D2-9021-3FFD9FB5A7EB}" destId="{EAA82737-8A32-413E-BAB3-F576C74D526D}" srcOrd="3" destOrd="0" presId="urn:microsoft.com/office/officeart/2005/8/layout/hierarchy3"/>
    <dgm:cxn modelId="{25C1C475-BA71-469F-A9D8-A479C5D7FDC3}" type="presParOf" srcId="{F0BFDC65-284E-422B-BF0A-31CFFC72EA68}" destId="{CE007A17-9143-4722-BE24-DED143E82C53}" srcOrd="2" destOrd="0" presId="urn:microsoft.com/office/officeart/2005/8/layout/hierarchy3"/>
    <dgm:cxn modelId="{FA369544-1294-48C9-A40B-15F144091FBC}" type="presParOf" srcId="{CE007A17-9143-4722-BE24-DED143E82C53}" destId="{E6C48D2D-0F13-4B86-9600-8BF5126181B8}" srcOrd="0" destOrd="0" presId="urn:microsoft.com/office/officeart/2005/8/layout/hierarchy3"/>
    <dgm:cxn modelId="{3EAC9645-E042-4A28-9D66-CEA8186C2302}" type="presParOf" srcId="{E6C48D2D-0F13-4B86-9600-8BF5126181B8}" destId="{24929C6E-247D-499B-9E0A-A06FC59E77B5}" srcOrd="0" destOrd="0" presId="urn:microsoft.com/office/officeart/2005/8/layout/hierarchy3"/>
    <dgm:cxn modelId="{730CAA43-363F-42C8-B6DE-B2186BC816AD}" type="presParOf" srcId="{E6C48D2D-0F13-4B86-9600-8BF5126181B8}" destId="{280E7B5E-613E-43DE-8C43-66BAAC1D6C7A}" srcOrd="1" destOrd="0" presId="urn:microsoft.com/office/officeart/2005/8/layout/hierarchy3"/>
    <dgm:cxn modelId="{09E6731A-CD8F-4FFB-A82C-3F0F7B984E24}" type="presParOf" srcId="{CE007A17-9143-4722-BE24-DED143E82C53}" destId="{D026838E-2765-4274-9D3D-F0F35872F9F3}" srcOrd="1" destOrd="0" presId="urn:microsoft.com/office/officeart/2005/8/layout/hierarchy3"/>
    <dgm:cxn modelId="{549C779E-2AFA-484E-80B8-269397DFE01F}" type="presParOf" srcId="{D026838E-2765-4274-9D3D-F0F35872F9F3}" destId="{F0EDAAF5-3CE5-4EEA-84A3-CCD7DC6469B4}" srcOrd="0" destOrd="0" presId="urn:microsoft.com/office/officeart/2005/8/layout/hierarchy3"/>
    <dgm:cxn modelId="{612D97E9-C87F-46C0-B16C-E6AD355CFB97}" type="presParOf" srcId="{D026838E-2765-4274-9D3D-F0F35872F9F3}" destId="{8160DFC7-6415-4C9B-8351-0F6FD4ACB271}" srcOrd="1" destOrd="0" presId="urn:microsoft.com/office/officeart/2005/8/layout/hierarchy3"/>
    <dgm:cxn modelId="{EDA9C2A9-7056-450D-9D27-7CD2F81513CC}" type="presParOf" srcId="{D026838E-2765-4274-9D3D-F0F35872F9F3}" destId="{364DA1E7-EF66-4906-9789-40FEEDF1A6D4}" srcOrd="2" destOrd="0" presId="urn:microsoft.com/office/officeart/2005/8/layout/hierarchy3"/>
    <dgm:cxn modelId="{E529E3B8-2139-4E22-B15B-A2BFB88EA725}" type="presParOf" srcId="{D026838E-2765-4274-9D3D-F0F35872F9F3}" destId="{9CACF86D-1BA4-4F17-9FC3-CE9D81DC80E5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19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9C1A5FBA-D556-49C5-8BD8-F951A71B2A1B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71F9C703-5A48-4F91-9A20-8270256D3C5B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Estudio de Transformación de Matriz Productiva: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15EF35-500C-4816-8034-F2805757DDD3}" type="parTrans" cxnId="{B3F5A4F9-50B2-4428-8587-3A59409DA2EA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BC6BCB-2F6F-401F-BB0F-82CDF630E1D2}" type="sibTrans" cxnId="{B3F5A4F9-50B2-4428-8587-3A59409DA2EA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D29428-15DF-4460-831D-82EB81091985}">
      <dgm:prSet phldrT="[Texto]" custT="1"/>
      <dgm:spPr/>
      <dgm:t>
        <a:bodyPr/>
        <a:lstStyle/>
        <a:p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BF148B-6EFA-4314-B8CF-5BA393E24666}" type="parTrans" cxnId="{DC9795D3-7D25-4E81-83DB-F7874A7C0CAA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6A22CA-1496-4E3E-8826-8EBA437D6C50}" type="sibTrans" cxnId="{DC9795D3-7D25-4E81-83DB-F7874A7C0CAA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A3D467-B74D-476A-8A2D-1B5BDAA4B4F1}">
      <dgm:prSet phldrT="[Texto]" custT="1"/>
      <dgm:spPr/>
      <dgm:t>
        <a:bodyPr/>
        <a:lstStyle/>
        <a:p>
          <a:r>
            <a:rPr lang="es-EC" sz="18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Incremento en 10 % a las subpartidas analizadas 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B38B29-01E1-430F-ACE8-8A7D7C4E0249}" type="parTrans" cxnId="{85CF94AD-C603-4093-BA99-F1C23CA9D061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6BBF89-2672-49EB-9BA2-BF612A5A071B}" type="sibTrans" cxnId="{85CF94AD-C603-4093-BA99-F1C23CA9D061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089303-9AD6-4F9F-A1A4-90D3C6039162}">
      <dgm:prSet phldrT="[Texto]" custT="1"/>
      <dgm:spPr/>
      <dgm:t>
        <a:bodyPr/>
        <a:lstStyle/>
        <a:p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147C35-D5F5-4DB4-A05C-CE3098ECF4E8}" type="parTrans" cxnId="{A4B92A7F-CD03-4636-8544-431875690D8B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CDEC4A-1ABE-44C3-8E85-D817C03D40CB}" type="sibTrans" cxnId="{A4B92A7F-CD03-4636-8544-431875690D8B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5EB26D-31A0-4D89-A2D3-E34E6B54846C}">
      <dgm:prSet phldrT="[Texto]" custT="1"/>
      <dgm:spPr/>
      <dgm:t>
        <a:bodyPr/>
        <a:lstStyle/>
        <a:p>
          <a:r>
            <a:rPr lang="es-EC" sz="18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Certificado de reconocimiento INEN-1 - SAE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6F7011-CF36-4FE5-918D-B9C2A27E890C}" type="parTrans" cxnId="{88356368-F8AE-4110-8B5D-1EA525095A0D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956FBB-A9A0-44DB-B04E-7E0573719F40}" type="sibTrans" cxnId="{88356368-F8AE-4110-8B5D-1EA525095A0D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08BE8F-345E-450D-AA5D-56C6FE934530}">
      <dgm:prSet phldrT="[Texto]" custT="1"/>
      <dgm:spPr/>
      <dgm:t>
        <a:bodyPr/>
        <a:lstStyle/>
        <a:p>
          <a:r>
            <a:rPr lang="es-EC" sz="18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Registro de Operador ROP - MIPRO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C675D2-2EDD-49C6-9C71-7354C8955213}" type="parTrans" cxnId="{73E0847E-4861-4765-82F2-F75C003780DD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15F15D-85B3-4D3B-8EEF-EC2F31B0F7D2}" type="sibTrans" cxnId="{73E0847E-4861-4765-82F2-F75C003780DD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FC24CF-C025-481D-886F-0B28D9768C40}">
      <dgm:prSet/>
      <dgm:spPr/>
      <dgm:t>
        <a:bodyPr/>
        <a:lstStyle/>
        <a:p>
          <a:r>
            <a:rPr lang="es-EC" sz="18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cables eléctricos, tubos, planos, largos y laminados en general.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BDE4E6-B545-4233-A5C0-30CD167035CD}" type="parTrans" cxnId="{50E5510E-96AD-4A34-80BA-40B1424E2A3C}">
      <dgm:prSet/>
      <dgm:spPr/>
      <dgm:t>
        <a:bodyPr/>
        <a:lstStyle/>
        <a:p>
          <a:endParaRPr lang="es-ES"/>
        </a:p>
      </dgm:t>
    </dgm:pt>
    <dgm:pt modelId="{F5416535-EE65-459C-AAC6-A545D8E0113F}" type="sibTrans" cxnId="{50E5510E-96AD-4A34-80BA-40B1424E2A3C}">
      <dgm:prSet/>
      <dgm:spPr/>
      <dgm:t>
        <a:bodyPr/>
        <a:lstStyle/>
        <a:p>
          <a:endParaRPr lang="es-ES"/>
        </a:p>
      </dgm:t>
    </dgm:pt>
    <dgm:pt modelId="{4EED39F8-6BEA-408E-9F95-1678BE73CA12}" type="pres">
      <dgm:prSet presAssocID="{9C1A5FBA-D556-49C5-8BD8-F951A71B2A1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F07411C0-907F-4007-B315-1FE8B73E2858}" type="pres">
      <dgm:prSet presAssocID="{9C1A5FBA-D556-49C5-8BD8-F951A71B2A1B}" presName="Name1" presStyleCnt="0"/>
      <dgm:spPr/>
    </dgm:pt>
    <dgm:pt modelId="{ABEACFFE-2F7B-4BE0-B373-BFDF9D09C4C9}" type="pres">
      <dgm:prSet presAssocID="{9C1A5FBA-D556-49C5-8BD8-F951A71B2A1B}" presName="cycle" presStyleCnt="0"/>
      <dgm:spPr/>
    </dgm:pt>
    <dgm:pt modelId="{323DBE8A-C477-4CA4-9C71-D863BA31593A}" type="pres">
      <dgm:prSet presAssocID="{9C1A5FBA-D556-49C5-8BD8-F951A71B2A1B}" presName="srcNode" presStyleLbl="node1" presStyleIdx="0" presStyleCnt="3"/>
      <dgm:spPr/>
    </dgm:pt>
    <dgm:pt modelId="{F76605A4-70AB-4401-8A0E-526BAAF28B55}" type="pres">
      <dgm:prSet presAssocID="{9C1A5FBA-D556-49C5-8BD8-F951A71B2A1B}" presName="conn" presStyleLbl="parChTrans1D2" presStyleIdx="0" presStyleCnt="1"/>
      <dgm:spPr/>
      <dgm:t>
        <a:bodyPr/>
        <a:lstStyle/>
        <a:p>
          <a:endParaRPr lang="es-ES"/>
        </a:p>
      </dgm:t>
    </dgm:pt>
    <dgm:pt modelId="{CEE1C08A-E4D1-4BEC-BE04-B21EAED03230}" type="pres">
      <dgm:prSet presAssocID="{9C1A5FBA-D556-49C5-8BD8-F951A71B2A1B}" presName="extraNode" presStyleLbl="node1" presStyleIdx="0" presStyleCnt="3"/>
      <dgm:spPr/>
    </dgm:pt>
    <dgm:pt modelId="{6A86C107-C737-4513-B565-81834A876876}" type="pres">
      <dgm:prSet presAssocID="{9C1A5FBA-D556-49C5-8BD8-F951A71B2A1B}" presName="dstNode" presStyleLbl="node1" presStyleIdx="0" presStyleCnt="3"/>
      <dgm:spPr/>
    </dgm:pt>
    <dgm:pt modelId="{7F88A0BE-1C36-4FDF-855A-43C7510E8B7A}" type="pres">
      <dgm:prSet presAssocID="{71F9C703-5A48-4F91-9A20-8270256D3C5B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6DC054F-7A05-4305-94EA-51060C1DFF32}" type="pres">
      <dgm:prSet presAssocID="{71F9C703-5A48-4F91-9A20-8270256D3C5B}" presName="accent_1" presStyleCnt="0"/>
      <dgm:spPr/>
    </dgm:pt>
    <dgm:pt modelId="{83A92BF8-FC53-4415-B5C1-EF5F6AEB465C}" type="pres">
      <dgm:prSet presAssocID="{71F9C703-5A48-4F91-9A20-8270256D3C5B}" presName="accentRepeatNode" presStyleLbl="solidFgAcc1" presStyleIdx="0" presStyleCnt="3"/>
      <dgm:spPr/>
    </dgm:pt>
    <dgm:pt modelId="{FA838295-3E49-40A1-BD8C-84840CAD38D4}" type="pres">
      <dgm:prSet presAssocID="{B1D29428-15DF-4460-831D-82EB81091985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8B63517-86ED-41CA-8CB4-C784B63B325F}" type="pres">
      <dgm:prSet presAssocID="{B1D29428-15DF-4460-831D-82EB81091985}" presName="accent_2" presStyleCnt="0"/>
      <dgm:spPr/>
    </dgm:pt>
    <dgm:pt modelId="{FBFC520F-8E1F-4AF6-8384-D84A6FE8B93B}" type="pres">
      <dgm:prSet presAssocID="{B1D29428-15DF-4460-831D-82EB81091985}" presName="accentRepeatNode" presStyleLbl="solidFgAcc1" presStyleIdx="1" presStyleCnt="3"/>
      <dgm:spPr/>
    </dgm:pt>
    <dgm:pt modelId="{F92F04FC-D474-486D-8137-FFDC4C12FC71}" type="pres">
      <dgm:prSet presAssocID="{C0089303-9AD6-4F9F-A1A4-90D3C6039162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A9AEAE-04E5-470A-87B9-ECD6F77B22C8}" type="pres">
      <dgm:prSet presAssocID="{C0089303-9AD6-4F9F-A1A4-90D3C6039162}" presName="accent_3" presStyleCnt="0"/>
      <dgm:spPr/>
    </dgm:pt>
    <dgm:pt modelId="{0A7297EB-8ABC-4555-9231-7E671122210F}" type="pres">
      <dgm:prSet presAssocID="{C0089303-9AD6-4F9F-A1A4-90D3C6039162}" presName="accentRepeatNode" presStyleLbl="solidFgAcc1" presStyleIdx="2" presStyleCnt="3"/>
      <dgm:spPr/>
    </dgm:pt>
  </dgm:ptLst>
  <dgm:cxnLst>
    <dgm:cxn modelId="{88356368-F8AE-4110-8B5D-1EA525095A0D}" srcId="{C0089303-9AD6-4F9F-A1A4-90D3C6039162}" destId="{3A5EB26D-31A0-4D89-A2D3-E34E6B54846C}" srcOrd="0" destOrd="0" parTransId="{F06F7011-CF36-4FE5-918D-B9C2A27E890C}" sibTransId="{E9956FBB-A9A0-44DB-B04E-7E0573719F40}"/>
    <dgm:cxn modelId="{B23B65F9-3F0A-41DB-A255-BA082C9BC39F}" type="presOf" srcId="{C0089303-9AD6-4F9F-A1A4-90D3C6039162}" destId="{F92F04FC-D474-486D-8137-FFDC4C12FC71}" srcOrd="0" destOrd="0" presId="urn:microsoft.com/office/officeart/2008/layout/VerticalCurvedList"/>
    <dgm:cxn modelId="{9C97D7E1-77A8-4975-BF60-CCA0937DBBA7}" type="presOf" srcId="{E7A3D467-B74D-476A-8A2D-1B5BDAA4B4F1}" destId="{FA838295-3E49-40A1-BD8C-84840CAD38D4}" srcOrd="0" destOrd="1" presId="urn:microsoft.com/office/officeart/2008/layout/VerticalCurvedList"/>
    <dgm:cxn modelId="{85CF94AD-C603-4093-BA99-F1C23CA9D061}" srcId="{B1D29428-15DF-4460-831D-82EB81091985}" destId="{E7A3D467-B74D-476A-8A2D-1B5BDAA4B4F1}" srcOrd="0" destOrd="0" parTransId="{E8B38B29-01E1-430F-ACE8-8A7D7C4E0249}" sibTransId="{0F6BBF89-2672-49EB-9BA2-BF612A5A071B}"/>
    <dgm:cxn modelId="{117508D5-D55C-40B3-816C-73611BD141C1}" type="presOf" srcId="{9C1A5FBA-D556-49C5-8BD8-F951A71B2A1B}" destId="{4EED39F8-6BEA-408E-9F95-1678BE73CA12}" srcOrd="0" destOrd="0" presId="urn:microsoft.com/office/officeart/2008/layout/VerticalCurvedList"/>
    <dgm:cxn modelId="{D130654D-0B31-485B-944A-E32C66AA2CAC}" type="presOf" srcId="{3A5EB26D-31A0-4D89-A2D3-E34E6B54846C}" destId="{F92F04FC-D474-486D-8137-FFDC4C12FC71}" srcOrd="0" destOrd="1" presId="urn:microsoft.com/office/officeart/2008/layout/VerticalCurvedList"/>
    <dgm:cxn modelId="{BAD8C9A1-4037-4A3A-9C84-9803E5F4987C}" type="presOf" srcId="{F5416535-EE65-459C-AAC6-A545D8E0113F}" destId="{F76605A4-70AB-4401-8A0E-526BAAF28B55}" srcOrd="0" destOrd="0" presId="urn:microsoft.com/office/officeart/2008/layout/VerticalCurvedList"/>
    <dgm:cxn modelId="{6D4C3A3A-05BB-41A9-AF7A-F9249034CE94}" type="presOf" srcId="{71F9C703-5A48-4F91-9A20-8270256D3C5B}" destId="{7F88A0BE-1C36-4FDF-855A-43C7510E8B7A}" srcOrd="0" destOrd="0" presId="urn:microsoft.com/office/officeart/2008/layout/VerticalCurvedList"/>
    <dgm:cxn modelId="{1B8C1C6C-5B5C-4EB2-BD52-4169C6E56717}" type="presOf" srcId="{F5FC24CF-C025-481D-886F-0B28D9768C40}" destId="{7F88A0BE-1C36-4FDF-855A-43C7510E8B7A}" srcOrd="0" destOrd="1" presId="urn:microsoft.com/office/officeart/2008/layout/VerticalCurvedList"/>
    <dgm:cxn modelId="{B3F5A4F9-50B2-4428-8587-3A59409DA2EA}" srcId="{9C1A5FBA-D556-49C5-8BD8-F951A71B2A1B}" destId="{71F9C703-5A48-4F91-9A20-8270256D3C5B}" srcOrd="0" destOrd="0" parTransId="{CD15EF35-500C-4816-8034-F2805757DDD3}" sibTransId="{5ABC6BCB-2F6F-401F-BB0F-82CDF630E1D2}"/>
    <dgm:cxn modelId="{73E0847E-4861-4765-82F2-F75C003780DD}" srcId="{C0089303-9AD6-4F9F-A1A4-90D3C6039162}" destId="{4008BE8F-345E-450D-AA5D-56C6FE934530}" srcOrd="1" destOrd="0" parTransId="{DBC675D2-2EDD-49C6-9C71-7354C8955213}" sibTransId="{E515F15D-85B3-4D3B-8EEF-EC2F31B0F7D2}"/>
    <dgm:cxn modelId="{A4B92A7F-CD03-4636-8544-431875690D8B}" srcId="{9C1A5FBA-D556-49C5-8BD8-F951A71B2A1B}" destId="{C0089303-9AD6-4F9F-A1A4-90D3C6039162}" srcOrd="2" destOrd="0" parTransId="{CA147C35-D5F5-4DB4-A05C-CE3098ECF4E8}" sibTransId="{9FCDEC4A-1ABE-44C3-8E85-D817C03D40CB}"/>
    <dgm:cxn modelId="{DC9795D3-7D25-4E81-83DB-F7874A7C0CAA}" srcId="{9C1A5FBA-D556-49C5-8BD8-F951A71B2A1B}" destId="{B1D29428-15DF-4460-831D-82EB81091985}" srcOrd="1" destOrd="0" parTransId="{82BF148B-6EFA-4314-B8CF-5BA393E24666}" sibTransId="{E66A22CA-1496-4E3E-8826-8EBA437D6C50}"/>
    <dgm:cxn modelId="{3358B1F3-F184-4E2D-827F-8802B8A780AB}" type="presOf" srcId="{B1D29428-15DF-4460-831D-82EB81091985}" destId="{FA838295-3E49-40A1-BD8C-84840CAD38D4}" srcOrd="0" destOrd="0" presId="urn:microsoft.com/office/officeart/2008/layout/VerticalCurvedList"/>
    <dgm:cxn modelId="{BA8656B1-FD5C-4F40-A6CE-A5781A678181}" type="presOf" srcId="{4008BE8F-345E-450D-AA5D-56C6FE934530}" destId="{F92F04FC-D474-486D-8137-FFDC4C12FC71}" srcOrd="0" destOrd="2" presId="urn:microsoft.com/office/officeart/2008/layout/VerticalCurvedList"/>
    <dgm:cxn modelId="{50E5510E-96AD-4A34-80BA-40B1424E2A3C}" srcId="{71F9C703-5A48-4F91-9A20-8270256D3C5B}" destId="{F5FC24CF-C025-481D-886F-0B28D9768C40}" srcOrd="0" destOrd="0" parTransId="{53BDE4E6-B545-4233-A5C0-30CD167035CD}" sibTransId="{F5416535-EE65-459C-AAC6-A545D8E0113F}"/>
    <dgm:cxn modelId="{9195A6CB-474B-4871-AFC1-96D46DA018CF}" type="presParOf" srcId="{4EED39F8-6BEA-408E-9F95-1678BE73CA12}" destId="{F07411C0-907F-4007-B315-1FE8B73E2858}" srcOrd="0" destOrd="0" presId="urn:microsoft.com/office/officeart/2008/layout/VerticalCurvedList"/>
    <dgm:cxn modelId="{D12D1D82-6D63-421B-94A7-3AE53590AB90}" type="presParOf" srcId="{F07411C0-907F-4007-B315-1FE8B73E2858}" destId="{ABEACFFE-2F7B-4BE0-B373-BFDF9D09C4C9}" srcOrd="0" destOrd="0" presId="urn:microsoft.com/office/officeart/2008/layout/VerticalCurvedList"/>
    <dgm:cxn modelId="{92E3FD65-423E-4C29-8AF1-002E07F6ACC7}" type="presParOf" srcId="{ABEACFFE-2F7B-4BE0-B373-BFDF9D09C4C9}" destId="{323DBE8A-C477-4CA4-9C71-D863BA31593A}" srcOrd="0" destOrd="0" presId="urn:microsoft.com/office/officeart/2008/layout/VerticalCurvedList"/>
    <dgm:cxn modelId="{10F62957-FC27-474C-9764-D92BFBD23311}" type="presParOf" srcId="{ABEACFFE-2F7B-4BE0-B373-BFDF9D09C4C9}" destId="{F76605A4-70AB-4401-8A0E-526BAAF28B55}" srcOrd="1" destOrd="0" presId="urn:microsoft.com/office/officeart/2008/layout/VerticalCurvedList"/>
    <dgm:cxn modelId="{97855BF8-63D7-4837-B9C3-8D7778FE3236}" type="presParOf" srcId="{ABEACFFE-2F7B-4BE0-B373-BFDF9D09C4C9}" destId="{CEE1C08A-E4D1-4BEC-BE04-B21EAED03230}" srcOrd="2" destOrd="0" presId="urn:microsoft.com/office/officeart/2008/layout/VerticalCurvedList"/>
    <dgm:cxn modelId="{F61AB588-A71D-41B3-8B11-1C4805F2903E}" type="presParOf" srcId="{ABEACFFE-2F7B-4BE0-B373-BFDF9D09C4C9}" destId="{6A86C107-C737-4513-B565-81834A876876}" srcOrd="3" destOrd="0" presId="urn:microsoft.com/office/officeart/2008/layout/VerticalCurvedList"/>
    <dgm:cxn modelId="{8811802B-3FF7-4C72-A269-953DD45FC10C}" type="presParOf" srcId="{F07411C0-907F-4007-B315-1FE8B73E2858}" destId="{7F88A0BE-1C36-4FDF-855A-43C7510E8B7A}" srcOrd="1" destOrd="0" presId="urn:microsoft.com/office/officeart/2008/layout/VerticalCurvedList"/>
    <dgm:cxn modelId="{0ECFB0B3-5767-4BBB-953A-0E81B5D1CBB1}" type="presParOf" srcId="{F07411C0-907F-4007-B315-1FE8B73E2858}" destId="{36DC054F-7A05-4305-94EA-51060C1DFF32}" srcOrd="2" destOrd="0" presId="urn:microsoft.com/office/officeart/2008/layout/VerticalCurvedList"/>
    <dgm:cxn modelId="{F84CD022-C7ED-4EB1-949A-B819B485DDB7}" type="presParOf" srcId="{36DC054F-7A05-4305-94EA-51060C1DFF32}" destId="{83A92BF8-FC53-4415-B5C1-EF5F6AEB465C}" srcOrd="0" destOrd="0" presId="urn:microsoft.com/office/officeart/2008/layout/VerticalCurvedList"/>
    <dgm:cxn modelId="{5CC7C397-A605-49F5-9E9F-D9835138EFC2}" type="presParOf" srcId="{F07411C0-907F-4007-B315-1FE8B73E2858}" destId="{FA838295-3E49-40A1-BD8C-84840CAD38D4}" srcOrd="3" destOrd="0" presId="urn:microsoft.com/office/officeart/2008/layout/VerticalCurvedList"/>
    <dgm:cxn modelId="{B6B15D9D-1096-425B-9F30-DF693D668F15}" type="presParOf" srcId="{F07411C0-907F-4007-B315-1FE8B73E2858}" destId="{A8B63517-86ED-41CA-8CB4-C784B63B325F}" srcOrd="4" destOrd="0" presId="urn:microsoft.com/office/officeart/2008/layout/VerticalCurvedList"/>
    <dgm:cxn modelId="{62116485-A7C8-4DFB-9B74-165E4D204CEC}" type="presParOf" srcId="{A8B63517-86ED-41CA-8CB4-C784B63B325F}" destId="{FBFC520F-8E1F-4AF6-8384-D84A6FE8B93B}" srcOrd="0" destOrd="0" presId="urn:microsoft.com/office/officeart/2008/layout/VerticalCurvedList"/>
    <dgm:cxn modelId="{5AB21DAD-25B0-48C8-859C-F68B97BDD9A8}" type="presParOf" srcId="{F07411C0-907F-4007-B315-1FE8B73E2858}" destId="{F92F04FC-D474-486D-8137-FFDC4C12FC71}" srcOrd="5" destOrd="0" presId="urn:microsoft.com/office/officeart/2008/layout/VerticalCurvedList"/>
    <dgm:cxn modelId="{D25556BA-A4FB-424B-B019-47B7BDFF8CC4}" type="presParOf" srcId="{F07411C0-907F-4007-B315-1FE8B73E2858}" destId="{9EA9AEAE-04E5-470A-87B9-ECD6F77B22C8}" srcOrd="6" destOrd="0" presId="urn:microsoft.com/office/officeart/2008/layout/VerticalCurvedList"/>
    <dgm:cxn modelId="{555BCBD1-02A8-4D7C-B342-E928C9CB54EA}" type="presParOf" srcId="{9EA9AEAE-04E5-470A-87B9-ECD6F77B22C8}" destId="{0A7297EB-8ABC-4555-9231-7E671122210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591E2B5C-F47B-4C08-8101-A48E82DEADE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4316251-8276-456B-BFD6-78F851CDD48B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Oportunidad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A261E1-BE7D-4298-A70C-7BD6B230F7E9}" type="parTrans" cxnId="{BEF441B3-4924-403A-803C-A8B83864D8CC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AF3EAE-9918-49FD-B934-2F6A6449A7D3}" type="sibTrans" cxnId="{BEF441B3-4924-403A-803C-A8B83864D8CC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4DF213-29DC-43C0-90BE-17E430C247DE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Fomento industrial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99D135-5052-462B-938A-38E32A20EFF4}" type="parTrans" cxnId="{1BB51007-72D9-46E4-A1CE-21038CA7854A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8C1A63-3405-4C68-BEF4-A77A08708CC9}" type="sibTrans" cxnId="{1BB51007-72D9-46E4-A1CE-21038CA7854A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5E1B00-5CC0-4323-85A7-A38D388C4D3C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Sector Privado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4B87A1-5EB9-4E0B-9D63-643C80D6DD97}" type="parTrans" cxnId="{A88C411D-86D2-4DF2-B272-C033381785A1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672F86-8BFC-4C67-9BE3-BBB27DB89F90}" type="sibTrans" cxnId="{A88C411D-86D2-4DF2-B272-C033381785A1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866E2A-2BBF-475B-90CE-76C0C27FF0BB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Generador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A25379-4153-46CA-81E3-A52B4ED68BD5}" type="parTrans" cxnId="{8A10F385-A874-401B-ADF2-DDFBA8B3D676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143D53-2988-42CF-A634-93CC857FB4C8}" type="sibTrans" cxnId="{8A10F385-A874-401B-ADF2-DDFBA8B3D676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9A5BF5-561A-4799-9A7C-EC903A2D6CC5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Demanda Pública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CA737F-DE85-4EC3-8817-E329BC8E30A1}" type="parTrans" cxnId="{B0AF64CB-7571-4186-B04C-523D9511E920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A9C2A1-EC87-43A1-A868-60C96609E949}" type="sibTrans" cxnId="{B0AF64CB-7571-4186-B04C-523D9511E920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575529-A1B7-4375-A97C-D343439EAF6A}" type="pres">
      <dgm:prSet presAssocID="{591E2B5C-F47B-4C08-8101-A48E82DEADE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E2E4642-DE37-4795-9D4E-21720F460C58}" type="pres">
      <dgm:prSet presAssocID="{64316251-8276-456B-BFD6-78F851CDD48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8E7A769-B1E4-4141-A4B4-B2E90E8CCFB8}" type="pres">
      <dgm:prSet presAssocID="{64316251-8276-456B-BFD6-78F851CDD48B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580E222-9AEE-4F1F-B0BE-CC215B53812B}" type="pres">
      <dgm:prSet presAssocID="{5D5E1B00-5CC0-4323-85A7-A38D388C4D3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3BD133-192A-4F59-A0F7-B2C81D5F5876}" type="pres">
      <dgm:prSet presAssocID="{5D5E1B00-5CC0-4323-85A7-A38D388C4D3C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914468-40E0-4689-9E94-AD55A44B6622}" type="pres">
      <dgm:prSet presAssocID="{8D9A5BF5-561A-4799-9A7C-EC903A2D6CC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1782A2F-39BE-4897-ABDC-E1C6440EDCA7}" type="presOf" srcId="{904DF213-29DC-43C0-90BE-17E430C247DE}" destId="{A8E7A769-B1E4-4141-A4B4-B2E90E8CCFB8}" srcOrd="0" destOrd="0" presId="urn:microsoft.com/office/officeart/2005/8/layout/vList2"/>
    <dgm:cxn modelId="{5DED2872-49BD-4CB0-AFB1-99CE89DB4413}" type="presOf" srcId="{8D9A5BF5-561A-4799-9A7C-EC903A2D6CC5}" destId="{B3914468-40E0-4689-9E94-AD55A44B6622}" srcOrd="0" destOrd="0" presId="urn:microsoft.com/office/officeart/2005/8/layout/vList2"/>
    <dgm:cxn modelId="{6BDE7BDD-39A0-43ED-9572-F5F78499F1E0}" type="presOf" srcId="{5D5E1B00-5CC0-4323-85A7-A38D388C4D3C}" destId="{D580E222-9AEE-4F1F-B0BE-CC215B53812B}" srcOrd="0" destOrd="0" presId="urn:microsoft.com/office/officeart/2005/8/layout/vList2"/>
    <dgm:cxn modelId="{2E011A82-DAF8-4BA6-B408-D332B5A68DAB}" type="presOf" srcId="{591E2B5C-F47B-4C08-8101-A48E82DEADEE}" destId="{F3575529-A1B7-4375-A97C-D343439EAF6A}" srcOrd="0" destOrd="0" presId="urn:microsoft.com/office/officeart/2005/8/layout/vList2"/>
    <dgm:cxn modelId="{16957155-4609-49D2-8959-9EA032412F25}" type="presOf" srcId="{64316251-8276-456B-BFD6-78F851CDD48B}" destId="{3E2E4642-DE37-4795-9D4E-21720F460C58}" srcOrd="0" destOrd="0" presId="urn:microsoft.com/office/officeart/2005/8/layout/vList2"/>
    <dgm:cxn modelId="{8A10F385-A874-401B-ADF2-DDFBA8B3D676}" srcId="{5D5E1B00-5CC0-4323-85A7-A38D388C4D3C}" destId="{00866E2A-2BBF-475B-90CE-76C0C27FF0BB}" srcOrd="0" destOrd="0" parTransId="{49A25379-4153-46CA-81E3-A52B4ED68BD5}" sibTransId="{D6143D53-2988-42CF-A634-93CC857FB4C8}"/>
    <dgm:cxn modelId="{A88C411D-86D2-4DF2-B272-C033381785A1}" srcId="{591E2B5C-F47B-4C08-8101-A48E82DEADEE}" destId="{5D5E1B00-5CC0-4323-85A7-A38D388C4D3C}" srcOrd="1" destOrd="0" parTransId="{A94B87A1-5EB9-4E0B-9D63-643C80D6DD97}" sibTransId="{BA672F86-8BFC-4C67-9BE3-BBB27DB89F90}"/>
    <dgm:cxn modelId="{BEF441B3-4924-403A-803C-A8B83864D8CC}" srcId="{591E2B5C-F47B-4C08-8101-A48E82DEADEE}" destId="{64316251-8276-456B-BFD6-78F851CDD48B}" srcOrd="0" destOrd="0" parTransId="{EEA261E1-BE7D-4298-A70C-7BD6B230F7E9}" sibTransId="{75AF3EAE-9918-49FD-B934-2F6A6449A7D3}"/>
    <dgm:cxn modelId="{CB916650-9AB1-4C26-9F1E-F2A1183D5710}" type="presOf" srcId="{00866E2A-2BBF-475B-90CE-76C0C27FF0BB}" destId="{AD3BD133-192A-4F59-A0F7-B2C81D5F5876}" srcOrd="0" destOrd="0" presId="urn:microsoft.com/office/officeart/2005/8/layout/vList2"/>
    <dgm:cxn modelId="{1BB51007-72D9-46E4-A1CE-21038CA7854A}" srcId="{64316251-8276-456B-BFD6-78F851CDD48B}" destId="{904DF213-29DC-43C0-90BE-17E430C247DE}" srcOrd="0" destOrd="0" parTransId="{9499D135-5052-462B-938A-38E32A20EFF4}" sibTransId="{2A8C1A63-3405-4C68-BEF4-A77A08708CC9}"/>
    <dgm:cxn modelId="{B0AF64CB-7571-4186-B04C-523D9511E920}" srcId="{591E2B5C-F47B-4C08-8101-A48E82DEADEE}" destId="{8D9A5BF5-561A-4799-9A7C-EC903A2D6CC5}" srcOrd="2" destOrd="0" parTransId="{B2CA737F-DE85-4EC3-8817-E329BC8E30A1}" sibTransId="{31A9C2A1-EC87-43A1-A868-60C96609E949}"/>
    <dgm:cxn modelId="{08843EF1-767A-4BEC-9C77-FD55805F68C7}" type="presParOf" srcId="{F3575529-A1B7-4375-A97C-D343439EAF6A}" destId="{3E2E4642-DE37-4795-9D4E-21720F460C58}" srcOrd="0" destOrd="0" presId="urn:microsoft.com/office/officeart/2005/8/layout/vList2"/>
    <dgm:cxn modelId="{CC2EAF99-3958-4AB6-B4E3-DB1A1555438C}" type="presParOf" srcId="{F3575529-A1B7-4375-A97C-D343439EAF6A}" destId="{A8E7A769-B1E4-4141-A4B4-B2E90E8CCFB8}" srcOrd="1" destOrd="0" presId="urn:microsoft.com/office/officeart/2005/8/layout/vList2"/>
    <dgm:cxn modelId="{625ADB95-3425-4398-9AB5-B1E253CDD79B}" type="presParOf" srcId="{F3575529-A1B7-4375-A97C-D343439EAF6A}" destId="{D580E222-9AEE-4F1F-B0BE-CC215B53812B}" srcOrd="2" destOrd="0" presId="urn:microsoft.com/office/officeart/2005/8/layout/vList2"/>
    <dgm:cxn modelId="{729C8ED2-42AF-4846-B7AF-08BB8386D839}" type="presParOf" srcId="{F3575529-A1B7-4375-A97C-D343439EAF6A}" destId="{AD3BD133-192A-4F59-A0F7-B2C81D5F5876}" srcOrd="3" destOrd="0" presId="urn:microsoft.com/office/officeart/2005/8/layout/vList2"/>
    <dgm:cxn modelId="{867BD565-0ED8-4326-BE8C-685F934DCA30}" type="presParOf" srcId="{F3575529-A1B7-4375-A97C-D343439EAF6A}" destId="{B3914468-40E0-4689-9E94-AD55A44B662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591E2B5C-F47B-4C08-8101-A48E82DEADE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64316251-8276-456B-BFD6-78F851CDD48B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Punta de lanza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A261E1-BE7D-4298-A70C-7BD6B230F7E9}" type="parTrans" cxnId="{BEF441B3-4924-403A-803C-A8B83864D8CC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AF3EAE-9918-49FD-B934-2F6A6449A7D3}" type="sibTrans" cxnId="{BEF441B3-4924-403A-803C-A8B83864D8CC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4DF213-29DC-43C0-90BE-17E430C247DE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Volumen de importaciones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99D135-5052-462B-938A-38E32A20EFF4}" type="parTrans" cxnId="{1BB51007-72D9-46E4-A1CE-21038CA7854A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8C1A63-3405-4C68-BEF4-A77A08708CC9}" type="sibTrans" cxnId="{1BB51007-72D9-46E4-A1CE-21038CA7854A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5E1B00-5CC0-4323-85A7-A38D388C4D3C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Obra Pública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4B87A1-5EB9-4E0B-9D63-643C80D6DD97}" type="parTrans" cxnId="{A88C411D-86D2-4DF2-B272-C033381785A1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672F86-8BFC-4C67-9BE3-BBB27DB89F90}" type="sibTrans" cxnId="{A88C411D-86D2-4DF2-B272-C033381785A1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866E2A-2BBF-475B-90CE-76C0C27FF0BB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Mega proyectos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A25379-4153-46CA-81E3-A52B4ED68BD5}" type="parTrans" cxnId="{8A10F385-A874-401B-ADF2-DDFBA8B3D676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143D53-2988-42CF-A634-93CC857FB4C8}" type="sibTrans" cxnId="{8A10F385-A874-401B-ADF2-DDFBA8B3D676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81F2F2-A778-4B72-8C56-D892E62645EA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Medidas Espejo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550D66-96F0-4F4E-9974-F1A27E31BA73}" type="parTrans" cxnId="{5C160F9F-33DB-466F-A907-2AD1DBE3BFE2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B175565-EC34-4A14-8826-07B9400CD785}" type="sibTrans" cxnId="{5C160F9F-33DB-466F-A907-2AD1DBE3BFE2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575529-A1B7-4375-A97C-D343439EAF6A}" type="pres">
      <dgm:prSet presAssocID="{591E2B5C-F47B-4C08-8101-A48E82DEADE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E2E4642-DE37-4795-9D4E-21720F460C58}" type="pres">
      <dgm:prSet presAssocID="{64316251-8276-456B-BFD6-78F851CDD48B}" presName="parentText" presStyleLbl="node1" presStyleIdx="0" presStyleCnt="3" custLinFactNeighborY="-73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8E7A769-B1E4-4141-A4B4-B2E90E8CCFB8}" type="pres">
      <dgm:prSet presAssocID="{64316251-8276-456B-BFD6-78F851CDD48B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580E222-9AEE-4F1F-B0BE-CC215B53812B}" type="pres">
      <dgm:prSet presAssocID="{5D5E1B00-5CC0-4323-85A7-A38D388C4D3C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D3BD133-192A-4F59-A0F7-B2C81D5F5876}" type="pres">
      <dgm:prSet presAssocID="{5D5E1B00-5CC0-4323-85A7-A38D388C4D3C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BFAEEF-605B-40C3-8AAE-AB361F435E79}" type="pres">
      <dgm:prSet presAssocID="{EE81F2F2-A778-4B72-8C56-D892E62645E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A09E738-AC70-4D01-A4C0-D1C7D0542C9E}" type="presOf" srcId="{EE81F2F2-A778-4B72-8C56-D892E62645EA}" destId="{FCBFAEEF-605B-40C3-8AAE-AB361F435E79}" srcOrd="0" destOrd="0" presId="urn:microsoft.com/office/officeart/2005/8/layout/vList2"/>
    <dgm:cxn modelId="{7B99F9C5-A4AF-4B77-BE49-1C9617BFD59C}" type="presOf" srcId="{64316251-8276-456B-BFD6-78F851CDD48B}" destId="{3E2E4642-DE37-4795-9D4E-21720F460C58}" srcOrd="0" destOrd="0" presId="urn:microsoft.com/office/officeart/2005/8/layout/vList2"/>
    <dgm:cxn modelId="{EB1B033C-A25E-49CB-B0D1-C0ABA1808C36}" type="presOf" srcId="{5D5E1B00-5CC0-4323-85A7-A38D388C4D3C}" destId="{D580E222-9AEE-4F1F-B0BE-CC215B53812B}" srcOrd="0" destOrd="0" presId="urn:microsoft.com/office/officeart/2005/8/layout/vList2"/>
    <dgm:cxn modelId="{5C160F9F-33DB-466F-A907-2AD1DBE3BFE2}" srcId="{591E2B5C-F47B-4C08-8101-A48E82DEADEE}" destId="{EE81F2F2-A778-4B72-8C56-D892E62645EA}" srcOrd="2" destOrd="0" parTransId="{78550D66-96F0-4F4E-9974-F1A27E31BA73}" sibTransId="{4B175565-EC34-4A14-8826-07B9400CD785}"/>
    <dgm:cxn modelId="{19B7B06D-E848-4407-94D4-D7B330A5225D}" type="presOf" srcId="{904DF213-29DC-43C0-90BE-17E430C247DE}" destId="{A8E7A769-B1E4-4141-A4B4-B2E90E8CCFB8}" srcOrd="0" destOrd="0" presId="urn:microsoft.com/office/officeart/2005/8/layout/vList2"/>
    <dgm:cxn modelId="{3549ABDC-2CB3-44C6-9076-707AA83BEB48}" type="presOf" srcId="{591E2B5C-F47B-4C08-8101-A48E82DEADEE}" destId="{F3575529-A1B7-4375-A97C-D343439EAF6A}" srcOrd="0" destOrd="0" presId="urn:microsoft.com/office/officeart/2005/8/layout/vList2"/>
    <dgm:cxn modelId="{C0B1A523-19DE-450B-BB39-50937D860A60}" type="presOf" srcId="{00866E2A-2BBF-475B-90CE-76C0C27FF0BB}" destId="{AD3BD133-192A-4F59-A0F7-B2C81D5F5876}" srcOrd="0" destOrd="0" presId="urn:microsoft.com/office/officeart/2005/8/layout/vList2"/>
    <dgm:cxn modelId="{A88C411D-86D2-4DF2-B272-C033381785A1}" srcId="{591E2B5C-F47B-4C08-8101-A48E82DEADEE}" destId="{5D5E1B00-5CC0-4323-85A7-A38D388C4D3C}" srcOrd="1" destOrd="0" parTransId="{A94B87A1-5EB9-4E0B-9D63-643C80D6DD97}" sibTransId="{BA672F86-8BFC-4C67-9BE3-BBB27DB89F90}"/>
    <dgm:cxn modelId="{8A10F385-A874-401B-ADF2-DDFBA8B3D676}" srcId="{5D5E1B00-5CC0-4323-85A7-A38D388C4D3C}" destId="{00866E2A-2BBF-475B-90CE-76C0C27FF0BB}" srcOrd="0" destOrd="0" parTransId="{49A25379-4153-46CA-81E3-A52B4ED68BD5}" sibTransId="{D6143D53-2988-42CF-A634-93CC857FB4C8}"/>
    <dgm:cxn modelId="{BEF441B3-4924-403A-803C-A8B83864D8CC}" srcId="{591E2B5C-F47B-4C08-8101-A48E82DEADEE}" destId="{64316251-8276-456B-BFD6-78F851CDD48B}" srcOrd="0" destOrd="0" parTransId="{EEA261E1-BE7D-4298-A70C-7BD6B230F7E9}" sibTransId="{75AF3EAE-9918-49FD-B934-2F6A6449A7D3}"/>
    <dgm:cxn modelId="{1BB51007-72D9-46E4-A1CE-21038CA7854A}" srcId="{64316251-8276-456B-BFD6-78F851CDD48B}" destId="{904DF213-29DC-43C0-90BE-17E430C247DE}" srcOrd="0" destOrd="0" parTransId="{9499D135-5052-462B-938A-38E32A20EFF4}" sibTransId="{2A8C1A63-3405-4C68-BEF4-A77A08708CC9}"/>
    <dgm:cxn modelId="{C1426B1B-AA9B-4767-BFD8-D6D493A57552}" type="presParOf" srcId="{F3575529-A1B7-4375-A97C-D343439EAF6A}" destId="{3E2E4642-DE37-4795-9D4E-21720F460C58}" srcOrd="0" destOrd="0" presId="urn:microsoft.com/office/officeart/2005/8/layout/vList2"/>
    <dgm:cxn modelId="{C3F2BF92-41BE-4887-BEA3-57950498D653}" type="presParOf" srcId="{F3575529-A1B7-4375-A97C-D343439EAF6A}" destId="{A8E7A769-B1E4-4141-A4B4-B2E90E8CCFB8}" srcOrd="1" destOrd="0" presId="urn:microsoft.com/office/officeart/2005/8/layout/vList2"/>
    <dgm:cxn modelId="{8F3B6331-A35F-4303-B1DC-E264AC48ADB4}" type="presParOf" srcId="{F3575529-A1B7-4375-A97C-D343439EAF6A}" destId="{D580E222-9AEE-4F1F-B0BE-CC215B53812B}" srcOrd="2" destOrd="0" presId="urn:microsoft.com/office/officeart/2005/8/layout/vList2"/>
    <dgm:cxn modelId="{F1E1E62F-B812-4C89-8D5A-C43E33D1F821}" type="presParOf" srcId="{F3575529-A1B7-4375-A97C-D343439EAF6A}" destId="{AD3BD133-192A-4F59-A0F7-B2C81D5F5876}" srcOrd="3" destOrd="0" presId="urn:microsoft.com/office/officeart/2005/8/layout/vList2"/>
    <dgm:cxn modelId="{2A167AE5-2E14-480B-A8A7-A80D6E314CEB}" type="presParOf" srcId="{F3575529-A1B7-4375-A97C-D343439EAF6A}" destId="{FCBFAEEF-605B-40C3-8AAE-AB361F435E7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551999E0-6A13-4E91-AD14-E2E3AB1B8B9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F00F0C2F-5A8F-4F76-88D3-03F8562FEB6F}">
      <dgm:prSet phldrT="[Texto]"/>
      <dgm:spPr>
        <a:solidFill>
          <a:srgbClr val="338535"/>
        </a:solidFill>
      </dgm:spPr>
      <dgm:t>
        <a:bodyPr/>
        <a:lstStyle/>
        <a:p>
          <a:r>
            <a:rPr lang="es-EC" dirty="0" smtClean="0"/>
            <a:t>Industrias Básicas</a:t>
          </a:r>
          <a:endParaRPr lang="es-EC" dirty="0"/>
        </a:p>
      </dgm:t>
    </dgm:pt>
    <dgm:pt modelId="{BE0E1D1A-B68A-49C9-BFA5-5802BD2C6C83}" type="parTrans" cxnId="{3AFE76E1-2EA1-4C47-B367-46F2DDC4136F}">
      <dgm:prSet/>
      <dgm:spPr/>
      <dgm:t>
        <a:bodyPr/>
        <a:lstStyle/>
        <a:p>
          <a:endParaRPr lang="es-EC"/>
        </a:p>
      </dgm:t>
    </dgm:pt>
    <dgm:pt modelId="{52D544FE-AF55-4D5F-877C-3FE95E8D62E0}" type="sibTrans" cxnId="{3AFE76E1-2EA1-4C47-B367-46F2DDC4136F}">
      <dgm:prSet/>
      <dgm:spPr/>
      <dgm:t>
        <a:bodyPr/>
        <a:lstStyle/>
        <a:p>
          <a:endParaRPr lang="es-EC"/>
        </a:p>
      </dgm:t>
    </dgm:pt>
    <dgm:pt modelId="{4661FFC4-0D30-4B28-9730-D1CE8F061BEE}">
      <dgm:prSet phldrT="[Texto]"/>
      <dgm:spPr/>
      <dgm:t>
        <a:bodyPr/>
        <a:lstStyle/>
        <a:p>
          <a:r>
            <a:rPr lang="es-EC" dirty="0" smtClean="0"/>
            <a:t>Materia prima</a:t>
          </a:r>
          <a:endParaRPr lang="es-EC" dirty="0"/>
        </a:p>
      </dgm:t>
    </dgm:pt>
    <dgm:pt modelId="{A896005B-E40D-44EA-9EF7-040ED47111E3}" type="parTrans" cxnId="{D1F511C4-BD3C-497F-B567-042D473B3B15}">
      <dgm:prSet/>
      <dgm:spPr/>
      <dgm:t>
        <a:bodyPr/>
        <a:lstStyle/>
        <a:p>
          <a:endParaRPr lang="es-EC"/>
        </a:p>
      </dgm:t>
    </dgm:pt>
    <dgm:pt modelId="{8BFFCD81-28E4-44D8-954A-180FEAEA8999}" type="sibTrans" cxnId="{D1F511C4-BD3C-497F-B567-042D473B3B15}">
      <dgm:prSet/>
      <dgm:spPr/>
      <dgm:t>
        <a:bodyPr/>
        <a:lstStyle/>
        <a:p>
          <a:endParaRPr lang="es-EC"/>
        </a:p>
      </dgm:t>
    </dgm:pt>
    <dgm:pt modelId="{976BB1FB-4CF1-4098-BAC9-A0F39E167DB9}">
      <dgm:prSet phldrT="[Texto]"/>
      <dgm:spPr>
        <a:solidFill>
          <a:srgbClr val="338535"/>
        </a:solidFill>
      </dgm:spPr>
      <dgm:t>
        <a:bodyPr/>
        <a:lstStyle/>
        <a:p>
          <a:r>
            <a:rPr lang="es-EC" dirty="0" smtClean="0"/>
            <a:t>Disminución de Importaciones</a:t>
          </a:r>
          <a:endParaRPr lang="es-EC" dirty="0"/>
        </a:p>
      </dgm:t>
    </dgm:pt>
    <dgm:pt modelId="{C5F55A86-67FD-443B-B20B-9F21930347A7}" type="parTrans" cxnId="{A3364E18-DDE0-460F-9CAD-13CEE8B49522}">
      <dgm:prSet/>
      <dgm:spPr/>
      <dgm:t>
        <a:bodyPr/>
        <a:lstStyle/>
        <a:p>
          <a:endParaRPr lang="es-EC"/>
        </a:p>
      </dgm:t>
    </dgm:pt>
    <dgm:pt modelId="{5D7CAA0A-78E8-454E-AB4E-F901F818C529}" type="sibTrans" cxnId="{A3364E18-DDE0-460F-9CAD-13CEE8B49522}">
      <dgm:prSet/>
      <dgm:spPr/>
      <dgm:t>
        <a:bodyPr/>
        <a:lstStyle/>
        <a:p>
          <a:endParaRPr lang="es-EC"/>
        </a:p>
      </dgm:t>
    </dgm:pt>
    <dgm:pt modelId="{DE861B49-FB1C-4894-8456-48C82900E469}">
      <dgm:prSet phldrT="[Texto]"/>
      <dgm:spPr/>
      <dgm:t>
        <a:bodyPr/>
        <a:lstStyle/>
        <a:p>
          <a:r>
            <a:rPr lang="es-EC" dirty="0" smtClean="0"/>
            <a:t>Oportunidad</a:t>
          </a:r>
          <a:endParaRPr lang="es-EC" dirty="0"/>
        </a:p>
      </dgm:t>
    </dgm:pt>
    <dgm:pt modelId="{F18140FC-1631-4918-B118-50CE193FF3DC}" type="parTrans" cxnId="{C48C052D-3708-44B4-919B-E838B1D3A1AE}">
      <dgm:prSet/>
      <dgm:spPr/>
      <dgm:t>
        <a:bodyPr/>
        <a:lstStyle/>
        <a:p>
          <a:endParaRPr lang="es-EC"/>
        </a:p>
      </dgm:t>
    </dgm:pt>
    <dgm:pt modelId="{36D103D0-2D56-4B97-8C8B-A4BAA62F9D37}" type="sibTrans" cxnId="{C48C052D-3708-44B4-919B-E838B1D3A1AE}">
      <dgm:prSet/>
      <dgm:spPr/>
      <dgm:t>
        <a:bodyPr/>
        <a:lstStyle/>
        <a:p>
          <a:endParaRPr lang="es-EC"/>
        </a:p>
      </dgm:t>
    </dgm:pt>
    <dgm:pt modelId="{33FBF937-A7F4-492F-B458-AC491A67429E}">
      <dgm:prSet phldrT="[Texto]"/>
      <dgm:spPr>
        <a:solidFill>
          <a:srgbClr val="338535"/>
        </a:solidFill>
      </dgm:spPr>
      <dgm:t>
        <a:bodyPr/>
        <a:lstStyle/>
        <a:p>
          <a:r>
            <a:rPr lang="es-EC" dirty="0" smtClean="0"/>
            <a:t>Obra Pública</a:t>
          </a:r>
          <a:endParaRPr lang="es-EC" dirty="0"/>
        </a:p>
      </dgm:t>
    </dgm:pt>
    <dgm:pt modelId="{7BA4ADFC-BAB6-4408-9770-43685B7D2F2A}" type="parTrans" cxnId="{F2495B78-6928-4265-953F-82A722F59CF4}">
      <dgm:prSet/>
      <dgm:spPr/>
      <dgm:t>
        <a:bodyPr/>
        <a:lstStyle/>
        <a:p>
          <a:endParaRPr lang="es-EC"/>
        </a:p>
      </dgm:t>
    </dgm:pt>
    <dgm:pt modelId="{D99DCC83-B253-418A-8C77-7ABD62B19BAA}" type="sibTrans" cxnId="{F2495B78-6928-4265-953F-82A722F59CF4}">
      <dgm:prSet/>
      <dgm:spPr/>
      <dgm:t>
        <a:bodyPr/>
        <a:lstStyle/>
        <a:p>
          <a:endParaRPr lang="es-EC"/>
        </a:p>
      </dgm:t>
    </dgm:pt>
    <dgm:pt modelId="{B7378401-17B5-4128-B076-502AF104DACE}">
      <dgm:prSet phldrT="[Texto]"/>
      <dgm:spPr/>
      <dgm:t>
        <a:bodyPr/>
        <a:lstStyle/>
        <a:p>
          <a:r>
            <a:rPr lang="es-EC" dirty="0" smtClean="0"/>
            <a:t>Inversión y Desarrollo</a:t>
          </a:r>
          <a:endParaRPr lang="es-EC" dirty="0"/>
        </a:p>
      </dgm:t>
    </dgm:pt>
    <dgm:pt modelId="{692313AD-BDBB-49E4-9BFD-A3A99E393AE2}" type="parTrans" cxnId="{B84FD76C-4E0E-465D-A204-99A865AA1CE9}">
      <dgm:prSet/>
      <dgm:spPr/>
      <dgm:t>
        <a:bodyPr/>
        <a:lstStyle/>
        <a:p>
          <a:endParaRPr lang="es-EC"/>
        </a:p>
      </dgm:t>
    </dgm:pt>
    <dgm:pt modelId="{5F32ED65-226D-46B0-B98E-A15DDDAC80BB}" type="sibTrans" cxnId="{B84FD76C-4E0E-465D-A204-99A865AA1CE9}">
      <dgm:prSet/>
      <dgm:spPr/>
      <dgm:t>
        <a:bodyPr/>
        <a:lstStyle/>
        <a:p>
          <a:endParaRPr lang="es-EC"/>
        </a:p>
      </dgm:t>
    </dgm:pt>
    <dgm:pt modelId="{92BA9B29-C5A1-4D53-A935-A4072332572F}">
      <dgm:prSet phldrT="[Texto]"/>
      <dgm:spPr>
        <a:solidFill>
          <a:srgbClr val="338535"/>
        </a:solidFill>
      </dgm:spPr>
      <dgm:t>
        <a:bodyPr/>
        <a:lstStyle/>
        <a:p>
          <a:r>
            <a:rPr lang="es-EC" dirty="0" smtClean="0"/>
            <a:t>Competencia por Calidad</a:t>
          </a:r>
          <a:endParaRPr lang="es-EC" dirty="0"/>
        </a:p>
      </dgm:t>
    </dgm:pt>
    <dgm:pt modelId="{B2DE91AD-F5D8-4CD8-BA41-B1855CF33BB6}" type="parTrans" cxnId="{ED11516A-F952-4E48-968A-8998B833ABD8}">
      <dgm:prSet/>
      <dgm:spPr/>
      <dgm:t>
        <a:bodyPr/>
        <a:lstStyle/>
        <a:p>
          <a:endParaRPr lang="es-EC"/>
        </a:p>
      </dgm:t>
    </dgm:pt>
    <dgm:pt modelId="{A51A2C73-DCEE-4F06-8CEB-EC32EDDC0D49}" type="sibTrans" cxnId="{ED11516A-F952-4E48-968A-8998B833ABD8}">
      <dgm:prSet/>
      <dgm:spPr/>
      <dgm:t>
        <a:bodyPr/>
        <a:lstStyle/>
        <a:p>
          <a:endParaRPr lang="es-EC"/>
        </a:p>
      </dgm:t>
    </dgm:pt>
    <dgm:pt modelId="{300E4C39-D1AD-4B54-952C-09BDBCF15F9C}">
      <dgm:prSet phldrT="[Texto]"/>
      <dgm:spPr/>
      <dgm:t>
        <a:bodyPr/>
        <a:lstStyle/>
        <a:p>
          <a:r>
            <a:rPr lang="es-EC" dirty="0" smtClean="0"/>
            <a:t>Precios internacionales</a:t>
          </a:r>
          <a:endParaRPr lang="es-EC" dirty="0"/>
        </a:p>
      </dgm:t>
    </dgm:pt>
    <dgm:pt modelId="{EE875CE4-550E-4630-BDE3-45827EA19FB3}" type="parTrans" cxnId="{386EBF76-0652-496A-AFFE-0CCDCCE4D65D}">
      <dgm:prSet/>
      <dgm:spPr/>
      <dgm:t>
        <a:bodyPr/>
        <a:lstStyle/>
        <a:p>
          <a:endParaRPr lang="es-EC"/>
        </a:p>
      </dgm:t>
    </dgm:pt>
    <dgm:pt modelId="{0AE951F4-F1F2-4CFB-8F47-F13B51BA7925}" type="sibTrans" cxnId="{386EBF76-0652-496A-AFFE-0CCDCCE4D65D}">
      <dgm:prSet/>
      <dgm:spPr/>
      <dgm:t>
        <a:bodyPr/>
        <a:lstStyle/>
        <a:p>
          <a:endParaRPr lang="es-EC"/>
        </a:p>
      </dgm:t>
    </dgm:pt>
    <dgm:pt modelId="{0C5EEB82-38BE-4E19-9ED2-E545524822C8}" type="pres">
      <dgm:prSet presAssocID="{551999E0-6A13-4E91-AD14-E2E3AB1B8B9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C156314-C99E-4CD3-A032-2A7B27071329}" type="pres">
      <dgm:prSet presAssocID="{F00F0C2F-5A8F-4F76-88D3-03F8562FEB6F}" presName="parentText" presStyleLbl="node1" presStyleIdx="0" presStyleCnt="4" custLinFactNeighborX="963" custLinFactNeighborY="-3573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B5A65A4-8DF3-473C-86CB-F662BA0EA72A}" type="pres">
      <dgm:prSet presAssocID="{F00F0C2F-5A8F-4F76-88D3-03F8562FEB6F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1B87855-D097-43C7-865C-02B6AD1DE620}" type="pres">
      <dgm:prSet presAssocID="{92BA9B29-C5A1-4D53-A935-A4072332572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3F9CC91-48E9-48B8-AC92-FCA521136EED}" type="pres">
      <dgm:prSet presAssocID="{92BA9B29-C5A1-4D53-A935-A4072332572F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9AEEAE-DFA0-405A-B3EA-D1620FDC4377}" type="pres">
      <dgm:prSet presAssocID="{976BB1FB-4CF1-4098-BAC9-A0F39E167DB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3E91F2-A60E-4614-89A3-060C326A5877}" type="pres">
      <dgm:prSet presAssocID="{976BB1FB-4CF1-4098-BAC9-A0F39E167DB9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2C23F84-7DA8-433F-858D-604C4CB32AD8}" type="pres">
      <dgm:prSet presAssocID="{33FBF937-A7F4-492F-B458-AC491A67429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8442DBB-757E-44DD-A3B3-CE16ED4EA2AF}" type="pres">
      <dgm:prSet presAssocID="{33FBF937-A7F4-492F-B458-AC491A67429E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6B2FDF85-B4A1-4015-87D9-7EDAD5915A81}" type="presOf" srcId="{92BA9B29-C5A1-4D53-A935-A4072332572F}" destId="{71B87855-D097-43C7-865C-02B6AD1DE620}" srcOrd="0" destOrd="0" presId="urn:microsoft.com/office/officeart/2005/8/layout/vList2"/>
    <dgm:cxn modelId="{1C7011EE-1B4A-4B0E-A70B-A5497559E571}" type="presOf" srcId="{4661FFC4-0D30-4B28-9730-D1CE8F061BEE}" destId="{DB5A65A4-8DF3-473C-86CB-F662BA0EA72A}" srcOrd="0" destOrd="0" presId="urn:microsoft.com/office/officeart/2005/8/layout/vList2"/>
    <dgm:cxn modelId="{D1F511C4-BD3C-497F-B567-042D473B3B15}" srcId="{F00F0C2F-5A8F-4F76-88D3-03F8562FEB6F}" destId="{4661FFC4-0D30-4B28-9730-D1CE8F061BEE}" srcOrd="0" destOrd="0" parTransId="{A896005B-E40D-44EA-9EF7-040ED47111E3}" sibTransId="{8BFFCD81-28E4-44D8-954A-180FEAEA8999}"/>
    <dgm:cxn modelId="{EABE84AE-5ED3-482F-AB64-335E9EA6E53E}" type="presOf" srcId="{B7378401-17B5-4128-B076-502AF104DACE}" destId="{78442DBB-757E-44DD-A3B3-CE16ED4EA2AF}" srcOrd="0" destOrd="0" presId="urn:microsoft.com/office/officeart/2005/8/layout/vList2"/>
    <dgm:cxn modelId="{A91EB179-108F-41A2-A65A-972F20F48CDF}" type="presOf" srcId="{F00F0C2F-5A8F-4F76-88D3-03F8562FEB6F}" destId="{2C156314-C99E-4CD3-A032-2A7B27071329}" srcOrd="0" destOrd="0" presId="urn:microsoft.com/office/officeart/2005/8/layout/vList2"/>
    <dgm:cxn modelId="{C48C052D-3708-44B4-919B-E838B1D3A1AE}" srcId="{976BB1FB-4CF1-4098-BAC9-A0F39E167DB9}" destId="{DE861B49-FB1C-4894-8456-48C82900E469}" srcOrd="0" destOrd="0" parTransId="{F18140FC-1631-4918-B118-50CE193FF3DC}" sibTransId="{36D103D0-2D56-4B97-8C8B-A4BAA62F9D37}"/>
    <dgm:cxn modelId="{B8B442DB-C38D-4434-906A-D0B52683FEF6}" type="presOf" srcId="{33FBF937-A7F4-492F-B458-AC491A67429E}" destId="{D2C23F84-7DA8-433F-858D-604C4CB32AD8}" srcOrd="0" destOrd="0" presId="urn:microsoft.com/office/officeart/2005/8/layout/vList2"/>
    <dgm:cxn modelId="{ED11516A-F952-4E48-968A-8998B833ABD8}" srcId="{551999E0-6A13-4E91-AD14-E2E3AB1B8B99}" destId="{92BA9B29-C5A1-4D53-A935-A4072332572F}" srcOrd="1" destOrd="0" parTransId="{B2DE91AD-F5D8-4CD8-BA41-B1855CF33BB6}" sibTransId="{A51A2C73-DCEE-4F06-8CEB-EC32EDDC0D49}"/>
    <dgm:cxn modelId="{3AFE76E1-2EA1-4C47-B367-46F2DDC4136F}" srcId="{551999E0-6A13-4E91-AD14-E2E3AB1B8B99}" destId="{F00F0C2F-5A8F-4F76-88D3-03F8562FEB6F}" srcOrd="0" destOrd="0" parTransId="{BE0E1D1A-B68A-49C9-BFA5-5802BD2C6C83}" sibTransId="{52D544FE-AF55-4D5F-877C-3FE95E8D62E0}"/>
    <dgm:cxn modelId="{B84FD76C-4E0E-465D-A204-99A865AA1CE9}" srcId="{33FBF937-A7F4-492F-B458-AC491A67429E}" destId="{B7378401-17B5-4128-B076-502AF104DACE}" srcOrd="0" destOrd="0" parTransId="{692313AD-BDBB-49E4-9BFD-A3A99E393AE2}" sibTransId="{5F32ED65-226D-46B0-B98E-A15DDDAC80BB}"/>
    <dgm:cxn modelId="{F2495B78-6928-4265-953F-82A722F59CF4}" srcId="{551999E0-6A13-4E91-AD14-E2E3AB1B8B99}" destId="{33FBF937-A7F4-492F-B458-AC491A67429E}" srcOrd="3" destOrd="0" parTransId="{7BA4ADFC-BAB6-4408-9770-43685B7D2F2A}" sibTransId="{D99DCC83-B253-418A-8C77-7ABD62B19BAA}"/>
    <dgm:cxn modelId="{386EBF76-0652-496A-AFFE-0CCDCCE4D65D}" srcId="{92BA9B29-C5A1-4D53-A935-A4072332572F}" destId="{300E4C39-D1AD-4B54-952C-09BDBCF15F9C}" srcOrd="0" destOrd="0" parTransId="{EE875CE4-550E-4630-BDE3-45827EA19FB3}" sibTransId="{0AE951F4-F1F2-4CFB-8F47-F13B51BA7925}"/>
    <dgm:cxn modelId="{C046F891-758F-4C8D-B109-C70A48789AC3}" type="presOf" srcId="{300E4C39-D1AD-4B54-952C-09BDBCF15F9C}" destId="{03F9CC91-48E9-48B8-AC92-FCA521136EED}" srcOrd="0" destOrd="0" presId="urn:microsoft.com/office/officeart/2005/8/layout/vList2"/>
    <dgm:cxn modelId="{1E9207AB-E1EC-4A89-9542-AEA0A9AF74AE}" type="presOf" srcId="{976BB1FB-4CF1-4098-BAC9-A0F39E167DB9}" destId="{9C9AEEAE-DFA0-405A-B3EA-D1620FDC4377}" srcOrd="0" destOrd="0" presId="urn:microsoft.com/office/officeart/2005/8/layout/vList2"/>
    <dgm:cxn modelId="{C391C61C-1165-4564-8C4D-CBD073F33885}" type="presOf" srcId="{DE861B49-FB1C-4894-8456-48C82900E469}" destId="{C73E91F2-A60E-4614-89A3-060C326A5877}" srcOrd="0" destOrd="0" presId="urn:microsoft.com/office/officeart/2005/8/layout/vList2"/>
    <dgm:cxn modelId="{3F2FD332-AC8A-491D-B78D-1BFD625DAAA5}" type="presOf" srcId="{551999E0-6A13-4E91-AD14-E2E3AB1B8B99}" destId="{0C5EEB82-38BE-4E19-9ED2-E545524822C8}" srcOrd="0" destOrd="0" presId="urn:microsoft.com/office/officeart/2005/8/layout/vList2"/>
    <dgm:cxn modelId="{A3364E18-DDE0-460F-9CAD-13CEE8B49522}" srcId="{551999E0-6A13-4E91-AD14-E2E3AB1B8B99}" destId="{976BB1FB-4CF1-4098-BAC9-A0F39E167DB9}" srcOrd="2" destOrd="0" parTransId="{C5F55A86-67FD-443B-B20B-9F21930347A7}" sibTransId="{5D7CAA0A-78E8-454E-AB4E-F901F818C529}"/>
    <dgm:cxn modelId="{9D4EF858-B6C3-43B2-B05D-AE1B3058AEF4}" type="presParOf" srcId="{0C5EEB82-38BE-4E19-9ED2-E545524822C8}" destId="{2C156314-C99E-4CD3-A032-2A7B27071329}" srcOrd="0" destOrd="0" presId="urn:microsoft.com/office/officeart/2005/8/layout/vList2"/>
    <dgm:cxn modelId="{5DDCE605-0436-43AB-BD87-DC57A4DC404E}" type="presParOf" srcId="{0C5EEB82-38BE-4E19-9ED2-E545524822C8}" destId="{DB5A65A4-8DF3-473C-86CB-F662BA0EA72A}" srcOrd="1" destOrd="0" presId="urn:microsoft.com/office/officeart/2005/8/layout/vList2"/>
    <dgm:cxn modelId="{F846696E-513E-4D30-A9EA-A7798C74AC1F}" type="presParOf" srcId="{0C5EEB82-38BE-4E19-9ED2-E545524822C8}" destId="{71B87855-D097-43C7-865C-02B6AD1DE620}" srcOrd="2" destOrd="0" presId="urn:microsoft.com/office/officeart/2005/8/layout/vList2"/>
    <dgm:cxn modelId="{EC9AADF8-9B68-4B9F-91AC-E00509F7352C}" type="presParOf" srcId="{0C5EEB82-38BE-4E19-9ED2-E545524822C8}" destId="{03F9CC91-48E9-48B8-AC92-FCA521136EED}" srcOrd="3" destOrd="0" presId="urn:microsoft.com/office/officeart/2005/8/layout/vList2"/>
    <dgm:cxn modelId="{520B6CC4-0910-49B3-ABC6-52C45FBF53E2}" type="presParOf" srcId="{0C5EEB82-38BE-4E19-9ED2-E545524822C8}" destId="{9C9AEEAE-DFA0-405A-B3EA-D1620FDC4377}" srcOrd="4" destOrd="0" presId="urn:microsoft.com/office/officeart/2005/8/layout/vList2"/>
    <dgm:cxn modelId="{6C4A30A9-2896-4AAB-9549-472267C952CC}" type="presParOf" srcId="{0C5EEB82-38BE-4E19-9ED2-E545524822C8}" destId="{C73E91F2-A60E-4614-89A3-060C326A5877}" srcOrd="5" destOrd="0" presId="urn:microsoft.com/office/officeart/2005/8/layout/vList2"/>
    <dgm:cxn modelId="{B1691CE9-C598-442D-AABA-AC281741713A}" type="presParOf" srcId="{0C5EEB82-38BE-4E19-9ED2-E545524822C8}" destId="{D2C23F84-7DA8-433F-858D-604C4CB32AD8}" srcOrd="6" destOrd="0" presId="urn:microsoft.com/office/officeart/2005/8/layout/vList2"/>
    <dgm:cxn modelId="{B84996CA-9CC1-44B2-B807-18F342694AA5}" type="presParOf" srcId="{0C5EEB82-38BE-4E19-9ED2-E545524822C8}" destId="{78442DBB-757E-44DD-A3B3-CE16ED4EA2AF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67419C1A-6198-4B8A-8311-521F9DA6DDAF}" type="doc">
      <dgm:prSet loTypeId="urn:microsoft.com/office/officeart/2005/8/layout/vList5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C"/>
        </a:p>
      </dgm:t>
    </dgm:pt>
    <dgm:pt modelId="{52600CFF-4E86-417D-9244-042EF77FEB7A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PATRIMONIO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73755C-2EA9-45B3-919B-0B3541FE978C}" type="parTrans" cxnId="{A9376F12-A8D5-4A5E-95C6-76CBC2CC221B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A11CD38-0C45-44B7-9D00-FB9D037EB326}" type="sibTrans" cxnId="{A9376F12-A8D5-4A5E-95C6-76CBC2CC221B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EE6B12-7F5B-449E-82DE-C3C44AE20B2B}">
      <dgm:prSet phldrT="[Texto]" custT="1"/>
      <dgm:spPr/>
      <dgm:t>
        <a:bodyPr/>
        <a:lstStyle/>
        <a:p>
          <a:pPr algn="l"/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$ 59 254 596,00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B0AD51-307E-4F84-8A5F-5DAA9C70AA69}" type="parTrans" cxnId="{51B609BE-75FE-4158-8AB6-476F107F4A1E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9757A7-2111-4EC6-B7E2-D9994B19599A}" type="sibTrans" cxnId="{51B609BE-75FE-4158-8AB6-476F107F4A1E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D259F3-05A2-4A8F-A6DF-7D8A40E6375F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INGRESOS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BA7CDD0-8F9C-4324-BD3C-136056909B5A}" type="parTrans" cxnId="{481A9C6B-5B31-4DA7-9719-D900F607CE4C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3A13E3-32AE-4148-8212-59695960F7F9}" type="sibTrans" cxnId="{481A9C6B-5B31-4DA7-9719-D900F607CE4C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6D27D3-F580-43F6-A6EC-B52C8350D474}">
      <dgm:prSet phldrT="[Texto]" custT="1"/>
      <dgm:spPr/>
      <dgm:t>
        <a:bodyPr/>
        <a:lstStyle/>
        <a:p>
          <a:pPr algn="l"/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$ 143 540 423,00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BB302F-E461-4E8A-8A9B-F0BC6D7ABE9E}" type="parTrans" cxnId="{091F7552-3C0C-4EA5-89BC-5F6A3D6D7B05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8B9A91-A7B0-4FF6-B714-722A5190F6E5}" type="sibTrans" cxnId="{091F7552-3C0C-4EA5-89BC-5F6A3D6D7B05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9F14E0-209A-4DAF-8037-32694739B3ED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UTILIDAD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864FA1-61AB-4D7F-9D5A-1D21B4463B60}" type="parTrans" cxnId="{A79FD5AF-8D11-444E-BA27-71C05F86F265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B01F45-43BC-47FE-9DCD-C99550856440}" type="sibTrans" cxnId="{A79FD5AF-8D11-444E-BA27-71C05F86F265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19CD97-AA25-4639-B58D-B88FC1BB6A16}">
      <dgm:prSet phldrT="[Texto]" custT="1"/>
      <dgm:spPr/>
      <dgm:t>
        <a:bodyPr/>
        <a:lstStyle/>
        <a:p>
          <a:pPr algn="l"/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$ 7 735 278,00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A7B7CC-BD1C-442F-B428-907394E822F6}" type="parTrans" cxnId="{22BF4203-FF7A-45AF-BF9A-C83FDC05299F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4033C1-C937-4B77-B73B-38EFDC1C8008}" type="sibTrans" cxnId="{22BF4203-FF7A-45AF-BF9A-C83FDC05299F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EF44D6-06D7-47CB-BC21-F2EF8B49C736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RENTABILIDAD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EFC8FA-2CCC-4977-9DE2-9F07BF86C433}" type="parTrans" cxnId="{6AD53E36-43BC-46A7-93CD-AF6D636B3775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CCE1BA-9006-4623-9772-5056AA46D610}" type="sibTrans" cxnId="{6AD53E36-43BC-46A7-93CD-AF6D636B3775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8EBD94-404B-4D00-B062-1BB1F5AC3CFD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TR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9575C0-A9C3-4AF6-9925-67B73DA3A008}" type="parTrans" cxnId="{2DE33143-878C-420B-8401-59C24F6DCFAC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1DE30C-8649-4442-AF1D-AAA810E257BF}" type="sibTrans" cxnId="{2DE33143-878C-420B-8401-59C24F6DCFAC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0A6812-2393-49EB-A862-7F921FF513FA}">
      <dgm:prSet phldrT="[Texto]" custT="1"/>
      <dgm:spPr/>
      <dgm:t>
        <a:bodyPr/>
        <a:lstStyle/>
        <a:p>
          <a:pPr algn="l"/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13 %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B064B0-03B1-4C11-959B-4D2936CDD77E}" type="parTrans" cxnId="{D10E09D2-D40E-47A5-97F6-2C88B4093D33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1903C8-91F4-4A8E-A390-375C56F39ECD}" type="sibTrans" cxnId="{D10E09D2-D40E-47A5-97F6-2C88B4093D33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F3ACAB-6E79-48AB-A00A-40F9AACCC0AA}">
      <dgm:prSet phldrT="[Texto]" custT="1"/>
      <dgm:spPr/>
      <dgm:t>
        <a:bodyPr/>
        <a:lstStyle/>
        <a:p>
          <a:pPr algn="l"/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80 %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59CF1E-521A-4B52-9043-42C7EAB25DB9}" type="parTrans" cxnId="{107A7794-6240-4202-8800-E01F14AEB6F1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51A7CB-7A81-4D31-8F0B-5052F8B7878E}" type="sibTrans" cxnId="{107A7794-6240-4202-8800-E01F14AEB6F1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975800-949E-4C5D-8375-19E87550805B}">
      <dgm:prSet phldrT="[Texto]" custT="1"/>
      <dgm:spPr>
        <a:solidFill>
          <a:srgbClr val="338535"/>
        </a:solidFill>
      </dgm:spPr>
      <dgm:t>
        <a:bodyPr/>
        <a:lstStyle/>
        <a:p>
          <a:pPr algn="l"/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FINANCIAMIENTO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05EC46-3F95-4B36-AD0B-12DEE7FFDBCD}" type="parTrans" cxnId="{A8D3FB4D-EFC7-4571-BFAE-1E1E22CEAABC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13C04F-FD66-4A97-AFD1-D0844CB6C240}" type="sibTrans" cxnId="{A8D3FB4D-EFC7-4571-BFAE-1E1E22CEAABC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04AB34-8919-480E-863B-4C66707C09A3}">
      <dgm:prSet phldrT="[Texto]" custT="1"/>
      <dgm:spPr/>
      <dgm:t>
        <a:bodyPr/>
        <a:lstStyle/>
        <a:p>
          <a:pPr algn="l"/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Hasta $ 20 MM 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5E33AF-F9C1-4C57-A615-248AD801A6E7}" type="parTrans" cxnId="{C1551E9B-D665-4E47-BD76-B96CCC9307F5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2C9B5C-5B19-4A34-BFFA-34B9A6F2ECC9}" type="sibTrans" cxnId="{C1551E9B-D665-4E47-BD76-B96CCC9307F5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80E95C-11CC-48B1-87D0-69DF3214E79E}" type="pres">
      <dgm:prSet presAssocID="{67419C1A-6198-4B8A-8311-521F9DA6DDA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4D67037-6570-42B3-8281-56463A006639}" type="pres">
      <dgm:prSet presAssocID="{52600CFF-4E86-417D-9244-042EF77FEB7A}" presName="linNode" presStyleCnt="0"/>
      <dgm:spPr/>
      <dgm:t>
        <a:bodyPr/>
        <a:lstStyle/>
        <a:p>
          <a:endParaRPr lang="es-EC"/>
        </a:p>
      </dgm:t>
    </dgm:pt>
    <dgm:pt modelId="{FFB26332-F094-4B12-8887-DD2069B75ECB}" type="pres">
      <dgm:prSet presAssocID="{52600CFF-4E86-417D-9244-042EF77FEB7A}" presName="parentText" presStyleLbl="node1" presStyleIdx="0" presStyleCnt="6" custScaleX="121891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AD0160-450E-42C0-AEF0-D12FD56E65B4}" type="pres">
      <dgm:prSet presAssocID="{52600CFF-4E86-417D-9244-042EF77FEB7A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FB0048F-9C8C-4199-89E8-DE6FAB7CC60C}" type="pres">
      <dgm:prSet presAssocID="{DA11CD38-0C45-44B7-9D00-FB9D037EB326}" presName="sp" presStyleCnt="0"/>
      <dgm:spPr/>
      <dgm:t>
        <a:bodyPr/>
        <a:lstStyle/>
        <a:p>
          <a:endParaRPr lang="es-EC"/>
        </a:p>
      </dgm:t>
    </dgm:pt>
    <dgm:pt modelId="{CF5D9414-6527-408A-936A-47BA08272148}" type="pres">
      <dgm:prSet presAssocID="{51D259F3-05A2-4A8F-A6DF-7D8A40E6375F}" presName="linNode" presStyleCnt="0"/>
      <dgm:spPr/>
      <dgm:t>
        <a:bodyPr/>
        <a:lstStyle/>
        <a:p>
          <a:endParaRPr lang="es-EC"/>
        </a:p>
      </dgm:t>
    </dgm:pt>
    <dgm:pt modelId="{97EC433A-2A09-4BFF-8535-A9FDEB4AB1B6}" type="pres">
      <dgm:prSet presAssocID="{51D259F3-05A2-4A8F-A6DF-7D8A40E6375F}" presName="parentText" presStyleLbl="node1" presStyleIdx="1" presStyleCnt="6" custScaleX="121891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6CD3539-E21A-4061-90A1-5C1EF920FC5D}" type="pres">
      <dgm:prSet presAssocID="{51D259F3-05A2-4A8F-A6DF-7D8A40E6375F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8B868D7-36E1-47C5-A951-8D4AD476544E}" type="pres">
      <dgm:prSet presAssocID="{243A13E3-32AE-4148-8212-59695960F7F9}" presName="sp" presStyleCnt="0"/>
      <dgm:spPr/>
      <dgm:t>
        <a:bodyPr/>
        <a:lstStyle/>
        <a:p>
          <a:endParaRPr lang="es-EC"/>
        </a:p>
      </dgm:t>
    </dgm:pt>
    <dgm:pt modelId="{04F7E301-60AE-45A1-853B-8970C737B90D}" type="pres">
      <dgm:prSet presAssocID="{7D9F14E0-209A-4DAF-8037-32694739B3ED}" presName="linNode" presStyleCnt="0"/>
      <dgm:spPr/>
      <dgm:t>
        <a:bodyPr/>
        <a:lstStyle/>
        <a:p>
          <a:endParaRPr lang="es-EC"/>
        </a:p>
      </dgm:t>
    </dgm:pt>
    <dgm:pt modelId="{56EBFE36-C73B-4589-9DB7-083AB9CC7C80}" type="pres">
      <dgm:prSet presAssocID="{7D9F14E0-209A-4DAF-8037-32694739B3ED}" presName="parentText" presStyleLbl="node1" presStyleIdx="2" presStyleCnt="6" custScaleX="121891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C2C3BC6-3031-4600-A6EB-1DAB6C009FC3}" type="pres">
      <dgm:prSet presAssocID="{7D9F14E0-209A-4DAF-8037-32694739B3ED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B6C74E1-A669-428A-AF3A-961A444EB480}" type="pres">
      <dgm:prSet presAssocID="{15B01F45-43BC-47FE-9DCD-C99550856440}" presName="sp" presStyleCnt="0"/>
      <dgm:spPr/>
      <dgm:t>
        <a:bodyPr/>
        <a:lstStyle/>
        <a:p>
          <a:endParaRPr lang="es-EC"/>
        </a:p>
      </dgm:t>
    </dgm:pt>
    <dgm:pt modelId="{6F70016D-2B50-4366-90C0-168C5B146782}" type="pres">
      <dgm:prSet presAssocID="{D9EF44D6-06D7-47CB-BC21-F2EF8B49C736}" presName="linNode" presStyleCnt="0"/>
      <dgm:spPr/>
      <dgm:t>
        <a:bodyPr/>
        <a:lstStyle/>
        <a:p>
          <a:endParaRPr lang="es-EC"/>
        </a:p>
      </dgm:t>
    </dgm:pt>
    <dgm:pt modelId="{8697D353-64A6-4C97-93AE-570FBE47C2B4}" type="pres">
      <dgm:prSet presAssocID="{D9EF44D6-06D7-47CB-BC21-F2EF8B49C736}" presName="parentText" presStyleLbl="node1" presStyleIdx="3" presStyleCnt="6" custScaleX="121891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E42986B-BCBB-4677-919B-FFF6B07589EA}" type="pres">
      <dgm:prSet presAssocID="{D9EF44D6-06D7-47CB-BC21-F2EF8B49C736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B4A5DE-E881-4B69-B3E9-8CBF31697B50}" type="pres">
      <dgm:prSet presAssocID="{E9CCE1BA-9006-4623-9772-5056AA46D610}" presName="sp" presStyleCnt="0"/>
      <dgm:spPr/>
      <dgm:t>
        <a:bodyPr/>
        <a:lstStyle/>
        <a:p>
          <a:endParaRPr lang="es-EC"/>
        </a:p>
      </dgm:t>
    </dgm:pt>
    <dgm:pt modelId="{0CB6F6A6-D340-498E-9990-F6097E151E76}" type="pres">
      <dgm:prSet presAssocID="{1A8EBD94-404B-4D00-B062-1BB1F5AC3CFD}" presName="linNode" presStyleCnt="0"/>
      <dgm:spPr/>
      <dgm:t>
        <a:bodyPr/>
        <a:lstStyle/>
        <a:p>
          <a:endParaRPr lang="es-EC"/>
        </a:p>
      </dgm:t>
    </dgm:pt>
    <dgm:pt modelId="{1D9CA255-AC64-4AF2-B88C-FF5BC74760A9}" type="pres">
      <dgm:prSet presAssocID="{1A8EBD94-404B-4D00-B062-1BB1F5AC3CFD}" presName="parentText" presStyleLbl="node1" presStyleIdx="4" presStyleCnt="6" custScaleX="121891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39ADEAC-8CBE-48D8-81D5-7B1FDC93FA1C}" type="pres">
      <dgm:prSet presAssocID="{1A8EBD94-404B-4D00-B062-1BB1F5AC3CFD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A347DD7-D80D-4EA9-A205-E36934E9AAA8}" type="pres">
      <dgm:prSet presAssocID="{1B1DE30C-8649-4442-AF1D-AAA810E257BF}" presName="sp" presStyleCnt="0"/>
      <dgm:spPr/>
      <dgm:t>
        <a:bodyPr/>
        <a:lstStyle/>
        <a:p>
          <a:endParaRPr lang="es-EC"/>
        </a:p>
      </dgm:t>
    </dgm:pt>
    <dgm:pt modelId="{8B0175A9-81F4-434C-B622-6104B69B800D}" type="pres">
      <dgm:prSet presAssocID="{48975800-949E-4C5D-8375-19E87550805B}" presName="linNode" presStyleCnt="0"/>
      <dgm:spPr/>
      <dgm:t>
        <a:bodyPr/>
        <a:lstStyle/>
        <a:p>
          <a:endParaRPr lang="es-EC"/>
        </a:p>
      </dgm:t>
    </dgm:pt>
    <dgm:pt modelId="{9C8C1EF0-626A-4D55-A7D9-BE9F0C24E8B2}" type="pres">
      <dgm:prSet presAssocID="{48975800-949E-4C5D-8375-19E87550805B}" presName="parentText" presStyleLbl="node1" presStyleIdx="5" presStyleCnt="6" custScaleX="121891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D347E8F-098F-4675-A9DA-BBF32124482C}" type="pres">
      <dgm:prSet presAssocID="{48975800-949E-4C5D-8375-19E87550805B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05BBA02-056A-4A7D-8B11-1DE00028FF01}" type="presOf" srcId="{936D27D3-F580-43F6-A6EC-B52C8350D474}" destId="{16CD3539-E21A-4061-90A1-5C1EF920FC5D}" srcOrd="0" destOrd="0" presId="urn:microsoft.com/office/officeart/2005/8/layout/vList5"/>
    <dgm:cxn modelId="{A9376F12-A8D5-4A5E-95C6-76CBC2CC221B}" srcId="{67419C1A-6198-4B8A-8311-521F9DA6DDAF}" destId="{52600CFF-4E86-417D-9244-042EF77FEB7A}" srcOrd="0" destOrd="0" parTransId="{ED73755C-2EA9-45B3-919B-0B3541FE978C}" sibTransId="{DA11CD38-0C45-44B7-9D00-FB9D037EB326}"/>
    <dgm:cxn modelId="{39F370E7-6C75-4731-99C1-90B6BEF3A38D}" type="presOf" srcId="{3819CD97-AA25-4639-B58D-B88FC1BB6A16}" destId="{2C2C3BC6-3031-4600-A6EB-1DAB6C009FC3}" srcOrd="0" destOrd="0" presId="urn:microsoft.com/office/officeart/2005/8/layout/vList5"/>
    <dgm:cxn modelId="{BEEA4B24-48FF-43C3-87C9-45876E5865AD}" type="presOf" srcId="{7D9F14E0-209A-4DAF-8037-32694739B3ED}" destId="{56EBFE36-C73B-4589-9DB7-083AB9CC7C80}" srcOrd="0" destOrd="0" presId="urn:microsoft.com/office/officeart/2005/8/layout/vList5"/>
    <dgm:cxn modelId="{A79FD5AF-8D11-444E-BA27-71C05F86F265}" srcId="{67419C1A-6198-4B8A-8311-521F9DA6DDAF}" destId="{7D9F14E0-209A-4DAF-8037-32694739B3ED}" srcOrd="2" destOrd="0" parTransId="{7C864FA1-61AB-4D7F-9D5A-1D21B4463B60}" sibTransId="{15B01F45-43BC-47FE-9DCD-C99550856440}"/>
    <dgm:cxn modelId="{1D2FF9AE-83E0-4B3E-A596-472C8CBB72BE}" type="presOf" srcId="{67419C1A-6198-4B8A-8311-521F9DA6DDAF}" destId="{8F80E95C-11CC-48B1-87D0-69DF3214E79E}" srcOrd="0" destOrd="0" presId="urn:microsoft.com/office/officeart/2005/8/layout/vList5"/>
    <dgm:cxn modelId="{51B609BE-75FE-4158-8AB6-476F107F4A1E}" srcId="{52600CFF-4E86-417D-9244-042EF77FEB7A}" destId="{0CEE6B12-7F5B-449E-82DE-C3C44AE20B2B}" srcOrd="0" destOrd="0" parTransId="{E2B0AD51-307E-4F84-8A5F-5DAA9C70AA69}" sibTransId="{3D9757A7-2111-4EC6-B7E2-D9994B19599A}"/>
    <dgm:cxn modelId="{6E8B6646-D066-4526-838A-D86146D6B190}" type="presOf" srcId="{52600CFF-4E86-417D-9244-042EF77FEB7A}" destId="{FFB26332-F094-4B12-8887-DD2069B75ECB}" srcOrd="0" destOrd="0" presId="urn:microsoft.com/office/officeart/2005/8/layout/vList5"/>
    <dgm:cxn modelId="{2DE33143-878C-420B-8401-59C24F6DCFAC}" srcId="{67419C1A-6198-4B8A-8311-521F9DA6DDAF}" destId="{1A8EBD94-404B-4D00-B062-1BB1F5AC3CFD}" srcOrd="4" destOrd="0" parTransId="{F59575C0-A9C3-4AF6-9925-67B73DA3A008}" sibTransId="{1B1DE30C-8649-4442-AF1D-AAA810E257BF}"/>
    <dgm:cxn modelId="{8B33EFF8-37D9-45BA-98B7-29959174622A}" type="presOf" srcId="{51D259F3-05A2-4A8F-A6DF-7D8A40E6375F}" destId="{97EC433A-2A09-4BFF-8535-A9FDEB4AB1B6}" srcOrd="0" destOrd="0" presId="urn:microsoft.com/office/officeart/2005/8/layout/vList5"/>
    <dgm:cxn modelId="{107A7794-6240-4202-8800-E01F14AEB6F1}" srcId="{1A8EBD94-404B-4D00-B062-1BB1F5AC3CFD}" destId="{55F3ACAB-6E79-48AB-A00A-40F9AACCC0AA}" srcOrd="0" destOrd="0" parTransId="{7359CF1E-521A-4B52-9043-42C7EAB25DB9}" sibTransId="{5151A7CB-7A81-4D31-8F0B-5052F8B7878E}"/>
    <dgm:cxn modelId="{D10E09D2-D40E-47A5-97F6-2C88B4093D33}" srcId="{D9EF44D6-06D7-47CB-BC21-F2EF8B49C736}" destId="{4A0A6812-2393-49EB-A862-7F921FF513FA}" srcOrd="0" destOrd="0" parTransId="{67B064B0-03B1-4C11-959B-4D2936CDD77E}" sibTransId="{1F1903C8-91F4-4A8E-A390-375C56F39ECD}"/>
    <dgm:cxn modelId="{F45912FC-EF5E-4338-A703-A8F3D3CA4B9C}" type="presOf" srcId="{48975800-949E-4C5D-8375-19E87550805B}" destId="{9C8C1EF0-626A-4D55-A7D9-BE9F0C24E8B2}" srcOrd="0" destOrd="0" presId="urn:microsoft.com/office/officeart/2005/8/layout/vList5"/>
    <dgm:cxn modelId="{22BF4203-FF7A-45AF-BF9A-C83FDC05299F}" srcId="{7D9F14E0-209A-4DAF-8037-32694739B3ED}" destId="{3819CD97-AA25-4639-B58D-B88FC1BB6A16}" srcOrd="0" destOrd="0" parTransId="{3CA7B7CC-BD1C-442F-B428-907394E822F6}" sibTransId="{5D4033C1-C937-4B77-B73B-38EFDC1C8008}"/>
    <dgm:cxn modelId="{A8D3FB4D-EFC7-4571-BFAE-1E1E22CEAABC}" srcId="{67419C1A-6198-4B8A-8311-521F9DA6DDAF}" destId="{48975800-949E-4C5D-8375-19E87550805B}" srcOrd="5" destOrd="0" parTransId="{4A05EC46-3F95-4B36-AD0B-12DEE7FFDBCD}" sibTransId="{9813C04F-FD66-4A97-AFD1-D0844CB6C240}"/>
    <dgm:cxn modelId="{C1551E9B-D665-4E47-BD76-B96CCC9307F5}" srcId="{48975800-949E-4C5D-8375-19E87550805B}" destId="{EF04AB34-8919-480E-863B-4C66707C09A3}" srcOrd="0" destOrd="0" parTransId="{1C5E33AF-F9C1-4C57-A615-248AD801A6E7}" sibTransId="{EA2C9B5C-5B19-4A34-BFFA-34B9A6F2ECC9}"/>
    <dgm:cxn modelId="{091F7552-3C0C-4EA5-89BC-5F6A3D6D7B05}" srcId="{51D259F3-05A2-4A8F-A6DF-7D8A40E6375F}" destId="{936D27D3-F580-43F6-A6EC-B52C8350D474}" srcOrd="0" destOrd="0" parTransId="{A2BB302F-E461-4E8A-8A9B-F0BC6D7ABE9E}" sibTransId="{648B9A91-A7B0-4FF6-B714-722A5190F6E5}"/>
    <dgm:cxn modelId="{4DA20B6E-7A51-4B23-9B6A-9E012922F893}" type="presOf" srcId="{1A8EBD94-404B-4D00-B062-1BB1F5AC3CFD}" destId="{1D9CA255-AC64-4AF2-B88C-FF5BC74760A9}" srcOrd="0" destOrd="0" presId="urn:microsoft.com/office/officeart/2005/8/layout/vList5"/>
    <dgm:cxn modelId="{EF745D6F-DE81-4FD6-8C20-27B324E096D6}" type="presOf" srcId="{55F3ACAB-6E79-48AB-A00A-40F9AACCC0AA}" destId="{B39ADEAC-8CBE-48D8-81D5-7B1FDC93FA1C}" srcOrd="0" destOrd="0" presId="urn:microsoft.com/office/officeart/2005/8/layout/vList5"/>
    <dgm:cxn modelId="{25479C55-5313-4983-B8F4-3C4794ED85A5}" type="presOf" srcId="{D9EF44D6-06D7-47CB-BC21-F2EF8B49C736}" destId="{8697D353-64A6-4C97-93AE-570FBE47C2B4}" srcOrd="0" destOrd="0" presId="urn:microsoft.com/office/officeart/2005/8/layout/vList5"/>
    <dgm:cxn modelId="{481A9C6B-5B31-4DA7-9719-D900F607CE4C}" srcId="{67419C1A-6198-4B8A-8311-521F9DA6DDAF}" destId="{51D259F3-05A2-4A8F-A6DF-7D8A40E6375F}" srcOrd="1" destOrd="0" parTransId="{7BA7CDD0-8F9C-4324-BD3C-136056909B5A}" sibTransId="{243A13E3-32AE-4148-8212-59695960F7F9}"/>
    <dgm:cxn modelId="{D2EF4043-E794-4134-9C68-78C22FF17476}" type="presOf" srcId="{EF04AB34-8919-480E-863B-4C66707C09A3}" destId="{1D347E8F-098F-4675-A9DA-BBF32124482C}" srcOrd="0" destOrd="0" presId="urn:microsoft.com/office/officeart/2005/8/layout/vList5"/>
    <dgm:cxn modelId="{6AD53E36-43BC-46A7-93CD-AF6D636B3775}" srcId="{67419C1A-6198-4B8A-8311-521F9DA6DDAF}" destId="{D9EF44D6-06D7-47CB-BC21-F2EF8B49C736}" srcOrd="3" destOrd="0" parTransId="{32EFC8FA-2CCC-4977-9DE2-9F07BF86C433}" sibTransId="{E9CCE1BA-9006-4623-9772-5056AA46D610}"/>
    <dgm:cxn modelId="{217D8F1B-4196-4FE8-9772-DDBE68F5A0D9}" type="presOf" srcId="{0CEE6B12-7F5B-449E-82DE-C3C44AE20B2B}" destId="{1EAD0160-450E-42C0-AEF0-D12FD56E65B4}" srcOrd="0" destOrd="0" presId="urn:microsoft.com/office/officeart/2005/8/layout/vList5"/>
    <dgm:cxn modelId="{A1E74711-23EB-4BA6-A154-91CC2EB4B549}" type="presOf" srcId="{4A0A6812-2393-49EB-A862-7F921FF513FA}" destId="{5E42986B-BCBB-4677-919B-FFF6B07589EA}" srcOrd="0" destOrd="0" presId="urn:microsoft.com/office/officeart/2005/8/layout/vList5"/>
    <dgm:cxn modelId="{FA7E3571-D25E-4EBF-913C-1848763F8791}" type="presParOf" srcId="{8F80E95C-11CC-48B1-87D0-69DF3214E79E}" destId="{84D67037-6570-42B3-8281-56463A006639}" srcOrd="0" destOrd="0" presId="urn:microsoft.com/office/officeart/2005/8/layout/vList5"/>
    <dgm:cxn modelId="{347314C1-1CE3-44C8-9D2E-AF125B057E42}" type="presParOf" srcId="{84D67037-6570-42B3-8281-56463A006639}" destId="{FFB26332-F094-4B12-8887-DD2069B75ECB}" srcOrd="0" destOrd="0" presId="urn:microsoft.com/office/officeart/2005/8/layout/vList5"/>
    <dgm:cxn modelId="{B084F7B0-B0B5-463A-B390-821526EC3E3D}" type="presParOf" srcId="{84D67037-6570-42B3-8281-56463A006639}" destId="{1EAD0160-450E-42C0-AEF0-D12FD56E65B4}" srcOrd="1" destOrd="0" presId="urn:microsoft.com/office/officeart/2005/8/layout/vList5"/>
    <dgm:cxn modelId="{9ED04E10-353A-490B-9F41-3DCCE2A9EEA5}" type="presParOf" srcId="{8F80E95C-11CC-48B1-87D0-69DF3214E79E}" destId="{FFB0048F-9C8C-4199-89E8-DE6FAB7CC60C}" srcOrd="1" destOrd="0" presId="urn:microsoft.com/office/officeart/2005/8/layout/vList5"/>
    <dgm:cxn modelId="{2337622F-80FD-4E69-8560-B6A27FEA746A}" type="presParOf" srcId="{8F80E95C-11CC-48B1-87D0-69DF3214E79E}" destId="{CF5D9414-6527-408A-936A-47BA08272148}" srcOrd="2" destOrd="0" presId="urn:microsoft.com/office/officeart/2005/8/layout/vList5"/>
    <dgm:cxn modelId="{2506C22E-BBE7-4B73-9B6F-14BC0425411D}" type="presParOf" srcId="{CF5D9414-6527-408A-936A-47BA08272148}" destId="{97EC433A-2A09-4BFF-8535-A9FDEB4AB1B6}" srcOrd="0" destOrd="0" presId="urn:microsoft.com/office/officeart/2005/8/layout/vList5"/>
    <dgm:cxn modelId="{732417FD-4FA3-47B4-A6AA-E4FF293EE393}" type="presParOf" srcId="{CF5D9414-6527-408A-936A-47BA08272148}" destId="{16CD3539-E21A-4061-90A1-5C1EF920FC5D}" srcOrd="1" destOrd="0" presId="urn:microsoft.com/office/officeart/2005/8/layout/vList5"/>
    <dgm:cxn modelId="{EA47DCE9-4A26-47A3-9EDD-0D8649DFCA82}" type="presParOf" srcId="{8F80E95C-11CC-48B1-87D0-69DF3214E79E}" destId="{C8B868D7-36E1-47C5-A951-8D4AD476544E}" srcOrd="3" destOrd="0" presId="urn:microsoft.com/office/officeart/2005/8/layout/vList5"/>
    <dgm:cxn modelId="{2411E4D3-6785-4162-BBFA-739CBA995706}" type="presParOf" srcId="{8F80E95C-11CC-48B1-87D0-69DF3214E79E}" destId="{04F7E301-60AE-45A1-853B-8970C737B90D}" srcOrd="4" destOrd="0" presId="urn:microsoft.com/office/officeart/2005/8/layout/vList5"/>
    <dgm:cxn modelId="{42BABCE6-8862-42E5-B57C-850130E9F9F1}" type="presParOf" srcId="{04F7E301-60AE-45A1-853B-8970C737B90D}" destId="{56EBFE36-C73B-4589-9DB7-083AB9CC7C80}" srcOrd="0" destOrd="0" presId="urn:microsoft.com/office/officeart/2005/8/layout/vList5"/>
    <dgm:cxn modelId="{719DF5E0-899A-4904-AE24-6E848F06330B}" type="presParOf" srcId="{04F7E301-60AE-45A1-853B-8970C737B90D}" destId="{2C2C3BC6-3031-4600-A6EB-1DAB6C009FC3}" srcOrd="1" destOrd="0" presId="urn:microsoft.com/office/officeart/2005/8/layout/vList5"/>
    <dgm:cxn modelId="{950F0ABD-B13E-4F79-B6DB-ABB9BECA2BF7}" type="presParOf" srcId="{8F80E95C-11CC-48B1-87D0-69DF3214E79E}" destId="{9B6C74E1-A669-428A-AF3A-961A444EB480}" srcOrd="5" destOrd="0" presId="urn:microsoft.com/office/officeart/2005/8/layout/vList5"/>
    <dgm:cxn modelId="{E3799F07-9828-47E5-807E-805906BC6ED3}" type="presParOf" srcId="{8F80E95C-11CC-48B1-87D0-69DF3214E79E}" destId="{6F70016D-2B50-4366-90C0-168C5B146782}" srcOrd="6" destOrd="0" presId="urn:microsoft.com/office/officeart/2005/8/layout/vList5"/>
    <dgm:cxn modelId="{6F6B35D6-0C6A-406E-BF2F-759B0FE78B6D}" type="presParOf" srcId="{6F70016D-2B50-4366-90C0-168C5B146782}" destId="{8697D353-64A6-4C97-93AE-570FBE47C2B4}" srcOrd="0" destOrd="0" presId="urn:microsoft.com/office/officeart/2005/8/layout/vList5"/>
    <dgm:cxn modelId="{ABDC172A-19EF-429C-B82B-F9FE497AB433}" type="presParOf" srcId="{6F70016D-2B50-4366-90C0-168C5B146782}" destId="{5E42986B-BCBB-4677-919B-FFF6B07589EA}" srcOrd="1" destOrd="0" presId="urn:microsoft.com/office/officeart/2005/8/layout/vList5"/>
    <dgm:cxn modelId="{97DDA370-FBEB-4217-964B-816056F9FE3C}" type="presParOf" srcId="{8F80E95C-11CC-48B1-87D0-69DF3214E79E}" destId="{CCB4A5DE-E881-4B69-B3E9-8CBF31697B50}" srcOrd="7" destOrd="0" presId="urn:microsoft.com/office/officeart/2005/8/layout/vList5"/>
    <dgm:cxn modelId="{37F9C8CB-F8D1-421E-8966-63BE9580FB55}" type="presParOf" srcId="{8F80E95C-11CC-48B1-87D0-69DF3214E79E}" destId="{0CB6F6A6-D340-498E-9990-F6097E151E76}" srcOrd="8" destOrd="0" presId="urn:microsoft.com/office/officeart/2005/8/layout/vList5"/>
    <dgm:cxn modelId="{B3B3496F-DCD8-4638-863C-4A5558D292B5}" type="presParOf" srcId="{0CB6F6A6-D340-498E-9990-F6097E151E76}" destId="{1D9CA255-AC64-4AF2-B88C-FF5BC74760A9}" srcOrd="0" destOrd="0" presId="urn:microsoft.com/office/officeart/2005/8/layout/vList5"/>
    <dgm:cxn modelId="{F40226B0-3215-4814-968B-588C9B63CAC6}" type="presParOf" srcId="{0CB6F6A6-D340-498E-9990-F6097E151E76}" destId="{B39ADEAC-8CBE-48D8-81D5-7B1FDC93FA1C}" srcOrd="1" destOrd="0" presId="urn:microsoft.com/office/officeart/2005/8/layout/vList5"/>
    <dgm:cxn modelId="{57EAB47A-0D14-41BF-A8B9-F2E2FD7D8F0A}" type="presParOf" srcId="{8F80E95C-11CC-48B1-87D0-69DF3214E79E}" destId="{3A347DD7-D80D-4EA9-A205-E36934E9AAA8}" srcOrd="9" destOrd="0" presId="urn:microsoft.com/office/officeart/2005/8/layout/vList5"/>
    <dgm:cxn modelId="{71390F5C-9E40-47FC-857F-2B933E433B91}" type="presParOf" srcId="{8F80E95C-11CC-48B1-87D0-69DF3214E79E}" destId="{8B0175A9-81F4-434C-B622-6104B69B800D}" srcOrd="10" destOrd="0" presId="urn:microsoft.com/office/officeart/2005/8/layout/vList5"/>
    <dgm:cxn modelId="{9CD8F9E1-1097-4614-BD8C-CA6B0CBC7372}" type="presParOf" srcId="{8B0175A9-81F4-434C-B622-6104B69B800D}" destId="{9C8C1EF0-626A-4D55-A7D9-BE9F0C24E8B2}" srcOrd="0" destOrd="0" presId="urn:microsoft.com/office/officeart/2005/8/layout/vList5"/>
    <dgm:cxn modelId="{C4E5402B-9CE3-4904-B1E7-36D2A4172747}" type="presParOf" srcId="{8B0175A9-81F4-434C-B622-6104B69B800D}" destId="{1D347E8F-098F-4675-A9DA-BBF32124482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97B29D8D-D2DC-4E37-BD47-9911883039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7B8AD4A-BA4F-41E4-9232-F84C34864754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Encadenamientos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74F4FA-DDA3-4C8A-941D-03CF1324B172}" type="parTrans" cxnId="{1902F12C-ADA3-4C54-8904-6A8C731BEE33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A22ED2-EE6D-417B-8BAE-379FB5005704}" type="sibTrans" cxnId="{1902F12C-ADA3-4C54-8904-6A8C731BEE33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C19981-2D4A-40EC-BF99-4A50D426B7AB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Industrias básicas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B7364E-A5D2-4607-B59F-CDFF0287E452}" type="parTrans" cxnId="{3257C90A-8DD6-4D2C-AE7E-9915A9CE0542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AA3C6B-88AA-452E-B249-9375B56AEA14}" type="sibTrans" cxnId="{3257C90A-8DD6-4D2C-AE7E-9915A9CE0542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8F7531-54D8-4647-97F3-E44E8D8F9F80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Sustitución	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61FB2F-1C44-43D5-98D0-41A40B3D2342}" type="parTrans" cxnId="{C4B40C8B-0BF2-42E6-A75F-477AA3818A83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FE86CE-3910-4038-BFDE-420D89266C1A}" type="sibTrans" cxnId="{C4B40C8B-0BF2-42E6-A75F-477AA3818A83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C287FF-F775-4E10-B7A8-D5DF41459052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Producción local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703E67-ABA3-4AD7-A134-8ACE060FC5C1}" type="parTrans" cxnId="{87E7A75F-E35C-4905-9806-46678AB128E4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AFAF70-757E-4A57-84DA-1E1A52861676}" type="sibTrans" cxnId="{87E7A75F-E35C-4905-9806-46678AB128E4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B95D9B-5BC5-4D7D-84D5-546B5A908F2A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Demanda Pública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41C492-4FE7-465E-8C4B-0D207B37FED6}" type="parTrans" cxnId="{68986CA8-D5A0-4938-A473-3D277C134139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C1A646-CC33-431B-8F32-17B53EDE6E8E}" type="sibTrans" cxnId="{68986CA8-D5A0-4938-A473-3D277C134139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44E74C-7361-4877-BD0C-5733F9A1FA3E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Inversión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A1450E-65B9-4040-8157-926AEC007290}" type="parTrans" cxnId="{219D63DC-441E-47C2-9686-C55A0FF1824D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5E52BA-63FA-4EB1-B21C-2D46B2A9E493}" type="sibTrans" cxnId="{219D63DC-441E-47C2-9686-C55A0FF1824D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447FA9-9C17-42FA-B6D7-98D464F972A4}" type="pres">
      <dgm:prSet presAssocID="{97B29D8D-D2DC-4E37-BD47-9911883039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0D5B967-B1EE-40CC-A1C7-BA0CD8F5AAEB}" type="pres">
      <dgm:prSet presAssocID="{77B8AD4A-BA4F-41E4-9232-F84C3486475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544512F-3937-4878-9F70-C8AE632AA529}" type="pres">
      <dgm:prSet presAssocID="{77B8AD4A-BA4F-41E4-9232-F84C34864754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E4E5379-6EE5-4111-9165-5CA4E2323860}" type="pres">
      <dgm:prSet presAssocID="{D78F7531-54D8-4647-97F3-E44E8D8F9F8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4C18111-F6BF-4FD0-80E8-52F101C1BEBA}" type="pres">
      <dgm:prSet presAssocID="{D78F7531-54D8-4647-97F3-E44E8D8F9F80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3360743-21C9-44AB-99A1-0A4DA6D9EF27}" type="pres">
      <dgm:prSet presAssocID="{7DB95D9B-5BC5-4D7D-84D5-546B5A908F2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9E855B-8393-4A53-8D3E-4754345563BA}" type="pres">
      <dgm:prSet presAssocID="{7DB95D9B-5BC5-4D7D-84D5-546B5A908F2A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FEDEA90-0F21-4726-A60B-FB22B994491B}" type="presOf" srcId="{77B8AD4A-BA4F-41E4-9232-F84C34864754}" destId="{F0D5B967-B1EE-40CC-A1C7-BA0CD8F5AAEB}" srcOrd="0" destOrd="0" presId="urn:microsoft.com/office/officeart/2005/8/layout/vList2"/>
    <dgm:cxn modelId="{ED49B07C-B6BA-48A1-873F-2E1F2EE74150}" type="presOf" srcId="{7DB95D9B-5BC5-4D7D-84D5-546B5A908F2A}" destId="{73360743-21C9-44AB-99A1-0A4DA6D9EF27}" srcOrd="0" destOrd="0" presId="urn:microsoft.com/office/officeart/2005/8/layout/vList2"/>
    <dgm:cxn modelId="{C4B40C8B-0BF2-42E6-A75F-477AA3818A83}" srcId="{97B29D8D-D2DC-4E37-BD47-991188303963}" destId="{D78F7531-54D8-4647-97F3-E44E8D8F9F80}" srcOrd="1" destOrd="0" parTransId="{6861FB2F-1C44-43D5-98D0-41A40B3D2342}" sibTransId="{6EFE86CE-3910-4038-BFDE-420D89266C1A}"/>
    <dgm:cxn modelId="{989C4D55-8006-4845-812F-1258577D485D}" type="presOf" srcId="{97B29D8D-D2DC-4E37-BD47-991188303963}" destId="{2B447FA9-9C17-42FA-B6D7-98D464F972A4}" srcOrd="0" destOrd="0" presId="urn:microsoft.com/office/officeart/2005/8/layout/vList2"/>
    <dgm:cxn modelId="{6D7B8304-8E56-46E1-94D4-1517BCC3BCAE}" type="presOf" srcId="{D444E74C-7361-4877-BD0C-5733F9A1FA3E}" destId="{819E855B-8393-4A53-8D3E-4754345563BA}" srcOrd="0" destOrd="0" presId="urn:microsoft.com/office/officeart/2005/8/layout/vList2"/>
    <dgm:cxn modelId="{3257C90A-8DD6-4D2C-AE7E-9915A9CE0542}" srcId="{77B8AD4A-BA4F-41E4-9232-F84C34864754}" destId="{B5C19981-2D4A-40EC-BF99-4A50D426B7AB}" srcOrd="0" destOrd="0" parTransId="{7DB7364E-A5D2-4607-B59F-CDFF0287E452}" sibTransId="{DBAA3C6B-88AA-452E-B249-9375B56AEA14}"/>
    <dgm:cxn modelId="{FE315DA0-FADD-4656-80B0-2CD09CB340F1}" type="presOf" srcId="{B5C19981-2D4A-40EC-BF99-4A50D426B7AB}" destId="{5544512F-3937-4878-9F70-C8AE632AA529}" srcOrd="0" destOrd="0" presId="urn:microsoft.com/office/officeart/2005/8/layout/vList2"/>
    <dgm:cxn modelId="{1902F12C-ADA3-4C54-8904-6A8C731BEE33}" srcId="{97B29D8D-D2DC-4E37-BD47-991188303963}" destId="{77B8AD4A-BA4F-41E4-9232-F84C34864754}" srcOrd="0" destOrd="0" parTransId="{7274F4FA-DDA3-4C8A-941D-03CF1324B172}" sibTransId="{02A22ED2-EE6D-417B-8BAE-379FB5005704}"/>
    <dgm:cxn modelId="{219D63DC-441E-47C2-9686-C55A0FF1824D}" srcId="{7DB95D9B-5BC5-4D7D-84D5-546B5A908F2A}" destId="{D444E74C-7361-4877-BD0C-5733F9A1FA3E}" srcOrd="0" destOrd="0" parTransId="{7DA1450E-65B9-4040-8157-926AEC007290}" sibTransId="{9D5E52BA-63FA-4EB1-B21C-2D46B2A9E493}"/>
    <dgm:cxn modelId="{33942309-C4A5-4A90-8890-3F0310506126}" type="presOf" srcId="{31C287FF-F775-4E10-B7A8-D5DF41459052}" destId="{24C18111-F6BF-4FD0-80E8-52F101C1BEBA}" srcOrd="0" destOrd="0" presId="urn:microsoft.com/office/officeart/2005/8/layout/vList2"/>
    <dgm:cxn modelId="{87E7A75F-E35C-4905-9806-46678AB128E4}" srcId="{D78F7531-54D8-4647-97F3-E44E8D8F9F80}" destId="{31C287FF-F775-4E10-B7A8-D5DF41459052}" srcOrd="0" destOrd="0" parTransId="{81703E67-ABA3-4AD7-A134-8ACE060FC5C1}" sibTransId="{F7AFAF70-757E-4A57-84DA-1E1A52861676}"/>
    <dgm:cxn modelId="{68986CA8-D5A0-4938-A473-3D277C134139}" srcId="{97B29D8D-D2DC-4E37-BD47-991188303963}" destId="{7DB95D9B-5BC5-4D7D-84D5-546B5A908F2A}" srcOrd="2" destOrd="0" parTransId="{8041C492-4FE7-465E-8C4B-0D207B37FED6}" sibTransId="{71C1A646-CC33-431B-8F32-17B53EDE6E8E}"/>
    <dgm:cxn modelId="{112525F6-5DB5-402A-92F5-C2EC1E9B1803}" type="presOf" srcId="{D78F7531-54D8-4647-97F3-E44E8D8F9F80}" destId="{9E4E5379-6EE5-4111-9165-5CA4E2323860}" srcOrd="0" destOrd="0" presId="urn:microsoft.com/office/officeart/2005/8/layout/vList2"/>
    <dgm:cxn modelId="{CABB7341-835C-4F84-9A56-5918ABDCCCAC}" type="presParOf" srcId="{2B447FA9-9C17-42FA-B6D7-98D464F972A4}" destId="{F0D5B967-B1EE-40CC-A1C7-BA0CD8F5AAEB}" srcOrd="0" destOrd="0" presId="urn:microsoft.com/office/officeart/2005/8/layout/vList2"/>
    <dgm:cxn modelId="{47AE188C-E2EE-4502-8ECC-B82AAA4D8FC6}" type="presParOf" srcId="{2B447FA9-9C17-42FA-B6D7-98D464F972A4}" destId="{5544512F-3937-4878-9F70-C8AE632AA529}" srcOrd="1" destOrd="0" presId="urn:microsoft.com/office/officeart/2005/8/layout/vList2"/>
    <dgm:cxn modelId="{731B047C-658A-4284-B055-7A15F0AE3192}" type="presParOf" srcId="{2B447FA9-9C17-42FA-B6D7-98D464F972A4}" destId="{9E4E5379-6EE5-4111-9165-5CA4E2323860}" srcOrd="2" destOrd="0" presId="urn:microsoft.com/office/officeart/2005/8/layout/vList2"/>
    <dgm:cxn modelId="{CD1774B8-CBC0-462B-918B-015D276B18C2}" type="presParOf" srcId="{2B447FA9-9C17-42FA-B6D7-98D464F972A4}" destId="{24C18111-F6BF-4FD0-80E8-52F101C1BEBA}" srcOrd="3" destOrd="0" presId="urn:microsoft.com/office/officeart/2005/8/layout/vList2"/>
    <dgm:cxn modelId="{0E2162CF-C5E5-4446-A2CF-09CE70266660}" type="presParOf" srcId="{2B447FA9-9C17-42FA-B6D7-98D464F972A4}" destId="{73360743-21C9-44AB-99A1-0A4DA6D9EF27}" srcOrd="4" destOrd="0" presId="urn:microsoft.com/office/officeart/2005/8/layout/vList2"/>
    <dgm:cxn modelId="{9DFE35D2-B974-4C9E-87DB-2FE5E40976A1}" type="presParOf" srcId="{2B447FA9-9C17-42FA-B6D7-98D464F972A4}" destId="{819E855B-8393-4A53-8D3E-4754345563B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97B29D8D-D2DC-4E37-BD47-9911883039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7B8AD4A-BA4F-41E4-9232-F84C34864754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3200" dirty="0" smtClean="0">
              <a:latin typeface="Arial" panose="020B0604020202020204" pitchFamily="34" charset="0"/>
              <a:cs typeface="Arial" panose="020B0604020202020204" pitchFamily="34" charset="0"/>
            </a:rPr>
            <a:t>Encadenamientos</a:t>
          </a:r>
          <a:endParaRPr lang="es-EC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74F4FA-DDA3-4C8A-941D-03CF1324B172}" type="parTrans" cxnId="{1902F12C-ADA3-4C54-8904-6A8C731BEE33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A22ED2-EE6D-417B-8BAE-379FB5005704}" type="sibTrans" cxnId="{1902F12C-ADA3-4C54-8904-6A8C731BEE33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C19981-2D4A-40EC-BF99-4A50D426B7AB}">
      <dgm:prSet phldrT="[Texto]" custT="1"/>
      <dgm:spPr/>
      <dgm:t>
        <a:bodyPr/>
        <a:lstStyle/>
        <a:p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Industrias básicas</a:t>
          </a:r>
          <a:endParaRPr lang="es-EC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B7364E-A5D2-4607-B59F-CDFF0287E452}" type="parTrans" cxnId="{3257C90A-8DD6-4D2C-AE7E-9915A9CE0542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AA3C6B-88AA-452E-B249-9375B56AEA14}" type="sibTrans" cxnId="{3257C90A-8DD6-4D2C-AE7E-9915A9CE0542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8F7531-54D8-4647-97F3-E44E8D8F9F80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Sustitución	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61FB2F-1C44-43D5-98D0-41A40B3D2342}" type="parTrans" cxnId="{C4B40C8B-0BF2-42E6-A75F-477AA3818A83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FE86CE-3910-4038-BFDE-420D89266C1A}" type="sibTrans" cxnId="{C4B40C8B-0BF2-42E6-A75F-477AA3818A83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C287FF-F775-4E10-B7A8-D5DF41459052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Producción local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703E67-ABA3-4AD7-A134-8ACE060FC5C1}" type="parTrans" cxnId="{87E7A75F-E35C-4905-9806-46678AB128E4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AFAF70-757E-4A57-84DA-1E1A52861676}" type="sibTrans" cxnId="{87E7A75F-E35C-4905-9806-46678AB128E4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B95D9B-5BC5-4D7D-84D5-546B5A908F2A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Demanda Pública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41C492-4FE7-465E-8C4B-0D207B37FED6}" type="parTrans" cxnId="{68986CA8-D5A0-4938-A473-3D277C134139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C1A646-CC33-431B-8F32-17B53EDE6E8E}" type="sibTrans" cxnId="{68986CA8-D5A0-4938-A473-3D277C134139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44E74C-7361-4877-BD0C-5733F9A1FA3E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Inversión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A1450E-65B9-4040-8157-926AEC007290}" type="parTrans" cxnId="{219D63DC-441E-47C2-9686-C55A0FF1824D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5E52BA-63FA-4EB1-B21C-2D46B2A9E493}" type="sibTrans" cxnId="{219D63DC-441E-47C2-9686-C55A0FF1824D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447FA9-9C17-42FA-B6D7-98D464F972A4}" type="pres">
      <dgm:prSet presAssocID="{97B29D8D-D2DC-4E37-BD47-9911883039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0D5B967-B1EE-40CC-A1C7-BA0CD8F5AAEB}" type="pres">
      <dgm:prSet presAssocID="{77B8AD4A-BA4F-41E4-9232-F84C3486475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544512F-3937-4878-9F70-C8AE632AA529}" type="pres">
      <dgm:prSet presAssocID="{77B8AD4A-BA4F-41E4-9232-F84C34864754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E4E5379-6EE5-4111-9165-5CA4E2323860}" type="pres">
      <dgm:prSet presAssocID="{D78F7531-54D8-4647-97F3-E44E8D8F9F80}" presName="parentText" presStyleLbl="node1" presStyleIdx="1" presStyleCnt="3" custScaleX="79345" custLinFactNeighborX="-10327" custLinFactNeighborY="-4499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4C18111-F6BF-4FD0-80E8-52F101C1BEBA}" type="pres">
      <dgm:prSet presAssocID="{D78F7531-54D8-4647-97F3-E44E8D8F9F80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3360743-21C9-44AB-99A1-0A4DA6D9EF27}" type="pres">
      <dgm:prSet presAssocID="{7DB95D9B-5BC5-4D7D-84D5-546B5A908F2A}" presName="parentText" presStyleLbl="node1" presStyleIdx="2" presStyleCnt="3" custScaleX="79345" custLinFactNeighborX="-10327" custLinFactNeighborY="-4499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9E855B-8393-4A53-8D3E-4754345563BA}" type="pres">
      <dgm:prSet presAssocID="{7DB95D9B-5BC5-4D7D-84D5-546B5A908F2A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6C356E2-977B-4915-A44A-AAABFEAB7FF7}" type="presOf" srcId="{D78F7531-54D8-4647-97F3-E44E8D8F9F80}" destId="{9E4E5379-6EE5-4111-9165-5CA4E2323860}" srcOrd="0" destOrd="0" presId="urn:microsoft.com/office/officeart/2005/8/layout/vList2"/>
    <dgm:cxn modelId="{C4B40C8B-0BF2-42E6-A75F-477AA3818A83}" srcId="{97B29D8D-D2DC-4E37-BD47-991188303963}" destId="{D78F7531-54D8-4647-97F3-E44E8D8F9F80}" srcOrd="1" destOrd="0" parTransId="{6861FB2F-1C44-43D5-98D0-41A40B3D2342}" sibTransId="{6EFE86CE-3910-4038-BFDE-420D89266C1A}"/>
    <dgm:cxn modelId="{3CF15422-56A7-4AD5-8ED1-5FFB23CEF8DA}" type="presOf" srcId="{7DB95D9B-5BC5-4D7D-84D5-546B5A908F2A}" destId="{73360743-21C9-44AB-99A1-0A4DA6D9EF27}" srcOrd="0" destOrd="0" presId="urn:microsoft.com/office/officeart/2005/8/layout/vList2"/>
    <dgm:cxn modelId="{782F66E0-02F5-4A73-8ABD-B75EDC6DF401}" type="presOf" srcId="{31C287FF-F775-4E10-B7A8-D5DF41459052}" destId="{24C18111-F6BF-4FD0-80E8-52F101C1BEBA}" srcOrd="0" destOrd="0" presId="urn:microsoft.com/office/officeart/2005/8/layout/vList2"/>
    <dgm:cxn modelId="{3257C90A-8DD6-4D2C-AE7E-9915A9CE0542}" srcId="{77B8AD4A-BA4F-41E4-9232-F84C34864754}" destId="{B5C19981-2D4A-40EC-BF99-4A50D426B7AB}" srcOrd="0" destOrd="0" parTransId="{7DB7364E-A5D2-4607-B59F-CDFF0287E452}" sibTransId="{DBAA3C6B-88AA-452E-B249-9375B56AEA14}"/>
    <dgm:cxn modelId="{1902F12C-ADA3-4C54-8904-6A8C731BEE33}" srcId="{97B29D8D-D2DC-4E37-BD47-991188303963}" destId="{77B8AD4A-BA4F-41E4-9232-F84C34864754}" srcOrd="0" destOrd="0" parTransId="{7274F4FA-DDA3-4C8A-941D-03CF1324B172}" sibTransId="{02A22ED2-EE6D-417B-8BAE-379FB5005704}"/>
    <dgm:cxn modelId="{91C8FEB5-60F1-453C-98EE-9170228C1089}" type="presOf" srcId="{77B8AD4A-BA4F-41E4-9232-F84C34864754}" destId="{F0D5B967-B1EE-40CC-A1C7-BA0CD8F5AAEB}" srcOrd="0" destOrd="0" presId="urn:microsoft.com/office/officeart/2005/8/layout/vList2"/>
    <dgm:cxn modelId="{219D63DC-441E-47C2-9686-C55A0FF1824D}" srcId="{7DB95D9B-5BC5-4D7D-84D5-546B5A908F2A}" destId="{D444E74C-7361-4877-BD0C-5733F9A1FA3E}" srcOrd="0" destOrd="0" parTransId="{7DA1450E-65B9-4040-8157-926AEC007290}" sibTransId="{9D5E52BA-63FA-4EB1-B21C-2D46B2A9E493}"/>
    <dgm:cxn modelId="{44C94394-5D0E-43EB-A760-BBE11BFDC053}" type="presOf" srcId="{D444E74C-7361-4877-BD0C-5733F9A1FA3E}" destId="{819E855B-8393-4A53-8D3E-4754345563BA}" srcOrd="0" destOrd="0" presId="urn:microsoft.com/office/officeart/2005/8/layout/vList2"/>
    <dgm:cxn modelId="{87E7A75F-E35C-4905-9806-46678AB128E4}" srcId="{D78F7531-54D8-4647-97F3-E44E8D8F9F80}" destId="{31C287FF-F775-4E10-B7A8-D5DF41459052}" srcOrd="0" destOrd="0" parTransId="{81703E67-ABA3-4AD7-A134-8ACE060FC5C1}" sibTransId="{F7AFAF70-757E-4A57-84DA-1E1A52861676}"/>
    <dgm:cxn modelId="{4FA3C3CC-6759-4BD2-BCCD-40DCAB66D5C1}" type="presOf" srcId="{B5C19981-2D4A-40EC-BF99-4A50D426B7AB}" destId="{5544512F-3937-4878-9F70-C8AE632AA529}" srcOrd="0" destOrd="0" presId="urn:microsoft.com/office/officeart/2005/8/layout/vList2"/>
    <dgm:cxn modelId="{7CF595A0-BECA-48AB-88A2-9D564294BC40}" type="presOf" srcId="{97B29D8D-D2DC-4E37-BD47-991188303963}" destId="{2B447FA9-9C17-42FA-B6D7-98D464F972A4}" srcOrd="0" destOrd="0" presId="urn:microsoft.com/office/officeart/2005/8/layout/vList2"/>
    <dgm:cxn modelId="{68986CA8-D5A0-4938-A473-3D277C134139}" srcId="{97B29D8D-D2DC-4E37-BD47-991188303963}" destId="{7DB95D9B-5BC5-4D7D-84D5-546B5A908F2A}" srcOrd="2" destOrd="0" parTransId="{8041C492-4FE7-465E-8C4B-0D207B37FED6}" sibTransId="{71C1A646-CC33-431B-8F32-17B53EDE6E8E}"/>
    <dgm:cxn modelId="{FE4D4E92-8AA9-44CB-8B86-8F46FCED7C4E}" type="presParOf" srcId="{2B447FA9-9C17-42FA-B6D7-98D464F972A4}" destId="{F0D5B967-B1EE-40CC-A1C7-BA0CD8F5AAEB}" srcOrd="0" destOrd="0" presId="urn:microsoft.com/office/officeart/2005/8/layout/vList2"/>
    <dgm:cxn modelId="{C02CC976-70E2-44DA-B482-58CEE72DFD8D}" type="presParOf" srcId="{2B447FA9-9C17-42FA-B6D7-98D464F972A4}" destId="{5544512F-3937-4878-9F70-C8AE632AA529}" srcOrd="1" destOrd="0" presId="urn:microsoft.com/office/officeart/2005/8/layout/vList2"/>
    <dgm:cxn modelId="{5F973DCF-CDC7-4C56-9831-C69761C3B399}" type="presParOf" srcId="{2B447FA9-9C17-42FA-B6D7-98D464F972A4}" destId="{9E4E5379-6EE5-4111-9165-5CA4E2323860}" srcOrd="2" destOrd="0" presId="urn:microsoft.com/office/officeart/2005/8/layout/vList2"/>
    <dgm:cxn modelId="{60A4A2B0-12D7-4A3B-8044-2887592D3F74}" type="presParOf" srcId="{2B447FA9-9C17-42FA-B6D7-98D464F972A4}" destId="{24C18111-F6BF-4FD0-80E8-52F101C1BEBA}" srcOrd="3" destOrd="0" presId="urn:microsoft.com/office/officeart/2005/8/layout/vList2"/>
    <dgm:cxn modelId="{707C98D4-86F9-4B88-B9B6-BB1ACFCB3D2F}" type="presParOf" srcId="{2B447FA9-9C17-42FA-B6D7-98D464F972A4}" destId="{73360743-21C9-44AB-99A1-0A4DA6D9EF27}" srcOrd="4" destOrd="0" presId="urn:microsoft.com/office/officeart/2005/8/layout/vList2"/>
    <dgm:cxn modelId="{543835A8-B9C2-4183-8723-EBFB22DE6F2F}" type="presParOf" srcId="{2B447FA9-9C17-42FA-B6D7-98D464F972A4}" destId="{819E855B-8393-4A53-8D3E-4754345563B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7991EE-793E-4ACB-AD1C-3C9C7C3456F8}" type="doc">
      <dgm:prSet loTypeId="urn:microsoft.com/office/officeart/2005/8/layout/pList2#1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S"/>
        </a:p>
      </dgm:t>
    </dgm:pt>
    <dgm:pt modelId="{0D938425-80BF-4CF5-BD32-B162DCAE5A7D}">
      <dgm:prSet phldrT="[Texto]" custT="1"/>
      <dgm:spPr/>
      <dgm:t>
        <a:bodyPr/>
        <a:lstStyle/>
        <a:p>
          <a:pPr>
            <a:spcBef>
              <a:spcPts val="2400"/>
            </a:spcBef>
          </a:pPr>
          <a:r>
            <a:rPr lang="es-EC" sz="1800" dirty="0" smtClean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1925 Modelo Sustitución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4E8A23-3FB2-4ADB-9201-EC38B0A996E5}" type="parTrans" cxnId="{7194471E-9525-4009-AE7E-2A1885AB3825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46B548-B693-4DF9-878A-41BCA983CE01}" type="sibTrans" cxnId="{7194471E-9525-4009-AE7E-2A1885AB3825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47EDB4-AC4D-45E1-9609-3C530FC401EA}">
      <dgm:prSet phldrT="[Texto]" custT="1"/>
      <dgm:spPr/>
      <dgm:t>
        <a:bodyPr/>
        <a:lstStyle/>
        <a:p>
          <a:pPr>
            <a:spcBef>
              <a:spcPts val="2400"/>
            </a:spcBef>
          </a:pPr>
          <a:r>
            <a:rPr lang="es-EC" sz="1800" dirty="0" smtClean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Objeto: Proteger la industria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CEFF49-792E-45B0-AEC8-19773A10D629}" type="parTrans" cxnId="{D6E7E407-4B29-431D-9DBD-6A7429983298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B5B2FE-DAE2-4CDB-8EC4-CF43C151041F}" type="sibTrans" cxnId="{D6E7E407-4B29-431D-9DBD-6A7429983298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14B9EC-0AB8-404B-9B25-9272F641D4FE}">
      <dgm:prSet phldrT="[Texto]" custT="1"/>
      <dgm:spPr/>
      <dgm:t>
        <a:bodyPr/>
        <a:lstStyle/>
        <a:p>
          <a:pPr>
            <a:spcBef>
              <a:spcPts val="2400"/>
            </a:spcBef>
          </a:pPr>
          <a:r>
            <a:rPr lang="es-EC" sz="1800" dirty="0" smtClean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1948 Miembro CEPAL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55D012-932B-4623-835E-B1EDB54955F9}" type="parTrans" cxnId="{F1A897E9-534D-4A5E-A5AC-7DAE37FA8F23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0E484F-FC63-4C99-8E70-DD8224C63A7C}" type="sibTrans" cxnId="{F1A897E9-534D-4A5E-A5AC-7DAE37FA8F23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80CF9E-41C0-404C-A878-EADB93DE61CB}">
      <dgm:prSet phldrT="[Texto]" custT="1"/>
      <dgm:spPr/>
      <dgm:t>
        <a:bodyPr/>
        <a:lstStyle/>
        <a:p>
          <a:pPr>
            <a:spcBef>
              <a:spcPts val="2400"/>
            </a:spcBef>
          </a:pPr>
          <a:r>
            <a:rPr lang="es-EC" sz="1800" dirty="0" smtClean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1960 Modelo ISI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3CA471-6756-4A02-A717-8AC36D6201F4}" type="parTrans" cxnId="{87084882-9754-4F62-8370-1EDEC8348B70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DCF6C0-D3ED-4A7A-A992-4634F2269455}" type="sibTrans" cxnId="{87084882-9754-4F62-8370-1EDEC8348B70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6500BC-A823-486E-857B-A1C8AD826446}">
      <dgm:prSet phldrT="[Texto]" custT="1"/>
      <dgm:spPr/>
      <dgm:t>
        <a:bodyPr/>
        <a:lstStyle/>
        <a:p>
          <a:pPr>
            <a:spcBef>
              <a:spcPts val="2400"/>
            </a:spcBef>
          </a:pPr>
          <a:r>
            <a:rPr lang="es-EC" sz="1800" dirty="0" smtClean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1972 Auge petrolero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014069-6B8F-4562-99EC-34B7C7BA91BD}" type="parTrans" cxnId="{699E6F14-B6E2-4111-B6B6-C1973C3CE66C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EB65DF-9A20-4758-A4B2-3E93EE2A5EC0}" type="sibTrans" cxnId="{699E6F14-B6E2-4111-B6B6-C1973C3CE66C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8160F7-D54E-4103-949A-AA1116427A00}">
      <dgm:prSet phldrT="[Texto]" custT="1"/>
      <dgm:spPr/>
      <dgm:t>
        <a:bodyPr/>
        <a:lstStyle/>
        <a:p>
          <a:pPr>
            <a:spcBef>
              <a:spcPts val="2400"/>
            </a:spcBef>
          </a:pPr>
          <a:r>
            <a:rPr lang="es-EC" sz="1800" dirty="0" smtClean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Espejismo de la realidad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05878F-976B-40D0-8BB5-A196C5FF4CE0}" type="parTrans" cxnId="{662C3C8C-7812-4142-A07E-610BABD848B0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1D9471-0BB8-49DB-9045-0EA9EEEBBEA0}" type="sibTrans" cxnId="{662C3C8C-7812-4142-A07E-610BABD848B0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1E7389-A522-4BF2-A89C-68B7E1F5BE97}">
      <dgm:prSet phldrT="[Texto]" custT="1"/>
      <dgm:spPr/>
      <dgm:t>
        <a:bodyPr/>
        <a:lstStyle/>
        <a:p>
          <a:pPr>
            <a:spcBef>
              <a:spcPct val="0"/>
            </a:spcBef>
          </a:pP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962E1F-6D50-4BBE-A3FD-922D215786C2}" type="parTrans" cxnId="{AD2DE2BA-972C-43B1-8B18-D55FC9AF25AF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F96444-1E07-44FD-997D-33C857CDB5D7}" type="sibTrans" cxnId="{AD2DE2BA-972C-43B1-8B18-D55FC9AF25AF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52D98A-CCAE-40D2-9FEB-A1C514D653F2}" type="pres">
      <dgm:prSet presAssocID="{157991EE-793E-4ACB-AD1C-3C9C7C3456F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11F47B2-25C3-4231-87F6-19C226CC18AA}" type="pres">
      <dgm:prSet presAssocID="{157991EE-793E-4ACB-AD1C-3C9C7C3456F8}" presName="bkgdShp" presStyleLbl="alignAccFollowNode1" presStyleIdx="0" presStyleCnt="1" custScaleX="58226" custScaleY="80809"/>
      <dgm:spPr/>
    </dgm:pt>
    <dgm:pt modelId="{165BC8BC-F7E5-447E-AEB9-9743AD78ED00}" type="pres">
      <dgm:prSet presAssocID="{157991EE-793E-4ACB-AD1C-3C9C7C3456F8}" presName="linComp" presStyleCnt="0"/>
      <dgm:spPr/>
    </dgm:pt>
    <dgm:pt modelId="{E771CB77-F9C0-447E-BCDD-41D0528E9C0C}" type="pres">
      <dgm:prSet presAssocID="{BB1E7389-A522-4BF2-A89C-68B7E1F5BE97}" presName="compNode" presStyleCnt="0"/>
      <dgm:spPr/>
    </dgm:pt>
    <dgm:pt modelId="{4C6AAA00-2D3F-4668-A95B-B04274825466}" type="pres">
      <dgm:prSet presAssocID="{BB1E7389-A522-4BF2-A89C-68B7E1F5BE97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2127C03-AA56-4F28-AD38-5098BBE3D948}" type="pres">
      <dgm:prSet presAssocID="{BB1E7389-A522-4BF2-A89C-68B7E1F5BE97}" presName="invisiNode" presStyleLbl="node1" presStyleIdx="0" presStyleCnt="1"/>
      <dgm:spPr/>
    </dgm:pt>
    <dgm:pt modelId="{3392EB33-8995-4420-B73A-DCFB2600CFDA}" type="pres">
      <dgm:prSet presAssocID="{BB1E7389-A522-4BF2-A89C-68B7E1F5BE97}" presName="imagNode" presStyleLbl="fgImgPlace1" presStyleIdx="0" presStyleCnt="1" custScaleX="59259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es-ES"/>
        </a:p>
      </dgm:t>
    </dgm:pt>
  </dgm:ptLst>
  <dgm:cxnLst>
    <dgm:cxn modelId="{73AC5FA9-825C-4353-BDA0-1F0F918C3CA7}" type="presOf" srcId="{D914B9EC-0AB8-404B-9B25-9272F641D4FE}" destId="{4C6AAA00-2D3F-4668-A95B-B04274825466}" srcOrd="0" destOrd="3" presId="urn:microsoft.com/office/officeart/2005/8/layout/pList2#1"/>
    <dgm:cxn modelId="{7194471E-9525-4009-AE7E-2A1885AB3825}" srcId="{BB1E7389-A522-4BF2-A89C-68B7E1F5BE97}" destId="{0D938425-80BF-4CF5-BD32-B162DCAE5A7D}" srcOrd="0" destOrd="0" parTransId="{794E8A23-3FB2-4ADB-9201-EC38B0A996E5}" sibTransId="{4D46B548-B693-4DF9-878A-41BCA983CE01}"/>
    <dgm:cxn modelId="{AD2DE2BA-972C-43B1-8B18-D55FC9AF25AF}" srcId="{157991EE-793E-4ACB-AD1C-3C9C7C3456F8}" destId="{BB1E7389-A522-4BF2-A89C-68B7E1F5BE97}" srcOrd="0" destOrd="0" parTransId="{B6962E1F-6D50-4BBE-A3FD-922D215786C2}" sibTransId="{5FF96444-1E07-44FD-997D-33C857CDB5D7}"/>
    <dgm:cxn modelId="{CCBF9131-FF3E-4113-84D4-59E3EE51ED64}" type="presOf" srcId="{BB1E7389-A522-4BF2-A89C-68B7E1F5BE97}" destId="{4C6AAA00-2D3F-4668-A95B-B04274825466}" srcOrd="0" destOrd="0" presId="urn:microsoft.com/office/officeart/2005/8/layout/pList2#1"/>
    <dgm:cxn modelId="{4199537A-4092-4EC9-AD4C-63B7B5E46A48}" type="presOf" srcId="{306500BC-A823-486E-857B-A1C8AD826446}" destId="{4C6AAA00-2D3F-4668-A95B-B04274825466}" srcOrd="0" destOrd="5" presId="urn:microsoft.com/office/officeart/2005/8/layout/pList2#1"/>
    <dgm:cxn modelId="{5C84F6C7-5693-4F35-8CE1-293F40EC202D}" type="presOf" srcId="{157991EE-793E-4ACB-AD1C-3C9C7C3456F8}" destId="{8A52D98A-CCAE-40D2-9FEB-A1C514D653F2}" srcOrd="0" destOrd="0" presId="urn:microsoft.com/office/officeart/2005/8/layout/pList2#1"/>
    <dgm:cxn modelId="{699E6F14-B6E2-4111-B6B6-C1973C3CE66C}" srcId="{BB1E7389-A522-4BF2-A89C-68B7E1F5BE97}" destId="{306500BC-A823-486E-857B-A1C8AD826446}" srcOrd="4" destOrd="0" parTransId="{3B014069-6B8F-4562-99EC-34B7C7BA91BD}" sibTransId="{5BEB65DF-9A20-4758-A4B2-3E93EE2A5EC0}"/>
    <dgm:cxn modelId="{F1A897E9-534D-4A5E-A5AC-7DAE37FA8F23}" srcId="{BB1E7389-A522-4BF2-A89C-68B7E1F5BE97}" destId="{D914B9EC-0AB8-404B-9B25-9272F641D4FE}" srcOrd="2" destOrd="0" parTransId="{3255D012-932B-4623-835E-B1EDB54955F9}" sibTransId="{E80E484F-FC63-4C99-8E70-DD8224C63A7C}"/>
    <dgm:cxn modelId="{4B41B39C-C026-465E-B565-4BA7B407F492}" type="presOf" srcId="{2180CF9E-41C0-404C-A878-EADB93DE61CB}" destId="{4C6AAA00-2D3F-4668-A95B-B04274825466}" srcOrd="0" destOrd="4" presId="urn:microsoft.com/office/officeart/2005/8/layout/pList2#1"/>
    <dgm:cxn modelId="{D6E7E407-4B29-431D-9DBD-6A7429983298}" srcId="{BB1E7389-A522-4BF2-A89C-68B7E1F5BE97}" destId="{F047EDB4-AC4D-45E1-9609-3C530FC401EA}" srcOrd="1" destOrd="0" parTransId="{59CEFF49-792E-45B0-AEC8-19773A10D629}" sibTransId="{A5B5B2FE-DAE2-4CDB-8EC4-CF43C151041F}"/>
    <dgm:cxn modelId="{87084882-9754-4F62-8370-1EDEC8348B70}" srcId="{BB1E7389-A522-4BF2-A89C-68B7E1F5BE97}" destId="{2180CF9E-41C0-404C-A878-EADB93DE61CB}" srcOrd="3" destOrd="0" parTransId="{5A3CA471-6756-4A02-A717-8AC36D6201F4}" sibTransId="{1ADCF6C0-D3ED-4A7A-A992-4634F2269455}"/>
    <dgm:cxn modelId="{7B44AC7B-06A2-4149-983D-918FC304C9E0}" type="presOf" srcId="{F28160F7-D54E-4103-949A-AA1116427A00}" destId="{4C6AAA00-2D3F-4668-A95B-B04274825466}" srcOrd="0" destOrd="6" presId="urn:microsoft.com/office/officeart/2005/8/layout/pList2#1"/>
    <dgm:cxn modelId="{F6E263F5-74ED-4A33-834B-F803D9021089}" type="presOf" srcId="{0D938425-80BF-4CF5-BD32-B162DCAE5A7D}" destId="{4C6AAA00-2D3F-4668-A95B-B04274825466}" srcOrd="0" destOrd="1" presId="urn:microsoft.com/office/officeart/2005/8/layout/pList2#1"/>
    <dgm:cxn modelId="{5322136A-970D-4042-A48F-05440160EF84}" type="presOf" srcId="{F047EDB4-AC4D-45E1-9609-3C530FC401EA}" destId="{4C6AAA00-2D3F-4668-A95B-B04274825466}" srcOrd="0" destOrd="2" presId="urn:microsoft.com/office/officeart/2005/8/layout/pList2#1"/>
    <dgm:cxn modelId="{662C3C8C-7812-4142-A07E-610BABD848B0}" srcId="{BB1E7389-A522-4BF2-A89C-68B7E1F5BE97}" destId="{F28160F7-D54E-4103-949A-AA1116427A00}" srcOrd="5" destOrd="0" parTransId="{6D05878F-976B-40D0-8BB5-A196C5FF4CE0}" sibTransId="{C91D9471-0BB8-49DB-9045-0EA9EEEBBEA0}"/>
    <dgm:cxn modelId="{49B5F166-3671-47D6-B103-160BDAB0F3AE}" type="presParOf" srcId="{8A52D98A-CCAE-40D2-9FEB-A1C514D653F2}" destId="{311F47B2-25C3-4231-87F6-19C226CC18AA}" srcOrd="0" destOrd="0" presId="urn:microsoft.com/office/officeart/2005/8/layout/pList2#1"/>
    <dgm:cxn modelId="{0C89A417-1927-4124-80B4-29E0C1ADD892}" type="presParOf" srcId="{8A52D98A-CCAE-40D2-9FEB-A1C514D653F2}" destId="{165BC8BC-F7E5-447E-AEB9-9743AD78ED00}" srcOrd="1" destOrd="0" presId="urn:microsoft.com/office/officeart/2005/8/layout/pList2#1"/>
    <dgm:cxn modelId="{5B84BF92-CC8C-4ED3-9379-538508489AF6}" type="presParOf" srcId="{165BC8BC-F7E5-447E-AEB9-9743AD78ED00}" destId="{E771CB77-F9C0-447E-BCDD-41D0528E9C0C}" srcOrd="0" destOrd="0" presId="urn:microsoft.com/office/officeart/2005/8/layout/pList2#1"/>
    <dgm:cxn modelId="{CF5F6454-7953-499B-9705-1413B11AD903}" type="presParOf" srcId="{E771CB77-F9C0-447E-BCDD-41D0528E9C0C}" destId="{4C6AAA00-2D3F-4668-A95B-B04274825466}" srcOrd="0" destOrd="0" presId="urn:microsoft.com/office/officeart/2005/8/layout/pList2#1"/>
    <dgm:cxn modelId="{96C9938F-5407-4606-B6FF-65B7BC342197}" type="presParOf" srcId="{E771CB77-F9C0-447E-BCDD-41D0528E9C0C}" destId="{D2127C03-AA56-4F28-AD38-5098BBE3D948}" srcOrd="1" destOrd="0" presId="urn:microsoft.com/office/officeart/2005/8/layout/pList2#1"/>
    <dgm:cxn modelId="{D6CAAFC9-CAAC-4424-9AEE-CF1B54F6F7D0}" type="presParOf" srcId="{E771CB77-F9C0-447E-BCDD-41D0528E9C0C}" destId="{3392EB33-8995-4420-B73A-DCFB2600CFDA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DE99706E-27F1-45BB-9F5E-393D94822A53}" type="doc">
      <dgm:prSet loTypeId="urn:microsoft.com/office/officeart/2005/8/layout/arrow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2B7AE5C-5E17-4B94-9C34-6A45924ACE63}">
      <dgm:prSet phldrT="[Texto]"/>
      <dgm:spPr/>
      <dgm:t>
        <a:bodyPr/>
        <a:lstStyle/>
        <a:p>
          <a:r>
            <a:rPr lang="es-MX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Input</a:t>
          </a:r>
          <a:endParaRPr lang="es-MX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94F6F5-9A2D-4358-9D3B-532C63DA4421}" type="parTrans" cxnId="{26168ADD-C828-487E-8795-DC1CD44C046F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9ACF17F3-D3F7-4C6B-8D1D-9F105F6C4C8A}" type="sibTrans" cxnId="{26168ADD-C828-487E-8795-DC1CD44C046F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12E56A48-4737-48E6-933A-89FAD0D35AB6}">
      <dgm:prSet phldrT="[Texto]"/>
      <dgm:spPr/>
      <dgm:t>
        <a:bodyPr/>
        <a:lstStyle/>
        <a:p>
          <a:r>
            <a:rPr lang="es-MX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Output</a:t>
          </a:r>
          <a:endParaRPr lang="es-MX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6A983B-A810-4235-92AC-B0DB7F1B2031}" type="parTrans" cxnId="{3816437C-20D9-41DB-B3A2-30B27EB3FDEE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5B227C22-505F-4379-9421-FE6CF0419451}" type="sibTrans" cxnId="{3816437C-20D9-41DB-B3A2-30B27EB3FDEE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AA425D03-2956-4B0D-B2DB-7E09A1C67557}" type="pres">
      <dgm:prSet presAssocID="{DE99706E-27F1-45BB-9F5E-393D94822A53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4CF1DF3-2D83-4308-845B-C2C370779B0F}" type="pres">
      <dgm:prSet presAssocID="{DE99706E-27F1-45BB-9F5E-393D94822A53}" presName="ribbon" presStyleLbl="node1" presStyleIdx="0" presStyleCnt="1"/>
      <dgm:spPr>
        <a:solidFill>
          <a:srgbClr val="92D050"/>
        </a:solidFill>
      </dgm:spPr>
    </dgm:pt>
    <dgm:pt modelId="{563D7DA4-E7B9-4C1F-B705-40583A205E29}" type="pres">
      <dgm:prSet presAssocID="{DE99706E-27F1-45BB-9F5E-393D94822A53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C563222-02F6-4E5F-B4EA-C2B0C842602E}" type="pres">
      <dgm:prSet presAssocID="{DE99706E-27F1-45BB-9F5E-393D94822A53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A887026-0E7E-49F9-ACA1-B138A649D6D7}" type="presOf" srcId="{DE99706E-27F1-45BB-9F5E-393D94822A53}" destId="{AA425D03-2956-4B0D-B2DB-7E09A1C67557}" srcOrd="0" destOrd="0" presId="urn:microsoft.com/office/officeart/2005/8/layout/arrow6"/>
    <dgm:cxn modelId="{3816437C-20D9-41DB-B3A2-30B27EB3FDEE}" srcId="{DE99706E-27F1-45BB-9F5E-393D94822A53}" destId="{12E56A48-4737-48E6-933A-89FAD0D35AB6}" srcOrd="1" destOrd="0" parTransId="{946A983B-A810-4235-92AC-B0DB7F1B2031}" sibTransId="{5B227C22-505F-4379-9421-FE6CF0419451}"/>
    <dgm:cxn modelId="{25674BA0-3500-4D01-9821-C6FD2B58B9FE}" type="presOf" srcId="{42B7AE5C-5E17-4B94-9C34-6A45924ACE63}" destId="{563D7DA4-E7B9-4C1F-B705-40583A205E29}" srcOrd="0" destOrd="0" presId="urn:microsoft.com/office/officeart/2005/8/layout/arrow6"/>
    <dgm:cxn modelId="{26168ADD-C828-487E-8795-DC1CD44C046F}" srcId="{DE99706E-27F1-45BB-9F5E-393D94822A53}" destId="{42B7AE5C-5E17-4B94-9C34-6A45924ACE63}" srcOrd="0" destOrd="0" parTransId="{9D94F6F5-9A2D-4358-9D3B-532C63DA4421}" sibTransId="{9ACF17F3-D3F7-4C6B-8D1D-9F105F6C4C8A}"/>
    <dgm:cxn modelId="{AC43933D-6D40-4BC4-9B77-6D492D311419}" type="presOf" srcId="{12E56A48-4737-48E6-933A-89FAD0D35AB6}" destId="{1C563222-02F6-4E5F-B4EA-C2B0C842602E}" srcOrd="0" destOrd="0" presId="urn:microsoft.com/office/officeart/2005/8/layout/arrow6"/>
    <dgm:cxn modelId="{FFA51609-5798-493E-8E5B-2F9D51A404B2}" type="presParOf" srcId="{AA425D03-2956-4B0D-B2DB-7E09A1C67557}" destId="{44CF1DF3-2D83-4308-845B-C2C370779B0F}" srcOrd="0" destOrd="0" presId="urn:microsoft.com/office/officeart/2005/8/layout/arrow6"/>
    <dgm:cxn modelId="{3F14E79F-8174-4909-AC35-C7B43236CE64}" type="presParOf" srcId="{AA425D03-2956-4B0D-B2DB-7E09A1C67557}" destId="{563D7DA4-E7B9-4C1F-B705-40583A205E29}" srcOrd="1" destOrd="0" presId="urn:microsoft.com/office/officeart/2005/8/layout/arrow6"/>
    <dgm:cxn modelId="{D64EE6FE-C4F1-49A1-97EF-E477D37AC3EC}" type="presParOf" srcId="{AA425D03-2956-4B0D-B2DB-7E09A1C67557}" destId="{1C563222-02F6-4E5F-B4EA-C2B0C842602E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97B29D8D-D2DC-4E37-BD47-9911883039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7B8AD4A-BA4F-41E4-9232-F84C34864754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Encadenamientos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74F4FA-DDA3-4C8A-941D-03CF1324B172}" type="parTrans" cxnId="{1902F12C-ADA3-4C54-8904-6A8C731BEE33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A22ED2-EE6D-417B-8BAE-379FB5005704}" type="sibTrans" cxnId="{1902F12C-ADA3-4C54-8904-6A8C731BEE33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C19981-2D4A-40EC-BF99-4A50D426B7AB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Industrias básicas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B7364E-A5D2-4607-B59F-CDFF0287E452}" type="parTrans" cxnId="{3257C90A-8DD6-4D2C-AE7E-9915A9CE0542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AA3C6B-88AA-452E-B249-9375B56AEA14}" type="sibTrans" cxnId="{3257C90A-8DD6-4D2C-AE7E-9915A9CE0542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8F7531-54D8-4647-97F3-E44E8D8F9F80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3200" dirty="0" smtClean="0">
              <a:latin typeface="Arial" panose="020B0604020202020204" pitchFamily="34" charset="0"/>
              <a:cs typeface="Arial" panose="020B0604020202020204" pitchFamily="34" charset="0"/>
            </a:rPr>
            <a:t>Sustitución	</a:t>
          </a:r>
          <a:endParaRPr lang="es-EC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61FB2F-1C44-43D5-98D0-41A40B3D2342}" type="parTrans" cxnId="{C4B40C8B-0BF2-42E6-A75F-477AA3818A83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FE86CE-3910-4038-BFDE-420D89266C1A}" type="sibTrans" cxnId="{C4B40C8B-0BF2-42E6-A75F-477AA3818A83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C287FF-F775-4E10-B7A8-D5DF41459052}">
      <dgm:prSet phldrT="[Texto]" custT="1"/>
      <dgm:spPr/>
      <dgm:t>
        <a:bodyPr/>
        <a:lstStyle/>
        <a:p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Producción local</a:t>
          </a:r>
          <a:endParaRPr lang="es-EC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703E67-ABA3-4AD7-A134-8ACE060FC5C1}" type="parTrans" cxnId="{87E7A75F-E35C-4905-9806-46678AB128E4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AFAF70-757E-4A57-84DA-1E1A52861676}" type="sibTrans" cxnId="{87E7A75F-E35C-4905-9806-46678AB128E4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B95D9B-5BC5-4D7D-84D5-546B5A908F2A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Demanda Pública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41C492-4FE7-465E-8C4B-0D207B37FED6}" type="parTrans" cxnId="{68986CA8-D5A0-4938-A473-3D277C134139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C1A646-CC33-431B-8F32-17B53EDE6E8E}" type="sibTrans" cxnId="{68986CA8-D5A0-4938-A473-3D277C134139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44E74C-7361-4877-BD0C-5733F9A1FA3E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Inversión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A1450E-65B9-4040-8157-926AEC007290}" type="parTrans" cxnId="{219D63DC-441E-47C2-9686-C55A0FF1824D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5E52BA-63FA-4EB1-B21C-2D46B2A9E493}" type="sibTrans" cxnId="{219D63DC-441E-47C2-9686-C55A0FF1824D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447FA9-9C17-42FA-B6D7-98D464F972A4}" type="pres">
      <dgm:prSet presAssocID="{97B29D8D-D2DC-4E37-BD47-9911883039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0D5B967-B1EE-40CC-A1C7-BA0CD8F5AAEB}" type="pres">
      <dgm:prSet presAssocID="{77B8AD4A-BA4F-41E4-9232-F84C34864754}" presName="parentText" presStyleLbl="node1" presStyleIdx="0" presStyleCnt="3" custScaleX="78846" custLinFactNeighborX="-12541" custLinFactNeighborY="-424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544512F-3937-4878-9F70-C8AE632AA529}" type="pres">
      <dgm:prSet presAssocID="{77B8AD4A-BA4F-41E4-9232-F84C34864754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E4E5379-6EE5-4111-9165-5CA4E2323860}" type="pres">
      <dgm:prSet presAssocID="{D78F7531-54D8-4647-97F3-E44E8D8F9F80}" presName="parentText" presStyleLbl="node1" presStyleIdx="1" presStyleCnt="3" custScaleX="100000" custLinFactNeighborX="-10327" custLinFactNeighborY="-4499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4C18111-F6BF-4FD0-80E8-52F101C1BEBA}" type="pres">
      <dgm:prSet presAssocID="{D78F7531-54D8-4647-97F3-E44E8D8F9F80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3360743-21C9-44AB-99A1-0A4DA6D9EF27}" type="pres">
      <dgm:prSet presAssocID="{7DB95D9B-5BC5-4D7D-84D5-546B5A908F2A}" presName="parentText" presStyleLbl="node1" presStyleIdx="2" presStyleCnt="3" custScaleX="79345" custLinFactNeighborX="-10327" custLinFactNeighborY="-4499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9E855B-8393-4A53-8D3E-4754345563BA}" type="pres">
      <dgm:prSet presAssocID="{7DB95D9B-5BC5-4D7D-84D5-546B5A908F2A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536E47C-BEAE-4128-83D6-1F1CEEAA2CBE}" type="presOf" srcId="{77B8AD4A-BA4F-41E4-9232-F84C34864754}" destId="{F0D5B967-B1EE-40CC-A1C7-BA0CD8F5AAEB}" srcOrd="0" destOrd="0" presId="urn:microsoft.com/office/officeart/2005/8/layout/vList2"/>
    <dgm:cxn modelId="{C4B40C8B-0BF2-42E6-A75F-477AA3818A83}" srcId="{97B29D8D-D2DC-4E37-BD47-991188303963}" destId="{D78F7531-54D8-4647-97F3-E44E8D8F9F80}" srcOrd="1" destOrd="0" parTransId="{6861FB2F-1C44-43D5-98D0-41A40B3D2342}" sibTransId="{6EFE86CE-3910-4038-BFDE-420D89266C1A}"/>
    <dgm:cxn modelId="{84BBBA3F-C729-4093-9B2D-4684D06CD6FE}" type="presOf" srcId="{7DB95D9B-5BC5-4D7D-84D5-546B5A908F2A}" destId="{73360743-21C9-44AB-99A1-0A4DA6D9EF27}" srcOrd="0" destOrd="0" presId="urn:microsoft.com/office/officeart/2005/8/layout/vList2"/>
    <dgm:cxn modelId="{6C569B3D-02D5-4C2B-B229-EC88163547BB}" type="presOf" srcId="{B5C19981-2D4A-40EC-BF99-4A50D426B7AB}" destId="{5544512F-3937-4878-9F70-C8AE632AA529}" srcOrd="0" destOrd="0" presId="urn:microsoft.com/office/officeart/2005/8/layout/vList2"/>
    <dgm:cxn modelId="{FBC25C6D-C85C-428F-92CF-4C04522CEED0}" type="presOf" srcId="{97B29D8D-D2DC-4E37-BD47-991188303963}" destId="{2B447FA9-9C17-42FA-B6D7-98D464F972A4}" srcOrd="0" destOrd="0" presId="urn:microsoft.com/office/officeart/2005/8/layout/vList2"/>
    <dgm:cxn modelId="{6193A5C3-C247-486C-B042-E1F5A738C7F7}" type="presOf" srcId="{31C287FF-F775-4E10-B7A8-D5DF41459052}" destId="{24C18111-F6BF-4FD0-80E8-52F101C1BEBA}" srcOrd="0" destOrd="0" presId="urn:microsoft.com/office/officeart/2005/8/layout/vList2"/>
    <dgm:cxn modelId="{3257C90A-8DD6-4D2C-AE7E-9915A9CE0542}" srcId="{77B8AD4A-BA4F-41E4-9232-F84C34864754}" destId="{B5C19981-2D4A-40EC-BF99-4A50D426B7AB}" srcOrd="0" destOrd="0" parTransId="{7DB7364E-A5D2-4607-B59F-CDFF0287E452}" sibTransId="{DBAA3C6B-88AA-452E-B249-9375B56AEA14}"/>
    <dgm:cxn modelId="{1902F12C-ADA3-4C54-8904-6A8C731BEE33}" srcId="{97B29D8D-D2DC-4E37-BD47-991188303963}" destId="{77B8AD4A-BA4F-41E4-9232-F84C34864754}" srcOrd="0" destOrd="0" parTransId="{7274F4FA-DDA3-4C8A-941D-03CF1324B172}" sibTransId="{02A22ED2-EE6D-417B-8BAE-379FB5005704}"/>
    <dgm:cxn modelId="{71734BFF-360B-4274-979E-5BB7EAC302BC}" type="presOf" srcId="{D444E74C-7361-4877-BD0C-5733F9A1FA3E}" destId="{819E855B-8393-4A53-8D3E-4754345563BA}" srcOrd="0" destOrd="0" presId="urn:microsoft.com/office/officeart/2005/8/layout/vList2"/>
    <dgm:cxn modelId="{C0A7459F-01C2-42C7-94C1-70E2C94ED354}" type="presOf" srcId="{D78F7531-54D8-4647-97F3-E44E8D8F9F80}" destId="{9E4E5379-6EE5-4111-9165-5CA4E2323860}" srcOrd="0" destOrd="0" presId="urn:microsoft.com/office/officeart/2005/8/layout/vList2"/>
    <dgm:cxn modelId="{219D63DC-441E-47C2-9686-C55A0FF1824D}" srcId="{7DB95D9B-5BC5-4D7D-84D5-546B5A908F2A}" destId="{D444E74C-7361-4877-BD0C-5733F9A1FA3E}" srcOrd="0" destOrd="0" parTransId="{7DA1450E-65B9-4040-8157-926AEC007290}" sibTransId="{9D5E52BA-63FA-4EB1-B21C-2D46B2A9E493}"/>
    <dgm:cxn modelId="{87E7A75F-E35C-4905-9806-46678AB128E4}" srcId="{D78F7531-54D8-4647-97F3-E44E8D8F9F80}" destId="{31C287FF-F775-4E10-B7A8-D5DF41459052}" srcOrd="0" destOrd="0" parTransId="{81703E67-ABA3-4AD7-A134-8ACE060FC5C1}" sibTransId="{F7AFAF70-757E-4A57-84DA-1E1A52861676}"/>
    <dgm:cxn modelId="{68986CA8-D5A0-4938-A473-3D277C134139}" srcId="{97B29D8D-D2DC-4E37-BD47-991188303963}" destId="{7DB95D9B-5BC5-4D7D-84D5-546B5A908F2A}" srcOrd="2" destOrd="0" parTransId="{8041C492-4FE7-465E-8C4B-0D207B37FED6}" sibTransId="{71C1A646-CC33-431B-8F32-17B53EDE6E8E}"/>
    <dgm:cxn modelId="{EF5B53F2-0287-47E0-94B6-2F46CB50A106}" type="presParOf" srcId="{2B447FA9-9C17-42FA-B6D7-98D464F972A4}" destId="{F0D5B967-B1EE-40CC-A1C7-BA0CD8F5AAEB}" srcOrd="0" destOrd="0" presId="urn:microsoft.com/office/officeart/2005/8/layout/vList2"/>
    <dgm:cxn modelId="{DE9057B1-D874-4425-BA7C-0E1084A0C553}" type="presParOf" srcId="{2B447FA9-9C17-42FA-B6D7-98D464F972A4}" destId="{5544512F-3937-4878-9F70-C8AE632AA529}" srcOrd="1" destOrd="0" presId="urn:microsoft.com/office/officeart/2005/8/layout/vList2"/>
    <dgm:cxn modelId="{B7589307-9276-437B-AE09-75172F566718}" type="presParOf" srcId="{2B447FA9-9C17-42FA-B6D7-98D464F972A4}" destId="{9E4E5379-6EE5-4111-9165-5CA4E2323860}" srcOrd="2" destOrd="0" presId="urn:microsoft.com/office/officeart/2005/8/layout/vList2"/>
    <dgm:cxn modelId="{49143001-F04A-44E8-89E5-B1C3CE0DF745}" type="presParOf" srcId="{2B447FA9-9C17-42FA-B6D7-98D464F972A4}" destId="{24C18111-F6BF-4FD0-80E8-52F101C1BEBA}" srcOrd="3" destOrd="0" presId="urn:microsoft.com/office/officeart/2005/8/layout/vList2"/>
    <dgm:cxn modelId="{5027ED2E-43AA-4F9A-96CE-EB26D6361098}" type="presParOf" srcId="{2B447FA9-9C17-42FA-B6D7-98D464F972A4}" destId="{73360743-21C9-44AB-99A1-0A4DA6D9EF27}" srcOrd="4" destOrd="0" presId="urn:microsoft.com/office/officeart/2005/8/layout/vList2"/>
    <dgm:cxn modelId="{83EB4501-A69B-473E-834A-DECBC593A92A}" type="presParOf" srcId="{2B447FA9-9C17-42FA-B6D7-98D464F972A4}" destId="{819E855B-8393-4A53-8D3E-4754345563B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4117EAA9-E08E-4165-A9DE-D75AC07285EB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31EEBC96-8105-41A4-85A5-6203B30F0F2B}">
      <dgm:prSet phldrT="[Texto]"/>
      <dgm:spPr/>
      <dgm:t>
        <a:bodyPr/>
        <a:lstStyle/>
        <a:p>
          <a:r>
            <a:rPr lang="es-MX" dirty="0" smtClean="0"/>
            <a:t>Medidas arancelarias</a:t>
          </a:r>
          <a:endParaRPr lang="es-MX" dirty="0"/>
        </a:p>
      </dgm:t>
    </dgm:pt>
    <dgm:pt modelId="{E5231D6B-5408-419C-8BDD-AA78EF4FB7B1}" type="parTrans" cxnId="{38D8C99C-A4AB-4B4D-81CB-82F1FADD6B43}">
      <dgm:prSet/>
      <dgm:spPr/>
      <dgm:t>
        <a:bodyPr/>
        <a:lstStyle/>
        <a:p>
          <a:endParaRPr lang="es-MX"/>
        </a:p>
      </dgm:t>
    </dgm:pt>
    <dgm:pt modelId="{1BFC8AFD-5D82-4110-840C-46D8A61B6304}" type="sibTrans" cxnId="{38D8C99C-A4AB-4B4D-81CB-82F1FADD6B43}">
      <dgm:prSet/>
      <dgm:spPr/>
      <dgm:t>
        <a:bodyPr/>
        <a:lstStyle/>
        <a:p>
          <a:endParaRPr lang="es-MX"/>
        </a:p>
      </dgm:t>
    </dgm:pt>
    <dgm:pt modelId="{2F1DD2E5-222C-413D-A2A9-77B776E96992}">
      <dgm:prSet phldrT="[Texto]"/>
      <dgm:spPr/>
      <dgm:t>
        <a:bodyPr/>
        <a:lstStyle/>
        <a:p>
          <a:r>
            <a:rPr lang="es-MX" dirty="0" smtClean="0"/>
            <a:t>Medidas no arancelarias</a:t>
          </a:r>
          <a:endParaRPr lang="es-MX" dirty="0"/>
        </a:p>
      </dgm:t>
    </dgm:pt>
    <dgm:pt modelId="{0C7BB3D2-7100-486D-AEFA-90FC58E8765E}" type="parTrans" cxnId="{1A8C0C34-C417-4271-9B9C-10C65F007C7C}">
      <dgm:prSet/>
      <dgm:spPr/>
      <dgm:t>
        <a:bodyPr/>
        <a:lstStyle/>
        <a:p>
          <a:endParaRPr lang="es-MX"/>
        </a:p>
      </dgm:t>
    </dgm:pt>
    <dgm:pt modelId="{70F7A291-B9DA-48DD-A215-E1480D7EC7A5}" type="sibTrans" cxnId="{1A8C0C34-C417-4271-9B9C-10C65F007C7C}">
      <dgm:prSet/>
      <dgm:spPr/>
      <dgm:t>
        <a:bodyPr/>
        <a:lstStyle/>
        <a:p>
          <a:endParaRPr lang="es-MX"/>
        </a:p>
      </dgm:t>
    </dgm:pt>
    <dgm:pt modelId="{7D50F21A-F857-4416-80AA-C3D28B775C32}">
      <dgm:prSet phldrT="[Texto]"/>
      <dgm:spPr/>
      <dgm:t>
        <a:bodyPr/>
        <a:lstStyle/>
        <a:p>
          <a:r>
            <a:rPr lang="es-MX" dirty="0" smtClean="0"/>
            <a:t>Inversión</a:t>
          </a:r>
          <a:endParaRPr lang="es-MX" dirty="0"/>
        </a:p>
      </dgm:t>
    </dgm:pt>
    <dgm:pt modelId="{D761CB56-D8A2-4A41-9B76-51A9E95688DA}" type="parTrans" cxnId="{D408698B-F9BD-421E-AD5A-40E1C661379D}">
      <dgm:prSet/>
      <dgm:spPr/>
      <dgm:t>
        <a:bodyPr/>
        <a:lstStyle/>
        <a:p>
          <a:endParaRPr lang="es-MX"/>
        </a:p>
      </dgm:t>
    </dgm:pt>
    <dgm:pt modelId="{805D2F95-F8C6-4871-8742-D96679298F22}" type="sibTrans" cxnId="{D408698B-F9BD-421E-AD5A-40E1C661379D}">
      <dgm:prSet/>
      <dgm:spPr/>
      <dgm:t>
        <a:bodyPr/>
        <a:lstStyle/>
        <a:p>
          <a:endParaRPr lang="es-MX"/>
        </a:p>
      </dgm:t>
    </dgm:pt>
    <dgm:pt modelId="{598672F0-C0FA-49FD-9886-80F25094CF5B}" type="pres">
      <dgm:prSet presAssocID="{4117EAA9-E08E-4165-A9DE-D75AC07285E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C"/>
        </a:p>
      </dgm:t>
    </dgm:pt>
    <dgm:pt modelId="{BE45E3E8-8F1A-4EC0-860E-3412599841AE}" type="pres">
      <dgm:prSet presAssocID="{31EEBC96-8105-41A4-85A5-6203B30F0F2B}" presName="composite" presStyleCnt="0"/>
      <dgm:spPr/>
    </dgm:pt>
    <dgm:pt modelId="{8DC92008-3B11-4A15-9AA6-E48A518BF436}" type="pres">
      <dgm:prSet presAssocID="{31EEBC96-8105-41A4-85A5-6203B30F0F2B}" presName="LShape" presStyleLbl="alignNode1" presStyleIdx="0" presStyleCnt="5"/>
      <dgm:spPr>
        <a:solidFill>
          <a:srgbClr val="92D050"/>
        </a:solidFill>
      </dgm:spPr>
    </dgm:pt>
    <dgm:pt modelId="{6BA0184C-0BF3-4553-81F8-3DF01F647102}" type="pres">
      <dgm:prSet presAssocID="{31EEBC96-8105-41A4-85A5-6203B30F0F2B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7637D73-778F-4786-8AE7-1B80BF2B64A0}" type="pres">
      <dgm:prSet presAssocID="{31EEBC96-8105-41A4-85A5-6203B30F0F2B}" presName="Triangle" presStyleLbl="alignNode1" presStyleIdx="1" presStyleCnt="5"/>
      <dgm:spPr>
        <a:solidFill>
          <a:srgbClr val="338535"/>
        </a:solidFill>
      </dgm:spPr>
    </dgm:pt>
    <dgm:pt modelId="{CE189A22-27F2-4BC2-BA51-804F2B988010}" type="pres">
      <dgm:prSet presAssocID="{1BFC8AFD-5D82-4110-840C-46D8A61B6304}" presName="sibTrans" presStyleCnt="0"/>
      <dgm:spPr/>
    </dgm:pt>
    <dgm:pt modelId="{BF992DDD-F2FA-448A-B7D8-C97DECFB0AB0}" type="pres">
      <dgm:prSet presAssocID="{1BFC8AFD-5D82-4110-840C-46D8A61B6304}" presName="space" presStyleCnt="0"/>
      <dgm:spPr/>
    </dgm:pt>
    <dgm:pt modelId="{8910D394-1C20-4A48-A99D-6F34422A6024}" type="pres">
      <dgm:prSet presAssocID="{2F1DD2E5-222C-413D-A2A9-77B776E96992}" presName="composite" presStyleCnt="0"/>
      <dgm:spPr/>
    </dgm:pt>
    <dgm:pt modelId="{D0768C92-18A0-4DF3-9AB1-896B63D33050}" type="pres">
      <dgm:prSet presAssocID="{2F1DD2E5-222C-413D-A2A9-77B776E96992}" presName="LShape" presStyleLbl="alignNode1" presStyleIdx="2" presStyleCnt="5"/>
      <dgm:spPr>
        <a:solidFill>
          <a:srgbClr val="92D050"/>
        </a:solidFill>
      </dgm:spPr>
    </dgm:pt>
    <dgm:pt modelId="{2A517B0F-1B06-4BC6-93DF-025F65FB303D}" type="pres">
      <dgm:prSet presAssocID="{2F1DD2E5-222C-413D-A2A9-77B776E96992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8A16797-9596-4521-A56C-4C1514E789B9}" type="pres">
      <dgm:prSet presAssocID="{2F1DD2E5-222C-413D-A2A9-77B776E96992}" presName="Triangle" presStyleLbl="alignNode1" presStyleIdx="3" presStyleCnt="5"/>
      <dgm:spPr>
        <a:solidFill>
          <a:srgbClr val="338535"/>
        </a:solidFill>
      </dgm:spPr>
    </dgm:pt>
    <dgm:pt modelId="{CEF374A7-A94B-4E7F-BDC4-10A94216F1E9}" type="pres">
      <dgm:prSet presAssocID="{70F7A291-B9DA-48DD-A215-E1480D7EC7A5}" presName="sibTrans" presStyleCnt="0"/>
      <dgm:spPr/>
    </dgm:pt>
    <dgm:pt modelId="{1FAB3D8C-EC73-48A1-8847-2942A6B7EDE2}" type="pres">
      <dgm:prSet presAssocID="{70F7A291-B9DA-48DD-A215-E1480D7EC7A5}" presName="space" presStyleCnt="0"/>
      <dgm:spPr/>
    </dgm:pt>
    <dgm:pt modelId="{A3C27DCA-C567-4B05-931F-C118B1538F22}" type="pres">
      <dgm:prSet presAssocID="{7D50F21A-F857-4416-80AA-C3D28B775C32}" presName="composite" presStyleCnt="0"/>
      <dgm:spPr/>
    </dgm:pt>
    <dgm:pt modelId="{26232A2D-25CE-4FAA-AE0C-CA5F0A4F9CF7}" type="pres">
      <dgm:prSet presAssocID="{7D50F21A-F857-4416-80AA-C3D28B775C32}" presName="LShape" presStyleLbl="alignNode1" presStyleIdx="4" presStyleCnt="5"/>
      <dgm:spPr>
        <a:solidFill>
          <a:srgbClr val="92D050"/>
        </a:solidFill>
      </dgm:spPr>
    </dgm:pt>
    <dgm:pt modelId="{FA64C8B8-81CC-49AE-A8BB-CA7E4447226D}" type="pres">
      <dgm:prSet presAssocID="{7D50F21A-F857-4416-80AA-C3D28B775C32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A8C0C34-C417-4271-9B9C-10C65F007C7C}" srcId="{4117EAA9-E08E-4165-A9DE-D75AC07285EB}" destId="{2F1DD2E5-222C-413D-A2A9-77B776E96992}" srcOrd="1" destOrd="0" parTransId="{0C7BB3D2-7100-486D-AEFA-90FC58E8765E}" sibTransId="{70F7A291-B9DA-48DD-A215-E1480D7EC7A5}"/>
    <dgm:cxn modelId="{3341FF81-DC91-46ED-8BBC-6B4715E84A20}" type="presOf" srcId="{31EEBC96-8105-41A4-85A5-6203B30F0F2B}" destId="{6BA0184C-0BF3-4553-81F8-3DF01F647102}" srcOrd="0" destOrd="0" presId="urn:microsoft.com/office/officeart/2009/3/layout/StepUpProcess"/>
    <dgm:cxn modelId="{38D8C99C-A4AB-4B4D-81CB-82F1FADD6B43}" srcId="{4117EAA9-E08E-4165-A9DE-D75AC07285EB}" destId="{31EEBC96-8105-41A4-85A5-6203B30F0F2B}" srcOrd="0" destOrd="0" parTransId="{E5231D6B-5408-419C-8BDD-AA78EF4FB7B1}" sibTransId="{1BFC8AFD-5D82-4110-840C-46D8A61B6304}"/>
    <dgm:cxn modelId="{D7A76E4F-BF54-4E49-96D1-43DEB34960EA}" type="presOf" srcId="{4117EAA9-E08E-4165-A9DE-D75AC07285EB}" destId="{598672F0-C0FA-49FD-9886-80F25094CF5B}" srcOrd="0" destOrd="0" presId="urn:microsoft.com/office/officeart/2009/3/layout/StepUpProcess"/>
    <dgm:cxn modelId="{EFD684E7-677A-4089-914F-53B7F89A1872}" type="presOf" srcId="{2F1DD2E5-222C-413D-A2A9-77B776E96992}" destId="{2A517B0F-1B06-4BC6-93DF-025F65FB303D}" srcOrd="0" destOrd="0" presId="urn:microsoft.com/office/officeart/2009/3/layout/StepUpProcess"/>
    <dgm:cxn modelId="{D408698B-F9BD-421E-AD5A-40E1C661379D}" srcId="{4117EAA9-E08E-4165-A9DE-D75AC07285EB}" destId="{7D50F21A-F857-4416-80AA-C3D28B775C32}" srcOrd="2" destOrd="0" parTransId="{D761CB56-D8A2-4A41-9B76-51A9E95688DA}" sibTransId="{805D2F95-F8C6-4871-8742-D96679298F22}"/>
    <dgm:cxn modelId="{EF5FF197-3E8A-4906-987B-108D45131644}" type="presOf" srcId="{7D50F21A-F857-4416-80AA-C3D28B775C32}" destId="{FA64C8B8-81CC-49AE-A8BB-CA7E4447226D}" srcOrd="0" destOrd="0" presId="urn:microsoft.com/office/officeart/2009/3/layout/StepUpProcess"/>
    <dgm:cxn modelId="{27D114FA-7CC5-4D1B-BC50-44860B5C7A48}" type="presParOf" srcId="{598672F0-C0FA-49FD-9886-80F25094CF5B}" destId="{BE45E3E8-8F1A-4EC0-860E-3412599841AE}" srcOrd="0" destOrd="0" presId="urn:microsoft.com/office/officeart/2009/3/layout/StepUpProcess"/>
    <dgm:cxn modelId="{85ECE127-F4FF-43EF-913D-7324170EE2C0}" type="presParOf" srcId="{BE45E3E8-8F1A-4EC0-860E-3412599841AE}" destId="{8DC92008-3B11-4A15-9AA6-E48A518BF436}" srcOrd="0" destOrd="0" presId="urn:microsoft.com/office/officeart/2009/3/layout/StepUpProcess"/>
    <dgm:cxn modelId="{43EFEAD1-E43F-474C-B83B-AFCA51B695A1}" type="presParOf" srcId="{BE45E3E8-8F1A-4EC0-860E-3412599841AE}" destId="{6BA0184C-0BF3-4553-81F8-3DF01F647102}" srcOrd="1" destOrd="0" presId="urn:microsoft.com/office/officeart/2009/3/layout/StepUpProcess"/>
    <dgm:cxn modelId="{9EB5530E-4DD1-4BC5-B05A-A66DC6DA59FC}" type="presParOf" srcId="{BE45E3E8-8F1A-4EC0-860E-3412599841AE}" destId="{E7637D73-778F-4786-8AE7-1B80BF2B64A0}" srcOrd="2" destOrd="0" presId="urn:microsoft.com/office/officeart/2009/3/layout/StepUpProcess"/>
    <dgm:cxn modelId="{44D67088-7ECD-45E2-B489-07E302B3C079}" type="presParOf" srcId="{598672F0-C0FA-49FD-9886-80F25094CF5B}" destId="{CE189A22-27F2-4BC2-BA51-804F2B988010}" srcOrd="1" destOrd="0" presId="urn:microsoft.com/office/officeart/2009/3/layout/StepUpProcess"/>
    <dgm:cxn modelId="{1ECD9609-7E69-48C1-A0E8-BAB153A03D09}" type="presParOf" srcId="{CE189A22-27F2-4BC2-BA51-804F2B988010}" destId="{BF992DDD-F2FA-448A-B7D8-C97DECFB0AB0}" srcOrd="0" destOrd="0" presId="urn:microsoft.com/office/officeart/2009/3/layout/StepUpProcess"/>
    <dgm:cxn modelId="{CD71D955-B211-4E0A-AF9D-752CDFF75CF3}" type="presParOf" srcId="{598672F0-C0FA-49FD-9886-80F25094CF5B}" destId="{8910D394-1C20-4A48-A99D-6F34422A6024}" srcOrd="2" destOrd="0" presId="urn:microsoft.com/office/officeart/2009/3/layout/StepUpProcess"/>
    <dgm:cxn modelId="{45DB2155-2568-439C-9F6A-364FE88806D3}" type="presParOf" srcId="{8910D394-1C20-4A48-A99D-6F34422A6024}" destId="{D0768C92-18A0-4DF3-9AB1-896B63D33050}" srcOrd="0" destOrd="0" presId="urn:microsoft.com/office/officeart/2009/3/layout/StepUpProcess"/>
    <dgm:cxn modelId="{1C7166F7-F40C-4293-8FA7-1CD88AA98231}" type="presParOf" srcId="{8910D394-1C20-4A48-A99D-6F34422A6024}" destId="{2A517B0F-1B06-4BC6-93DF-025F65FB303D}" srcOrd="1" destOrd="0" presId="urn:microsoft.com/office/officeart/2009/3/layout/StepUpProcess"/>
    <dgm:cxn modelId="{6C4745E1-1719-46D9-BD42-5176B3878496}" type="presParOf" srcId="{8910D394-1C20-4A48-A99D-6F34422A6024}" destId="{E8A16797-9596-4521-A56C-4C1514E789B9}" srcOrd="2" destOrd="0" presId="urn:microsoft.com/office/officeart/2009/3/layout/StepUpProcess"/>
    <dgm:cxn modelId="{B4DFC485-B01E-4AEB-BC43-351CBD1C7B64}" type="presParOf" srcId="{598672F0-C0FA-49FD-9886-80F25094CF5B}" destId="{CEF374A7-A94B-4E7F-BDC4-10A94216F1E9}" srcOrd="3" destOrd="0" presId="urn:microsoft.com/office/officeart/2009/3/layout/StepUpProcess"/>
    <dgm:cxn modelId="{BD455376-243C-4A0D-8E07-5E5947810F5F}" type="presParOf" srcId="{CEF374A7-A94B-4E7F-BDC4-10A94216F1E9}" destId="{1FAB3D8C-EC73-48A1-8847-2942A6B7EDE2}" srcOrd="0" destOrd="0" presId="urn:microsoft.com/office/officeart/2009/3/layout/StepUpProcess"/>
    <dgm:cxn modelId="{F6A623E5-F461-4F32-A09C-D6085A1A4D0D}" type="presParOf" srcId="{598672F0-C0FA-49FD-9886-80F25094CF5B}" destId="{A3C27DCA-C567-4B05-931F-C118B1538F22}" srcOrd="4" destOrd="0" presId="urn:microsoft.com/office/officeart/2009/3/layout/StepUpProcess"/>
    <dgm:cxn modelId="{714FBC58-7248-435E-8090-34E8F80F8B2C}" type="presParOf" srcId="{A3C27DCA-C567-4B05-931F-C118B1538F22}" destId="{26232A2D-25CE-4FAA-AE0C-CA5F0A4F9CF7}" srcOrd="0" destOrd="0" presId="urn:microsoft.com/office/officeart/2009/3/layout/StepUpProcess"/>
    <dgm:cxn modelId="{3D9CA329-D32C-42D3-9E33-CE2603AE71C3}" type="presParOf" srcId="{A3C27DCA-C567-4B05-931F-C118B1538F22}" destId="{FA64C8B8-81CC-49AE-A8BB-CA7E4447226D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97B29D8D-D2DC-4E37-BD47-9911883039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77B8AD4A-BA4F-41E4-9232-F84C34864754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Encadenamientos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74F4FA-DDA3-4C8A-941D-03CF1324B172}" type="parTrans" cxnId="{1902F12C-ADA3-4C54-8904-6A8C731BEE33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A22ED2-EE6D-417B-8BAE-379FB5005704}" type="sibTrans" cxnId="{1902F12C-ADA3-4C54-8904-6A8C731BEE33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C19981-2D4A-40EC-BF99-4A50D426B7AB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Industrias básicas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B7364E-A5D2-4607-B59F-CDFF0287E452}" type="parTrans" cxnId="{3257C90A-8DD6-4D2C-AE7E-9915A9CE0542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AA3C6B-88AA-452E-B249-9375B56AEA14}" type="sibTrans" cxnId="{3257C90A-8DD6-4D2C-AE7E-9915A9CE0542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8F7531-54D8-4647-97F3-E44E8D8F9F80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2000" dirty="0" smtClean="0">
              <a:latin typeface="Arial" panose="020B0604020202020204" pitchFamily="34" charset="0"/>
              <a:cs typeface="Arial" panose="020B0604020202020204" pitchFamily="34" charset="0"/>
            </a:rPr>
            <a:t>Sustitución	</a:t>
          </a:r>
          <a:endParaRPr lang="es-EC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61FB2F-1C44-43D5-98D0-41A40B3D2342}" type="parTrans" cxnId="{C4B40C8B-0BF2-42E6-A75F-477AA3818A83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FE86CE-3910-4038-BFDE-420D89266C1A}" type="sibTrans" cxnId="{C4B40C8B-0BF2-42E6-A75F-477AA3818A83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C287FF-F775-4E10-B7A8-D5DF41459052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Producción local</a:t>
          </a:r>
          <a:endParaRPr lang="es-EC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703E67-ABA3-4AD7-A134-8ACE060FC5C1}" type="parTrans" cxnId="{87E7A75F-E35C-4905-9806-46678AB128E4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7AFAF70-757E-4A57-84DA-1E1A52861676}" type="sibTrans" cxnId="{87E7A75F-E35C-4905-9806-46678AB128E4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B95D9B-5BC5-4D7D-84D5-546B5A908F2A}">
      <dgm:prSet phldrT="[Texto]" custT="1"/>
      <dgm:spPr>
        <a:solidFill>
          <a:srgbClr val="338535"/>
        </a:solidFill>
      </dgm:spPr>
      <dgm:t>
        <a:bodyPr/>
        <a:lstStyle/>
        <a:p>
          <a:r>
            <a:rPr lang="es-EC" sz="3200" dirty="0" smtClean="0">
              <a:latin typeface="Arial" panose="020B0604020202020204" pitchFamily="34" charset="0"/>
              <a:cs typeface="Arial" panose="020B0604020202020204" pitchFamily="34" charset="0"/>
            </a:rPr>
            <a:t>Demanda Pública</a:t>
          </a:r>
          <a:endParaRPr lang="es-EC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41C492-4FE7-465E-8C4B-0D207B37FED6}" type="parTrans" cxnId="{68986CA8-D5A0-4938-A473-3D277C134139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1C1A646-CC33-431B-8F32-17B53EDE6E8E}" type="sibTrans" cxnId="{68986CA8-D5A0-4938-A473-3D277C134139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444E74C-7361-4877-BD0C-5733F9A1FA3E}">
      <dgm:prSet phldrT="[Texto]" custT="1"/>
      <dgm:spPr/>
      <dgm:t>
        <a:bodyPr/>
        <a:lstStyle/>
        <a:p>
          <a:r>
            <a:rPr lang="es-EC" sz="2400" dirty="0" smtClean="0">
              <a:latin typeface="Arial" panose="020B0604020202020204" pitchFamily="34" charset="0"/>
              <a:cs typeface="Arial" panose="020B0604020202020204" pitchFamily="34" charset="0"/>
            </a:rPr>
            <a:t>Inversión</a:t>
          </a:r>
          <a:endParaRPr lang="es-EC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A1450E-65B9-4040-8157-926AEC007290}" type="parTrans" cxnId="{219D63DC-441E-47C2-9686-C55A0FF1824D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5E52BA-63FA-4EB1-B21C-2D46B2A9E493}" type="sibTrans" cxnId="{219D63DC-441E-47C2-9686-C55A0FF1824D}">
      <dgm:prSet/>
      <dgm:spPr/>
      <dgm:t>
        <a:bodyPr/>
        <a:lstStyle/>
        <a:p>
          <a:endParaRPr lang="es-EC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B447FA9-9C17-42FA-B6D7-98D464F972A4}" type="pres">
      <dgm:prSet presAssocID="{97B29D8D-D2DC-4E37-BD47-9911883039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0D5B967-B1EE-40CC-A1C7-BA0CD8F5AAEB}" type="pres">
      <dgm:prSet presAssocID="{77B8AD4A-BA4F-41E4-9232-F84C34864754}" presName="parentText" presStyleLbl="node1" presStyleIdx="0" presStyleCnt="3" custScaleX="79346" custLinFactNeighborX="-12047" custLinFactNeighborY="-424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544512F-3937-4878-9F70-C8AE632AA529}" type="pres">
      <dgm:prSet presAssocID="{77B8AD4A-BA4F-41E4-9232-F84C34864754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E4E5379-6EE5-4111-9165-5CA4E2323860}" type="pres">
      <dgm:prSet presAssocID="{D78F7531-54D8-4647-97F3-E44E8D8F9F80}" presName="parentText" presStyleLbl="node1" presStyleIdx="1" presStyleCnt="3" custScaleX="79345" custLinFactNeighborX="-10327" custLinFactNeighborY="-4499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4C18111-F6BF-4FD0-80E8-52F101C1BEBA}" type="pres">
      <dgm:prSet presAssocID="{D78F7531-54D8-4647-97F3-E44E8D8F9F80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3360743-21C9-44AB-99A1-0A4DA6D9EF27}" type="pres">
      <dgm:prSet presAssocID="{7DB95D9B-5BC5-4D7D-84D5-546B5A908F2A}" presName="parentText" presStyleLbl="node1" presStyleIdx="2" presStyleCnt="3" custScaleX="100000" custLinFactNeighborX="-10327" custLinFactNeighborY="-4499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19E855B-8393-4A53-8D3E-4754345563BA}" type="pres">
      <dgm:prSet presAssocID="{7DB95D9B-5BC5-4D7D-84D5-546B5A908F2A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4B40C8B-0BF2-42E6-A75F-477AA3818A83}" srcId="{97B29D8D-D2DC-4E37-BD47-991188303963}" destId="{D78F7531-54D8-4647-97F3-E44E8D8F9F80}" srcOrd="1" destOrd="0" parTransId="{6861FB2F-1C44-43D5-98D0-41A40B3D2342}" sibTransId="{6EFE86CE-3910-4038-BFDE-420D89266C1A}"/>
    <dgm:cxn modelId="{3057C6E9-351F-47F7-BDD5-351089493C4A}" type="presOf" srcId="{7DB95D9B-5BC5-4D7D-84D5-546B5A908F2A}" destId="{73360743-21C9-44AB-99A1-0A4DA6D9EF27}" srcOrd="0" destOrd="0" presId="urn:microsoft.com/office/officeart/2005/8/layout/vList2"/>
    <dgm:cxn modelId="{3257C90A-8DD6-4D2C-AE7E-9915A9CE0542}" srcId="{77B8AD4A-BA4F-41E4-9232-F84C34864754}" destId="{B5C19981-2D4A-40EC-BF99-4A50D426B7AB}" srcOrd="0" destOrd="0" parTransId="{7DB7364E-A5D2-4607-B59F-CDFF0287E452}" sibTransId="{DBAA3C6B-88AA-452E-B249-9375B56AEA14}"/>
    <dgm:cxn modelId="{77C69E0F-D0E0-4DEC-8EEC-39EC38EF1EAA}" type="presOf" srcId="{B5C19981-2D4A-40EC-BF99-4A50D426B7AB}" destId="{5544512F-3937-4878-9F70-C8AE632AA529}" srcOrd="0" destOrd="0" presId="urn:microsoft.com/office/officeart/2005/8/layout/vList2"/>
    <dgm:cxn modelId="{1902F12C-ADA3-4C54-8904-6A8C731BEE33}" srcId="{97B29D8D-D2DC-4E37-BD47-991188303963}" destId="{77B8AD4A-BA4F-41E4-9232-F84C34864754}" srcOrd="0" destOrd="0" parTransId="{7274F4FA-DDA3-4C8A-941D-03CF1324B172}" sibTransId="{02A22ED2-EE6D-417B-8BAE-379FB5005704}"/>
    <dgm:cxn modelId="{EA74E1A2-F5B6-4329-BA19-63E0C7B70C8A}" type="presOf" srcId="{D444E74C-7361-4877-BD0C-5733F9A1FA3E}" destId="{819E855B-8393-4A53-8D3E-4754345563BA}" srcOrd="0" destOrd="0" presId="urn:microsoft.com/office/officeart/2005/8/layout/vList2"/>
    <dgm:cxn modelId="{219D63DC-441E-47C2-9686-C55A0FF1824D}" srcId="{7DB95D9B-5BC5-4D7D-84D5-546B5A908F2A}" destId="{D444E74C-7361-4877-BD0C-5733F9A1FA3E}" srcOrd="0" destOrd="0" parTransId="{7DA1450E-65B9-4040-8157-926AEC007290}" sibTransId="{9D5E52BA-63FA-4EB1-B21C-2D46B2A9E493}"/>
    <dgm:cxn modelId="{E1D991F8-CE09-4708-8AFB-86748BB51DD3}" type="presOf" srcId="{D78F7531-54D8-4647-97F3-E44E8D8F9F80}" destId="{9E4E5379-6EE5-4111-9165-5CA4E2323860}" srcOrd="0" destOrd="0" presId="urn:microsoft.com/office/officeart/2005/8/layout/vList2"/>
    <dgm:cxn modelId="{87E7A75F-E35C-4905-9806-46678AB128E4}" srcId="{D78F7531-54D8-4647-97F3-E44E8D8F9F80}" destId="{31C287FF-F775-4E10-B7A8-D5DF41459052}" srcOrd="0" destOrd="0" parTransId="{81703E67-ABA3-4AD7-A134-8ACE060FC5C1}" sibTransId="{F7AFAF70-757E-4A57-84DA-1E1A52861676}"/>
    <dgm:cxn modelId="{6DCF2EB5-2FAF-487A-B55A-00A7DCA7201D}" type="presOf" srcId="{31C287FF-F775-4E10-B7A8-D5DF41459052}" destId="{24C18111-F6BF-4FD0-80E8-52F101C1BEBA}" srcOrd="0" destOrd="0" presId="urn:microsoft.com/office/officeart/2005/8/layout/vList2"/>
    <dgm:cxn modelId="{D3166F5E-1588-4BBC-9E29-D10E2AA71470}" type="presOf" srcId="{97B29D8D-D2DC-4E37-BD47-991188303963}" destId="{2B447FA9-9C17-42FA-B6D7-98D464F972A4}" srcOrd="0" destOrd="0" presId="urn:microsoft.com/office/officeart/2005/8/layout/vList2"/>
    <dgm:cxn modelId="{8BB456FF-20F2-4CB7-A506-483CC7E9E638}" type="presOf" srcId="{77B8AD4A-BA4F-41E4-9232-F84C34864754}" destId="{F0D5B967-B1EE-40CC-A1C7-BA0CD8F5AAEB}" srcOrd="0" destOrd="0" presId="urn:microsoft.com/office/officeart/2005/8/layout/vList2"/>
    <dgm:cxn modelId="{68986CA8-D5A0-4938-A473-3D277C134139}" srcId="{97B29D8D-D2DC-4E37-BD47-991188303963}" destId="{7DB95D9B-5BC5-4D7D-84D5-546B5A908F2A}" srcOrd="2" destOrd="0" parTransId="{8041C492-4FE7-465E-8C4B-0D207B37FED6}" sibTransId="{71C1A646-CC33-431B-8F32-17B53EDE6E8E}"/>
    <dgm:cxn modelId="{EE8CBC27-07AA-47EF-B1FF-624020761356}" type="presParOf" srcId="{2B447FA9-9C17-42FA-B6D7-98D464F972A4}" destId="{F0D5B967-B1EE-40CC-A1C7-BA0CD8F5AAEB}" srcOrd="0" destOrd="0" presId="urn:microsoft.com/office/officeart/2005/8/layout/vList2"/>
    <dgm:cxn modelId="{C6C66DF4-9803-4CC5-A137-9D0B981ECE1B}" type="presParOf" srcId="{2B447FA9-9C17-42FA-B6D7-98D464F972A4}" destId="{5544512F-3937-4878-9F70-C8AE632AA529}" srcOrd="1" destOrd="0" presId="urn:microsoft.com/office/officeart/2005/8/layout/vList2"/>
    <dgm:cxn modelId="{E9BE44FC-6C0B-46B8-95FE-026FC85CB923}" type="presParOf" srcId="{2B447FA9-9C17-42FA-B6D7-98D464F972A4}" destId="{9E4E5379-6EE5-4111-9165-5CA4E2323860}" srcOrd="2" destOrd="0" presId="urn:microsoft.com/office/officeart/2005/8/layout/vList2"/>
    <dgm:cxn modelId="{38902043-C67F-4BAF-A049-5DC4245991EE}" type="presParOf" srcId="{2B447FA9-9C17-42FA-B6D7-98D464F972A4}" destId="{24C18111-F6BF-4FD0-80E8-52F101C1BEBA}" srcOrd="3" destOrd="0" presId="urn:microsoft.com/office/officeart/2005/8/layout/vList2"/>
    <dgm:cxn modelId="{46D94E29-09FA-4A98-8135-B1C26D6B8026}" type="presParOf" srcId="{2B447FA9-9C17-42FA-B6D7-98D464F972A4}" destId="{73360743-21C9-44AB-99A1-0A4DA6D9EF27}" srcOrd="4" destOrd="0" presId="urn:microsoft.com/office/officeart/2005/8/layout/vList2"/>
    <dgm:cxn modelId="{6CE36067-D330-431D-B76F-9286E0BF6BCE}" type="presParOf" srcId="{2B447FA9-9C17-42FA-B6D7-98D464F972A4}" destId="{819E855B-8393-4A53-8D3E-4754345563B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ADE7283C-FC2E-42F8-9652-6F3A8B4713E8}" type="doc">
      <dgm:prSet loTypeId="urn:microsoft.com/office/officeart/2005/8/layout/pList1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AA24F8C-3047-4631-9F8D-A03B24650113}">
      <dgm:prSet phldrT="[Texto]" custT="1"/>
      <dgm:spPr/>
      <dgm:t>
        <a:bodyPr/>
        <a:lstStyle/>
        <a:p>
          <a:r>
            <a:rPr lang="es-EC" sz="1800" i="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Reducción de las importaciones</a:t>
          </a:r>
          <a:endParaRPr lang="es-ES" sz="1800" i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242AE5-6146-4C0C-BFA6-EF58AC2E9AD8}" type="parTrans" cxnId="{3A968143-B00E-457C-A8AE-111A4AD50A22}">
      <dgm:prSet/>
      <dgm:spPr/>
      <dgm:t>
        <a:bodyPr/>
        <a:lstStyle/>
        <a:p>
          <a:endParaRPr lang="es-ES" sz="1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E42CB0-3FD1-40AE-83A5-E8A4DF9615B5}" type="sibTrans" cxnId="{3A968143-B00E-457C-A8AE-111A4AD50A22}">
      <dgm:prSet/>
      <dgm:spPr/>
      <dgm:t>
        <a:bodyPr/>
        <a:lstStyle/>
        <a:p>
          <a:endParaRPr lang="es-ES" sz="17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5138B2-6074-4420-B880-050430FD8307}">
      <dgm:prSet phldrT="[Texto]" custT="1"/>
      <dgm:spPr/>
      <dgm:t>
        <a:bodyPr/>
        <a:lstStyle/>
        <a:p>
          <a:r>
            <a:rPr lang="es-EC" sz="18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Incremento de la producción: Proyecto </a:t>
          </a:r>
          <a:r>
            <a:rPr lang="es-EC" sz="1800" dirty="0" err="1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Renova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3EAB6D-7487-4148-9A67-3122FB0304C0}" type="parTrans" cxnId="{B256ED43-5B59-4147-85BA-6EF67CE01E6A}">
      <dgm:prSet/>
      <dgm:spPr/>
      <dgm:t>
        <a:bodyPr/>
        <a:lstStyle/>
        <a:p>
          <a:endParaRPr lang="es-ES"/>
        </a:p>
      </dgm:t>
    </dgm:pt>
    <dgm:pt modelId="{6D19A0CD-C556-4A67-AB05-A0910E132606}" type="sibTrans" cxnId="{B256ED43-5B59-4147-85BA-6EF67CE01E6A}">
      <dgm:prSet/>
      <dgm:spPr/>
      <dgm:t>
        <a:bodyPr/>
        <a:lstStyle/>
        <a:p>
          <a:endParaRPr lang="es-ES"/>
        </a:p>
      </dgm:t>
    </dgm:pt>
    <dgm:pt modelId="{1EF200BB-7A55-4870-B58F-609E53190994}" type="pres">
      <dgm:prSet presAssocID="{ADE7283C-FC2E-42F8-9652-6F3A8B4713E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30FE41F-EC16-4A69-B697-69485BCBCE7E}" type="pres">
      <dgm:prSet presAssocID="{2AA24F8C-3047-4631-9F8D-A03B24650113}" presName="compNode" presStyleCnt="0"/>
      <dgm:spPr/>
    </dgm:pt>
    <dgm:pt modelId="{82803097-3CE8-409C-956B-3E70C4F6A312}" type="pres">
      <dgm:prSet presAssocID="{2AA24F8C-3047-4631-9F8D-A03B24650113}" presName="pictRect" presStyleLbl="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0CAE9F3-D263-4FC3-A760-A399A2B64E02}" type="pres">
      <dgm:prSet presAssocID="{2AA24F8C-3047-4631-9F8D-A03B24650113}" presName="textRect" presStyleLbl="revTx" presStyleIdx="0" presStyleCnt="2" custLinFactNeighborX="1691" custLinFactNeighborY="648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C2DF8D-7554-4CE3-8BED-C8681EE2B6EB}" type="pres">
      <dgm:prSet presAssocID="{8AE42CB0-3FD1-40AE-83A5-E8A4DF9615B5}" presName="sibTrans" presStyleLbl="sibTrans2D1" presStyleIdx="0" presStyleCnt="0"/>
      <dgm:spPr/>
      <dgm:t>
        <a:bodyPr/>
        <a:lstStyle/>
        <a:p>
          <a:endParaRPr lang="es-ES"/>
        </a:p>
      </dgm:t>
    </dgm:pt>
    <dgm:pt modelId="{B7EDB97E-D91F-4840-8481-8A8940FE0EE8}" type="pres">
      <dgm:prSet presAssocID="{3E5138B2-6074-4420-B880-050430FD8307}" presName="compNode" presStyleCnt="0"/>
      <dgm:spPr/>
    </dgm:pt>
    <dgm:pt modelId="{DF3E28BC-EE24-4839-A526-4DF570B24104}" type="pres">
      <dgm:prSet presAssocID="{3E5138B2-6074-4420-B880-050430FD8307}" presName="pictRect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E5560A2-91AC-4D38-883E-CEA9AB4FFDE2}" type="pres">
      <dgm:prSet presAssocID="{3E5138B2-6074-4420-B880-050430FD8307}" presName="textRec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EC25006-5212-4B38-A875-9925CE32ADDB}" type="presOf" srcId="{8AE42CB0-3FD1-40AE-83A5-E8A4DF9615B5}" destId="{2FC2DF8D-7554-4CE3-8BED-C8681EE2B6EB}" srcOrd="0" destOrd="0" presId="urn:microsoft.com/office/officeart/2005/8/layout/pList1#1"/>
    <dgm:cxn modelId="{62AC09F5-53BD-4A1B-996F-9F0DCF3A19CE}" type="presOf" srcId="{2AA24F8C-3047-4631-9F8D-A03B24650113}" destId="{C0CAE9F3-D263-4FC3-A760-A399A2B64E02}" srcOrd="0" destOrd="0" presId="urn:microsoft.com/office/officeart/2005/8/layout/pList1#1"/>
    <dgm:cxn modelId="{A78BDD5C-9184-4BB9-B6E9-8F89E3EB0C4A}" type="presOf" srcId="{ADE7283C-FC2E-42F8-9652-6F3A8B4713E8}" destId="{1EF200BB-7A55-4870-B58F-609E53190994}" srcOrd="0" destOrd="0" presId="urn:microsoft.com/office/officeart/2005/8/layout/pList1#1"/>
    <dgm:cxn modelId="{B256ED43-5B59-4147-85BA-6EF67CE01E6A}" srcId="{ADE7283C-FC2E-42F8-9652-6F3A8B4713E8}" destId="{3E5138B2-6074-4420-B880-050430FD8307}" srcOrd="1" destOrd="0" parTransId="{973EAB6D-7487-4148-9A67-3122FB0304C0}" sibTransId="{6D19A0CD-C556-4A67-AB05-A0910E132606}"/>
    <dgm:cxn modelId="{3A968143-B00E-457C-A8AE-111A4AD50A22}" srcId="{ADE7283C-FC2E-42F8-9652-6F3A8B4713E8}" destId="{2AA24F8C-3047-4631-9F8D-A03B24650113}" srcOrd="0" destOrd="0" parTransId="{B7242AE5-6146-4C0C-BFA6-EF58AC2E9AD8}" sibTransId="{8AE42CB0-3FD1-40AE-83A5-E8A4DF9615B5}"/>
    <dgm:cxn modelId="{3DF5689B-5F02-48AB-95DE-8057B4A44752}" type="presOf" srcId="{3E5138B2-6074-4420-B880-050430FD8307}" destId="{CE5560A2-91AC-4D38-883E-CEA9AB4FFDE2}" srcOrd="0" destOrd="0" presId="urn:microsoft.com/office/officeart/2005/8/layout/pList1#1"/>
    <dgm:cxn modelId="{F1F06B82-6E53-4F82-AE08-8BDBB0C0C205}" type="presParOf" srcId="{1EF200BB-7A55-4870-B58F-609E53190994}" destId="{030FE41F-EC16-4A69-B697-69485BCBCE7E}" srcOrd="0" destOrd="0" presId="urn:microsoft.com/office/officeart/2005/8/layout/pList1#1"/>
    <dgm:cxn modelId="{081F5CDD-B398-47FF-81B6-789971A44415}" type="presParOf" srcId="{030FE41F-EC16-4A69-B697-69485BCBCE7E}" destId="{82803097-3CE8-409C-956B-3E70C4F6A312}" srcOrd="0" destOrd="0" presId="urn:microsoft.com/office/officeart/2005/8/layout/pList1#1"/>
    <dgm:cxn modelId="{41CDC58C-6032-401E-A637-67443E83FF82}" type="presParOf" srcId="{030FE41F-EC16-4A69-B697-69485BCBCE7E}" destId="{C0CAE9F3-D263-4FC3-A760-A399A2B64E02}" srcOrd="1" destOrd="0" presId="urn:microsoft.com/office/officeart/2005/8/layout/pList1#1"/>
    <dgm:cxn modelId="{8CEF151E-580B-44BB-B125-3ADDF5C09DB3}" type="presParOf" srcId="{1EF200BB-7A55-4870-B58F-609E53190994}" destId="{2FC2DF8D-7554-4CE3-8BED-C8681EE2B6EB}" srcOrd="1" destOrd="0" presId="urn:microsoft.com/office/officeart/2005/8/layout/pList1#1"/>
    <dgm:cxn modelId="{86DAFF6D-5BA1-4AF7-AF0F-6162B82BCB1A}" type="presParOf" srcId="{1EF200BB-7A55-4870-B58F-609E53190994}" destId="{B7EDB97E-D91F-4840-8481-8A8940FE0EE8}" srcOrd="2" destOrd="0" presId="urn:microsoft.com/office/officeart/2005/8/layout/pList1#1"/>
    <dgm:cxn modelId="{77C608EA-F4D0-460B-A211-BA9F35297F5B}" type="presParOf" srcId="{B7EDB97E-D91F-4840-8481-8A8940FE0EE8}" destId="{DF3E28BC-EE24-4839-A526-4DF570B24104}" srcOrd="0" destOrd="0" presId="urn:microsoft.com/office/officeart/2005/8/layout/pList1#1"/>
    <dgm:cxn modelId="{7CC861CD-1BB2-47B4-A885-146BD339DA2A}" type="presParOf" srcId="{B7EDB97E-D91F-4840-8481-8A8940FE0EE8}" destId="{CE5560A2-91AC-4D38-883E-CEA9AB4FFDE2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ADE7283C-FC2E-42F8-9652-6F3A8B4713E8}" type="doc">
      <dgm:prSet loTypeId="urn:microsoft.com/office/officeart/2005/8/layout/hList7#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2AA24F8C-3047-4631-9F8D-A03B24650113}">
      <dgm:prSet phldrT="[Texto]" custT="1"/>
      <dgm:spPr>
        <a:solidFill>
          <a:srgbClr val="43A773"/>
        </a:solidFill>
      </dgm:spPr>
      <dgm:t>
        <a:bodyPr/>
        <a:lstStyle/>
        <a:p>
          <a:r>
            <a:rPr lang="es-EC" sz="1700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Planes de desarrollo de  industrias básicas</a:t>
          </a:r>
          <a:endParaRPr lang="es-ES" sz="17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242AE5-6146-4C0C-BFA6-EF58AC2E9AD8}" type="parTrans" cxnId="{3A968143-B00E-457C-A8AE-111A4AD50A22}">
      <dgm:prSet/>
      <dgm:spPr/>
      <dgm:t>
        <a:bodyPr/>
        <a:lstStyle/>
        <a:p>
          <a:endParaRPr lang="es-ES" sz="17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E42CB0-3FD1-40AE-83A5-E8A4DF9615B5}" type="sibTrans" cxnId="{3A968143-B00E-457C-A8AE-111A4AD50A22}">
      <dgm:prSet/>
      <dgm:spPr/>
      <dgm:t>
        <a:bodyPr/>
        <a:lstStyle/>
        <a:p>
          <a:endParaRPr lang="es-ES" sz="17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AB979A-4F04-4FBA-87DC-D8A643864A9A}">
      <dgm:prSet phldrT="[Texto]" custT="1"/>
      <dgm:spPr>
        <a:solidFill>
          <a:srgbClr val="43A773"/>
        </a:solidFill>
      </dgm:spPr>
      <dgm:t>
        <a:bodyPr/>
        <a:lstStyle/>
        <a:p>
          <a:r>
            <a:rPr lang="es-ES" sz="1700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Capacidad instalada</a:t>
          </a:r>
          <a:endParaRPr lang="es-ES" sz="17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EB904D-58F8-4C7C-91FE-835F24C68774}" type="parTrans" cxnId="{3869E81F-06B7-478F-A38B-B6CE8325E59C}">
      <dgm:prSet/>
      <dgm:spPr/>
      <dgm:t>
        <a:bodyPr/>
        <a:lstStyle/>
        <a:p>
          <a:endParaRPr lang="es-ES" sz="17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658066-9118-45A3-A701-14C6C63CB4F5}" type="sibTrans" cxnId="{3869E81F-06B7-478F-A38B-B6CE8325E59C}">
      <dgm:prSet/>
      <dgm:spPr/>
      <dgm:t>
        <a:bodyPr/>
        <a:lstStyle/>
        <a:p>
          <a:endParaRPr lang="es-ES" sz="17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FD97C9-6ECB-4473-8A2C-9765E65F678A}">
      <dgm:prSet phldrT="[Texto]" custT="1"/>
      <dgm:spPr>
        <a:solidFill>
          <a:srgbClr val="43A773"/>
        </a:solidFill>
      </dgm:spPr>
      <dgm:t>
        <a:bodyPr/>
        <a:lstStyle/>
        <a:p>
          <a:r>
            <a:rPr lang="es-EC" sz="1600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Financiamiento industrias nacientes</a:t>
          </a:r>
        </a:p>
      </dgm:t>
    </dgm:pt>
    <dgm:pt modelId="{F89974D4-DCEC-4051-87B7-E39C637B983F}" type="parTrans" cxnId="{FA3AE778-FDB9-49FC-A3A7-ECFF762F83A4}">
      <dgm:prSet/>
      <dgm:spPr/>
      <dgm:t>
        <a:bodyPr/>
        <a:lstStyle/>
        <a:p>
          <a:endParaRPr lang="es-ES" sz="17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4494B9-F8E0-40AD-B544-1C011AA09E2D}" type="sibTrans" cxnId="{FA3AE778-FDB9-49FC-A3A7-ECFF762F83A4}">
      <dgm:prSet/>
      <dgm:spPr/>
      <dgm:t>
        <a:bodyPr/>
        <a:lstStyle/>
        <a:p>
          <a:endParaRPr lang="es-ES" sz="17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64AB53-18AE-4899-AB99-6987DD06D8E2}">
      <dgm:prSet phldrT="[Texto]" custT="1"/>
      <dgm:spPr>
        <a:solidFill>
          <a:srgbClr val="43A773"/>
        </a:solidFill>
      </dgm:spPr>
      <dgm:t>
        <a:bodyPr/>
        <a:lstStyle/>
        <a:p>
          <a:r>
            <a:rPr lang="es-ES" sz="1700" smtClean="0"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Baja presencia de IED</a:t>
          </a:r>
          <a:endParaRPr lang="es-ES" sz="17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E1DC3A-5840-4A02-8865-B7F3098D07D4}" type="parTrans" cxnId="{B67A33AC-2844-4225-8AD9-A0C7A0FDEC24}">
      <dgm:prSet/>
      <dgm:spPr/>
      <dgm:t>
        <a:bodyPr/>
        <a:lstStyle/>
        <a:p>
          <a:endParaRPr lang="es-ES" sz="17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7DD6BD-9185-46B8-B67C-36FAE04E0020}" type="sibTrans" cxnId="{B67A33AC-2844-4225-8AD9-A0C7A0FDEC24}">
      <dgm:prSet/>
      <dgm:spPr/>
      <dgm:t>
        <a:bodyPr/>
        <a:lstStyle/>
        <a:p>
          <a:endParaRPr lang="es-ES" sz="17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6332D4-37F6-4112-B33F-EB1EDF8AEDF4}">
      <dgm:prSet phldrT="[Texto]" custT="1"/>
      <dgm:spPr>
        <a:solidFill>
          <a:srgbClr val="43A773"/>
        </a:solidFill>
      </dgm:spPr>
      <dgm:t>
        <a:bodyPr/>
        <a:lstStyle/>
        <a:p>
          <a:r>
            <a:rPr lang="es-ES" sz="1600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Cadena productivas débiles</a:t>
          </a:r>
          <a:endParaRPr lang="es-ES" sz="16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83F9BA-C274-44F5-8EE2-A9AEFECC78F1}" type="parTrans" cxnId="{5D678485-8008-4D6B-B26D-DDB57A51AEC1}">
      <dgm:prSet/>
      <dgm:spPr/>
      <dgm:t>
        <a:bodyPr/>
        <a:lstStyle/>
        <a:p>
          <a:endParaRPr lang="es-ES" sz="17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25015BA-456D-470C-BD5C-530BCE0D4977}" type="sibTrans" cxnId="{5D678485-8008-4D6B-B26D-DDB57A51AEC1}">
      <dgm:prSet/>
      <dgm:spPr/>
      <dgm:t>
        <a:bodyPr/>
        <a:lstStyle/>
        <a:p>
          <a:endParaRPr lang="es-ES" sz="17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EA60FA-DAC9-4646-8D64-B6B38A03E786}">
      <dgm:prSet phldrT="[Texto]" custT="1"/>
      <dgm:spPr>
        <a:solidFill>
          <a:srgbClr val="43A773"/>
        </a:solidFill>
      </dgm:spPr>
      <dgm:t>
        <a:bodyPr/>
        <a:lstStyle/>
        <a:p>
          <a:r>
            <a:rPr lang="es-ES" sz="1700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Estudio exhaustivo de subpartidas</a:t>
          </a:r>
          <a:endParaRPr lang="es-EC" sz="1700" dirty="0" smtClean="0">
            <a:solidFill>
              <a:schemeClr val="bg1"/>
            </a:solidFill>
            <a:effectLst/>
            <a:latin typeface="Arial" panose="020B0604020202020204" pitchFamily="34" charset="0"/>
            <a:ea typeface="SimSun" panose="02010600030101010101" pitchFamily="2" charset="-122"/>
            <a:cs typeface="Arial" panose="020B0604020202020204" pitchFamily="34" charset="0"/>
          </a:endParaRPr>
        </a:p>
      </dgm:t>
    </dgm:pt>
    <dgm:pt modelId="{9C357539-D8AC-49B1-9026-53863475E2E3}" type="parTrans" cxnId="{9DC2FEB8-40EC-4609-A7C3-4D845735823F}">
      <dgm:prSet/>
      <dgm:spPr/>
      <dgm:t>
        <a:bodyPr/>
        <a:lstStyle/>
        <a:p>
          <a:endParaRPr lang="es-ES" sz="17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D3D23A-D017-4CD5-A073-393A4FCA0A60}" type="sibTrans" cxnId="{9DC2FEB8-40EC-4609-A7C3-4D845735823F}">
      <dgm:prSet/>
      <dgm:spPr/>
      <dgm:t>
        <a:bodyPr/>
        <a:lstStyle/>
        <a:p>
          <a:endParaRPr lang="es-ES" sz="17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0C3E85-4CF2-40B9-A4ED-5904E5047FB8}">
      <dgm:prSet phldrT="[Texto]" custT="1"/>
      <dgm:spPr>
        <a:solidFill>
          <a:srgbClr val="43A773"/>
        </a:solidFill>
      </dgm:spPr>
      <dgm:t>
        <a:bodyPr/>
        <a:lstStyle/>
        <a:p>
          <a:r>
            <a:rPr lang="es-EC" sz="1600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Determinación de las industrias priorizadas en el plan de desarrollo </a:t>
          </a:r>
        </a:p>
      </dgm:t>
    </dgm:pt>
    <dgm:pt modelId="{435BF39B-7C93-4A63-BB0E-13EBA476CD41}" type="parTrans" cxnId="{E3282250-58EC-4981-8298-EFC07FF46CD1}">
      <dgm:prSet/>
      <dgm:spPr/>
      <dgm:t>
        <a:bodyPr/>
        <a:lstStyle/>
        <a:p>
          <a:endParaRPr lang="es-ES" sz="17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F9B0AD-AF85-4BDC-95AE-08BEF483AEEE}" type="sibTrans" cxnId="{E3282250-58EC-4981-8298-EFC07FF46CD1}">
      <dgm:prSet/>
      <dgm:spPr/>
      <dgm:t>
        <a:bodyPr/>
        <a:lstStyle/>
        <a:p>
          <a:endParaRPr lang="es-ES" sz="17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5B3C09-54CF-4DFB-816D-93C41E7593F2}" type="pres">
      <dgm:prSet presAssocID="{ADE7283C-FC2E-42F8-9652-6F3A8B4713E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02F3ADD-3F89-411F-A85A-7DE486AC8836}" type="pres">
      <dgm:prSet presAssocID="{ADE7283C-FC2E-42F8-9652-6F3A8B4713E8}" presName="fgShape" presStyleLbl="fgShp" presStyleIdx="0" presStyleCnt="1"/>
      <dgm:spPr>
        <a:solidFill>
          <a:srgbClr val="338535"/>
        </a:solidFill>
      </dgm:spPr>
      <dgm:t>
        <a:bodyPr/>
        <a:lstStyle/>
        <a:p>
          <a:endParaRPr lang="es-MX"/>
        </a:p>
      </dgm:t>
    </dgm:pt>
    <dgm:pt modelId="{4E139B8D-D09D-43AB-86E9-18079F18B107}" type="pres">
      <dgm:prSet presAssocID="{ADE7283C-FC2E-42F8-9652-6F3A8B4713E8}" presName="linComp" presStyleCnt="0"/>
      <dgm:spPr/>
      <dgm:t>
        <a:bodyPr/>
        <a:lstStyle/>
        <a:p>
          <a:endParaRPr lang="es-MX"/>
        </a:p>
      </dgm:t>
    </dgm:pt>
    <dgm:pt modelId="{1838B992-E728-42FE-9FA1-CC172BBCEC05}" type="pres">
      <dgm:prSet presAssocID="{2AA24F8C-3047-4631-9F8D-A03B24650113}" presName="compNode" presStyleCnt="0"/>
      <dgm:spPr/>
      <dgm:t>
        <a:bodyPr/>
        <a:lstStyle/>
        <a:p>
          <a:endParaRPr lang="es-MX"/>
        </a:p>
      </dgm:t>
    </dgm:pt>
    <dgm:pt modelId="{33E4FDE7-E7CC-402D-9007-108A6EA25E18}" type="pres">
      <dgm:prSet presAssocID="{2AA24F8C-3047-4631-9F8D-A03B24650113}" presName="bkgdShape" presStyleLbl="node1" presStyleIdx="0" presStyleCnt="7"/>
      <dgm:spPr/>
      <dgm:t>
        <a:bodyPr/>
        <a:lstStyle/>
        <a:p>
          <a:endParaRPr lang="es-MX"/>
        </a:p>
      </dgm:t>
    </dgm:pt>
    <dgm:pt modelId="{BF17A2EE-1596-4572-B6A1-7105A7FED580}" type="pres">
      <dgm:prSet presAssocID="{2AA24F8C-3047-4631-9F8D-A03B24650113}" presName="nodeTx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31DD4A7-4C51-4A27-B09A-B35CFFFC123B}" type="pres">
      <dgm:prSet presAssocID="{2AA24F8C-3047-4631-9F8D-A03B24650113}" presName="invisiNode" presStyleLbl="node1" presStyleIdx="0" presStyleCnt="7"/>
      <dgm:spPr/>
      <dgm:t>
        <a:bodyPr/>
        <a:lstStyle/>
        <a:p>
          <a:endParaRPr lang="es-MX"/>
        </a:p>
      </dgm:t>
    </dgm:pt>
    <dgm:pt modelId="{C29EAADF-EC0D-47E2-89A6-E645A8488BB8}" type="pres">
      <dgm:prSet presAssocID="{2AA24F8C-3047-4631-9F8D-A03B24650113}" presName="imagNode" presStyleLbl="fgImgPlace1" presStyleIdx="0" presStyleCnt="7" custScaleY="8726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3CB0B16D-0A79-4E80-BC9B-9840235AC1E5}" type="pres">
      <dgm:prSet presAssocID="{8AE42CB0-3FD1-40AE-83A5-E8A4DF9615B5}" presName="sibTrans" presStyleLbl="sibTrans2D1" presStyleIdx="0" presStyleCnt="0"/>
      <dgm:spPr/>
      <dgm:t>
        <a:bodyPr/>
        <a:lstStyle/>
        <a:p>
          <a:endParaRPr lang="es-MX"/>
        </a:p>
      </dgm:t>
    </dgm:pt>
    <dgm:pt modelId="{8567B2F5-85A4-4FEC-B578-6BC1AE79BC08}" type="pres">
      <dgm:prSet presAssocID="{5EAB979A-4F04-4FBA-87DC-D8A643864A9A}" presName="compNode" presStyleCnt="0"/>
      <dgm:spPr/>
      <dgm:t>
        <a:bodyPr/>
        <a:lstStyle/>
        <a:p>
          <a:endParaRPr lang="es-MX"/>
        </a:p>
      </dgm:t>
    </dgm:pt>
    <dgm:pt modelId="{8BD87F35-CEC6-4FB7-A7FC-D9642CF86F0B}" type="pres">
      <dgm:prSet presAssocID="{5EAB979A-4F04-4FBA-87DC-D8A643864A9A}" presName="bkgdShape" presStyleLbl="node1" presStyleIdx="1" presStyleCnt="7"/>
      <dgm:spPr/>
      <dgm:t>
        <a:bodyPr/>
        <a:lstStyle/>
        <a:p>
          <a:endParaRPr lang="es-MX"/>
        </a:p>
      </dgm:t>
    </dgm:pt>
    <dgm:pt modelId="{2D895DFB-1F2E-4766-A2B1-A727D6BF31B6}" type="pres">
      <dgm:prSet presAssocID="{5EAB979A-4F04-4FBA-87DC-D8A643864A9A}" presName="nodeTx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A6D7FF5-F074-46B2-BF34-E1415818F234}" type="pres">
      <dgm:prSet presAssocID="{5EAB979A-4F04-4FBA-87DC-D8A643864A9A}" presName="invisiNode" presStyleLbl="node1" presStyleIdx="1" presStyleCnt="7"/>
      <dgm:spPr/>
      <dgm:t>
        <a:bodyPr/>
        <a:lstStyle/>
        <a:p>
          <a:endParaRPr lang="es-MX"/>
        </a:p>
      </dgm:t>
    </dgm:pt>
    <dgm:pt modelId="{9B4BB2BC-FF68-402B-89F9-57EA507BE767}" type="pres">
      <dgm:prSet presAssocID="{5EAB979A-4F04-4FBA-87DC-D8A643864A9A}" presName="imagNode" presStyleLbl="fgImgPlace1" presStyleIdx="1" presStyleCnt="7" custScaleY="8726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251B2509-F343-4DBF-9EFE-6432A2BDA93C}" type="pres">
      <dgm:prSet presAssocID="{42658066-9118-45A3-A701-14C6C63CB4F5}" presName="sibTrans" presStyleLbl="sibTrans2D1" presStyleIdx="0" presStyleCnt="0"/>
      <dgm:spPr/>
      <dgm:t>
        <a:bodyPr/>
        <a:lstStyle/>
        <a:p>
          <a:endParaRPr lang="es-MX"/>
        </a:p>
      </dgm:t>
    </dgm:pt>
    <dgm:pt modelId="{69A0C89F-57AA-412C-B40B-3558B639C133}" type="pres">
      <dgm:prSet presAssocID="{F1FD97C9-6ECB-4473-8A2C-9765E65F678A}" presName="compNode" presStyleCnt="0"/>
      <dgm:spPr/>
      <dgm:t>
        <a:bodyPr/>
        <a:lstStyle/>
        <a:p>
          <a:endParaRPr lang="es-MX"/>
        </a:p>
      </dgm:t>
    </dgm:pt>
    <dgm:pt modelId="{E3E50934-09EB-4AAB-A2B1-D90B14D08637}" type="pres">
      <dgm:prSet presAssocID="{F1FD97C9-6ECB-4473-8A2C-9765E65F678A}" presName="bkgdShape" presStyleLbl="node1" presStyleIdx="2" presStyleCnt="7"/>
      <dgm:spPr/>
      <dgm:t>
        <a:bodyPr/>
        <a:lstStyle/>
        <a:p>
          <a:endParaRPr lang="es-MX"/>
        </a:p>
      </dgm:t>
    </dgm:pt>
    <dgm:pt modelId="{2DAE8914-DC07-4BC1-8791-99631E3D578C}" type="pres">
      <dgm:prSet presAssocID="{F1FD97C9-6ECB-4473-8A2C-9765E65F678A}" presName="nodeTx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07A04FE-35CA-49E5-9AE2-EE5802E916EC}" type="pres">
      <dgm:prSet presAssocID="{F1FD97C9-6ECB-4473-8A2C-9765E65F678A}" presName="invisiNode" presStyleLbl="node1" presStyleIdx="2" presStyleCnt="7"/>
      <dgm:spPr/>
      <dgm:t>
        <a:bodyPr/>
        <a:lstStyle/>
        <a:p>
          <a:endParaRPr lang="es-MX"/>
        </a:p>
      </dgm:t>
    </dgm:pt>
    <dgm:pt modelId="{98C3F276-9667-459B-9329-48D3FEB7C93C}" type="pres">
      <dgm:prSet presAssocID="{F1FD97C9-6ECB-4473-8A2C-9765E65F678A}" presName="imagNode" presStyleLbl="fgImgPlace1" presStyleIdx="2" presStyleCnt="7" custScaleY="87264" custLinFactNeighborX="1824" custLinFactNeighborY="-49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7EC966F5-C619-490B-80B5-7C25F9D116F9}" type="pres">
      <dgm:prSet presAssocID="{114494B9-F8E0-40AD-B544-1C011AA09E2D}" presName="sibTrans" presStyleLbl="sibTrans2D1" presStyleIdx="0" presStyleCnt="0"/>
      <dgm:spPr/>
      <dgm:t>
        <a:bodyPr/>
        <a:lstStyle/>
        <a:p>
          <a:endParaRPr lang="es-MX"/>
        </a:p>
      </dgm:t>
    </dgm:pt>
    <dgm:pt modelId="{2DAA70F0-FCD1-4900-8D21-9965B6D9DB2E}" type="pres">
      <dgm:prSet presAssocID="{F3EA60FA-DAC9-4646-8D64-B6B38A03E786}" presName="compNode" presStyleCnt="0"/>
      <dgm:spPr/>
      <dgm:t>
        <a:bodyPr/>
        <a:lstStyle/>
        <a:p>
          <a:endParaRPr lang="es-MX"/>
        </a:p>
      </dgm:t>
    </dgm:pt>
    <dgm:pt modelId="{BC30536A-CC22-4E82-98A8-1DB17E36DDFB}" type="pres">
      <dgm:prSet presAssocID="{F3EA60FA-DAC9-4646-8D64-B6B38A03E786}" presName="bkgdShape" presStyleLbl="node1" presStyleIdx="3" presStyleCnt="7"/>
      <dgm:spPr/>
      <dgm:t>
        <a:bodyPr/>
        <a:lstStyle/>
        <a:p>
          <a:endParaRPr lang="es-MX"/>
        </a:p>
      </dgm:t>
    </dgm:pt>
    <dgm:pt modelId="{03AA7457-B7B7-47A7-AAA8-F02F1B15E1A4}" type="pres">
      <dgm:prSet presAssocID="{F3EA60FA-DAC9-4646-8D64-B6B38A03E786}" presName="nodeTx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F377430-F62E-46DD-863F-C1C53BA2FFDC}" type="pres">
      <dgm:prSet presAssocID="{F3EA60FA-DAC9-4646-8D64-B6B38A03E786}" presName="invisiNode" presStyleLbl="node1" presStyleIdx="3" presStyleCnt="7"/>
      <dgm:spPr/>
      <dgm:t>
        <a:bodyPr/>
        <a:lstStyle/>
        <a:p>
          <a:endParaRPr lang="es-MX"/>
        </a:p>
      </dgm:t>
    </dgm:pt>
    <dgm:pt modelId="{7901E0CE-5C58-4F36-AA7D-145409744E5B}" type="pres">
      <dgm:prSet presAssocID="{F3EA60FA-DAC9-4646-8D64-B6B38A03E786}" presName="imagNode" presStyleLbl="fgImgPlace1" presStyleIdx="3" presStyleCnt="7" custScaleY="8726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B01212DE-57F7-4E2C-AA9C-668C81087121}" type="pres">
      <dgm:prSet presAssocID="{23D3D23A-D017-4CD5-A073-393A4FCA0A60}" presName="sibTrans" presStyleLbl="sibTrans2D1" presStyleIdx="0" presStyleCnt="0"/>
      <dgm:spPr/>
      <dgm:t>
        <a:bodyPr/>
        <a:lstStyle/>
        <a:p>
          <a:endParaRPr lang="es-MX"/>
        </a:p>
      </dgm:t>
    </dgm:pt>
    <dgm:pt modelId="{C3C17F5E-57D0-4761-891E-C60D30315AE8}" type="pres">
      <dgm:prSet presAssocID="{E60C3E85-4CF2-40B9-A4ED-5904E5047FB8}" presName="compNode" presStyleCnt="0"/>
      <dgm:spPr/>
      <dgm:t>
        <a:bodyPr/>
        <a:lstStyle/>
        <a:p>
          <a:endParaRPr lang="es-MX"/>
        </a:p>
      </dgm:t>
    </dgm:pt>
    <dgm:pt modelId="{216D2C31-02D2-4628-B1AF-31449EDBEE24}" type="pres">
      <dgm:prSet presAssocID="{E60C3E85-4CF2-40B9-A4ED-5904E5047FB8}" presName="bkgdShape" presStyleLbl="node1" presStyleIdx="4" presStyleCnt="7"/>
      <dgm:spPr/>
      <dgm:t>
        <a:bodyPr/>
        <a:lstStyle/>
        <a:p>
          <a:endParaRPr lang="es-MX"/>
        </a:p>
      </dgm:t>
    </dgm:pt>
    <dgm:pt modelId="{926140ED-B4EC-4A84-B757-EE982C4F9B56}" type="pres">
      <dgm:prSet presAssocID="{E60C3E85-4CF2-40B9-A4ED-5904E5047FB8}" presName="nodeTx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E9D1899-953F-45ED-BEA8-8369499E5317}" type="pres">
      <dgm:prSet presAssocID="{E60C3E85-4CF2-40B9-A4ED-5904E5047FB8}" presName="invisiNode" presStyleLbl="node1" presStyleIdx="4" presStyleCnt="7"/>
      <dgm:spPr/>
      <dgm:t>
        <a:bodyPr/>
        <a:lstStyle/>
        <a:p>
          <a:endParaRPr lang="es-MX"/>
        </a:p>
      </dgm:t>
    </dgm:pt>
    <dgm:pt modelId="{78B9C9CB-ACA7-47FE-B457-C9C12BBCDDDD}" type="pres">
      <dgm:prSet presAssocID="{E60C3E85-4CF2-40B9-A4ED-5904E5047FB8}" presName="imagNode" presStyleLbl="fgImgPlace1" presStyleIdx="4" presStyleCnt="7" custScaleY="87264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2B82EAA7-D1DC-40DA-A34A-0FF72783D5FD}" type="pres">
      <dgm:prSet presAssocID="{29F9B0AD-AF85-4BDC-95AE-08BEF483AEEE}" presName="sibTrans" presStyleLbl="sibTrans2D1" presStyleIdx="0" presStyleCnt="0"/>
      <dgm:spPr/>
      <dgm:t>
        <a:bodyPr/>
        <a:lstStyle/>
        <a:p>
          <a:endParaRPr lang="es-MX"/>
        </a:p>
      </dgm:t>
    </dgm:pt>
    <dgm:pt modelId="{AB81F08B-3F5C-455B-8D49-51B3B8186BEC}" type="pres">
      <dgm:prSet presAssocID="{2864AB53-18AE-4899-AB99-6987DD06D8E2}" presName="compNode" presStyleCnt="0"/>
      <dgm:spPr/>
      <dgm:t>
        <a:bodyPr/>
        <a:lstStyle/>
        <a:p>
          <a:endParaRPr lang="es-MX"/>
        </a:p>
      </dgm:t>
    </dgm:pt>
    <dgm:pt modelId="{5178DC00-C56A-45A1-995E-70350C4B47CC}" type="pres">
      <dgm:prSet presAssocID="{2864AB53-18AE-4899-AB99-6987DD06D8E2}" presName="bkgdShape" presStyleLbl="node1" presStyleIdx="5" presStyleCnt="7"/>
      <dgm:spPr/>
      <dgm:t>
        <a:bodyPr/>
        <a:lstStyle/>
        <a:p>
          <a:endParaRPr lang="es-MX"/>
        </a:p>
      </dgm:t>
    </dgm:pt>
    <dgm:pt modelId="{28F351E9-12A0-402A-97DD-E9D0EB51CF5C}" type="pres">
      <dgm:prSet presAssocID="{2864AB53-18AE-4899-AB99-6987DD06D8E2}" presName="nodeTx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D99A6F3-AC4B-43F2-AB32-7D434D55CDFB}" type="pres">
      <dgm:prSet presAssocID="{2864AB53-18AE-4899-AB99-6987DD06D8E2}" presName="invisiNode" presStyleLbl="node1" presStyleIdx="5" presStyleCnt="7"/>
      <dgm:spPr/>
      <dgm:t>
        <a:bodyPr/>
        <a:lstStyle/>
        <a:p>
          <a:endParaRPr lang="es-MX"/>
        </a:p>
      </dgm:t>
    </dgm:pt>
    <dgm:pt modelId="{4B6BFC89-D088-4634-ADBA-D720213C1924}" type="pres">
      <dgm:prSet presAssocID="{2864AB53-18AE-4899-AB99-6987DD06D8E2}" presName="imagNode" presStyleLbl="fgImgPlace1" presStyleIdx="5" presStyleCnt="7" custScaleY="87264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F1C18CCE-327A-40AA-9ACD-C9737A5C5283}" type="pres">
      <dgm:prSet presAssocID="{527DD6BD-9185-46B8-B67C-36FAE04E0020}" presName="sibTrans" presStyleLbl="sibTrans2D1" presStyleIdx="0" presStyleCnt="0"/>
      <dgm:spPr/>
      <dgm:t>
        <a:bodyPr/>
        <a:lstStyle/>
        <a:p>
          <a:endParaRPr lang="es-MX"/>
        </a:p>
      </dgm:t>
    </dgm:pt>
    <dgm:pt modelId="{24E34FDC-084A-4F44-9191-09F68B13AF65}" type="pres">
      <dgm:prSet presAssocID="{C96332D4-37F6-4112-B33F-EB1EDF8AEDF4}" presName="compNode" presStyleCnt="0"/>
      <dgm:spPr/>
      <dgm:t>
        <a:bodyPr/>
        <a:lstStyle/>
        <a:p>
          <a:endParaRPr lang="es-MX"/>
        </a:p>
      </dgm:t>
    </dgm:pt>
    <dgm:pt modelId="{1CAE31D9-5091-4483-86F1-48A64E0353B2}" type="pres">
      <dgm:prSet presAssocID="{C96332D4-37F6-4112-B33F-EB1EDF8AEDF4}" presName="bkgdShape" presStyleLbl="node1" presStyleIdx="6" presStyleCnt="7"/>
      <dgm:spPr/>
      <dgm:t>
        <a:bodyPr/>
        <a:lstStyle/>
        <a:p>
          <a:endParaRPr lang="es-MX"/>
        </a:p>
      </dgm:t>
    </dgm:pt>
    <dgm:pt modelId="{8BC239EC-A2EE-4BB2-8902-1E0536EFF7D7}" type="pres">
      <dgm:prSet presAssocID="{C96332D4-37F6-4112-B33F-EB1EDF8AEDF4}" presName="nodeTx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62FBCD7-C648-4177-AECD-34070C2D8014}" type="pres">
      <dgm:prSet presAssocID="{C96332D4-37F6-4112-B33F-EB1EDF8AEDF4}" presName="invisiNode" presStyleLbl="node1" presStyleIdx="6" presStyleCnt="7"/>
      <dgm:spPr/>
      <dgm:t>
        <a:bodyPr/>
        <a:lstStyle/>
        <a:p>
          <a:endParaRPr lang="es-MX"/>
        </a:p>
      </dgm:t>
    </dgm:pt>
    <dgm:pt modelId="{4D2D133D-7D2A-4D74-ACD6-A537F93714E3}" type="pres">
      <dgm:prSet presAssocID="{C96332D4-37F6-4112-B33F-EB1EDF8AEDF4}" presName="imagNode" presStyleLbl="fgImgPlace1" presStyleIdx="6" presStyleCnt="7" custScaleY="87264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s-MX"/>
        </a:p>
      </dgm:t>
    </dgm:pt>
  </dgm:ptLst>
  <dgm:cxnLst>
    <dgm:cxn modelId="{BEC65574-5795-41C5-8030-802B2BF0FF68}" type="presOf" srcId="{114494B9-F8E0-40AD-B544-1C011AA09E2D}" destId="{7EC966F5-C619-490B-80B5-7C25F9D116F9}" srcOrd="0" destOrd="0" presId="urn:microsoft.com/office/officeart/2005/8/layout/hList7#1"/>
    <dgm:cxn modelId="{3A968143-B00E-457C-A8AE-111A4AD50A22}" srcId="{ADE7283C-FC2E-42F8-9652-6F3A8B4713E8}" destId="{2AA24F8C-3047-4631-9F8D-A03B24650113}" srcOrd="0" destOrd="0" parTransId="{B7242AE5-6146-4C0C-BFA6-EF58AC2E9AD8}" sibTransId="{8AE42CB0-3FD1-40AE-83A5-E8A4DF9615B5}"/>
    <dgm:cxn modelId="{4462F0CA-8FA5-40ED-9242-245AC65A4953}" type="presOf" srcId="{527DD6BD-9185-46B8-B67C-36FAE04E0020}" destId="{F1C18CCE-327A-40AA-9ACD-C9737A5C5283}" srcOrd="0" destOrd="0" presId="urn:microsoft.com/office/officeart/2005/8/layout/hList7#1"/>
    <dgm:cxn modelId="{3869E81F-06B7-478F-A38B-B6CE8325E59C}" srcId="{ADE7283C-FC2E-42F8-9652-6F3A8B4713E8}" destId="{5EAB979A-4F04-4FBA-87DC-D8A643864A9A}" srcOrd="1" destOrd="0" parTransId="{94EB904D-58F8-4C7C-91FE-835F24C68774}" sibTransId="{42658066-9118-45A3-A701-14C6C63CB4F5}"/>
    <dgm:cxn modelId="{AECDA34C-4271-4630-ABF1-167FDF898704}" type="presOf" srcId="{2AA24F8C-3047-4631-9F8D-A03B24650113}" destId="{33E4FDE7-E7CC-402D-9007-108A6EA25E18}" srcOrd="0" destOrd="0" presId="urn:microsoft.com/office/officeart/2005/8/layout/hList7#1"/>
    <dgm:cxn modelId="{9DC2FEB8-40EC-4609-A7C3-4D845735823F}" srcId="{ADE7283C-FC2E-42F8-9652-6F3A8B4713E8}" destId="{F3EA60FA-DAC9-4646-8D64-B6B38A03E786}" srcOrd="3" destOrd="0" parTransId="{9C357539-D8AC-49B1-9026-53863475E2E3}" sibTransId="{23D3D23A-D017-4CD5-A073-393A4FCA0A60}"/>
    <dgm:cxn modelId="{B000F16E-D04B-4F05-8F8F-42C06CCDB7D6}" type="presOf" srcId="{C96332D4-37F6-4112-B33F-EB1EDF8AEDF4}" destId="{8BC239EC-A2EE-4BB2-8902-1E0536EFF7D7}" srcOrd="1" destOrd="0" presId="urn:microsoft.com/office/officeart/2005/8/layout/hList7#1"/>
    <dgm:cxn modelId="{8EC13CEB-1D90-4DD4-91C3-B416ECF4AFDD}" type="presOf" srcId="{5EAB979A-4F04-4FBA-87DC-D8A643864A9A}" destId="{2D895DFB-1F2E-4766-A2B1-A727D6BF31B6}" srcOrd="1" destOrd="0" presId="urn:microsoft.com/office/officeart/2005/8/layout/hList7#1"/>
    <dgm:cxn modelId="{0B414C41-4A82-4B1D-B89B-E914D5843F15}" type="presOf" srcId="{2864AB53-18AE-4899-AB99-6987DD06D8E2}" destId="{5178DC00-C56A-45A1-995E-70350C4B47CC}" srcOrd="0" destOrd="0" presId="urn:microsoft.com/office/officeart/2005/8/layout/hList7#1"/>
    <dgm:cxn modelId="{86169DD2-2D8D-40B2-ABF0-14ABED2511EF}" type="presOf" srcId="{E60C3E85-4CF2-40B9-A4ED-5904E5047FB8}" destId="{926140ED-B4EC-4A84-B757-EE982C4F9B56}" srcOrd="1" destOrd="0" presId="urn:microsoft.com/office/officeart/2005/8/layout/hList7#1"/>
    <dgm:cxn modelId="{AEB416B4-3D63-46E8-BAE7-744E8382E2B9}" type="presOf" srcId="{2AA24F8C-3047-4631-9F8D-A03B24650113}" destId="{BF17A2EE-1596-4572-B6A1-7105A7FED580}" srcOrd="1" destOrd="0" presId="urn:microsoft.com/office/officeart/2005/8/layout/hList7#1"/>
    <dgm:cxn modelId="{590EEBC9-C8B3-498B-9B95-8F8558337023}" type="presOf" srcId="{F3EA60FA-DAC9-4646-8D64-B6B38A03E786}" destId="{03AA7457-B7B7-47A7-AAA8-F02F1B15E1A4}" srcOrd="1" destOrd="0" presId="urn:microsoft.com/office/officeart/2005/8/layout/hList7#1"/>
    <dgm:cxn modelId="{66F401F6-2E4C-48E6-95AE-26D5CC73A3F7}" type="presOf" srcId="{23D3D23A-D017-4CD5-A073-393A4FCA0A60}" destId="{B01212DE-57F7-4E2C-AA9C-668C81087121}" srcOrd="0" destOrd="0" presId="urn:microsoft.com/office/officeart/2005/8/layout/hList7#1"/>
    <dgm:cxn modelId="{E6E83380-2E96-4530-BDB1-0A195CF7AA2B}" type="presOf" srcId="{ADE7283C-FC2E-42F8-9652-6F3A8B4713E8}" destId="{085B3C09-54CF-4DFB-816D-93C41E7593F2}" srcOrd="0" destOrd="0" presId="urn:microsoft.com/office/officeart/2005/8/layout/hList7#1"/>
    <dgm:cxn modelId="{B0D40FF6-DC02-4A71-90EB-B667B8C42126}" type="presOf" srcId="{2864AB53-18AE-4899-AB99-6987DD06D8E2}" destId="{28F351E9-12A0-402A-97DD-E9D0EB51CF5C}" srcOrd="1" destOrd="0" presId="urn:microsoft.com/office/officeart/2005/8/layout/hList7#1"/>
    <dgm:cxn modelId="{3F3239B6-CC79-4A01-9FFC-D593E6D61A4B}" type="presOf" srcId="{F3EA60FA-DAC9-4646-8D64-B6B38A03E786}" destId="{BC30536A-CC22-4E82-98A8-1DB17E36DDFB}" srcOrd="0" destOrd="0" presId="urn:microsoft.com/office/officeart/2005/8/layout/hList7#1"/>
    <dgm:cxn modelId="{6E4EA0E9-0941-47B7-813C-C011074AB0AB}" type="presOf" srcId="{E60C3E85-4CF2-40B9-A4ED-5904E5047FB8}" destId="{216D2C31-02D2-4628-B1AF-31449EDBEE24}" srcOrd="0" destOrd="0" presId="urn:microsoft.com/office/officeart/2005/8/layout/hList7#1"/>
    <dgm:cxn modelId="{2C42DFEB-B306-48AF-8C8B-AADB28AEC687}" type="presOf" srcId="{C96332D4-37F6-4112-B33F-EB1EDF8AEDF4}" destId="{1CAE31D9-5091-4483-86F1-48A64E0353B2}" srcOrd="0" destOrd="0" presId="urn:microsoft.com/office/officeart/2005/8/layout/hList7#1"/>
    <dgm:cxn modelId="{5D678485-8008-4D6B-B26D-DDB57A51AEC1}" srcId="{ADE7283C-FC2E-42F8-9652-6F3A8B4713E8}" destId="{C96332D4-37F6-4112-B33F-EB1EDF8AEDF4}" srcOrd="6" destOrd="0" parTransId="{CB83F9BA-C274-44F5-8EE2-A9AEFECC78F1}" sibTransId="{A25015BA-456D-470C-BD5C-530BCE0D4977}"/>
    <dgm:cxn modelId="{B67A33AC-2844-4225-8AD9-A0C7A0FDEC24}" srcId="{ADE7283C-FC2E-42F8-9652-6F3A8B4713E8}" destId="{2864AB53-18AE-4899-AB99-6987DD06D8E2}" srcOrd="5" destOrd="0" parTransId="{CBE1DC3A-5840-4A02-8865-B7F3098D07D4}" sibTransId="{527DD6BD-9185-46B8-B67C-36FAE04E0020}"/>
    <dgm:cxn modelId="{67A3D80D-5AEC-4D2C-B606-C074DC7AD1EA}" type="presOf" srcId="{29F9B0AD-AF85-4BDC-95AE-08BEF483AEEE}" destId="{2B82EAA7-D1DC-40DA-A34A-0FF72783D5FD}" srcOrd="0" destOrd="0" presId="urn:microsoft.com/office/officeart/2005/8/layout/hList7#1"/>
    <dgm:cxn modelId="{10725CC6-0D74-482A-9A74-E88A521BE037}" type="presOf" srcId="{5EAB979A-4F04-4FBA-87DC-D8A643864A9A}" destId="{8BD87F35-CEC6-4FB7-A7FC-D9642CF86F0B}" srcOrd="0" destOrd="0" presId="urn:microsoft.com/office/officeart/2005/8/layout/hList7#1"/>
    <dgm:cxn modelId="{E3282250-58EC-4981-8298-EFC07FF46CD1}" srcId="{ADE7283C-FC2E-42F8-9652-6F3A8B4713E8}" destId="{E60C3E85-4CF2-40B9-A4ED-5904E5047FB8}" srcOrd="4" destOrd="0" parTransId="{435BF39B-7C93-4A63-BB0E-13EBA476CD41}" sibTransId="{29F9B0AD-AF85-4BDC-95AE-08BEF483AEEE}"/>
    <dgm:cxn modelId="{832214DF-50EC-4157-8BD9-6C83A0BC874B}" type="presOf" srcId="{F1FD97C9-6ECB-4473-8A2C-9765E65F678A}" destId="{E3E50934-09EB-4AAB-A2B1-D90B14D08637}" srcOrd="0" destOrd="0" presId="urn:microsoft.com/office/officeart/2005/8/layout/hList7#1"/>
    <dgm:cxn modelId="{FA3AE778-FDB9-49FC-A3A7-ECFF762F83A4}" srcId="{ADE7283C-FC2E-42F8-9652-6F3A8B4713E8}" destId="{F1FD97C9-6ECB-4473-8A2C-9765E65F678A}" srcOrd="2" destOrd="0" parTransId="{F89974D4-DCEC-4051-87B7-E39C637B983F}" sibTransId="{114494B9-F8E0-40AD-B544-1C011AA09E2D}"/>
    <dgm:cxn modelId="{DFC63CAB-0AEA-4DDA-921F-2212425B3B1D}" type="presOf" srcId="{8AE42CB0-3FD1-40AE-83A5-E8A4DF9615B5}" destId="{3CB0B16D-0A79-4E80-BC9B-9840235AC1E5}" srcOrd="0" destOrd="0" presId="urn:microsoft.com/office/officeart/2005/8/layout/hList7#1"/>
    <dgm:cxn modelId="{B53DF6A3-7C78-4F5F-B77A-23F2985505BE}" type="presOf" srcId="{F1FD97C9-6ECB-4473-8A2C-9765E65F678A}" destId="{2DAE8914-DC07-4BC1-8791-99631E3D578C}" srcOrd="1" destOrd="0" presId="urn:microsoft.com/office/officeart/2005/8/layout/hList7#1"/>
    <dgm:cxn modelId="{6D5B7652-8D88-4DB6-9D9D-14A6B2F84988}" type="presOf" srcId="{42658066-9118-45A3-A701-14C6C63CB4F5}" destId="{251B2509-F343-4DBF-9EFE-6432A2BDA93C}" srcOrd="0" destOrd="0" presId="urn:microsoft.com/office/officeart/2005/8/layout/hList7#1"/>
    <dgm:cxn modelId="{C6CDBADD-A07A-42BA-9A23-3AF56C895218}" type="presParOf" srcId="{085B3C09-54CF-4DFB-816D-93C41E7593F2}" destId="{502F3ADD-3F89-411F-A85A-7DE486AC8836}" srcOrd="0" destOrd="0" presId="urn:microsoft.com/office/officeart/2005/8/layout/hList7#1"/>
    <dgm:cxn modelId="{F9912911-D2EF-4201-9300-C2950851AADA}" type="presParOf" srcId="{085B3C09-54CF-4DFB-816D-93C41E7593F2}" destId="{4E139B8D-D09D-43AB-86E9-18079F18B107}" srcOrd="1" destOrd="0" presId="urn:microsoft.com/office/officeart/2005/8/layout/hList7#1"/>
    <dgm:cxn modelId="{5422B62F-4B10-4092-B096-702D18E43D91}" type="presParOf" srcId="{4E139B8D-D09D-43AB-86E9-18079F18B107}" destId="{1838B992-E728-42FE-9FA1-CC172BBCEC05}" srcOrd="0" destOrd="0" presId="urn:microsoft.com/office/officeart/2005/8/layout/hList7#1"/>
    <dgm:cxn modelId="{E1395F82-9E78-4790-956E-6C4049FAC577}" type="presParOf" srcId="{1838B992-E728-42FE-9FA1-CC172BBCEC05}" destId="{33E4FDE7-E7CC-402D-9007-108A6EA25E18}" srcOrd="0" destOrd="0" presId="urn:microsoft.com/office/officeart/2005/8/layout/hList7#1"/>
    <dgm:cxn modelId="{5903F925-BC02-4BCD-8730-110F3DCAD463}" type="presParOf" srcId="{1838B992-E728-42FE-9FA1-CC172BBCEC05}" destId="{BF17A2EE-1596-4572-B6A1-7105A7FED580}" srcOrd="1" destOrd="0" presId="urn:microsoft.com/office/officeart/2005/8/layout/hList7#1"/>
    <dgm:cxn modelId="{F24668DF-8A4D-4FB7-8FF5-6DA3F9CEE33C}" type="presParOf" srcId="{1838B992-E728-42FE-9FA1-CC172BBCEC05}" destId="{331DD4A7-4C51-4A27-B09A-B35CFFFC123B}" srcOrd="2" destOrd="0" presId="urn:microsoft.com/office/officeart/2005/8/layout/hList7#1"/>
    <dgm:cxn modelId="{6C7AE7E1-447E-4EF4-8297-0A8B6A58262C}" type="presParOf" srcId="{1838B992-E728-42FE-9FA1-CC172BBCEC05}" destId="{C29EAADF-EC0D-47E2-89A6-E645A8488BB8}" srcOrd="3" destOrd="0" presId="urn:microsoft.com/office/officeart/2005/8/layout/hList7#1"/>
    <dgm:cxn modelId="{B1D767B6-28E5-408B-A2C1-8B4FA9A4DA60}" type="presParOf" srcId="{4E139B8D-D09D-43AB-86E9-18079F18B107}" destId="{3CB0B16D-0A79-4E80-BC9B-9840235AC1E5}" srcOrd="1" destOrd="0" presId="urn:microsoft.com/office/officeart/2005/8/layout/hList7#1"/>
    <dgm:cxn modelId="{0C851D86-AFD2-4857-A482-3FFFEC438B87}" type="presParOf" srcId="{4E139B8D-D09D-43AB-86E9-18079F18B107}" destId="{8567B2F5-85A4-4FEC-B578-6BC1AE79BC08}" srcOrd="2" destOrd="0" presId="urn:microsoft.com/office/officeart/2005/8/layout/hList7#1"/>
    <dgm:cxn modelId="{35C7CEA7-0F10-49E8-8A6F-C6687AE911F9}" type="presParOf" srcId="{8567B2F5-85A4-4FEC-B578-6BC1AE79BC08}" destId="{8BD87F35-CEC6-4FB7-A7FC-D9642CF86F0B}" srcOrd="0" destOrd="0" presId="urn:microsoft.com/office/officeart/2005/8/layout/hList7#1"/>
    <dgm:cxn modelId="{89E2E3CF-75BF-41E4-BA1F-B5D158D5808F}" type="presParOf" srcId="{8567B2F5-85A4-4FEC-B578-6BC1AE79BC08}" destId="{2D895DFB-1F2E-4766-A2B1-A727D6BF31B6}" srcOrd="1" destOrd="0" presId="urn:microsoft.com/office/officeart/2005/8/layout/hList7#1"/>
    <dgm:cxn modelId="{E971A2E3-B88E-4075-9704-6D3BEC7DB8E7}" type="presParOf" srcId="{8567B2F5-85A4-4FEC-B578-6BC1AE79BC08}" destId="{6A6D7FF5-F074-46B2-BF34-E1415818F234}" srcOrd="2" destOrd="0" presId="urn:microsoft.com/office/officeart/2005/8/layout/hList7#1"/>
    <dgm:cxn modelId="{950AEB55-974F-41FF-9DA4-B10EF5D42BA8}" type="presParOf" srcId="{8567B2F5-85A4-4FEC-B578-6BC1AE79BC08}" destId="{9B4BB2BC-FF68-402B-89F9-57EA507BE767}" srcOrd="3" destOrd="0" presId="urn:microsoft.com/office/officeart/2005/8/layout/hList7#1"/>
    <dgm:cxn modelId="{75E56E52-907B-4577-BBDC-516CD68311C9}" type="presParOf" srcId="{4E139B8D-D09D-43AB-86E9-18079F18B107}" destId="{251B2509-F343-4DBF-9EFE-6432A2BDA93C}" srcOrd="3" destOrd="0" presId="urn:microsoft.com/office/officeart/2005/8/layout/hList7#1"/>
    <dgm:cxn modelId="{C8F10745-F629-40A2-8825-F1F8C2BD6C43}" type="presParOf" srcId="{4E139B8D-D09D-43AB-86E9-18079F18B107}" destId="{69A0C89F-57AA-412C-B40B-3558B639C133}" srcOrd="4" destOrd="0" presId="urn:microsoft.com/office/officeart/2005/8/layout/hList7#1"/>
    <dgm:cxn modelId="{8D7423C3-0787-4768-B976-36F13648EA92}" type="presParOf" srcId="{69A0C89F-57AA-412C-B40B-3558B639C133}" destId="{E3E50934-09EB-4AAB-A2B1-D90B14D08637}" srcOrd="0" destOrd="0" presId="urn:microsoft.com/office/officeart/2005/8/layout/hList7#1"/>
    <dgm:cxn modelId="{3280210D-00C3-4BD8-AA48-F1DDB22FE78E}" type="presParOf" srcId="{69A0C89F-57AA-412C-B40B-3558B639C133}" destId="{2DAE8914-DC07-4BC1-8791-99631E3D578C}" srcOrd="1" destOrd="0" presId="urn:microsoft.com/office/officeart/2005/8/layout/hList7#1"/>
    <dgm:cxn modelId="{688D00C9-CCD9-43A2-9280-D72829582482}" type="presParOf" srcId="{69A0C89F-57AA-412C-B40B-3558B639C133}" destId="{A07A04FE-35CA-49E5-9AE2-EE5802E916EC}" srcOrd="2" destOrd="0" presId="urn:microsoft.com/office/officeart/2005/8/layout/hList7#1"/>
    <dgm:cxn modelId="{3F4B6609-30F1-47A2-85E1-91EA91ECBD3D}" type="presParOf" srcId="{69A0C89F-57AA-412C-B40B-3558B639C133}" destId="{98C3F276-9667-459B-9329-48D3FEB7C93C}" srcOrd="3" destOrd="0" presId="urn:microsoft.com/office/officeart/2005/8/layout/hList7#1"/>
    <dgm:cxn modelId="{91C2C70A-F260-4832-9FA7-3A6D04EB58CE}" type="presParOf" srcId="{4E139B8D-D09D-43AB-86E9-18079F18B107}" destId="{7EC966F5-C619-490B-80B5-7C25F9D116F9}" srcOrd="5" destOrd="0" presId="urn:microsoft.com/office/officeart/2005/8/layout/hList7#1"/>
    <dgm:cxn modelId="{96EFA91B-E64D-4B14-A3BF-AAEAECE0D62D}" type="presParOf" srcId="{4E139B8D-D09D-43AB-86E9-18079F18B107}" destId="{2DAA70F0-FCD1-4900-8D21-9965B6D9DB2E}" srcOrd="6" destOrd="0" presId="urn:microsoft.com/office/officeart/2005/8/layout/hList7#1"/>
    <dgm:cxn modelId="{BB905307-9526-441C-9DBA-F16D640D424C}" type="presParOf" srcId="{2DAA70F0-FCD1-4900-8D21-9965B6D9DB2E}" destId="{BC30536A-CC22-4E82-98A8-1DB17E36DDFB}" srcOrd="0" destOrd="0" presId="urn:microsoft.com/office/officeart/2005/8/layout/hList7#1"/>
    <dgm:cxn modelId="{E40E10C0-2FC9-4CC7-8724-B83661B47F33}" type="presParOf" srcId="{2DAA70F0-FCD1-4900-8D21-9965B6D9DB2E}" destId="{03AA7457-B7B7-47A7-AAA8-F02F1B15E1A4}" srcOrd="1" destOrd="0" presId="urn:microsoft.com/office/officeart/2005/8/layout/hList7#1"/>
    <dgm:cxn modelId="{49FB081F-D0DF-4E23-9643-933B11688056}" type="presParOf" srcId="{2DAA70F0-FCD1-4900-8D21-9965B6D9DB2E}" destId="{2F377430-F62E-46DD-863F-C1C53BA2FFDC}" srcOrd="2" destOrd="0" presId="urn:microsoft.com/office/officeart/2005/8/layout/hList7#1"/>
    <dgm:cxn modelId="{4D0CAE23-5E08-4349-A4E2-5FBD4EB54224}" type="presParOf" srcId="{2DAA70F0-FCD1-4900-8D21-9965B6D9DB2E}" destId="{7901E0CE-5C58-4F36-AA7D-145409744E5B}" srcOrd="3" destOrd="0" presId="urn:microsoft.com/office/officeart/2005/8/layout/hList7#1"/>
    <dgm:cxn modelId="{9ADE4E79-810C-4CB4-92AE-4AE0F7A0E277}" type="presParOf" srcId="{4E139B8D-D09D-43AB-86E9-18079F18B107}" destId="{B01212DE-57F7-4E2C-AA9C-668C81087121}" srcOrd="7" destOrd="0" presId="urn:microsoft.com/office/officeart/2005/8/layout/hList7#1"/>
    <dgm:cxn modelId="{CCCD5BD9-534F-43E3-9027-2AA010B324E9}" type="presParOf" srcId="{4E139B8D-D09D-43AB-86E9-18079F18B107}" destId="{C3C17F5E-57D0-4761-891E-C60D30315AE8}" srcOrd="8" destOrd="0" presId="urn:microsoft.com/office/officeart/2005/8/layout/hList7#1"/>
    <dgm:cxn modelId="{ADF43D73-8DE7-407C-96B9-E0647F0B9438}" type="presParOf" srcId="{C3C17F5E-57D0-4761-891E-C60D30315AE8}" destId="{216D2C31-02D2-4628-B1AF-31449EDBEE24}" srcOrd="0" destOrd="0" presId="urn:microsoft.com/office/officeart/2005/8/layout/hList7#1"/>
    <dgm:cxn modelId="{C01FF354-6C93-4CD8-AE5D-F89AFAB21FCC}" type="presParOf" srcId="{C3C17F5E-57D0-4761-891E-C60D30315AE8}" destId="{926140ED-B4EC-4A84-B757-EE982C4F9B56}" srcOrd="1" destOrd="0" presId="urn:microsoft.com/office/officeart/2005/8/layout/hList7#1"/>
    <dgm:cxn modelId="{8F0A9AEA-EFF7-4500-B9A8-7A555344983D}" type="presParOf" srcId="{C3C17F5E-57D0-4761-891E-C60D30315AE8}" destId="{6E9D1899-953F-45ED-BEA8-8369499E5317}" srcOrd="2" destOrd="0" presId="urn:microsoft.com/office/officeart/2005/8/layout/hList7#1"/>
    <dgm:cxn modelId="{B3A48598-BE88-4ADC-B4F1-42121E6EC285}" type="presParOf" srcId="{C3C17F5E-57D0-4761-891E-C60D30315AE8}" destId="{78B9C9CB-ACA7-47FE-B457-C9C12BBCDDDD}" srcOrd="3" destOrd="0" presId="urn:microsoft.com/office/officeart/2005/8/layout/hList7#1"/>
    <dgm:cxn modelId="{56B95D7A-E9EA-479D-8678-3CD23A3DC564}" type="presParOf" srcId="{4E139B8D-D09D-43AB-86E9-18079F18B107}" destId="{2B82EAA7-D1DC-40DA-A34A-0FF72783D5FD}" srcOrd="9" destOrd="0" presId="urn:microsoft.com/office/officeart/2005/8/layout/hList7#1"/>
    <dgm:cxn modelId="{C2082F53-4F55-4F10-AE56-7C695789BF4B}" type="presParOf" srcId="{4E139B8D-D09D-43AB-86E9-18079F18B107}" destId="{AB81F08B-3F5C-455B-8D49-51B3B8186BEC}" srcOrd="10" destOrd="0" presId="urn:microsoft.com/office/officeart/2005/8/layout/hList7#1"/>
    <dgm:cxn modelId="{419FD7DD-CFAA-4143-BDAB-FB668AA730B0}" type="presParOf" srcId="{AB81F08B-3F5C-455B-8D49-51B3B8186BEC}" destId="{5178DC00-C56A-45A1-995E-70350C4B47CC}" srcOrd="0" destOrd="0" presId="urn:microsoft.com/office/officeart/2005/8/layout/hList7#1"/>
    <dgm:cxn modelId="{4134ADED-6E86-4E8E-918A-8B1079BE57DF}" type="presParOf" srcId="{AB81F08B-3F5C-455B-8D49-51B3B8186BEC}" destId="{28F351E9-12A0-402A-97DD-E9D0EB51CF5C}" srcOrd="1" destOrd="0" presId="urn:microsoft.com/office/officeart/2005/8/layout/hList7#1"/>
    <dgm:cxn modelId="{F9357DD0-937D-4CB6-8CC0-613A685568D8}" type="presParOf" srcId="{AB81F08B-3F5C-455B-8D49-51B3B8186BEC}" destId="{DD99A6F3-AC4B-43F2-AB32-7D434D55CDFB}" srcOrd="2" destOrd="0" presId="urn:microsoft.com/office/officeart/2005/8/layout/hList7#1"/>
    <dgm:cxn modelId="{C9D2E275-C65D-4C59-AA11-F822FD32844D}" type="presParOf" srcId="{AB81F08B-3F5C-455B-8D49-51B3B8186BEC}" destId="{4B6BFC89-D088-4634-ADBA-D720213C1924}" srcOrd="3" destOrd="0" presId="urn:microsoft.com/office/officeart/2005/8/layout/hList7#1"/>
    <dgm:cxn modelId="{998012ED-98A9-4B3D-9E3D-0AFD2C9A076E}" type="presParOf" srcId="{4E139B8D-D09D-43AB-86E9-18079F18B107}" destId="{F1C18CCE-327A-40AA-9ACD-C9737A5C5283}" srcOrd="11" destOrd="0" presId="urn:microsoft.com/office/officeart/2005/8/layout/hList7#1"/>
    <dgm:cxn modelId="{0F528795-7041-4279-87BA-E97FA67CE791}" type="presParOf" srcId="{4E139B8D-D09D-43AB-86E9-18079F18B107}" destId="{24E34FDC-084A-4F44-9191-09F68B13AF65}" srcOrd="12" destOrd="0" presId="urn:microsoft.com/office/officeart/2005/8/layout/hList7#1"/>
    <dgm:cxn modelId="{BB591763-4B78-4C28-BBE1-2F4097AEDBD7}" type="presParOf" srcId="{24E34FDC-084A-4F44-9191-09F68B13AF65}" destId="{1CAE31D9-5091-4483-86F1-48A64E0353B2}" srcOrd="0" destOrd="0" presId="urn:microsoft.com/office/officeart/2005/8/layout/hList7#1"/>
    <dgm:cxn modelId="{A0EC4E40-EE71-41BA-8614-ACEF753367A6}" type="presParOf" srcId="{24E34FDC-084A-4F44-9191-09F68B13AF65}" destId="{8BC239EC-A2EE-4BB2-8902-1E0536EFF7D7}" srcOrd="1" destOrd="0" presId="urn:microsoft.com/office/officeart/2005/8/layout/hList7#1"/>
    <dgm:cxn modelId="{F5AACF3E-65ED-4AA7-A569-334E5AC1B6D3}" type="presParOf" srcId="{24E34FDC-084A-4F44-9191-09F68B13AF65}" destId="{B62FBCD7-C648-4177-AECD-34070C2D8014}" srcOrd="2" destOrd="0" presId="urn:microsoft.com/office/officeart/2005/8/layout/hList7#1"/>
    <dgm:cxn modelId="{CF610FDC-282D-4B14-8569-711C5BC2994F}" type="presParOf" srcId="{24E34FDC-084A-4F44-9191-09F68B13AF65}" destId="{4D2D133D-7D2A-4D74-ACD6-A537F93714E3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3481C82D-BDA4-48DC-A2DE-B38B8F185CAF}" type="doc">
      <dgm:prSet loTypeId="urn:microsoft.com/office/officeart/2009/3/layout/StepUpProcess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s-ES"/>
        </a:p>
      </dgm:t>
    </dgm:pt>
    <dgm:pt modelId="{B29162C8-01D4-4BD9-9E78-05CFA4CE5815}">
      <dgm:prSet phldrT="[Texto]" custT="1"/>
      <dgm:spPr/>
      <dgm:t>
        <a:bodyPr/>
        <a:lstStyle/>
        <a:p>
          <a:pPr algn="just"/>
          <a:r>
            <a:rPr lang="es-EC" sz="1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18 de agosto del 2014 Resolución Nº 1716  infundado el recurso de reconsideración presentado por el Gobierno del Ecuador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D2AB3B-7929-44D1-97F9-47E59CBBCC6F}" type="parTrans" cxnId="{4002EE67-32D3-42CA-BDA4-5A637021DC77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8E496D-14D6-468B-97DD-B8D8A1DCC5DA}" type="sibTrans" cxnId="{4002EE67-32D3-42CA-BDA4-5A637021DC77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E8C593-19A1-4C78-BA25-8E1D62BEEA22}">
      <dgm:prSet phldrT="[Texto]" custT="1"/>
      <dgm:spPr/>
      <dgm:t>
        <a:bodyPr/>
        <a:lstStyle/>
        <a:p>
          <a:pPr algn="just"/>
          <a:r>
            <a:rPr lang="es-EC" sz="18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 6 de junio de 2014 Resolución Nº 1695: Resolución 116: Medida de restricción al comercio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4E7344-8E87-4750-9301-160F13587DE4}" type="parTrans" cxnId="{D9D8B1BA-1BB9-4216-A6FB-11AF1EE8DFC9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188960-790D-4F5F-BC58-634404D59492}" type="sibTrans" cxnId="{D9D8B1BA-1BB9-4216-A6FB-11AF1EE8DFC9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EEE7AD-4326-421F-B918-0CB4733D9EDA}">
      <dgm:prSet phldrT="[Texto]" custT="1"/>
      <dgm:spPr/>
      <dgm:t>
        <a:bodyPr/>
        <a:lstStyle/>
        <a:p>
          <a:pPr algn="just"/>
          <a:r>
            <a:rPr lang="es-EC" sz="1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Ecuador: Protección de la vida, salud y seguridad de los ciudadanos ecuatorianos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B6782D-54F0-4C2D-8D4A-535EF57073A7}" type="parTrans" cxnId="{DDD0AAE0-42AF-4BC3-A5E8-0FA5C9946354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D0E7ED-BF09-4A39-B471-BAFBC26B90DE}" type="sibTrans" cxnId="{DDD0AAE0-42AF-4BC3-A5E8-0FA5C9946354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68AEDC-D94C-4D3A-9DFD-8C293FD26A8B}" type="pres">
      <dgm:prSet presAssocID="{3481C82D-BDA4-48DC-A2DE-B38B8F185CA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F1F2424B-2219-4B4D-8C2F-6363BD9E5FA3}" type="pres">
      <dgm:prSet presAssocID="{B29162C8-01D4-4BD9-9E78-05CFA4CE5815}" presName="composite" presStyleCnt="0"/>
      <dgm:spPr/>
    </dgm:pt>
    <dgm:pt modelId="{63B05A33-72B8-46E3-943C-83FD35BCB636}" type="pres">
      <dgm:prSet presAssocID="{B29162C8-01D4-4BD9-9E78-05CFA4CE5815}" presName="LShape" presStyleLbl="alignNode1" presStyleIdx="0" presStyleCnt="5"/>
      <dgm:spPr>
        <a:solidFill>
          <a:srgbClr val="43A773"/>
        </a:solidFill>
      </dgm:spPr>
      <dgm:t>
        <a:bodyPr/>
        <a:lstStyle/>
        <a:p>
          <a:endParaRPr lang="es-MX"/>
        </a:p>
      </dgm:t>
    </dgm:pt>
    <dgm:pt modelId="{C4CE6452-9BAC-40F8-9282-F9502C5B2528}" type="pres">
      <dgm:prSet presAssocID="{B29162C8-01D4-4BD9-9E78-05CFA4CE5815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6B2602-F826-4352-B598-615D4FE51DF1}" type="pres">
      <dgm:prSet presAssocID="{B29162C8-01D4-4BD9-9E78-05CFA4CE5815}" presName="Triangle" presStyleLbl="alignNode1" presStyleIdx="1" presStyleCnt="5"/>
      <dgm:spPr>
        <a:solidFill>
          <a:srgbClr val="338535"/>
        </a:solidFill>
      </dgm:spPr>
      <dgm:t>
        <a:bodyPr/>
        <a:lstStyle/>
        <a:p>
          <a:endParaRPr lang="es-MX"/>
        </a:p>
      </dgm:t>
    </dgm:pt>
    <dgm:pt modelId="{C463F931-D3B0-4FF8-84B9-32C7A3B1E03B}" type="pres">
      <dgm:prSet presAssocID="{0D8E496D-14D6-468B-97DD-B8D8A1DCC5DA}" presName="sibTrans" presStyleCnt="0"/>
      <dgm:spPr/>
    </dgm:pt>
    <dgm:pt modelId="{9C997811-D146-4B2F-ADA9-257961E7DAB2}" type="pres">
      <dgm:prSet presAssocID="{0D8E496D-14D6-468B-97DD-B8D8A1DCC5DA}" presName="space" presStyleCnt="0"/>
      <dgm:spPr/>
    </dgm:pt>
    <dgm:pt modelId="{2C9E8682-4DAE-4DEA-B769-86DE4C8FA2DE}" type="pres">
      <dgm:prSet presAssocID="{67EEE7AD-4326-421F-B918-0CB4733D9EDA}" presName="composite" presStyleCnt="0"/>
      <dgm:spPr/>
    </dgm:pt>
    <dgm:pt modelId="{3D1D9626-C443-4731-9F5D-A5ADDCE67A0A}" type="pres">
      <dgm:prSet presAssocID="{67EEE7AD-4326-421F-B918-0CB4733D9EDA}" presName="LShape" presStyleLbl="alignNode1" presStyleIdx="2" presStyleCnt="5"/>
      <dgm:spPr>
        <a:solidFill>
          <a:srgbClr val="43A773"/>
        </a:solidFill>
      </dgm:spPr>
      <dgm:t>
        <a:bodyPr/>
        <a:lstStyle/>
        <a:p>
          <a:endParaRPr lang="es-MX"/>
        </a:p>
      </dgm:t>
    </dgm:pt>
    <dgm:pt modelId="{4C9C53B2-D7A7-4F3E-ADFE-F35C4050DBC3}" type="pres">
      <dgm:prSet presAssocID="{67EEE7AD-4326-421F-B918-0CB4733D9EDA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011E532-E0BF-4B9E-AD91-DFFA308C8512}" type="pres">
      <dgm:prSet presAssocID="{67EEE7AD-4326-421F-B918-0CB4733D9EDA}" presName="Triangle" presStyleLbl="alignNode1" presStyleIdx="3" presStyleCnt="5"/>
      <dgm:spPr>
        <a:solidFill>
          <a:srgbClr val="338535"/>
        </a:solidFill>
      </dgm:spPr>
      <dgm:t>
        <a:bodyPr/>
        <a:lstStyle/>
        <a:p>
          <a:endParaRPr lang="es-MX"/>
        </a:p>
      </dgm:t>
    </dgm:pt>
    <dgm:pt modelId="{A6E71A7B-95FD-4861-9390-B1F84EC48505}" type="pres">
      <dgm:prSet presAssocID="{B7D0E7ED-BF09-4A39-B471-BAFBC26B90DE}" presName="sibTrans" presStyleCnt="0"/>
      <dgm:spPr/>
    </dgm:pt>
    <dgm:pt modelId="{19514208-6311-464C-8055-F0938054DF61}" type="pres">
      <dgm:prSet presAssocID="{B7D0E7ED-BF09-4A39-B471-BAFBC26B90DE}" presName="space" presStyleCnt="0"/>
      <dgm:spPr/>
    </dgm:pt>
    <dgm:pt modelId="{D165184D-837F-40A5-A73D-C91FDE87A6D9}" type="pres">
      <dgm:prSet presAssocID="{E1E8C593-19A1-4C78-BA25-8E1D62BEEA22}" presName="composite" presStyleCnt="0"/>
      <dgm:spPr/>
    </dgm:pt>
    <dgm:pt modelId="{13BF6F1E-B4D0-4882-BACF-5CE38FE59553}" type="pres">
      <dgm:prSet presAssocID="{E1E8C593-19A1-4C78-BA25-8E1D62BEEA22}" presName="LShape" presStyleLbl="alignNode1" presStyleIdx="4" presStyleCnt="5"/>
      <dgm:spPr>
        <a:solidFill>
          <a:srgbClr val="43A773"/>
        </a:solidFill>
      </dgm:spPr>
      <dgm:t>
        <a:bodyPr/>
        <a:lstStyle/>
        <a:p>
          <a:endParaRPr lang="es-MX"/>
        </a:p>
      </dgm:t>
    </dgm:pt>
    <dgm:pt modelId="{5B3E81AD-37BA-476A-A9E2-0BE3BE7D2031}" type="pres">
      <dgm:prSet presAssocID="{E1E8C593-19A1-4C78-BA25-8E1D62BEEA22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2FDC747-B736-4936-8F81-FE2C299368E9}" type="presOf" srcId="{B29162C8-01D4-4BD9-9E78-05CFA4CE5815}" destId="{C4CE6452-9BAC-40F8-9282-F9502C5B2528}" srcOrd="0" destOrd="0" presId="urn:microsoft.com/office/officeart/2009/3/layout/StepUpProcess"/>
    <dgm:cxn modelId="{D9D8B1BA-1BB9-4216-A6FB-11AF1EE8DFC9}" srcId="{3481C82D-BDA4-48DC-A2DE-B38B8F185CAF}" destId="{E1E8C593-19A1-4C78-BA25-8E1D62BEEA22}" srcOrd="2" destOrd="0" parTransId="{024E7344-8E87-4750-9301-160F13587DE4}" sibTransId="{3C188960-790D-4F5F-BC58-634404D59492}"/>
    <dgm:cxn modelId="{4002EE67-32D3-42CA-BDA4-5A637021DC77}" srcId="{3481C82D-BDA4-48DC-A2DE-B38B8F185CAF}" destId="{B29162C8-01D4-4BD9-9E78-05CFA4CE5815}" srcOrd="0" destOrd="0" parTransId="{B5D2AB3B-7929-44D1-97F9-47E59CBBCC6F}" sibTransId="{0D8E496D-14D6-468B-97DD-B8D8A1DCC5DA}"/>
    <dgm:cxn modelId="{85B44E29-8003-4C51-9165-03A69270FE65}" type="presOf" srcId="{E1E8C593-19A1-4C78-BA25-8E1D62BEEA22}" destId="{5B3E81AD-37BA-476A-A9E2-0BE3BE7D2031}" srcOrd="0" destOrd="0" presId="urn:microsoft.com/office/officeart/2009/3/layout/StepUpProcess"/>
    <dgm:cxn modelId="{D08AD902-977E-4198-9228-A7931575835C}" type="presOf" srcId="{67EEE7AD-4326-421F-B918-0CB4733D9EDA}" destId="{4C9C53B2-D7A7-4F3E-ADFE-F35C4050DBC3}" srcOrd="0" destOrd="0" presId="urn:microsoft.com/office/officeart/2009/3/layout/StepUpProcess"/>
    <dgm:cxn modelId="{DDD0AAE0-42AF-4BC3-A5E8-0FA5C9946354}" srcId="{3481C82D-BDA4-48DC-A2DE-B38B8F185CAF}" destId="{67EEE7AD-4326-421F-B918-0CB4733D9EDA}" srcOrd="1" destOrd="0" parTransId="{18B6782D-54F0-4C2D-8D4A-535EF57073A7}" sibTransId="{B7D0E7ED-BF09-4A39-B471-BAFBC26B90DE}"/>
    <dgm:cxn modelId="{E2FA5EEE-42C1-414E-806B-0B80E6B06B8A}" type="presOf" srcId="{3481C82D-BDA4-48DC-A2DE-B38B8F185CAF}" destId="{1368AEDC-D94C-4D3A-9DFD-8C293FD26A8B}" srcOrd="0" destOrd="0" presId="urn:microsoft.com/office/officeart/2009/3/layout/StepUpProcess"/>
    <dgm:cxn modelId="{6D33983A-116A-423E-B2F9-80BEC170574F}" type="presParOf" srcId="{1368AEDC-D94C-4D3A-9DFD-8C293FD26A8B}" destId="{F1F2424B-2219-4B4D-8C2F-6363BD9E5FA3}" srcOrd="0" destOrd="0" presId="urn:microsoft.com/office/officeart/2009/3/layout/StepUpProcess"/>
    <dgm:cxn modelId="{27A1E24F-4047-458C-A6CB-99F0C8B63F0B}" type="presParOf" srcId="{F1F2424B-2219-4B4D-8C2F-6363BD9E5FA3}" destId="{63B05A33-72B8-46E3-943C-83FD35BCB636}" srcOrd="0" destOrd="0" presId="urn:microsoft.com/office/officeart/2009/3/layout/StepUpProcess"/>
    <dgm:cxn modelId="{38AABAB0-38E5-4A5C-AC11-71E91081F4D6}" type="presParOf" srcId="{F1F2424B-2219-4B4D-8C2F-6363BD9E5FA3}" destId="{C4CE6452-9BAC-40F8-9282-F9502C5B2528}" srcOrd="1" destOrd="0" presId="urn:microsoft.com/office/officeart/2009/3/layout/StepUpProcess"/>
    <dgm:cxn modelId="{7D042583-03FE-43B5-ABB6-76DD8379C9F0}" type="presParOf" srcId="{F1F2424B-2219-4B4D-8C2F-6363BD9E5FA3}" destId="{106B2602-F826-4352-B598-615D4FE51DF1}" srcOrd="2" destOrd="0" presId="urn:microsoft.com/office/officeart/2009/3/layout/StepUpProcess"/>
    <dgm:cxn modelId="{53F2120A-A75A-428A-8A89-8A2BF30231DC}" type="presParOf" srcId="{1368AEDC-D94C-4D3A-9DFD-8C293FD26A8B}" destId="{C463F931-D3B0-4FF8-84B9-32C7A3B1E03B}" srcOrd="1" destOrd="0" presId="urn:microsoft.com/office/officeart/2009/3/layout/StepUpProcess"/>
    <dgm:cxn modelId="{13C61073-ABE1-4094-B63F-F69FF925BF8F}" type="presParOf" srcId="{C463F931-D3B0-4FF8-84B9-32C7A3B1E03B}" destId="{9C997811-D146-4B2F-ADA9-257961E7DAB2}" srcOrd="0" destOrd="0" presId="urn:microsoft.com/office/officeart/2009/3/layout/StepUpProcess"/>
    <dgm:cxn modelId="{E7602A50-5C05-4013-8F0C-2F5F418FCE13}" type="presParOf" srcId="{1368AEDC-D94C-4D3A-9DFD-8C293FD26A8B}" destId="{2C9E8682-4DAE-4DEA-B769-86DE4C8FA2DE}" srcOrd="2" destOrd="0" presId="urn:microsoft.com/office/officeart/2009/3/layout/StepUpProcess"/>
    <dgm:cxn modelId="{4744FF53-1FBE-43CB-8410-9ABA4B44578E}" type="presParOf" srcId="{2C9E8682-4DAE-4DEA-B769-86DE4C8FA2DE}" destId="{3D1D9626-C443-4731-9F5D-A5ADDCE67A0A}" srcOrd="0" destOrd="0" presId="urn:microsoft.com/office/officeart/2009/3/layout/StepUpProcess"/>
    <dgm:cxn modelId="{9B89A924-2549-43B6-ADA6-B80B4872BC8A}" type="presParOf" srcId="{2C9E8682-4DAE-4DEA-B769-86DE4C8FA2DE}" destId="{4C9C53B2-D7A7-4F3E-ADFE-F35C4050DBC3}" srcOrd="1" destOrd="0" presId="urn:microsoft.com/office/officeart/2009/3/layout/StepUpProcess"/>
    <dgm:cxn modelId="{7990481F-5011-44C3-954B-270066ECB3AB}" type="presParOf" srcId="{2C9E8682-4DAE-4DEA-B769-86DE4C8FA2DE}" destId="{4011E532-E0BF-4B9E-AD91-DFFA308C8512}" srcOrd="2" destOrd="0" presId="urn:microsoft.com/office/officeart/2009/3/layout/StepUpProcess"/>
    <dgm:cxn modelId="{8333CF5D-F120-414C-9557-927F82F8A1B9}" type="presParOf" srcId="{1368AEDC-D94C-4D3A-9DFD-8C293FD26A8B}" destId="{A6E71A7B-95FD-4861-9390-B1F84EC48505}" srcOrd="3" destOrd="0" presId="urn:microsoft.com/office/officeart/2009/3/layout/StepUpProcess"/>
    <dgm:cxn modelId="{1F6F73E7-822E-4BAB-8049-3B9DFFE69C7F}" type="presParOf" srcId="{A6E71A7B-95FD-4861-9390-B1F84EC48505}" destId="{19514208-6311-464C-8055-F0938054DF61}" srcOrd="0" destOrd="0" presId="urn:microsoft.com/office/officeart/2009/3/layout/StepUpProcess"/>
    <dgm:cxn modelId="{46BE4F00-B638-421F-B6A2-5566EE25757C}" type="presParOf" srcId="{1368AEDC-D94C-4D3A-9DFD-8C293FD26A8B}" destId="{D165184D-837F-40A5-A73D-C91FDE87A6D9}" srcOrd="4" destOrd="0" presId="urn:microsoft.com/office/officeart/2009/3/layout/StepUpProcess"/>
    <dgm:cxn modelId="{C1B33777-7088-4990-B06A-95B3091F956B}" type="presParOf" srcId="{D165184D-837F-40A5-A73D-C91FDE87A6D9}" destId="{13BF6F1E-B4D0-4882-BACF-5CE38FE59553}" srcOrd="0" destOrd="0" presId="urn:microsoft.com/office/officeart/2009/3/layout/StepUpProcess"/>
    <dgm:cxn modelId="{88A7F84B-99C1-4FC0-903F-B5BA5A6C5A29}" type="presParOf" srcId="{D165184D-837F-40A5-A73D-C91FDE87A6D9}" destId="{5B3E81AD-37BA-476A-A9E2-0BE3BE7D203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F76D9E57-9D4F-4957-9F9E-18AD5B57FC06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s-ES"/>
        </a:p>
      </dgm:t>
    </dgm:pt>
    <dgm:pt modelId="{0E89CB9C-2A72-447A-9902-130065712AE2}">
      <dgm:prSet phldrT="[Texto]" custT="1"/>
      <dgm:spPr/>
      <dgm:t>
        <a:bodyPr/>
        <a:lstStyle/>
        <a:p>
          <a:r>
            <a:rPr lang="es-EC" sz="1800" b="1" dirty="0" smtClean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Incremento de producción mediante asociatividad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873405-E150-4816-8DFA-F81B0C405C2C}" type="parTrans" cxnId="{F2BEBEF1-F59C-49F3-BD04-2F15B49D568C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24F702F-D111-4E9A-BC2D-EE42A9612B75}" type="sibTrans" cxnId="{F2BEBEF1-F59C-49F3-BD04-2F15B49D568C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929C04-4219-4A7D-BC06-4D73ED965ABA}">
      <dgm:prSet phldrT="[Texto]" custT="1"/>
      <dgm:spPr/>
      <dgm:t>
        <a:bodyPr/>
        <a:lstStyle/>
        <a:p>
          <a:r>
            <a:rPr lang="es-EC" sz="1800" b="0" dirty="0" smtClean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Competitividad</a:t>
          </a:r>
          <a:endParaRPr lang="es-ES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508061F-255F-4171-8210-9124864BB036}" type="parTrans" cxnId="{C247B3F8-F030-43FD-B128-1A56E04BDB3A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1C7B72-6B56-4A7F-B8CC-06CA6C5FEBDB}" type="sibTrans" cxnId="{C247B3F8-F030-43FD-B128-1A56E04BDB3A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CAE256-E6B7-496E-AF3F-66CC94F18E7C}">
      <dgm:prSet phldrT="[Texto]" custT="1"/>
      <dgm:spPr/>
      <dgm:t>
        <a:bodyPr/>
        <a:lstStyle/>
        <a:p>
          <a:r>
            <a:rPr lang="es-EC" sz="1800" b="1" dirty="0" smtClean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Encadenamientos hacia adelante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8373C9-AC1D-498D-AE80-79487DB149FD}" type="parTrans" cxnId="{6349BDBA-9791-4615-865A-7C2B3692922B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F574CB-2D9B-4FA9-A0DC-D176CADDF299}" type="sibTrans" cxnId="{6349BDBA-9791-4615-865A-7C2B3692922B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949A51-E932-44EE-9D84-935D06A5C898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Análisis pormenorizado de la cantidad de bienes que requieren y capacidad de respuesta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712838-E5FA-4507-90F4-B73516B77BB8}" type="parTrans" cxnId="{A3240B01-8980-4168-9D2F-C0B1EEFCE952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311290-A9FA-4CE3-8EA4-D836DDE7C129}" type="sibTrans" cxnId="{A3240B01-8980-4168-9D2F-C0B1EEFCE952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F155A0-4D7F-4DAD-9CBE-D8F073A7B94C}">
      <dgm:prSet phldrT="[Texto]" custT="1"/>
      <dgm:spPr/>
      <dgm:t>
        <a:bodyPr/>
        <a:lstStyle/>
        <a:p>
          <a:r>
            <a:rPr lang="es-EC" sz="1800" b="1" dirty="0" smtClean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Flexibilidad en importaciones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5337BB-DFE8-4FD0-9648-784B758CF3C8}" type="parTrans" cxnId="{16BDC3A6-19A3-490A-87F2-0FAC4DF29D4E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07C61-5CB7-40E7-9658-9F3B11AE92B2}" type="sibTrans" cxnId="{16BDC3A6-19A3-490A-87F2-0FAC4DF29D4E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4DE008-CF46-4501-9A68-545CE4552314}">
      <dgm:prSet phldrT="[Texto]" custT="1"/>
      <dgm:spPr/>
      <dgm:t>
        <a:bodyPr/>
        <a:lstStyle/>
        <a:p>
          <a:r>
            <a:rPr lang="es-EC" sz="1800" dirty="0" smtClean="0">
              <a:latin typeface="Arial" panose="020B0604020202020204" pitchFamily="34" charset="0"/>
              <a:cs typeface="Arial" panose="020B0604020202020204" pitchFamily="34" charset="0"/>
            </a:rPr>
            <a:t>Programa de importación de bienes de capital para el sector metalmecánico apoyado por el Gobierno con plazo específico 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0A937D-197A-4396-A1D4-EB9313850357}" type="parTrans" cxnId="{F10A9F77-CA6C-4343-B87E-707DE461C41C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617EDD5-15BD-48C4-B569-A4D603003EDA}" type="sibTrans" cxnId="{F10A9F77-CA6C-4343-B87E-707DE461C41C}">
      <dgm:prSet/>
      <dgm:spPr/>
      <dgm:t>
        <a:bodyPr/>
        <a:lstStyle/>
        <a:p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1ACD12-259C-4EE5-ACF6-3C952D2872CB}" type="pres">
      <dgm:prSet presAssocID="{F76D9E57-9D4F-4957-9F9E-18AD5B57FC0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DCD883D-56AD-4518-A58E-F11E4CCD5D21}" type="pres">
      <dgm:prSet presAssocID="{0E89CB9C-2A72-447A-9902-130065712AE2}" presName="comp" presStyleCnt="0"/>
      <dgm:spPr/>
    </dgm:pt>
    <dgm:pt modelId="{0B05FD01-346C-4C88-A77D-4583A8E3C3BA}" type="pres">
      <dgm:prSet presAssocID="{0E89CB9C-2A72-447A-9902-130065712AE2}" presName="rect2" presStyleLbl="node1" presStyleIdx="0" presStyleCnt="3" custScaleX="11025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CD955B-67ED-469E-ABD1-8152BFE6E107}" type="pres">
      <dgm:prSet presAssocID="{0E89CB9C-2A72-447A-9902-130065712AE2}" presName="rect1" presStyleLbl="lnNode1" presStyleIdx="0" presStyleCnt="3" custScaleX="119762" custLinFactNeighborX="-15862" custLinFactNeighborY="-3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594CC9E2-B72F-4F96-A8C8-B8699E17CB1C}" type="pres">
      <dgm:prSet presAssocID="{624F702F-D111-4E9A-BC2D-EE42A9612B75}" presName="sibTrans" presStyleCnt="0"/>
      <dgm:spPr/>
    </dgm:pt>
    <dgm:pt modelId="{A55395EF-8F08-4B8F-B753-0AE462D2435D}" type="pres">
      <dgm:prSet presAssocID="{EFCAE256-E6B7-496E-AF3F-66CC94F18E7C}" presName="comp" presStyleCnt="0"/>
      <dgm:spPr/>
    </dgm:pt>
    <dgm:pt modelId="{A97B9C77-E2EB-49CA-9125-C49B32F11C6A}" type="pres">
      <dgm:prSet presAssocID="{EFCAE256-E6B7-496E-AF3F-66CC94F18E7C}" presName="rect2" presStyleLbl="node1" presStyleIdx="1" presStyleCnt="3" custScaleX="11025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6B2EC09-0CD2-434A-96EC-53A2F46FAA6F}" type="pres">
      <dgm:prSet presAssocID="{EFCAE256-E6B7-496E-AF3F-66CC94F18E7C}" presName="rect1" presStyleLbl="lnNode1" presStyleIdx="1" presStyleCnt="3" custScaleX="110255" custLinFactNeighborX="12214" custLinFactNeighborY="-178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A809F485-8A59-405F-B561-880B8EF36A63}" type="pres">
      <dgm:prSet presAssocID="{B4F574CB-2D9B-4FA9-A0DC-D176CADDF299}" presName="sibTrans" presStyleCnt="0"/>
      <dgm:spPr/>
    </dgm:pt>
    <dgm:pt modelId="{7F02411D-C023-4B7F-ACBC-BE87EC1FD130}" type="pres">
      <dgm:prSet presAssocID="{C9F155A0-4D7F-4DAD-9CBE-D8F073A7B94C}" presName="comp" presStyleCnt="0"/>
      <dgm:spPr/>
    </dgm:pt>
    <dgm:pt modelId="{1974AD0B-ADC5-4C6D-982D-8429D0610D8C}" type="pres">
      <dgm:prSet presAssocID="{C9F155A0-4D7F-4DAD-9CBE-D8F073A7B94C}" presName="rect2" presStyleLbl="node1" presStyleIdx="2" presStyleCnt="3" custScaleX="11025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A316680-2E97-4034-AAEE-CEDBBDC9ADFF}" type="pres">
      <dgm:prSet presAssocID="{C9F155A0-4D7F-4DAD-9CBE-D8F073A7B94C}" presName="rect1" presStyleLbl="lnNode1" presStyleIdx="2" presStyleCnt="3" custScaleX="118156" custLinFactNeighborX="-17379" custLinFactNeighborY="-15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</dgm:ptLst>
  <dgm:cxnLst>
    <dgm:cxn modelId="{9F2782EB-F0E2-4BA9-8A6F-76E90C9CFA26}" type="presOf" srcId="{EFCAE256-E6B7-496E-AF3F-66CC94F18E7C}" destId="{A97B9C77-E2EB-49CA-9125-C49B32F11C6A}" srcOrd="0" destOrd="0" presId="urn:microsoft.com/office/officeart/2008/layout/AlternatingPictureBlocks"/>
    <dgm:cxn modelId="{F70D164D-3794-49FA-9297-8DEC2E5F661D}" type="presOf" srcId="{0E89CB9C-2A72-447A-9902-130065712AE2}" destId="{0B05FD01-346C-4C88-A77D-4583A8E3C3BA}" srcOrd="0" destOrd="0" presId="urn:microsoft.com/office/officeart/2008/layout/AlternatingPictureBlocks"/>
    <dgm:cxn modelId="{995EAFBA-2C58-432E-B49E-2DF3D03AD769}" type="presOf" srcId="{39929C04-4219-4A7D-BC06-4D73ED965ABA}" destId="{0B05FD01-346C-4C88-A77D-4583A8E3C3BA}" srcOrd="0" destOrd="1" presId="urn:microsoft.com/office/officeart/2008/layout/AlternatingPictureBlocks"/>
    <dgm:cxn modelId="{7B915C4A-0358-4DEB-AF75-264111605766}" type="presOf" srcId="{27949A51-E932-44EE-9D84-935D06A5C898}" destId="{A97B9C77-E2EB-49CA-9125-C49B32F11C6A}" srcOrd="0" destOrd="1" presId="urn:microsoft.com/office/officeart/2008/layout/AlternatingPictureBlocks"/>
    <dgm:cxn modelId="{16BDC3A6-19A3-490A-87F2-0FAC4DF29D4E}" srcId="{F76D9E57-9D4F-4957-9F9E-18AD5B57FC06}" destId="{C9F155A0-4D7F-4DAD-9CBE-D8F073A7B94C}" srcOrd="2" destOrd="0" parTransId="{145337BB-DFE8-4FD0-9648-784B758CF3C8}" sibTransId="{F6407C61-5CB7-40E7-9658-9F3B11AE92B2}"/>
    <dgm:cxn modelId="{6E763632-F89F-4814-A72C-9AE7C483B68E}" type="presOf" srcId="{F76D9E57-9D4F-4957-9F9E-18AD5B57FC06}" destId="{961ACD12-259C-4EE5-ACF6-3C952D2872CB}" srcOrd="0" destOrd="0" presId="urn:microsoft.com/office/officeart/2008/layout/AlternatingPictureBlocks"/>
    <dgm:cxn modelId="{6349BDBA-9791-4615-865A-7C2B3692922B}" srcId="{F76D9E57-9D4F-4957-9F9E-18AD5B57FC06}" destId="{EFCAE256-E6B7-496E-AF3F-66CC94F18E7C}" srcOrd="1" destOrd="0" parTransId="{298373C9-AC1D-498D-AE80-79487DB149FD}" sibTransId="{B4F574CB-2D9B-4FA9-A0DC-D176CADDF299}"/>
    <dgm:cxn modelId="{8C620B38-B4B5-4AC1-B68D-EA607736CE9F}" type="presOf" srcId="{C9F155A0-4D7F-4DAD-9CBE-D8F073A7B94C}" destId="{1974AD0B-ADC5-4C6D-982D-8429D0610D8C}" srcOrd="0" destOrd="0" presId="urn:microsoft.com/office/officeart/2008/layout/AlternatingPictureBlocks"/>
    <dgm:cxn modelId="{C247B3F8-F030-43FD-B128-1A56E04BDB3A}" srcId="{0E89CB9C-2A72-447A-9902-130065712AE2}" destId="{39929C04-4219-4A7D-BC06-4D73ED965ABA}" srcOrd="0" destOrd="0" parTransId="{F508061F-255F-4171-8210-9124864BB036}" sibTransId="{641C7B72-6B56-4A7F-B8CC-06CA6C5FEBDB}"/>
    <dgm:cxn modelId="{F2BEBEF1-F59C-49F3-BD04-2F15B49D568C}" srcId="{F76D9E57-9D4F-4957-9F9E-18AD5B57FC06}" destId="{0E89CB9C-2A72-447A-9902-130065712AE2}" srcOrd="0" destOrd="0" parTransId="{E5873405-E150-4816-8DFA-F81B0C405C2C}" sibTransId="{624F702F-D111-4E9A-BC2D-EE42A9612B75}"/>
    <dgm:cxn modelId="{F10A9F77-CA6C-4343-B87E-707DE461C41C}" srcId="{C9F155A0-4D7F-4DAD-9CBE-D8F073A7B94C}" destId="{9F4DE008-CF46-4501-9A68-545CE4552314}" srcOrd="0" destOrd="0" parTransId="{7D0A937D-197A-4396-A1D4-EB9313850357}" sibTransId="{1617EDD5-15BD-48C4-B569-A4D603003EDA}"/>
    <dgm:cxn modelId="{A71D4285-A320-4E0F-AFD3-EDDBCFBFD150}" type="presOf" srcId="{9F4DE008-CF46-4501-9A68-545CE4552314}" destId="{1974AD0B-ADC5-4C6D-982D-8429D0610D8C}" srcOrd="0" destOrd="1" presId="urn:microsoft.com/office/officeart/2008/layout/AlternatingPictureBlocks"/>
    <dgm:cxn modelId="{A3240B01-8980-4168-9D2F-C0B1EEFCE952}" srcId="{EFCAE256-E6B7-496E-AF3F-66CC94F18E7C}" destId="{27949A51-E932-44EE-9D84-935D06A5C898}" srcOrd="0" destOrd="0" parTransId="{F8712838-E5FA-4507-90F4-B73516B77BB8}" sibTransId="{00311290-A9FA-4CE3-8EA4-D836DDE7C129}"/>
    <dgm:cxn modelId="{538BD150-8F64-45F2-9E45-D2DD5FEC3F4B}" type="presParOf" srcId="{961ACD12-259C-4EE5-ACF6-3C952D2872CB}" destId="{8DCD883D-56AD-4518-A58E-F11E4CCD5D21}" srcOrd="0" destOrd="0" presId="urn:microsoft.com/office/officeart/2008/layout/AlternatingPictureBlocks"/>
    <dgm:cxn modelId="{25587615-C361-418A-9BF4-066CEEF9230C}" type="presParOf" srcId="{8DCD883D-56AD-4518-A58E-F11E4CCD5D21}" destId="{0B05FD01-346C-4C88-A77D-4583A8E3C3BA}" srcOrd="0" destOrd="0" presId="urn:microsoft.com/office/officeart/2008/layout/AlternatingPictureBlocks"/>
    <dgm:cxn modelId="{523DB3FF-927F-45F7-B755-8307F8BF75C2}" type="presParOf" srcId="{8DCD883D-56AD-4518-A58E-F11E4CCD5D21}" destId="{E1CD955B-67ED-469E-ABD1-8152BFE6E107}" srcOrd="1" destOrd="0" presId="urn:microsoft.com/office/officeart/2008/layout/AlternatingPictureBlocks"/>
    <dgm:cxn modelId="{3343B4CE-37D2-4E96-8A56-931ECC9B6FEA}" type="presParOf" srcId="{961ACD12-259C-4EE5-ACF6-3C952D2872CB}" destId="{594CC9E2-B72F-4F96-A8C8-B8699E17CB1C}" srcOrd="1" destOrd="0" presId="urn:microsoft.com/office/officeart/2008/layout/AlternatingPictureBlocks"/>
    <dgm:cxn modelId="{1AEF7EE9-782B-48CD-AA2C-30CDE95F35FE}" type="presParOf" srcId="{961ACD12-259C-4EE5-ACF6-3C952D2872CB}" destId="{A55395EF-8F08-4B8F-B753-0AE462D2435D}" srcOrd="2" destOrd="0" presId="urn:microsoft.com/office/officeart/2008/layout/AlternatingPictureBlocks"/>
    <dgm:cxn modelId="{54771674-F498-4E57-B3AB-729E0979C5D2}" type="presParOf" srcId="{A55395EF-8F08-4B8F-B753-0AE462D2435D}" destId="{A97B9C77-E2EB-49CA-9125-C49B32F11C6A}" srcOrd="0" destOrd="0" presId="urn:microsoft.com/office/officeart/2008/layout/AlternatingPictureBlocks"/>
    <dgm:cxn modelId="{3FC3DCB8-DC7D-4731-A4C5-8AB9C3D48AE5}" type="presParOf" srcId="{A55395EF-8F08-4B8F-B753-0AE462D2435D}" destId="{96B2EC09-0CD2-434A-96EC-53A2F46FAA6F}" srcOrd="1" destOrd="0" presId="urn:microsoft.com/office/officeart/2008/layout/AlternatingPictureBlocks"/>
    <dgm:cxn modelId="{772499DC-532B-41A7-8588-C018C5BD422D}" type="presParOf" srcId="{961ACD12-259C-4EE5-ACF6-3C952D2872CB}" destId="{A809F485-8A59-405F-B561-880B8EF36A63}" srcOrd="3" destOrd="0" presId="urn:microsoft.com/office/officeart/2008/layout/AlternatingPictureBlocks"/>
    <dgm:cxn modelId="{66000C3B-602B-4B98-A278-6CDE21CA3422}" type="presParOf" srcId="{961ACD12-259C-4EE5-ACF6-3C952D2872CB}" destId="{7F02411D-C023-4B7F-ACBC-BE87EC1FD130}" srcOrd="4" destOrd="0" presId="urn:microsoft.com/office/officeart/2008/layout/AlternatingPictureBlocks"/>
    <dgm:cxn modelId="{477F527C-9A17-483B-A41B-D24FDF88126E}" type="presParOf" srcId="{7F02411D-C023-4B7F-ACBC-BE87EC1FD130}" destId="{1974AD0B-ADC5-4C6D-982D-8429D0610D8C}" srcOrd="0" destOrd="0" presId="urn:microsoft.com/office/officeart/2008/layout/AlternatingPictureBlocks"/>
    <dgm:cxn modelId="{D67B4107-000D-4BF0-AB50-0C3444DA5544}" type="presParOf" srcId="{7F02411D-C023-4B7F-ACBC-BE87EC1FD130}" destId="{7A316680-2E97-4034-AAEE-CEDBBDC9ADFF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251B618D-4DF7-4BA2-A4A8-312107324505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MX"/>
        </a:p>
      </dgm:t>
    </dgm:pt>
    <dgm:pt modelId="{0A23A29A-BC5F-4A9A-8801-862D062EBAFE}">
      <dgm:prSet phldrT="[Texto]" custT="1"/>
      <dgm:spPr/>
      <dgm:t>
        <a:bodyPr/>
        <a:lstStyle/>
        <a:p>
          <a:r>
            <a:rPr lang="es-MX" sz="1800" dirty="0" smtClean="0">
              <a:latin typeface="Arial" panose="020B0604020202020204" pitchFamily="34" charset="0"/>
              <a:cs typeface="Arial" panose="020B0604020202020204" pitchFamily="34" charset="0"/>
            </a:rPr>
            <a:t>La sustitución genera desarrollo si esta no se confunde con contención.</a:t>
          </a:r>
          <a:endParaRPr lang="es-MX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CBBFA7-6716-41EB-A4D0-593D0726990F}" type="parTrans" cxnId="{C6D9CDC6-310C-475D-9F3D-E647ED87F8A2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73C1A44-5CE8-45FA-939F-F548711EC3EF}" type="sibTrans" cxnId="{C6D9CDC6-310C-475D-9F3D-E647ED87F8A2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10765F-0286-400B-BC19-7C968D1E0962}">
      <dgm:prSet phldrT="[Texto]" custT="1"/>
      <dgm:spPr/>
      <dgm:t>
        <a:bodyPr/>
        <a:lstStyle/>
        <a:p>
          <a:r>
            <a:rPr lang="es-MX" sz="1800" dirty="0" smtClean="0">
              <a:latin typeface="Arial" panose="020B0604020202020204" pitchFamily="34" charset="0"/>
              <a:cs typeface="Arial" panose="020B0604020202020204" pitchFamily="34" charset="0"/>
            </a:rPr>
            <a:t>La industria metalmecánica es la base  para el desarrollo de otras industrias.</a:t>
          </a:r>
          <a:endParaRPr lang="es-MX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EA7CD1-50F2-442C-9BE5-2C2A42953C48}" type="parTrans" cxnId="{395D2F36-83FE-48A0-A4AE-D5E12FD0BF80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2379AA-60BB-4B64-9CF8-D8CD030CD4C7}" type="sibTrans" cxnId="{395D2F36-83FE-48A0-A4AE-D5E12FD0BF80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F4AA75-EF94-44AA-B072-3DF362C03382}">
      <dgm:prSet phldrT="[Texto]" custT="1"/>
      <dgm:spPr/>
      <dgm:t>
        <a:bodyPr/>
        <a:lstStyle/>
        <a:p>
          <a:r>
            <a:rPr lang="es-MX" sz="1800" dirty="0" smtClean="0">
              <a:latin typeface="Arial" panose="020B0604020202020204" pitchFamily="34" charset="0"/>
              <a:cs typeface="Arial" panose="020B0604020202020204" pitchFamily="34" charset="0"/>
            </a:rPr>
            <a:t>No existe congruencia entre las importaciones y exportaciones.</a:t>
          </a:r>
          <a:endParaRPr lang="es-MX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CAE8ED-768A-4A46-85D1-98641745F356}" type="parTrans" cxnId="{9C1B5DC7-19A9-4465-B2FF-68B3B452205D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EF7777-5A08-49DE-BCA4-58D3B443414B}" type="sibTrans" cxnId="{9C1B5DC7-19A9-4465-B2FF-68B3B452205D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518471-5290-429E-B5AA-97C24FEF5DEC}">
      <dgm:prSet phldrT="[Texto]" custT="1"/>
      <dgm:spPr/>
      <dgm:t>
        <a:bodyPr/>
        <a:lstStyle/>
        <a:p>
          <a:r>
            <a:rPr lang="es-MX" sz="1800" smtClean="0">
              <a:latin typeface="Arial" panose="020B0604020202020204" pitchFamily="34" charset="0"/>
              <a:cs typeface="Arial" panose="020B0604020202020204" pitchFamily="34" charset="0"/>
            </a:rPr>
            <a:t>La industria compite en calidad y no en precio.</a:t>
          </a:r>
          <a:endParaRPr lang="es-MX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536EE40-ED80-449E-AF45-DD85A038874C}" type="parTrans" cxnId="{77E0D879-E121-44BE-83BC-7365DC40D144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24BA0C8B-4A15-47FF-8CDB-7CEBE145F923}" type="sibTrans" cxnId="{77E0D879-E121-44BE-83BC-7365DC40D144}">
      <dgm:prSet/>
      <dgm:spPr/>
      <dgm:t>
        <a:bodyPr/>
        <a:lstStyle/>
        <a:p>
          <a:endParaRPr lang="es-MX">
            <a:solidFill>
              <a:schemeClr val="tx1"/>
            </a:solidFill>
          </a:endParaRPr>
        </a:p>
      </dgm:t>
    </dgm:pt>
    <dgm:pt modelId="{11E5EC86-ED40-4BED-BB2F-8BDE08F637FB}">
      <dgm:prSet phldrT="[Texto]" custT="1"/>
      <dgm:spPr/>
      <dgm:t>
        <a:bodyPr/>
        <a:lstStyle/>
        <a:p>
          <a:r>
            <a:rPr lang="es-MX" sz="1800" smtClean="0">
              <a:latin typeface="Arial" panose="020B0604020202020204" pitchFamily="34" charset="0"/>
              <a:cs typeface="Arial" panose="020B0604020202020204" pitchFamily="34" charset="0"/>
            </a:rPr>
            <a:t>Existen aciertos y errores en planificación y ejecución de esta política. </a:t>
          </a:r>
          <a:endParaRPr lang="es-MX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5DA045-8790-48F4-97E8-9415486BAFC0}" type="parTrans" cxnId="{043F4353-5C67-4B64-BADE-F789320D0992}">
      <dgm:prSet/>
      <dgm:spPr/>
    </dgm:pt>
    <dgm:pt modelId="{075B030D-9B90-4579-B10B-F37394B6720F}" type="sibTrans" cxnId="{043F4353-5C67-4B64-BADE-F789320D0992}">
      <dgm:prSet/>
      <dgm:spPr/>
    </dgm:pt>
    <dgm:pt modelId="{A78DD092-894F-415B-9DAA-C47D2FDD7D8A}">
      <dgm:prSet phldrT="[Texto]" custT="1"/>
      <dgm:spPr/>
      <dgm:t>
        <a:bodyPr/>
        <a:lstStyle/>
        <a:p>
          <a:r>
            <a:rPr lang="es-EC" sz="1800" dirty="0" smtClean="0"/>
            <a:t>Las medidas gubernamentales aplicadas han beneficiado mayoritariamente a las grandes empresas </a:t>
          </a:r>
          <a:endParaRPr lang="es-MX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948B6E-73C8-4F97-B082-E7882A0ABA92}" type="parTrans" cxnId="{EFBA6E52-7CA7-4597-9267-B5C69070149B}">
      <dgm:prSet/>
      <dgm:spPr/>
    </dgm:pt>
    <dgm:pt modelId="{340ABA1B-B61C-499B-BB59-580E42EC2CDF}" type="sibTrans" cxnId="{EFBA6E52-7CA7-4597-9267-B5C69070149B}">
      <dgm:prSet/>
      <dgm:spPr/>
    </dgm:pt>
    <dgm:pt modelId="{0C7C495C-2A09-47C1-AFBD-08BB44FCBC19}" type="pres">
      <dgm:prSet presAssocID="{251B618D-4DF7-4BA2-A4A8-31210732450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C6170CCE-0FE3-4EBD-9A11-FD5440DCABA0}" type="pres">
      <dgm:prSet presAssocID="{0A23A29A-BC5F-4A9A-8801-862D062EBAFE}" presName="parentLin" presStyleCnt="0"/>
      <dgm:spPr/>
    </dgm:pt>
    <dgm:pt modelId="{1E86675A-85D9-4613-BF44-884207DF2E99}" type="pres">
      <dgm:prSet presAssocID="{0A23A29A-BC5F-4A9A-8801-862D062EBAFE}" presName="parentLeftMargin" presStyleLbl="node1" presStyleIdx="0" presStyleCnt="6"/>
      <dgm:spPr/>
      <dgm:t>
        <a:bodyPr/>
        <a:lstStyle/>
        <a:p>
          <a:endParaRPr lang="es-MX"/>
        </a:p>
      </dgm:t>
    </dgm:pt>
    <dgm:pt modelId="{89B297C7-B15A-42AA-9C1D-05B1DE66D7AF}" type="pres">
      <dgm:prSet presAssocID="{0A23A29A-BC5F-4A9A-8801-862D062EBAFE}" presName="parentText" presStyleLbl="node1" presStyleIdx="0" presStyleCnt="6" custLinFactNeighborX="-704" custLinFactNeighborY="-5506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DD0FE35-38B1-4BD6-9D07-7E44C1558335}" type="pres">
      <dgm:prSet presAssocID="{0A23A29A-BC5F-4A9A-8801-862D062EBAFE}" presName="negativeSpace" presStyleCnt="0"/>
      <dgm:spPr/>
    </dgm:pt>
    <dgm:pt modelId="{6D109DFB-02D2-4CD8-8252-F338642C2475}" type="pres">
      <dgm:prSet presAssocID="{0A23A29A-BC5F-4A9A-8801-862D062EBAFE}" presName="childText" presStyleLbl="conFgAcc1" presStyleIdx="0" presStyleCnt="6">
        <dgm:presLayoutVars>
          <dgm:bulletEnabled val="1"/>
        </dgm:presLayoutVars>
      </dgm:prSet>
      <dgm:spPr>
        <a:solidFill>
          <a:srgbClr val="43A773">
            <a:alpha val="90000"/>
          </a:srgbClr>
        </a:solidFill>
      </dgm:spPr>
    </dgm:pt>
    <dgm:pt modelId="{64E329CA-9230-4A6C-9A62-2038DC8B220A}" type="pres">
      <dgm:prSet presAssocID="{073C1A44-5CE8-45FA-939F-F548711EC3EF}" presName="spaceBetweenRectangles" presStyleCnt="0"/>
      <dgm:spPr/>
    </dgm:pt>
    <dgm:pt modelId="{0716A16A-DF9F-4A1C-8AB8-3891406AB28A}" type="pres">
      <dgm:prSet presAssocID="{9710765F-0286-400B-BC19-7C968D1E0962}" presName="parentLin" presStyleCnt="0"/>
      <dgm:spPr/>
    </dgm:pt>
    <dgm:pt modelId="{A0B49304-5EE3-496F-8CE0-A91B4FA1ADEB}" type="pres">
      <dgm:prSet presAssocID="{9710765F-0286-400B-BC19-7C968D1E0962}" presName="parentLeftMargin" presStyleLbl="node1" presStyleIdx="0" presStyleCnt="6"/>
      <dgm:spPr/>
      <dgm:t>
        <a:bodyPr/>
        <a:lstStyle/>
        <a:p>
          <a:endParaRPr lang="es-MX"/>
        </a:p>
      </dgm:t>
    </dgm:pt>
    <dgm:pt modelId="{EB4145B3-F476-48CD-AB0E-876054527130}" type="pres">
      <dgm:prSet presAssocID="{9710765F-0286-400B-BC19-7C968D1E0962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82A518E-1CB5-478D-8BC0-63DF59F5EA03}" type="pres">
      <dgm:prSet presAssocID="{9710765F-0286-400B-BC19-7C968D1E0962}" presName="negativeSpace" presStyleCnt="0"/>
      <dgm:spPr/>
    </dgm:pt>
    <dgm:pt modelId="{C005A88F-5154-4828-9725-DAA415B819D3}" type="pres">
      <dgm:prSet presAssocID="{9710765F-0286-400B-BC19-7C968D1E0962}" presName="childText" presStyleLbl="conFgAcc1" presStyleIdx="1" presStyleCnt="6">
        <dgm:presLayoutVars>
          <dgm:bulletEnabled val="1"/>
        </dgm:presLayoutVars>
      </dgm:prSet>
      <dgm:spPr>
        <a:solidFill>
          <a:srgbClr val="43A773">
            <a:alpha val="90000"/>
          </a:srgbClr>
        </a:solidFill>
      </dgm:spPr>
    </dgm:pt>
    <dgm:pt modelId="{0446543D-4F0D-44C8-9B4B-81D08E4E0F03}" type="pres">
      <dgm:prSet presAssocID="{5E2379AA-60BB-4B64-9CF8-D8CD030CD4C7}" presName="spaceBetweenRectangles" presStyleCnt="0"/>
      <dgm:spPr/>
    </dgm:pt>
    <dgm:pt modelId="{B79D5FAD-44D8-47B4-AC3A-A713A35D7ED5}" type="pres">
      <dgm:prSet presAssocID="{46F4AA75-EF94-44AA-B072-3DF362C03382}" presName="parentLin" presStyleCnt="0"/>
      <dgm:spPr/>
    </dgm:pt>
    <dgm:pt modelId="{84F78D61-F8B8-4C6F-B4CE-16DE986FA9DC}" type="pres">
      <dgm:prSet presAssocID="{46F4AA75-EF94-44AA-B072-3DF362C03382}" presName="parentLeftMargin" presStyleLbl="node1" presStyleIdx="1" presStyleCnt="6"/>
      <dgm:spPr/>
      <dgm:t>
        <a:bodyPr/>
        <a:lstStyle/>
        <a:p>
          <a:endParaRPr lang="es-MX"/>
        </a:p>
      </dgm:t>
    </dgm:pt>
    <dgm:pt modelId="{2EE77974-7E7B-4907-B770-EE1F1B636FB0}" type="pres">
      <dgm:prSet presAssocID="{46F4AA75-EF94-44AA-B072-3DF362C03382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8C9B807-4CA6-4BD8-B2E1-45AE1A789F28}" type="pres">
      <dgm:prSet presAssocID="{46F4AA75-EF94-44AA-B072-3DF362C03382}" presName="negativeSpace" presStyleCnt="0"/>
      <dgm:spPr/>
    </dgm:pt>
    <dgm:pt modelId="{A39D94B5-8D5C-48ED-8938-30692B942583}" type="pres">
      <dgm:prSet presAssocID="{46F4AA75-EF94-44AA-B072-3DF362C03382}" presName="childText" presStyleLbl="conFgAcc1" presStyleIdx="2" presStyleCnt="6" custLinFactY="4150" custLinFactNeighborX="3112" custLinFactNeighborY="100000">
        <dgm:presLayoutVars>
          <dgm:bulletEnabled val="1"/>
        </dgm:presLayoutVars>
      </dgm:prSet>
      <dgm:spPr>
        <a:solidFill>
          <a:srgbClr val="43A773">
            <a:alpha val="90000"/>
          </a:srgbClr>
        </a:solidFill>
      </dgm:spPr>
    </dgm:pt>
    <dgm:pt modelId="{F3301B38-214B-416C-80CA-D95E8DA3F0D5}" type="pres">
      <dgm:prSet presAssocID="{E5EF7777-5A08-49DE-BCA4-58D3B443414B}" presName="spaceBetweenRectangles" presStyleCnt="0"/>
      <dgm:spPr/>
    </dgm:pt>
    <dgm:pt modelId="{B5F76B24-BD69-4359-8415-0826073515E4}" type="pres">
      <dgm:prSet presAssocID="{A78DD092-894F-415B-9DAA-C47D2FDD7D8A}" presName="parentLin" presStyleCnt="0"/>
      <dgm:spPr/>
    </dgm:pt>
    <dgm:pt modelId="{11C3CF0B-8BC2-4E41-BA32-3B8CE2612752}" type="pres">
      <dgm:prSet presAssocID="{A78DD092-894F-415B-9DAA-C47D2FDD7D8A}" presName="parentLeftMargin" presStyleLbl="node1" presStyleIdx="2" presStyleCnt="6"/>
      <dgm:spPr/>
      <dgm:t>
        <a:bodyPr/>
        <a:lstStyle/>
        <a:p>
          <a:endParaRPr lang="es-EC"/>
        </a:p>
      </dgm:t>
    </dgm:pt>
    <dgm:pt modelId="{37073636-91B8-47EE-8948-6C23FE9ABC1A}" type="pres">
      <dgm:prSet presAssocID="{A78DD092-894F-415B-9DAA-C47D2FDD7D8A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DD72502-289A-4CF5-B28D-C762954840E4}" type="pres">
      <dgm:prSet presAssocID="{A78DD092-894F-415B-9DAA-C47D2FDD7D8A}" presName="negativeSpace" presStyleCnt="0"/>
      <dgm:spPr/>
    </dgm:pt>
    <dgm:pt modelId="{4570C13F-A6AC-41A5-AACD-21187D7DFD98}" type="pres">
      <dgm:prSet presAssocID="{A78DD092-894F-415B-9DAA-C47D2FDD7D8A}" presName="childText" presStyleLbl="conFgAcc1" presStyleIdx="3" presStyleCnt="6">
        <dgm:presLayoutVars>
          <dgm:bulletEnabled val="1"/>
        </dgm:presLayoutVars>
      </dgm:prSet>
      <dgm:spPr>
        <a:solidFill>
          <a:srgbClr val="43A773">
            <a:alpha val="90000"/>
          </a:srgbClr>
        </a:solidFill>
      </dgm:spPr>
      <dgm:t>
        <a:bodyPr/>
        <a:lstStyle/>
        <a:p>
          <a:endParaRPr lang="es-EC"/>
        </a:p>
      </dgm:t>
    </dgm:pt>
    <dgm:pt modelId="{261C1C4C-D6DB-4B35-AE93-4982FC3ADCD5}" type="pres">
      <dgm:prSet presAssocID="{340ABA1B-B61C-499B-BB59-580E42EC2CDF}" presName="spaceBetweenRectangles" presStyleCnt="0"/>
      <dgm:spPr/>
    </dgm:pt>
    <dgm:pt modelId="{217D1CEF-04BB-40D9-A487-FCF037FFA532}" type="pres">
      <dgm:prSet presAssocID="{1B518471-5290-429E-B5AA-97C24FEF5DEC}" presName="parentLin" presStyleCnt="0"/>
      <dgm:spPr/>
    </dgm:pt>
    <dgm:pt modelId="{EFF5E3CC-5AC5-47DF-A79D-DC6C87503ECA}" type="pres">
      <dgm:prSet presAssocID="{1B518471-5290-429E-B5AA-97C24FEF5DEC}" presName="parentLeftMargin" presStyleLbl="node1" presStyleIdx="3" presStyleCnt="6"/>
      <dgm:spPr/>
      <dgm:t>
        <a:bodyPr/>
        <a:lstStyle/>
        <a:p>
          <a:endParaRPr lang="es-MX"/>
        </a:p>
      </dgm:t>
    </dgm:pt>
    <dgm:pt modelId="{BE35A8FA-E720-4B81-9CDA-13017510E0F1}" type="pres">
      <dgm:prSet presAssocID="{1B518471-5290-429E-B5AA-97C24FEF5DEC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A5F2DB4-1256-45F7-B162-F1202D30D090}" type="pres">
      <dgm:prSet presAssocID="{1B518471-5290-429E-B5AA-97C24FEF5DEC}" presName="negativeSpace" presStyleCnt="0"/>
      <dgm:spPr/>
    </dgm:pt>
    <dgm:pt modelId="{25E62DE7-1642-4255-ADD5-01D5B79B7387}" type="pres">
      <dgm:prSet presAssocID="{1B518471-5290-429E-B5AA-97C24FEF5DEC}" presName="childText" presStyleLbl="conFgAcc1" presStyleIdx="4" presStyleCnt="6">
        <dgm:presLayoutVars>
          <dgm:bulletEnabled val="1"/>
        </dgm:presLayoutVars>
      </dgm:prSet>
      <dgm:spPr>
        <a:solidFill>
          <a:srgbClr val="43A773">
            <a:alpha val="90000"/>
          </a:srgbClr>
        </a:solidFill>
      </dgm:spPr>
    </dgm:pt>
    <dgm:pt modelId="{6DFF9FE0-E47D-4604-A046-1CBD37EC8B73}" type="pres">
      <dgm:prSet presAssocID="{24BA0C8B-4A15-47FF-8CDB-7CEBE145F923}" presName="spaceBetweenRectangles" presStyleCnt="0"/>
      <dgm:spPr/>
    </dgm:pt>
    <dgm:pt modelId="{53314538-D9E8-42AB-AF2D-A5E3C7A31B17}" type="pres">
      <dgm:prSet presAssocID="{11E5EC86-ED40-4BED-BB2F-8BDE08F637FB}" presName="parentLin" presStyleCnt="0"/>
      <dgm:spPr/>
    </dgm:pt>
    <dgm:pt modelId="{79A7FC7C-7DCB-40DF-80DD-885BDB8AC6D0}" type="pres">
      <dgm:prSet presAssocID="{11E5EC86-ED40-4BED-BB2F-8BDE08F637FB}" presName="parentLeftMargin" presStyleLbl="node1" presStyleIdx="4" presStyleCnt="6"/>
      <dgm:spPr/>
      <dgm:t>
        <a:bodyPr/>
        <a:lstStyle/>
        <a:p>
          <a:endParaRPr lang="es-EC"/>
        </a:p>
      </dgm:t>
    </dgm:pt>
    <dgm:pt modelId="{6DE1F35D-C044-460A-8117-703D3F40C4BA}" type="pres">
      <dgm:prSet presAssocID="{11E5EC86-ED40-4BED-BB2F-8BDE08F637FB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19EBFF-6026-43B9-B267-35AF6D72F742}" type="pres">
      <dgm:prSet presAssocID="{11E5EC86-ED40-4BED-BB2F-8BDE08F637FB}" presName="negativeSpace" presStyleCnt="0"/>
      <dgm:spPr/>
    </dgm:pt>
    <dgm:pt modelId="{EC89510E-6D86-478E-8B42-075E6BD69496}" type="pres">
      <dgm:prSet presAssocID="{11E5EC86-ED40-4BED-BB2F-8BDE08F637FB}" presName="childText" presStyleLbl="conFgAcc1" presStyleIdx="5" presStyleCnt="6">
        <dgm:presLayoutVars>
          <dgm:bulletEnabled val="1"/>
        </dgm:presLayoutVars>
      </dgm:prSet>
      <dgm:spPr>
        <a:solidFill>
          <a:srgbClr val="43A773">
            <a:alpha val="90000"/>
          </a:srgbClr>
        </a:solidFill>
      </dgm:spPr>
      <dgm:t>
        <a:bodyPr/>
        <a:lstStyle/>
        <a:p>
          <a:endParaRPr lang="es-EC"/>
        </a:p>
      </dgm:t>
    </dgm:pt>
  </dgm:ptLst>
  <dgm:cxnLst>
    <dgm:cxn modelId="{5288A37B-4293-4FE9-AEFB-6F23B90DD700}" type="presOf" srcId="{1B518471-5290-429E-B5AA-97C24FEF5DEC}" destId="{BE35A8FA-E720-4B81-9CDA-13017510E0F1}" srcOrd="1" destOrd="0" presId="urn:microsoft.com/office/officeart/2005/8/layout/list1"/>
    <dgm:cxn modelId="{FA106805-1D56-4933-BD02-EF9A36F4FABC}" type="presOf" srcId="{251B618D-4DF7-4BA2-A4A8-312107324505}" destId="{0C7C495C-2A09-47C1-AFBD-08BB44FCBC19}" srcOrd="0" destOrd="0" presId="urn:microsoft.com/office/officeart/2005/8/layout/list1"/>
    <dgm:cxn modelId="{A2B2D454-DC6E-43A4-BF19-4744E6BE34C0}" type="presOf" srcId="{46F4AA75-EF94-44AA-B072-3DF362C03382}" destId="{84F78D61-F8B8-4C6F-B4CE-16DE986FA9DC}" srcOrd="0" destOrd="0" presId="urn:microsoft.com/office/officeart/2005/8/layout/list1"/>
    <dgm:cxn modelId="{395D2F36-83FE-48A0-A4AE-D5E12FD0BF80}" srcId="{251B618D-4DF7-4BA2-A4A8-312107324505}" destId="{9710765F-0286-400B-BC19-7C968D1E0962}" srcOrd="1" destOrd="0" parTransId="{1FEA7CD1-50F2-442C-9BE5-2C2A42953C48}" sibTransId="{5E2379AA-60BB-4B64-9CF8-D8CD030CD4C7}"/>
    <dgm:cxn modelId="{2123AA9F-AC82-4E6B-8EC9-839AAA834353}" type="presOf" srcId="{46F4AA75-EF94-44AA-B072-3DF362C03382}" destId="{2EE77974-7E7B-4907-B770-EE1F1B636FB0}" srcOrd="1" destOrd="0" presId="urn:microsoft.com/office/officeart/2005/8/layout/list1"/>
    <dgm:cxn modelId="{DE0CC0F1-2FFD-43B1-9946-94233EFB652E}" type="presOf" srcId="{9710765F-0286-400B-BC19-7C968D1E0962}" destId="{A0B49304-5EE3-496F-8CE0-A91B4FA1ADEB}" srcOrd="0" destOrd="0" presId="urn:microsoft.com/office/officeart/2005/8/layout/list1"/>
    <dgm:cxn modelId="{EFBA6E52-7CA7-4597-9267-B5C69070149B}" srcId="{251B618D-4DF7-4BA2-A4A8-312107324505}" destId="{A78DD092-894F-415B-9DAA-C47D2FDD7D8A}" srcOrd="3" destOrd="0" parTransId="{AA948B6E-73C8-4F97-B082-E7882A0ABA92}" sibTransId="{340ABA1B-B61C-499B-BB59-580E42EC2CDF}"/>
    <dgm:cxn modelId="{9C1B5DC7-19A9-4465-B2FF-68B3B452205D}" srcId="{251B618D-4DF7-4BA2-A4A8-312107324505}" destId="{46F4AA75-EF94-44AA-B072-3DF362C03382}" srcOrd="2" destOrd="0" parTransId="{36CAE8ED-768A-4A46-85D1-98641745F356}" sibTransId="{E5EF7777-5A08-49DE-BCA4-58D3B443414B}"/>
    <dgm:cxn modelId="{C6D9CDC6-310C-475D-9F3D-E647ED87F8A2}" srcId="{251B618D-4DF7-4BA2-A4A8-312107324505}" destId="{0A23A29A-BC5F-4A9A-8801-862D062EBAFE}" srcOrd="0" destOrd="0" parTransId="{ACCBBFA7-6716-41EB-A4D0-593D0726990F}" sibTransId="{073C1A44-5CE8-45FA-939F-F548711EC3EF}"/>
    <dgm:cxn modelId="{4360BD6D-89FE-4548-9798-12C01803A847}" type="presOf" srcId="{A78DD092-894F-415B-9DAA-C47D2FDD7D8A}" destId="{11C3CF0B-8BC2-4E41-BA32-3B8CE2612752}" srcOrd="0" destOrd="0" presId="urn:microsoft.com/office/officeart/2005/8/layout/list1"/>
    <dgm:cxn modelId="{77E0D879-E121-44BE-83BC-7365DC40D144}" srcId="{251B618D-4DF7-4BA2-A4A8-312107324505}" destId="{1B518471-5290-429E-B5AA-97C24FEF5DEC}" srcOrd="4" destOrd="0" parTransId="{4536EE40-ED80-449E-AF45-DD85A038874C}" sibTransId="{24BA0C8B-4A15-47FF-8CDB-7CEBE145F923}"/>
    <dgm:cxn modelId="{C7DF1CB8-357D-4A22-9A40-FA7E0611B6CE}" type="presOf" srcId="{9710765F-0286-400B-BC19-7C968D1E0962}" destId="{EB4145B3-F476-48CD-AB0E-876054527130}" srcOrd="1" destOrd="0" presId="urn:microsoft.com/office/officeart/2005/8/layout/list1"/>
    <dgm:cxn modelId="{043F4353-5C67-4B64-BADE-F789320D0992}" srcId="{251B618D-4DF7-4BA2-A4A8-312107324505}" destId="{11E5EC86-ED40-4BED-BB2F-8BDE08F637FB}" srcOrd="5" destOrd="0" parTransId="{985DA045-8790-48F4-97E8-9415486BAFC0}" sibTransId="{075B030D-9B90-4579-B10B-F37394B6720F}"/>
    <dgm:cxn modelId="{454E6E99-3D59-4B94-8941-492B3DB3BE9A}" type="presOf" srcId="{0A23A29A-BC5F-4A9A-8801-862D062EBAFE}" destId="{89B297C7-B15A-42AA-9C1D-05B1DE66D7AF}" srcOrd="1" destOrd="0" presId="urn:microsoft.com/office/officeart/2005/8/layout/list1"/>
    <dgm:cxn modelId="{6DCB3F91-9011-42A7-83FD-421942C555BC}" type="presOf" srcId="{11E5EC86-ED40-4BED-BB2F-8BDE08F637FB}" destId="{6DE1F35D-C044-460A-8117-703D3F40C4BA}" srcOrd="1" destOrd="0" presId="urn:microsoft.com/office/officeart/2005/8/layout/list1"/>
    <dgm:cxn modelId="{82494129-E550-4C57-9826-F0355900B8DE}" type="presOf" srcId="{11E5EC86-ED40-4BED-BB2F-8BDE08F637FB}" destId="{79A7FC7C-7DCB-40DF-80DD-885BDB8AC6D0}" srcOrd="0" destOrd="0" presId="urn:microsoft.com/office/officeart/2005/8/layout/list1"/>
    <dgm:cxn modelId="{78127995-0ADF-4189-B258-2F28373661A8}" type="presOf" srcId="{A78DD092-894F-415B-9DAA-C47D2FDD7D8A}" destId="{37073636-91B8-47EE-8948-6C23FE9ABC1A}" srcOrd="1" destOrd="0" presId="urn:microsoft.com/office/officeart/2005/8/layout/list1"/>
    <dgm:cxn modelId="{838C587F-D6A1-41EA-9196-E5E09EF2869B}" type="presOf" srcId="{1B518471-5290-429E-B5AA-97C24FEF5DEC}" destId="{EFF5E3CC-5AC5-47DF-A79D-DC6C87503ECA}" srcOrd="0" destOrd="0" presId="urn:microsoft.com/office/officeart/2005/8/layout/list1"/>
    <dgm:cxn modelId="{2425DF04-AECF-49CC-95B5-DE10A5FBEA62}" type="presOf" srcId="{0A23A29A-BC5F-4A9A-8801-862D062EBAFE}" destId="{1E86675A-85D9-4613-BF44-884207DF2E99}" srcOrd="0" destOrd="0" presId="urn:microsoft.com/office/officeart/2005/8/layout/list1"/>
    <dgm:cxn modelId="{6D060D13-7317-4329-8D9E-85B2A003E4AC}" type="presParOf" srcId="{0C7C495C-2A09-47C1-AFBD-08BB44FCBC19}" destId="{C6170CCE-0FE3-4EBD-9A11-FD5440DCABA0}" srcOrd="0" destOrd="0" presId="urn:microsoft.com/office/officeart/2005/8/layout/list1"/>
    <dgm:cxn modelId="{C9A3E68B-C6B7-4840-9FC1-AA4B7A69C3C8}" type="presParOf" srcId="{C6170CCE-0FE3-4EBD-9A11-FD5440DCABA0}" destId="{1E86675A-85D9-4613-BF44-884207DF2E99}" srcOrd="0" destOrd="0" presId="urn:microsoft.com/office/officeart/2005/8/layout/list1"/>
    <dgm:cxn modelId="{8E645505-17E6-4A25-ACDF-6AA303F8F015}" type="presParOf" srcId="{C6170CCE-0FE3-4EBD-9A11-FD5440DCABA0}" destId="{89B297C7-B15A-42AA-9C1D-05B1DE66D7AF}" srcOrd="1" destOrd="0" presId="urn:microsoft.com/office/officeart/2005/8/layout/list1"/>
    <dgm:cxn modelId="{803921C1-B8B5-421F-B56B-EE723F9E2F67}" type="presParOf" srcId="{0C7C495C-2A09-47C1-AFBD-08BB44FCBC19}" destId="{FDD0FE35-38B1-4BD6-9D07-7E44C1558335}" srcOrd="1" destOrd="0" presId="urn:microsoft.com/office/officeart/2005/8/layout/list1"/>
    <dgm:cxn modelId="{35CE2179-3888-40AF-BBCE-C75A0EBCFF99}" type="presParOf" srcId="{0C7C495C-2A09-47C1-AFBD-08BB44FCBC19}" destId="{6D109DFB-02D2-4CD8-8252-F338642C2475}" srcOrd="2" destOrd="0" presId="urn:microsoft.com/office/officeart/2005/8/layout/list1"/>
    <dgm:cxn modelId="{8138927D-1E80-4C7D-95C8-0D553A18AFC1}" type="presParOf" srcId="{0C7C495C-2A09-47C1-AFBD-08BB44FCBC19}" destId="{64E329CA-9230-4A6C-9A62-2038DC8B220A}" srcOrd="3" destOrd="0" presId="urn:microsoft.com/office/officeart/2005/8/layout/list1"/>
    <dgm:cxn modelId="{7BCD5CC1-4E7A-4DB5-BBE8-FBD69489C43A}" type="presParOf" srcId="{0C7C495C-2A09-47C1-AFBD-08BB44FCBC19}" destId="{0716A16A-DF9F-4A1C-8AB8-3891406AB28A}" srcOrd="4" destOrd="0" presId="urn:microsoft.com/office/officeart/2005/8/layout/list1"/>
    <dgm:cxn modelId="{F22E3733-AD30-47A4-9A70-FD331E87D71B}" type="presParOf" srcId="{0716A16A-DF9F-4A1C-8AB8-3891406AB28A}" destId="{A0B49304-5EE3-496F-8CE0-A91B4FA1ADEB}" srcOrd="0" destOrd="0" presId="urn:microsoft.com/office/officeart/2005/8/layout/list1"/>
    <dgm:cxn modelId="{9639DA3D-8AE9-4343-B02B-45AF98CF8E19}" type="presParOf" srcId="{0716A16A-DF9F-4A1C-8AB8-3891406AB28A}" destId="{EB4145B3-F476-48CD-AB0E-876054527130}" srcOrd="1" destOrd="0" presId="urn:microsoft.com/office/officeart/2005/8/layout/list1"/>
    <dgm:cxn modelId="{084B6CE9-2FCE-4845-AD26-5DB400F5F422}" type="presParOf" srcId="{0C7C495C-2A09-47C1-AFBD-08BB44FCBC19}" destId="{082A518E-1CB5-478D-8BC0-63DF59F5EA03}" srcOrd="5" destOrd="0" presId="urn:microsoft.com/office/officeart/2005/8/layout/list1"/>
    <dgm:cxn modelId="{68FAA576-F436-43E5-9867-859FF3BDFEEB}" type="presParOf" srcId="{0C7C495C-2A09-47C1-AFBD-08BB44FCBC19}" destId="{C005A88F-5154-4828-9725-DAA415B819D3}" srcOrd="6" destOrd="0" presId="urn:microsoft.com/office/officeart/2005/8/layout/list1"/>
    <dgm:cxn modelId="{3D8AABFA-F46E-49B0-9DFD-385022BE8AD7}" type="presParOf" srcId="{0C7C495C-2A09-47C1-AFBD-08BB44FCBC19}" destId="{0446543D-4F0D-44C8-9B4B-81D08E4E0F03}" srcOrd="7" destOrd="0" presId="urn:microsoft.com/office/officeart/2005/8/layout/list1"/>
    <dgm:cxn modelId="{33968587-86BD-4D38-8463-A6F4D41290B4}" type="presParOf" srcId="{0C7C495C-2A09-47C1-AFBD-08BB44FCBC19}" destId="{B79D5FAD-44D8-47B4-AC3A-A713A35D7ED5}" srcOrd="8" destOrd="0" presId="urn:microsoft.com/office/officeart/2005/8/layout/list1"/>
    <dgm:cxn modelId="{D5E0141A-BCAC-453B-A2DF-97997371398A}" type="presParOf" srcId="{B79D5FAD-44D8-47B4-AC3A-A713A35D7ED5}" destId="{84F78D61-F8B8-4C6F-B4CE-16DE986FA9DC}" srcOrd="0" destOrd="0" presId="urn:microsoft.com/office/officeart/2005/8/layout/list1"/>
    <dgm:cxn modelId="{C3651841-259B-4289-BD2A-F82BAE164F32}" type="presParOf" srcId="{B79D5FAD-44D8-47B4-AC3A-A713A35D7ED5}" destId="{2EE77974-7E7B-4907-B770-EE1F1B636FB0}" srcOrd="1" destOrd="0" presId="urn:microsoft.com/office/officeart/2005/8/layout/list1"/>
    <dgm:cxn modelId="{909672D9-8B4C-479C-850B-017C6F9FE5C2}" type="presParOf" srcId="{0C7C495C-2A09-47C1-AFBD-08BB44FCBC19}" destId="{C8C9B807-4CA6-4BD8-B2E1-45AE1A789F28}" srcOrd="9" destOrd="0" presId="urn:microsoft.com/office/officeart/2005/8/layout/list1"/>
    <dgm:cxn modelId="{FABA2418-6EC6-4BB3-92E3-2CE34B570DA7}" type="presParOf" srcId="{0C7C495C-2A09-47C1-AFBD-08BB44FCBC19}" destId="{A39D94B5-8D5C-48ED-8938-30692B942583}" srcOrd="10" destOrd="0" presId="urn:microsoft.com/office/officeart/2005/8/layout/list1"/>
    <dgm:cxn modelId="{4109919A-0C39-485F-89F8-F69152B43DB0}" type="presParOf" srcId="{0C7C495C-2A09-47C1-AFBD-08BB44FCBC19}" destId="{F3301B38-214B-416C-80CA-D95E8DA3F0D5}" srcOrd="11" destOrd="0" presId="urn:microsoft.com/office/officeart/2005/8/layout/list1"/>
    <dgm:cxn modelId="{82880196-7B78-49DB-A505-9F3197E27759}" type="presParOf" srcId="{0C7C495C-2A09-47C1-AFBD-08BB44FCBC19}" destId="{B5F76B24-BD69-4359-8415-0826073515E4}" srcOrd="12" destOrd="0" presId="urn:microsoft.com/office/officeart/2005/8/layout/list1"/>
    <dgm:cxn modelId="{2BE2DB2E-7C73-4AE4-B287-273D68897483}" type="presParOf" srcId="{B5F76B24-BD69-4359-8415-0826073515E4}" destId="{11C3CF0B-8BC2-4E41-BA32-3B8CE2612752}" srcOrd="0" destOrd="0" presId="urn:microsoft.com/office/officeart/2005/8/layout/list1"/>
    <dgm:cxn modelId="{BF9168B2-7AEF-44A4-A159-BE52CC61E53D}" type="presParOf" srcId="{B5F76B24-BD69-4359-8415-0826073515E4}" destId="{37073636-91B8-47EE-8948-6C23FE9ABC1A}" srcOrd="1" destOrd="0" presId="urn:microsoft.com/office/officeart/2005/8/layout/list1"/>
    <dgm:cxn modelId="{CADB260B-0D74-4A46-981B-0B6E681C7ED9}" type="presParOf" srcId="{0C7C495C-2A09-47C1-AFBD-08BB44FCBC19}" destId="{3DD72502-289A-4CF5-B28D-C762954840E4}" srcOrd="13" destOrd="0" presId="urn:microsoft.com/office/officeart/2005/8/layout/list1"/>
    <dgm:cxn modelId="{3F83F6C5-B12D-4711-A927-4D7842EA3C12}" type="presParOf" srcId="{0C7C495C-2A09-47C1-AFBD-08BB44FCBC19}" destId="{4570C13F-A6AC-41A5-AACD-21187D7DFD98}" srcOrd="14" destOrd="0" presId="urn:microsoft.com/office/officeart/2005/8/layout/list1"/>
    <dgm:cxn modelId="{6EDB8A2E-33D5-4FDE-B3E5-F689BB9221CF}" type="presParOf" srcId="{0C7C495C-2A09-47C1-AFBD-08BB44FCBC19}" destId="{261C1C4C-D6DB-4B35-AE93-4982FC3ADCD5}" srcOrd="15" destOrd="0" presId="urn:microsoft.com/office/officeart/2005/8/layout/list1"/>
    <dgm:cxn modelId="{E14F03FC-9B27-4C62-8712-952A947F1E74}" type="presParOf" srcId="{0C7C495C-2A09-47C1-AFBD-08BB44FCBC19}" destId="{217D1CEF-04BB-40D9-A487-FCF037FFA532}" srcOrd="16" destOrd="0" presId="urn:microsoft.com/office/officeart/2005/8/layout/list1"/>
    <dgm:cxn modelId="{2A4E1C22-B599-4E84-ADA0-F57D459F21EC}" type="presParOf" srcId="{217D1CEF-04BB-40D9-A487-FCF037FFA532}" destId="{EFF5E3CC-5AC5-47DF-A79D-DC6C87503ECA}" srcOrd="0" destOrd="0" presId="urn:microsoft.com/office/officeart/2005/8/layout/list1"/>
    <dgm:cxn modelId="{0E384AB2-460A-43FF-A4BA-4387327042CA}" type="presParOf" srcId="{217D1CEF-04BB-40D9-A487-FCF037FFA532}" destId="{BE35A8FA-E720-4B81-9CDA-13017510E0F1}" srcOrd="1" destOrd="0" presId="urn:microsoft.com/office/officeart/2005/8/layout/list1"/>
    <dgm:cxn modelId="{C85DED4E-036E-4EA1-8004-5DC51C76064D}" type="presParOf" srcId="{0C7C495C-2A09-47C1-AFBD-08BB44FCBC19}" destId="{0A5F2DB4-1256-45F7-B162-F1202D30D090}" srcOrd="17" destOrd="0" presId="urn:microsoft.com/office/officeart/2005/8/layout/list1"/>
    <dgm:cxn modelId="{35F63E9A-1D2B-4997-A8FE-3DC0CA495500}" type="presParOf" srcId="{0C7C495C-2A09-47C1-AFBD-08BB44FCBC19}" destId="{25E62DE7-1642-4255-ADD5-01D5B79B7387}" srcOrd="18" destOrd="0" presId="urn:microsoft.com/office/officeart/2005/8/layout/list1"/>
    <dgm:cxn modelId="{CA37FC16-8CFE-45AD-84C3-B6C24AA31569}" type="presParOf" srcId="{0C7C495C-2A09-47C1-AFBD-08BB44FCBC19}" destId="{6DFF9FE0-E47D-4604-A046-1CBD37EC8B73}" srcOrd="19" destOrd="0" presId="urn:microsoft.com/office/officeart/2005/8/layout/list1"/>
    <dgm:cxn modelId="{F6994F4F-CA6A-4403-999B-9C225470FF8F}" type="presParOf" srcId="{0C7C495C-2A09-47C1-AFBD-08BB44FCBC19}" destId="{53314538-D9E8-42AB-AF2D-A5E3C7A31B17}" srcOrd="20" destOrd="0" presId="urn:microsoft.com/office/officeart/2005/8/layout/list1"/>
    <dgm:cxn modelId="{A41FA46B-BFFC-4C12-B3B3-7211EEB35A5B}" type="presParOf" srcId="{53314538-D9E8-42AB-AF2D-A5E3C7A31B17}" destId="{79A7FC7C-7DCB-40DF-80DD-885BDB8AC6D0}" srcOrd="0" destOrd="0" presId="urn:microsoft.com/office/officeart/2005/8/layout/list1"/>
    <dgm:cxn modelId="{5DE5D130-9075-4CA8-9067-BFFE79F5E3C4}" type="presParOf" srcId="{53314538-D9E8-42AB-AF2D-A5E3C7A31B17}" destId="{6DE1F35D-C044-460A-8117-703D3F40C4BA}" srcOrd="1" destOrd="0" presId="urn:microsoft.com/office/officeart/2005/8/layout/list1"/>
    <dgm:cxn modelId="{2FA34877-DA1A-4E22-B1DC-27F35D3382D7}" type="presParOf" srcId="{0C7C495C-2A09-47C1-AFBD-08BB44FCBC19}" destId="{6A19EBFF-6026-43B9-B267-35AF6D72F742}" srcOrd="21" destOrd="0" presId="urn:microsoft.com/office/officeart/2005/8/layout/list1"/>
    <dgm:cxn modelId="{1178DCB9-8D1E-4A52-B8DF-118ABC30AD1F}" type="presParOf" srcId="{0C7C495C-2A09-47C1-AFBD-08BB44FCBC19}" destId="{EC89510E-6D86-478E-8B42-075E6BD69496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251B618D-4DF7-4BA2-A4A8-312107324505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MX"/>
        </a:p>
      </dgm:t>
    </dgm:pt>
    <dgm:pt modelId="{9710765F-0286-400B-BC19-7C968D1E0962}">
      <dgm:prSet phldrT="[Texto]" custT="1"/>
      <dgm:spPr/>
      <dgm:t>
        <a:bodyPr/>
        <a:lstStyle/>
        <a:p>
          <a:r>
            <a:rPr lang="es-MX" sz="1800" dirty="0" smtClean="0">
              <a:latin typeface="Arial" panose="020B0604020202020204" pitchFamily="34" charset="0"/>
              <a:cs typeface="Arial" panose="020B0604020202020204" pitchFamily="34" charset="0"/>
            </a:rPr>
            <a:t>Consolidar política de aprovisionamiento.</a:t>
          </a:r>
          <a:endParaRPr lang="es-MX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EA7CD1-50F2-442C-9BE5-2C2A42953C48}" type="parTrans" cxnId="{395D2F36-83FE-48A0-A4AE-D5E12FD0BF80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2379AA-60BB-4B64-9CF8-D8CD030CD4C7}" type="sibTrans" cxnId="{395D2F36-83FE-48A0-A4AE-D5E12FD0BF80}">
      <dgm:prSet/>
      <dgm:spPr/>
      <dgm:t>
        <a:bodyPr/>
        <a:lstStyle/>
        <a:p>
          <a:endParaRPr lang="es-MX" sz="180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A73925-256C-4E2A-A587-393932A54EFE}">
      <dgm:prSet phldrT="[Texto]" custT="1"/>
      <dgm:spPr/>
      <dgm:t>
        <a:bodyPr/>
        <a:lstStyle/>
        <a:p>
          <a:r>
            <a:rPr lang="es-MX" sz="1800" dirty="0" smtClean="0">
              <a:latin typeface="Arial" panose="020B0604020202020204" pitchFamily="34" charset="0"/>
              <a:cs typeface="Arial" panose="020B0604020202020204" pitchFamily="34" charset="0"/>
            </a:rPr>
            <a:t>Generar políticas que garanticen calidad.</a:t>
          </a:r>
          <a:endParaRPr lang="es-MX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9D00A5-484E-406C-B5FA-CCF5487A5D95}" type="parTrans" cxnId="{32CFE1C0-2A82-43CA-91F7-7AFB5C536125}">
      <dgm:prSet/>
      <dgm:spPr/>
      <dgm:t>
        <a:bodyPr/>
        <a:lstStyle/>
        <a:p>
          <a:endParaRPr lang="es-MX"/>
        </a:p>
      </dgm:t>
    </dgm:pt>
    <dgm:pt modelId="{7AD7BE45-7A68-4279-A91E-780770903D6D}" type="sibTrans" cxnId="{32CFE1C0-2A82-43CA-91F7-7AFB5C536125}">
      <dgm:prSet/>
      <dgm:spPr/>
      <dgm:t>
        <a:bodyPr/>
        <a:lstStyle/>
        <a:p>
          <a:endParaRPr lang="es-MX"/>
        </a:p>
      </dgm:t>
    </dgm:pt>
    <dgm:pt modelId="{FE1F8F4E-18FF-4BE5-A0D8-4838157C90D2}">
      <dgm:prSet phldrT="[Texto]" custT="1"/>
      <dgm:spPr/>
      <dgm:t>
        <a:bodyPr/>
        <a:lstStyle/>
        <a:p>
          <a:r>
            <a:rPr lang="es-MX" sz="1800" dirty="0" smtClean="0">
              <a:latin typeface="Arial" panose="020B0604020202020204" pitchFamily="34" charset="0"/>
              <a:cs typeface="Arial" panose="020B0604020202020204" pitchFamily="34" charset="0"/>
            </a:rPr>
            <a:t>Acuerdos de cooperación para la innovación.</a:t>
          </a:r>
          <a:endParaRPr lang="es-MX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13AFA0-F833-4760-8B53-A84CCDA1BE78}" type="parTrans" cxnId="{A722B7CA-593E-4270-A075-934BCAD32630}">
      <dgm:prSet/>
      <dgm:spPr/>
      <dgm:t>
        <a:bodyPr/>
        <a:lstStyle/>
        <a:p>
          <a:endParaRPr lang="es-MX"/>
        </a:p>
      </dgm:t>
    </dgm:pt>
    <dgm:pt modelId="{1D83F395-366F-4A2B-8845-F525C2866C81}" type="sibTrans" cxnId="{A722B7CA-593E-4270-A075-934BCAD32630}">
      <dgm:prSet/>
      <dgm:spPr/>
      <dgm:t>
        <a:bodyPr/>
        <a:lstStyle/>
        <a:p>
          <a:endParaRPr lang="es-MX"/>
        </a:p>
      </dgm:t>
    </dgm:pt>
    <dgm:pt modelId="{FCDFBDA9-8942-47A7-943D-C18184328607}">
      <dgm:prSet phldrT="[Texto]" custT="1"/>
      <dgm:spPr/>
      <dgm:t>
        <a:bodyPr/>
        <a:lstStyle/>
        <a:p>
          <a:r>
            <a:rPr lang="es-MX" sz="1800" dirty="0" smtClean="0">
              <a:latin typeface="Arial" panose="020B0604020202020204" pitchFamily="34" charset="0"/>
              <a:cs typeface="Arial" panose="020B0604020202020204" pitchFamily="34" charset="0"/>
            </a:rPr>
            <a:t>Implementar medidas de desarrollo productivo y tecnológico.</a:t>
          </a:r>
          <a:endParaRPr lang="es-MX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D14562-A038-48AA-BCD1-97EDFAF1FDB0}" type="parTrans" cxnId="{EF4E4EA4-28B8-4320-999C-F4B223D906C9}">
      <dgm:prSet/>
      <dgm:spPr/>
      <dgm:t>
        <a:bodyPr/>
        <a:lstStyle/>
        <a:p>
          <a:endParaRPr lang="es-MX"/>
        </a:p>
      </dgm:t>
    </dgm:pt>
    <dgm:pt modelId="{DDD1683C-A53C-4CBD-80A9-6B3E4175EB62}" type="sibTrans" cxnId="{EF4E4EA4-28B8-4320-999C-F4B223D906C9}">
      <dgm:prSet/>
      <dgm:spPr/>
      <dgm:t>
        <a:bodyPr/>
        <a:lstStyle/>
        <a:p>
          <a:endParaRPr lang="es-MX"/>
        </a:p>
      </dgm:t>
    </dgm:pt>
    <dgm:pt modelId="{E5260385-FCFF-49A9-8D0B-C9858C138E09}">
      <dgm:prSet phldrT="[Texto]" custT="1"/>
      <dgm:spPr/>
      <dgm:t>
        <a:bodyPr/>
        <a:lstStyle/>
        <a:p>
          <a:r>
            <a:rPr lang="es-MX" sz="1800" dirty="0" smtClean="0">
              <a:latin typeface="Arial" panose="020B0604020202020204" pitchFamily="34" charset="0"/>
              <a:cs typeface="Arial" panose="020B0604020202020204" pitchFamily="34" charset="0"/>
            </a:rPr>
            <a:t>Dejar de lado el estado de confort.</a:t>
          </a:r>
          <a:endParaRPr lang="es-MX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987F4D-B494-492D-872F-FDF113E184CC}" type="parTrans" cxnId="{99FCBF7C-86E9-4195-84B3-8C42CE950CDA}">
      <dgm:prSet/>
      <dgm:spPr/>
      <dgm:t>
        <a:bodyPr/>
        <a:lstStyle/>
        <a:p>
          <a:endParaRPr lang="es-MX"/>
        </a:p>
      </dgm:t>
    </dgm:pt>
    <dgm:pt modelId="{BA4D834E-5593-4D28-8477-4454D76B14D8}" type="sibTrans" cxnId="{99FCBF7C-86E9-4195-84B3-8C42CE950CDA}">
      <dgm:prSet/>
      <dgm:spPr/>
      <dgm:t>
        <a:bodyPr/>
        <a:lstStyle/>
        <a:p>
          <a:endParaRPr lang="es-MX"/>
        </a:p>
      </dgm:t>
    </dgm:pt>
    <dgm:pt modelId="{0C7C495C-2A09-47C1-AFBD-08BB44FCBC19}" type="pres">
      <dgm:prSet presAssocID="{251B618D-4DF7-4BA2-A4A8-31210732450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0716A16A-DF9F-4A1C-8AB8-3891406AB28A}" type="pres">
      <dgm:prSet presAssocID="{9710765F-0286-400B-BC19-7C968D1E0962}" presName="parentLin" presStyleCnt="0"/>
      <dgm:spPr/>
    </dgm:pt>
    <dgm:pt modelId="{A0B49304-5EE3-496F-8CE0-A91B4FA1ADEB}" type="pres">
      <dgm:prSet presAssocID="{9710765F-0286-400B-BC19-7C968D1E0962}" presName="parentLeftMargin" presStyleLbl="node1" presStyleIdx="0" presStyleCnt="5"/>
      <dgm:spPr/>
      <dgm:t>
        <a:bodyPr/>
        <a:lstStyle/>
        <a:p>
          <a:endParaRPr lang="es-MX"/>
        </a:p>
      </dgm:t>
    </dgm:pt>
    <dgm:pt modelId="{EB4145B3-F476-48CD-AB0E-876054527130}" type="pres">
      <dgm:prSet presAssocID="{9710765F-0286-400B-BC19-7C968D1E0962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82A518E-1CB5-478D-8BC0-63DF59F5EA03}" type="pres">
      <dgm:prSet presAssocID="{9710765F-0286-400B-BC19-7C968D1E0962}" presName="negativeSpace" presStyleCnt="0"/>
      <dgm:spPr/>
    </dgm:pt>
    <dgm:pt modelId="{C005A88F-5154-4828-9725-DAA415B819D3}" type="pres">
      <dgm:prSet presAssocID="{9710765F-0286-400B-BC19-7C968D1E0962}" presName="childText" presStyleLbl="conFgAcc1" presStyleIdx="0" presStyleCnt="5">
        <dgm:presLayoutVars>
          <dgm:bulletEnabled val="1"/>
        </dgm:presLayoutVars>
      </dgm:prSet>
      <dgm:spPr>
        <a:solidFill>
          <a:srgbClr val="43A773">
            <a:alpha val="90000"/>
          </a:srgbClr>
        </a:solidFill>
      </dgm:spPr>
    </dgm:pt>
    <dgm:pt modelId="{0446543D-4F0D-44C8-9B4B-81D08E4E0F03}" type="pres">
      <dgm:prSet presAssocID="{5E2379AA-60BB-4B64-9CF8-D8CD030CD4C7}" presName="spaceBetweenRectangles" presStyleCnt="0"/>
      <dgm:spPr/>
    </dgm:pt>
    <dgm:pt modelId="{A0A366DF-5B25-445E-BA9A-EC894DF168A5}" type="pres">
      <dgm:prSet presAssocID="{EBA73925-256C-4E2A-A587-393932A54EFE}" presName="parentLin" presStyleCnt="0"/>
      <dgm:spPr/>
    </dgm:pt>
    <dgm:pt modelId="{3F59B2F8-C930-44E2-937D-9D1FB7C88212}" type="pres">
      <dgm:prSet presAssocID="{EBA73925-256C-4E2A-A587-393932A54EFE}" presName="parentLeftMargin" presStyleLbl="node1" presStyleIdx="0" presStyleCnt="5"/>
      <dgm:spPr/>
      <dgm:t>
        <a:bodyPr/>
        <a:lstStyle/>
        <a:p>
          <a:endParaRPr lang="es-MX"/>
        </a:p>
      </dgm:t>
    </dgm:pt>
    <dgm:pt modelId="{CE39D1BE-6CDF-4AF4-BE40-8D99848EA356}" type="pres">
      <dgm:prSet presAssocID="{EBA73925-256C-4E2A-A587-393932A54EFE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7EAF015-3B6F-4D1F-ACA3-78BBE44BA7D0}" type="pres">
      <dgm:prSet presAssocID="{EBA73925-256C-4E2A-A587-393932A54EFE}" presName="negativeSpace" presStyleCnt="0"/>
      <dgm:spPr/>
    </dgm:pt>
    <dgm:pt modelId="{B2E37D93-2EA3-465F-8D14-7473DE994EDC}" type="pres">
      <dgm:prSet presAssocID="{EBA73925-256C-4E2A-A587-393932A54EFE}" presName="childText" presStyleLbl="conFgAcc1" presStyleIdx="1" presStyleCnt="5">
        <dgm:presLayoutVars>
          <dgm:bulletEnabled val="1"/>
        </dgm:presLayoutVars>
      </dgm:prSet>
      <dgm:spPr>
        <a:solidFill>
          <a:srgbClr val="43A773">
            <a:alpha val="90000"/>
          </a:srgbClr>
        </a:solidFill>
      </dgm:spPr>
    </dgm:pt>
    <dgm:pt modelId="{01A3D314-EF14-4039-89F3-A5BA037C1205}" type="pres">
      <dgm:prSet presAssocID="{7AD7BE45-7A68-4279-A91E-780770903D6D}" presName="spaceBetweenRectangles" presStyleCnt="0"/>
      <dgm:spPr/>
    </dgm:pt>
    <dgm:pt modelId="{23F1941E-8CF0-465A-AA91-82BD8E0F9CCC}" type="pres">
      <dgm:prSet presAssocID="{FE1F8F4E-18FF-4BE5-A0D8-4838157C90D2}" presName="parentLin" presStyleCnt="0"/>
      <dgm:spPr/>
    </dgm:pt>
    <dgm:pt modelId="{D7952D0C-605F-462F-A8EA-E4166786A5E7}" type="pres">
      <dgm:prSet presAssocID="{FE1F8F4E-18FF-4BE5-A0D8-4838157C90D2}" presName="parentLeftMargin" presStyleLbl="node1" presStyleIdx="1" presStyleCnt="5"/>
      <dgm:spPr/>
      <dgm:t>
        <a:bodyPr/>
        <a:lstStyle/>
        <a:p>
          <a:endParaRPr lang="es-MX"/>
        </a:p>
      </dgm:t>
    </dgm:pt>
    <dgm:pt modelId="{70278493-C51B-40E0-968B-2370BFF60B97}" type="pres">
      <dgm:prSet presAssocID="{FE1F8F4E-18FF-4BE5-A0D8-4838157C90D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44983F8-C522-4722-9049-336F82CCAD8E}" type="pres">
      <dgm:prSet presAssocID="{FE1F8F4E-18FF-4BE5-A0D8-4838157C90D2}" presName="negativeSpace" presStyleCnt="0"/>
      <dgm:spPr/>
    </dgm:pt>
    <dgm:pt modelId="{C196F662-2F59-4E83-B998-253625F25B30}" type="pres">
      <dgm:prSet presAssocID="{FE1F8F4E-18FF-4BE5-A0D8-4838157C90D2}" presName="childText" presStyleLbl="conFgAcc1" presStyleIdx="2" presStyleCnt="5">
        <dgm:presLayoutVars>
          <dgm:bulletEnabled val="1"/>
        </dgm:presLayoutVars>
      </dgm:prSet>
      <dgm:spPr>
        <a:solidFill>
          <a:srgbClr val="43A773">
            <a:alpha val="90000"/>
          </a:srgbClr>
        </a:solidFill>
      </dgm:spPr>
    </dgm:pt>
    <dgm:pt modelId="{AFE9FD47-1D55-4C3F-BE1F-2B2A6EDC9690}" type="pres">
      <dgm:prSet presAssocID="{1D83F395-366F-4A2B-8845-F525C2866C81}" presName="spaceBetweenRectangles" presStyleCnt="0"/>
      <dgm:spPr/>
    </dgm:pt>
    <dgm:pt modelId="{98245FF2-F216-4C02-92B5-903977352555}" type="pres">
      <dgm:prSet presAssocID="{FCDFBDA9-8942-47A7-943D-C18184328607}" presName="parentLin" presStyleCnt="0"/>
      <dgm:spPr/>
    </dgm:pt>
    <dgm:pt modelId="{513C1FCA-7E07-4D3F-B381-1829684644EC}" type="pres">
      <dgm:prSet presAssocID="{FCDFBDA9-8942-47A7-943D-C18184328607}" presName="parentLeftMargin" presStyleLbl="node1" presStyleIdx="2" presStyleCnt="5"/>
      <dgm:spPr/>
      <dgm:t>
        <a:bodyPr/>
        <a:lstStyle/>
        <a:p>
          <a:endParaRPr lang="es-MX"/>
        </a:p>
      </dgm:t>
    </dgm:pt>
    <dgm:pt modelId="{9D810595-3DC4-45E8-8AB1-D2269DB1CB91}" type="pres">
      <dgm:prSet presAssocID="{FCDFBDA9-8942-47A7-943D-C1818432860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B4C905E-97D0-49F0-8487-1FC71A10CDCF}" type="pres">
      <dgm:prSet presAssocID="{FCDFBDA9-8942-47A7-943D-C18184328607}" presName="negativeSpace" presStyleCnt="0"/>
      <dgm:spPr/>
    </dgm:pt>
    <dgm:pt modelId="{01DCED67-279A-4807-B956-6DE492A43453}" type="pres">
      <dgm:prSet presAssocID="{FCDFBDA9-8942-47A7-943D-C18184328607}" presName="childText" presStyleLbl="conFgAcc1" presStyleIdx="3" presStyleCnt="5">
        <dgm:presLayoutVars>
          <dgm:bulletEnabled val="1"/>
        </dgm:presLayoutVars>
      </dgm:prSet>
      <dgm:spPr>
        <a:solidFill>
          <a:srgbClr val="43A773">
            <a:alpha val="90000"/>
          </a:srgbClr>
        </a:solidFill>
      </dgm:spPr>
    </dgm:pt>
    <dgm:pt modelId="{EF51D84C-EBF9-40F7-A466-0474DAEC2E08}" type="pres">
      <dgm:prSet presAssocID="{DDD1683C-A53C-4CBD-80A9-6B3E4175EB62}" presName="spaceBetweenRectangles" presStyleCnt="0"/>
      <dgm:spPr/>
    </dgm:pt>
    <dgm:pt modelId="{2A7B5538-18B7-47C4-9240-1D95B3F89250}" type="pres">
      <dgm:prSet presAssocID="{E5260385-FCFF-49A9-8D0B-C9858C138E09}" presName="parentLin" presStyleCnt="0"/>
      <dgm:spPr/>
    </dgm:pt>
    <dgm:pt modelId="{CB6A8F6C-34B4-4BEB-AA94-BF361C980BD9}" type="pres">
      <dgm:prSet presAssocID="{E5260385-FCFF-49A9-8D0B-C9858C138E09}" presName="parentLeftMargin" presStyleLbl="node1" presStyleIdx="3" presStyleCnt="5"/>
      <dgm:spPr/>
      <dgm:t>
        <a:bodyPr/>
        <a:lstStyle/>
        <a:p>
          <a:endParaRPr lang="es-MX"/>
        </a:p>
      </dgm:t>
    </dgm:pt>
    <dgm:pt modelId="{9245614F-A4C3-4EDE-BF99-EF5D5448DA94}" type="pres">
      <dgm:prSet presAssocID="{E5260385-FCFF-49A9-8D0B-C9858C138E09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4573B51-798C-4B7E-9607-6742BD13B6BA}" type="pres">
      <dgm:prSet presAssocID="{E5260385-FCFF-49A9-8D0B-C9858C138E09}" presName="negativeSpace" presStyleCnt="0"/>
      <dgm:spPr/>
    </dgm:pt>
    <dgm:pt modelId="{FFB12AE8-FD85-4FFA-BA09-08E860FFE64C}" type="pres">
      <dgm:prSet presAssocID="{E5260385-FCFF-49A9-8D0B-C9858C138E09}" presName="childText" presStyleLbl="conFgAcc1" presStyleIdx="4" presStyleCnt="5">
        <dgm:presLayoutVars>
          <dgm:bulletEnabled val="1"/>
        </dgm:presLayoutVars>
      </dgm:prSet>
      <dgm:spPr>
        <a:solidFill>
          <a:srgbClr val="43A773">
            <a:alpha val="90000"/>
          </a:srgbClr>
        </a:solidFill>
      </dgm:spPr>
    </dgm:pt>
  </dgm:ptLst>
  <dgm:cxnLst>
    <dgm:cxn modelId="{A722B7CA-593E-4270-A075-934BCAD32630}" srcId="{251B618D-4DF7-4BA2-A4A8-312107324505}" destId="{FE1F8F4E-18FF-4BE5-A0D8-4838157C90D2}" srcOrd="2" destOrd="0" parTransId="{8013AFA0-F833-4760-8B53-A84CCDA1BE78}" sibTransId="{1D83F395-366F-4A2B-8845-F525C2866C81}"/>
    <dgm:cxn modelId="{99FCBF7C-86E9-4195-84B3-8C42CE950CDA}" srcId="{251B618D-4DF7-4BA2-A4A8-312107324505}" destId="{E5260385-FCFF-49A9-8D0B-C9858C138E09}" srcOrd="4" destOrd="0" parTransId="{93987F4D-B494-492D-872F-FDF113E184CC}" sibTransId="{BA4D834E-5593-4D28-8477-4454D76B14D8}"/>
    <dgm:cxn modelId="{5C4C495C-8689-490A-8D7F-EBC51E035568}" type="presOf" srcId="{FE1F8F4E-18FF-4BE5-A0D8-4838157C90D2}" destId="{70278493-C51B-40E0-968B-2370BFF60B97}" srcOrd="1" destOrd="0" presId="urn:microsoft.com/office/officeart/2005/8/layout/list1"/>
    <dgm:cxn modelId="{299F80CE-8379-4930-84D5-6E4C3D488379}" type="presOf" srcId="{9710765F-0286-400B-BC19-7C968D1E0962}" destId="{EB4145B3-F476-48CD-AB0E-876054527130}" srcOrd="1" destOrd="0" presId="urn:microsoft.com/office/officeart/2005/8/layout/list1"/>
    <dgm:cxn modelId="{395D2F36-83FE-48A0-A4AE-D5E12FD0BF80}" srcId="{251B618D-4DF7-4BA2-A4A8-312107324505}" destId="{9710765F-0286-400B-BC19-7C968D1E0962}" srcOrd="0" destOrd="0" parTransId="{1FEA7CD1-50F2-442C-9BE5-2C2A42953C48}" sibTransId="{5E2379AA-60BB-4B64-9CF8-D8CD030CD4C7}"/>
    <dgm:cxn modelId="{53139611-C8D6-49E3-926E-538361F7C31E}" type="presOf" srcId="{E5260385-FCFF-49A9-8D0B-C9858C138E09}" destId="{CB6A8F6C-34B4-4BEB-AA94-BF361C980BD9}" srcOrd="0" destOrd="0" presId="urn:microsoft.com/office/officeart/2005/8/layout/list1"/>
    <dgm:cxn modelId="{08BB0CD8-62D3-439C-9320-A71E1FB04210}" type="presOf" srcId="{EBA73925-256C-4E2A-A587-393932A54EFE}" destId="{CE39D1BE-6CDF-4AF4-BE40-8D99848EA356}" srcOrd="1" destOrd="0" presId="urn:microsoft.com/office/officeart/2005/8/layout/list1"/>
    <dgm:cxn modelId="{10ECC3E3-EA16-411E-AAD4-A016D5A542C0}" type="presOf" srcId="{FE1F8F4E-18FF-4BE5-A0D8-4838157C90D2}" destId="{D7952D0C-605F-462F-A8EA-E4166786A5E7}" srcOrd="0" destOrd="0" presId="urn:microsoft.com/office/officeart/2005/8/layout/list1"/>
    <dgm:cxn modelId="{2E7ADF58-0E51-40CB-B787-B6F8EC9CEB14}" type="presOf" srcId="{E5260385-FCFF-49A9-8D0B-C9858C138E09}" destId="{9245614F-A4C3-4EDE-BF99-EF5D5448DA94}" srcOrd="1" destOrd="0" presId="urn:microsoft.com/office/officeart/2005/8/layout/list1"/>
    <dgm:cxn modelId="{32CFE1C0-2A82-43CA-91F7-7AFB5C536125}" srcId="{251B618D-4DF7-4BA2-A4A8-312107324505}" destId="{EBA73925-256C-4E2A-A587-393932A54EFE}" srcOrd="1" destOrd="0" parTransId="{869D00A5-484E-406C-B5FA-CCF5487A5D95}" sibTransId="{7AD7BE45-7A68-4279-A91E-780770903D6D}"/>
    <dgm:cxn modelId="{665E0723-C09C-4DE0-B0A8-DA522AEF2273}" type="presOf" srcId="{9710765F-0286-400B-BC19-7C968D1E0962}" destId="{A0B49304-5EE3-496F-8CE0-A91B4FA1ADEB}" srcOrd="0" destOrd="0" presId="urn:microsoft.com/office/officeart/2005/8/layout/list1"/>
    <dgm:cxn modelId="{EF4E4EA4-28B8-4320-999C-F4B223D906C9}" srcId="{251B618D-4DF7-4BA2-A4A8-312107324505}" destId="{FCDFBDA9-8942-47A7-943D-C18184328607}" srcOrd="3" destOrd="0" parTransId="{1DD14562-A038-48AA-BCD1-97EDFAF1FDB0}" sibTransId="{DDD1683C-A53C-4CBD-80A9-6B3E4175EB62}"/>
    <dgm:cxn modelId="{0634433C-40C6-4428-8B8E-B89672F83C3C}" type="presOf" srcId="{251B618D-4DF7-4BA2-A4A8-312107324505}" destId="{0C7C495C-2A09-47C1-AFBD-08BB44FCBC19}" srcOrd="0" destOrd="0" presId="urn:microsoft.com/office/officeart/2005/8/layout/list1"/>
    <dgm:cxn modelId="{A1E4A101-DA0A-46D3-ABEB-16A8CA257FFE}" type="presOf" srcId="{FCDFBDA9-8942-47A7-943D-C18184328607}" destId="{513C1FCA-7E07-4D3F-B381-1829684644EC}" srcOrd="0" destOrd="0" presId="urn:microsoft.com/office/officeart/2005/8/layout/list1"/>
    <dgm:cxn modelId="{2E15ABC2-C2C7-44FA-AAD7-5452FBA88001}" type="presOf" srcId="{FCDFBDA9-8942-47A7-943D-C18184328607}" destId="{9D810595-3DC4-45E8-8AB1-D2269DB1CB91}" srcOrd="1" destOrd="0" presId="urn:microsoft.com/office/officeart/2005/8/layout/list1"/>
    <dgm:cxn modelId="{73CC2195-89D8-47B7-BF70-6704E8B83327}" type="presOf" srcId="{EBA73925-256C-4E2A-A587-393932A54EFE}" destId="{3F59B2F8-C930-44E2-937D-9D1FB7C88212}" srcOrd="0" destOrd="0" presId="urn:microsoft.com/office/officeart/2005/8/layout/list1"/>
    <dgm:cxn modelId="{F252423B-7435-444B-BFE2-39EFDDCE686E}" type="presParOf" srcId="{0C7C495C-2A09-47C1-AFBD-08BB44FCBC19}" destId="{0716A16A-DF9F-4A1C-8AB8-3891406AB28A}" srcOrd="0" destOrd="0" presId="urn:microsoft.com/office/officeart/2005/8/layout/list1"/>
    <dgm:cxn modelId="{5D0BC5D0-1BF6-48BE-B802-4B3FB79860C7}" type="presParOf" srcId="{0716A16A-DF9F-4A1C-8AB8-3891406AB28A}" destId="{A0B49304-5EE3-496F-8CE0-A91B4FA1ADEB}" srcOrd="0" destOrd="0" presId="urn:microsoft.com/office/officeart/2005/8/layout/list1"/>
    <dgm:cxn modelId="{7EB6DD01-6A6B-4FEF-A91B-CD56992D0429}" type="presParOf" srcId="{0716A16A-DF9F-4A1C-8AB8-3891406AB28A}" destId="{EB4145B3-F476-48CD-AB0E-876054527130}" srcOrd="1" destOrd="0" presId="urn:microsoft.com/office/officeart/2005/8/layout/list1"/>
    <dgm:cxn modelId="{A743A904-7CB5-45C1-B2FE-3EF0C58CE9F7}" type="presParOf" srcId="{0C7C495C-2A09-47C1-AFBD-08BB44FCBC19}" destId="{082A518E-1CB5-478D-8BC0-63DF59F5EA03}" srcOrd="1" destOrd="0" presId="urn:microsoft.com/office/officeart/2005/8/layout/list1"/>
    <dgm:cxn modelId="{82B6D146-A85D-46E2-B41E-23433A9E6461}" type="presParOf" srcId="{0C7C495C-2A09-47C1-AFBD-08BB44FCBC19}" destId="{C005A88F-5154-4828-9725-DAA415B819D3}" srcOrd="2" destOrd="0" presId="urn:microsoft.com/office/officeart/2005/8/layout/list1"/>
    <dgm:cxn modelId="{2A847031-FAE4-43BB-8769-492F16368565}" type="presParOf" srcId="{0C7C495C-2A09-47C1-AFBD-08BB44FCBC19}" destId="{0446543D-4F0D-44C8-9B4B-81D08E4E0F03}" srcOrd="3" destOrd="0" presId="urn:microsoft.com/office/officeart/2005/8/layout/list1"/>
    <dgm:cxn modelId="{A9E6109A-479E-4DAA-A48E-8E5D02E34CF3}" type="presParOf" srcId="{0C7C495C-2A09-47C1-AFBD-08BB44FCBC19}" destId="{A0A366DF-5B25-445E-BA9A-EC894DF168A5}" srcOrd="4" destOrd="0" presId="urn:microsoft.com/office/officeart/2005/8/layout/list1"/>
    <dgm:cxn modelId="{6C95876E-78F8-44AD-A944-2A1E06D9E9BF}" type="presParOf" srcId="{A0A366DF-5B25-445E-BA9A-EC894DF168A5}" destId="{3F59B2F8-C930-44E2-937D-9D1FB7C88212}" srcOrd="0" destOrd="0" presId="urn:microsoft.com/office/officeart/2005/8/layout/list1"/>
    <dgm:cxn modelId="{522A813D-DE21-4DFB-AAB3-44BC31025815}" type="presParOf" srcId="{A0A366DF-5B25-445E-BA9A-EC894DF168A5}" destId="{CE39D1BE-6CDF-4AF4-BE40-8D99848EA356}" srcOrd="1" destOrd="0" presId="urn:microsoft.com/office/officeart/2005/8/layout/list1"/>
    <dgm:cxn modelId="{CB250B23-C1D5-4439-83B0-9BCFF967DA52}" type="presParOf" srcId="{0C7C495C-2A09-47C1-AFBD-08BB44FCBC19}" destId="{87EAF015-3B6F-4D1F-ACA3-78BBE44BA7D0}" srcOrd="5" destOrd="0" presId="urn:microsoft.com/office/officeart/2005/8/layout/list1"/>
    <dgm:cxn modelId="{BDE8736B-295D-47BF-98AD-C9EFC49FC017}" type="presParOf" srcId="{0C7C495C-2A09-47C1-AFBD-08BB44FCBC19}" destId="{B2E37D93-2EA3-465F-8D14-7473DE994EDC}" srcOrd="6" destOrd="0" presId="urn:microsoft.com/office/officeart/2005/8/layout/list1"/>
    <dgm:cxn modelId="{7330513F-0475-47AB-810C-4F2AA87CFAF6}" type="presParOf" srcId="{0C7C495C-2A09-47C1-AFBD-08BB44FCBC19}" destId="{01A3D314-EF14-4039-89F3-A5BA037C1205}" srcOrd="7" destOrd="0" presId="urn:microsoft.com/office/officeart/2005/8/layout/list1"/>
    <dgm:cxn modelId="{CA633659-5ECF-4752-80A5-8AC9AC095E2B}" type="presParOf" srcId="{0C7C495C-2A09-47C1-AFBD-08BB44FCBC19}" destId="{23F1941E-8CF0-465A-AA91-82BD8E0F9CCC}" srcOrd="8" destOrd="0" presId="urn:microsoft.com/office/officeart/2005/8/layout/list1"/>
    <dgm:cxn modelId="{C455E440-02CA-4956-8F87-4DAB62F4D6CA}" type="presParOf" srcId="{23F1941E-8CF0-465A-AA91-82BD8E0F9CCC}" destId="{D7952D0C-605F-462F-A8EA-E4166786A5E7}" srcOrd="0" destOrd="0" presId="urn:microsoft.com/office/officeart/2005/8/layout/list1"/>
    <dgm:cxn modelId="{CC97F039-B187-4AE5-9895-96ED44EF281F}" type="presParOf" srcId="{23F1941E-8CF0-465A-AA91-82BD8E0F9CCC}" destId="{70278493-C51B-40E0-968B-2370BFF60B97}" srcOrd="1" destOrd="0" presId="urn:microsoft.com/office/officeart/2005/8/layout/list1"/>
    <dgm:cxn modelId="{03922F36-4AE5-4AB5-BA8F-524D0D01430E}" type="presParOf" srcId="{0C7C495C-2A09-47C1-AFBD-08BB44FCBC19}" destId="{B44983F8-C522-4722-9049-336F82CCAD8E}" srcOrd="9" destOrd="0" presId="urn:microsoft.com/office/officeart/2005/8/layout/list1"/>
    <dgm:cxn modelId="{BF2B57A6-09C0-4EDB-B458-78098C562AC1}" type="presParOf" srcId="{0C7C495C-2A09-47C1-AFBD-08BB44FCBC19}" destId="{C196F662-2F59-4E83-B998-253625F25B30}" srcOrd="10" destOrd="0" presId="urn:microsoft.com/office/officeart/2005/8/layout/list1"/>
    <dgm:cxn modelId="{86E51599-64F9-46CF-99F3-36F39AE67470}" type="presParOf" srcId="{0C7C495C-2A09-47C1-AFBD-08BB44FCBC19}" destId="{AFE9FD47-1D55-4C3F-BE1F-2B2A6EDC9690}" srcOrd="11" destOrd="0" presId="urn:microsoft.com/office/officeart/2005/8/layout/list1"/>
    <dgm:cxn modelId="{8CEF5BE7-AE55-4797-8E6C-5BA1E9F7F6EC}" type="presParOf" srcId="{0C7C495C-2A09-47C1-AFBD-08BB44FCBC19}" destId="{98245FF2-F216-4C02-92B5-903977352555}" srcOrd="12" destOrd="0" presId="urn:microsoft.com/office/officeart/2005/8/layout/list1"/>
    <dgm:cxn modelId="{23EA5327-55C1-4958-9120-5EA3E0B11CA5}" type="presParOf" srcId="{98245FF2-F216-4C02-92B5-903977352555}" destId="{513C1FCA-7E07-4D3F-B381-1829684644EC}" srcOrd="0" destOrd="0" presId="urn:microsoft.com/office/officeart/2005/8/layout/list1"/>
    <dgm:cxn modelId="{5FDB7EBD-EA14-45F3-9E3B-463DD040729C}" type="presParOf" srcId="{98245FF2-F216-4C02-92B5-903977352555}" destId="{9D810595-3DC4-45E8-8AB1-D2269DB1CB91}" srcOrd="1" destOrd="0" presId="urn:microsoft.com/office/officeart/2005/8/layout/list1"/>
    <dgm:cxn modelId="{08335064-09B7-44AD-8A40-986EBC0ECD0A}" type="presParOf" srcId="{0C7C495C-2A09-47C1-AFBD-08BB44FCBC19}" destId="{7B4C905E-97D0-49F0-8487-1FC71A10CDCF}" srcOrd="13" destOrd="0" presId="urn:microsoft.com/office/officeart/2005/8/layout/list1"/>
    <dgm:cxn modelId="{504B724A-A1CF-4736-810B-6DFBDEA170FA}" type="presParOf" srcId="{0C7C495C-2A09-47C1-AFBD-08BB44FCBC19}" destId="{01DCED67-279A-4807-B956-6DE492A43453}" srcOrd="14" destOrd="0" presId="urn:microsoft.com/office/officeart/2005/8/layout/list1"/>
    <dgm:cxn modelId="{18C604BE-2CBB-4DF2-AFDA-ACF30FC9BF11}" type="presParOf" srcId="{0C7C495C-2A09-47C1-AFBD-08BB44FCBC19}" destId="{EF51D84C-EBF9-40F7-A466-0474DAEC2E08}" srcOrd="15" destOrd="0" presId="urn:microsoft.com/office/officeart/2005/8/layout/list1"/>
    <dgm:cxn modelId="{144ADA9A-15F3-4311-9B27-B5195D83E634}" type="presParOf" srcId="{0C7C495C-2A09-47C1-AFBD-08BB44FCBC19}" destId="{2A7B5538-18B7-47C4-9240-1D95B3F89250}" srcOrd="16" destOrd="0" presId="urn:microsoft.com/office/officeart/2005/8/layout/list1"/>
    <dgm:cxn modelId="{19293A88-64E0-4BBC-877C-20D884FBFABB}" type="presParOf" srcId="{2A7B5538-18B7-47C4-9240-1D95B3F89250}" destId="{CB6A8F6C-34B4-4BEB-AA94-BF361C980BD9}" srcOrd="0" destOrd="0" presId="urn:microsoft.com/office/officeart/2005/8/layout/list1"/>
    <dgm:cxn modelId="{FBD2E985-4072-4DD4-AD20-E67E15F396AD}" type="presParOf" srcId="{2A7B5538-18B7-47C4-9240-1D95B3F89250}" destId="{9245614F-A4C3-4EDE-BF99-EF5D5448DA94}" srcOrd="1" destOrd="0" presId="urn:microsoft.com/office/officeart/2005/8/layout/list1"/>
    <dgm:cxn modelId="{7C5D4D69-2929-420D-9E19-49EB85800622}" type="presParOf" srcId="{0C7C495C-2A09-47C1-AFBD-08BB44FCBC19}" destId="{24573B51-798C-4B7E-9607-6742BD13B6BA}" srcOrd="17" destOrd="0" presId="urn:microsoft.com/office/officeart/2005/8/layout/list1"/>
    <dgm:cxn modelId="{1DD5F01E-D5FF-4197-9B70-CA25DA1C1329}" type="presParOf" srcId="{0C7C495C-2A09-47C1-AFBD-08BB44FCBC19}" destId="{FFB12AE8-FD85-4FFA-BA09-08E860FFE64C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981A70E-8B32-43FF-A6C4-58783AB7183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A0EE94B-9CE6-43B3-898D-A344BEA44833}">
      <dgm:prSet phldrT="[Texto]"/>
      <dgm:spPr>
        <a:solidFill>
          <a:srgbClr val="43A773"/>
        </a:solidFill>
      </dgm:spPr>
      <dgm:t>
        <a:bodyPr/>
        <a:lstStyle/>
        <a:p>
          <a:r>
            <a:rPr lang="es-ES" dirty="0" smtClean="0"/>
            <a:t>Planificación sectorial</a:t>
          </a:r>
          <a:endParaRPr lang="es-ES" dirty="0"/>
        </a:p>
      </dgm:t>
    </dgm:pt>
    <dgm:pt modelId="{632EB05E-FFD6-4BF0-82E2-B368DA0F9756}" type="parTrans" cxnId="{3ED52665-87CD-45A7-86A5-09FB4A855C9A}">
      <dgm:prSet/>
      <dgm:spPr/>
      <dgm:t>
        <a:bodyPr/>
        <a:lstStyle/>
        <a:p>
          <a:endParaRPr lang="es-ES"/>
        </a:p>
      </dgm:t>
    </dgm:pt>
    <dgm:pt modelId="{9736A958-FC72-4A04-AB99-34001AEB3FD8}" type="sibTrans" cxnId="{3ED52665-87CD-45A7-86A5-09FB4A855C9A}">
      <dgm:prSet/>
      <dgm:spPr/>
      <dgm:t>
        <a:bodyPr/>
        <a:lstStyle/>
        <a:p>
          <a:endParaRPr lang="es-ES"/>
        </a:p>
      </dgm:t>
    </dgm:pt>
    <dgm:pt modelId="{F000E830-90A0-486A-8758-CA43B07ECC59}">
      <dgm:prSet phldrT="[Texto]"/>
      <dgm:spPr>
        <a:solidFill>
          <a:srgbClr val="43A773"/>
        </a:solidFill>
      </dgm:spPr>
      <dgm:t>
        <a:bodyPr/>
        <a:lstStyle/>
        <a:p>
          <a:r>
            <a:rPr lang="es-ES" dirty="0" smtClean="0"/>
            <a:t>Objetivos nacionales</a:t>
          </a:r>
          <a:endParaRPr lang="es-ES" dirty="0"/>
        </a:p>
      </dgm:t>
    </dgm:pt>
    <dgm:pt modelId="{EF58B701-A12E-401B-A67E-E68011DE8322}" type="parTrans" cxnId="{70C7D0CA-BD61-4337-94A0-C0403759ECAA}">
      <dgm:prSet/>
      <dgm:spPr/>
      <dgm:t>
        <a:bodyPr/>
        <a:lstStyle/>
        <a:p>
          <a:endParaRPr lang="es-ES"/>
        </a:p>
      </dgm:t>
    </dgm:pt>
    <dgm:pt modelId="{53F9F816-8E8C-4E9D-9C55-32E3DA1BDD33}" type="sibTrans" cxnId="{70C7D0CA-BD61-4337-94A0-C0403759ECAA}">
      <dgm:prSet/>
      <dgm:spPr/>
      <dgm:t>
        <a:bodyPr/>
        <a:lstStyle/>
        <a:p>
          <a:endParaRPr lang="es-ES"/>
        </a:p>
      </dgm:t>
    </dgm:pt>
    <dgm:pt modelId="{251FE1F7-00B8-49CB-876A-A8D14FA951FA}" type="pres">
      <dgm:prSet presAssocID="{7981A70E-8B32-43FF-A6C4-58783AB71837}" presName="Name0" presStyleCnt="0">
        <dgm:presLayoutVars>
          <dgm:dir/>
          <dgm:animLvl val="lvl"/>
          <dgm:resizeHandles val="exact"/>
        </dgm:presLayoutVars>
      </dgm:prSet>
      <dgm:spPr/>
    </dgm:pt>
    <dgm:pt modelId="{36EA848C-6C2F-46D3-9EB2-1E9362AC8DEC}" type="pres">
      <dgm:prSet presAssocID="{1A0EE94B-9CE6-43B3-898D-A344BEA44833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225DAC-7F21-4443-9BF2-F6247094DA39}" type="pres">
      <dgm:prSet presAssocID="{9736A958-FC72-4A04-AB99-34001AEB3FD8}" presName="parTxOnlySpace" presStyleCnt="0"/>
      <dgm:spPr/>
    </dgm:pt>
    <dgm:pt modelId="{59961417-AD93-4D80-9D41-4F092D321FBE}" type="pres">
      <dgm:prSet presAssocID="{F000E830-90A0-486A-8758-CA43B07ECC59}" presName="parTxOnly" presStyleLbl="node1" presStyleIdx="1" presStyleCnt="2" custLinFactX="80354" custLinFactNeighborX="100000" custLinFactNeighborY="478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0C7D0CA-BD61-4337-94A0-C0403759ECAA}" srcId="{7981A70E-8B32-43FF-A6C4-58783AB71837}" destId="{F000E830-90A0-486A-8758-CA43B07ECC59}" srcOrd="1" destOrd="0" parTransId="{EF58B701-A12E-401B-A67E-E68011DE8322}" sibTransId="{53F9F816-8E8C-4E9D-9C55-32E3DA1BDD33}"/>
    <dgm:cxn modelId="{54C50A38-6FEE-40F0-99FC-5AE9362EEBD4}" type="presOf" srcId="{1A0EE94B-9CE6-43B3-898D-A344BEA44833}" destId="{36EA848C-6C2F-46D3-9EB2-1E9362AC8DEC}" srcOrd="0" destOrd="0" presId="urn:microsoft.com/office/officeart/2005/8/layout/chevron1"/>
    <dgm:cxn modelId="{E29B70E4-8A79-42E5-BD36-3A4CC67B4097}" type="presOf" srcId="{F000E830-90A0-486A-8758-CA43B07ECC59}" destId="{59961417-AD93-4D80-9D41-4F092D321FBE}" srcOrd="0" destOrd="0" presId="urn:microsoft.com/office/officeart/2005/8/layout/chevron1"/>
    <dgm:cxn modelId="{23ECF4BD-A1EE-4F65-9F84-A2677587968C}" type="presOf" srcId="{7981A70E-8B32-43FF-A6C4-58783AB71837}" destId="{251FE1F7-00B8-49CB-876A-A8D14FA951FA}" srcOrd="0" destOrd="0" presId="urn:microsoft.com/office/officeart/2005/8/layout/chevron1"/>
    <dgm:cxn modelId="{3ED52665-87CD-45A7-86A5-09FB4A855C9A}" srcId="{7981A70E-8B32-43FF-A6C4-58783AB71837}" destId="{1A0EE94B-9CE6-43B3-898D-A344BEA44833}" srcOrd="0" destOrd="0" parTransId="{632EB05E-FFD6-4BF0-82E2-B368DA0F9756}" sibTransId="{9736A958-FC72-4A04-AB99-34001AEB3FD8}"/>
    <dgm:cxn modelId="{9F661EAF-B44A-4C69-88F1-E8DE90C31DA6}" type="presParOf" srcId="{251FE1F7-00B8-49CB-876A-A8D14FA951FA}" destId="{36EA848C-6C2F-46D3-9EB2-1E9362AC8DEC}" srcOrd="0" destOrd="0" presId="urn:microsoft.com/office/officeart/2005/8/layout/chevron1"/>
    <dgm:cxn modelId="{C30361FF-82D7-4EA0-9322-922CAE2EF6F6}" type="presParOf" srcId="{251FE1F7-00B8-49CB-876A-A8D14FA951FA}" destId="{19225DAC-7F21-4443-9BF2-F6247094DA39}" srcOrd="1" destOrd="0" presId="urn:microsoft.com/office/officeart/2005/8/layout/chevron1"/>
    <dgm:cxn modelId="{76702670-F33A-4761-B8A1-2D308B85E536}" type="presParOf" srcId="{251FE1F7-00B8-49CB-876A-A8D14FA951FA}" destId="{59961417-AD93-4D80-9D41-4F092D321FBE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981A70E-8B32-43FF-A6C4-58783AB7183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1A0EE94B-9CE6-43B3-898D-A344BEA44833}">
      <dgm:prSet phldrT="[Texto]"/>
      <dgm:spPr>
        <a:solidFill>
          <a:srgbClr val="43A773"/>
        </a:solidFill>
      </dgm:spPr>
      <dgm:t>
        <a:bodyPr/>
        <a:lstStyle/>
        <a:p>
          <a:r>
            <a:rPr lang="es-ES" dirty="0" smtClean="0"/>
            <a:t>Patrón primario-exportador</a:t>
          </a:r>
          <a:endParaRPr lang="es-ES" dirty="0"/>
        </a:p>
      </dgm:t>
    </dgm:pt>
    <dgm:pt modelId="{632EB05E-FFD6-4BF0-82E2-B368DA0F9756}" type="parTrans" cxnId="{3ED52665-87CD-45A7-86A5-09FB4A855C9A}">
      <dgm:prSet/>
      <dgm:spPr/>
      <dgm:t>
        <a:bodyPr/>
        <a:lstStyle/>
        <a:p>
          <a:endParaRPr lang="es-ES"/>
        </a:p>
      </dgm:t>
    </dgm:pt>
    <dgm:pt modelId="{9736A958-FC72-4A04-AB99-34001AEB3FD8}" type="sibTrans" cxnId="{3ED52665-87CD-45A7-86A5-09FB4A855C9A}">
      <dgm:prSet/>
      <dgm:spPr/>
      <dgm:t>
        <a:bodyPr/>
        <a:lstStyle/>
        <a:p>
          <a:endParaRPr lang="es-ES"/>
        </a:p>
      </dgm:t>
    </dgm:pt>
    <dgm:pt modelId="{F000E830-90A0-486A-8758-CA43B07ECC59}">
      <dgm:prSet phldrT="[Texto]"/>
      <dgm:spPr>
        <a:solidFill>
          <a:srgbClr val="43A773"/>
        </a:solidFill>
      </dgm:spPr>
      <dgm:t>
        <a:bodyPr/>
        <a:lstStyle/>
        <a:p>
          <a:r>
            <a:rPr lang="es-ES" dirty="0" smtClean="0"/>
            <a:t>Diversificación de producción</a:t>
          </a:r>
          <a:endParaRPr lang="es-ES" dirty="0"/>
        </a:p>
      </dgm:t>
    </dgm:pt>
    <dgm:pt modelId="{EF58B701-A12E-401B-A67E-E68011DE8322}" type="parTrans" cxnId="{70C7D0CA-BD61-4337-94A0-C0403759ECAA}">
      <dgm:prSet/>
      <dgm:spPr/>
      <dgm:t>
        <a:bodyPr/>
        <a:lstStyle/>
        <a:p>
          <a:endParaRPr lang="es-ES"/>
        </a:p>
      </dgm:t>
    </dgm:pt>
    <dgm:pt modelId="{53F9F816-8E8C-4E9D-9C55-32E3DA1BDD33}" type="sibTrans" cxnId="{70C7D0CA-BD61-4337-94A0-C0403759ECAA}">
      <dgm:prSet/>
      <dgm:spPr/>
      <dgm:t>
        <a:bodyPr/>
        <a:lstStyle/>
        <a:p>
          <a:endParaRPr lang="es-ES"/>
        </a:p>
      </dgm:t>
    </dgm:pt>
    <dgm:pt modelId="{251FE1F7-00B8-49CB-876A-A8D14FA951FA}" type="pres">
      <dgm:prSet presAssocID="{7981A70E-8B32-43FF-A6C4-58783AB71837}" presName="Name0" presStyleCnt="0">
        <dgm:presLayoutVars>
          <dgm:dir/>
          <dgm:animLvl val="lvl"/>
          <dgm:resizeHandles val="exact"/>
        </dgm:presLayoutVars>
      </dgm:prSet>
      <dgm:spPr/>
    </dgm:pt>
    <dgm:pt modelId="{36EA848C-6C2F-46D3-9EB2-1E9362AC8DEC}" type="pres">
      <dgm:prSet presAssocID="{1A0EE94B-9CE6-43B3-898D-A344BEA44833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225DAC-7F21-4443-9BF2-F6247094DA39}" type="pres">
      <dgm:prSet presAssocID="{9736A958-FC72-4A04-AB99-34001AEB3FD8}" presName="parTxOnlySpace" presStyleCnt="0"/>
      <dgm:spPr/>
    </dgm:pt>
    <dgm:pt modelId="{59961417-AD93-4D80-9D41-4F092D321FBE}" type="pres">
      <dgm:prSet presAssocID="{F000E830-90A0-486A-8758-CA43B07ECC59}" presName="parTxOnly" presStyleLbl="node1" presStyleIdx="1" presStyleCnt="2" custLinFactX="80354" custLinFactNeighborX="100000" custLinFactNeighborY="478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3584CEE-D17F-4A32-BE86-FDA523B7C7C7}" type="presOf" srcId="{7981A70E-8B32-43FF-A6C4-58783AB71837}" destId="{251FE1F7-00B8-49CB-876A-A8D14FA951FA}" srcOrd="0" destOrd="0" presId="urn:microsoft.com/office/officeart/2005/8/layout/chevron1"/>
    <dgm:cxn modelId="{3F7550C5-C6AF-4C63-96AA-0201D8DAC9EB}" type="presOf" srcId="{F000E830-90A0-486A-8758-CA43B07ECC59}" destId="{59961417-AD93-4D80-9D41-4F092D321FBE}" srcOrd="0" destOrd="0" presId="urn:microsoft.com/office/officeart/2005/8/layout/chevron1"/>
    <dgm:cxn modelId="{70C7D0CA-BD61-4337-94A0-C0403759ECAA}" srcId="{7981A70E-8B32-43FF-A6C4-58783AB71837}" destId="{F000E830-90A0-486A-8758-CA43B07ECC59}" srcOrd="1" destOrd="0" parTransId="{EF58B701-A12E-401B-A67E-E68011DE8322}" sibTransId="{53F9F816-8E8C-4E9D-9C55-32E3DA1BDD33}"/>
    <dgm:cxn modelId="{3E436ECA-5B3D-4F62-AEC6-BC2C695BF830}" type="presOf" srcId="{1A0EE94B-9CE6-43B3-898D-A344BEA44833}" destId="{36EA848C-6C2F-46D3-9EB2-1E9362AC8DEC}" srcOrd="0" destOrd="0" presId="urn:microsoft.com/office/officeart/2005/8/layout/chevron1"/>
    <dgm:cxn modelId="{3ED52665-87CD-45A7-86A5-09FB4A855C9A}" srcId="{7981A70E-8B32-43FF-A6C4-58783AB71837}" destId="{1A0EE94B-9CE6-43B3-898D-A344BEA44833}" srcOrd="0" destOrd="0" parTransId="{632EB05E-FFD6-4BF0-82E2-B368DA0F9756}" sibTransId="{9736A958-FC72-4A04-AB99-34001AEB3FD8}"/>
    <dgm:cxn modelId="{07ABB32C-9748-4C7B-A8D0-0F51D25D548E}" type="presParOf" srcId="{251FE1F7-00B8-49CB-876A-A8D14FA951FA}" destId="{36EA848C-6C2F-46D3-9EB2-1E9362AC8DEC}" srcOrd="0" destOrd="0" presId="urn:microsoft.com/office/officeart/2005/8/layout/chevron1"/>
    <dgm:cxn modelId="{DFAF1868-1046-482B-9B6A-32819FF0BD9B}" type="presParOf" srcId="{251FE1F7-00B8-49CB-876A-A8D14FA951FA}" destId="{19225DAC-7F21-4443-9BF2-F6247094DA39}" srcOrd="1" destOrd="0" presId="urn:microsoft.com/office/officeart/2005/8/layout/chevron1"/>
    <dgm:cxn modelId="{D1F27790-D262-44E8-A235-F74D8A16E137}" type="presParOf" srcId="{251FE1F7-00B8-49CB-876A-A8D14FA951FA}" destId="{59961417-AD93-4D80-9D41-4F092D321FBE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B6112A2-1DA1-4844-91BF-61C5CA888B8B}" type="doc">
      <dgm:prSet loTypeId="urn:microsoft.com/office/officeart/2008/layout/IncreasingCircleProces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D63E743-4AF7-4E79-BE3F-B8AAFE71549F}">
      <dgm:prSet phldrT="[Texto]" custT="1"/>
      <dgm:spPr/>
      <dgm:t>
        <a:bodyPr/>
        <a:lstStyle/>
        <a:p>
          <a:pPr algn="ctr"/>
          <a:r>
            <a:rPr lang="es-ES" sz="1800" dirty="0" smtClean="0">
              <a:latin typeface="Arial" panose="020B0604020202020204" pitchFamily="34" charset="0"/>
              <a:cs typeface="Arial" panose="020B0604020202020204" pitchFamily="34" charset="0"/>
            </a:rPr>
            <a:t>Diversificación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130BA2-CF88-4CDC-A271-CDF135A9FD84}" type="parTrans" cxnId="{BEBBFB6C-305A-408E-B10D-E124F774F630}">
      <dgm:prSet/>
      <dgm:spPr/>
      <dgm:t>
        <a:bodyPr/>
        <a:lstStyle/>
        <a:p>
          <a:pPr algn="ctr"/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4A40EB-2FF3-4278-AD98-8F2E22FF9E3E}" type="sibTrans" cxnId="{BEBBFB6C-305A-408E-B10D-E124F774F630}">
      <dgm:prSet/>
      <dgm:spPr/>
      <dgm:t>
        <a:bodyPr/>
        <a:lstStyle/>
        <a:p>
          <a:pPr algn="ctr"/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DFB7EB-54CE-4427-B283-22BC77964C41}">
      <dgm:prSet phldrT="[Texto]" custT="1"/>
      <dgm:spPr/>
      <dgm:t>
        <a:bodyPr/>
        <a:lstStyle/>
        <a:p>
          <a:pPr algn="ctr"/>
          <a:r>
            <a:rPr lang="es-ES" sz="1800" dirty="0" smtClean="0">
              <a:latin typeface="Arial" panose="020B0604020202020204" pitchFamily="34" charset="0"/>
              <a:cs typeface="Arial" panose="020B0604020202020204" pitchFamily="34" charset="0"/>
            </a:rPr>
            <a:t>Valor agregado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AE20008-0033-4DD1-A62E-3F1C5800D6D8}" type="parTrans" cxnId="{09DAB5C0-7907-46E0-BC74-2E86E4BB9B38}">
      <dgm:prSet/>
      <dgm:spPr/>
      <dgm:t>
        <a:bodyPr/>
        <a:lstStyle/>
        <a:p>
          <a:pPr algn="ctr"/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F610FF-78AF-45D7-BD66-E8CB3A9E0AF2}" type="sibTrans" cxnId="{09DAB5C0-7907-46E0-BC74-2E86E4BB9B38}">
      <dgm:prSet/>
      <dgm:spPr/>
      <dgm:t>
        <a:bodyPr/>
        <a:lstStyle/>
        <a:p>
          <a:pPr algn="ctr"/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02A4F5-B509-4533-AFD9-0F12CBB4B6C7}">
      <dgm:prSet phldrT="[Texto]" custT="1"/>
      <dgm:spPr/>
      <dgm:t>
        <a:bodyPr/>
        <a:lstStyle/>
        <a:p>
          <a:pPr algn="ctr"/>
          <a:r>
            <a:rPr lang="es-ES" sz="1800" dirty="0" smtClean="0">
              <a:latin typeface="Arial" panose="020B0604020202020204" pitchFamily="34" charset="0"/>
              <a:cs typeface="Arial" panose="020B0604020202020204" pitchFamily="34" charset="0"/>
            </a:rPr>
            <a:t>*Sustitución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B90652-8647-43ED-8156-8E0A471979C1}" type="parTrans" cxnId="{35A1527B-574B-48EF-8443-A462922484CA}">
      <dgm:prSet/>
      <dgm:spPr/>
      <dgm:t>
        <a:bodyPr/>
        <a:lstStyle/>
        <a:p>
          <a:pPr algn="ctr"/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6015CC-73D9-46A7-86F7-FC240FA8FADE}" type="sibTrans" cxnId="{35A1527B-574B-48EF-8443-A462922484CA}">
      <dgm:prSet/>
      <dgm:spPr/>
      <dgm:t>
        <a:bodyPr/>
        <a:lstStyle/>
        <a:p>
          <a:pPr algn="ctr"/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88238D-CC42-4638-8A50-4A8D87D668C0}">
      <dgm:prSet phldrT="[Texto]" custT="1"/>
      <dgm:spPr/>
      <dgm:t>
        <a:bodyPr/>
        <a:lstStyle/>
        <a:p>
          <a:pPr algn="ctr"/>
          <a:r>
            <a:rPr lang="es-ES" sz="1800" dirty="0" smtClean="0">
              <a:latin typeface="Arial" panose="020B0604020202020204" pitchFamily="34" charset="0"/>
              <a:cs typeface="Arial" panose="020B0604020202020204" pitchFamily="34" charset="0"/>
            </a:rPr>
            <a:t>Fomento Exportaciones</a:t>
          </a:r>
          <a:endParaRPr lang="es-ES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DC52AF7-9019-4DBE-8944-AFA15AE52A2F}" type="parTrans" cxnId="{ED3E4897-4BAE-4D71-9059-F85976E83A64}">
      <dgm:prSet/>
      <dgm:spPr/>
      <dgm:t>
        <a:bodyPr/>
        <a:lstStyle/>
        <a:p>
          <a:pPr algn="ctr"/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EA9BFC-55DE-4CA6-96C8-9995973FCF1B}" type="sibTrans" cxnId="{ED3E4897-4BAE-4D71-9059-F85976E83A64}">
      <dgm:prSet/>
      <dgm:spPr/>
      <dgm:t>
        <a:bodyPr/>
        <a:lstStyle/>
        <a:p>
          <a:pPr algn="ctr"/>
          <a:endParaRPr lang="es-ES" sz="18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B49E4C-687B-405A-86D9-3E27AEA3BEF8}" type="pres">
      <dgm:prSet presAssocID="{8B6112A2-1DA1-4844-91BF-61C5CA888B8B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38B2BAEF-89B5-4572-B7B7-F1E90ED0B7A7}" type="pres">
      <dgm:prSet presAssocID="{DD63E743-4AF7-4E79-BE3F-B8AAFE71549F}" presName="composite" presStyleCnt="0"/>
      <dgm:spPr/>
    </dgm:pt>
    <dgm:pt modelId="{4388FE1D-4A15-463C-8796-B75CCF3A3F28}" type="pres">
      <dgm:prSet presAssocID="{DD63E743-4AF7-4E79-BE3F-B8AAFE71549F}" presName="BackAccent" presStyleLbl="bgShp" presStyleIdx="0" presStyleCnt="4"/>
      <dgm:spPr>
        <a:solidFill>
          <a:srgbClr val="338535"/>
        </a:solidFill>
      </dgm:spPr>
      <dgm:t>
        <a:bodyPr/>
        <a:lstStyle/>
        <a:p>
          <a:endParaRPr lang="es-ES"/>
        </a:p>
      </dgm:t>
    </dgm:pt>
    <dgm:pt modelId="{8937C530-7CEA-4A6B-B347-42499EE7CBEB}" type="pres">
      <dgm:prSet presAssocID="{DD63E743-4AF7-4E79-BE3F-B8AAFE71549F}" presName="Accent" presStyleLbl="alignNode1" presStyleIdx="0" presStyleCnt="4"/>
      <dgm:spPr/>
    </dgm:pt>
    <dgm:pt modelId="{7BE3D349-CB29-415A-8591-4356B9AC4908}" type="pres">
      <dgm:prSet presAssocID="{DD63E743-4AF7-4E79-BE3F-B8AAFE71549F}" presName="Child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EF92EAE-2191-4997-AA02-B572C2D48B78}" type="pres">
      <dgm:prSet presAssocID="{DD63E743-4AF7-4E79-BE3F-B8AAFE71549F}" presName="Parent" presStyleLbl="revTx" presStyleIdx="0" presStyleCnt="4" custScaleX="172565" custScaleY="88558" custLinFactNeighborX="-2468" custLinFactNeighborY="-928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74735C-73DD-4F84-AF6E-F46240911C3E}" type="pres">
      <dgm:prSet presAssocID="{B24A40EB-2FF3-4278-AD98-8F2E22FF9E3E}" presName="sibTrans" presStyleCnt="0"/>
      <dgm:spPr/>
    </dgm:pt>
    <dgm:pt modelId="{1DBD3BC0-B902-42D7-9CDC-25D4AA291739}" type="pres">
      <dgm:prSet presAssocID="{5FDFB7EB-54CE-4427-B283-22BC77964C41}" presName="composite" presStyleCnt="0"/>
      <dgm:spPr/>
    </dgm:pt>
    <dgm:pt modelId="{5F33D78B-62BB-4A12-88F8-29AB6E53EAAE}" type="pres">
      <dgm:prSet presAssocID="{5FDFB7EB-54CE-4427-B283-22BC77964C41}" presName="BackAccent" presStyleLbl="bgShp" presStyleIdx="1" presStyleCnt="4"/>
      <dgm:spPr>
        <a:solidFill>
          <a:srgbClr val="338535"/>
        </a:solidFill>
      </dgm:spPr>
      <dgm:t>
        <a:bodyPr/>
        <a:lstStyle/>
        <a:p>
          <a:endParaRPr lang="es-ES"/>
        </a:p>
      </dgm:t>
    </dgm:pt>
    <dgm:pt modelId="{15AE318B-4F7B-4666-92A4-53FDD2F7D36C}" type="pres">
      <dgm:prSet presAssocID="{5FDFB7EB-54CE-4427-B283-22BC77964C41}" presName="Accent" presStyleLbl="alignNode1" presStyleIdx="1" presStyleCnt="4"/>
      <dgm:spPr/>
    </dgm:pt>
    <dgm:pt modelId="{676E36BA-583A-475D-B49A-A2B42D2C3BF5}" type="pres">
      <dgm:prSet presAssocID="{5FDFB7EB-54CE-4427-B283-22BC77964C41}" presName="Child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AD95B89-61B8-4A54-8969-E54E2E9C9617}" type="pres">
      <dgm:prSet presAssocID="{5FDFB7EB-54CE-4427-B283-22BC77964C41}" presName="Parent" presStyleLbl="revTx" presStyleIdx="1" presStyleCnt="4" custScaleX="17256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1C4AC2-4151-4F80-AFF9-9D784251EFBA}" type="pres">
      <dgm:prSet presAssocID="{54F610FF-78AF-45D7-BD66-E8CB3A9E0AF2}" presName="sibTrans" presStyleCnt="0"/>
      <dgm:spPr/>
    </dgm:pt>
    <dgm:pt modelId="{086D7006-DC17-464A-8AE6-3049D4479082}" type="pres">
      <dgm:prSet presAssocID="{A802A4F5-B509-4533-AFD9-0F12CBB4B6C7}" presName="composite" presStyleCnt="0"/>
      <dgm:spPr/>
    </dgm:pt>
    <dgm:pt modelId="{B0420296-3624-43B3-A68B-24861A786DCE}" type="pres">
      <dgm:prSet presAssocID="{A802A4F5-B509-4533-AFD9-0F12CBB4B6C7}" presName="BackAccent" presStyleLbl="bgShp" presStyleIdx="2" presStyleCnt="4"/>
      <dgm:spPr>
        <a:solidFill>
          <a:srgbClr val="338535"/>
        </a:solidFill>
      </dgm:spPr>
      <dgm:t>
        <a:bodyPr/>
        <a:lstStyle/>
        <a:p>
          <a:endParaRPr lang="es-ES"/>
        </a:p>
      </dgm:t>
    </dgm:pt>
    <dgm:pt modelId="{22433EDE-C90B-4A34-9EC8-C408231986AD}" type="pres">
      <dgm:prSet presAssocID="{A802A4F5-B509-4533-AFD9-0F12CBB4B6C7}" presName="Accent" presStyleLbl="alignNode1" presStyleIdx="2" presStyleCnt="4"/>
      <dgm:spPr/>
    </dgm:pt>
    <dgm:pt modelId="{82ACA0DE-0C37-439B-BA6A-3DBC51C3E312}" type="pres">
      <dgm:prSet presAssocID="{A802A4F5-B509-4533-AFD9-0F12CBB4B6C7}" presName="Child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F00174E-3F4E-4599-AE8D-54CF7085472E}" type="pres">
      <dgm:prSet presAssocID="{A802A4F5-B509-4533-AFD9-0F12CBB4B6C7}" presName="Parent" presStyleLbl="revTx" presStyleIdx="2" presStyleCnt="4" custScaleX="172565" custScaleY="89579" custLinFactNeighborX="812" custLinFactNeighborY="-877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89E8B19-540A-4208-8014-0A7004694B03}" type="pres">
      <dgm:prSet presAssocID="{586015CC-73D9-46A7-86F7-FC240FA8FADE}" presName="sibTrans" presStyleCnt="0"/>
      <dgm:spPr/>
    </dgm:pt>
    <dgm:pt modelId="{C8F29A83-6029-4125-B2FC-31DBA0CA74B3}" type="pres">
      <dgm:prSet presAssocID="{AB88238D-CC42-4638-8A50-4A8D87D668C0}" presName="composite" presStyleCnt="0"/>
      <dgm:spPr/>
    </dgm:pt>
    <dgm:pt modelId="{F1BEE5F3-6758-4071-9864-0A39EA325AF0}" type="pres">
      <dgm:prSet presAssocID="{AB88238D-CC42-4638-8A50-4A8D87D668C0}" presName="BackAccent" presStyleLbl="bgShp" presStyleIdx="3" presStyleCnt="4"/>
      <dgm:spPr/>
    </dgm:pt>
    <dgm:pt modelId="{7F2D0FC9-E04C-4C91-811E-BE06F191A03D}" type="pres">
      <dgm:prSet presAssocID="{AB88238D-CC42-4638-8A50-4A8D87D668C0}" presName="Accent" presStyleLbl="alignNode1" presStyleIdx="3" presStyleCnt="4"/>
      <dgm:spPr>
        <a:solidFill>
          <a:srgbClr val="338535"/>
        </a:solidFill>
      </dgm:spPr>
      <dgm:t>
        <a:bodyPr/>
        <a:lstStyle/>
        <a:p>
          <a:endParaRPr lang="es-ES"/>
        </a:p>
      </dgm:t>
    </dgm:pt>
    <dgm:pt modelId="{4AC5C945-C3C7-4F93-9A93-B3935D09BF64}" type="pres">
      <dgm:prSet presAssocID="{AB88238D-CC42-4638-8A50-4A8D87D668C0}" presName="Child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19058753-FC49-4D4B-87CB-9942F18836ED}" type="pres">
      <dgm:prSet presAssocID="{AB88238D-CC42-4638-8A50-4A8D87D668C0}" presName="Parent" presStyleLbl="revTx" presStyleIdx="3" presStyleCnt="4" custScaleX="17256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9DAB5C0-7907-46E0-BC74-2E86E4BB9B38}" srcId="{8B6112A2-1DA1-4844-91BF-61C5CA888B8B}" destId="{5FDFB7EB-54CE-4427-B283-22BC77964C41}" srcOrd="1" destOrd="0" parTransId="{6AE20008-0033-4DD1-A62E-3F1C5800D6D8}" sibTransId="{54F610FF-78AF-45D7-BD66-E8CB3A9E0AF2}"/>
    <dgm:cxn modelId="{BEBBFB6C-305A-408E-B10D-E124F774F630}" srcId="{8B6112A2-1DA1-4844-91BF-61C5CA888B8B}" destId="{DD63E743-4AF7-4E79-BE3F-B8AAFE71549F}" srcOrd="0" destOrd="0" parTransId="{E4130BA2-CF88-4CDC-A271-CDF135A9FD84}" sibTransId="{B24A40EB-2FF3-4278-AD98-8F2E22FF9E3E}"/>
    <dgm:cxn modelId="{6139195A-2A3E-44AB-BA04-FB960CBCB2EA}" type="presOf" srcId="{A802A4F5-B509-4533-AFD9-0F12CBB4B6C7}" destId="{2F00174E-3F4E-4599-AE8D-54CF7085472E}" srcOrd="0" destOrd="0" presId="urn:microsoft.com/office/officeart/2008/layout/IncreasingCircleProcess"/>
    <dgm:cxn modelId="{35CE236C-BA67-4763-B662-61B9FCF1CFBE}" type="presOf" srcId="{8B6112A2-1DA1-4844-91BF-61C5CA888B8B}" destId="{3CB49E4C-687B-405A-86D9-3E27AEA3BEF8}" srcOrd="0" destOrd="0" presId="urn:microsoft.com/office/officeart/2008/layout/IncreasingCircleProcess"/>
    <dgm:cxn modelId="{35A1527B-574B-48EF-8443-A462922484CA}" srcId="{8B6112A2-1DA1-4844-91BF-61C5CA888B8B}" destId="{A802A4F5-B509-4533-AFD9-0F12CBB4B6C7}" srcOrd="2" destOrd="0" parTransId="{4FB90652-8647-43ED-8156-8E0A471979C1}" sibTransId="{586015CC-73D9-46A7-86F7-FC240FA8FADE}"/>
    <dgm:cxn modelId="{A7B38AD5-297E-4BF0-B50C-48D2071E4641}" type="presOf" srcId="{AB88238D-CC42-4638-8A50-4A8D87D668C0}" destId="{19058753-FC49-4D4B-87CB-9942F18836ED}" srcOrd="0" destOrd="0" presId="urn:microsoft.com/office/officeart/2008/layout/IncreasingCircleProcess"/>
    <dgm:cxn modelId="{FA24010E-40FD-4ACD-A606-65D0F8E87B0F}" type="presOf" srcId="{DD63E743-4AF7-4E79-BE3F-B8AAFE71549F}" destId="{4EF92EAE-2191-4997-AA02-B572C2D48B78}" srcOrd="0" destOrd="0" presId="urn:microsoft.com/office/officeart/2008/layout/IncreasingCircleProcess"/>
    <dgm:cxn modelId="{ED3E4897-4BAE-4D71-9059-F85976E83A64}" srcId="{8B6112A2-1DA1-4844-91BF-61C5CA888B8B}" destId="{AB88238D-CC42-4638-8A50-4A8D87D668C0}" srcOrd="3" destOrd="0" parTransId="{4DC52AF7-9019-4DBE-8944-AFA15AE52A2F}" sibTransId="{0BEA9BFC-55DE-4CA6-96C8-9995973FCF1B}"/>
    <dgm:cxn modelId="{648C8A4B-5991-40D4-AD9D-D4F62C3F8364}" type="presOf" srcId="{5FDFB7EB-54CE-4427-B283-22BC77964C41}" destId="{AAD95B89-61B8-4A54-8969-E54E2E9C9617}" srcOrd="0" destOrd="0" presId="urn:microsoft.com/office/officeart/2008/layout/IncreasingCircleProcess"/>
    <dgm:cxn modelId="{A58F06E4-6B15-40D5-BD69-5016BE325AC3}" type="presParOf" srcId="{3CB49E4C-687B-405A-86D9-3E27AEA3BEF8}" destId="{38B2BAEF-89B5-4572-B7B7-F1E90ED0B7A7}" srcOrd="0" destOrd="0" presId="urn:microsoft.com/office/officeart/2008/layout/IncreasingCircleProcess"/>
    <dgm:cxn modelId="{D7FE99D0-DE00-4D97-A0A2-683E6DE0DE1E}" type="presParOf" srcId="{38B2BAEF-89B5-4572-B7B7-F1E90ED0B7A7}" destId="{4388FE1D-4A15-463C-8796-B75CCF3A3F28}" srcOrd="0" destOrd="0" presId="urn:microsoft.com/office/officeart/2008/layout/IncreasingCircleProcess"/>
    <dgm:cxn modelId="{7A8AD236-3549-4DD3-BCC0-5C752B68130F}" type="presParOf" srcId="{38B2BAEF-89B5-4572-B7B7-F1E90ED0B7A7}" destId="{8937C530-7CEA-4A6B-B347-42499EE7CBEB}" srcOrd="1" destOrd="0" presId="urn:microsoft.com/office/officeart/2008/layout/IncreasingCircleProcess"/>
    <dgm:cxn modelId="{D779A469-39DA-44B2-AD4D-68CCA0160FB9}" type="presParOf" srcId="{38B2BAEF-89B5-4572-B7B7-F1E90ED0B7A7}" destId="{7BE3D349-CB29-415A-8591-4356B9AC4908}" srcOrd="2" destOrd="0" presId="urn:microsoft.com/office/officeart/2008/layout/IncreasingCircleProcess"/>
    <dgm:cxn modelId="{B775D0C1-6C00-4094-866D-A6F04DB7CE6B}" type="presParOf" srcId="{38B2BAEF-89B5-4572-B7B7-F1E90ED0B7A7}" destId="{4EF92EAE-2191-4997-AA02-B572C2D48B78}" srcOrd="3" destOrd="0" presId="urn:microsoft.com/office/officeart/2008/layout/IncreasingCircleProcess"/>
    <dgm:cxn modelId="{22FC87E6-FCC0-46BC-A727-2EA30743EE00}" type="presParOf" srcId="{3CB49E4C-687B-405A-86D9-3E27AEA3BEF8}" destId="{1574735C-73DD-4F84-AF6E-F46240911C3E}" srcOrd="1" destOrd="0" presId="urn:microsoft.com/office/officeart/2008/layout/IncreasingCircleProcess"/>
    <dgm:cxn modelId="{50879D79-D244-4259-A17A-81006B4E3739}" type="presParOf" srcId="{3CB49E4C-687B-405A-86D9-3E27AEA3BEF8}" destId="{1DBD3BC0-B902-42D7-9CDC-25D4AA291739}" srcOrd="2" destOrd="0" presId="urn:microsoft.com/office/officeart/2008/layout/IncreasingCircleProcess"/>
    <dgm:cxn modelId="{87CD4F06-42F3-42D5-BEAF-AA31DA3511C9}" type="presParOf" srcId="{1DBD3BC0-B902-42D7-9CDC-25D4AA291739}" destId="{5F33D78B-62BB-4A12-88F8-29AB6E53EAAE}" srcOrd="0" destOrd="0" presId="urn:microsoft.com/office/officeart/2008/layout/IncreasingCircleProcess"/>
    <dgm:cxn modelId="{3C41C8EF-85C2-4966-9381-C941661581EB}" type="presParOf" srcId="{1DBD3BC0-B902-42D7-9CDC-25D4AA291739}" destId="{15AE318B-4F7B-4666-92A4-53FDD2F7D36C}" srcOrd="1" destOrd="0" presId="urn:microsoft.com/office/officeart/2008/layout/IncreasingCircleProcess"/>
    <dgm:cxn modelId="{4112FA90-1CB0-4D14-96E1-A9B7E4CE6AA3}" type="presParOf" srcId="{1DBD3BC0-B902-42D7-9CDC-25D4AA291739}" destId="{676E36BA-583A-475D-B49A-A2B42D2C3BF5}" srcOrd="2" destOrd="0" presId="urn:microsoft.com/office/officeart/2008/layout/IncreasingCircleProcess"/>
    <dgm:cxn modelId="{37E03AB3-CDB1-4B3D-85B8-CC2C93A39E22}" type="presParOf" srcId="{1DBD3BC0-B902-42D7-9CDC-25D4AA291739}" destId="{AAD95B89-61B8-4A54-8969-E54E2E9C9617}" srcOrd="3" destOrd="0" presId="urn:microsoft.com/office/officeart/2008/layout/IncreasingCircleProcess"/>
    <dgm:cxn modelId="{539E3687-362F-4EE0-A380-09C2FEF5B8EA}" type="presParOf" srcId="{3CB49E4C-687B-405A-86D9-3E27AEA3BEF8}" destId="{9B1C4AC2-4151-4F80-AFF9-9D784251EFBA}" srcOrd="3" destOrd="0" presId="urn:microsoft.com/office/officeart/2008/layout/IncreasingCircleProcess"/>
    <dgm:cxn modelId="{20E0EDC1-1442-4548-BD49-EBCE02AD3FF3}" type="presParOf" srcId="{3CB49E4C-687B-405A-86D9-3E27AEA3BEF8}" destId="{086D7006-DC17-464A-8AE6-3049D4479082}" srcOrd="4" destOrd="0" presId="urn:microsoft.com/office/officeart/2008/layout/IncreasingCircleProcess"/>
    <dgm:cxn modelId="{51545882-4171-4CDA-A49A-1C04E57990B9}" type="presParOf" srcId="{086D7006-DC17-464A-8AE6-3049D4479082}" destId="{B0420296-3624-43B3-A68B-24861A786DCE}" srcOrd="0" destOrd="0" presId="urn:microsoft.com/office/officeart/2008/layout/IncreasingCircleProcess"/>
    <dgm:cxn modelId="{15B8C191-18D1-4748-9BE4-7E08E34BF4ED}" type="presParOf" srcId="{086D7006-DC17-464A-8AE6-3049D4479082}" destId="{22433EDE-C90B-4A34-9EC8-C408231986AD}" srcOrd="1" destOrd="0" presId="urn:microsoft.com/office/officeart/2008/layout/IncreasingCircleProcess"/>
    <dgm:cxn modelId="{340DB8A2-5AAC-4B74-8D16-162C9A6E5780}" type="presParOf" srcId="{086D7006-DC17-464A-8AE6-3049D4479082}" destId="{82ACA0DE-0C37-439B-BA6A-3DBC51C3E312}" srcOrd="2" destOrd="0" presId="urn:microsoft.com/office/officeart/2008/layout/IncreasingCircleProcess"/>
    <dgm:cxn modelId="{F63FD1F8-4493-4690-8576-E1F2AFC6EA3B}" type="presParOf" srcId="{086D7006-DC17-464A-8AE6-3049D4479082}" destId="{2F00174E-3F4E-4599-AE8D-54CF7085472E}" srcOrd="3" destOrd="0" presId="urn:microsoft.com/office/officeart/2008/layout/IncreasingCircleProcess"/>
    <dgm:cxn modelId="{54D188F2-E6CD-4939-BA46-EEC6C643AD38}" type="presParOf" srcId="{3CB49E4C-687B-405A-86D9-3E27AEA3BEF8}" destId="{589E8B19-540A-4208-8014-0A7004694B03}" srcOrd="5" destOrd="0" presId="urn:microsoft.com/office/officeart/2008/layout/IncreasingCircleProcess"/>
    <dgm:cxn modelId="{E1B9B83D-D52D-4F08-8069-D041F297EB2B}" type="presParOf" srcId="{3CB49E4C-687B-405A-86D9-3E27AEA3BEF8}" destId="{C8F29A83-6029-4125-B2FC-31DBA0CA74B3}" srcOrd="6" destOrd="0" presId="urn:microsoft.com/office/officeart/2008/layout/IncreasingCircleProcess"/>
    <dgm:cxn modelId="{2EB9423F-BC24-4B33-845C-B23C16262615}" type="presParOf" srcId="{C8F29A83-6029-4125-B2FC-31DBA0CA74B3}" destId="{F1BEE5F3-6758-4071-9864-0A39EA325AF0}" srcOrd="0" destOrd="0" presId="urn:microsoft.com/office/officeart/2008/layout/IncreasingCircleProcess"/>
    <dgm:cxn modelId="{0DBB78C5-4CBC-4307-BCCB-0EA820D1105C}" type="presParOf" srcId="{C8F29A83-6029-4125-B2FC-31DBA0CA74B3}" destId="{7F2D0FC9-E04C-4C91-811E-BE06F191A03D}" srcOrd="1" destOrd="0" presId="urn:microsoft.com/office/officeart/2008/layout/IncreasingCircleProcess"/>
    <dgm:cxn modelId="{72CC5F6E-89B7-43C2-8FAB-FE600D8FEB7D}" type="presParOf" srcId="{C8F29A83-6029-4125-B2FC-31DBA0CA74B3}" destId="{4AC5C945-C3C7-4F93-9A93-B3935D09BF64}" srcOrd="2" destOrd="0" presId="urn:microsoft.com/office/officeart/2008/layout/IncreasingCircleProcess"/>
    <dgm:cxn modelId="{2E134E99-98BB-4621-9854-7B9EE3596E4E}" type="presParOf" srcId="{C8F29A83-6029-4125-B2FC-31DBA0CA74B3}" destId="{19058753-FC49-4D4B-87CB-9942F18836ED}" srcOrd="3" destOrd="0" presId="urn:microsoft.com/office/officeart/2008/layout/IncreasingCircleProces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F115F19-8A40-466A-A451-E94A973C9D6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A8FF3697-DE72-4CF2-A378-E7A7D448034B}">
      <dgm:prSet phldrT="[Texto]"/>
      <dgm:spPr>
        <a:solidFill>
          <a:srgbClr val="338535"/>
        </a:solidFill>
      </dgm:spPr>
      <dgm:t>
        <a:bodyPr/>
        <a:lstStyle/>
        <a:p>
          <a:r>
            <a:rPr lang="es-ES" dirty="0" smtClean="0"/>
            <a:t>Sustitución B/S</a:t>
          </a:r>
          <a:endParaRPr lang="es-ES" dirty="0"/>
        </a:p>
      </dgm:t>
    </dgm:pt>
    <dgm:pt modelId="{577CAAB5-EB69-4788-9B1E-95FBF58249AE}" type="parTrans" cxnId="{EA7A02B1-B5AB-4466-801F-CDF532D48C3A}">
      <dgm:prSet/>
      <dgm:spPr/>
      <dgm:t>
        <a:bodyPr/>
        <a:lstStyle/>
        <a:p>
          <a:endParaRPr lang="es-ES"/>
        </a:p>
      </dgm:t>
    </dgm:pt>
    <dgm:pt modelId="{8480E3E9-C34C-441B-A11E-203BC389A647}" type="sibTrans" cxnId="{EA7A02B1-B5AB-4466-801F-CDF532D48C3A}">
      <dgm:prSet/>
      <dgm:spPr/>
      <dgm:t>
        <a:bodyPr/>
        <a:lstStyle/>
        <a:p>
          <a:endParaRPr lang="es-ES"/>
        </a:p>
      </dgm:t>
    </dgm:pt>
    <dgm:pt modelId="{2D224CC8-9ECB-415F-B7C8-18EF0C3614BA}">
      <dgm:prSet phldrT="[Texto]"/>
      <dgm:spPr>
        <a:solidFill>
          <a:srgbClr val="338535"/>
        </a:solidFill>
      </dgm:spPr>
      <dgm:t>
        <a:bodyPr/>
        <a:lstStyle/>
        <a:p>
          <a:r>
            <a:rPr lang="es-ES" dirty="0" smtClean="0"/>
            <a:t>Impulsar producción</a:t>
          </a:r>
          <a:endParaRPr lang="es-ES" dirty="0"/>
        </a:p>
      </dgm:t>
    </dgm:pt>
    <dgm:pt modelId="{A0F48543-A440-4B07-8643-1EE9E941C54C}" type="parTrans" cxnId="{30FFD0DE-85BE-4128-9233-DC0733F1E252}">
      <dgm:prSet/>
      <dgm:spPr/>
      <dgm:t>
        <a:bodyPr/>
        <a:lstStyle/>
        <a:p>
          <a:endParaRPr lang="es-ES"/>
        </a:p>
      </dgm:t>
    </dgm:pt>
    <dgm:pt modelId="{7F6891E0-A26E-48F9-97CB-BEE98536FE77}" type="sibTrans" cxnId="{30FFD0DE-85BE-4128-9233-DC0733F1E252}">
      <dgm:prSet/>
      <dgm:spPr/>
      <dgm:t>
        <a:bodyPr/>
        <a:lstStyle/>
        <a:p>
          <a:endParaRPr lang="es-ES"/>
        </a:p>
      </dgm:t>
    </dgm:pt>
    <dgm:pt modelId="{08F49727-E557-4CB8-8D3B-5731051410EB}">
      <dgm:prSet phldrT="[Texto]"/>
      <dgm:spPr>
        <a:solidFill>
          <a:srgbClr val="338535"/>
        </a:solidFill>
      </dgm:spPr>
      <dgm:t>
        <a:bodyPr/>
        <a:lstStyle/>
        <a:p>
          <a:r>
            <a:rPr lang="es-ES" dirty="0" smtClean="0"/>
            <a:t>No dependencia externa</a:t>
          </a:r>
          <a:endParaRPr lang="es-ES" dirty="0"/>
        </a:p>
      </dgm:t>
    </dgm:pt>
    <dgm:pt modelId="{0E3F6767-8D27-48DC-B981-5DA97910752D}" type="parTrans" cxnId="{2FDA510E-9C0E-4C4F-A23F-E6ED0FCFB27C}">
      <dgm:prSet/>
      <dgm:spPr/>
      <dgm:t>
        <a:bodyPr/>
        <a:lstStyle/>
        <a:p>
          <a:endParaRPr lang="es-ES"/>
        </a:p>
      </dgm:t>
    </dgm:pt>
    <dgm:pt modelId="{32EA440E-2D9A-475C-8E65-98235F513C15}" type="sibTrans" cxnId="{2FDA510E-9C0E-4C4F-A23F-E6ED0FCFB27C}">
      <dgm:prSet/>
      <dgm:spPr/>
      <dgm:t>
        <a:bodyPr/>
        <a:lstStyle/>
        <a:p>
          <a:endParaRPr lang="es-ES"/>
        </a:p>
      </dgm:t>
    </dgm:pt>
    <dgm:pt modelId="{D5CB48BF-7FE5-4009-A758-B54AFE49B9CF}" type="pres">
      <dgm:prSet presAssocID="{3F115F19-8A40-466A-A451-E94A973C9D6D}" presName="Name0" presStyleCnt="0">
        <dgm:presLayoutVars>
          <dgm:dir/>
          <dgm:animLvl val="lvl"/>
          <dgm:resizeHandles val="exact"/>
        </dgm:presLayoutVars>
      </dgm:prSet>
      <dgm:spPr/>
    </dgm:pt>
    <dgm:pt modelId="{87D2DCCB-EA92-47BA-BA2D-B760C59D4040}" type="pres">
      <dgm:prSet presAssocID="{A8FF3697-DE72-4CF2-A378-E7A7D448034B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FF37B9-D322-497B-8BDF-5B0D77D9A352}" type="pres">
      <dgm:prSet presAssocID="{8480E3E9-C34C-441B-A11E-203BC389A647}" presName="parTxOnlySpace" presStyleCnt="0"/>
      <dgm:spPr/>
    </dgm:pt>
    <dgm:pt modelId="{4BF71E7F-7A11-40C0-A456-B5FDAAA959E3}" type="pres">
      <dgm:prSet presAssocID="{2D224CC8-9ECB-415F-B7C8-18EF0C3614BA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A2D3EA-EF89-4A2B-85DA-0A0A9956E497}" type="pres">
      <dgm:prSet presAssocID="{7F6891E0-A26E-48F9-97CB-BEE98536FE77}" presName="parTxOnlySpace" presStyleCnt="0"/>
      <dgm:spPr/>
    </dgm:pt>
    <dgm:pt modelId="{5689A8FC-B4DE-4A93-BAB3-2ECD78A52092}" type="pres">
      <dgm:prSet presAssocID="{08F49727-E557-4CB8-8D3B-5731051410EB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DDEDD7B-4DE8-41B6-8CA6-44A4EA621CEB}" type="presOf" srcId="{2D224CC8-9ECB-415F-B7C8-18EF0C3614BA}" destId="{4BF71E7F-7A11-40C0-A456-B5FDAAA959E3}" srcOrd="0" destOrd="0" presId="urn:microsoft.com/office/officeart/2005/8/layout/chevron1"/>
    <dgm:cxn modelId="{0FCDCA43-3CF7-4835-A10C-0F7F21A94E57}" type="presOf" srcId="{08F49727-E557-4CB8-8D3B-5731051410EB}" destId="{5689A8FC-B4DE-4A93-BAB3-2ECD78A52092}" srcOrd="0" destOrd="0" presId="urn:microsoft.com/office/officeart/2005/8/layout/chevron1"/>
    <dgm:cxn modelId="{EA7A02B1-B5AB-4466-801F-CDF532D48C3A}" srcId="{3F115F19-8A40-466A-A451-E94A973C9D6D}" destId="{A8FF3697-DE72-4CF2-A378-E7A7D448034B}" srcOrd="0" destOrd="0" parTransId="{577CAAB5-EB69-4788-9B1E-95FBF58249AE}" sibTransId="{8480E3E9-C34C-441B-A11E-203BC389A647}"/>
    <dgm:cxn modelId="{2FDA510E-9C0E-4C4F-A23F-E6ED0FCFB27C}" srcId="{3F115F19-8A40-466A-A451-E94A973C9D6D}" destId="{08F49727-E557-4CB8-8D3B-5731051410EB}" srcOrd="2" destOrd="0" parTransId="{0E3F6767-8D27-48DC-B981-5DA97910752D}" sibTransId="{32EA440E-2D9A-475C-8E65-98235F513C15}"/>
    <dgm:cxn modelId="{A98141AB-C802-454A-8194-3C94A5203D3D}" type="presOf" srcId="{3F115F19-8A40-466A-A451-E94A973C9D6D}" destId="{D5CB48BF-7FE5-4009-A758-B54AFE49B9CF}" srcOrd="0" destOrd="0" presId="urn:microsoft.com/office/officeart/2005/8/layout/chevron1"/>
    <dgm:cxn modelId="{30FFD0DE-85BE-4128-9233-DC0733F1E252}" srcId="{3F115F19-8A40-466A-A451-E94A973C9D6D}" destId="{2D224CC8-9ECB-415F-B7C8-18EF0C3614BA}" srcOrd="1" destOrd="0" parTransId="{A0F48543-A440-4B07-8643-1EE9E941C54C}" sibTransId="{7F6891E0-A26E-48F9-97CB-BEE98536FE77}"/>
    <dgm:cxn modelId="{894B514A-4E25-46D1-8951-AE75669C0C6C}" type="presOf" srcId="{A8FF3697-DE72-4CF2-A378-E7A7D448034B}" destId="{87D2DCCB-EA92-47BA-BA2D-B760C59D4040}" srcOrd="0" destOrd="0" presId="urn:microsoft.com/office/officeart/2005/8/layout/chevron1"/>
    <dgm:cxn modelId="{A5FAB1BF-759D-41DA-98B4-80E60C12FA31}" type="presParOf" srcId="{D5CB48BF-7FE5-4009-A758-B54AFE49B9CF}" destId="{87D2DCCB-EA92-47BA-BA2D-B760C59D4040}" srcOrd="0" destOrd="0" presId="urn:microsoft.com/office/officeart/2005/8/layout/chevron1"/>
    <dgm:cxn modelId="{9032C059-374B-48B1-B4BB-CA1F082E4A09}" type="presParOf" srcId="{D5CB48BF-7FE5-4009-A758-B54AFE49B9CF}" destId="{ACFF37B9-D322-497B-8BDF-5B0D77D9A352}" srcOrd="1" destOrd="0" presId="urn:microsoft.com/office/officeart/2005/8/layout/chevron1"/>
    <dgm:cxn modelId="{828229D0-8FD7-4F85-90BA-5FFAA8CECFDA}" type="presParOf" srcId="{D5CB48BF-7FE5-4009-A758-B54AFE49B9CF}" destId="{4BF71E7F-7A11-40C0-A456-B5FDAAA959E3}" srcOrd="2" destOrd="0" presId="urn:microsoft.com/office/officeart/2005/8/layout/chevron1"/>
    <dgm:cxn modelId="{1C556CE4-D3D2-4397-A228-CC0D16B6422A}" type="presParOf" srcId="{D5CB48BF-7FE5-4009-A758-B54AFE49B9CF}" destId="{CBA2D3EA-EF89-4A2B-85DA-0A0A9956E497}" srcOrd="3" destOrd="0" presId="urn:microsoft.com/office/officeart/2005/8/layout/chevron1"/>
    <dgm:cxn modelId="{13C37FE1-63DA-4808-AF41-1117B70F1F95}" type="presParOf" srcId="{D5CB48BF-7FE5-4009-A758-B54AFE49B9CF}" destId="{5689A8FC-B4DE-4A93-BAB3-2ECD78A52092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F7D0F88-64AD-4CC7-8464-72436572247D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5_1" csCatId="accent5" phldr="1"/>
      <dgm:spPr/>
    </dgm:pt>
    <dgm:pt modelId="{45145598-A260-4BBD-917B-EA8E3182FC31}">
      <dgm:prSet phldrT="[Texto]" custT="1"/>
      <dgm:spPr/>
      <dgm:t>
        <a:bodyPr/>
        <a:lstStyle/>
        <a:p>
          <a:pPr algn="ctr"/>
          <a:r>
            <a:rPr lang="es-EC" sz="1600" dirty="0" smtClean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D</a:t>
          </a:r>
          <a:r>
            <a:rPr lang="es-EC" sz="16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esarrollo de infraestructura</a:t>
          </a:r>
          <a:endParaRPr lang="es-E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CFE38BD-953D-43F7-A342-7754430DE7C8}" type="parTrans" cxnId="{8E763DE5-E4C7-4237-A367-D0EFB3FDE1DB}">
      <dgm:prSet/>
      <dgm:spPr/>
      <dgm:t>
        <a:bodyPr/>
        <a:lstStyle/>
        <a:p>
          <a:pPr algn="ctr"/>
          <a:endParaRPr lang="es-E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55D94E-C5CE-4A50-BD96-D1A35C9DF18B}" type="sibTrans" cxnId="{8E763DE5-E4C7-4237-A367-D0EFB3FDE1DB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algn="ctr"/>
          <a:endParaRPr lang="es-E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24F38D-C09D-4B01-9DC1-5FCDEA7C140A}">
      <dgm:prSet phldrT="[Texto]" custT="1"/>
      <dgm:spPr/>
      <dgm:t>
        <a:bodyPr/>
        <a:lstStyle/>
        <a:p>
          <a:pPr algn="ctr"/>
          <a:r>
            <a:rPr lang="es-EC" sz="16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Generadores de valor</a:t>
          </a:r>
          <a:endParaRPr lang="es-E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321AE3-5A7F-42E0-A0FB-5BBD248F1991}" type="parTrans" cxnId="{493B8EEB-6CF6-4FC8-8D31-E2E4FCBBEECC}">
      <dgm:prSet/>
      <dgm:spPr/>
      <dgm:t>
        <a:bodyPr/>
        <a:lstStyle/>
        <a:p>
          <a:pPr algn="ctr"/>
          <a:endParaRPr lang="es-E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171AD1-9D30-495D-A063-140CE6BDBA83}" type="sibTrans" cxnId="{493B8EEB-6CF6-4FC8-8D31-E2E4FCBBEECC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algn="ctr"/>
          <a:endParaRPr lang="es-E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35A2DA-5FE1-49A8-92F5-3DC4785F4766}">
      <dgm:prSet phldrT="[Texto]" custT="1"/>
      <dgm:spPr/>
      <dgm:t>
        <a:bodyPr/>
        <a:lstStyle/>
        <a:p>
          <a:pPr algn="ctr"/>
          <a:r>
            <a:rPr lang="es-EC" sz="16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Ser secundario-terciarios</a:t>
          </a:r>
          <a:endParaRPr lang="es-E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C2C86F-449F-475F-981A-363990A0933A}" type="parTrans" cxnId="{43D70A00-36AA-4E9C-B755-36DABF985613}">
      <dgm:prSet/>
      <dgm:spPr/>
      <dgm:t>
        <a:bodyPr/>
        <a:lstStyle/>
        <a:p>
          <a:pPr algn="ctr"/>
          <a:endParaRPr lang="es-E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81A14C-27C1-4309-AB29-39924867856A}" type="sibTrans" cxnId="{43D70A00-36AA-4E9C-B755-36DABF985613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algn="ctr"/>
          <a:endParaRPr lang="es-E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E2C11A-5F39-48CA-8B6B-F0871A664FA0}">
      <dgm:prSet phldrT="[Texto]" custT="1"/>
      <dgm:spPr/>
      <dgm:t>
        <a:bodyPr/>
        <a:lstStyle/>
        <a:p>
          <a:pPr algn="ctr"/>
          <a:r>
            <a:rPr lang="es-EC" sz="16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Mano de obra calificada</a:t>
          </a:r>
          <a:endParaRPr lang="es-E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8EF64D-68C7-4B24-B039-6DEAE92ED38F}" type="parTrans" cxnId="{F9A0C8A2-5C57-4E7E-B984-E28BD8EE50C8}">
      <dgm:prSet/>
      <dgm:spPr/>
      <dgm:t>
        <a:bodyPr/>
        <a:lstStyle/>
        <a:p>
          <a:pPr algn="ctr"/>
          <a:endParaRPr lang="es-E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0309A9-1CEB-4F78-A3BD-FE395EFF2188}" type="sibTrans" cxnId="{F9A0C8A2-5C57-4E7E-B984-E28BD8EE50C8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pPr algn="ctr"/>
          <a:endParaRPr lang="es-E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2C5B08-AC8F-4968-A7A9-70673A142FD5}">
      <dgm:prSet phldrT="[Texto]" custT="1"/>
      <dgm:spPr/>
      <dgm:t>
        <a:bodyPr/>
        <a:lstStyle/>
        <a:p>
          <a:pPr algn="just"/>
          <a:r>
            <a:rPr lang="es-EC" sz="1600" dirty="0" smtClean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D</a:t>
          </a:r>
          <a:r>
            <a:rPr lang="es-EC" sz="16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esarrollo de tecnología</a:t>
          </a:r>
          <a:endParaRPr lang="es-E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2B162C-BE7D-452F-B80E-AEFA94908ADD}" type="parTrans" cxnId="{069CB3FE-D979-4386-A124-5BBD1F345302}">
      <dgm:prSet/>
      <dgm:spPr/>
      <dgm:t>
        <a:bodyPr/>
        <a:lstStyle/>
        <a:p>
          <a:pPr algn="ctr"/>
          <a:endParaRPr lang="es-E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E1D3A2-6FE6-4005-A5F1-A7412D58330C}" type="sibTrans" cxnId="{069CB3FE-D979-4386-A124-5BBD1F345302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pPr algn="ctr"/>
          <a:endParaRPr lang="es-E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9A69EF-CC0B-4509-B36E-150A83A90B9E}" type="pres">
      <dgm:prSet presAssocID="{EF7D0F88-64AD-4CC7-8464-72436572247D}" presName="Name0" presStyleCnt="0">
        <dgm:presLayoutVars>
          <dgm:chMax val="7"/>
          <dgm:chPref val="7"/>
          <dgm:dir/>
        </dgm:presLayoutVars>
      </dgm:prSet>
      <dgm:spPr/>
    </dgm:pt>
    <dgm:pt modelId="{A87F0665-A940-4514-9E33-3F2848CD46DF}" type="pres">
      <dgm:prSet presAssocID="{EF7D0F88-64AD-4CC7-8464-72436572247D}" presName="dot1" presStyleLbl="alignNode1" presStyleIdx="0" presStyleCnt="15"/>
      <dgm:spPr/>
    </dgm:pt>
    <dgm:pt modelId="{C09576F0-C359-42F0-A6A3-6C2F95711D1B}" type="pres">
      <dgm:prSet presAssocID="{EF7D0F88-64AD-4CC7-8464-72436572247D}" presName="dot2" presStyleLbl="alignNode1" presStyleIdx="1" presStyleCnt="15"/>
      <dgm:spPr/>
    </dgm:pt>
    <dgm:pt modelId="{329F77B2-B832-49D9-8B4F-6C9C64474E9E}" type="pres">
      <dgm:prSet presAssocID="{EF7D0F88-64AD-4CC7-8464-72436572247D}" presName="dot3" presStyleLbl="alignNode1" presStyleIdx="2" presStyleCnt="15"/>
      <dgm:spPr/>
    </dgm:pt>
    <dgm:pt modelId="{35F74A19-401C-4A45-94E9-356A98FF83C8}" type="pres">
      <dgm:prSet presAssocID="{EF7D0F88-64AD-4CC7-8464-72436572247D}" presName="dot4" presStyleLbl="alignNode1" presStyleIdx="3" presStyleCnt="15"/>
      <dgm:spPr/>
    </dgm:pt>
    <dgm:pt modelId="{9B6FB59E-458B-47AE-8EFB-BBE44DE1FDA7}" type="pres">
      <dgm:prSet presAssocID="{EF7D0F88-64AD-4CC7-8464-72436572247D}" presName="dot5" presStyleLbl="alignNode1" presStyleIdx="4" presStyleCnt="15"/>
      <dgm:spPr/>
    </dgm:pt>
    <dgm:pt modelId="{ACD2F4F7-833D-4F12-B7D3-5F2D70FC70C6}" type="pres">
      <dgm:prSet presAssocID="{EF7D0F88-64AD-4CC7-8464-72436572247D}" presName="dot6" presStyleLbl="alignNode1" presStyleIdx="5" presStyleCnt="15"/>
      <dgm:spPr/>
    </dgm:pt>
    <dgm:pt modelId="{F9A4FE86-8C64-40A0-884C-06D804969434}" type="pres">
      <dgm:prSet presAssocID="{EF7D0F88-64AD-4CC7-8464-72436572247D}" presName="dot7" presStyleLbl="alignNode1" presStyleIdx="6" presStyleCnt="15"/>
      <dgm:spPr/>
    </dgm:pt>
    <dgm:pt modelId="{F77917CD-8DE7-4031-9E45-8373FEF84672}" type="pres">
      <dgm:prSet presAssocID="{EF7D0F88-64AD-4CC7-8464-72436572247D}" presName="dot8" presStyleLbl="alignNode1" presStyleIdx="7" presStyleCnt="15"/>
      <dgm:spPr/>
    </dgm:pt>
    <dgm:pt modelId="{2235546B-F97B-49A7-85A4-D509E4A7A8CE}" type="pres">
      <dgm:prSet presAssocID="{EF7D0F88-64AD-4CC7-8464-72436572247D}" presName="dotArrow1" presStyleLbl="alignNode1" presStyleIdx="8" presStyleCnt="15"/>
      <dgm:spPr/>
    </dgm:pt>
    <dgm:pt modelId="{89327F22-FB5E-4E8D-9BEF-BC191E242121}" type="pres">
      <dgm:prSet presAssocID="{EF7D0F88-64AD-4CC7-8464-72436572247D}" presName="dotArrow2" presStyleLbl="alignNode1" presStyleIdx="9" presStyleCnt="15"/>
      <dgm:spPr/>
    </dgm:pt>
    <dgm:pt modelId="{B990C9F2-FC8B-4D09-A24C-E58340A403E1}" type="pres">
      <dgm:prSet presAssocID="{EF7D0F88-64AD-4CC7-8464-72436572247D}" presName="dotArrow3" presStyleLbl="alignNode1" presStyleIdx="10" presStyleCnt="15"/>
      <dgm:spPr/>
    </dgm:pt>
    <dgm:pt modelId="{A5643306-8F3A-46D2-A477-6661BE7459AA}" type="pres">
      <dgm:prSet presAssocID="{EF7D0F88-64AD-4CC7-8464-72436572247D}" presName="dotArrow4" presStyleLbl="alignNode1" presStyleIdx="11" presStyleCnt="15"/>
      <dgm:spPr/>
    </dgm:pt>
    <dgm:pt modelId="{F19A5E19-6327-4792-A32C-932E47D71875}" type="pres">
      <dgm:prSet presAssocID="{EF7D0F88-64AD-4CC7-8464-72436572247D}" presName="dotArrow5" presStyleLbl="alignNode1" presStyleIdx="12" presStyleCnt="15"/>
      <dgm:spPr/>
    </dgm:pt>
    <dgm:pt modelId="{DFD631B4-8841-4B4E-8333-9C4CEBB75588}" type="pres">
      <dgm:prSet presAssocID="{EF7D0F88-64AD-4CC7-8464-72436572247D}" presName="dotArrow6" presStyleLbl="alignNode1" presStyleIdx="13" presStyleCnt="15"/>
      <dgm:spPr/>
    </dgm:pt>
    <dgm:pt modelId="{23C5BAA9-9B4B-4D95-9766-AB2B89EFF681}" type="pres">
      <dgm:prSet presAssocID="{EF7D0F88-64AD-4CC7-8464-72436572247D}" presName="dotArrow7" presStyleLbl="alignNode1" presStyleIdx="14" presStyleCnt="15"/>
      <dgm:spPr/>
    </dgm:pt>
    <dgm:pt modelId="{33248385-CF8D-4E20-B005-AEFD41BFB731}" type="pres">
      <dgm:prSet presAssocID="{45145598-A260-4BBD-917B-EA8E3182FC31}" presName="parTx1" presStyleLbl="node1" presStyleIdx="0" presStyleCnt="5"/>
      <dgm:spPr/>
      <dgm:t>
        <a:bodyPr/>
        <a:lstStyle/>
        <a:p>
          <a:endParaRPr lang="es-ES"/>
        </a:p>
      </dgm:t>
    </dgm:pt>
    <dgm:pt modelId="{95C94327-10E1-4581-A209-0472AB89E470}" type="pres">
      <dgm:prSet presAssocID="{6455D94E-C5CE-4A50-BD96-D1A35C9DF18B}" presName="picture1" presStyleCnt="0"/>
      <dgm:spPr/>
    </dgm:pt>
    <dgm:pt modelId="{57741FFA-EF56-48AD-987B-52D45409379B}" type="pres">
      <dgm:prSet presAssocID="{6455D94E-C5CE-4A50-BD96-D1A35C9DF18B}" presName="imageRepeatNode" presStyleLbl="fgImgPlace1" presStyleIdx="0" presStyleCnt="5"/>
      <dgm:spPr/>
      <dgm:t>
        <a:bodyPr/>
        <a:lstStyle/>
        <a:p>
          <a:endParaRPr lang="es-ES"/>
        </a:p>
      </dgm:t>
    </dgm:pt>
    <dgm:pt modelId="{C2F0FB93-CF73-4224-95CE-3354366F6A49}" type="pres">
      <dgm:prSet presAssocID="{9324F38D-C09D-4B01-9DC1-5FCDEA7C140A}" presName="parTx2" presStyleLbl="node1" presStyleIdx="1" presStyleCnt="5"/>
      <dgm:spPr/>
      <dgm:t>
        <a:bodyPr/>
        <a:lstStyle/>
        <a:p>
          <a:endParaRPr lang="es-ES"/>
        </a:p>
      </dgm:t>
    </dgm:pt>
    <dgm:pt modelId="{067BFC8A-DD74-4AC8-834B-2A29961C3F45}" type="pres">
      <dgm:prSet presAssocID="{B6171AD1-9D30-495D-A063-140CE6BDBA83}" presName="picture2" presStyleCnt="0"/>
      <dgm:spPr/>
    </dgm:pt>
    <dgm:pt modelId="{C2EC44E7-B733-4833-A34D-F507EC8BFF37}" type="pres">
      <dgm:prSet presAssocID="{B6171AD1-9D30-495D-A063-140CE6BDBA83}" presName="imageRepeatNode" presStyleLbl="fgImgPlace1" presStyleIdx="1" presStyleCnt="5"/>
      <dgm:spPr/>
      <dgm:t>
        <a:bodyPr/>
        <a:lstStyle/>
        <a:p>
          <a:endParaRPr lang="es-ES"/>
        </a:p>
      </dgm:t>
    </dgm:pt>
    <dgm:pt modelId="{3C1A5D53-CDF7-47AD-BB56-D5FED320422D}" type="pres">
      <dgm:prSet presAssocID="{7E35A2DA-5FE1-49A8-92F5-3DC4785F4766}" presName="parTx3" presStyleLbl="node1" presStyleIdx="2" presStyleCnt="5"/>
      <dgm:spPr/>
      <dgm:t>
        <a:bodyPr/>
        <a:lstStyle/>
        <a:p>
          <a:endParaRPr lang="es-ES"/>
        </a:p>
      </dgm:t>
    </dgm:pt>
    <dgm:pt modelId="{9BD16C28-7953-4831-BE8B-C85A500F2B15}" type="pres">
      <dgm:prSet presAssocID="{FE81A14C-27C1-4309-AB29-39924867856A}" presName="picture3" presStyleCnt="0"/>
      <dgm:spPr/>
    </dgm:pt>
    <dgm:pt modelId="{5EF6893A-8C88-4B70-BFE4-0A9F0DDECC41}" type="pres">
      <dgm:prSet presAssocID="{FE81A14C-27C1-4309-AB29-39924867856A}" presName="imageRepeatNode" presStyleLbl="fgImgPlace1" presStyleIdx="2" presStyleCnt="5"/>
      <dgm:spPr/>
      <dgm:t>
        <a:bodyPr/>
        <a:lstStyle/>
        <a:p>
          <a:endParaRPr lang="es-ES"/>
        </a:p>
      </dgm:t>
    </dgm:pt>
    <dgm:pt modelId="{B05FFEA4-B42D-4642-A74C-EB484B1818B2}" type="pres">
      <dgm:prSet presAssocID="{D9E2C11A-5F39-48CA-8B6B-F0871A664FA0}" presName="parTx4" presStyleLbl="node1" presStyleIdx="3" presStyleCnt="5"/>
      <dgm:spPr/>
      <dgm:t>
        <a:bodyPr/>
        <a:lstStyle/>
        <a:p>
          <a:endParaRPr lang="es-ES"/>
        </a:p>
      </dgm:t>
    </dgm:pt>
    <dgm:pt modelId="{0BC0754A-CE4E-4CE6-87AD-22AFC1A2581D}" type="pres">
      <dgm:prSet presAssocID="{F90309A9-1CEB-4F78-A3BD-FE395EFF2188}" presName="picture4" presStyleCnt="0"/>
      <dgm:spPr/>
    </dgm:pt>
    <dgm:pt modelId="{6C97BDF9-E729-470A-8522-9A1FE9455233}" type="pres">
      <dgm:prSet presAssocID="{F90309A9-1CEB-4F78-A3BD-FE395EFF2188}" presName="imageRepeatNode" presStyleLbl="fgImgPlace1" presStyleIdx="3" presStyleCnt="5"/>
      <dgm:spPr/>
      <dgm:t>
        <a:bodyPr/>
        <a:lstStyle/>
        <a:p>
          <a:endParaRPr lang="es-ES"/>
        </a:p>
      </dgm:t>
    </dgm:pt>
    <dgm:pt modelId="{3F6F1936-0D2A-4051-8584-725EA8975A27}" type="pres">
      <dgm:prSet presAssocID="{782C5B08-AC8F-4968-A7A9-70673A142FD5}" presName="parTx5" presStyleLbl="node1" presStyleIdx="4" presStyleCnt="5"/>
      <dgm:spPr/>
      <dgm:t>
        <a:bodyPr/>
        <a:lstStyle/>
        <a:p>
          <a:endParaRPr lang="es-ES"/>
        </a:p>
      </dgm:t>
    </dgm:pt>
    <dgm:pt modelId="{2787E5C5-679B-4BCB-9313-F739ECBD35D0}" type="pres">
      <dgm:prSet presAssocID="{00E1D3A2-6FE6-4005-A5F1-A7412D58330C}" presName="picture5" presStyleCnt="0"/>
      <dgm:spPr/>
    </dgm:pt>
    <dgm:pt modelId="{6913537A-2B06-4FA9-8B49-A1B403375F24}" type="pres">
      <dgm:prSet presAssocID="{00E1D3A2-6FE6-4005-A5F1-A7412D58330C}" presName="imageRepeatNode" presStyleLbl="fgImgPlace1" presStyleIdx="4" presStyleCnt="5"/>
      <dgm:spPr/>
      <dgm:t>
        <a:bodyPr/>
        <a:lstStyle/>
        <a:p>
          <a:endParaRPr lang="es-ES"/>
        </a:p>
      </dgm:t>
    </dgm:pt>
  </dgm:ptLst>
  <dgm:cxnLst>
    <dgm:cxn modelId="{6DB35873-8BAA-4FFD-A30B-A422C65F0891}" type="presOf" srcId="{7E35A2DA-5FE1-49A8-92F5-3DC4785F4766}" destId="{3C1A5D53-CDF7-47AD-BB56-D5FED320422D}" srcOrd="0" destOrd="0" presId="urn:microsoft.com/office/officeart/2008/layout/AscendingPictureAccentProcess"/>
    <dgm:cxn modelId="{F9A0C8A2-5C57-4E7E-B984-E28BD8EE50C8}" srcId="{EF7D0F88-64AD-4CC7-8464-72436572247D}" destId="{D9E2C11A-5F39-48CA-8B6B-F0871A664FA0}" srcOrd="3" destOrd="0" parTransId="{438EF64D-68C7-4B24-B039-6DEAE92ED38F}" sibTransId="{F90309A9-1CEB-4F78-A3BD-FE395EFF2188}"/>
    <dgm:cxn modelId="{66E46F45-81AE-4FF5-9029-D06EA12CA3DD}" type="presOf" srcId="{6455D94E-C5CE-4A50-BD96-D1A35C9DF18B}" destId="{57741FFA-EF56-48AD-987B-52D45409379B}" srcOrd="0" destOrd="0" presId="urn:microsoft.com/office/officeart/2008/layout/AscendingPictureAccentProcess"/>
    <dgm:cxn modelId="{069CB3FE-D979-4386-A124-5BBD1F345302}" srcId="{EF7D0F88-64AD-4CC7-8464-72436572247D}" destId="{782C5B08-AC8F-4968-A7A9-70673A142FD5}" srcOrd="4" destOrd="0" parTransId="{392B162C-BE7D-452F-B80E-AEFA94908ADD}" sibTransId="{00E1D3A2-6FE6-4005-A5F1-A7412D58330C}"/>
    <dgm:cxn modelId="{3180C135-80FB-4FB6-A704-674596A43AD2}" type="presOf" srcId="{B6171AD1-9D30-495D-A063-140CE6BDBA83}" destId="{C2EC44E7-B733-4833-A34D-F507EC8BFF37}" srcOrd="0" destOrd="0" presId="urn:microsoft.com/office/officeart/2008/layout/AscendingPictureAccentProcess"/>
    <dgm:cxn modelId="{617EE09F-54EA-4CAC-9D3B-5EAB993CF866}" type="presOf" srcId="{EF7D0F88-64AD-4CC7-8464-72436572247D}" destId="{7F9A69EF-CC0B-4509-B36E-150A83A90B9E}" srcOrd="0" destOrd="0" presId="urn:microsoft.com/office/officeart/2008/layout/AscendingPictureAccentProcess"/>
    <dgm:cxn modelId="{493B8EEB-6CF6-4FC8-8D31-E2E4FCBBEECC}" srcId="{EF7D0F88-64AD-4CC7-8464-72436572247D}" destId="{9324F38D-C09D-4B01-9DC1-5FCDEA7C140A}" srcOrd="1" destOrd="0" parTransId="{00321AE3-5A7F-42E0-A0FB-5BBD248F1991}" sibTransId="{B6171AD1-9D30-495D-A063-140CE6BDBA83}"/>
    <dgm:cxn modelId="{5E4B5857-F73B-4436-AFAA-010EA08BFA89}" type="presOf" srcId="{F90309A9-1CEB-4F78-A3BD-FE395EFF2188}" destId="{6C97BDF9-E729-470A-8522-9A1FE9455233}" srcOrd="0" destOrd="0" presId="urn:microsoft.com/office/officeart/2008/layout/AscendingPictureAccentProcess"/>
    <dgm:cxn modelId="{0A4EE0AC-5211-4D9E-AB5D-1F753D9ED5F8}" type="presOf" srcId="{D9E2C11A-5F39-48CA-8B6B-F0871A664FA0}" destId="{B05FFEA4-B42D-4642-A74C-EB484B1818B2}" srcOrd="0" destOrd="0" presId="urn:microsoft.com/office/officeart/2008/layout/AscendingPictureAccentProcess"/>
    <dgm:cxn modelId="{433430F0-F729-4649-B826-65F67FED1D17}" type="presOf" srcId="{782C5B08-AC8F-4968-A7A9-70673A142FD5}" destId="{3F6F1936-0D2A-4051-8584-725EA8975A27}" srcOrd="0" destOrd="0" presId="urn:microsoft.com/office/officeart/2008/layout/AscendingPictureAccentProcess"/>
    <dgm:cxn modelId="{A0FE1A73-88A3-47AE-A125-493B645CF81B}" type="presOf" srcId="{FE81A14C-27C1-4309-AB29-39924867856A}" destId="{5EF6893A-8C88-4B70-BFE4-0A9F0DDECC41}" srcOrd="0" destOrd="0" presId="urn:microsoft.com/office/officeart/2008/layout/AscendingPictureAccentProcess"/>
    <dgm:cxn modelId="{CDD6AAD6-98F4-4AD9-9968-4C7F43284329}" type="presOf" srcId="{00E1D3A2-6FE6-4005-A5F1-A7412D58330C}" destId="{6913537A-2B06-4FA9-8B49-A1B403375F24}" srcOrd="0" destOrd="0" presId="urn:microsoft.com/office/officeart/2008/layout/AscendingPictureAccentProcess"/>
    <dgm:cxn modelId="{43D70A00-36AA-4E9C-B755-36DABF985613}" srcId="{EF7D0F88-64AD-4CC7-8464-72436572247D}" destId="{7E35A2DA-5FE1-49A8-92F5-3DC4785F4766}" srcOrd="2" destOrd="0" parTransId="{94C2C86F-449F-475F-981A-363990A0933A}" sibTransId="{FE81A14C-27C1-4309-AB29-39924867856A}"/>
    <dgm:cxn modelId="{8E763DE5-E4C7-4237-A367-D0EFB3FDE1DB}" srcId="{EF7D0F88-64AD-4CC7-8464-72436572247D}" destId="{45145598-A260-4BBD-917B-EA8E3182FC31}" srcOrd="0" destOrd="0" parTransId="{0CFE38BD-953D-43F7-A342-7754430DE7C8}" sibTransId="{6455D94E-C5CE-4A50-BD96-D1A35C9DF18B}"/>
    <dgm:cxn modelId="{D32D1AA3-5548-4748-B87F-A66CCDD56B74}" type="presOf" srcId="{9324F38D-C09D-4B01-9DC1-5FCDEA7C140A}" destId="{C2F0FB93-CF73-4224-95CE-3354366F6A49}" srcOrd="0" destOrd="0" presId="urn:microsoft.com/office/officeart/2008/layout/AscendingPictureAccentProcess"/>
    <dgm:cxn modelId="{C427FB83-C906-49FB-95E8-20B0120B200C}" type="presOf" srcId="{45145598-A260-4BBD-917B-EA8E3182FC31}" destId="{33248385-CF8D-4E20-B005-AEFD41BFB731}" srcOrd="0" destOrd="0" presId="urn:microsoft.com/office/officeart/2008/layout/AscendingPictureAccentProcess"/>
    <dgm:cxn modelId="{1B9DBA39-C957-4431-BA8B-D8F21709D575}" type="presParOf" srcId="{7F9A69EF-CC0B-4509-B36E-150A83A90B9E}" destId="{A87F0665-A940-4514-9E33-3F2848CD46DF}" srcOrd="0" destOrd="0" presId="urn:microsoft.com/office/officeart/2008/layout/AscendingPictureAccentProcess"/>
    <dgm:cxn modelId="{837EA075-F613-4BAA-9A41-0C1565ED6445}" type="presParOf" srcId="{7F9A69EF-CC0B-4509-B36E-150A83A90B9E}" destId="{C09576F0-C359-42F0-A6A3-6C2F95711D1B}" srcOrd="1" destOrd="0" presId="urn:microsoft.com/office/officeart/2008/layout/AscendingPictureAccentProcess"/>
    <dgm:cxn modelId="{9E96CC39-7339-4C63-9363-C6BCB604F01A}" type="presParOf" srcId="{7F9A69EF-CC0B-4509-B36E-150A83A90B9E}" destId="{329F77B2-B832-49D9-8B4F-6C9C64474E9E}" srcOrd="2" destOrd="0" presId="urn:microsoft.com/office/officeart/2008/layout/AscendingPictureAccentProcess"/>
    <dgm:cxn modelId="{0355F14A-3397-4E7C-AAA8-A02062E792B4}" type="presParOf" srcId="{7F9A69EF-CC0B-4509-B36E-150A83A90B9E}" destId="{35F74A19-401C-4A45-94E9-356A98FF83C8}" srcOrd="3" destOrd="0" presId="urn:microsoft.com/office/officeart/2008/layout/AscendingPictureAccentProcess"/>
    <dgm:cxn modelId="{C9B1E929-BA11-4651-A2D7-2B9A546AA148}" type="presParOf" srcId="{7F9A69EF-CC0B-4509-B36E-150A83A90B9E}" destId="{9B6FB59E-458B-47AE-8EFB-BBE44DE1FDA7}" srcOrd="4" destOrd="0" presId="urn:microsoft.com/office/officeart/2008/layout/AscendingPictureAccentProcess"/>
    <dgm:cxn modelId="{9F4764B3-1C79-48E5-BF8F-F1A15579B014}" type="presParOf" srcId="{7F9A69EF-CC0B-4509-B36E-150A83A90B9E}" destId="{ACD2F4F7-833D-4F12-B7D3-5F2D70FC70C6}" srcOrd="5" destOrd="0" presId="urn:microsoft.com/office/officeart/2008/layout/AscendingPictureAccentProcess"/>
    <dgm:cxn modelId="{520A43A9-2EB2-471E-AD89-91751154BE57}" type="presParOf" srcId="{7F9A69EF-CC0B-4509-B36E-150A83A90B9E}" destId="{F9A4FE86-8C64-40A0-884C-06D804969434}" srcOrd="6" destOrd="0" presId="urn:microsoft.com/office/officeart/2008/layout/AscendingPictureAccentProcess"/>
    <dgm:cxn modelId="{12111D8E-6913-4992-B43B-D3A177AA4056}" type="presParOf" srcId="{7F9A69EF-CC0B-4509-B36E-150A83A90B9E}" destId="{F77917CD-8DE7-4031-9E45-8373FEF84672}" srcOrd="7" destOrd="0" presId="urn:microsoft.com/office/officeart/2008/layout/AscendingPictureAccentProcess"/>
    <dgm:cxn modelId="{39908D7D-71B1-4D01-BEF3-B45AF0C8A22C}" type="presParOf" srcId="{7F9A69EF-CC0B-4509-B36E-150A83A90B9E}" destId="{2235546B-F97B-49A7-85A4-D509E4A7A8CE}" srcOrd="8" destOrd="0" presId="urn:microsoft.com/office/officeart/2008/layout/AscendingPictureAccentProcess"/>
    <dgm:cxn modelId="{129DFDFE-6C63-41F9-8DD1-882123E47D4F}" type="presParOf" srcId="{7F9A69EF-CC0B-4509-B36E-150A83A90B9E}" destId="{89327F22-FB5E-4E8D-9BEF-BC191E242121}" srcOrd="9" destOrd="0" presId="urn:microsoft.com/office/officeart/2008/layout/AscendingPictureAccentProcess"/>
    <dgm:cxn modelId="{36D336C8-D97F-49DA-8CC3-4F075C30D1BA}" type="presParOf" srcId="{7F9A69EF-CC0B-4509-B36E-150A83A90B9E}" destId="{B990C9F2-FC8B-4D09-A24C-E58340A403E1}" srcOrd="10" destOrd="0" presId="urn:microsoft.com/office/officeart/2008/layout/AscendingPictureAccentProcess"/>
    <dgm:cxn modelId="{C3DC7FAD-922C-41BD-B7E0-5FDA63C8A3E8}" type="presParOf" srcId="{7F9A69EF-CC0B-4509-B36E-150A83A90B9E}" destId="{A5643306-8F3A-46D2-A477-6661BE7459AA}" srcOrd="11" destOrd="0" presId="urn:microsoft.com/office/officeart/2008/layout/AscendingPictureAccentProcess"/>
    <dgm:cxn modelId="{8B020387-1877-4200-9849-35BB6E95A81B}" type="presParOf" srcId="{7F9A69EF-CC0B-4509-B36E-150A83A90B9E}" destId="{F19A5E19-6327-4792-A32C-932E47D71875}" srcOrd="12" destOrd="0" presId="urn:microsoft.com/office/officeart/2008/layout/AscendingPictureAccentProcess"/>
    <dgm:cxn modelId="{06955C39-F4E9-4CC2-91EF-F836D254EFF3}" type="presParOf" srcId="{7F9A69EF-CC0B-4509-B36E-150A83A90B9E}" destId="{DFD631B4-8841-4B4E-8333-9C4CEBB75588}" srcOrd="13" destOrd="0" presId="urn:microsoft.com/office/officeart/2008/layout/AscendingPictureAccentProcess"/>
    <dgm:cxn modelId="{A70B1C28-47E2-43F7-B434-E80AF97DD2C7}" type="presParOf" srcId="{7F9A69EF-CC0B-4509-B36E-150A83A90B9E}" destId="{23C5BAA9-9B4B-4D95-9766-AB2B89EFF681}" srcOrd="14" destOrd="0" presId="urn:microsoft.com/office/officeart/2008/layout/AscendingPictureAccentProcess"/>
    <dgm:cxn modelId="{F441B770-5752-4D5E-9632-CE39B7EC0183}" type="presParOf" srcId="{7F9A69EF-CC0B-4509-B36E-150A83A90B9E}" destId="{33248385-CF8D-4E20-B005-AEFD41BFB731}" srcOrd="15" destOrd="0" presId="urn:microsoft.com/office/officeart/2008/layout/AscendingPictureAccentProcess"/>
    <dgm:cxn modelId="{8437CF20-92EB-43B3-9B6C-1BDF06E02838}" type="presParOf" srcId="{7F9A69EF-CC0B-4509-B36E-150A83A90B9E}" destId="{95C94327-10E1-4581-A209-0472AB89E470}" srcOrd="16" destOrd="0" presId="urn:microsoft.com/office/officeart/2008/layout/AscendingPictureAccentProcess"/>
    <dgm:cxn modelId="{AE92C945-28D1-4A59-B673-349C782B755D}" type="presParOf" srcId="{95C94327-10E1-4581-A209-0472AB89E470}" destId="{57741FFA-EF56-48AD-987B-52D45409379B}" srcOrd="0" destOrd="0" presId="urn:microsoft.com/office/officeart/2008/layout/AscendingPictureAccentProcess"/>
    <dgm:cxn modelId="{2699C737-F00A-4C77-A2AF-BB08060EE6FA}" type="presParOf" srcId="{7F9A69EF-CC0B-4509-B36E-150A83A90B9E}" destId="{C2F0FB93-CF73-4224-95CE-3354366F6A49}" srcOrd="17" destOrd="0" presId="urn:microsoft.com/office/officeart/2008/layout/AscendingPictureAccentProcess"/>
    <dgm:cxn modelId="{B23E533E-C15D-4AE0-99CF-DD6F0301F2AE}" type="presParOf" srcId="{7F9A69EF-CC0B-4509-B36E-150A83A90B9E}" destId="{067BFC8A-DD74-4AC8-834B-2A29961C3F45}" srcOrd="18" destOrd="0" presId="urn:microsoft.com/office/officeart/2008/layout/AscendingPictureAccentProcess"/>
    <dgm:cxn modelId="{D52F56B1-20DD-4646-83A7-1FB4D7CB61CE}" type="presParOf" srcId="{067BFC8A-DD74-4AC8-834B-2A29961C3F45}" destId="{C2EC44E7-B733-4833-A34D-F507EC8BFF37}" srcOrd="0" destOrd="0" presId="urn:microsoft.com/office/officeart/2008/layout/AscendingPictureAccentProcess"/>
    <dgm:cxn modelId="{E1DB8927-BA64-491B-88B9-CB7344E8B42C}" type="presParOf" srcId="{7F9A69EF-CC0B-4509-B36E-150A83A90B9E}" destId="{3C1A5D53-CDF7-47AD-BB56-D5FED320422D}" srcOrd="19" destOrd="0" presId="urn:microsoft.com/office/officeart/2008/layout/AscendingPictureAccentProcess"/>
    <dgm:cxn modelId="{E95C42B6-551F-4085-A010-74687B6EE988}" type="presParOf" srcId="{7F9A69EF-CC0B-4509-B36E-150A83A90B9E}" destId="{9BD16C28-7953-4831-BE8B-C85A500F2B15}" srcOrd="20" destOrd="0" presId="urn:microsoft.com/office/officeart/2008/layout/AscendingPictureAccentProcess"/>
    <dgm:cxn modelId="{8E593752-8908-4E2D-91AB-1C4BA07D7469}" type="presParOf" srcId="{9BD16C28-7953-4831-BE8B-C85A500F2B15}" destId="{5EF6893A-8C88-4B70-BFE4-0A9F0DDECC41}" srcOrd="0" destOrd="0" presId="urn:microsoft.com/office/officeart/2008/layout/AscendingPictureAccentProcess"/>
    <dgm:cxn modelId="{764D80A0-0447-40FB-8553-EF78834812D5}" type="presParOf" srcId="{7F9A69EF-CC0B-4509-B36E-150A83A90B9E}" destId="{B05FFEA4-B42D-4642-A74C-EB484B1818B2}" srcOrd="21" destOrd="0" presId="urn:microsoft.com/office/officeart/2008/layout/AscendingPictureAccentProcess"/>
    <dgm:cxn modelId="{BE0EE878-9864-4496-B11C-92F3BD8F9AC5}" type="presParOf" srcId="{7F9A69EF-CC0B-4509-B36E-150A83A90B9E}" destId="{0BC0754A-CE4E-4CE6-87AD-22AFC1A2581D}" srcOrd="22" destOrd="0" presId="urn:microsoft.com/office/officeart/2008/layout/AscendingPictureAccentProcess"/>
    <dgm:cxn modelId="{C6FF5921-75A1-4EC7-808A-6517D56021D1}" type="presParOf" srcId="{0BC0754A-CE4E-4CE6-87AD-22AFC1A2581D}" destId="{6C97BDF9-E729-470A-8522-9A1FE9455233}" srcOrd="0" destOrd="0" presId="urn:microsoft.com/office/officeart/2008/layout/AscendingPictureAccentProcess"/>
    <dgm:cxn modelId="{3BC35B8C-1872-45F2-98EF-08E1669F1ADB}" type="presParOf" srcId="{7F9A69EF-CC0B-4509-B36E-150A83A90B9E}" destId="{3F6F1936-0D2A-4051-8584-725EA8975A27}" srcOrd="23" destOrd="0" presId="urn:microsoft.com/office/officeart/2008/layout/AscendingPictureAccentProcess"/>
    <dgm:cxn modelId="{EEB8BE13-B8C8-48AB-A8E5-FB74844D4561}" type="presParOf" srcId="{7F9A69EF-CC0B-4509-B36E-150A83A90B9E}" destId="{2787E5C5-679B-4BCB-9313-F739ECBD35D0}" srcOrd="24" destOrd="0" presId="urn:microsoft.com/office/officeart/2008/layout/AscendingPictureAccentProcess"/>
    <dgm:cxn modelId="{AE265170-C4BC-40CB-88F5-FFFBCB9D2FDB}" type="presParOf" srcId="{2787E5C5-679B-4BCB-9313-F739ECBD35D0}" destId="{6913537A-2B06-4FA9-8B49-A1B403375F24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EBF5D14-12BE-4A1E-B41C-93148D4A8B95}" type="doc">
      <dgm:prSet loTypeId="urn:microsoft.com/office/officeart/2005/8/layout/equation1" loCatId="process" qsTypeId="urn:microsoft.com/office/officeart/2005/8/quickstyle/simple1" qsCatId="simple" csTypeId="urn:microsoft.com/office/officeart/2005/8/colors/accent2_1" csCatId="accent2" phldr="1"/>
      <dgm:spPr/>
    </dgm:pt>
    <dgm:pt modelId="{0DF9904F-69A9-4614-BC80-DACD2CF71A6C}">
      <dgm:prSet phldrT="[Texto]"/>
      <dgm:spPr/>
      <dgm:t>
        <a:bodyPr/>
        <a:lstStyle/>
        <a:p>
          <a:r>
            <a:rPr lang="es-EC" dirty="0" smtClean="0"/>
            <a:t>Chatarra Nacional</a:t>
          </a:r>
          <a:endParaRPr lang="es-EC" dirty="0"/>
        </a:p>
      </dgm:t>
    </dgm:pt>
    <dgm:pt modelId="{C386ED16-AE07-47CE-878C-91FBC9C67B5C}" type="parTrans" cxnId="{CCB36762-E1C0-4D3F-AD4C-16274545635A}">
      <dgm:prSet/>
      <dgm:spPr/>
      <dgm:t>
        <a:bodyPr/>
        <a:lstStyle/>
        <a:p>
          <a:endParaRPr lang="es-EC"/>
        </a:p>
      </dgm:t>
    </dgm:pt>
    <dgm:pt modelId="{2FB7807C-EDAE-4061-8CCE-F5F805EA09CE}" type="sibTrans" cxnId="{CCB36762-E1C0-4D3F-AD4C-16274545635A}">
      <dgm:prSet/>
      <dgm:spPr>
        <a:solidFill>
          <a:srgbClr val="338535"/>
        </a:solidFill>
      </dgm:spPr>
      <dgm:t>
        <a:bodyPr/>
        <a:lstStyle/>
        <a:p>
          <a:endParaRPr lang="es-EC"/>
        </a:p>
      </dgm:t>
    </dgm:pt>
    <dgm:pt modelId="{4B4B3CCB-2EBE-444A-BA2B-16D25A40AC05}">
      <dgm:prSet phldrT="[Texto]"/>
      <dgm:spPr/>
      <dgm:t>
        <a:bodyPr/>
        <a:lstStyle/>
        <a:p>
          <a:r>
            <a:rPr lang="es-EC" dirty="0" smtClean="0"/>
            <a:t>Chatarra Importada</a:t>
          </a:r>
          <a:endParaRPr lang="es-EC" dirty="0"/>
        </a:p>
      </dgm:t>
    </dgm:pt>
    <dgm:pt modelId="{DCE8E7F5-F1E7-4D19-A2AD-C4CF0D7C76BF}" type="parTrans" cxnId="{BD293457-7D94-405D-B06A-B41EBA360884}">
      <dgm:prSet/>
      <dgm:spPr/>
      <dgm:t>
        <a:bodyPr/>
        <a:lstStyle/>
        <a:p>
          <a:endParaRPr lang="es-EC"/>
        </a:p>
      </dgm:t>
    </dgm:pt>
    <dgm:pt modelId="{BF3BE063-9BD8-4BB6-A129-389554538D89}" type="sibTrans" cxnId="{BD293457-7D94-405D-B06A-B41EBA360884}">
      <dgm:prSet/>
      <dgm:spPr>
        <a:solidFill>
          <a:srgbClr val="338535"/>
        </a:solidFill>
      </dgm:spPr>
      <dgm:t>
        <a:bodyPr/>
        <a:lstStyle/>
        <a:p>
          <a:endParaRPr lang="es-EC"/>
        </a:p>
      </dgm:t>
    </dgm:pt>
    <dgm:pt modelId="{2BA2AE42-759B-42F8-AA89-F6303ED7C519}">
      <dgm:prSet phldrT="[Texto]"/>
      <dgm:spPr/>
      <dgm:t>
        <a:bodyPr/>
        <a:lstStyle/>
        <a:p>
          <a:r>
            <a:rPr lang="es-EC" dirty="0" smtClean="0"/>
            <a:t>Fundición</a:t>
          </a:r>
          <a:endParaRPr lang="es-EC" dirty="0"/>
        </a:p>
      </dgm:t>
    </dgm:pt>
    <dgm:pt modelId="{0907F993-4F72-4D52-B903-3FE891BAD37A}" type="parTrans" cxnId="{D9194ED4-330E-41EB-A1FB-CD6EF2C24D39}">
      <dgm:prSet/>
      <dgm:spPr/>
      <dgm:t>
        <a:bodyPr/>
        <a:lstStyle/>
        <a:p>
          <a:endParaRPr lang="es-EC"/>
        </a:p>
      </dgm:t>
    </dgm:pt>
    <dgm:pt modelId="{CFFAAE5B-AB99-496D-9475-BE7F4A27CDAD}" type="sibTrans" cxnId="{D9194ED4-330E-41EB-A1FB-CD6EF2C24D39}">
      <dgm:prSet/>
      <dgm:spPr/>
      <dgm:t>
        <a:bodyPr/>
        <a:lstStyle/>
        <a:p>
          <a:endParaRPr lang="es-EC"/>
        </a:p>
      </dgm:t>
    </dgm:pt>
    <dgm:pt modelId="{53E79066-5982-4924-A186-907BB3A9FF39}" type="pres">
      <dgm:prSet presAssocID="{6EBF5D14-12BE-4A1E-B41C-93148D4A8B95}" presName="linearFlow" presStyleCnt="0">
        <dgm:presLayoutVars>
          <dgm:dir/>
          <dgm:resizeHandles val="exact"/>
        </dgm:presLayoutVars>
      </dgm:prSet>
      <dgm:spPr/>
    </dgm:pt>
    <dgm:pt modelId="{0B5571F5-051F-45A0-B5E2-4BDEA72A4821}" type="pres">
      <dgm:prSet presAssocID="{0DF9904F-69A9-4614-BC80-DACD2CF71A6C}" presName="node" presStyleLbl="node1" presStyleIdx="0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MX"/>
        </a:p>
      </dgm:t>
    </dgm:pt>
    <dgm:pt modelId="{A50F2276-A8CE-401E-BEA4-2709DDF5E99D}" type="pres">
      <dgm:prSet presAssocID="{2FB7807C-EDAE-4061-8CCE-F5F805EA09CE}" presName="spacerL" presStyleCnt="0"/>
      <dgm:spPr/>
    </dgm:pt>
    <dgm:pt modelId="{3A235953-EAC6-4002-A8B3-0BC24328388E}" type="pres">
      <dgm:prSet presAssocID="{2FB7807C-EDAE-4061-8CCE-F5F805EA09CE}" presName="sibTrans" presStyleLbl="sibTrans2D1" presStyleIdx="0" presStyleCnt="2"/>
      <dgm:spPr/>
      <dgm:t>
        <a:bodyPr/>
        <a:lstStyle/>
        <a:p>
          <a:endParaRPr lang="es-MX"/>
        </a:p>
      </dgm:t>
    </dgm:pt>
    <dgm:pt modelId="{DED75277-E879-4875-960E-AB43B327BC16}" type="pres">
      <dgm:prSet presAssocID="{2FB7807C-EDAE-4061-8CCE-F5F805EA09CE}" presName="spacerR" presStyleCnt="0"/>
      <dgm:spPr/>
    </dgm:pt>
    <dgm:pt modelId="{7A32925B-5CF9-41EB-B1BE-D2855ABEC5ED}" type="pres">
      <dgm:prSet presAssocID="{4B4B3CCB-2EBE-444A-BA2B-16D25A40AC05}" presName="node" presStyleLbl="node1" presStyleIdx="1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MX"/>
        </a:p>
      </dgm:t>
    </dgm:pt>
    <dgm:pt modelId="{0E95EFF4-4F4C-4FE1-B7BA-C1CB51657ACD}" type="pres">
      <dgm:prSet presAssocID="{BF3BE063-9BD8-4BB6-A129-389554538D89}" presName="spacerL" presStyleCnt="0"/>
      <dgm:spPr/>
    </dgm:pt>
    <dgm:pt modelId="{62582DDC-615D-4936-A735-FA5119A41670}" type="pres">
      <dgm:prSet presAssocID="{BF3BE063-9BD8-4BB6-A129-389554538D89}" presName="sibTrans" presStyleLbl="sibTrans2D1" presStyleIdx="1" presStyleCnt="2"/>
      <dgm:spPr/>
      <dgm:t>
        <a:bodyPr/>
        <a:lstStyle/>
        <a:p>
          <a:endParaRPr lang="es-MX"/>
        </a:p>
      </dgm:t>
    </dgm:pt>
    <dgm:pt modelId="{4195171D-C124-4762-8F75-49CB6051597D}" type="pres">
      <dgm:prSet presAssocID="{BF3BE063-9BD8-4BB6-A129-389554538D89}" presName="spacerR" presStyleCnt="0"/>
      <dgm:spPr/>
    </dgm:pt>
    <dgm:pt modelId="{7E4DA89C-306D-4E53-B78A-BB8327908B17}" type="pres">
      <dgm:prSet presAssocID="{2BA2AE42-759B-42F8-AA89-F6303ED7C519}" presName="node" presStyleLbl="node1" presStyleIdx="2" presStyleCnt="3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s-MX"/>
        </a:p>
      </dgm:t>
    </dgm:pt>
  </dgm:ptLst>
  <dgm:cxnLst>
    <dgm:cxn modelId="{7EE1FB09-2344-47A7-A974-6F99827838B9}" type="presOf" srcId="{6EBF5D14-12BE-4A1E-B41C-93148D4A8B95}" destId="{53E79066-5982-4924-A186-907BB3A9FF39}" srcOrd="0" destOrd="0" presId="urn:microsoft.com/office/officeart/2005/8/layout/equation1"/>
    <dgm:cxn modelId="{8A94F283-EA05-4CF2-B471-94907103E5BF}" type="presOf" srcId="{2FB7807C-EDAE-4061-8CCE-F5F805EA09CE}" destId="{3A235953-EAC6-4002-A8B3-0BC24328388E}" srcOrd="0" destOrd="0" presId="urn:microsoft.com/office/officeart/2005/8/layout/equation1"/>
    <dgm:cxn modelId="{CCB36762-E1C0-4D3F-AD4C-16274545635A}" srcId="{6EBF5D14-12BE-4A1E-B41C-93148D4A8B95}" destId="{0DF9904F-69A9-4614-BC80-DACD2CF71A6C}" srcOrd="0" destOrd="0" parTransId="{C386ED16-AE07-47CE-878C-91FBC9C67B5C}" sibTransId="{2FB7807C-EDAE-4061-8CCE-F5F805EA09CE}"/>
    <dgm:cxn modelId="{61B5B825-D932-4371-AE08-2694C20B16DD}" type="presOf" srcId="{2BA2AE42-759B-42F8-AA89-F6303ED7C519}" destId="{7E4DA89C-306D-4E53-B78A-BB8327908B17}" srcOrd="0" destOrd="0" presId="urn:microsoft.com/office/officeart/2005/8/layout/equation1"/>
    <dgm:cxn modelId="{F19560AF-DD2A-4731-A38C-8C4EDDF7315D}" type="presOf" srcId="{BF3BE063-9BD8-4BB6-A129-389554538D89}" destId="{62582DDC-615D-4936-A735-FA5119A41670}" srcOrd="0" destOrd="0" presId="urn:microsoft.com/office/officeart/2005/8/layout/equation1"/>
    <dgm:cxn modelId="{BD293457-7D94-405D-B06A-B41EBA360884}" srcId="{6EBF5D14-12BE-4A1E-B41C-93148D4A8B95}" destId="{4B4B3CCB-2EBE-444A-BA2B-16D25A40AC05}" srcOrd="1" destOrd="0" parTransId="{DCE8E7F5-F1E7-4D19-A2AD-C4CF0D7C76BF}" sibTransId="{BF3BE063-9BD8-4BB6-A129-389554538D89}"/>
    <dgm:cxn modelId="{D3738DDB-BDCE-4F8C-B1A3-041F37FA5AEB}" type="presOf" srcId="{0DF9904F-69A9-4614-BC80-DACD2CF71A6C}" destId="{0B5571F5-051F-45A0-B5E2-4BDEA72A4821}" srcOrd="0" destOrd="0" presId="urn:microsoft.com/office/officeart/2005/8/layout/equation1"/>
    <dgm:cxn modelId="{1897879E-5F93-4EFB-8F8E-C43BC5574C05}" type="presOf" srcId="{4B4B3CCB-2EBE-444A-BA2B-16D25A40AC05}" destId="{7A32925B-5CF9-41EB-B1BE-D2855ABEC5ED}" srcOrd="0" destOrd="0" presId="urn:microsoft.com/office/officeart/2005/8/layout/equation1"/>
    <dgm:cxn modelId="{D9194ED4-330E-41EB-A1FB-CD6EF2C24D39}" srcId="{6EBF5D14-12BE-4A1E-B41C-93148D4A8B95}" destId="{2BA2AE42-759B-42F8-AA89-F6303ED7C519}" srcOrd="2" destOrd="0" parTransId="{0907F993-4F72-4D52-B903-3FE891BAD37A}" sibTransId="{CFFAAE5B-AB99-496D-9475-BE7F4A27CDAD}"/>
    <dgm:cxn modelId="{6AB5FEFE-5AC1-43D6-9742-0716E8CD53CA}" type="presParOf" srcId="{53E79066-5982-4924-A186-907BB3A9FF39}" destId="{0B5571F5-051F-45A0-B5E2-4BDEA72A4821}" srcOrd="0" destOrd="0" presId="urn:microsoft.com/office/officeart/2005/8/layout/equation1"/>
    <dgm:cxn modelId="{FC8C6FF8-625C-426D-B47B-0191934941D3}" type="presParOf" srcId="{53E79066-5982-4924-A186-907BB3A9FF39}" destId="{A50F2276-A8CE-401E-BEA4-2709DDF5E99D}" srcOrd="1" destOrd="0" presId="urn:microsoft.com/office/officeart/2005/8/layout/equation1"/>
    <dgm:cxn modelId="{93CE6CD8-3597-4C2D-A53E-E66AEDEF75EE}" type="presParOf" srcId="{53E79066-5982-4924-A186-907BB3A9FF39}" destId="{3A235953-EAC6-4002-A8B3-0BC24328388E}" srcOrd="2" destOrd="0" presId="urn:microsoft.com/office/officeart/2005/8/layout/equation1"/>
    <dgm:cxn modelId="{61B61858-C2F4-45C8-B58D-2D4636474279}" type="presParOf" srcId="{53E79066-5982-4924-A186-907BB3A9FF39}" destId="{DED75277-E879-4875-960E-AB43B327BC16}" srcOrd="3" destOrd="0" presId="urn:microsoft.com/office/officeart/2005/8/layout/equation1"/>
    <dgm:cxn modelId="{8232AD5C-67AD-42F9-86D0-FC68DA1FA857}" type="presParOf" srcId="{53E79066-5982-4924-A186-907BB3A9FF39}" destId="{7A32925B-5CF9-41EB-B1BE-D2855ABEC5ED}" srcOrd="4" destOrd="0" presId="urn:microsoft.com/office/officeart/2005/8/layout/equation1"/>
    <dgm:cxn modelId="{E4B55447-7AA4-4439-8073-7C67BB2C8BDC}" type="presParOf" srcId="{53E79066-5982-4924-A186-907BB3A9FF39}" destId="{0E95EFF4-4F4C-4FE1-B7BA-C1CB51657ACD}" srcOrd="5" destOrd="0" presId="urn:microsoft.com/office/officeart/2005/8/layout/equation1"/>
    <dgm:cxn modelId="{0EF79816-B4B5-485E-B85D-94D90A9F9D99}" type="presParOf" srcId="{53E79066-5982-4924-A186-907BB3A9FF39}" destId="{62582DDC-615D-4936-A735-FA5119A41670}" srcOrd="6" destOrd="0" presId="urn:microsoft.com/office/officeart/2005/8/layout/equation1"/>
    <dgm:cxn modelId="{8429936E-6E84-4B28-8063-0C2DDC11121B}" type="presParOf" srcId="{53E79066-5982-4924-A186-907BB3A9FF39}" destId="{4195171D-C124-4762-8F75-49CB6051597D}" srcOrd="7" destOrd="0" presId="urn:microsoft.com/office/officeart/2005/8/layout/equation1"/>
    <dgm:cxn modelId="{75C71D4A-43BF-4FE3-BC35-8ED57648ACB0}" type="presParOf" srcId="{53E79066-5982-4924-A186-907BB3A9FF39}" destId="{7E4DA89C-306D-4E53-B78A-BB8327908B17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D3CD2ED-3873-48DF-80C4-EA7530A25C28}">
      <dsp:nvSpPr>
        <dsp:cNvPr id="0" name=""/>
        <dsp:cNvSpPr/>
      </dsp:nvSpPr>
      <dsp:spPr>
        <a:xfrm>
          <a:off x="0" y="284134"/>
          <a:ext cx="2679009" cy="267900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7435" tIns="22860" rIns="147435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1930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Problemas con: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- Industrias básicas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- Inversión Extranjera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-Encadenamientos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84134"/>
        <a:ext cx="2679009" cy="2679009"/>
      </dsp:txXfrm>
    </dsp:sp>
    <dsp:sp modelId="{2C6D5F23-6EF0-4917-B89E-A064FA0ACD8F}">
      <dsp:nvSpPr>
        <dsp:cNvPr id="0" name=""/>
        <dsp:cNvSpPr/>
      </dsp:nvSpPr>
      <dsp:spPr>
        <a:xfrm>
          <a:off x="2146980" y="244887"/>
          <a:ext cx="2679009" cy="2679009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47435" tIns="22860" rIns="147435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1950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Proteccionismo e intervencionismo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Esfuerzo en el capital humano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 Exportaciones altos niveles de competitividad  </a:t>
          </a:r>
          <a:endParaRPr lang="es-E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46980" y="244887"/>
        <a:ext cx="2679009" cy="2679009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210D886-DC65-470D-8DC4-0854870FBD29}">
      <dsp:nvSpPr>
        <dsp:cNvPr id="0" name=""/>
        <dsp:cNvSpPr/>
      </dsp:nvSpPr>
      <dsp:spPr>
        <a:xfrm rot="5400000">
          <a:off x="-604120" y="610170"/>
          <a:ext cx="3310875" cy="2102633"/>
        </a:xfrm>
        <a:prstGeom prst="chevron">
          <a:avLst/>
        </a:prstGeom>
        <a:solidFill>
          <a:srgbClr val="338535"/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Subsectores</a:t>
          </a:r>
        </a:p>
      </dsp:txBody>
      <dsp:txXfrm rot="5400000">
        <a:off x="-604120" y="610170"/>
        <a:ext cx="3310875" cy="2102633"/>
      </dsp:txXfrm>
    </dsp:sp>
    <dsp:sp modelId="{3499B0BC-24D5-4F35-BA5C-736E0DD5F505}">
      <dsp:nvSpPr>
        <dsp:cNvPr id="0" name=""/>
        <dsp:cNvSpPr/>
      </dsp:nvSpPr>
      <dsp:spPr>
        <a:xfrm rot="5400000">
          <a:off x="2549829" y="-441146"/>
          <a:ext cx="2259558" cy="315395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Metálicas Básicas</a:t>
          </a:r>
          <a:endParaRPr lang="es-MX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Productos Metálicos</a:t>
          </a:r>
          <a:endParaRPr lang="es-MX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Maquinarias no eléctricas</a:t>
          </a:r>
          <a:endParaRPr lang="es-MX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Maquinarias eléctricas</a:t>
          </a:r>
          <a:endParaRPr lang="es-MX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Material de Transporte y carrocería</a:t>
          </a:r>
          <a:endParaRPr lang="es-MX" sz="16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>
              <a:latin typeface="Arial" panose="020B0604020202020204" pitchFamily="34" charset="0"/>
              <a:cs typeface="Arial" panose="020B0604020202020204" pitchFamily="34" charset="0"/>
            </a:rPr>
            <a:t>Bienes de capital</a:t>
          </a:r>
          <a:endParaRPr lang="es-MX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2549829" y="-441146"/>
        <a:ext cx="2259558" cy="3153950"/>
      </dsp:txXfrm>
    </dsp:sp>
    <dsp:sp modelId="{3BEB34EC-5C95-43EC-BC28-A8D3FBA73384}">
      <dsp:nvSpPr>
        <dsp:cNvPr id="0" name=""/>
        <dsp:cNvSpPr/>
      </dsp:nvSpPr>
      <dsp:spPr>
        <a:xfrm rot="5400000">
          <a:off x="-604120" y="3639879"/>
          <a:ext cx="3310875" cy="2102633"/>
        </a:xfrm>
        <a:prstGeom prst="chevron">
          <a:avLst/>
        </a:prstGeom>
        <a:solidFill>
          <a:srgbClr val="338535"/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Productos</a:t>
          </a:r>
        </a:p>
      </dsp:txBody>
      <dsp:txXfrm rot="5400000">
        <a:off x="-604120" y="3639879"/>
        <a:ext cx="3310875" cy="2102633"/>
      </dsp:txXfrm>
    </dsp:sp>
    <dsp:sp modelId="{64912D84-02D1-4228-903A-587425BF067B}">
      <dsp:nvSpPr>
        <dsp:cNvPr id="0" name=""/>
        <dsp:cNvSpPr/>
      </dsp:nvSpPr>
      <dsp:spPr>
        <a:xfrm rot="5400000">
          <a:off x="2549829" y="2588562"/>
          <a:ext cx="2259558" cy="315395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>
              <a:latin typeface="Arial" panose="020B0604020202020204" pitchFamily="34" charset="0"/>
              <a:cs typeface="Arial" panose="020B0604020202020204" pitchFamily="34" charset="0"/>
            </a:rPr>
            <a:t>Cubiertas Metálicas</a:t>
          </a:r>
          <a:endParaRPr lang="es-MX" sz="14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>
              <a:latin typeface="Arial" panose="020B0604020202020204" pitchFamily="34" charset="0"/>
              <a:cs typeface="Arial" panose="020B0604020202020204" pitchFamily="34" charset="0"/>
            </a:rPr>
            <a:t>Tuberías</a:t>
          </a:r>
          <a:endParaRPr lang="es-MX" sz="14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>
              <a:latin typeface="Arial" panose="020B0604020202020204" pitchFamily="34" charset="0"/>
              <a:cs typeface="Arial" panose="020B0604020202020204" pitchFamily="34" charset="0"/>
            </a:rPr>
            <a:t>Perfiles Estructurales</a:t>
          </a:r>
          <a:endParaRPr lang="es-MX" sz="14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>
              <a:latin typeface="Arial" panose="020B0604020202020204" pitchFamily="34" charset="0"/>
              <a:cs typeface="Arial" panose="020B0604020202020204" pitchFamily="34" charset="0"/>
            </a:rPr>
            <a:t>Perfiles Laminados</a:t>
          </a:r>
          <a:endParaRPr lang="es-MX" sz="14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>
              <a:latin typeface="Arial" panose="020B0604020202020204" pitchFamily="34" charset="0"/>
              <a:cs typeface="Arial" panose="020B0604020202020204" pitchFamily="34" charset="0"/>
            </a:rPr>
            <a:t>Invernaderos viales</a:t>
          </a:r>
          <a:endParaRPr lang="es-MX" sz="14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>
              <a:latin typeface="Arial" panose="020B0604020202020204" pitchFamily="34" charset="0"/>
              <a:cs typeface="Arial" panose="020B0604020202020204" pitchFamily="34" charset="0"/>
            </a:rPr>
            <a:t>Sistemas Metálicos</a:t>
          </a:r>
          <a:endParaRPr lang="es-MX" sz="14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>
              <a:latin typeface="Arial" panose="020B0604020202020204" pitchFamily="34" charset="0"/>
              <a:cs typeface="Arial" panose="020B0604020202020204" pitchFamily="34" charset="0"/>
            </a:rPr>
            <a:t>Varilla de Construcción</a:t>
          </a:r>
          <a:endParaRPr lang="es-MX" sz="14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>
              <a:latin typeface="Arial" panose="020B0604020202020204" pitchFamily="34" charset="0"/>
              <a:cs typeface="Arial" panose="020B0604020202020204" pitchFamily="34" charset="0"/>
            </a:rPr>
            <a:t>Alcantarillas</a:t>
          </a:r>
          <a:endParaRPr lang="es-MX" sz="14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>
              <a:latin typeface="Arial" panose="020B0604020202020204" pitchFamily="34" charset="0"/>
              <a:cs typeface="Arial" panose="020B0604020202020204" pitchFamily="34" charset="0"/>
            </a:rPr>
            <a:t>Productos viales</a:t>
          </a:r>
          <a:endParaRPr lang="es-MX" sz="1400" kern="120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>
              <a:latin typeface="Arial" panose="020B0604020202020204" pitchFamily="34" charset="0"/>
              <a:cs typeface="Arial" panose="020B0604020202020204" pitchFamily="34" charset="0"/>
            </a:rPr>
            <a:t>Línea blanca</a:t>
          </a:r>
          <a:endParaRPr lang="es-MX" sz="14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2549829" y="2588562"/>
        <a:ext cx="2259558" cy="3153950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039B25C-7F0F-45A3-B7CB-B54E2702B11E}">
      <dsp:nvSpPr>
        <dsp:cNvPr id="0" name=""/>
        <dsp:cNvSpPr/>
      </dsp:nvSpPr>
      <dsp:spPr>
        <a:xfrm>
          <a:off x="1150" y="558285"/>
          <a:ext cx="2453615" cy="16791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Producción de actividades de fabricación de metales comunes y elaborados excepto maquinarias y equipo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50" y="558285"/>
        <a:ext cx="2453615" cy="1679193"/>
      </dsp:txXfrm>
    </dsp:sp>
    <dsp:sp modelId="{522C281A-A072-4DC0-9515-951A25C4FBAA}">
      <dsp:nvSpPr>
        <dsp:cNvPr id="0" name=""/>
        <dsp:cNvSpPr/>
      </dsp:nvSpPr>
      <dsp:spPr>
        <a:xfrm>
          <a:off x="2700127" y="1093633"/>
          <a:ext cx="520166" cy="608496"/>
        </a:xfrm>
        <a:prstGeom prst="rightArrow">
          <a:avLst>
            <a:gd name="adj1" fmla="val 60000"/>
            <a:gd name="adj2" fmla="val 50000"/>
          </a:avLst>
        </a:prstGeom>
        <a:solidFill>
          <a:srgbClr val="33853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kern="1200"/>
        </a:p>
      </dsp:txBody>
      <dsp:txXfrm>
        <a:off x="2700127" y="1093633"/>
        <a:ext cx="520166" cy="608496"/>
      </dsp:txXfrm>
    </dsp:sp>
    <dsp:sp modelId="{6E4FC32E-7AB5-46CC-88F5-A3CFA6E647D3}">
      <dsp:nvSpPr>
        <dsp:cNvPr id="0" name=""/>
        <dsp:cNvSpPr/>
      </dsp:nvSpPr>
      <dsp:spPr>
        <a:xfrm>
          <a:off x="3436212" y="558285"/>
          <a:ext cx="2453615" cy="167919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780 mil toneladas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36212" y="558285"/>
        <a:ext cx="2453615" cy="1679193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3ACF0A5-70C8-4F1C-8ADB-515E07081017}">
      <dsp:nvSpPr>
        <dsp:cNvPr id="0" name=""/>
        <dsp:cNvSpPr/>
      </dsp:nvSpPr>
      <dsp:spPr>
        <a:xfrm>
          <a:off x="1442266" y="1128579"/>
          <a:ext cx="1330309" cy="1330309"/>
        </a:xfrm>
        <a:prstGeom prst="ellipse">
          <a:avLst/>
        </a:prstGeom>
        <a:solidFill>
          <a:srgbClr val="5EBE8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Manufactura</a:t>
          </a:r>
          <a:endParaRPr lang="es-EC" sz="1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42266" y="1128579"/>
        <a:ext cx="1330309" cy="1330309"/>
      </dsp:txXfrm>
    </dsp:sp>
    <dsp:sp modelId="{35441410-1C3B-430D-81AB-751622074473}">
      <dsp:nvSpPr>
        <dsp:cNvPr id="0" name=""/>
        <dsp:cNvSpPr/>
      </dsp:nvSpPr>
      <dsp:spPr>
        <a:xfrm rot="12900000">
          <a:off x="535936" y="879274"/>
          <a:ext cx="1072468" cy="37913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F00C58-5A33-4628-90B2-7781363C55AF}">
      <dsp:nvSpPr>
        <dsp:cNvPr id="0" name=""/>
        <dsp:cNvSpPr/>
      </dsp:nvSpPr>
      <dsp:spPr>
        <a:xfrm>
          <a:off x="1015" y="255754"/>
          <a:ext cx="1263794" cy="1011035"/>
        </a:xfrm>
        <a:prstGeom prst="roundRect">
          <a:avLst>
            <a:gd name="adj" fmla="val 10000"/>
          </a:avLst>
        </a:prstGeom>
        <a:solidFill>
          <a:srgbClr val="5EBE8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Participación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11,79 %</a:t>
          </a:r>
          <a:endParaRPr lang="es-EC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5" y="255754"/>
        <a:ext cx="1263794" cy="1011035"/>
      </dsp:txXfrm>
    </dsp:sp>
    <dsp:sp modelId="{7FA304F1-3E55-46EF-AD7C-8D6D6EFD8E6C}">
      <dsp:nvSpPr>
        <dsp:cNvPr id="0" name=""/>
        <dsp:cNvSpPr/>
      </dsp:nvSpPr>
      <dsp:spPr>
        <a:xfrm rot="19500000">
          <a:off x="2606438" y="879274"/>
          <a:ext cx="1072468" cy="37913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EBF63C1-F9CC-45A7-A6CA-0047ED6FBCEC}">
      <dsp:nvSpPr>
        <dsp:cNvPr id="0" name=""/>
        <dsp:cNvSpPr/>
      </dsp:nvSpPr>
      <dsp:spPr>
        <a:xfrm>
          <a:off x="2950032" y="255754"/>
          <a:ext cx="1263794" cy="1011035"/>
        </a:xfrm>
        <a:prstGeom prst="roundRect">
          <a:avLst>
            <a:gd name="adj" fmla="val 10000"/>
          </a:avLst>
        </a:prstGeom>
        <a:solidFill>
          <a:srgbClr val="5EBE8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Crecimiento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3,92 %</a:t>
          </a:r>
          <a:endParaRPr lang="es-EC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50032" y="255754"/>
        <a:ext cx="1263794" cy="1011035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7A4AB7-CF82-4330-BD7C-C6D0FD513252}">
      <dsp:nvSpPr>
        <dsp:cNvPr id="0" name=""/>
        <dsp:cNvSpPr/>
      </dsp:nvSpPr>
      <dsp:spPr>
        <a:xfrm rot="5400000">
          <a:off x="2655696" y="-899288"/>
          <a:ext cx="899199" cy="2922632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Participación 0,27 %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Crecimiento 1,80 %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2655696" y="-899288"/>
        <a:ext cx="899199" cy="2922632"/>
      </dsp:txXfrm>
    </dsp:sp>
    <dsp:sp modelId="{221FFE80-C8D9-40B5-85E8-997AFED6D847}">
      <dsp:nvSpPr>
        <dsp:cNvPr id="0" name=""/>
        <dsp:cNvSpPr/>
      </dsp:nvSpPr>
      <dsp:spPr>
        <a:xfrm>
          <a:off x="0" y="28"/>
          <a:ext cx="1643980" cy="1123999"/>
        </a:xfrm>
        <a:prstGeom prst="roundRect">
          <a:avLst/>
        </a:prstGeom>
        <a:solidFill>
          <a:srgbClr val="5EBE8C"/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Explotación de minas y canteras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8"/>
        <a:ext cx="1643980" cy="1123999"/>
      </dsp:txXfrm>
    </dsp:sp>
    <dsp:sp modelId="{BFD080C9-EAF1-4605-8A07-7B9E89715AB0}">
      <dsp:nvSpPr>
        <dsp:cNvPr id="0" name=""/>
        <dsp:cNvSpPr/>
      </dsp:nvSpPr>
      <dsp:spPr>
        <a:xfrm rot="5400000">
          <a:off x="2655696" y="280911"/>
          <a:ext cx="899199" cy="2922632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Participación 0,51 %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lvl="1" indent="-114300" algn="l" defTabSz="6223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Crecimiento 7,06 %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2655696" y="280911"/>
        <a:ext cx="899199" cy="2922632"/>
      </dsp:txXfrm>
    </dsp:sp>
    <dsp:sp modelId="{77BC0963-D94F-4D06-833B-8DEF536080E6}">
      <dsp:nvSpPr>
        <dsp:cNvPr id="0" name=""/>
        <dsp:cNvSpPr/>
      </dsp:nvSpPr>
      <dsp:spPr>
        <a:xfrm>
          <a:off x="0" y="1180227"/>
          <a:ext cx="1643980" cy="1123999"/>
        </a:xfrm>
        <a:prstGeom prst="roundRect">
          <a:avLst/>
        </a:prstGeom>
        <a:solidFill>
          <a:srgbClr val="5EBE8C"/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Fabricación de metales y derivados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180227"/>
        <a:ext cx="1643980" cy="1123999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41AC85-2A2A-480F-92BB-F7B69C250B01}">
      <dsp:nvSpPr>
        <dsp:cNvPr id="0" name=""/>
        <dsp:cNvSpPr/>
      </dsp:nvSpPr>
      <dsp:spPr>
        <a:xfrm>
          <a:off x="698032" y="471407"/>
          <a:ext cx="1406734" cy="893655"/>
        </a:xfrm>
        <a:prstGeom prst="rect">
          <a:avLst/>
        </a:prstGeom>
        <a:solidFill>
          <a:srgbClr val="5EBE8C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$ 810481,15 USD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23109" y="471407"/>
        <a:ext cx="1181657" cy="893655"/>
      </dsp:txXfrm>
    </dsp:sp>
    <dsp:sp modelId="{5EDAFAD2-ED35-415E-8CCE-102583E145F6}">
      <dsp:nvSpPr>
        <dsp:cNvPr id="0" name=""/>
        <dsp:cNvSpPr/>
      </dsp:nvSpPr>
      <dsp:spPr>
        <a:xfrm>
          <a:off x="698032" y="1365062"/>
          <a:ext cx="1406734" cy="893655"/>
        </a:xfrm>
        <a:prstGeom prst="rect">
          <a:avLst/>
        </a:prstGeom>
        <a:solidFill>
          <a:srgbClr val="5EBE8C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-14,34 %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23109" y="1365062"/>
        <a:ext cx="1181657" cy="893655"/>
      </dsp:txXfrm>
    </dsp:sp>
    <dsp:sp modelId="{D7C584D4-0C45-42D5-9712-B95A8DE8F068}">
      <dsp:nvSpPr>
        <dsp:cNvPr id="0" name=""/>
        <dsp:cNvSpPr/>
      </dsp:nvSpPr>
      <dsp:spPr>
        <a:xfrm>
          <a:off x="50386" y="114124"/>
          <a:ext cx="843930" cy="737915"/>
        </a:xfrm>
        <a:prstGeom prst="ellipse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72</a:t>
          </a:r>
          <a:endParaRPr lang="es-EC" sz="1800" kern="1200" dirty="0"/>
        </a:p>
      </dsp:txBody>
      <dsp:txXfrm>
        <a:off x="50386" y="114124"/>
        <a:ext cx="843930" cy="737915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D2C4AD-B9BD-440D-9F8F-1304E97B1F33}">
      <dsp:nvSpPr>
        <dsp:cNvPr id="0" name=""/>
        <dsp:cNvSpPr/>
      </dsp:nvSpPr>
      <dsp:spPr>
        <a:xfrm>
          <a:off x="1038388" y="341770"/>
          <a:ext cx="1340396" cy="851512"/>
        </a:xfrm>
        <a:prstGeom prst="rect">
          <a:avLst/>
        </a:prstGeom>
        <a:solidFill>
          <a:srgbClr val="5EBE8C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$383017,13USD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52852" y="341770"/>
        <a:ext cx="1125932" cy="851512"/>
      </dsp:txXfrm>
    </dsp:sp>
    <dsp:sp modelId="{28DAAE6B-3253-49E0-8D98-7B9115ED0A34}">
      <dsp:nvSpPr>
        <dsp:cNvPr id="0" name=""/>
        <dsp:cNvSpPr/>
      </dsp:nvSpPr>
      <dsp:spPr>
        <a:xfrm>
          <a:off x="1038388" y="1193282"/>
          <a:ext cx="1340396" cy="851512"/>
        </a:xfrm>
        <a:prstGeom prst="rect">
          <a:avLst/>
        </a:prstGeom>
        <a:solidFill>
          <a:srgbClr val="5EBE8C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- 1,18 %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252852" y="1193282"/>
        <a:ext cx="1125932" cy="851512"/>
      </dsp:txXfrm>
    </dsp:sp>
    <dsp:sp modelId="{CB3F03EB-63C6-4006-935C-385206781388}">
      <dsp:nvSpPr>
        <dsp:cNvPr id="0" name=""/>
        <dsp:cNvSpPr/>
      </dsp:nvSpPr>
      <dsp:spPr>
        <a:xfrm>
          <a:off x="421285" y="1335"/>
          <a:ext cx="804132" cy="703116"/>
        </a:xfrm>
        <a:prstGeom prst="ellipse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84</a:t>
          </a:r>
          <a:endParaRPr lang="es-EC" sz="1800" kern="1200" dirty="0"/>
        </a:p>
      </dsp:txBody>
      <dsp:txXfrm>
        <a:off x="421285" y="1335"/>
        <a:ext cx="804132" cy="703116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71077D8-6654-4E99-A9F8-1E313FD83BCD}">
      <dsp:nvSpPr>
        <dsp:cNvPr id="0" name=""/>
        <dsp:cNvSpPr/>
      </dsp:nvSpPr>
      <dsp:spPr>
        <a:xfrm>
          <a:off x="724185" y="339112"/>
          <a:ext cx="1333559" cy="847169"/>
        </a:xfrm>
        <a:prstGeom prst="rect">
          <a:avLst/>
        </a:prstGeom>
        <a:solidFill>
          <a:srgbClr val="5EBE8C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$2535899,4 USD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37554" y="339112"/>
        <a:ext cx="1120189" cy="847169"/>
      </dsp:txXfrm>
    </dsp:sp>
    <dsp:sp modelId="{5B77948C-87D3-45B4-AF4F-863C435D4EBB}">
      <dsp:nvSpPr>
        <dsp:cNvPr id="0" name=""/>
        <dsp:cNvSpPr/>
      </dsp:nvSpPr>
      <dsp:spPr>
        <a:xfrm>
          <a:off x="724185" y="1186281"/>
          <a:ext cx="1333559" cy="847169"/>
        </a:xfrm>
        <a:prstGeom prst="rect">
          <a:avLst/>
        </a:prstGeom>
        <a:solidFill>
          <a:srgbClr val="5EBE8C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-6,16 %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37554" y="1186281"/>
        <a:ext cx="1120189" cy="847169"/>
      </dsp:txXfrm>
    </dsp:sp>
    <dsp:sp modelId="{092C607A-2C2E-4DE9-BCEA-8B4A1F58B791}">
      <dsp:nvSpPr>
        <dsp:cNvPr id="0" name=""/>
        <dsp:cNvSpPr/>
      </dsp:nvSpPr>
      <dsp:spPr>
        <a:xfrm>
          <a:off x="110229" y="414"/>
          <a:ext cx="800030" cy="699530"/>
        </a:xfrm>
        <a:prstGeom prst="ellipse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85</a:t>
          </a:r>
          <a:endParaRPr lang="es-EC" sz="1800" kern="1200" dirty="0"/>
        </a:p>
      </dsp:txBody>
      <dsp:txXfrm>
        <a:off x="110229" y="414"/>
        <a:ext cx="800030" cy="69953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41AC85-2A2A-480F-92BB-F7B69C250B01}">
      <dsp:nvSpPr>
        <dsp:cNvPr id="0" name=""/>
        <dsp:cNvSpPr/>
      </dsp:nvSpPr>
      <dsp:spPr>
        <a:xfrm>
          <a:off x="648073" y="235781"/>
          <a:ext cx="1702210" cy="587916"/>
        </a:xfrm>
        <a:prstGeom prst="rect">
          <a:avLst/>
        </a:prstGeom>
        <a:solidFill>
          <a:srgbClr val="5EBE8C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$146173,02 USD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20427" y="235781"/>
        <a:ext cx="1429857" cy="587916"/>
      </dsp:txXfrm>
    </dsp:sp>
    <dsp:sp modelId="{15F95A1F-2AFE-43F5-BF80-1EE1BD217689}">
      <dsp:nvSpPr>
        <dsp:cNvPr id="0" name=""/>
        <dsp:cNvSpPr/>
      </dsp:nvSpPr>
      <dsp:spPr>
        <a:xfrm>
          <a:off x="647608" y="823698"/>
          <a:ext cx="1703141" cy="587916"/>
        </a:xfrm>
        <a:prstGeom prst="rect">
          <a:avLst/>
        </a:prstGeom>
        <a:solidFill>
          <a:srgbClr val="5EBE8C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29 % 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20110" y="823698"/>
        <a:ext cx="1430639" cy="587916"/>
      </dsp:txXfrm>
    </dsp:sp>
    <dsp:sp modelId="{5EDAFAD2-ED35-415E-8CCE-102583E145F6}">
      <dsp:nvSpPr>
        <dsp:cNvPr id="0" name=""/>
        <dsp:cNvSpPr/>
      </dsp:nvSpPr>
      <dsp:spPr>
        <a:xfrm>
          <a:off x="648073" y="1411614"/>
          <a:ext cx="1702210" cy="587916"/>
        </a:xfrm>
        <a:prstGeom prst="rect">
          <a:avLst/>
        </a:prstGeom>
        <a:solidFill>
          <a:srgbClr val="5EBE8C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-10,85 %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20427" y="1411614"/>
        <a:ext cx="1429857" cy="587916"/>
      </dsp:txXfrm>
    </dsp:sp>
    <dsp:sp modelId="{D7C584D4-0C45-42D5-9712-B95A8DE8F068}">
      <dsp:nvSpPr>
        <dsp:cNvPr id="0" name=""/>
        <dsp:cNvSpPr/>
      </dsp:nvSpPr>
      <dsp:spPr>
        <a:xfrm>
          <a:off x="311814" y="0"/>
          <a:ext cx="555203" cy="485458"/>
        </a:xfrm>
        <a:prstGeom prst="ellipse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73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1814" y="0"/>
        <a:ext cx="555203" cy="485458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D2C4AD-B9BD-440D-9F8F-1304E97B1F33}">
      <dsp:nvSpPr>
        <dsp:cNvPr id="0" name=""/>
        <dsp:cNvSpPr/>
      </dsp:nvSpPr>
      <dsp:spPr>
        <a:xfrm>
          <a:off x="424989" y="193905"/>
          <a:ext cx="1776831" cy="482756"/>
        </a:xfrm>
        <a:prstGeom prst="rect">
          <a:avLst/>
        </a:prstGeom>
        <a:solidFill>
          <a:srgbClr val="5EBE8C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$125807,17 USD</a:t>
          </a:r>
          <a:endParaRPr lang="es-EC" sz="1600" kern="1200" dirty="0"/>
        </a:p>
      </dsp:txBody>
      <dsp:txXfrm>
        <a:off x="709282" y="193905"/>
        <a:ext cx="1492538" cy="482756"/>
      </dsp:txXfrm>
    </dsp:sp>
    <dsp:sp modelId="{BD10BF4B-8DBC-4E93-9411-10733633688E}">
      <dsp:nvSpPr>
        <dsp:cNvPr id="0" name=""/>
        <dsp:cNvSpPr/>
      </dsp:nvSpPr>
      <dsp:spPr>
        <a:xfrm>
          <a:off x="440599" y="676662"/>
          <a:ext cx="1745612" cy="482756"/>
        </a:xfrm>
        <a:prstGeom prst="rect">
          <a:avLst/>
        </a:prstGeom>
        <a:solidFill>
          <a:srgbClr val="5EBE8C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25 %</a:t>
          </a:r>
          <a:endParaRPr lang="es-EC" sz="1600" kern="1200" dirty="0"/>
        </a:p>
      </dsp:txBody>
      <dsp:txXfrm>
        <a:off x="719897" y="676662"/>
        <a:ext cx="1466314" cy="482756"/>
      </dsp:txXfrm>
    </dsp:sp>
    <dsp:sp modelId="{28DAAE6B-3253-49E0-8D98-7B9115ED0A34}">
      <dsp:nvSpPr>
        <dsp:cNvPr id="0" name=""/>
        <dsp:cNvSpPr/>
      </dsp:nvSpPr>
      <dsp:spPr>
        <a:xfrm>
          <a:off x="424989" y="1159419"/>
          <a:ext cx="1776831" cy="482756"/>
        </a:xfrm>
        <a:prstGeom prst="rect">
          <a:avLst/>
        </a:prstGeom>
        <a:solidFill>
          <a:srgbClr val="5EBE8C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/>
            <a:t>15,41 %</a:t>
          </a:r>
          <a:endParaRPr lang="es-EC" sz="1600" kern="1200" dirty="0"/>
        </a:p>
      </dsp:txBody>
      <dsp:txXfrm>
        <a:off x="709282" y="1159419"/>
        <a:ext cx="1492538" cy="482756"/>
      </dsp:txXfrm>
    </dsp:sp>
    <dsp:sp modelId="{CB3F03EB-63C6-4006-935C-385206781388}">
      <dsp:nvSpPr>
        <dsp:cNvPr id="0" name=""/>
        <dsp:cNvSpPr/>
      </dsp:nvSpPr>
      <dsp:spPr>
        <a:xfrm>
          <a:off x="81020" y="63795"/>
          <a:ext cx="455895" cy="493299"/>
        </a:xfrm>
        <a:prstGeom prst="ellipse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84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1020" y="63795"/>
        <a:ext cx="455895" cy="493299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71077D8-6654-4E99-A9F8-1E313FD83BCD}">
      <dsp:nvSpPr>
        <dsp:cNvPr id="0" name=""/>
        <dsp:cNvSpPr/>
      </dsp:nvSpPr>
      <dsp:spPr>
        <a:xfrm>
          <a:off x="552058" y="201833"/>
          <a:ext cx="1747258" cy="504132"/>
        </a:xfrm>
        <a:prstGeom prst="rect">
          <a:avLst/>
        </a:prstGeom>
        <a:solidFill>
          <a:srgbClr val="5EBE8C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$66666,79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31620" y="201833"/>
        <a:ext cx="1467697" cy="504132"/>
      </dsp:txXfrm>
    </dsp:sp>
    <dsp:sp modelId="{A42F9838-8BEE-4769-8310-4C86AD5C16A0}">
      <dsp:nvSpPr>
        <dsp:cNvPr id="0" name=""/>
        <dsp:cNvSpPr/>
      </dsp:nvSpPr>
      <dsp:spPr>
        <a:xfrm>
          <a:off x="552058" y="710462"/>
          <a:ext cx="1717126" cy="504132"/>
        </a:xfrm>
        <a:prstGeom prst="rect">
          <a:avLst/>
        </a:prstGeom>
        <a:solidFill>
          <a:srgbClr val="5EBE8C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13 %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26799" y="710462"/>
        <a:ext cx="1442386" cy="504132"/>
      </dsp:txXfrm>
    </dsp:sp>
    <dsp:sp modelId="{5B77948C-87D3-45B4-AF4F-863C435D4EBB}">
      <dsp:nvSpPr>
        <dsp:cNvPr id="0" name=""/>
        <dsp:cNvSpPr/>
      </dsp:nvSpPr>
      <dsp:spPr>
        <a:xfrm>
          <a:off x="552058" y="1210098"/>
          <a:ext cx="1747258" cy="504132"/>
        </a:xfrm>
        <a:prstGeom prst="rect">
          <a:avLst/>
        </a:prstGeom>
        <a:solidFill>
          <a:srgbClr val="5EBE8C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-13,36 %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31620" y="1210098"/>
        <a:ext cx="1467697" cy="504132"/>
      </dsp:txXfrm>
    </dsp:sp>
    <dsp:sp modelId="{092C607A-2C2E-4DE9-BCEA-8B4A1F58B791}">
      <dsp:nvSpPr>
        <dsp:cNvPr id="0" name=""/>
        <dsp:cNvSpPr/>
      </dsp:nvSpPr>
      <dsp:spPr>
        <a:xfrm>
          <a:off x="200412" y="0"/>
          <a:ext cx="476081" cy="416275"/>
        </a:xfrm>
        <a:prstGeom prst="ellipse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85</a:t>
          </a:r>
          <a:endParaRPr lang="es-EC" sz="1800" kern="1200" dirty="0"/>
        </a:p>
      </dsp:txBody>
      <dsp:txXfrm>
        <a:off x="200412" y="0"/>
        <a:ext cx="476081" cy="41627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8B9B422-5A4E-4830-BF86-E8FFEEB8AA55}">
      <dsp:nvSpPr>
        <dsp:cNvPr id="0" name=""/>
        <dsp:cNvSpPr/>
      </dsp:nvSpPr>
      <dsp:spPr>
        <a:xfrm>
          <a:off x="223930" y="894545"/>
          <a:ext cx="4232658" cy="49795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3DE624-E498-4B8B-96F7-633F5A54EC62}">
      <dsp:nvSpPr>
        <dsp:cNvPr id="0" name=""/>
        <dsp:cNvSpPr/>
      </dsp:nvSpPr>
      <dsp:spPr>
        <a:xfrm>
          <a:off x="223930" y="1081558"/>
          <a:ext cx="310946" cy="310946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ABFF93-835E-45C3-A799-3F100FB3F7DD}">
      <dsp:nvSpPr>
        <dsp:cNvPr id="0" name=""/>
        <dsp:cNvSpPr/>
      </dsp:nvSpPr>
      <dsp:spPr>
        <a:xfrm>
          <a:off x="223930" y="0"/>
          <a:ext cx="4232658" cy="894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Inconvenientes: Tipo Estructural </a:t>
          </a:r>
          <a:endParaRPr lang="es-ES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3930" y="0"/>
        <a:ext cx="4232658" cy="894545"/>
      </dsp:txXfrm>
    </dsp:sp>
    <dsp:sp modelId="{D27D23FB-6989-45A7-A6C0-2CDB724B6489}">
      <dsp:nvSpPr>
        <dsp:cNvPr id="0" name=""/>
        <dsp:cNvSpPr/>
      </dsp:nvSpPr>
      <dsp:spPr>
        <a:xfrm>
          <a:off x="223930" y="1806365"/>
          <a:ext cx="310938" cy="3109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8ED462-9669-4365-8BCA-0A376AAEDBBC}">
      <dsp:nvSpPr>
        <dsp:cNvPr id="0" name=""/>
        <dsp:cNvSpPr/>
      </dsp:nvSpPr>
      <dsp:spPr>
        <a:xfrm>
          <a:off x="520216" y="1599435"/>
          <a:ext cx="3936372" cy="724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Financiamiento de las importaciones mediante las exportaciones.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0216" y="1599435"/>
        <a:ext cx="3936372" cy="724798"/>
      </dsp:txXfrm>
    </dsp:sp>
    <dsp:sp modelId="{5089DB2A-3583-4924-BC85-CDF330878A94}">
      <dsp:nvSpPr>
        <dsp:cNvPr id="0" name=""/>
        <dsp:cNvSpPr/>
      </dsp:nvSpPr>
      <dsp:spPr>
        <a:xfrm>
          <a:off x="223930" y="2531164"/>
          <a:ext cx="310938" cy="3109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8DFC33-23C5-422D-A108-1AA5B468824C}">
      <dsp:nvSpPr>
        <dsp:cNvPr id="0" name=""/>
        <dsp:cNvSpPr/>
      </dsp:nvSpPr>
      <dsp:spPr>
        <a:xfrm>
          <a:off x="520216" y="2324234"/>
          <a:ext cx="3936372" cy="724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Endeudamiento externo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0216" y="2324234"/>
        <a:ext cx="3936372" cy="724798"/>
      </dsp:txXfrm>
    </dsp:sp>
    <dsp:sp modelId="{87D4F016-8BC3-47F5-B4D1-94C46ECB3E25}">
      <dsp:nvSpPr>
        <dsp:cNvPr id="0" name=""/>
        <dsp:cNvSpPr/>
      </dsp:nvSpPr>
      <dsp:spPr>
        <a:xfrm>
          <a:off x="223930" y="3255963"/>
          <a:ext cx="310938" cy="3109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CD9FFB-70A7-43EA-BFBC-62838C105827}">
      <dsp:nvSpPr>
        <dsp:cNvPr id="0" name=""/>
        <dsp:cNvSpPr/>
      </dsp:nvSpPr>
      <dsp:spPr>
        <a:xfrm>
          <a:off x="520216" y="3049032"/>
          <a:ext cx="3936372" cy="724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Incremento de la dependencia de materias primas.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0216" y="3049032"/>
        <a:ext cx="3936372" cy="724798"/>
      </dsp:txXfrm>
    </dsp:sp>
    <dsp:sp modelId="{124EC03E-643B-4FA7-BAC8-9C42C34D1F22}">
      <dsp:nvSpPr>
        <dsp:cNvPr id="0" name=""/>
        <dsp:cNvSpPr/>
      </dsp:nvSpPr>
      <dsp:spPr>
        <a:xfrm>
          <a:off x="223930" y="3980761"/>
          <a:ext cx="310938" cy="3109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84384-18F8-4C42-95F1-60B9BE16861F}">
      <dsp:nvSpPr>
        <dsp:cNvPr id="0" name=""/>
        <dsp:cNvSpPr/>
      </dsp:nvSpPr>
      <dsp:spPr>
        <a:xfrm>
          <a:off x="520216" y="3773831"/>
          <a:ext cx="3936372" cy="724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Insumos y maquinarias importadas.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0216" y="3773831"/>
        <a:ext cx="3936372" cy="724798"/>
      </dsp:txXfrm>
    </dsp:sp>
    <dsp:sp modelId="{20BEAB17-26E7-420A-B465-EFBB317BF36D}">
      <dsp:nvSpPr>
        <dsp:cNvPr id="0" name=""/>
        <dsp:cNvSpPr/>
      </dsp:nvSpPr>
      <dsp:spPr>
        <a:xfrm>
          <a:off x="223930" y="4705560"/>
          <a:ext cx="310938" cy="31093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5F716A-B321-4C1F-AE3B-2B0FA1BD5E2B}">
      <dsp:nvSpPr>
        <dsp:cNvPr id="0" name=""/>
        <dsp:cNvSpPr/>
      </dsp:nvSpPr>
      <dsp:spPr>
        <a:xfrm>
          <a:off x="520216" y="4498630"/>
          <a:ext cx="3936372" cy="724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smtClean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Ausencia </a:t>
          </a:r>
          <a:r>
            <a:rPr lang="es-EC" sz="1800" kern="120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de encadenamientos o eslabonamientos en la producción industrial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0216" y="4498630"/>
        <a:ext cx="3936372" cy="724798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C02DA4-1439-4313-871E-31BD38267FB9}">
      <dsp:nvSpPr>
        <dsp:cNvPr id="0" name=""/>
        <dsp:cNvSpPr/>
      </dsp:nvSpPr>
      <dsp:spPr>
        <a:xfrm>
          <a:off x="0" y="2418577"/>
          <a:ext cx="3509391" cy="793830"/>
        </a:xfrm>
        <a:prstGeom prst="rect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Siderurgia</a:t>
          </a:r>
          <a:endParaRPr lang="es-EC" sz="15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418577"/>
        <a:ext cx="3509391" cy="428668"/>
      </dsp:txXfrm>
    </dsp:sp>
    <dsp:sp modelId="{C7579352-A205-40BB-9B2C-651B7820C7E5}">
      <dsp:nvSpPr>
        <dsp:cNvPr id="0" name=""/>
        <dsp:cNvSpPr/>
      </dsp:nvSpPr>
      <dsp:spPr>
        <a:xfrm>
          <a:off x="0" y="2831369"/>
          <a:ext cx="1754695" cy="3651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EC" sz="15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Inversión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EC" sz="15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$ 1 155 MM </a:t>
          </a:r>
          <a:endParaRPr lang="es-EC" sz="15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831369"/>
        <a:ext cx="1754695" cy="365162"/>
      </dsp:txXfrm>
    </dsp:sp>
    <dsp:sp modelId="{3056F87B-8E9B-419C-86E0-A257A1E522C7}">
      <dsp:nvSpPr>
        <dsp:cNvPr id="0" name=""/>
        <dsp:cNvSpPr/>
      </dsp:nvSpPr>
      <dsp:spPr>
        <a:xfrm>
          <a:off x="1754695" y="2831369"/>
          <a:ext cx="1754695" cy="36516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EC" sz="15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Sustitución 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EC" sz="15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$ 881 MM </a:t>
          </a:r>
          <a:endParaRPr lang="es-EC" sz="15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54695" y="2831369"/>
        <a:ext cx="1754695" cy="365162"/>
      </dsp:txXfrm>
    </dsp:sp>
    <dsp:sp modelId="{2BD52555-59CD-426F-9679-EE60E44B3C4A}">
      <dsp:nvSpPr>
        <dsp:cNvPr id="0" name=""/>
        <dsp:cNvSpPr/>
      </dsp:nvSpPr>
      <dsp:spPr>
        <a:xfrm rot="10800000">
          <a:off x="0" y="1209572"/>
          <a:ext cx="3509391" cy="1220912"/>
        </a:xfrm>
        <a:prstGeom prst="upArrowCallout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Cobre</a:t>
          </a:r>
          <a:endParaRPr lang="es-EC" sz="15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209572"/>
        <a:ext cx="3509391" cy="428540"/>
      </dsp:txXfrm>
    </dsp:sp>
    <dsp:sp modelId="{19001E5B-F2E5-4CFE-9E63-2F18A0E37F02}">
      <dsp:nvSpPr>
        <dsp:cNvPr id="0" name=""/>
        <dsp:cNvSpPr/>
      </dsp:nvSpPr>
      <dsp:spPr>
        <a:xfrm>
          <a:off x="0" y="1638112"/>
          <a:ext cx="1754695" cy="36505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EC" sz="15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Inversión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EC" sz="15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$ 987 MM </a:t>
          </a:r>
          <a:endParaRPr lang="es-EC" sz="15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638112"/>
        <a:ext cx="1754695" cy="365052"/>
      </dsp:txXfrm>
    </dsp:sp>
    <dsp:sp modelId="{DDC12461-7055-41C0-9980-296FBC2AF7EF}">
      <dsp:nvSpPr>
        <dsp:cNvPr id="0" name=""/>
        <dsp:cNvSpPr/>
      </dsp:nvSpPr>
      <dsp:spPr>
        <a:xfrm>
          <a:off x="1754695" y="1638112"/>
          <a:ext cx="1754695" cy="36505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EC" sz="15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Exportación 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EC" sz="15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$ 1 464 MM </a:t>
          </a:r>
          <a:endParaRPr lang="es-EC" sz="15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54695" y="1638112"/>
        <a:ext cx="1754695" cy="365052"/>
      </dsp:txXfrm>
    </dsp:sp>
    <dsp:sp modelId="{70AE0863-87DA-497C-9F2F-E70C8DBCEE47}">
      <dsp:nvSpPr>
        <dsp:cNvPr id="0" name=""/>
        <dsp:cNvSpPr/>
      </dsp:nvSpPr>
      <dsp:spPr>
        <a:xfrm rot="10800000">
          <a:off x="0" y="567"/>
          <a:ext cx="3509391" cy="1220912"/>
        </a:xfrm>
        <a:prstGeom prst="upArrowCallout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Aluminio</a:t>
          </a:r>
          <a:endParaRPr lang="es-EC" sz="15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567"/>
        <a:ext cx="3509391" cy="428540"/>
      </dsp:txXfrm>
    </dsp:sp>
    <dsp:sp modelId="{20141081-C90D-4836-99E9-2A05FB6AB6FF}">
      <dsp:nvSpPr>
        <dsp:cNvPr id="0" name=""/>
        <dsp:cNvSpPr/>
      </dsp:nvSpPr>
      <dsp:spPr>
        <a:xfrm>
          <a:off x="0" y="429108"/>
          <a:ext cx="1754695" cy="36505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C" sz="15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Inversión </a:t>
          </a:r>
        </a:p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s-EC" sz="15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$ 2,5 MM </a:t>
          </a:r>
          <a:endParaRPr lang="es-EC" sz="15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29108"/>
        <a:ext cx="1754695" cy="365052"/>
      </dsp:txXfrm>
    </dsp:sp>
    <dsp:sp modelId="{30291BA5-CA47-4FD0-BD33-9E85120EBCC4}">
      <dsp:nvSpPr>
        <dsp:cNvPr id="0" name=""/>
        <dsp:cNvSpPr/>
      </dsp:nvSpPr>
      <dsp:spPr>
        <a:xfrm>
          <a:off x="1754695" y="429108"/>
          <a:ext cx="1754695" cy="36505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EC" sz="15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Sustitución 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s-EC" sz="15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$ 174 MM </a:t>
          </a:r>
          <a:endParaRPr lang="es-EC" sz="15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54695" y="429108"/>
        <a:ext cx="1754695" cy="365052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2A0E550-D740-492F-9354-4362CECD883B}">
      <dsp:nvSpPr>
        <dsp:cNvPr id="0" name=""/>
        <dsp:cNvSpPr/>
      </dsp:nvSpPr>
      <dsp:spPr>
        <a:xfrm>
          <a:off x="1469035" y="173591"/>
          <a:ext cx="1235657" cy="732937"/>
        </a:xfrm>
        <a:prstGeom prst="rightArrow">
          <a:avLst>
            <a:gd name="adj1" fmla="val 70000"/>
            <a:gd name="adj2" fmla="val 50000"/>
          </a:avLst>
        </a:prstGeom>
        <a:solidFill>
          <a:srgbClr val="5EBE8C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$ 2 778 MM</a:t>
          </a:r>
        </a:p>
      </dsp:txBody>
      <dsp:txXfrm>
        <a:off x="1777949" y="173591"/>
        <a:ext cx="926742" cy="732937"/>
      </dsp:txXfrm>
    </dsp:sp>
    <dsp:sp modelId="{96CEF323-0A1D-4557-B005-FB1732B2DA21}">
      <dsp:nvSpPr>
        <dsp:cNvPr id="0" name=""/>
        <dsp:cNvSpPr/>
      </dsp:nvSpPr>
      <dsp:spPr>
        <a:xfrm>
          <a:off x="1160120" y="231145"/>
          <a:ext cx="617828" cy="617828"/>
        </a:xfrm>
        <a:prstGeom prst="ellipse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2013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60120" y="231145"/>
        <a:ext cx="617828" cy="617828"/>
      </dsp:txXfrm>
    </dsp:sp>
    <dsp:sp modelId="{02E07022-769D-432A-8BA2-C00F2B9E3D45}">
      <dsp:nvSpPr>
        <dsp:cNvPr id="0" name=""/>
        <dsp:cNvSpPr/>
      </dsp:nvSpPr>
      <dsp:spPr>
        <a:xfrm>
          <a:off x="3148837" y="173591"/>
          <a:ext cx="1235657" cy="732937"/>
        </a:xfrm>
        <a:prstGeom prst="rightArrow">
          <a:avLst>
            <a:gd name="adj1" fmla="val 70000"/>
            <a:gd name="adj2" fmla="val 50000"/>
          </a:avLst>
        </a:prstGeom>
        <a:solidFill>
          <a:srgbClr val="5EBE8C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$ 3 120 MM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57752" y="173591"/>
        <a:ext cx="926742" cy="732937"/>
      </dsp:txXfrm>
    </dsp:sp>
    <dsp:sp modelId="{73605B54-70E8-4B5A-9C8E-50FEB97DD051}">
      <dsp:nvSpPr>
        <dsp:cNvPr id="0" name=""/>
        <dsp:cNvSpPr/>
      </dsp:nvSpPr>
      <dsp:spPr>
        <a:xfrm>
          <a:off x="2839923" y="231145"/>
          <a:ext cx="617828" cy="617828"/>
        </a:xfrm>
        <a:prstGeom prst="ellipse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2014</a:t>
          </a:r>
          <a:endParaRPr lang="es-EC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39923" y="231145"/>
        <a:ext cx="617828" cy="617828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E587B80-DAFA-4ACD-B3C1-AA7F0E050AE1}">
      <dsp:nvSpPr>
        <dsp:cNvPr id="0" name=""/>
        <dsp:cNvSpPr/>
      </dsp:nvSpPr>
      <dsp:spPr>
        <a:xfrm>
          <a:off x="700" y="626831"/>
          <a:ext cx="1638735" cy="819367"/>
        </a:xfrm>
        <a:prstGeom prst="roundRect">
          <a:avLst>
            <a:gd name="adj" fmla="val 10000"/>
          </a:avLst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Minas y Canteras</a:t>
          </a:r>
          <a:endParaRPr lang="es-EC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0" y="626831"/>
        <a:ext cx="1638735" cy="819367"/>
      </dsp:txXfrm>
    </dsp:sp>
    <dsp:sp modelId="{3B9F4B8D-FBD3-4C39-BCD9-18F9CEE442EE}">
      <dsp:nvSpPr>
        <dsp:cNvPr id="0" name=""/>
        <dsp:cNvSpPr/>
      </dsp:nvSpPr>
      <dsp:spPr>
        <a:xfrm>
          <a:off x="164573" y="1446199"/>
          <a:ext cx="163873" cy="6145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4525"/>
              </a:lnTo>
              <a:lnTo>
                <a:pt x="163873" y="614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CBE718-D477-491F-A6A9-BE7669F86B3B}">
      <dsp:nvSpPr>
        <dsp:cNvPr id="0" name=""/>
        <dsp:cNvSpPr/>
      </dsp:nvSpPr>
      <dsp:spPr>
        <a:xfrm>
          <a:off x="328447" y="1651041"/>
          <a:ext cx="1310988" cy="819367"/>
        </a:xfrm>
        <a:prstGeom prst="roundRect">
          <a:avLst>
            <a:gd name="adj" fmla="val 10000"/>
          </a:avLst>
        </a:prstGeom>
        <a:solidFill>
          <a:srgbClr val="5EBE8C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2013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 $ 253 MM</a:t>
          </a:r>
          <a:endParaRPr lang="es-EC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8447" y="1651041"/>
        <a:ext cx="1310988" cy="819367"/>
      </dsp:txXfrm>
    </dsp:sp>
    <dsp:sp modelId="{6A153BC7-7A9D-4040-9308-CFFD49FEE835}">
      <dsp:nvSpPr>
        <dsp:cNvPr id="0" name=""/>
        <dsp:cNvSpPr/>
      </dsp:nvSpPr>
      <dsp:spPr>
        <a:xfrm>
          <a:off x="164573" y="1446199"/>
          <a:ext cx="163873" cy="16387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8735"/>
              </a:lnTo>
              <a:lnTo>
                <a:pt x="163873" y="16387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40DC3C-5F1C-4083-B35D-175F04217688}">
      <dsp:nvSpPr>
        <dsp:cNvPr id="0" name=""/>
        <dsp:cNvSpPr/>
      </dsp:nvSpPr>
      <dsp:spPr>
        <a:xfrm>
          <a:off x="328447" y="2675251"/>
          <a:ext cx="1310988" cy="819367"/>
        </a:xfrm>
        <a:prstGeom prst="roundRect">
          <a:avLst>
            <a:gd name="adj" fmla="val 10000"/>
          </a:avLst>
        </a:prstGeom>
        <a:solidFill>
          <a:srgbClr val="5EBE8C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2014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 $ 490 MM</a:t>
          </a:r>
          <a:endParaRPr lang="es-EC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8447" y="2675251"/>
        <a:ext cx="1310988" cy="819367"/>
      </dsp:txXfrm>
    </dsp:sp>
    <dsp:sp modelId="{89B5BAE1-F9B3-4C78-B6E2-8D5B70DC4601}">
      <dsp:nvSpPr>
        <dsp:cNvPr id="0" name=""/>
        <dsp:cNvSpPr/>
      </dsp:nvSpPr>
      <dsp:spPr>
        <a:xfrm>
          <a:off x="2049120" y="626831"/>
          <a:ext cx="1638735" cy="819367"/>
        </a:xfrm>
        <a:prstGeom prst="roundRect">
          <a:avLst>
            <a:gd name="adj" fmla="val 10000"/>
          </a:avLst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Manufactura</a:t>
          </a:r>
          <a:endParaRPr lang="es-EC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49120" y="626831"/>
        <a:ext cx="1638735" cy="819367"/>
      </dsp:txXfrm>
    </dsp:sp>
    <dsp:sp modelId="{F9A92075-1850-4B8A-B57F-65AAC9A134FD}">
      <dsp:nvSpPr>
        <dsp:cNvPr id="0" name=""/>
        <dsp:cNvSpPr/>
      </dsp:nvSpPr>
      <dsp:spPr>
        <a:xfrm>
          <a:off x="2212993" y="1446199"/>
          <a:ext cx="163873" cy="6145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4525"/>
              </a:lnTo>
              <a:lnTo>
                <a:pt x="163873" y="614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BCDA53-A76B-4E9D-BF8B-4A561C5C7A98}">
      <dsp:nvSpPr>
        <dsp:cNvPr id="0" name=""/>
        <dsp:cNvSpPr/>
      </dsp:nvSpPr>
      <dsp:spPr>
        <a:xfrm>
          <a:off x="2376867" y="1651041"/>
          <a:ext cx="1310988" cy="819367"/>
        </a:xfrm>
        <a:prstGeom prst="roundRect">
          <a:avLst>
            <a:gd name="adj" fmla="val 10000"/>
          </a:avLst>
        </a:prstGeom>
        <a:solidFill>
          <a:srgbClr val="5EBE8C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2013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 $ 138 MM</a:t>
          </a:r>
          <a:endParaRPr lang="es-EC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76867" y="1651041"/>
        <a:ext cx="1310988" cy="819367"/>
      </dsp:txXfrm>
    </dsp:sp>
    <dsp:sp modelId="{E1D5C3E3-0E17-40FF-ADF8-124A773F3D58}">
      <dsp:nvSpPr>
        <dsp:cNvPr id="0" name=""/>
        <dsp:cNvSpPr/>
      </dsp:nvSpPr>
      <dsp:spPr>
        <a:xfrm>
          <a:off x="2212993" y="1446199"/>
          <a:ext cx="163873" cy="16387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8735"/>
              </a:lnTo>
              <a:lnTo>
                <a:pt x="163873" y="16387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A82737-8A32-413E-BAB3-F576C74D526D}">
      <dsp:nvSpPr>
        <dsp:cNvPr id="0" name=""/>
        <dsp:cNvSpPr/>
      </dsp:nvSpPr>
      <dsp:spPr>
        <a:xfrm>
          <a:off x="2376867" y="2675251"/>
          <a:ext cx="1310988" cy="819367"/>
        </a:xfrm>
        <a:prstGeom prst="roundRect">
          <a:avLst>
            <a:gd name="adj" fmla="val 10000"/>
          </a:avLst>
        </a:prstGeom>
        <a:solidFill>
          <a:srgbClr val="5EBE8C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2014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$ 108 MM</a:t>
          </a:r>
          <a:endParaRPr lang="es-EC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376867" y="2675251"/>
        <a:ext cx="1310988" cy="819367"/>
      </dsp:txXfrm>
    </dsp:sp>
    <dsp:sp modelId="{24929C6E-247D-499B-9E0A-A06FC59E77B5}">
      <dsp:nvSpPr>
        <dsp:cNvPr id="0" name=""/>
        <dsp:cNvSpPr/>
      </dsp:nvSpPr>
      <dsp:spPr>
        <a:xfrm>
          <a:off x="4097539" y="626831"/>
          <a:ext cx="1638735" cy="819367"/>
        </a:xfrm>
        <a:prstGeom prst="roundRect">
          <a:avLst>
            <a:gd name="adj" fmla="val 10000"/>
          </a:avLst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Construcción</a:t>
          </a:r>
          <a:endParaRPr lang="es-EC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97539" y="626831"/>
        <a:ext cx="1638735" cy="819367"/>
      </dsp:txXfrm>
    </dsp:sp>
    <dsp:sp modelId="{F0EDAAF5-3CE5-4EEA-84A3-CCD7DC6469B4}">
      <dsp:nvSpPr>
        <dsp:cNvPr id="0" name=""/>
        <dsp:cNvSpPr/>
      </dsp:nvSpPr>
      <dsp:spPr>
        <a:xfrm>
          <a:off x="4261413" y="1446199"/>
          <a:ext cx="163873" cy="6145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4525"/>
              </a:lnTo>
              <a:lnTo>
                <a:pt x="163873" y="614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60DFC7-6415-4C9B-8351-0F6FD4ACB271}">
      <dsp:nvSpPr>
        <dsp:cNvPr id="0" name=""/>
        <dsp:cNvSpPr/>
      </dsp:nvSpPr>
      <dsp:spPr>
        <a:xfrm>
          <a:off x="4425287" y="1651041"/>
          <a:ext cx="1310988" cy="819367"/>
        </a:xfrm>
        <a:prstGeom prst="roundRect">
          <a:avLst>
            <a:gd name="adj" fmla="val 10000"/>
          </a:avLst>
        </a:prstGeom>
        <a:solidFill>
          <a:srgbClr val="5EBE8C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2013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 $ 68,7 MM</a:t>
          </a:r>
          <a:endParaRPr lang="es-EC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25287" y="1651041"/>
        <a:ext cx="1310988" cy="819367"/>
      </dsp:txXfrm>
    </dsp:sp>
    <dsp:sp modelId="{364DA1E7-EF66-4906-9789-40FEEDF1A6D4}">
      <dsp:nvSpPr>
        <dsp:cNvPr id="0" name=""/>
        <dsp:cNvSpPr/>
      </dsp:nvSpPr>
      <dsp:spPr>
        <a:xfrm>
          <a:off x="4261413" y="1446199"/>
          <a:ext cx="163873" cy="16387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38735"/>
              </a:lnTo>
              <a:lnTo>
                <a:pt x="163873" y="163873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ACF86D-1BA4-4F17-9FC3-CE9D81DC80E5}">
      <dsp:nvSpPr>
        <dsp:cNvPr id="0" name=""/>
        <dsp:cNvSpPr/>
      </dsp:nvSpPr>
      <dsp:spPr>
        <a:xfrm>
          <a:off x="4425287" y="2675251"/>
          <a:ext cx="1310988" cy="819367"/>
        </a:xfrm>
        <a:prstGeom prst="roundRect">
          <a:avLst>
            <a:gd name="adj" fmla="val 10000"/>
          </a:avLst>
        </a:prstGeom>
        <a:solidFill>
          <a:srgbClr val="5EBE8C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2014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>
              <a:latin typeface="Arial" panose="020B0604020202020204" pitchFamily="34" charset="0"/>
              <a:cs typeface="Arial" panose="020B0604020202020204" pitchFamily="34" charset="0"/>
            </a:rPr>
            <a:t> $ 5 MM</a:t>
          </a:r>
          <a:endParaRPr lang="es-EC" sz="15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25287" y="2675251"/>
        <a:ext cx="1310988" cy="819367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6605A4-70AB-4401-8A0E-526BAAF28B55}">
      <dsp:nvSpPr>
        <dsp:cNvPr id="0" name=""/>
        <dsp:cNvSpPr/>
      </dsp:nvSpPr>
      <dsp:spPr>
        <a:xfrm>
          <a:off x="-6186097" y="-946688"/>
          <a:ext cx="7365985" cy="7365985"/>
        </a:xfrm>
        <a:prstGeom prst="blockArc">
          <a:avLst>
            <a:gd name="adj1" fmla="val 18900000"/>
            <a:gd name="adj2" fmla="val 2700000"/>
            <a:gd name="adj3" fmla="val 293"/>
          </a:avLst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88A0BE-1C36-4FDF-855A-43C7510E8B7A}">
      <dsp:nvSpPr>
        <dsp:cNvPr id="0" name=""/>
        <dsp:cNvSpPr/>
      </dsp:nvSpPr>
      <dsp:spPr>
        <a:xfrm>
          <a:off x="759597" y="547260"/>
          <a:ext cx="7985352" cy="10945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8777" tIns="45720" rIns="45720" bIns="4572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Estudio de Transformación de Matriz Productiva: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cables eléctricos, tubos, planos, largos y laminados en general.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9597" y="547260"/>
        <a:ext cx="7985352" cy="1094521"/>
      </dsp:txXfrm>
    </dsp:sp>
    <dsp:sp modelId="{83A92BF8-FC53-4415-B5C1-EF5F6AEB465C}">
      <dsp:nvSpPr>
        <dsp:cNvPr id="0" name=""/>
        <dsp:cNvSpPr/>
      </dsp:nvSpPr>
      <dsp:spPr>
        <a:xfrm>
          <a:off x="75521" y="410445"/>
          <a:ext cx="1368152" cy="13681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838295-3E49-40A1-BD8C-84840CAD38D4}">
      <dsp:nvSpPr>
        <dsp:cNvPr id="0" name=""/>
        <dsp:cNvSpPr/>
      </dsp:nvSpPr>
      <dsp:spPr>
        <a:xfrm>
          <a:off x="1157456" y="2189043"/>
          <a:ext cx="7587493" cy="10945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8777" tIns="45720" rIns="45720" bIns="4572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Incremento en 10 % a las subpartidas analizadas 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57456" y="2189043"/>
        <a:ext cx="7587493" cy="1094521"/>
      </dsp:txXfrm>
    </dsp:sp>
    <dsp:sp modelId="{FBFC520F-8E1F-4AF6-8384-D84A6FE8B93B}">
      <dsp:nvSpPr>
        <dsp:cNvPr id="0" name=""/>
        <dsp:cNvSpPr/>
      </dsp:nvSpPr>
      <dsp:spPr>
        <a:xfrm>
          <a:off x="473380" y="2052228"/>
          <a:ext cx="1368152" cy="13681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2F04FC-D474-486D-8137-FFDC4C12FC71}">
      <dsp:nvSpPr>
        <dsp:cNvPr id="0" name=""/>
        <dsp:cNvSpPr/>
      </dsp:nvSpPr>
      <dsp:spPr>
        <a:xfrm>
          <a:off x="759597" y="3830825"/>
          <a:ext cx="7985352" cy="109452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8777" tIns="45720" rIns="45720" bIns="4572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Certificado de reconocimiento INEN-1 - SAE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Registro de Operador ROP - MIPRO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59597" y="3830825"/>
        <a:ext cx="7985352" cy="1094521"/>
      </dsp:txXfrm>
    </dsp:sp>
    <dsp:sp modelId="{0A7297EB-8ABC-4555-9231-7E671122210F}">
      <dsp:nvSpPr>
        <dsp:cNvPr id="0" name=""/>
        <dsp:cNvSpPr/>
      </dsp:nvSpPr>
      <dsp:spPr>
        <a:xfrm>
          <a:off x="75521" y="3694010"/>
          <a:ext cx="1368152" cy="136815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E2E4642-DE37-4795-9D4E-21720F460C58}">
      <dsp:nvSpPr>
        <dsp:cNvPr id="0" name=""/>
        <dsp:cNvSpPr/>
      </dsp:nvSpPr>
      <dsp:spPr>
        <a:xfrm>
          <a:off x="0" y="27967"/>
          <a:ext cx="4328229" cy="692640"/>
        </a:xfrm>
        <a:prstGeom prst="roundRect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Oportunidad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7967"/>
        <a:ext cx="4328229" cy="692640"/>
      </dsp:txXfrm>
    </dsp:sp>
    <dsp:sp modelId="{A8E7A769-B1E4-4141-A4B4-B2E90E8CCFB8}">
      <dsp:nvSpPr>
        <dsp:cNvPr id="0" name=""/>
        <dsp:cNvSpPr/>
      </dsp:nvSpPr>
      <dsp:spPr>
        <a:xfrm>
          <a:off x="0" y="720607"/>
          <a:ext cx="4328229" cy="612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421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Fomento industrial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720607"/>
        <a:ext cx="4328229" cy="612719"/>
      </dsp:txXfrm>
    </dsp:sp>
    <dsp:sp modelId="{D580E222-9AEE-4F1F-B0BE-CC215B53812B}">
      <dsp:nvSpPr>
        <dsp:cNvPr id="0" name=""/>
        <dsp:cNvSpPr/>
      </dsp:nvSpPr>
      <dsp:spPr>
        <a:xfrm>
          <a:off x="0" y="1333327"/>
          <a:ext cx="4328229" cy="692640"/>
        </a:xfrm>
        <a:prstGeom prst="roundRect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Sector Privado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333327"/>
        <a:ext cx="4328229" cy="692640"/>
      </dsp:txXfrm>
    </dsp:sp>
    <dsp:sp modelId="{AD3BD133-192A-4F59-A0F7-B2C81D5F5876}">
      <dsp:nvSpPr>
        <dsp:cNvPr id="0" name=""/>
        <dsp:cNvSpPr/>
      </dsp:nvSpPr>
      <dsp:spPr>
        <a:xfrm>
          <a:off x="0" y="2025967"/>
          <a:ext cx="4328229" cy="612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421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Generador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025967"/>
        <a:ext cx="4328229" cy="612719"/>
      </dsp:txXfrm>
    </dsp:sp>
    <dsp:sp modelId="{B3914468-40E0-4689-9E94-AD55A44B6622}">
      <dsp:nvSpPr>
        <dsp:cNvPr id="0" name=""/>
        <dsp:cNvSpPr/>
      </dsp:nvSpPr>
      <dsp:spPr>
        <a:xfrm>
          <a:off x="0" y="2638687"/>
          <a:ext cx="4328229" cy="692640"/>
        </a:xfrm>
        <a:prstGeom prst="roundRect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Demanda Pública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638687"/>
        <a:ext cx="4328229" cy="692640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E2E4642-DE37-4795-9D4E-21720F460C58}">
      <dsp:nvSpPr>
        <dsp:cNvPr id="0" name=""/>
        <dsp:cNvSpPr/>
      </dsp:nvSpPr>
      <dsp:spPr>
        <a:xfrm>
          <a:off x="0" y="0"/>
          <a:ext cx="4192278" cy="692640"/>
        </a:xfrm>
        <a:prstGeom prst="roundRect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Punta de lanza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0"/>
        <a:ext cx="4192278" cy="692640"/>
      </dsp:txXfrm>
    </dsp:sp>
    <dsp:sp modelId="{A8E7A769-B1E4-4141-A4B4-B2E90E8CCFB8}">
      <dsp:nvSpPr>
        <dsp:cNvPr id="0" name=""/>
        <dsp:cNvSpPr/>
      </dsp:nvSpPr>
      <dsp:spPr>
        <a:xfrm>
          <a:off x="0" y="697143"/>
          <a:ext cx="4192278" cy="612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105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Volumen de importaciones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697143"/>
        <a:ext cx="4192278" cy="612719"/>
      </dsp:txXfrm>
    </dsp:sp>
    <dsp:sp modelId="{D580E222-9AEE-4F1F-B0BE-CC215B53812B}">
      <dsp:nvSpPr>
        <dsp:cNvPr id="0" name=""/>
        <dsp:cNvSpPr/>
      </dsp:nvSpPr>
      <dsp:spPr>
        <a:xfrm>
          <a:off x="0" y="1309863"/>
          <a:ext cx="4192278" cy="692640"/>
        </a:xfrm>
        <a:prstGeom prst="roundRect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Obra Pública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309863"/>
        <a:ext cx="4192278" cy="692640"/>
      </dsp:txXfrm>
    </dsp:sp>
    <dsp:sp modelId="{AD3BD133-192A-4F59-A0F7-B2C81D5F5876}">
      <dsp:nvSpPr>
        <dsp:cNvPr id="0" name=""/>
        <dsp:cNvSpPr/>
      </dsp:nvSpPr>
      <dsp:spPr>
        <a:xfrm>
          <a:off x="0" y="2002503"/>
          <a:ext cx="4192278" cy="6127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105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Mega proyectos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002503"/>
        <a:ext cx="4192278" cy="612719"/>
      </dsp:txXfrm>
    </dsp:sp>
    <dsp:sp modelId="{FCBFAEEF-605B-40C3-8AAE-AB361F435E79}">
      <dsp:nvSpPr>
        <dsp:cNvPr id="0" name=""/>
        <dsp:cNvSpPr/>
      </dsp:nvSpPr>
      <dsp:spPr>
        <a:xfrm>
          <a:off x="0" y="2615223"/>
          <a:ext cx="4192278" cy="692640"/>
        </a:xfrm>
        <a:prstGeom prst="roundRect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Medidas Espejo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615223"/>
        <a:ext cx="4192278" cy="692640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C156314-C99E-4CD3-A032-2A7B27071329}">
      <dsp:nvSpPr>
        <dsp:cNvPr id="0" name=""/>
        <dsp:cNvSpPr/>
      </dsp:nvSpPr>
      <dsp:spPr>
        <a:xfrm>
          <a:off x="0" y="0"/>
          <a:ext cx="4405322" cy="527670"/>
        </a:xfrm>
        <a:prstGeom prst="roundRect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Industrias Básicas</a:t>
          </a:r>
          <a:endParaRPr lang="es-EC" sz="2200" kern="1200" dirty="0"/>
        </a:p>
      </dsp:txBody>
      <dsp:txXfrm>
        <a:off x="0" y="0"/>
        <a:ext cx="4405322" cy="527670"/>
      </dsp:txXfrm>
    </dsp:sp>
    <dsp:sp modelId="{DB5A65A4-8DF3-473C-86CB-F662BA0EA72A}">
      <dsp:nvSpPr>
        <dsp:cNvPr id="0" name=""/>
        <dsp:cNvSpPr/>
      </dsp:nvSpPr>
      <dsp:spPr>
        <a:xfrm>
          <a:off x="0" y="529639"/>
          <a:ext cx="4405322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869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700" kern="1200" dirty="0" smtClean="0"/>
            <a:t>Materia prima</a:t>
          </a:r>
          <a:endParaRPr lang="es-EC" sz="1700" kern="1200" dirty="0"/>
        </a:p>
      </dsp:txBody>
      <dsp:txXfrm>
        <a:off x="0" y="529639"/>
        <a:ext cx="4405322" cy="364320"/>
      </dsp:txXfrm>
    </dsp:sp>
    <dsp:sp modelId="{71B87855-D097-43C7-865C-02B6AD1DE620}">
      <dsp:nvSpPr>
        <dsp:cNvPr id="0" name=""/>
        <dsp:cNvSpPr/>
      </dsp:nvSpPr>
      <dsp:spPr>
        <a:xfrm>
          <a:off x="0" y="893959"/>
          <a:ext cx="4405322" cy="527670"/>
        </a:xfrm>
        <a:prstGeom prst="roundRect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Competencia por Calidad</a:t>
          </a:r>
          <a:endParaRPr lang="es-EC" sz="2200" kern="1200" dirty="0"/>
        </a:p>
      </dsp:txBody>
      <dsp:txXfrm>
        <a:off x="0" y="893959"/>
        <a:ext cx="4405322" cy="527670"/>
      </dsp:txXfrm>
    </dsp:sp>
    <dsp:sp modelId="{03F9CC91-48E9-48B8-AC92-FCA521136EED}">
      <dsp:nvSpPr>
        <dsp:cNvPr id="0" name=""/>
        <dsp:cNvSpPr/>
      </dsp:nvSpPr>
      <dsp:spPr>
        <a:xfrm>
          <a:off x="0" y="1421630"/>
          <a:ext cx="4405322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869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700" kern="1200" dirty="0" smtClean="0"/>
            <a:t>Precios internacionales</a:t>
          </a:r>
          <a:endParaRPr lang="es-EC" sz="1700" kern="1200" dirty="0"/>
        </a:p>
      </dsp:txBody>
      <dsp:txXfrm>
        <a:off x="0" y="1421630"/>
        <a:ext cx="4405322" cy="364320"/>
      </dsp:txXfrm>
    </dsp:sp>
    <dsp:sp modelId="{9C9AEEAE-DFA0-405A-B3EA-D1620FDC4377}">
      <dsp:nvSpPr>
        <dsp:cNvPr id="0" name=""/>
        <dsp:cNvSpPr/>
      </dsp:nvSpPr>
      <dsp:spPr>
        <a:xfrm>
          <a:off x="0" y="1785950"/>
          <a:ext cx="4405322" cy="527670"/>
        </a:xfrm>
        <a:prstGeom prst="roundRect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Disminución de Importaciones</a:t>
          </a:r>
          <a:endParaRPr lang="es-EC" sz="2200" kern="1200" dirty="0"/>
        </a:p>
      </dsp:txBody>
      <dsp:txXfrm>
        <a:off x="0" y="1785950"/>
        <a:ext cx="4405322" cy="527670"/>
      </dsp:txXfrm>
    </dsp:sp>
    <dsp:sp modelId="{C73E91F2-A60E-4614-89A3-060C326A5877}">
      <dsp:nvSpPr>
        <dsp:cNvPr id="0" name=""/>
        <dsp:cNvSpPr/>
      </dsp:nvSpPr>
      <dsp:spPr>
        <a:xfrm>
          <a:off x="0" y="2313619"/>
          <a:ext cx="4405322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869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700" kern="1200" dirty="0" smtClean="0"/>
            <a:t>Oportunidad</a:t>
          </a:r>
          <a:endParaRPr lang="es-EC" sz="1700" kern="1200" dirty="0"/>
        </a:p>
      </dsp:txBody>
      <dsp:txXfrm>
        <a:off x="0" y="2313619"/>
        <a:ext cx="4405322" cy="364320"/>
      </dsp:txXfrm>
    </dsp:sp>
    <dsp:sp modelId="{D2C23F84-7DA8-433F-858D-604C4CB32AD8}">
      <dsp:nvSpPr>
        <dsp:cNvPr id="0" name=""/>
        <dsp:cNvSpPr/>
      </dsp:nvSpPr>
      <dsp:spPr>
        <a:xfrm>
          <a:off x="0" y="2677939"/>
          <a:ext cx="4405322" cy="527670"/>
        </a:xfrm>
        <a:prstGeom prst="roundRect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kern="1200" dirty="0" smtClean="0"/>
            <a:t>Obra Pública</a:t>
          </a:r>
          <a:endParaRPr lang="es-EC" sz="2200" kern="1200" dirty="0"/>
        </a:p>
      </dsp:txBody>
      <dsp:txXfrm>
        <a:off x="0" y="2677939"/>
        <a:ext cx="4405322" cy="527670"/>
      </dsp:txXfrm>
    </dsp:sp>
    <dsp:sp modelId="{78442DBB-757E-44DD-A3B3-CE16ED4EA2AF}">
      <dsp:nvSpPr>
        <dsp:cNvPr id="0" name=""/>
        <dsp:cNvSpPr/>
      </dsp:nvSpPr>
      <dsp:spPr>
        <a:xfrm>
          <a:off x="0" y="3205609"/>
          <a:ext cx="4405322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869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700" kern="1200" dirty="0" smtClean="0"/>
            <a:t>Inversión y Desarrollo</a:t>
          </a:r>
          <a:endParaRPr lang="es-EC" sz="1700" kern="1200" dirty="0"/>
        </a:p>
      </dsp:txBody>
      <dsp:txXfrm>
        <a:off x="0" y="3205609"/>
        <a:ext cx="4405322" cy="364320"/>
      </dsp:txXfrm>
    </dsp:sp>
  </dsp:spTree>
</dsp:drawing>
</file>

<file path=ppt/diagrams/drawing2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EAD0160-450E-42C0-AEF0-D12FD56E65B4}">
      <dsp:nvSpPr>
        <dsp:cNvPr id="0" name=""/>
        <dsp:cNvSpPr/>
      </dsp:nvSpPr>
      <dsp:spPr>
        <a:xfrm rot="5400000">
          <a:off x="3884777" y="-1373401"/>
          <a:ext cx="635625" cy="3544063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$ 59 254 596,00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3884777" y="-1373401"/>
        <a:ext cx="635625" cy="3544063"/>
      </dsp:txXfrm>
    </dsp:sp>
    <dsp:sp modelId="{FFB26332-F094-4B12-8887-DD2069B75ECB}">
      <dsp:nvSpPr>
        <dsp:cNvPr id="0" name=""/>
        <dsp:cNvSpPr/>
      </dsp:nvSpPr>
      <dsp:spPr>
        <a:xfrm>
          <a:off x="617" y="1364"/>
          <a:ext cx="2429940" cy="794531"/>
        </a:xfrm>
        <a:prstGeom prst="roundRect">
          <a:avLst/>
        </a:prstGeom>
        <a:solidFill>
          <a:srgbClr val="338535"/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PATRIMONIO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7" y="1364"/>
        <a:ext cx="2429940" cy="794531"/>
      </dsp:txXfrm>
    </dsp:sp>
    <dsp:sp modelId="{16CD3539-E21A-4061-90A1-5C1EF920FC5D}">
      <dsp:nvSpPr>
        <dsp:cNvPr id="0" name=""/>
        <dsp:cNvSpPr/>
      </dsp:nvSpPr>
      <dsp:spPr>
        <a:xfrm rot="5400000">
          <a:off x="3884777" y="-539143"/>
          <a:ext cx="635625" cy="3544063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$ 143 540 423,00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3884777" y="-539143"/>
        <a:ext cx="635625" cy="3544063"/>
      </dsp:txXfrm>
    </dsp:sp>
    <dsp:sp modelId="{97EC433A-2A09-4BFF-8535-A9FDEB4AB1B6}">
      <dsp:nvSpPr>
        <dsp:cNvPr id="0" name=""/>
        <dsp:cNvSpPr/>
      </dsp:nvSpPr>
      <dsp:spPr>
        <a:xfrm>
          <a:off x="617" y="835622"/>
          <a:ext cx="2429940" cy="794531"/>
        </a:xfrm>
        <a:prstGeom prst="roundRect">
          <a:avLst/>
        </a:prstGeom>
        <a:solidFill>
          <a:srgbClr val="338535"/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INGRESOS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7" y="835622"/>
        <a:ext cx="2429940" cy="794531"/>
      </dsp:txXfrm>
    </dsp:sp>
    <dsp:sp modelId="{2C2C3BC6-3031-4600-A6EB-1DAB6C009FC3}">
      <dsp:nvSpPr>
        <dsp:cNvPr id="0" name=""/>
        <dsp:cNvSpPr/>
      </dsp:nvSpPr>
      <dsp:spPr>
        <a:xfrm rot="5400000">
          <a:off x="3884777" y="295115"/>
          <a:ext cx="635625" cy="3544063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$ 7 735 278,00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3884777" y="295115"/>
        <a:ext cx="635625" cy="3544063"/>
      </dsp:txXfrm>
    </dsp:sp>
    <dsp:sp modelId="{56EBFE36-C73B-4589-9DB7-083AB9CC7C80}">
      <dsp:nvSpPr>
        <dsp:cNvPr id="0" name=""/>
        <dsp:cNvSpPr/>
      </dsp:nvSpPr>
      <dsp:spPr>
        <a:xfrm>
          <a:off x="617" y="1669881"/>
          <a:ext cx="2429940" cy="794531"/>
        </a:xfrm>
        <a:prstGeom prst="roundRect">
          <a:avLst/>
        </a:prstGeom>
        <a:solidFill>
          <a:srgbClr val="338535"/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UTILIDAD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7" y="1669881"/>
        <a:ext cx="2429940" cy="794531"/>
      </dsp:txXfrm>
    </dsp:sp>
    <dsp:sp modelId="{5E42986B-BCBB-4677-919B-FFF6B07589EA}">
      <dsp:nvSpPr>
        <dsp:cNvPr id="0" name=""/>
        <dsp:cNvSpPr/>
      </dsp:nvSpPr>
      <dsp:spPr>
        <a:xfrm rot="5400000">
          <a:off x="3884777" y="1129373"/>
          <a:ext cx="635625" cy="3544063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13 %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3884777" y="1129373"/>
        <a:ext cx="635625" cy="3544063"/>
      </dsp:txXfrm>
    </dsp:sp>
    <dsp:sp modelId="{8697D353-64A6-4C97-93AE-570FBE47C2B4}">
      <dsp:nvSpPr>
        <dsp:cNvPr id="0" name=""/>
        <dsp:cNvSpPr/>
      </dsp:nvSpPr>
      <dsp:spPr>
        <a:xfrm>
          <a:off x="617" y="2504139"/>
          <a:ext cx="2429940" cy="794531"/>
        </a:xfrm>
        <a:prstGeom prst="roundRect">
          <a:avLst/>
        </a:prstGeom>
        <a:solidFill>
          <a:srgbClr val="338535"/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RENTABILIDAD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7" y="2504139"/>
        <a:ext cx="2429940" cy="794531"/>
      </dsp:txXfrm>
    </dsp:sp>
    <dsp:sp modelId="{B39ADEAC-8CBE-48D8-81D5-7B1FDC93FA1C}">
      <dsp:nvSpPr>
        <dsp:cNvPr id="0" name=""/>
        <dsp:cNvSpPr/>
      </dsp:nvSpPr>
      <dsp:spPr>
        <a:xfrm rot="5400000">
          <a:off x="3884777" y="1963631"/>
          <a:ext cx="635625" cy="3544063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80 %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3884777" y="1963631"/>
        <a:ext cx="635625" cy="3544063"/>
      </dsp:txXfrm>
    </dsp:sp>
    <dsp:sp modelId="{1D9CA255-AC64-4AF2-B88C-FF5BC74760A9}">
      <dsp:nvSpPr>
        <dsp:cNvPr id="0" name=""/>
        <dsp:cNvSpPr/>
      </dsp:nvSpPr>
      <dsp:spPr>
        <a:xfrm>
          <a:off x="617" y="3338397"/>
          <a:ext cx="2429940" cy="794531"/>
        </a:xfrm>
        <a:prstGeom prst="roundRect">
          <a:avLst/>
        </a:prstGeom>
        <a:solidFill>
          <a:srgbClr val="338535"/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TR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7" y="3338397"/>
        <a:ext cx="2429940" cy="794531"/>
      </dsp:txXfrm>
    </dsp:sp>
    <dsp:sp modelId="{1D347E8F-098F-4675-A9DA-BBF32124482C}">
      <dsp:nvSpPr>
        <dsp:cNvPr id="0" name=""/>
        <dsp:cNvSpPr/>
      </dsp:nvSpPr>
      <dsp:spPr>
        <a:xfrm rot="5400000">
          <a:off x="3884777" y="2797889"/>
          <a:ext cx="635625" cy="3544063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Hasta $ 20 MM 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3884777" y="2797889"/>
        <a:ext cx="635625" cy="3544063"/>
      </dsp:txXfrm>
    </dsp:sp>
    <dsp:sp modelId="{9C8C1EF0-626A-4D55-A7D9-BE9F0C24E8B2}">
      <dsp:nvSpPr>
        <dsp:cNvPr id="0" name=""/>
        <dsp:cNvSpPr/>
      </dsp:nvSpPr>
      <dsp:spPr>
        <a:xfrm>
          <a:off x="617" y="4172655"/>
          <a:ext cx="2429940" cy="794531"/>
        </a:xfrm>
        <a:prstGeom prst="roundRect">
          <a:avLst/>
        </a:prstGeom>
        <a:solidFill>
          <a:srgbClr val="338535"/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FINANCIAMIENTO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7" y="4172655"/>
        <a:ext cx="2429940" cy="794531"/>
      </dsp:txXfrm>
    </dsp:sp>
  </dsp:spTree>
</dsp:drawing>
</file>

<file path=ppt/diagrams/drawing2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0D5B967-B1EE-40CC-A1C7-BA0CD8F5AAEB}">
      <dsp:nvSpPr>
        <dsp:cNvPr id="0" name=""/>
        <dsp:cNvSpPr/>
      </dsp:nvSpPr>
      <dsp:spPr>
        <a:xfrm>
          <a:off x="0" y="33039"/>
          <a:ext cx="6504384" cy="879840"/>
        </a:xfrm>
        <a:prstGeom prst="roundRect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Encadenamientos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3039"/>
        <a:ext cx="6504384" cy="879840"/>
      </dsp:txXfrm>
    </dsp:sp>
    <dsp:sp modelId="{5544512F-3937-4878-9F70-C8AE632AA529}">
      <dsp:nvSpPr>
        <dsp:cNvPr id="0" name=""/>
        <dsp:cNvSpPr/>
      </dsp:nvSpPr>
      <dsp:spPr>
        <a:xfrm>
          <a:off x="0" y="912879"/>
          <a:ext cx="6504384" cy="778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514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Industrias básicas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912879"/>
        <a:ext cx="6504384" cy="778320"/>
      </dsp:txXfrm>
    </dsp:sp>
    <dsp:sp modelId="{9E4E5379-6EE5-4111-9165-5CA4E2323860}">
      <dsp:nvSpPr>
        <dsp:cNvPr id="0" name=""/>
        <dsp:cNvSpPr/>
      </dsp:nvSpPr>
      <dsp:spPr>
        <a:xfrm>
          <a:off x="0" y="1691199"/>
          <a:ext cx="6504384" cy="879840"/>
        </a:xfrm>
        <a:prstGeom prst="roundRect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Sustitución	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691199"/>
        <a:ext cx="6504384" cy="879840"/>
      </dsp:txXfrm>
    </dsp:sp>
    <dsp:sp modelId="{24C18111-F6BF-4FD0-80E8-52F101C1BEBA}">
      <dsp:nvSpPr>
        <dsp:cNvPr id="0" name=""/>
        <dsp:cNvSpPr/>
      </dsp:nvSpPr>
      <dsp:spPr>
        <a:xfrm>
          <a:off x="0" y="2571039"/>
          <a:ext cx="6504384" cy="778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514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Producción local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571039"/>
        <a:ext cx="6504384" cy="778320"/>
      </dsp:txXfrm>
    </dsp:sp>
    <dsp:sp modelId="{73360743-21C9-44AB-99A1-0A4DA6D9EF27}">
      <dsp:nvSpPr>
        <dsp:cNvPr id="0" name=""/>
        <dsp:cNvSpPr/>
      </dsp:nvSpPr>
      <dsp:spPr>
        <a:xfrm>
          <a:off x="0" y="3349359"/>
          <a:ext cx="6504384" cy="879840"/>
        </a:xfrm>
        <a:prstGeom prst="roundRect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Demanda Pública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349359"/>
        <a:ext cx="6504384" cy="879840"/>
      </dsp:txXfrm>
    </dsp:sp>
    <dsp:sp modelId="{819E855B-8393-4A53-8D3E-4754345563BA}">
      <dsp:nvSpPr>
        <dsp:cNvPr id="0" name=""/>
        <dsp:cNvSpPr/>
      </dsp:nvSpPr>
      <dsp:spPr>
        <a:xfrm>
          <a:off x="0" y="4229199"/>
          <a:ext cx="6504384" cy="778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514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Inversión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229199"/>
        <a:ext cx="6504384" cy="778320"/>
      </dsp:txXfrm>
    </dsp:sp>
  </dsp:spTree>
</dsp:drawing>
</file>

<file path=ppt/diagrams/drawing2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0D5B967-B1EE-40CC-A1C7-BA0CD8F5AAEB}">
      <dsp:nvSpPr>
        <dsp:cNvPr id="0" name=""/>
        <dsp:cNvSpPr/>
      </dsp:nvSpPr>
      <dsp:spPr>
        <a:xfrm>
          <a:off x="0" y="33039"/>
          <a:ext cx="6504384" cy="879840"/>
        </a:xfrm>
        <a:prstGeom prst="roundRect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Arial" panose="020B0604020202020204" pitchFamily="34" charset="0"/>
              <a:cs typeface="Arial" panose="020B0604020202020204" pitchFamily="34" charset="0"/>
            </a:rPr>
            <a:t>Encadenamientos</a:t>
          </a:r>
          <a:endParaRPr lang="es-EC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3039"/>
        <a:ext cx="6504384" cy="879840"/>
      </dsp:txXfrm>
    </dsp:sp>
    <dsp:sp modelId="{5544512F-3937-4878-9F70-C8AE632AA529}">
      <dsp:nvSpPr>
        <dsp:cNvPr id="0" name=""/>
        <dsp:cNvSpPr/>
      </dsp:nvSpPr>
      <dsp:spPr>
        <a:xfrm>
          <a:off x="0" y="912879"/>
          <a:ext cx="6504384" cy="778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514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Industrias básicas</a:t>
          </a:r>
          <a:endParaRPr lang="es-EC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912879"/>
        <a:ext cx="6504384" cy="778320"/>
      </dsp:txXfrm>
    </dsp:sp>
    <dsp:sp modelId="{9E4E5379-6EE5-4111-9165-5CA4E2323860}">
      <dsp:nvSpPr>
        <dsp:cNvPr id="0" name=""/>
        <dsp:cNvSpPr/>
      </dsp:nvSpPr>
      <dsp:spPr>
        <a:xfrm>
          <a:off x="32" y="1656183"/>
          <a:ext cx="5160903" cy="879840"/>
        </a:xfrm>
        <a:prstGeom prst="roundRect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Sustitución	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" y="1656183"/>
        <a:ext cx="5160903" cy="879840"/>
      </dsp:txXfrm>
    </dsp:sp>
    <dsp:sp modelId="{24C18111-F6BF-4FD0-80E8-52F101C1BEBA}">
      <dsp:nvSpPr>
        <dsp:cNvPr id="0" name=""/>
        <dsp:cNvSpPr/>
      </dsp:nvSpPr>
      <dsp:spPr>
        <a:xfrm>
          <a:off x="0" y="2571039"/>
          <a:ext cx="6504384" cy="778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514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Producción local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571039"/>
        <a:ext cx="6504384" cy="778320"/>
      </dsp:txXfrm>
    </dsp:sp>
    <dsp:sp modelId="{73360743-21C9-44AB-99A1-0A4DA6D9EF27}">
      <dsp:nvSpPr>
        <dsp:cNvPr id="0" name=""/>
        <dsp:cNvSpPr/>
      </dsp:nvSpPr>
      <dsp:spPr>
        <a:xfrm>
          <a:off x="32" y="3314343"/>
          <a:ext cx="5160903" cy="879840"/>
        </a:xfrm>
        <a:prstGeom prst="roundRect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Demanda Pública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" y="3314343"/>
        <a:ext cx="5160903" cy="879840"/>
      </dsp:txXfrm>
    </dsp:sp>
    <dsp:sp modelId="{819E855B-8393-4A53-8D3E-4754345563BA}">
      <dsp:nvSpPr>
        <dsp:cNvPr id="0" name=""/>
        <dsp:cNvSpPr/>
      </dsp:nvSpPr>
      <dsp:spPr>
        <a:xfrm>
          <a:off x="0" y="4229199"/>
          <a:ext cx="6504384" cy="778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514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Inversión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229199"/>
        <a:ext cx="6504384" cy="77832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11F47B2-25C3-4231-87F6-19C226CC18AA}">
      <dsp:nvSpPr>
        <dsp:cNvPr id="0" name=""/>
        <dsp:cNvSpPr/>
      </dsp:nvSpPr>
      <dsp:spPr>
        <a:xfrm>
          <a:off x="792087" y="199185"/>
          <a:ext cx="2208076" cy="1677451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92EB33-8995-4420-B73A-DCFB2600CFDA}">
      <dsp:nvSpPr>
        <dsp:cNvPr id="0" name=""/>
        <dsp:cNvSpPr/>
      </dsp:nvSpPr>
      <dsp:spPr>
        <a:xfrm>
          <a:off x="839918" y="276776"/>
          <a:ext cx="2112415" cy="152226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6AAA00-2D3F-4668-A95B-B04274825466}">
      <dsp:nvSpPr>
        <dsp:cNvPr id="0" name=""/>
        <dsp:cNvSpPr/>
      </dsp:nvSpPr>
      <dsp:spPr>
        <a:xfrm rot="10800000">
          <a:off x="113767" y="2075822"/>
          <a:ext cx="3564716" cy="2537116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1925 Modelo Sustitución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Objeto: Proteger la industria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1948 Miembro CEPAL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1960 Modelo ISI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1972 Auge petrolero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Espejismo de la realidad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113767" y="2075822"/>
        <a:ext cx="3564716" cy="2537116"/>
      </dsp:txXfrm>
    </dsp:sp>
  </dsp:spTree>
</dsp:drawing>
</file>

<file path=ppt/diagrams/drawing3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4CF1DF3-2D83-4308-845B-C2C370779B0F}">
      <dsp:nvSpPr>
        <dsp:cNvPr id="0" name=""/>
        <dsp:cNvSpPr/>
      </dsp:nvSpPr>
      <dsp:spPr>
        <a:xfrm>
          <a:off x="0" y="136815"/>
          <a:ext cx="4536503" cy="1814601"/>
        </a:xfrm>
        <a:prstGeom prst="leftRightRibbon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3D7DA4-E7B9-4C1F-B705-40583A205E29}">
      <dsp:nvSpPr>
        <dsp:cNvPr id="0" name=""/>
        <dsp:cNvSpPr/>
      </dsp:nvSpPr>
      <dsp:spPr>
        <a:xfrm>
          <a:off x="544380" y="454370"/>
          <a:ext cx="1497046" cy="88915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908" rIns="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3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Input</a:t>
          </a:r>
          <a:endParaRPr lang="es-MX" sz="43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44380" y="454370"/>
        <a:ext cx="1497046" cy="889154"/>
      </dsp:txXfrm>
    </dsp:sp>
    <dsp:sp modelId="{1C563222-02F6-4E5F-B4EA-C2B0C842602E}">
      <dsp:nvSpPr>
        <dsp:cNvPr id="0" name=""/>
        <dsp:cNvSpPr/>
      </dsp:nvSpPr>
      <dsp:spPr>
        <a:xfrm>
          <a:off x="2268251" y="744706"/>
          <a:ext cx="1769236" cy="889154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52908" rIns="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43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Output</a:t>
          </a:r>
          <a:endParaRPr lang="es-MX" sz="43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68251" y="744706"/>
        <a:ext cx="1769236" cy="889154"/>
      </dsp:txXfrm>
    </dsp:sp>
  </dsp:spTree>
</dsp:drawing>
</file>

<file path=ppt/diagrams/drawing3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0D5B967-B1EE-40CC-A1C7-BA0CD8F5AAEB}">
      <dsp:nvSpPr>
        <dsp:cNvPr id="0" name=""/>
        <dsp:cNvSpPr/>
      </dsp:nvSpPr>
      <dsp:spPr>
        <a:xfrm>
          <a:off x="0" y="0"/>
          <a:ext cx="5128446" cy="879840"/>
        </a:xfrm>
        <a:prstGeom prst="roundRect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Encadenamientos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0"/>
        <a:ext cx="5128446" cy="879840"/>
      </dsp:txXfrm>
    </dsp:sp>
    <dsp:sp modelId="{5544512F-3937-4878-9F70-C8AE632AA529}">
      <dsp:nvSpPr>
        <dsp:cNvPr id="0" name=""/>
        <dsp:cNvSpPr/>
      </dsp:nvSpPr>
      <dsp:spPr>
        <a:xfrm>
          <a:off x="0" y="912879"/>
          <a:ext cx="6504384" cy="778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514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Industrias básicas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912879"/>
        <a:ext cx="6504384" cy="778320"/>
      </dsp:txXfrm>
    </dsp:sp>
    <dsp:sp modelId="{9E4E5379-6EE5-4111-9165-5CA4E2323860}">
      <dsp:nvSpPr>
        <dsp:cNvPr id="0" name=""/>
        <dsp:cNvSpPr/>
      </dsp:nvSpPr>
      <dsp:spPr>
        <a:xfrm>
          <a:off x="0" y="1656183"/>
          <a:ext cx="6504384" cy="879840"/>
        </a:xfrm>
        <a:prstGeom prst="roundRect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Arial" panose="020B0604020202020204" pitchFamily="34" charset="0"/>
              <a:cs typeface="Arial" panose="020B0604020202020204" pitchFamily="34" charset="0"/>
            </a:rPr>
            <a:t>Sustitución	</a:t>
          </a:r>
          <a:endParaRPr lang="es-EC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656183"/>
        <a:ext cx="6504384" cy="879840"/>
      </dsp:txXfrm>
    </dsp:sp>
    <dsp:sp modelId="{24C18111-F6BF-4FD0-80E8-52F101C1BEBA}">
      <dsp:nvSpPr>
        <dsp:cNvPr id="0" name=""/>
        <dsp:cNvSpPr/>
      </dsp:nvSpPr>
      <dsp:spPr>
        <a:xfrm>
          <a:off x="0" y="2571039"/>
          <a:ext cx="6504384" cy="778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514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Producción local</a:t>
          </a:r>
          <a:endParaRPr lang="es-EC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571039"/>
        <a:ext cx="6504384" cy="778320"/>
      </dsp:txXfrm>
    </dsp:sp>
    <dsp:sp modelId="{73360743-21C9-44AB-99A1-0A4DA6D9EF27}">
      <dsp:nvSpPr>
        <dsp:cNvPr id="0" name=""/>
        <dsp:cNvSpPr/>
      </dsp:nvSpPr>
      <dsp:spPr>
        <a:xfrm>
          <a:off x="32" y="3314343"/>
          <a:ext cx="5160903" cy="879840"/>
        </a:xfrm>
        <a:prstGeom prst="roundRect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Demanda Pública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" y="3314343"/>
        <a:ext cx="5160903" cy="879840"/>
      </dsp:txXfrm>
    </dsp:sp>
    <dsp:sp modelId="{819E855B-8393-4A53-8D3E-4754345563BA}">
      <dsp:nvSpPr>
        <dsp:cNvPr id="0" name=""/>
        <dsp:cNvSpPr/>
      </dsp:nvSpPr>
      <dsp:spPr>
        <a:xfrm>
          <a:off x="0" y="4229199"/>
          <a:ext cx="6504384" cy="778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514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Inversión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229199"/>
        <a:ext cx="6504384" cy="778320"/>
      </dsp:txXfrm>
    </dsp:sp>
  </dsp:spTree>
</dsp:drawing>
</file>

<file path=ppt/diagrams/drawing3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DC92008-3B11-4A15-9AA6-E48A518BF436}">
      <dsp:nvSpPr>
        <dsp:cNvPr id="0" name=""/>
        <dsp:cNvSpPr/>
      </dsp:nvSpPr>
      <dsp:spPr>
        <a:xfrm rot="5400000">
          <a:off x="306954" y="753252"/>
          <a:ext cx="915036" cy="1522600"/>
        </a:xfrm>
        <a:prstGeom prst="corner">
          <a:avLst>
            <a:gd name="adj1" fmla="val 16120"/>
            <a:gd name="adj2" fmla="val 16110"/>
          </a:avLst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A0184C-0BF3-4553-81F8-3DF01F647102}">
      <dsp:nvSpPr>
        <dsp:cNvPr id="0" name=""/>
        <dsp:cNvSpPr/>
      </dsp:nvSpPr>
      <dsp:spPr>
        <a:xfrm>
          <a:off x="154212" y="1208181"/>
          <a:ext cx="1374612" cy="1204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kern="1200" dirty="0" smtClean="0"/>
            <a:t>Medidas arancelarias</a:t>
          </a:r>
          <a:endParaRPr lang="es-MX" sz="1900" kern="1200" dirty="0"/>
        </a:p>
      </dsp:txBody>
      <dsp:txXfrm>
        <a:off x="154212" y="1208181"/>
        <a:ext cx="1374612" cy="1204928"/>
      </dsp:txXfrm>
    </dsp:sp>
    <dsp:sp modelId="{E7637D73-778F-4786-8AE7-1B80BF2B64A0}">
      <dsp:nvSpPr>
        <dsp:cNvPr id="0" name=""/>
        <dsp:cNvSpPr/>
      </dsp:nvSpPr>
      <dsp:spPr>
        <a:xfrm>
          <a:off x="1269464" y="641156"/>
          <a:ext cx="259360" cy="259360"/>
        </a:xfrm>
        <a:prstGeom prst="triangle">
          <a:avLst>
            <a:gd name="adj" fmla="val 100000"/>
          </a:avLst>
        </a:prstGeom>
        <a:solidFill>
          <a:srgbClr val="338535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768C92-18A0-4DF3-9AB1-896B63D33050}">
      <dsp:nvSpPr>
        <dsp:cNvPr id="0" name=""/>
        <dsp:cNvSpPr/>
      </dsp:nvSpPr>
      <dsp:spPr>
        <a:xfrm rot="5400000">
          <a:off x="1989748" y="336843"/>
          <a:ext cx="915036" cy="1522600"/>
        </a:xfrm>
        <a:prstGeom prst="corner">
          <a:avLst>
            <a:gd name="adj1" fmla="val 16120"/>
            <a:gd name="adj2" fmla="val 16110"/>
          </a:avLst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517B0F-1B06-4BC6-93DF-025F65FB303D}">
      <dsp:nvSpPr>
        <dsp:cNvPr id="0" name=""/>
        <dsp:cNvSpPr/>
      </dsp:nvSpPr>
      <dsp:spPr>
        <a:xfrm>
          <a:off x="1837006" y="791772"/>
          <a:ext cx="1374612" cy="1204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kern="1200" dirty="0" smtClean="0"/>
            <a:t>Medidas no arancelarias</a:t>
          </a:r>
          <a:endParaRPr lang="es-MX" sz="1900" kern="1200" dirty="0"/>
        </a:p>
      </dsp:txBody>
      <dsp:txXfrm>
        <a:off x="1837006" y="791772"/>
        <a:ext cx="1374612" cy="1204928"/>
      </dsp:txXfrm>
    </dsp:sp>
    <dsp:sp modelId="{E8A16797-9596-4521-A56C-4C1514E789B9}">
      <dsp:nvSpPr>
        <dsp:cNvPr id="0" name=""/>
        <dsp:cNvSpPr/>
      </dsp:nvSpPr>
      <dsp:spPr>
        <a:xfrm>
          <a:off x="2952258" y="224747"/>
          <a:ext cx="259360" cy="259360"/>
        </a:xfrm>
        <a:prstGeom prst="triangle">
          <a:avLst>
            <a:gd name="adj" fmla="val 100000"/>
          </a:avLst>
        </a:prstGeom>
        <a:solidFill>
          <a:srgbClr val="338535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232A2D-25CE-4FAA-AE0C-CA5F0A4F9CF7}">
      <dsp:nvSpPr>
        <dsp:cNvPr id="0" name=""/>
        <dsp:cNvSpPr/>
      </dsp:nvSpPr>
      <dsp:spPr>
        <a:xfrm rot="5400000">
          <a:off x="3672543" y="-79565"/>
          <a:ext cx="915036" cy="1522600"/>
        </a:xfrm>
        <a:prstGeom prst="corner">
          <a:avLst>
            <a:gd name="adj1" fmla="val 16120"/>
            <a:gd name="adj2" fmla="val 16110"/>
          </a:avLst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64C8B8-81CC-49AE-A8BB-CA7E4447226D}">
      <dsp:nvSpPr>
        <dsp:cNvPr id="0" name=""/>
        <dsp:cNvSpPr/>
      </dsp:nvSpPr>
      <dsp:spPr>
        <a:xfrm>
          <a:off x="3519800" y="375363"/>
          <a:ext cx="1374612" cy="1204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kern="1200" dirty="0" smtClean="0"/>
            <a:t>Inversión</a:t>
          </a:r>
          <a:endParaRPr lang="es-MX" sz="1900" kern="1200" dirty="0"/>
        </a:p>
      </dsp:txBody>
      <dsp:txXfrm>
        <a:off x="3519800" y="375363"/>
        <a:ext cx="1374612" cy="1204928"/>
      </dsp:txXfrm>
    </dsp:sp>
  </dsp:spTree>
</dsp:drawing>
</file>

<file path=ppt/diagrams/drawing3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0D5B967-B1EE-40CC-A1C7-BA0CD8F5AAEB}">
      <dsp:nvSpPr>
        <dsp:cNvPr id="0" name=""/>
        <dsp:cNvSpPr/>
      </dsp:nvSpPr>
      <dsp:spPr>
        <a:xfrm>
          <a:off x="0" y="0"/>
          <a:ext cx="5160968" cy="879840"/>
        </a:xfrm>
        <a:prstGeom prst="roundRect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Encadenamientos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0"/>
        <a:ext cx="5160968" cy="879840"/>
      </dsp:txXfrm>
    </dsp:sp>
    <dsp:sp modelId="{5544512F-3937-4878-9F70-C8AE632AA529}">
      <dsp:nvSpPr>
        <dsp:cNvPr id="0" name=""/>
        <dsp:cNvSpPr/>
      </dsp:nvSpPr>
      <dsp:spPr>
        <a:xfrm>
          <a:off x="0" y="912879"/>
          <a:ext cx="6504384" cy="778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514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Industrias básicas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912879"/>
        <a:ext cx="6504384" cy="778320"/>
      </dsp:txXfrm>
    </dsp:sp>
    <dsp:sp modelId="{9E4E5379-6EE5-4111-9165-5CA4E2323860}">
      <dsp:nvSpPr>
        <dsp:cNvPr id="0" name=""/>
        <dsp:cNvSpPr/>
      </dsp:nvSpPr>
      <dsp:spPr>
        <a:xfrm>
          <a:off x="32" y="1656183"/>
          <a:ext cx="5160903" cy="879840"/>
        </a:xfrm>
        <a:prstGeom prst="roundRect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Sustitución	</a:t>
          </a:r>
          <a:endParaRPr lang="es-EC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" y="1656183"/>
        <a:ext cx="5160903" cy="879840"/>
      </dsp:txXfrm>
    </dsp:sp>
    <dsp:sp modelId="{24C18111-F6BF-4FD0-80E8-52F101C1BEBA}">
      <dsp:nvSpPr>
        <dsp:cNvPr id="0" name=""/>
        <dsp:cNvSpPr/>
      </dsp:nvSpPr>
      <dsp:spPr>
        <a:xfrm>
          <a:off x="0" y="2571039"/>
          <a:ext cx="6504384" cy="778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514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Producción local</a:t>
          </a:r>
          <a:endParaRPr lang="es-EC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571039"/>
        <a:ext cx="6504384" cy="778320"/>
      </dsp:txXfrm>
    </dsp:sp>
    <dsp:sp modelId="{73360743-21C9-44AB-99A1-0A4DA6D9EF27}">
      <dsp:nvSpPr>
        <dsp:cNvPr id="0" name=""/>
        <dsp:cNvSpPr/>
      </dsp:nvSpPr>
      <dsp:spPr>
        <a:xfrm>
          <a:off x="0" y="3314343"/>
          <a:ext cx="6504384" cy="879840"/>
        </a:xfrm>
        <a:prstGeom prst="roundRect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Arial" panose="020B0604020202020204" pitchFamily="34" charset="0"/>
              <a:cs typeface="Arial" panose="020B0604020202020204" pitchFamily="34" charset="0"/>
            </a:rPr>
            <a:t>Demanda Pública</a:t>
          </a:r>
          <a:endParaRPr lang="es-EC" sz="3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314343"/>
        <a:ext cx="6504384" cy="879840"/>
      </dsp:txXfrm>
    </dsp:sp>
    <dsp:sp modelId="{819E855B-8393-4A53-8D3E-4754345563BA}">
      <dsp:nvSpPr>
        <dsp:cNvPr id="0" name=""/>
        <dsp:cNvSpPr/>
      </dsp:nvSpPr>
      <dsp:spPr>
        <a:xfrm>
          <a:off x="0" y="4229199"/>
          <a:ext cx="6504384" cy="778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514" tIns="30480" rIns="170688" bIns="3048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C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Inversión</a:t>
          </a:r>
          <a:endParaRPr lang="es-EC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4229199"/>
        <a:ext cx="6504384" cy="778320"/>
      </dsp:txXfrm>
    </dsp:sp>
  </dsp:spTree>
</dsp:drawing>
</file>

<file path=ppt/diagrams/drawing3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2803097-3CE8-409C-956B-3E70C4F6A312}">
      <dsp:nvSpPr>
        <dsp:cNvPr id="0" name=""/>
        <dsp:cNvSpPr/>
      </dsp:nvSpPr>
      <dsp:spPr>
        <a:xfrm>
          <a:off x="2771" y="464266"/>
          <a:ext cx="4095118" cy="2821536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CAE9F3-D263-4FC3-A760-A399A2B64E02}">
      <dsp:nvSpPr>
        <dsp:cNvPr id="0" name=""/>
        <dsp:cNvSpPr/>
      </dsp:nvSpPr>
      <dsp:spPr>
        <a:xfrm>
          <a:off x="72019" y="3384374"/>
          <a:ext cx="4095118" cy="1519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i="0" kern="12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Reducción de las importaciones</a:t>
          </a:r>
          <a:endParaRPr lang="es-ES" sz="1800" i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019" y="3384374"/>
        <a:ext cx="4095118" cy="1519289"/>
      </dsp:txXfrm>
    </dsp:sp>
    <dsp:sp modelId="{DF3E28BC-EE24-4839-A526-4DF570B24104}">
      <dsp:nvSpPr>
        <dsp:cNvPr id="0" name=""/>
        <dsp:cNvSpPr/>
      </dsp:nvSpPr>
      <dsp:spPr>
        <a:xfrm>
          <a:off x="4507573" y="464266"/>
          <a:ext cx="4095118" cy="2821536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5560A2-91AC-4D38-883E-CEA9AB4FFDE2}">
      <dsp:nvSpPr>
        <dsp:cNvPr id="0" name=""/>
        <dsp:cNvSpPr/>
      </dsp:nvSpPr>
      <dsp:spPr>
        <a:xfrm>
          <a:off x="4507573" y="3285803"/>
          <a:ext cx="4095118" cy="15192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Incremento de la producción: Proyecto </a:t>
          </a:r>
          <a:r>
            <a:rPr lang="es-EC" sz="1800" kern="1200" dirty="0" err="1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Renova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07573" y="3285803"/>
        <a:ext cx="4095118" cy="1519289"/>
      </dsp:txXfrm>
    </dsp:sp>
  </dsp:spTree>
</dsp:drawing>
</file>

<file path=ppt/diagrams/drawing3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3E4FDE7-E7CC-402D-9007-108A6EA25E18}">
      <dsp:nvSpPr>
        <dsp:cNvPr id="0" name=""/>
        <dsp:cNvSpPr/>
      </dsp:nvSpPr>
      <dsp:spPr>
        <a:xfrm>
          <a:off x="4811" y="0"/>
          <a:ext cx="1613323" cy="5616623"/>
        </a:xfrm>
        <a:prstGeom prst="roundRect">
          <a:avLst>
            <a:gd name="adj" fmla="val 10000"/>
          </a:avLst>
        </a:prstGeom>
        <a:solidFill>
          <a:srgbClr val="43A773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Planes de desarrollo de  industrias básicas</a:t>
          </a:r>
          <a:endParaRPr lang="es-ES" sz="17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11" y="2246649"/>
        <a:ext cx="1613323" cy="2246649"/>
      </dsp:txXfrm>
    </dsp:sp>
    <dsp:sp modelId="{C29EAADF-EC0D-47E2-89A6-E645A8488BB8}">
      <dsp:nvSpPr>
        <dsp:cNvPr id="0" name=""/>
        <dsp:cNvSpPr/>
      </dsp:nvSpPr>
      <dsp:spPr>
        <a:xfrm>
          <a:off x="53211" y="456100"/>
          <a:ext cx="1516524" cy="163212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D87F35-CEC6-4FB7-A7FC-D9642CF86F0B}">
      <dsp:nvSpPr>
        <dsp:cNvPr id="0" name=""/>
        <dsp:cNvSpPr/>
      </dsp:nvSpPr>
      <dsp:spPr>
        <a:xfrm>
          <a:off x="1666535" y="0"/>
          <a:ext cx="1613323" cy="5616623"/>
        </a:xfrm>
        <a:prstGeom prst="roundRect">
          <a:avLst>
            <a:gd name="adj" fmla="val 10000"/>
          </a:avLst>
        </a:prstGeom>
        <a:solidFill>
          <a:srgbClr val="43A773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Capacidad instalada</a:t>
          </a:r>
          <a:endParaRPr lang="es-ES" sz="17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66535" y="2246649"/>
        <a:ext cx="1613323" cy="2246649"/>
      </dsp:txXfrm>
    </dsp:sp>
    <dsp:sp modelId="{9B4BB2BC-FF68-402B-89F9-57EA507BE767}">
      <dsp:nvSpPr>
        <dsp:cNvPr id="0" name=""/>
        <dsp:cNvSpPr/>
      </dsp:nvSpPr>
      <dsp:spPr>
        <a:xfrm>
          <a:off x="1714934" y="456100"/>
          <a:ext cx="1516524" cy="163212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E50934-09EB-4AAB-A2B1-D90B14D08637}">
      <dsp:nvSpPr>
        <dsp:cNvPr id="0" name=""/>
        <dsp:cNvSpPr/>
      </dsp:nvSpPr>
      <dsp:spPr>
        <a:xfrm>
          <a:off x="3328258" y="0"/>
          <a:ext cx="1613323" cy="5616623"/>
        </a:xfrm>
        <a:prstGeom prst="roundRect">
          <a:avLst>
            <a:gd name="adj" fmla="val 10000"/>
          </a:avLst>
        </a:prstGeom>
        <a:solidFill>
          <a:srgbClr val="43A773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Financiamiento industrias nacientes</a:t>
          </a:r>
        </a:p>
      </dsp:txBody>
      <dsp:txXfrm>
        <a:off x="3328258" y="2246649"/>
        <a:ext cx="1613323" cy="2246649"/>
      </dsp:txXfrm>
    </dsp:sp>
    <dsp:sp modelId="{98C3F276-9667-459B-9329-48D3FEB7C93C}">
      <dsp:nvSpPr>
        <dsp:cNvPr id="0" name=""/>
        <dsp:cNvSpPr/>
      </dsp:nvSpPr>
      <dsp:spPr>
        <a:xfrm>
          <a:off x="3404319" y="446860"/>
          <a:ext cx="1516524" cy="163212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30536A-CC22-4E82-98A8-1DB17E36DDFB}">
      <dsp:nvSpPr>
        <dsp:cNvPr id="0" name=""/>
        <dsp:cNvSpPr/>
      </dsp:nvSpPr>
      <dsp:spPr>
        <a:xfrm>
          <a:off x="4989982" y="0"/>
          <a:ext cx="1613323" cy="5616623"/>
        </a:xfrm>
        <a:prstGeom prst="roundRect">
          <a:avLst>
            <a:gd name="adj" fmla="val 10000"/>
          </a:avLst>
        </a:prstGeom>
        <a:solidFill>
          <a:srgbClr val="43A773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Estudio exhaustivo de subpartidas</a:t>
          </a:r>
          <a:endParaRPr lang="es-EC" sz="1700" kern="1200" dirty="0" smtClean="0">
            <a:solidFill>
              <a:schemeClr val="bg1"/>
            </a:solidFill>
            <a:effectLst/>
            <a:latin typeface="Arial" panose="020B0604020202020204" pitchFamily="34" charset="0"/>
            <a:ea typeface="SimSun" panose="02010600030101010101" pitchFamily="2" charset="-122"/>
            <a:cs typeface="Arial" panose="020B0604020202020204" pitchFamily="34" charset="0"/>
          </a:endParaRPr>
        </a:p>
      </dsp:txBody>
      <dsp:txXfrm>
        <a:off x="4989982" y="2246649"/>
        <a:ext cx="1613323" cy="2246649"/>
      </dsp:txXfrm>
    </dsp:sp>
    <dsp:sp modelId="{7901E0CE-5C58-4F36-AA7D-145409744E5B}">
      <dsp:nvSpPr>
        <dsp:cNvPr id="0" name=""/>
        <dsp:cNvSpPr/>
      </dsp:nvSpPr>
      <dsp:spPr>
        <a:xfrm>
          <a:off x="5038381" y="456100"/>
          <a:ext cx="1516524" cy="163212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6D2C31-02D2-4628-B1AF-31449EDBEE24}">
      <dsp:nvSpPr>
        <dsp:cNvPr id="0" name=""/>
        <dsp:cNvSpPr/>
      </dsp:nvSpPr>
      <dsp:spPr>
        <a:xfrm>
          <a:off x="6651705" y="0"/>
          <a:ext cx="1613323" cy="5616623"/>
        </a:xfrm>
        <a:prstGeom prst="roundRect">
          <a:avLst>
            <a:gd name="adj" fmla="val 10000"/>
          </a:avLst>
        </a:prstGeom>
        <a:solidFill>
          <a:srgbClr val="43A773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Determinación de las industrias priorizadas en el plan de desarrollo </a:t>
          </a:r>
        </a:p>
      </dsp:txBody>
      <dsp:txXfrm>
        <a:off x="6651705" y="2246649"/>
        <a:ext cx="1613323" cy="2246649"/>
      </dsp:txXfrm>
    </dsp:sp>
    <dsp:sp modelId="{78B9C9CB-ACA7-47FE-B457-C9C12BBCDDDD}">
      <dsp:nvSpPr>
        <dsp:cNvPr id="0" name=""/>
        <dsp:cNvSpPr/>
      </dsp:nvSpPr>
      <dsp:spPr>
        <a:xfrm>
          <a:off x="6700105" y="456100"/>
          <a:ext cx="1516524" cy="1632129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8DC00-C56A-45A1-995E-70350C4B47CC}">
      <dsp:nvSpPr>
        <dsp:cNvPr id="0" name=""/>
        <dsp:cNvSpPr/>
      </dsp:nvSpPr>
      <dsp:spPr>
        <a:xfrm>
          <a:off x="8313429" y="0"/>
          <a:ext cx="1613323" cy="5616623"/>
        </a:xfrm>
        <a:prstGeom prst="roundRect">
          <a:avLst>
            <a:gd name="adj" fmla="val 10000"/>
          </a:avLst>
        </a:prstGeom>
        <a:solidFill>
          <a:srgbClr val="43A773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smtClean="0"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Baja presencia de IED</a:t>
          </a:r>
          <a:endParaRPr lang="es-ES" sz="17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313429" y="2246649"/>
        <a:ext cx="1613323" cy="2246649"/>
      </dsp:txXfrm>
    </dsp:sp>
    <dsp:sp modelId="{4B6BFC89-D088-4634-ADBA-D720213C1924}">
      <dsp:nvSpPr>
        <dsp:cNvPr id="0" name=""/>
        <dsp:cNvSpPr/>
      </dsp:nvSpPr>
      <dsp:spPr>
        <a:xfrm>
          <a:off x="8361828" y="456100"/>
          <a:ext cx="1516524" cy="1632129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AE31D9-5091-4483-86F1-48A64E0353B2}">
      <dsp:nvSpPr>
        <dsp:cNvPr id="0" name=""/>
        <dsp:cNvSpPr/>
      </dsp:nvSpPr>
      <dsp:spPr>
        <a:xfrm>
          <a:off x="9975152" y="0"/>
          <a:ext cx="1613323" cy="5616623"/>
        </a:xfrm>
        <a:prstGeom prst="roundRect">
          <a:avLst>
            <a:gd name="adj" fmla="val 10000"/>
          </a:avLst>
        </a:prstGeom>
        <a:solidFill>
          <a:srgbClr val="43A773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Cadena productivas débiles</a:t>
          </a:r>
          <a:endParaRPr lang="es-ES" sz="16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975152" y="2246649"/>
        <a:ext cx="1613323" cy="2246649"/>
      </dsp:txXfrm>
    </dsp:sp>
    <dsp:sp modelId="{4D2D133D-7D2A-4D74-ACD6-A537F93714E3}">
      <dsp:nvSpPr>
        <dsp:cNvPr id="0" name=""/>
        <dsp:cNvSpPr/>
      </dsp:nvSpPr>
      <dsp:spPr>
        <a:xfrm>
          <a:off x="10023552" y="456100"/>
          <a:ext cx="1516524" cy="1632129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2F3ADD-3F89-411F-A85A-7DE486AC8836}">
      <dsp:nvSpPr>
        <dsp:cNvPr id="0" name=""/>
        <dsp:cNvSpPr/>
      </dsp:nvSpPr>
      <dsp:spPr>
        <a:xfrm>
          <a:off x="463731" y="4493298"/>
          <a:ext cx="10665824" cy="842493"/>
        </a:xfrm>
        <a:prstGeom prst="leftRightArrow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3B05A33-72B8-46E3-943C-83FD35BCB636}">
      <dsp:nvSpPr>
        <dsp:cNvPr id="0" name=""/>
        <dsp:cNvSpPr/>
      </dsp:nvSpPr>
      <dsp:spPr>
        <a:xfrm rot="5400000">
          <a:off x="546144" y="1370036"/>
          <a:ext cx="1643235" cy="2734307"/>
        </a:xfrm>
        <a:prstGeom prst="corner">
          <a:avLst>
            <a:gd name="adj1" fmla="val 16120"/>
            <a:gd name="adj2" fmla="val 16110"/>
          </a:avLst>
        </a:prstGeom>
        <a:solidFill>
          <a:srgbClr val="43A773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CE6452-9BAC-40F8-9282-F9502C5B2528}">
      <dsp:nvSpPr>
        <dsp:cNvPr id="0" name=""/>
        <dsp:cNvSpPr/>
      </dsp:nvSpPr>
      <dsp:spPr>
        <a:xfrm>
          <a:off x="271847" y="2187005"/>
          <a:ext cx="2468548" cy="2163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18 de agosto del 2014 Resolución Nº 1716  infundado el recurso de reconsideración presentado por el Gobierno del Ecuador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1847" y="2187005"/>
        <a:ext cx="2468548" cy="2163827"/>
      </dsp:txXfrm>
    </dsp:sp>
    <dsp:sp modelId="{106B2602-F826-4352-B598-615D4FE51DF1}">
      <dsp:nvSpPr>
        <dsp:cNvPr id="0" name=""/>
        <dsp:cNvSpPr/>
      </dsp:nvSpPr>
      <dsp:spPr>
        <a:xfrm>
          <a:off x="2274632" y="1168733"/>
          <a:ext cx="465763" cy="465763"/>
        </a:xfrm>
        <a:prstGeom prst="triangle">
          <a:avLst>
            <a:gd name="adj" fmla="val 100000"/>
          </a:avLst>
        </a:prstGeom>
        <a:solidFill>
          <a:srgbClr val="338535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1D9626-C443-4731-9F5D-A5ADDCE67A0A}">
      <dsp:nvSpPr>
        <dsp:cNvPr id="0" name=""/>
        <dsp:cNvSpPr/>
      </dsp:nvSpPr>
      <dsp:spPr>
        <a:xfrm rot="5400000">
          <a:off x="3568130" y="622243"/>
          <a:ext cx="1643235" cy="2734307"/>
        </a:xfrm>
        <a:prstGeom prst="corner">
          <a:avLst>
            <a:gd name="adj1" fmla="val 16120"/>
            <a:gd name="adj2" fmla="val 16110"/>
          </a:avLst>
        </a:prstGeom>
        <a:solidFill>
          <a:srgbClr val="43A773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9C53B2-D7A7-4F3E-ADFE-F35C4050DBC3}">
      <dsp:nvSpPr>
        <dsp:cNvPr id="0" name=""/>
        <dsp:cNvSpPr/>
      </dsp:nvSpPr>
      <dsp:spPr>
        <a:xfrm>
          <a:off x="3293833" y="1439212"/>
          <a:ext cx="2468548" cy="2163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rPr>
            <a:t>Ecuador: Protección de la vida, salud y seguridad de los ciudadanos ecuatorianos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93833" y="1439212"/>
        <a:ext cx="2468548" cy="2163827"/>
      </dsp:txXfrm>
    </dsp:sp>
    <dsp:sp modelId="{4011E532-E0BF-4B9E-AD91-DFFA308C8512}">
      <dsp:nvSpPr>
        <dsp:cNvPr id="0" name=""/>
        <dsp:cNvSpPr/>
      </dsp:nvSpPr>
      <dsp:spPr>
        <a:xfrm>
          <a:off x="5296617" y="420940"/>
          <a:ext cx="465763" cy="465763"/>
        </a:xfrm>
        <a:prstGeom prst="triangle">
          <a:avLst>
            <a:gd name="adj" fmla="val 100000"/>
          </a:avLst>
        </a:prstGeom>
        <a:solidFill>
          <a:srgbClr val="338535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BF6F1E-B4D0-4882-BACF-5CE38FE59553}">
      <dsp:nvSpPr>
        <dsp:cNvPr id="0" name=""/>
        <dsp:cNvSpPr/>
      </dsp:nvSpPr>
      <dsp:spPr>
        <a:xfrm rot="5400000">
          <a:off x="6590115" y="-125549"/>
          <a:ext cx="1643235" cy="2734307"/>
        </a:xfrm>
        <a:prstGeom prst="corner">
          <a:avLst>
            <a:gd name="adj1" fmla="val 16120"/>
            <a:gd name="adj2" fmla="val 16110"/>
          </a:avLst>
        </a:prstGeom>
        <a:solidFill>
          <a:srgbClr val="43A773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3E81AD-37BA-476A-A9E2-0BE3BE7D2031}">
      <dsp:nvSpPr>
        <dsp:cNvPr id="0" name=""/>
        <dsp:cNvSpPr/>
      </dsp:nvSpPr>
      <dsp:spPr>
        <a:xfrm>
          <a:off x="6315818" y="691419"/>
          <a:ext cx="2468548" cy="2163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 6 de junio de 2014 Resolución Nº 1695: Resolución 116: Medida de restricción al comercio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15818" y="691419"/>
        <a:ext cx="2468548" cy="2163827"/>
      </dsp:txXfrm>
    </dsp:sp>
  </dsp:spTree>
</dsp:drawing>
</file>

<file path=ppt/diagrams/drawing3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B05FD01-346C-4C88-A77D-4583A8E3C3BA}">
      <dsp:nvSpPr>
        <dsp:cNvPr id="0" name=""/>
        <dsp:cNvSpPr/>
      </dsp:nvSpPr>
      <dsp:spPr>
        <a:xfrm>
          <a:off x="3875053" y="1783"/>
          <a:ext cx="4378342" cy="17960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Incremento de producción mediante asociatividad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b="0" kern="1200" dirty="0" smtClean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Competitividad</a:t>
          </a:r>
          <a:endParaRPr lang="es-ES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75053" y="1783"/>
        <a:ext cx="4378342" cy="1796067"/>
      </dsp:txXfrm>
    </dsp:sp>
    <dsp:sp modelId="{E1CD955B-67ED-469E-ABD1-8152BFE6E107}">
      <dsp:nvSpPr>
        <dsp:cNvPr id="0" name=""/>
        <dsp:cNvSpPr/>
      </dsp:nvSpPr>
      <dsp:spPr>
        <a:xfrm>
          <a:off x="1665016" y="1154"/>
          <a:ext cx="2129496" cy="179606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7B9C77-E2EB-49CA-9125-C49B32F11C6A}">
      <dsp:nvSpPr>
        <dsp:cNvPr id="0" name=""/>
        <dsp:cNvSpPr/>
      </dsp:nvSpPr>
      <dsp:spPr>
        <a:xfrm>
          <a:off x="1989321" y="2094202"/>
          <a:ext cx="4378342" cy="17960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Encadenamientos hacia adelante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Análisis pormenorizado de la cantidad de bienes que requieren y capacidad de respuesta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89321" y="2094202"/>
        <a:ext cx="4378342" cy="1796067"/>
      </dsp:txXfrm>
    </dsp:sp>
    <dsp:sp modelId="{96B2EC09-0CD2-434A-96EC-53A2F46FAA6F}">
      <dsp:nvSpPr>
        <dsp:cNvPr id="0" name=""/>
        <dsp:cNvSpPr/>
      </dsp:nvSpPr>
      <dsp:spPr>
        <a:xfrm>
          <a:off x="6467861" y="2062124"/>
          <a:ext cx="1960451" cy="179606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74AD0B-ADC5-4C6D-982D-8429D0610D8C}">
      <dsp:nvSpPr>
        <dsp:cNvPr id="0" name=""/>
        <dsp:cNvSpPr/>
      </dsp:nvSpPr>
      <dsp:spPr>
        <a:xfrm>
          <a:off x="3867914" y="4186620"/>
          <a:ext cx="4378342" cy="179606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Flexibilidad en importaciones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Programa de importación de bienes de capital para el sector metalmecánico apoyado por el Gobierno con plazo específico 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67914" y="4186620"/>
        <a:ext cx="4378342" cy="1796067"/>
      </dsp:txXfrm>
    </dsp:sp>
    <dsp:sp modelId="{7A316680-2E97-4034-AAEE-CEDBBDC9ADFF}">
      <dsp:nvSpPr>
        <dsp:cNvPr id="0" name=""/>
        <dsp:cNvSpPr/>
      </dsp:nvSpPr>
      <dsp:spPr>
        <a:xfrm>
          <a:off x="1645181" y="4183819"/>
          <a:ext cx="2100939" cy="179606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D109DFB-02D2-4CD8-8252-F338642C2475}">
      <dsp:nvSpPr>
        <dsp:cNvPr id="0" name=""/>
        <dsp:cNvSpPr/>
      </dsp:nvSpPr>
      <dsp:spPr>
        <a:xfrm>
          <a:off x="0" y="429439"/>
          <a:ext cx="7955829" cy="529200"/>
        </a:xfrm>
        <a:prstGeom prst="rect">
          <a:avLst/>
        </a:prstGeom>
        <a:solidFill>
          <a:srgbClr val="43A773">
            <a:alpha val="90000"/>
          </a:srgb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B297C7-B15A-42AA-9C1D-05B1DE66D7AF}">
      <dsp:nvSpPr>
        <dsp:cNvPr id="0" name=""/>
        <dsp:cNvSpPr/>
      </dsp:nvSpPr>
      <dsp:spPr>
        <a:xfrm>
          <a:off x="394991" y="85347"/>
          <a:ext cx="5569081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498" tIns="0" rIns="21049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La sustitución genera desarrollo si esta no se confunde con contención.</a:t>
          </a:r>
          <a:endParaRPr lang="es-MX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4991" y="85347"/>
        <a:ext cx="5569081" cy="619920"/>
      </dsp:txXfrm>
    </dsp:sp>
    <dsp:sp modelId="{C005A88F-5154-4828-9725-DAA415B819D3}">
      <dsp:nvSpPr>
        <dsp:cNvPr id="0" name=""/>
        <dsp:cNvSpPr/>
      </dsp:nvSpPr>
      <dsp:spPr>
        <a:xfrm>
          <a:off x="0" y="1381999"/>
          <a:ext cx="7955829" cy="529200"/>
        </a:xfrm>
        <a:prstGeom prst="rect">
          <a:avLst/>
        </a:prstGeom>
        <a:solidFill>
          <a:srgbClr val="43A773">
            <a:alpha val="90000"/>
          </a:srgb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4145B3-F476-48CD-AB0E-876054527130}">
      <dsp:nvSpPr>
        <dsp:cNvPr id="0" name=""/>
        <dsp:cNvSpPr/>
      </dsp:nvSpPr>
      <dsp:spPr>
        <a:xfrm>
          <a:off x="397791" y="1072039"/>
          <a:ext cx="5569081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498" tIns="0" rIns="21049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La industria metalmecánica es la base  para el desarrollo de otras industrias.</a:t>
          </a:r>
          <a:endParaRPr lang="es-MX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7791" y="1072039"/>
        <a:ext cx="5569081" cy="619920"/>
      </dsp:txXfrm>
    </dsp:sp>
    <dsp:sp modelId="{A39D94B5-8D5C-48ED-8938-30692B942583}">
      <dsp:nvSpPr>
        <dsp:cNvPr id="0" name=""/>
        <dsp:cNvSpPr/>
      </dsp:nvSpPr>
      <dsp:spPr>
        <a:xfrm>
          <a:off x="0" y="2469921"/>
          <a:ext cx="7955829" cy="529200"/>
        </a:xfrm>
        <a:prstGeom prst="rect">
          <a:avLst/>
        </a:prstGeom>
        <a:solidFill>
          <a:srgbClr val="43A773">
            <a:alpha val="90000"/>
          </a:srgb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E77974-7E7B-4907-B770-EE1F1B636FB0}">
      <dsp:nvSpPr>
        <dsp:cNvPr id="0" name=""/>
        <dsp:cNvSpPr/>
      </dsp:nvSpPr>
      <dsp:spPr>
        <a:xfrm>
          <a:off x="397791" y="2024599"/>
          <a:ext cx="5569081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498" tIns="0" rIns="21049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No existe congruencia entre las importaciones y exportaciones.</a:t>
          </a:r>
          <a:endParaRPr lang="es-MX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7791" y="2024599"/>
        <a:ext cx="5569081" cy="619920"/>
      </dsp:txXfrm>
    </dsp:sp>
    <dsp:sp modelId="{4570C13F-A6AC-41A5-AACD-21187D7DFD98}">
      <dsp:nvSpPr>
        <dsp:cNvPr id="0" name=""/>
        <dsp:cNvSpPr/>
      </dsp:nvSpPr>
      <dsp:spPr>
        <a:xfrm>
          <a:off x="0" y="3287120"/>
          <a:ext cx="7955829" cy="529200"/>
        </a:xfrm>
        <a:prstGeom prst="rect">
          <a:avLst/>
        </a:prstGeom>
        <a:solidFill>
          <a:srgbClr val="43A773">
            <a:alpha val="90000"/>
          </a:srgb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073636-91B8-47EE-8948-6C23FE9ABC1A}">
      <dsp:nvSpPr>
        <dsp:cNvPr id="0" name=""/>
        <dsp:cNvSpPr/>
      </dsp:nvSpPr>
      <dsp:spPr>
        <a:xfrm>
          <a:off x="397791" y="2977160"/>
          <a:ext cx="5569081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498" tIns="0" rIns="21049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Las medidas gubernamentales aplicadas han beneficiado mayoritariamente a las grandes empresas </a:t>
          </a:r>
          <a:endParaRPr lang="es-MX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7791" y="2977160"/>
        <a:ext cx="5569081" cy="619920"/>
      </dsp:txXfrm>
    </dsp:sp>
    <dsp:sp modelId="{25E62DE7-1642-4255-ADD5-01D5B79B7387}">
      <dsp:nvSpPr>
        <dsp:cNvPr id="0" name=""/>
        <dsp:cNvSpPr/>
      </dsp:nvSpPr>
      <dsp:spPr>
        <a:xfrm>
          <a:off x="0" y="4239680"/>
          <a:ext cx="7955829" cy="529200"/>
        </a:xfrm>
        <a:prstGeom prst="rect">
          <a:avLst/>
        </a:prstGeom>
        <a:solidFill>
          <a:srgbClr val="43A773">
            <a:alpha val="90000"/>
          </a:srgb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35A8FA-E720-4B81-9CDA-13017510E0F1}">
      <dsp:nvSpPr>
        <dsp:cNvPr id="0" name=""/>
        <dsp:cNvSpPr/>
      </dsp:nvSpPr>
      <dsp:spPr>
        <a:xfrm>
          <a:off x="397791" y="3929720"/>
          <a:ext cx="5569081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498" tIns="0" rIns="21049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smtClean="0">
              <a:latin typeface="Arial" panose="020B0604020202020204" pitchFamily="34" charset="0"/>
              <a:cs typeface="Arial" panose="020B0604020202020204" pitchFamily="34" charset="0"/>
            </a:rPr>
            <a:t>La industria compite en calidad y no en precio.</a:t>
          </a:r>
          <a:endParaRPr lang="es-MX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7791" y="3929720"/>
        <a:ext cx="5569081" cy="619920"/>
      </dsp:txXfrm>
    </dsp:sp>
    <dsp:sp modelId="{EC89510E-6D86-478E-8B42-075E6BD69496}">
      <dsp:nvSpPr>
        <dsp:cNvPr id="0" name=""/>
        <dsp:cNvSpPr/>
      </dsp:nvSpPr>
      <dsp:spPr>
        <a:xfrm>
          <a:off x="0" y="5192240"/>
          <a:ext cx="7955829" cy="529200"/>
        </a:xfrm>
        <a:prstGeom prst="rect">
          <a:avLst/>
        </a:prstGeom>
        <a:solidFill>
          <a:srgbClr val="43A773">
            <a:alpha val="90000"/>
          </a:srgb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E1F35D-C044-460A-8117-703D3F40C4BA}">
      <dsp:nvSpPr>
        <dsp:cNvPr id="0" name=""/>
        <dsp:cNvSpPr/>
      </dsp:nvSpPr>
      <dsp:spPr>
        <a:xfrm>
          <a:off x="397791" y="4882280"/>
          <a:ext cx="5569081" cy="6199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498" tIns="0" rIns="21049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smtClean="0">
              <a:latin typeface="Arial" panose="020B0604020202020204" pitchFamily="34" charset="0"/>
              <a:cs typeface="Arial" panose="020B0604020202020204" pitchFamily="34" charset="0"/>
            </a:rPr>
            <a:t>Existen aciertos y errores en planificación y ejecución de esta política. </a:t>
          </a:r>
          <a:endParaRPr lang="es-MX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7791" y="4882280"/>
        <a:ext cx="5569081" cy="619920"/>
      </dsp:txXfrm>
    </dsp:sp>
  </dsp:spTree>
</dsp:drawing>
</file>

<file path=ppt/diagrams/drawing3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005A88F-5154-4828-9725-DAA415B819D3}">
      <dsp:nvSpPr>
        <dsp:cNvPr id="0" name=""/>
        <dsp:cNvSpPr/>
      </dsp:nvSpPr>
      <dsp:spPr>
        <a:xfrm>
          <a:off x="0" y="426019"/>
          <a:ext cx="7955829" cy="655200"/>
        </a:xfrm>
        <a:prstGeom prst="rect">
          <a:avLst/>
        </a:prstGeom>
        <a:solidFill>
          <a:srgbClr val="43A773">
            <a:alpha val="90000"/>
          </a:srgb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4145B3-F476-48CD-AB0E-876054527130}">
      <dsp:nvSpPr>
        <dsp:cNvPr id="0" name=""/>
        <dsp:cNvSpPr/>
      </dsp:nvSpPr>
      <dsp:spPr>
        <a:xfrm>
          <a:off x="397791" y="42259"/>
          <a:ext cx="5569081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498" tIns="0" rIns="21049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Consolidar política de aprovisionamiento.</a:t>
          </a:r>
          <a:endParaRPr lang="es-MX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7791" y="42259"/>
        <a:ext cx="5569081" cy="767520"/>
      </dsp:txXfrm>
    </dsp:sp>
    <dsp:sp modelId="{B2E37D93-2EA3-465F-8D14-7473DE994EDC}">
      <dsp:nvSpPr>
        <dsp:cNvPr id="0" name=""/>
        <dsp:cNvSpPr/>
      </dsp:nvSpPr>
      <dsp:spPr>
        <a:xfrm>
          <a:off x="0" y="1605379"/>
          <a:ext cx="7955829" cy="655200"/>
        </a:xfrm>
        <a:prstGeom prst="rect">
          <a:avLst/>
        </a:prstGeom>
        <a:solidFill>
          <a:srgbClr val="43A773">
            <a:alpha val="90000"/>
          </a:srgb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39D1BE-6CDF-4AF4-BE40-8D99848EA356}">
      <dsp:nvSpPr>
        <dsp:cNvPr id="0" name=""/>
        <dsp:cNvSpPr/>
      </dsp:nvSpPr>
      <dsp:spPr>
        <a:xfrm>
          <a:off x="397791" y="1221619"/>
          <a:ext cx="5569081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498" tIns="0" rIns="21049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Generar políticas que garanticen calidad.</a:t>
          </a:r>
          <a:endParaRPr lang="es-MX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7791" y="1221619"/>
        <a:ext cx="5569081" cy="767520"/>
      </dsp:txXfrm>
    </dsp:sp>
    <dsp:sp modelId="{C196F662-2F59-4E83-B998-253625F25B30}">
      <dsp:nvSpPr>
        <dsp:cNvPr id="0" name=""/>
        <dsp:cNvSpPr/>
      </dsp:nvSpPr>
      <dsp:spPr>
        <a:xfrm>
          <a:off x="0" y="2784739"/>
          <a:ext cx="7955829" cy="655200"/>
        </a:xfrm>
        <a:prstGeom prst="rect">
          <a:avLst/>
        </a:prstGeom>
        <a:solidFill>
          <a:srgbClr val="43A773">
            <a:alpha val="90000"/>
          </a:srgb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278493-C51B-40E0-968B-2370BFF60B97}">
      <dsp:nvSpPr>
        <dsp:cNvPr id="0" name=""/>
        <dsp:cNvSpPr/>
      </dsp:nvSpPr>
      <dsp:spPr>
        <a:xfrm>
          <a:off x="397791" y="2400979"/>
          <a:ext cx="5569081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498" tIns="0" rIns="21049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Acuerdos de cooperación para la innovación.</a:t>
          </a:r>
          <a:endParaRPr lang="es-MX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7791" y="2400979"/>
        <a:ext cx="5569081" cy="767520"/>
      </dsp:txXfrm>
    </dsp:sp>
    <dsp:sp modelId="{01DCED67-279A-4807-B956-6DE492A43453}">
      <dsp:nvSpPr>
        <dsp:cNvPr id="0" name=""/>
        <dsp:cNvSpPr/>
      </dsp:nvSpPr>
      <dsp:spPr>
        <a:xfrm>
          <a:off x="0" y="3964100"/>
          <a:ext cx="7955829" cy="655200"/>
        </a:xfrm>
        <a:prstGeom prst="rect">
          <a:avLst/>
        </a:prstGeom>
        <a:solidFill>
          <a:srgbClr val="43A773">
            <a:alpha val="90000"/>
          </a:srgb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810595-3DC4-45E8-8AB1-D2269DB1CB91}">
      <dsp:nvSpPr>
        <dsp:cNvPr id="0" name=""/>
        <dsp:cNvSpPr/>
      </dsp:nvSpPr>
      <dsp:spPr>
        <a:xfrm>
          <a:off x="397791" y="3580339"/>
          <a:ext cx="5569081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498" tIns="0" rIns="21049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Implementar medidas de desarrollo productivo y tecnológico.</a:t>
          </a:r>
          <a:endParaRPr lang="es-MX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7791" y="3580339"/>
        <a:ext cx="5569081" cy="767520"/>
      </dsp:txXfrm>
    </dsp:sp>
    <dsp:sp modelId="{FFB12AE8-FD85-4FFA-BA09-08E860FFE64C}">
      <dsp:nvSpPr>
        <dsp:cNvPr id="0" name=""/>
        <dsp:cNvSpPr/>
      </dsp:nvSpPr>
      <dsp:spPr>
        <a:xfrm>
          <a:off x="0" y="5143459"/>
          <a:ext cx="7955829" cy="655200"/>
        </a:xfrm>
        <a:prstGeom prst="rect">
          <a:avLst/>
        </a:prstGeom>
        <a:solidFill>
          <a:srgbClr val="43A773">
            <a:alpha val="90000"/>
          </a:srgb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45614F-A4C3-4EDE-BF99-EF5D5448DA94}">
      <dsp:nvSpPr>
        <dsp:cNvPr id="0" name=""/>
        <dsp:cNvSpPr/>
      </dsp:nvSpPr>
      <dsp:spPr>
        <a:xfrm>
          <a:off x="397791" y="4759700"/>
          <a:ext cx="5569081" cy="7675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0498" tIns="0" rIns="21049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Dejar de lado el estado de confort.</a:t>
          </a:r>
          <a:endParaRPr lang="es-MX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7791" y="4759700"/>
        <a:ext cx="5569081" cy="76752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6EA848C-6C2F-46D3-9EB2-1E9362AC8DEC}">
      <dsp:nvSpPr>
        <dsp:cNvPr id="0" name=""/>
        <dsp:cNvSpPr/>
      </dsp:nvSpPr>
      <dsp:spPr>
        <a:xfrm>
          <a:off x="4700" y="0"/>
          <a:ext cx="2809698" cy="1091687"/>
        </a:xfrm>
        <a:prstGeom prst="chevron">
          <a:avLst/>
        </a:prstGeom>
        <a:solidFill>
          <a:srgbClr val="43A77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Planificación sectorial</a:t>
          </a:r>
          <a:endParaRPr lang="es-ES" sz="2400" kern="1200" dirty="0"/>
        </a:p>
      </dsp:txBody>
      <dsp:txXfrm>
        <a:off x="4700" y="0"/>
        <a:ext cx="2809698" cy="1091687"/>
      </dsp:txXfrm>
    </dsp:sp>
    <dsp:sp modelId="{59961417-AD93-4D80-9D41-4F092D321FBE}">
      <dsp:nvSpPr>
        <dsp:cNvPr id="0" name=""/>
        <dsp:cNvSpPr/>
      </dsp:nvSpPr>
      <dsp:spPr>
        <a:xfrm>
          <a:off x="2538129" y="0"/>
          <a:ext cx="2809698" cy="1091687"/>
        </a:xfrm>
        <a:prstGeom prst="chevron">
          <a:avLst/>
        </a:prstGeom>
        <a:solidFill>
          <a:srgbClr val="43A77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Objetivos nacionales</a:t>
          </a:r>
          <a:endParaRPr lang="es-ES" sz="2400" kern="1200" dirty="0"/>
        </a:p>
      </dsp:txBody>
      <dsp:txXfrm>
        <a:off x="2538129" y="0"/>
        <a:ext cx="2809698" cy="1091687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6EA848C-6C2F-46D3-9EB2-1E9362AC8DEC}">
      <dsp:nvSpPr>
        <dsp:cNvPr id="0" name=""/>
        <dsp:cNvSpPr/>
      </dsp:nvSpPr>
      <dsp:spPr>
        <a:xfrm>
          <a:off x="4700" y="0"/>
          <a:ext cx="2809698" cy="1091687"/>
        </a:xfrm>
        <a:prstGeom prst="chevron">
          <a:avLst/>
        </a:prstGeom>
        <a:solidFill>
          <a:srgbClr val="43A77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Patrón primario-exportador</a:t>
          </a:r>
          <a:endParaRPr lang="es-ES" sz="2100" kern="1200" dirty="0"/>
        </a:p>
      </dsp:txBody>
      <dsp:txXfrm>
        <a:off x="4700" y="0"/>
        <a:ext cx="2809698" cy="1091687"/>
      </dsp:txXfrm>
    </dsp:sp>
    <dsp:sp modelId="{59961417-AD93-4D80-9D41-4F092D321FBE}">
      <dsp:nvSpPr>
        <dsp:cNvPr id="0" name=""/>
        <dsp:cNvSpPr/>
      </dsp:nvSpPr>
      <dsp:spPr>
        <a:xfrm>
          <a:off x="2538129" y="0"/>
          <a:ext cx="2809698" cy="1091687"/>
        </a:xfrm>
        <a:prstGeom prst="chevron">
          <a:avLst/>
        </a:prstGeom>
        <a:solidFill>
          <a:srgbClr val="43A77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/>
            <a:t>Diversificación de producción</a:t>
          </a:r>
          <a:endParaRPr lang="es-ES" sz="2100" kern="1200" dirty="0"/>
        </a:p>
      </dsp:txBody>
      <dsp:txXfrm>
        <a:off x="2538129" y="0"/>
        <a:ext cx="2809698" cy="1091687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388FE1D-4A15-463C-8796-B75CCF3A3F28}">
      <dsp:nvSpPr>
        <dsp:cNvPr id="0" name=""/>
        <dsp:cNvSpPr/>
      </dsp:nvSpPr>
      <dsp:spPr>
        <a:xfrm>
          <a:off x="980391" y="0"/>
          <a:ext cx="469609" cy="469609"/>
        </a:xfrm>
        <a:prstGeom prst="ellipse">
          <a:avLst/>
        </a:prstGeom>
        <a:solidFill>
          <a:srgbClr val="33853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37C530-7CEA-4A6B-B347-42499EE7CBEB}">
      <dsp:nvSpPr>
        <dsp:cNvPr id="0" name=""/>
        <dsp:cNvSpPr/>
      </dsp:nvSpPr>
      <dsp:spPr>
        <a:xfrm>
          <a:off x="1027352" y="46960"/>
          <a:ext cx="375687" cy="375687"/>
        </a:xfrm>
        <a:prstGeom prst="chord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F92EAE-2191-4997-AA02-B572C2D48B78}">
      <dsp:nvSpPr>
        <dsp:cNvPr id="0" name=""/>
        <dsp:cNvSpPr/>
      </dsp:nvSpPr>
      <dsp:spPr>
        <a:xfrm>
          <a:off x="1009491" y="0"/>
          <a:ext cx="2397377" cy="415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Diversificación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09491" y="0"/>
        <a:ext cx="2397377" cy="415876"/>
      </dsp:txXfrm>
    </dsp:sp>
    <dsp:sp modelId="{5F33D78B-62BB-4A12-88F8-29AB6E53EAAE}">
      <dsp:nvSpPr>
        <dsp:cNvPr id="0" name=""/>
        <dsp:cNvSpPr/>
      </dsp:nvSpPr>
      <dsp:spPr>
        <a:xfrm>
          <a:off x="3538990" y="0"/>
          <a:ext cx="469609" cy="469609"/>
        </a:xfrm>
        <a:prstGeom prst="ellipse">
          <a:avLst/>
        </a:prstGeom>
        <a:solidFill>
          <a:srgbClr val="33853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AE318B-4F7B-4666-92A4-53FDD2F7D36C}">
      <dsp:nvSpPr>
        <dsp:cNvPr id="0" name=""/>
        <dsp:cNvSpPr/>
      </dsp:nvSpPr>
      <dsp:spPr>
        <a:xfrm>
          <a:off x="3585951" y="46960"/>
          <a:ext cx="375687" cy="375687"/>
        </a:xfrm>
        <a:prstGeom prst="chord">
          <a:avLst>
            <a:gd name="adj1" fmla="val 0"/>
            <a:gd name="adj2" fmla="val 10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D95B89-61B8-4A54-8969-E54E2E9C9617}">
      <dsp:nvSpPr>
        <dsp:cNvPr id="0" name=""/>
        <dsp:cNvSpPr/>
      </dsp:nvSpPr>
      <dsp:spPr>
        <a:xfrm>
          <a:off x="3602376" y="0"/>
          <a:ext cx="2397377" cy="469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Valor agregado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02376" y="0"/>
        <a:ext cx="2397377" cy="469609"/>
      </dsp:txXfrm>
    </dsp:sp>
    <dsp:sp modelId="{B0420296-3624-43B3-A68B-24861A786DCE}">
      <dsp:nvSpPr>
        <dsp:cNvPr id="0" name=""/>
        <dsp:cNvSpPr/>
      </dsp:nvSpPr>
      <dsp:spPr>
        <a:xfrm>
          <a:off x="6097589" y="0"/>
          <a:ext cx="469609" cy="469609"/>
        </a:xfrm>
        <a:prstGeom prst="ellipse">
          <a:avLst/>
        </a:prstGeom>
        <a:solidFill>
          <a:srgbClr val="33853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433EDE-C90B-4A34-9EC8-C408231986AD}">
      <dsp:nvSpPr>
        <dsp:cNvPr id="0" name=""/>
        <dsp:cNvSpPr/>
      </dsp:nvSpPr>
      <dsp:spPr>
        <a:xfrm>
          <a:off x="6144550" y="46960"/>
          <a:ext cx="375687" cy="375687"/>
        </a:xfrm>
        <a:prstGeom prst="chord">
          <a:avLst>
            <a:gd name="adj1" fmla="val 19800000"/>
            <a:gd name="adj2" fmla="val 126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00174E-3F4E-4599-AE8D-54CF7085472E}">
      <dsp:nvSpPr>
        <dsp:cNvPr id="0" name=""/>
        <dsp:cNvSpPr/>
      </dsp:nvSpPr>
      <dsp:spPr>
        <a:xfrm>
          <a:off x="6172255" y="0"/>
          <a:ext cx="2397377" cy="4206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*Sustitución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72255" y="0"/>
        <a:ext cx="2397377" cy="420671"/>
      </dsp:txXfrm>
    </dsp:sp>
    <dsp:sp modelId="{F1BEE5F3-6758-4071-9864-0A39EA325AF0}">
      <dsp:nvSpPr>
        <dsp:cNvPr id="0" name=""/>
        <dsp:cNvSpPr/>
      </dsp:nvSpPr>
      <dsp:spPr>
        <a:xfrm>
          <a:off x="8656187" y="0"/>
          <a:ext cx="469609" cy="469609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2D0FC9-E04C-4C91-811E-BE06F191A03D}">
      <dsp:nvSpPr>
        <dsp:cNvPr id="0" name=""/>
        <dsp:cNvSpPr/>
      </dsp:nvSpPr>
      <dsp:spPr>
        <a:xfrm>
          <a:off x="8703148" y="46960"/>
          <a:ext cx="375687" cy="375687"/>
        </a:xfrm>
        <a:prstGeom prst="chord">
          <a:avLst>
            <a:gd name="adj1" fmla="val 16200000"/>
            <a:gd name="adj2" fmla="val 16200000"/>
          </a:avLst>
        </a:prstGeom>
        <a:solidFill>
          <a:srgbClr val="338535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058753-FC49-4D4B-87CB-9942F18836ED}">
      <dsp:nvSpPr>
        <dsp:cNvPr id="0" name=""/>
        <dsp:cNvSpPr/>
      </dsp:nvSpPr>
      <dsp:spPr>
        <a:xfrm>
          <a:off x="8719573" y="0"/>
          <a:ext cx="2397377" cy="4696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Fomento Exportaciones</a:t>
          </a:r>
          <a:endParaRPr lang="es-ES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719573" y="0"/>
        <a:ext cx="2397377" cy="469609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7D2DCCB-EA92-47BA-BA2D-B760C59D4040}">
      <dsp:nvSpPr>
        <dsp:cNvPr id="0" name=""/>
        <dsp:cNvSpPr/>
      </dsp:nvSpPr>
      <dsp:spPr>
        <a:xfrm>
          <a:off x="2381" y="535892"/>
          <a:ext cx="2901156" cy="1160462"/>
        </a:xfrm>
        <a:prstGeom prst="chevron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Sustitución B/S</a:t>
          </a:r>
          <a:endParaRPr lang="es-ES" sz="2400" kern="1200" dirty="0"/>
        </a:p>
      </dsp:txBody>
      <dsp:txXfrm>
        <a:off x="2381" y="535892"/>
        <a:ext cx="2901156" cy="1160462"/>
      </dsp:txXfrm>
    </dsp:sp>
    <dsp:sp modelId="{4BF71E7F-7A11-40C0-A456-B5FDAAA959E3}">
      <dsp:nvSpPr>
        <dsp:cNvPr id="0" name=""/>
        <dsp:cNvSpPr/>
      </dsp:nvSpPr>
      <dsp:spPr>
        <a:xfrm>
          <a:off x="2613421" y="535892"/>
          <a:ext cx="2901156" cy="1160462"/>
        </a:xfrm>
        <a:prstGeom prst="chevron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Impulsar producción</a:t>
          </a:r>
          <a:endParaRPr lang="es-ES" sz="2400" kern="1200" dirty="0"/>
        </a:p>
      </dsp:txBody>
      <dsp:txXfrm>
        <a:off x="2613421" y="535892"/>
        <a:ext cx="2901156" cy="1160462"/>
      </dsp:txXfrm>
    </dsp:sp>
    <dsp:sp modelId="{5689A8FC-B4DE-4A93-BAB3-2ECD78A52092}">
      <dsp:nvSpPr>
        <dsp:cNvPr id="0" name=""/>
        <dsp:cNvSpPr/>
      </dsp:nvSpPr>
      <dsp:spPr>
        <a:xfrm>
          <a:off x="5224462" y="535892"/>
          <a:ext cx="2901156" cy="1160462"/>
        </a:xfrm>
        <a:prstGeom prst="chevron">
          <a:avLst/>
        </a:prstGeom>
        <a:solidFill>
          <a:srgbClr val="33853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No dependencia externa</a:t>
          </a:r>
          <a:endParaRPr lang="es-ES" sz="2400" kern="1200" dirty="0"/>
        </a:p>
      </dsp:txBody>
      <dsp:txXfrm>
        <a:off x="5224462" y="535892"/>
        <a:ext cx="2901156" cy="1160462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87F0665-A940-4514-9E33-3F2848CD46DF}">
      <dsp:nvSpPr>
        <dsp:cNvPr id="0" name=""/>
        <dsp:cNvSpPr/>
      </dsp:nvSpPr>
      <dsp:spPr>
        <a:xfrm>
          <a:off x="3272808" y="5320174"/>
          <a:ext cx="100253" cy="1002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9576F0-C359-42F0-A6A3-6C2F95711D1B}">
      <dsp:nvSpPr>
        <dsp:cNvPr id="0" name=""/>
        <dsp:cNvSpPr/>
      </dsp:nvSpPr>
      <dsp:spPr>
        <a:xfrm>
          <a:off x="3050567" y="5410495"/>
          <a:ext cx="100253" cy="1002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9F77B2-B832-49D9-8B4F-6C9C64474E9E}">
      <dsp:nvSpPr>
        <dsp:cNvPr id="0" name=""/>
        <dsp:cNvSpPr/>
      </dsp:nvSpPr>
      <dsp:spPr>
        <a:xfrm>
          <a:off x="2823419" y="5485161"/>
          <a:ext cx="100253" cy="1002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F74A19-401C-4A45-94E9-356A98FF83C8}">
      <dsp:nvSpPr>
        <dsp:cNvPr id="0" name=""/>
        <dsp:cNvSpPr/>
      </dsp:nvSpPr>
      <dsp:spPr>
        <a:xfrm>
          <a:off x="2592765" y="5542966"/>
          <a:ext cx="100253" cy="1002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6FB59E-458B-47AE-8EFB-BBE44DE1FDA7}">
      <dsp:nvSpPr>
        <dsp:cNvPr id="0" name=""/>
        <dsp:cNvSpPr/>
      </dsp:nvSpPr>
      <dsp:spPr>
        <a:xfrm>
          <a:off x="4485667" y="4445863"/>
          <a:ext cx="100253" cy="1002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D2F4F7-833D-4F12-B7D3-5F2D70FC70C6}">
      <dsp:nvSpPr>
        <dsp:cNvPr id="0" name=""/>
        <dsp:cNvSpPr/>
      </dsp:nvSpPr>
      <dsp:spPr>
        <a:xfrm>
          <a:off x="4309697" y="4624097"/>
          <a:ext cx="100253" cy="1002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A4FE86-8C64-40A0-884C-06D804969434}">
      <dsp:nvSpPr>
        <dsp:cNvPr id="0" name=""/>
        <dsp:cNvSpPr/>
      </dsp:nvSpPr>
      <dsp:spPr>
        <a:xfrm>
          <a:off x="5214083" y="3362006"/>
          <a:ext cx="100253" cy="1002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7917CD-8DE7-4031-9E45-8373FEF84672}">
      <dsp:nvSpPr>
        <dsp:cNvPr id="0" name=""/>
        <dsp:cNvSpPr/>
      </dsp:nvSpPr>
      <dsp:spPr>
        <a:xfrm>
          <a:off x="5605283" y="2041507"/>
          <a:ext cx="100253" cy="1002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35546B-F97B-49A7-85A4-D509E4A7A8CE}">
      <dsp:nvSpPr>
        <dsp:cNvPr id="0" name=""/>
        <dsp:cNvSpPr/>
      </dsp:nvSpPr>
      <dsp:spPr>
        <a:xfrm>
          <a:off x="5409683" y="479550"/>
          <a:ext cx="100253" cy="1002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327F22-FB5E-4E8D-9BEF-BC191E242121}">
      <dsp:nvSpPr>
        <dsp:cNvPr id="0" name=""/>
        <dsp:cNvSpPr/>
      </dsp:nvSpPr>
      <dsp:spPr>
        <a:xfrm>
          <a:off x="5555506" y="366949"/>
          <a:ext cx="100253" cy="1002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90C9F2-FC8B-4D09-A24C-E58340A403E1}">
      <dsp:nvSpPr>
        <dsp:cNvPr id="0" name=""/>
        <dsp:cNvSpPr/>
      </dsp:nvSpPr>
      <dsp:spPr>
        <a:xfrm>
          <a:off x="5701330" y="253746"/>
          <a:ext cx="100253" cy="1002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643306-8F3A-46D2-A477-6661BE7459AA}">
      <dsp:nvSpPr>
        <dsp:cNvPr id="0" name=""/>
        <dsp:cNvSpPr/>
      </dsp:nvSpPr>
      <dsp:spPr>
        <a:xfrm>
          <a:off x="5847855" y="366949"/>
          <a:ext cx="100253" cy="1002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9A5E19-6327-4792-A32C-932E47D71875}">
      <dsp:nvSpPr>
        <dsp:cNvPr id="0" name=""/>
        <dsp:cNvSpPr/>
      </dsp:nvSpPr>
      <dsp:spPr>
        <a:xfrm>
          <a:off x="5993678" y="479550"/>
          <a:ext cx="100253" cy="1002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D631B4-8841-4B4E-8333-9C4CEBB75588}">
      <dsp:nvSpPr>
        <dsp:cNvPr id="0" name=""/>
        <dsp:cNvSpPr/>
      </dsp:nvSpPr>
      <dsp:spPr>
        <a:xfrm>
          <a:off x="5701330" y="492195"/>
          <a:ext cx="100253" cy="1002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C5BAA9-9B4B-4D95-9766-AB2B89EFF681}">
      <dsp:nvSpPr>
        <dsp:cNvPr id="0" name=""/>
        <dsp:cNvSpPr/>
      </dsp:nvSpPr>
      <dsp:spPr>
        <a:xfrm>
          <a:off x="5701330" y="730643"/>
          <a:ext cx="100253" cy="1002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248385-CF8D-4E20-B005-AEFD41BFB731}">
      <dsp:nvSpPr>
        <dsp:cNvPr id="0" name=""/>
        <dsp:cNvSpPr/>
      </dsp:nvSpPr>
      <dsp:spPr>
        <a:xfrm>
          <a:off x="2035762" y="5735199"/>
          <a:ext cx="2160010" cy="57926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2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D</a:t>
          </a:r>
          <a:r>
            <a:rPr lang="es-EC" sz="1600" kern="12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esarrollo de infraestructura</a:t>
          </a:r>
          <a:endParaRPr lang="es-E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035762" y="5735199"/>
        <a:ext cx="2160010" cy="579261"/>
      </dsp:txXfrm>
    </dsp:sp>
    <dsp:sp modelId="{57741FFA-EF56-48AD-987B-52D45409379B}">
      <dsp:nvSpPr>
        <dsp:cNvPr id="0" name=""/>
        <dsp:cNvSpPr/>
      </dsp:nvSpPr>
      <dsp:spPr>
        <a:xfrm>
          <a:off x="1436693" y="5167679"/>
          <a:ext cx="1001835" cy="100136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F0FB93-CF73-4224-95CE-3354366F6A49}">
      <dsp:nvSpPr>
        <dsp:cNvPr id="0" name=""/>
        <dsp:cNvSpPr/>
      </dsp:nvSpPr>
      <dsp:spPr>
        <a:xfrm>
          <a:off x="3933570" y="5050563"/>
          <a:ext cx="2160010" cy="57926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2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Generadores de valor</a:t>
          </a:r>
          <a:endParaRPr lang="es-E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33570" y="5050563"/>
        <a:ext cx="2160010" cy="579261"/>
      </dsp:txXfrm>
    </dsp:sp>
    <dsp:sp modelId="{C2EC44E7-B733-4833-A34D-F507EC8BFF37}">
      <dsp:nvSpPr>
        <dsp:cNvPr id="0" name=""/>
        <dsp:cNvSpPr/>
      </dsp:nvSpPr>
      <dsp:spPr>
        <a:xfrm>
          <a:off x="3334502" y="4483043"/>
          <a:ext cx="1001835" cy="100136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1A5D53-CDF7-47AD-BB56-D5FED320422D}">
      <dsp:nvSpPr>
        <dsp:cNvPr id="0" name=""/>
        <dsp:cNvSpPr/>
      </dsp:nvSpPr>
      <dsp:spPr>
        <a:xfrm>
          <a:off x="4962748" y="4061242"/>
          <a:ext cx="2160010" cy="57926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2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Ser secundario-terciarios</a:t>
          </a:r>
          <a:endParaRPr lang="es-E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962748" y="4061242"/>
        <a:ext cx="2160010" cy="579261"/>
      </dsp:txXfrm>
    </dsp:sp>
    <dsp:sp modelId="{5EF6893A-8C88-4B70-BFE4-0A9F0DDECC41}">
      <dsp:nvSpPr>
        <dsp:cNvPr id="0" name=""/>
        <dsp:cNvSpPr/>
      </dsp:nvSpPr>
      <dsp:spPr>
        <a:xfrm>
          <a:off x="4363680" y="3493723"/>
          <a:ext cx="1001835" cy="100136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5FFEA4-B42D-4642-A74C-EB484B1818B2}">
      <dsp:nvSpPr>
        <dsp:cNvPr id="0" name=""/>
        <dsp:cNvSpPr/>
      </dsp:nvSpPr>
      <dsp:spPr>
        <a:xfrm>
          <a:off x="5500472" y="2789517"/>
          <a:ext cx="2160010" cy="57926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2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Mano de obra calificada</a:t>
          </a:r>
          <a:endParaRPr lang="es-E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00472" y="2789517"/>
        <a:ext cx="2160010" cy="579261"/>
      </dsp:txXfrm>
    </dsp:sp>
    <dsp:sp modelId="{6C97BDF9-E729-470A-8522-9A1FE9455233}">
      <dsp:nvSpPr>
        <dsp:cNvPr id="0" name=""/>
        <dsp:cNvSpPr/>
      </dsp:nvSpPr>
      <dsp:spPr>
        <a:xfrm>
          <a:off x="4901404" y="2221998"/>
          <a:ext cx="1001835" cy="1001363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6F1936-0D2A-4051-8584-725EA8975A27}">
      <dsp:nvSpPr>
        <dsp:cNvPr id="0" name=""/>
        <dsp:cNvSpPr/>
      </dsp:nvSpPr>
      <dsp:spPr>
        <a:xfrm>
          <a:off x="5799831" y="1494911"/>
          <a:ext cx="2160010" cy="57926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2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kern="1200" dirty="0" smtClean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D</a:t>
          </a:r>
          <a:r>
            <a:rPr lang="es-EC" sz="1600" kern="1200" dirty="0" smtClean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rPr>
            <a:t>esarrollo de tecnología</a:t>
          </a:r>
          <a:endParaRPr lang="es-E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99831" y="1494911"/>
        <a:ext cx="2160010" cy="579261"/>
      </dsp:txXfrm>
    </dsp:sp>
    <dsp:sp modelId="{6913537A-2B06-4FA9-8B49-A1B403375F24}">
      <dsp:nvSpPr>
        <dsp:cNvPr id="0" name=""/>
        <dsp:cNvSpPr/>
      </dsp:nvSpPr>
      <dsp:spPr>
        <a:xfrm>
          <a:off x="5200763" y="927392"/>
          <a:ext cx="1001835" cy="1001363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B5571F5-051F-45A0-B5E2-4BDEA72A4821}">
      <dsp:nvSpPr>
        <dsp:cNvPr id="0" name=""/>
        <dsp:cNvSpPr/>
      </dsp:nvSpPr>
      <dsp:spPr>
        <a:xfrm>
          <a:off x="852" y="6217"/>
          <a:ext cx="1130572" cy="113057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Chatarra Nacional</a:t>
          </a:r>
          <a:endParaRPr lang="es-EC" sz="1800" kern="1200" dirty="0"/>
        </a:p>
      </dsp:txBody>
      <dsp:txXfrm>
        <a:off x="852" y="6217"/>
        <a:ext cx="1130572" cy="1130572"/>
      </dsp:txXfrm>
    </dsp:sp>
    <dsp:sp modelId="{3A235953-EAC6-4002-A8B3-0BC24328388E}">
      <dsp:nvSpPr>
        <dsp:cNvPr id="0" name=""/>
        <dsp:cNvSpPr/>
      </dsp:nvSpPr>
      <dsp:spPr>
        <a:xfrm>
          <a:off x="1223228" y="243637"/>
          <a:ext cx="655732" cy="655732"/>
        </a:xfrm>
        <a:prstGeom prst="mathPlus">
          <a:avLst/>
        </a:prstGeom>
        <a:solidFill>
          <a:srgbClr val="33853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100" kern="1200"/>
        </a:p>
      </dsp:txBody>
      <dsp:txXfrm>
        <a:off x="1223228" y="243637"/>
        <a:ext cx="655732" cy="655732"/>
      </dsp:txXfrm>
    </dsp:sp>
    <dsp:sp modelId="{7A32925B-5CF9-41EB-B1BE-D2855ABEC5ED}">
      <dsp:nvSpPr>
        <dsp:cNvPr id="0" name=""/>
        <dsp:cNvSpPr/>
      </dsp:nvSpPr>
      <dsp:spPr>
        <a:xfrm>
          <a:off x="1970763" y="6217"/>
          <a:ext cx="1130572" cy="113057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Chatarra Importada</a:t>
          </a:r>
          <a:endParaRPr lang="es-EC" sz="1800" kern="1200" dirty="0"/>
        </a:p>
      </dsp:txBody>
      <dsp:txXfrm>
        <a:off x="1970763" y="6217"/>
        <a:ext cx="1130572" cy="1130572"/>
      </dsp:txXfrm>
    </dsp:sp>
    <dsp:sp modelId="{62582DDC-615D-4936-A735-FA5119A41670}">
      <dsp:nvSpPr>
        <dsp:cNvPr id="0" name=""/>
        <dsp:cNvSpPr/>
      </dsp:nvSpPr>
      <dsp:spPr>
        <a:xfrm>
          <a:off x="3193138" y="243637"/>
          <a:ext cx="655732" cy="655732"/>
        </a:xfrm>
        <a:prstGeom prst="mathEqual">
          <a:avLst/>
        </a:prstGeom>
        <a:solidFill>
          <a:srgbClr val="33853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700" kern="1200"/>
        </a:p>
      </dsp:txBody>
      <dsp:txXfrm>
        <a:off x="3193138" y="243637"/>
        <a:ext cx="655732" cy="655732"/>
      </dsp:txXfrm>
    </dsp:sp>
    <dsp:sp modelId="{7E4DA89C-306D-4E53-B78A-BB8327908B17}">
      <dsp:nvSpPr>
        <dsp:cNvPr id="0" name=""/>
        <dsp:cNvSpPr/>
      </dsp:nvSpPr>
      <dsp:spPr>
        <a:xfrm>
          <a:off x="3940673" y="6217"/>
          <a:ext cx="1130572" cy="113057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kern="1200" dirty="0" smtClean="0"/>
            <a:t>Fundición</a:t>
          </a:r>
          <a:endParaRPr lang="es-EC" sz="1800" kern="1200" dirty="0"/>
        </a:p>
      </dsp:txBody>
      <dsp:txXfrm>
        <a:off x="3940673" y="6217"/>
        <a:ext cx="1130572" cy="11305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3" Type="http://schemas.microsoft.com/office/2007/relationships/hdphoto" Target="NULL"/><Relationship Id="rId2" Type="http://schemas.openxmlformats.org/officeDocument/2006/relationships/image" Target="NULL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293EE-514D-4302-BEC0-98222381E7DC}" type="datetimeFigureOut">
              <a:rPr lang="es-ES" smtClean="0"/>
              <a:pPr/>
              <a:t>30/07/2015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4D18B-0D03-45D5-8575-432DF3B8E4B6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8" name="Picture 8" descr="http://blogs.espe.edu.ec/wp-content/uploads/2013/09/Logo-RP-UFA-ESP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024"/>
          <a:stretch/>
        </p:blipFill>
        <p:spPr bwMode="auto">
          <a:xfrm>
            <a:off x="18583" y="-34375"/>
            <a:ext cx="1717154" cy="47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360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9425144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54092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54556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46247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19789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373244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77344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966879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8583477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229491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229491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610651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7202694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4903599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2429804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6838458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8020690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8910063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120304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3946188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9710072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280629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070079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0180193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5464324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7976669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32083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0207468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26413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62196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73074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49492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D18B-0D03-45D5-8575-432DF3B8E4B6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863557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5AFBD2-010B-4592-9FB8-6CC62AF4773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285581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C84C7-83D3-4A21-90A6-1D2524B1E18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593418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E6ECD-CB44-4C68-A040-641B305BD0A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446692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8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8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CAC5E-8291-4AB5-AC89-874C7E36204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24492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80F2B-89A9-4F77-96AC-4B0ACCE68E49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83369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42276-B8C7-4B48-967A-D7A5D13A46E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143396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23DCB-CBDB-4F9E-8311-92BE7736BEA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786812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C47DB-D230-4868-87F5-AB766839B89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38009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B8ADC-264E-447E-AA3B-C500079335F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98530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5CAC5E-8291-4AB5-AC89-874C7E36204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699144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D5FF2-74FD-4FAC-AFAD-4CD360FEE71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23217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A41D4-473E-4B5C-996F-AC0B2A7D0F4B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566264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2F4608"/>
            </a:gs>
            <a:gs pos="0">
              <a:schemeClr val="accent1">
                <a:lumMod val="40000"/>
                <a:lumOff val="60000"/>
              </a:schemeClr>
            </a:gs>
            <a:gs pos="72000">
              <a:schemeClr val="accent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0F2DB-5DD4-4243-89F0-8DE41E60B0BA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943568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  <p:sldLayoutId id="2147483788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gif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13" Type="http://schemas.microsoft.com/office/2007/relationships/diagramDrawing" Target="../diagrams/drawing11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10.xml"/><Relationship Id="rId12" Type="http://schemas.openxmlformats.org/officeDocument/2006/relationships/diagramColors" Target="../diagrams/colors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0.xml"/><Relationship Id="rId11" Type="http://schemas.openxmlformats.org/officeDocument/2006/relationships/diagramQuickStyle" Target="../diagrams/quickStyle11.xml"/><Relationship Id="rId5" Type="http://schemas.openxmlformats.org/officeDocument/2006/relationships/diagramLayout" Target="../diagrams/layout10.xml"/><Relationship Id="rId10" Type="http://schemas.openxmlformats.org/officeDocument/2006/relationships/diagramLayout" Target="../diagrams/layout11.xml"/><Relationship Id="rId4" Type="http://schemas.openxmlformats.org/officeDocument/2006/relationships/diagramData" Target="../diagrams/data10.xml"/><Relationship Id="rId9" Type="http://schemas.openxmlformats.org/officeDocument/2006/relationships/diagramData" Target="../diagrams/data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openxmlformats.org/officeDocument/2006/relationships/diagramLayout" Target="../diagrams/layout13.xml"/><Relationship Id="rId3" Type="http://schemas.openxmlformats.org/officeDocument/2006/relationships/image" Target="../media/image34.png"/><Relationship Id="rId7" Type="http://schemas.openxmlformats.org/officeDocument/2006/relationships/diagramData" Target="../diagrams/data12.xml"/><Relationship Id="rId12" Type="http://schemas.openxmlformats.org/officeDocument/2006/relationships/diagramData" Target="../diagrams/data13.xml"/><Relationship Id="rId2" Type="http://schemas.openxmlformats.org/officeDocument/2006/relationships/notesSlide" Target="../notesSlides/notesSlide12.xml"/><Relationship Id="rId16" Type="http://schemas.microsoft.com/office/2007/relationships/diagramDrawing" Target="../diagrams/drawing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microsoft.com/office/2007/relationships/diagramDrawing" Target="../diagrams/drawing12.xml"/><Relationship Id="rId5" Type="http://schemas.openxmlformats.org/officeDocument/2006/relationships/image" Target="../media/image35.png"/><Relationship Id="rId15" Type="http://schemas.openxmlformats.org/officeDocument/2006/relationships/diagramColors" Target="../diagrams/colors13.xml"/><Relationship Id="rId10" Type="http://schemas.openxmlformats.org/officeDocument/2006/relationships/diagramColors" Target="../diagrams/colors12.xml"/><Relationship Id="rId4" Type="http://schemas.microsoft.com/office/2007/relationships/hdphoto" Target="../media/hdphoto3.wdp"/><Relationship Id="rId9" Type="http://schemas.openxmlformats.org/officeDocument/2006/relationships/diagramQuickStyle" Target="../diagrams/quickStyle12.xml"/><Relationship Id="rId14" Type="http://schemas.openxmlformats.org/officeDocument/2006/relationships/diagramQuickStyle" Target="../diagrams/quickStyle1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13" Type="http://schemas.microsoft.com/office/2007/relationships/diagramDrawing" Target="../diagrams/drawing15.xml"/><Relationship Id="rId18" Type="http://schemas.microsoft.com/office/2007/relationships/diagramDrawing" Target="../diagrams/drawing16.xml"/><Relationship Id="rId3" Type="http://schemas.openxmlformats.org/officeDocument/2006/relationships/image" Target="../media/image36.png"/><Relationship Id="rId21" Type="http://schemas.openxmlformats.org/officeDocument/2006/relationships/image" Target="../media/image39.png"/><Relationship Id="rId7" Type="http://schemas.openxmlformats.org/officeDocument/2006/relationships/diagramColors" Target="../diagrams/colors14.xml"/><Relationship Id="rId12" Type="http://schemas.openxmlformats.org/officeDocument/2006/relationships/diagramColors" Target="../diagrams/colors15.xml"/><Relationship Id="rId17" Type="http://schemas.openxmlformats.org/officeDocument/2006/relationships/diagramColors" Target="../diagrams/colors16.xml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6.xml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4.xml"/><Relationship Id="rId11" Type="http://schemas.openxmlformats.org/officeDocument/2006/relationships/diagramQuickStyle" Target="../diagrams/quickStyle15.xml"/><Relationship Id="rId24" Type="http://schemas.openxmlformats.org/officeDocument/2006/relationships/image" Target="../media/image4.png"/><Relationship Id="rId5" Type="http://schemas.openxmlformats.org/officeDocument/2006/relationships/diagramLayout" Target="../diagrams/layout14.xml"/><Relationship Id="rId15" Type="http://schemas.openxmlformats.org/officeDocument/2006/relationships/diagramLayout" Target="../diagrams/layout16.xml"/><Relationship Id="rId23" Type="http://schemas.openxmlformats.org/officeDocument/2006/relationships/image" Target="../media/image41.png"/><Relationship Id="rId10" Type="http://schemas.openxmlformats.org/officeDocument/2006/relationships/diagramLayout" Target="../diagrams/layout15.xml"/><Relationship Id="rId19" Type="http://schemas.openxmlformats.org/officeDocument/2006/relationships/image" Target="../media/image37.png"/><Relationship Id="rId4" Type="http://schemas.openxmlformats.org/officeDocument/2006/relationships/diagramData" Target="../diagrams/data14.xml"/><Relationship Id="rId9" Type="http://schemas.openxmlformats.org/officeDocument/2006/relationships/diagramData" Target="../diagrams/data15.xml"/><Relationship Id="rId14" Type="http://schemas.openxmlformats.org/officeDocument/2006/relationships/diagramData" Target="../diagrams/data16.xml"/><Relationship Id="rId2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13" Type="http://schemas.openxmlformats.org/officeDocument/2006/relationships/diagramColors" Target="../diagrams/colors18.xml"/><Relationship Id="rId18" Type="http://schemas.openxmlformats.org/officeDocument/2006/relationships/diagramColors" Target="../diagrams/colors19.xml"/><Relationship Id="rId3" Type="http://schemas.openxmlformats.org/officeDocument/2006/relationships/image" Target="../media/image43.png"/><Relationship Id="rId21" Type="http://schemas.openxmlformats.org/officeDocument/2006/relationships/image" Target="../media/image45.png"/><Relationship Id="rId7" Type="http://schemas.openxmlformats.org/officeDocument/2006/relationships/diagramQuickStyle" Target="../diagrams/quickStyle17.xml"/><Relationship Id="rId12" Type="http://schemas.openxmlformats.org/officeDocument/2006/relationships/diagramQuickStyle" Target="../diagrams/quickStyle18.xml"/><Relationship Id="rId17" Type="http://schemas.openxmlformats.org/officeDocument/2006/relationships/diagramQuickStyle" Target="../diagrams/quickStyle19.xml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6" Type="http://schemas.openxmlformats.org/officeDocument/2006/relationships/diagramLayout" Target="../diagrams/layout19.xml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7.xml"/><Relationship Id="rId11" Type="http://schemas.openxmlformats.org/officeDocument/2006/relationships/diagramLayout" Target="../diagrams/layout18.xml"/><Relationship Id="rId24" Type="http://schemas.openxmlformats.org/officeDocument/2006/relationships/image" Target="../media/image46.png"/><Relationship Id="rId5" Type="http://schemas.openxmlformats.org/officeDocument/2006/relationships/diagramData" Target="../diagrams/data17.xml"/><Relationship Id="rId15" Type="http://schemas.openxmlformats.org/officeDocument/2006/relationships/diagramData" Target="../diagrams/data19.xml"/><Relationship Id="rId23" Type="http://schemas.openxmlformats.org/officeDocument/2006/relationships/image" Target="../media/image38.png"/><Relationship Id="rId10" Type="http://schemas.openxmlformats.org/officeDocument/2006/relationships/diagramData" Target="../diagrams/data18.xml"/><Relationship Id="rId19" Type="http://schemas.microsoft.com/office/2007/relationships/diagramDrawing" Target="../diagrams/drawing19.xml"/><Relationship Id="rId4" Type="http://schemas.microsoft.com/office/2007/relationships/hdphoto" Target="../media/hdphoto5.wdp"/><Relationship Id="rId9" Type="http://schemas.microsoft.com/office/2007/relationships/diagramDrawing" Target="../diagrams/drawing17.xml"/><Relationship Id="rId14" Type="http://schemas.microsoft.com/office/2007/relationships/diagramDrawing" Target="../diagrams/drawing18.xml"/><Relationship Id="rId22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0.xml"/><Relationship Id="rId13" Type="http://schemas.openxmlformats.org/officeDocument/2006/relationships/diagramColors" Target="../diagrams/colors21.xml"/><Relationship Id="rId18" Type="http://schemas.openxmlformats.org/officeDocument/2006/relationships/diagramColors" Target="../diagrams/colors22.xml"/><Relationship Id="rId3" Type="http://schemas.openxmlformats.org/officeDocument/2006/relationships/image" Target="../media/image47.png"/><Relationship Id="rId7" Type="http://schemas.openxmlformats.org/officeDocument/2006/relationships/diagramQuickStyle" Target="../diagrams/quickStyle20.xml"/><Relationship Id="rId12" Type="http://schemas.openxmlformats.org/officeDocument/2006/relationships/diagramQuickStyle" Target="../diagrams/quickStyle21.xml"/><Relationship Id="rId17" Type="http://schemas.openxmlformats.org/officeDocument/2006/relationships/diagramQuickStyle" Target="../diagrams/quickStyle22.xml"/><Relationship Id="rId2" Type="http://schemas.openxmlformats.org/officeDocument/2006/relationships/notesSlide" Target="../notesSlides/notesSlide15.xml"/><Relationship Id="rId16" Type="http://schemas.openxmlformats.org/officeDocument/2006/relationships/diagramLayout" Target="../diagrams/layout2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0.xml"/><Relationship Id="rId11" Type="http://schemas.openxmlformats.org/officeDocument/2006/relationships/diagramLayout" Target="../diagrams/layout21.xml"/><Relationship Id="rId5" Type="http://schemas.openxmlformats.org/officeDocument/2006/relationships/diagramData" Target="../diagrams/data20.xml"/><Relationship Id="rId15" Type="http://schemas.openxmlformats.org/officeDocument/2006/relationships/diagramData" Target="../diagrams/data22.xml"/><Relationship Id="rId10" Type="http://schemas.openxmlformats.org/officeDocument/2006/relationships/diagramData" Target="../diagrams/data21.xml"/><Relationship Id="rId19" Type="http://schemas.microsoft.com/office/2007/relationships/diagramDrawing" Target="../diagrams/drawing22.xml"/><Relationship Id="rId4" Type="http://schemas.microsoft.com/office/2007/relationships/hdphoto" Target="../media/hdphoto6.wdp"/><Relationship Id="rId9" Type="http://schemas.microsoft.com/office/2007/relationships/diagramDrawing" Target="../diagrams/drawing20.xml"/><Relationship Id="rId14" Type="http://schemas.microsoft.com/office/2007/relationships/diagramDrawing" Target="../diagrams/drawing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10" Type="http://schemas.openxmlformats.org/officeDocument/2006/relationships/image" Target="../media/image52.png"/><Relationship Id="rId4" Type="http://schemas.openxmlformats.org/officeDocument/2006/relationships/diagramLayout" Target="../diagrams/layout23.xml"/><Relationship Id="rId9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5.xml"/><Relationship Id="rId13" Type="http://schemas.openxmlformats.org/officeDocument/2006/relationships/image" Target="../media/image12.pn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12" Type="http://schemas.microsoft.com/office/2007/relationships/diagramDrawing" Target="../diagrams/drawing2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4.xml"/><Relationship Id="rId11" Type="http://schemas.openxmlformats.org/officeDocument/2006/relationships/diagramColors" Target="../diagrams/colors25.xml"/><Relationship Id="rId5" Type="http://schemas.openxmlformats.org/officeDocument/2006/relationships/diagramQuickStyle" Target="../diagrams/quickStyle24.xml"/><Relationship Id="rId15" Type="http://schemas.openxmlformats.org/officeDocument/2006/relationships/image" Target="../media/image58.png"/><Relationship Id="rId10" Type="http://schemas.openxmlformats.org/officeDocument/2006/relationships/diagramQuickStyle" Target="../diagrams/quickStyle25.xml"/><Relationship Id="rId4" Type="http://schemas.openxmlformats.org/officeDocument/2006/relationships/diagramLayout" Target="../diagrams/layout24.xml"/><Relationship Id="rId9" Type="http://schemas.openxmlformats.org/officeDocument/2006/relationships/diagramLayout" Target="../diagrams/layout25.xml"/><Relationship Id="rId1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6.xml"/><Relationship Id="rId3" Type="http://schemas.openxmlformats.org/officeDocument/2006/relationships/image" Target="../media/image59.png"/><Relationship Id="rId7" Type="http://schemas.openxmlformats.org/officeDocument/2006/relationships/diagramLayout" Target="../diagrams/layout2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6.xml"/><Relationship Id="rId5" Type="http://schemas.openxmlformats.org/officeDocument/2006/relationships/image" Target="../media/image61.png"/><Relationship Id="rId10" Type="http://schemas.microsoft.com/office/2007/relationships/diagramDrawing" Target="../diagrams/drawing26.xml"/><Relationship Id="rId4" Type="http://schemas.openxmlformats.org/officeDocument/2006/relationships/image" Target="../media/image60.png"/><Relationship Id="rId9" Type="http://schemas.openxmlformats.org/officeDocument/2006/relationships/diagramColors" Target="../diagrams/colors2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0.xml"/><Relationship Id="rId13" Type="http://schemas.openxmlformats.org/officeDocument/2006/relationships/image" Target="../media/image64.png"/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12" Type="http://schemas.microsoft.com/office/2007/relationships/diagramDrawing" Target="../diagrams/drawing3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9.xml"/><Relationship Id="rId11" Type="http://schemas.openxmlformats.org/officeDocument/2006/relationships/diagramColors" Target="../diagrams/colors30.xml"/><Relationship Id="rId5" Type="http://schemas.openxmlformats.org/officeDocument/2006/relationships/diagramQuickStyle" Target="../diagrams/quickStyle29.xml"/><Relationship Id="rId10" Type="http://schemas.openxmlformats.org/officeDocument/2006/relationships/diagramQuickStyle" Target="../diagrams/quickStyle30.xml"/><Relationship Id="rId4" Type="http://schemas.openxmlformats.org/officeDocument/2006/relationships/diagramLayout" Target="../diagrams/layout29.xml"/><Relationship Id="rId9" Type="http://schemas.openxmlformats.org/officeDocument/2006/relationships/diagramLayout" Target="../diagrams/layout3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microsoft.com/office/2007/relationships/diagramDrawing" Target="../diagrams/drawing32.xml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12" Type="http://schemas.openxmlformats.org/officeDocument/2006/relationships/diagramColors" Target="../diagrams/colors3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1.xml"/><Relationship Id="rId11" Type="http://schemas.openxmlformats.org/officeDocument/2006/relationships/diagramQuickStyle" Target="../diagrams/quickStyle32.xml"/><Relationship Id="rId5" Type="http://schemas.openxmlformats.org/officeDocument/2006/relationships/diagramQuickStyle" Target="../diagrams/quickStyle31.xml"/><Relationship Id="rId10" Type="http://schemas.openxmlformats.org/officeDocument/2006/relationships/diagramLayout" Target="../diagrams/layout32.xml"/><Relationship Id="rId4" Type="http://schemas.openxmlformats.org/officeDocument/2006/relationships/diagramLayout" Target="../diagrams/layout31.xml"/><Relationship Id="rId9" Type="http://schemas.openxmlformats.org/officeDocument/2006/relationships/diagramData" Target="../diagrams/data3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5.xml"/><Relationship Id="rId7" Type="http://schemas.microsoft.com/office/2007/relationships/diagramDrawing" Target="../diagrams/drawing35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5.xml"/><Relationship Id="rId5" Type="http://schemas.openxmlformats.org/officeDocument/2006/relationships/diagramQuickStyle" Target="../diagrams/quickStyle35.xml"/><Relationship Id="rId4" Type="http://schemas.openxmlformats.org/officeDocument/2006/relationships/diagramLayout" Target="../diagrams/layout3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6.xml"/><Relationship Id="rId5" Type="http://schemas.openxmlformats.org/officeDocument/2006/relationships/diagramQuickStyle" Target="../diagrams/quickStyle36.xml"/><Relationship Id="rId4" Type="http://schemas.openxmlformats.org/officeDocument/2006/relationships/diagramLayout" Target="../diagrams/layout3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7.xml"/><Relationship Id="rId3" Type="http://schemas.openxmlformats.org/officeDocument/2006/relationships/image" Target="../media/image77.jpeg"/><Relationship Id="rId7" Type="http://schemas.openxmlformats.org/officeDocument/2006/relationships/diagramColors" Target="../diagrams/colors37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7.xml"/><Relationship Id="rId5" Type="http://schemas.openxmlformats.org/officeDocument/2006/relationships/diagramLayout" Target="../diagrams/layout37.xml"/><Relationship Id="rId4" Type="http://schemas.openxmlformats.org/officeDocument/2006/relationships/diagramData" Target="../diagrams/data37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8.xml"/><Relationship Id="rId3" Type="http://schemas.openxmlformats.org/officeDocument/2006/relationships/image" Target="../media/image81.jpeg"/><Relationship Id="rId7" Type="http://schemas.openxmlformats.org/officeDocument/2006/relationships/diagramColors" Target="../diagrams/colors38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8.xml"/><Relationship Id="rId5" Type="http://schemas.openxmlformats.org/officeDocument/2006/relationships/diagramLayout" Target="../diagrams/layout38.xml"/><Relationship Id="rId4" Type="http://schemas.openxmlformats.org/officeDocument/2006/relationships/diagramData" Target="../diagrams/data38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9.xml"/><Relationship Id="rId3" Type="http://schemas.openxmlformats.org/officeDocument/2006/relationships/image" Target="../media/image82.jpeg"/><Relationship Id="rId7" Type="http://schemas.openxmlformats.org/officeDocument/2006/relationships/diagramColors" Target="../diagrams/colors39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9.xml"/><Relationship Id="rId5" Type="http://schemas.openxmlformats.org/officeDocument/2006/relationships/diagramLayout" Target="../diagrams/layout39.xml"/><Relationship Id="rId4" Type="http://schemas.openxmlformats.org/officeDocument/2006/relationships/diagramData" Target="../diagrams/data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microsoft.com/office/2007/relationships/hdphoto" Target="../media/hdphoto1.wdp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Relationship Id="rId1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10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image" Target="../media/image11.png"/><Relationship Id="rId7" Type="http://schemas.openxmlformats.org/officeDocument/2006/relationships/diagramData" Target="../diagrams/data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microsoft.com/office/2007/relationships/diagramDrawing" Target="../diagrams/drawing8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8.xml"/><Relationship Id="rId4" Type="http://schemas.openxmlformats.org/officeDocument/2006/relationships/image" Target="../media/image12.png"/><Relationship Id="rId9" Type="http://schemas.openxmlformats.org/officeDocument/2006/relationships/diagramQuickStyle" Target="../diagrams/quickStyl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11" Type="http://schemas.openxmlformats.org/officeDocument/2006/relationships/diagramColors" Target="../diagrams/colors9.xml"/><Relationship Id="rId5" Type="http://schemas.openxmlformats.org/officeDocument/2006/relationships/image" Target="../media/image21.jpeg"/><Relationship Id="rId10" Type="http://schemas.openxmlformats.org/officeDocument/2006/relationships/diagramQuickStyle" Target="../diagrams/quickStyle9.xml"/><Relationship Id="rId4" Type="http://schemas.microsoft.com/office/2007/relationships/hdphoto" Target="../media/hdphoto2.wdp"/><Relationship Id="rId9" Type="http://schemas.openxmlformats.org/officeDocument/2006/relationships/diagramLayout" Target="../diagrams/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gif"/><Relationship Id="rId4" Type="http://schemas.openxmlformats.org/officeDocument/2006/relationships/package" Target="../embeddings/Dibujo_de_Microsoft_Visio11111111.vsd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135562" y="704565"/>
            <a:ext cx="8243887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>
              <a:tabLst>
                <a:tab pos="1162022" algn="l"/>
                <a:tab pos="2700271" algn="ctr"/>
                <a:tab pos="3838479" algn="l"/>
              </a:tabLst>
            </a:pPr>
            <a:endParaRPr lang="es-MX" sz="1200" b="1" dirty="0">
              <a:ea typeface="Times New Roman" pitchFamily="18" charset="0"/>
              <a:cs typeface="Arial" charset="0"/>
            </a:endParaRPr>
          </a:p>
          <a:p>
            <a:pPr algn="ctr">
              <a:tabLst>
                <a:tab pos="1162022" algn="l"/>
                <a:tab pos="2700271" algn="ctr"/>
                <a:tab pos="3838479" algn="l"/>
              </a:tabLst>
            </a:pPr>
            <a:endParaRPr lang="es-MX" sz="1200" b="1" dirty="0">
              <a:ea typeface="Times New Roman" pitchFamily="18" charset="0"/>
              <a:cs typeface="Arial" charset="0"/>
            </a:endParaRPr>
          </a:p>
          <a:p>
            <a:pPr algn="ctr">
              <a:tabLst>
                <a:tab pos="1162022" algn="l"/>
                <a:tab pos="2700271" algn="ctr"/>
                <a:tab pos="3838479" algn="l"/>
              </a:tabLst>
            </a:pPr>
            <a:endParaRPr lang="es-MX" sz="1200" b="1" dirty="0">
              <a:ea typeface="Times New Roman" pitchFamily="18" charset="0"/>
              <a:cs typeface="Arial" charset="0"/>
            </a:endParaRPr>
          </a:p>
          <a:p>
            <a:pPr algn="ctr">
              <a:tabLst>
                <a:tab pos="1162022" algn="l"/>
                <a:tab pos="2700271" algn="ctr"/>
                <a:tab pos="3838479" algn="l"/>
              </a:tabLst>
            </a:pPr>
            <a:endParaRPr lang="es-MX" sz="1200" b="1" dirty="0">
              <a:ea typeface="Times New Roman" pitchFamily="18" charset="0"/>
              <a:cs typeface="Arial" charset="0"/>
            </a:endParaRPr>
          </a:p>
          <a:p>
            <a:pPr algn="ctr">
              <a:tabLst>
                <a:tab pos="1162022" algn="l"/>
                <a:tab pos="2700271" algn="ctr"/>
                <a:tab pos="3838479" algn="l"/>
              </a:tabLst>
            </a:pPr>
            <a:endParaRPr lang="es-MX" sz="1200" b="1" dirty="0">
              <a:ea typeface="Times New Roman" pitchFamily="18" charset="0"/>
              <a:cs typeface="Arial" charset="0"/>
            </a:endParaRPr>
          </a:p>
          <a:p>
            <a:pPr algn="ctr">
              <a:tabLst>
                <a:tab pos="1162022" algn="l"/>
                <a:tab pos="2700271" algn="ctr"/>
                <a:tab pos="3838479" algn="l"/>
              </a:tabLst>
            </a:pPr>
            <a:endParaRPr lang="es-MX" sz="1200" b="1" dirty="0">
              <a:ea typeface="Times New Roman" pitchFamily="18" charset="0"/>
              <a:cs typeface="Arial" charset="0"/>
            </a:endParaRPr>
          </a:p>
          <a:p>
            <a:pPr algn="ctr" eaLnBrk="0" hangingPunct="0">
              <a:lnSpc>
                <a:spcPct val="150000"/>
              </a:lnSpc>
              <a:tabLst>
                <a:tab pos="1162022" algn="l"/>
                <a:tab pos="2700271" algn="ctr"/>
                <a:tab pos="3838479" algn="l"/>
              </a:tabLst>
            </a:pPr>
            <a:r>
              <a:rPr lang="es-MX" b="1" dirty="0" smtClean="0">
                <a:ea typeface="Times New Roman" pitchFamily="18" charset="0"/>
              </a:rPr>
              <a:t>INGENIERÍA </a:t>
            </a:r>
            <a:r>
              <a:rPr lang="es-MX" b="1" dirty="0">
                <a:ea typeface="Times New Roman" pitchFamily="18" charset="0"/>
              </a:rPr>
              <a:t>EN COMERCIO EXTERIOR Y NEGOCIACIÓN </a:t>
            </a:r>
            <a:r>
              <a:rPr lang="es-MX" b="1" dirty="0" smtClean="0">
                <a:ea typeface="Times New Roman" pitchFamily="18" charset="0"/>
              </a:rPr>
              <a:t>INTERNACIONAL</a:t>
            </a:r>
          </a:p>
          <a:p>
            <a:pPr algn="ctr" eaLnBrk="0" hangingPunct="0">
              <a:lnSpc>
                <a:spcPct val="150000"/>
              </a:lnSpc>
              <a:tabLst>
                <a:tab pos="1162022" algn="l"/>
                <a:tab pos="2700271" algn="ctr"/>
                <a:tab pos="3838479" algn="l"/>
              </a:tabLst>
            </a:pPr>
            <a:endParaRPr lang="es-MX" b="1" dirty="0" smtClean="0">
              <a:ea typeface="Times New Roman" pitchFamily="18" charset="0"/>
            </a:endParaRPr>
          </a:p>
          <a:p>
            <a:pPr algn="ctr"/>
            <a:r>
              <a:rPr lang="es-EC" b="1" i="1" dirty="0"/>
              <a:t>ANÁLISIS DE LA POLÍTICA DE SUSTITUCIÓN SELECTIVA DE IMPORTACIONES DEL SECTOR METALMECÁNICO EN EL ECUADOR  DEL PERÍODO 2010 – </a:t>
            </a:r>
            <a:r>
              <a:rPr lang="es-EC" b="1" i="1" dirty="0" smtClean="0"/>
              <a:t>2014</a:t>
            </a:r>
          </a:p>
          <a:p>
            <a:pPr algn="ctr"/>
            <a:endParaRPr lang="es-ES" i="1" dirty="0"/>
          </a:p>
          <a:p>
            <a:pPr algn="ctr" eaLnBrk="0" hangingPunct="0">
              <a:lnSpc>
                <a:spcPct val="150000"/>
              </a:lnSpc>
              <a:tabLst>
                <a:tab pos="1162022" algn="l"/>
                <a:tab pos="2700271" algn="ctr"/>
                <a:tab pos="3838479" algn="l"/>
              </a:tabLst>
            </a:pPr>
            <a:r>
              <a:rPr lang="es-MX" b="1" dirty="0" smtClean="0">
                <a:ea typeface="Times New Roman" pitchFamily="18" charset="0"/>
              </a:rPr>
              <a:t>Autores:</a:t>
            </a:r>
          </a:p>
          <a:p>
            <a:pPr algn="ctr" eaLnBrk="0" hangingPunct="0">
              <a:lnSpc>
                <a:spcPct val="150000"/>
              </a:lnSpc>
              <a:tabLst>
                <a:tab pos="1162022" algn="l"/>
                <a:tab pos="2700271" algn="ctr"/>
                <a:tab pos="3838479" algn="l"/>
              </a:tabLst>
            </a:pPr>
            <a:r>
              <a:rPr lang="es-MX" dirty="0" smtClean="0">
                <a:ea typeface="Times New Roman" pitchFamily="18" charset="0"/>
              </a:rPr>
              <a:t>Carolina Chipantasi</a:t>
            </a:r>
          </a:p>
          <a:p>
            <a:pPr algn="ctr" eaLnBrk="0" hangingPunct="0">
              <a:lnSpc>
                <a:spcPct val="150000"/>
              </a:lnSpc>
              <a:tabLst>
                <a:tab pos="1162022" algn="l"/>
                <a:tab pos="2700271" algn="ctr"/>
                <a:tab pos="3838479" algn="l"/>
              </a:tabLst>
            </a:pPr>
            <a:r>
              <a:rPr lang="es-MX" dirty="0" smtClean="0">
                <a:ea typeface="Times New Roman" pitchFamily="18" charset="0"/>
              </a:rPr>
              <a:t>Sebastián Peñafiel</a:t>
            </a:r>
          </a:p>
          <a:p>
            <a:pPr algn="ctr" eaLnBrk="0" hangingPunct="0">
              <a:lnSpc>
                <a:spcPct val="150000"/>
              </a:lnSpc>
              <a:tabLst>
                <a:tab pos="1162022" algn="l"/>
                <a:tab pos="2700271" algn="ctr"/>
                <a:tab pos="3838479" algn="l"/>
              </a:tabLst>
            </a:pPr>
            <a:endParaRPr lang="es-MX" dirty="0" smtClean="0">
              <a:ea typeface="Times New Roman" pitchFamily="18" charset="0"/>
            </a:endParaRPr>
          </a:p>
          <a:p>
            <a:pPr algn="ctr" eaLnBrk="0" hangingPunct="0">
              <a:lnSpc>
                <a:spcPct val="150000"/>
              </a:lnSpc>
              <a:tabLst>
                <a:tab pos="1162022" algn="l"/>
                <a:tab pos="2700271" algn="ctr"/>
                <a:tab pos="3838479" algn="l"/>
              </a:tabLst>
            </a:pPr>
            <a:r>
              <a:rPr lang="es-ES" dirty="0" smtClean="0">
                <a:ea typeface="Times New Roman" pitchFamily="18" charset="0"/>
              </a:rPr>
              <a:t>JULIO 2015</a:t>
            </a:r>
            <a:endParaRPr lang="es-MX" dirty="0">
              <a:ea typeface="Times New Roman" pitchFamily="18" charset="0"/>
            </a:endParaRPr>
          </a:p>
        </p:txBody>
      </p:sp>
      <p:pic>
        <p:nvPicPr>
          <p:cNvPr id="3074" name="Picture 2" descr="http://ciencia.espe.edu.ec/wp-content/themes/grandcollege/images/default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3672" y="331168"/>
            <a:ext cx="5904656" cy="139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8707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 Imagen" descr="C:\Users\gap\Desktop\equateur52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209" y="1290367"/>
            <a:ext cx="5301843" cy="5317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 descr="https://pbs.twimg.com/profile_images/2044133190/logo-fedimeta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8249" y="2379303"/>
            <a:ext cx="3450295" cy="809220"/>
          </a:xfrm>
          <a:prstGeom prst="rect">
            <a:avLst/>
          </a:prstGeom>
          <a:noFill/>
        </p:spPr>
      </p:pic>
      <p:pic>
        <p:nvPicPr>
          <p:cNvPr id="4" name="Picture 7" descr="http://www.expoceq.ec/images/capeipi-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2759" y="4640036"/>
            <a:ext cx="940988" cy="969389"/>
          </a:xfrm>
          <a:prstGeom prst="rect">
            <a:avLst/>
          </a:prstGeom>
          <a:noFill/>
        </p:spPr>
      </p:pic>
      <p:pic>
        <p:nvPicPr>
          <p:cNvPr id="5" name="Picture 9" descr="http://image.slidesharecdn.com/termmetroeconmicojulio2013-130712154029-phpapp02/95/termmetro-econmico-julio-2013-4-638.jpg?cb=1373643680"/>
          <p:cNvPicPr>
            <a:picLocks noChangeAspect="1" noChangeArrowheads="1"/>
          </p:cNvPicPr>
          <p:nvPr/>
        </p:nvPicPr>
        <p:blipFill>
          <a:blip r:embed="rId6" cstate="print"/>
          <a:srcRect t="9988" b="47336"/>
          <a:stretch>
            <a:fillRect/>
          </a:stretch>
        </p:blipFill>
        <p:spPr bwMode="auto">
          <a:xfrm>
            <a:off x="6878991" y="3538096"/>
            <a:ext cx="1434262" cy="792452"/>
          </a:xfrm>
          <a:prstGeom prst="rect">
            <a:avLst/>
          </a:prstGeom>
          <a:noFill/>
        </p:spPr>
      </p:pic>
      <p:pic>
        <p:nvPicPr>
          <p:cNvPr id="6" name="Picture 13" descr="https://media.licdn.com/media/p/7/000/219/1e1/2221007.png"/>
          <p:cNvPicPr>
            <a:picLocks noChangeAspect="1" noChangeArrowheads="1"/>
          </p:cNvPicPr>
          <p:nvPr/>
        </p:nvPicPr>
        <p:blipFill>
          <a:blip r:embed="rId7" cstate="print"/>
          <a:srcRect l="3483" t="10227" r="69814" b="4545"/>
          <a:stretch>
            <a:fillRect/>
          </a:stretch>
        </p:blipFill>
        <p:spPr bwMode="auto">
          <a:xfrm>
            <a:off x="8701779" y="3412667"/>
            <a:ext cx="943233" cy="1025253"/>
          </a:xfrm>
          <a:prstGeom prst="rect">
            <a:avLst/>
          </a:prstGeom>
          <a:noFill/>
        </p:spPr>
      </p:pic>
      <p:pic>
        <p:nvPicPr>
          <p:cNvPr id="7" name="Picture 15" descr="http://mapa.comunidadilgo.org/contenido/organizaciones/organizacion274_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92377" y="3513439"/>
            <a:ext cx="1057976" cy="823710"/>
          </a:xfrm>
          <a:prstGeom prst="rect">
            <a:avLst/>
          </a:prstGeom>
          <a:noFill/>
        </p:spPr>
      </p:pic>
      <p:pic>
        <p:nvPicPr>
          <p:cNvPr id="8" name="Picture 17" descr="http://muchomejorecuador.org.ec/directorio/imgs/empresas/server/php/files/401-Camara_industrias_cuenca_1g.jpg"/>
          <p:cNvPicPr>
            <a:picLocks noChangeAspect="1" noChangeArrowheads="1"/>
          </p:cNvPicPr>
          <p:nvPr/>
        </p:nvPicPr>
        <p:blipFill>
          <a:blip r:embed="rId9" cstate="print"/>
          <a:srcRect l="15000" r="15000" b="37865"/>
          <a:stretch>
            <a:fillRect/>
          </a:stretch>
        </p:blipFill>
        <p:spPr bwMode="auto">
          <a:xfrm>
            <a:off x="9544603" y="4653136"/>
            <a:ext cx="1019879" cy="956289"/>
          </a:xfrm>
          <a:prstGeom prst="rect">
            <a:avLst/>
          </a:prstGeom>
          <a:noFill/>
        </p:spPr>
      </p:pic>
      <p:sp>
        <p:nvSpPr>
          <p:cNvPr id="9" name="Rectángulo 8"/>
          <p:cNvSpPr/>
          <p:nvPr/>
        </p:nvSpPr>
        <p:spPr>
          <a:xfrm>
            <a:off x="1559496" y="566247"/>
            <a:ext cx="279913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100" b="1" dirty="0" smtClean="0">
                <a:ea typeface="SimSun" panose="02010600030101010101" pitchFamily="2" charset="-122"/>
              </a:rPr>
              <a:t>Mapa Productivo</a:t>
            </a:r>
            <a:endParaRPr lang="es-ES" sz="2100" b="1" dirty="0"/>
          </a:p>
        </p:txBody>
      </p:sp>
      <p:sp>
        <p:nvSpPr>
          <p:cNvPr id="10" name="Rectángulo 9"/>
          <p:cNvSpPr/>
          <p:nvPr/>
        </p:nvSpPr>
        <p:spPr>
          <a:xfrm>
            <a:off x="7421473" y="680499"/>
            <a:ext cx="27991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100" b="1" dirty="0" smtClean="0">
                <a:ea typeface="SimSun" panose="02010600030101010101" pitchFamily="2" charset="-122"/>
              </a:rPr>
              <a:t>Instituciones Gremiales</a:t>
            </a:r>
            <a:endParaRPr lang="es-ES" sz="2100" b="1" dirty="0"/>
          </a:p>
        </p:txBody>
      </p:sp>
      <p:sp>
        <p:nvSpPr>
          <p:cNvPr id="11" name="1 Rectángulo"/>
          <p:cNvSpPr/>
          <p:nvPr/>
        </p:nvSpPr>
        <p:spPr>
          <a:xfrm>
            <a:off x="5015880" y="157297"/>
            <a:ext cx="2023311" cy="4154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PRODUCCIÓN</a:t>
            </a:r>
          </a:p>
        </p:txBody>
      </p:sp>
    </p:spTree>
    <p:extLst>
      <p:ext uri="{BB962C8B-B14F-4D97-AF65-F5344CB8AC3E}">
        <p14:creationId xmlns:p14="http://schemas.microsoft.com/office/powerpoint/2010/main" xmlns="" val="1572636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63952" y="122148"/>
            <a:ext cx="6044021" cy="351735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129678" y="3639507"/>
            <a:ext cx="5112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dirty="0"/>
              <a:t>Participación en ventas de empresas en el sector</a:t>
            </a:r>
            <a:endParaRPr lang="es-ES" sz="1200" dirty="0"/>
          </a:p>
        </p:txBody>
      </p:sp>
      <p:graphicFrame>
        <p:nvGraphicFramePr>
          <p:cNvPr id="16" name="Diagrama 15"/>
          <p:cNvGraphicFramePr/>
          <p:nvPr>
            <p:extLst>
              <p:ext uri="{D42A27DB-BD31-4B8C-83A1-F6EECF244321}">
                <p14:modId xmlns:p14="http://schemas.microsoft.com/office/powerpoint/2010/main" xmlns="" val="1360013373"/>
              </p:ext>
            </p:extLst>
          </p:nvPr>
        </p:nvGraphicFramePr>
        <p:xfrm>
          <a:off x="157664" y="505317"/>
          <a:ext cx="5256584" cy="6352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Rectángulo 17"/>
          <p:cNvSpPr/>
          <p:nvPr/>
        </p:nvSpPr>
        <p:spPr>
          <a:xfrm>
            <a:off x="1055440" y="0"/>
            <a:ext cx="279913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100" b="1" dirty="0" smtClean="0">
                <a:ea typeface="SimSun" panose="02010600030101010101" pitchFamily="2" charset="-122"/>
              </a:rPr>
              <a:t>Bienes producidos</a:t>
            </a:r>
            <a:endParaRPr lang="es-ES" sz="2100" b="1" dirty="0"/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xmlns="" val="3430405645"/>
              </p:ext>
            </p:extLst>
          </p:nvPr>
        </p:nvGraphicFramePr>
        <p:xfrm>
          <a:off x="5735960" y="4062236"/>
          <a:ext cx="5890979" cy="2795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xmlns="" val="1511624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11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5294" t="32227" r="25551" b="13085"/>
          <a:stretch>
            <a:fillRect/>
          </a:stretch>
        </p:blipFill>
        <p:spPr bwMode="auto">
          <a:xfrm>
            <a:off x="695400" y="261740"/>
            <a:ext cx="3937965" cy="35244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0727" t="22993" r="39824" b="12651"/>
          <a:stretch>
            <a:fillRect/>
          </a:stretch>
        </p:blipFill>
        <p:spPr bwMode="auto">
          <a:xfrm>
            <a:off x="6744072" y="231478"/>
            <a:ext cx="4576560" cy="35004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graphicFrame>
        <p:nvGraphicFramePr>
          <p:cNvPr id="15" name="14 Diagrama"/>
          <p:cNvGraphicFramePr/>
          <p:nvPr>
            <p:extLst>
              <p:ext uri="{D42A27DB-BD31-4B8C-83A1-F6EECF244321}">
                <p14:modId xmlns:p14="http://schemas.microsoft.com/office/powerpoint/2010/main" xmlns="" val="2847760807"/>
              </p:ext>
            </p:extLst>
          </p:nvPr>
        </p:nvGraphicFramePr>
        <p:xfrm>
          <a:off x="1219104" y="4177636"/>
          <a:ext cx="4214843" cy="2714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6" name="15 Diagrama"/>
          <p:cNvGraphicFramePr/>
          <p:nvPr>
            <p:extLst>
              <p:ext uri="{D42A27DB-BD31-4B8C-83A1-F6EECF244321}">
                <p14:modId xmlns:p14="http://schemas.microsoft.com/office/powerpoint/2010/main" xmlns="" val="4199541070"/>
              </p:ext>
            </p:extLst>
          </p:nvPr>
        </p:nvGraphicFramePr>
        <p:xfrm>
          <a:off x="6744071" y="4293096"/>
          <a:ext cx="4566613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695400" y="3786165"/>
            <a:ext cx="3937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 smtClean="0"/>
              <a:t>PIB por rama de la actividad económica</a:t>
            </a:r>
            <a:endParaRPr lang="es-ES" sz="1200" dirty="0"/>
          </a:p>
        </p:txBody>
      </p:sp>
      <p:sp>
        <p:nvSpPr>
          <p:cNvPr id="9" name="CuadroTexto 8"/>
          <p:cNvSpPr txBox="1"/>
          <p:nvPr/>
        </p:nvSpPr>
        <p:spPr>
          <a:xfrm>
            <a:off x="7032104" y="3786165"/>
            <a:ext cx="3937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/>
              <a:t>Matriz BCG: PIB por rama de la actividad económica</a:t>
            </a:r>
            <a:endParaRPr lang="es-ES" sz="1200" dirty="0"/>
          </a:p>
        </p:txBody>
      </p:sp>
      <p:sp>
        <p:nvSpPr>
          <p:cNvPr id="3" name="Rectángulo 2"/>
          <p:cNvSpPr/>
          <p:nvPr/>
        </p:nvSpPr>
        <p:spPr>
          <a:xfrm>
            <a:off x="5310311" y="719297"/>
            <a:ext cx="68480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</a:t>
            </a:r>
          </a:p>
          <a:p>
            <a:pPr algn="ctr"/>
            <a:r>
              <a:rPr lang="es-E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</a:t>
            </a:r>
          </a:p>
          <a:p>
            <a:pPr algn="ctr"/>
            <a:r>
              <a:rPr lang="es-E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xmlns="" val="756512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Graphic spid="16" grpId="0">
        <p:bldAsOne/>
      </p:bldGraphic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310714" y="263139"/>
            <a:ext cx="3401893" cy="4154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1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Importaciones del Sector</a:t>
            </a:r>
            <a:endParaRPr lang="es-ES" sz="21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3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4" t="1707" r="1340" b="2003"/>
          <a:stretch>
            <a:fillRect/>
          </a:stretch>
        </p:blipFill>
        <p:spPr>
          <a:xfrm>
            <a:off x="1419366" y="789183"/>
            <a:ext cx="5184576" cy="2854131"/>
          </a:xfrm>
          <a:prstGeom prst="rect">
            <a:avLst/>
          </a:prstGeom>
          <a:ln w="9525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/>
        </p:spPr>
      </p:pic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xmlns="" val="2514546304"/>
              </p:ext>
            </p:extLst>
          </p:nvPr>
        </p:nvGraphicFramePr>
        <p:xfrm>
          <a:off x="7392145" y="170877"/>
          <a:ext cx="2088232" cy="23728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xmlns="" val="1909532298"/>
              </p:ext>
            </p:extLst>
          </p:nvPr>
        </p:nvGraphicFramePr>
        <p:xfrm>
          <a:off x="7104112" y="2489889"/>
          <a:ext cx="2736304" cy="20461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xmlns="" val="310114913"/>
              </p:ext>
            </p:extLst>
          </p:nvPr>
        </p:nvGraphicFramePr>
        <p:xfrm>
          <a:off x="7464152" y="4572009"/>
          <a:ext cx="2104533" cy="2033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2050" name="Picture 2" descr="https://trinipatdonia.files.wordpress.com/2012/04/cn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0776520" y="214290"/>
            <a:ext cx="928693" cy="928695"/>
          </a:xfrm>
          <a:prstGeom prst="rect">
            <a:avLst/>
          </a:prstGeom>
          <a:noFill/>
        </p:spPr>
      </p:pic>
      <p:pic>
        <p:nvPicPr>
          <p:cNvPr id="2052" name="Picture 4" descr="http://www.wsfint.net/images/flagsIcons/USA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0776520" y="1357298"/>
            <a:ext cx="928693" cy="928695"/>
          </a:xfrm>
          <a:prstGeom prst="rect">
            <a:avLst/>
          </a:prstGeom>
          <a:noFill/>
        </p:spPr>
      </p:pic>
      <p:pic>
        <p:nvPicPr>
          <p:cNvPr id="2054" name="Picture 6" descr="http://2.bp.blogspot.com/-RVS2i6kCuDg/Tnuwki0MrrI/AAAAAAAAAn8/qPsVg4x188k/s1600/Alemania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0776519" y="2500307"/>
            <a:ext cx="1000132" cy="1000132"/>
          </a:xfrm>
          <a:prstGeom prst="rect">
            <a:avLst/>
          </a:prstGeom>
          <a:noFill/>
        </p:spPr>
      </p:pic>
      <p:pic>
        <p:nvPicPr>
          <p:cNvPr id="2056" name="Picture 8" descr="http://sucongreso.net.co/images/spain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0847956" y="3643314"/>
            <a:ext cx="928695" cy="928695"/>
          </a:xfrm>
          <a:prstGeom prst="rect">
            <a:avLst/>
          </a:prstGeom>
          <a:noFill/>
        </p:spPr>
      </p:pic>
      <p:pic>
        <p:nvPicPr>
          <p:cNvPr id="2058" name="Picture 10" descr="https://trinipatdonia.files.wordpress.com/2012/04/flag_brazil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0847956" y="4714885"/>
            <a:ext cx="928695" cy="928695"/>
          </a:xfrm>
          <a:prstGeom prst="rect">
            <a:avLst/>
          </a:prstGeom>
          <a:noFill/>
        </p:spPr>
      </p:pic>
      <p:pic>
        <p:nvPicPr>
          <p:cNvPr id="2060" name="Picture 12" descr="http://vignette2.wikia.nocookie.net/mipequeoponyfanlabor/images/d/d9/Bandera-argentina-png-Argentina.png/revision/latest?cb=20141105222248&amp;path-prefix=es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0847957" y="5715017"/>
            <a:ext cx="1000132" cy="1000132"/>
          </a:xfrm>
          <a:prstGeom prst="rect">
            <a:avLst/>
          </a:prstGeom>
          <a:noFill/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5" cstate="print"/>
          <a:srcRect l="2802" t="1282" r="1066" b="5126"/>
          <a:stretch/>
        </p:blipFill>
        <p:spPr>
          <a:xfrm>
            <a:off x="1419366" y="3761160"/>
            <a:ext cx="5039302" cy="280220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7031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7" grpId="0">
        <p:bldAsOne/>
      </p:bldGraphic>
      <p:bldGraphic spid="8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35" t="1719" r="1436" b="2383"/>
          <a:stretch>
            <a:fillRect/>
          </a:stretch>
        </p:blipFill>
        <p:spPr>
          <a:xfrm>
            <a:off x="983432" y="1714488"/>
            <a:ext cx="5398891" cy="379575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xmlns="" val="3010394996"/>
              </p:ext>
            </p:extLst>
          </p:nvPr>
        </p:nvGraphicFramePr>
        <p:xfrm>
          <a:off x="6963657" y="285729"/>
          <a:ext cx="2528260" cy="2000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xmlns="" val="2831784410"/>
              </p:ext>
            </p:extLst>
          </p:nvPr>
        </p:nvGraphicFramePr>
        <p:xfrm>
          <a:off x="7104112" y="2607463"/>
          <a:ext cx="2240798" cy="1643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xmlns="" val="1172585218"/>
              </p:ext>
            </p:extLst>
          </p:nvPr>
        </p:nvGraphicFramePr>
        <p:xfrm>
          <a:off x="6960096" y="4500570"/>
          <a:ext cx="2448272" cy="1714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6" name="5 Rectángulo"/>
          <p:cNvSpPr/>
          <p:nvPr/>
        </p:nvSpPr>
        <p:spPr>
          <a:xfrm>
            <a:off x="2215138" y="639530"/>
            <a:ext cx="3416320" cy="4154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1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Exportaciones del Sector</a:t>
            </a:r>
            <a:endParaRPr lang="es-ES" sz="21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9458" name="Picture 2" descr="http://4.bp.blogspot.com/-p6Xl82f52fI/TZqrQY4GDXI/AAAAAAAAADE/is0f0Uy8HzQ/s1600/can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0415910" y="1428736"/>
            <a:ext cx="936892" cy="571504"/>
          </a:xfrm>
          <a:prstGeom prst="rect">
            <a:avLst/>
          </a:prstGeom>
          <a:noFill/>
        </p:spPr>
      </p:pic>
      <p:pic>
        <p:nvPicPr>
          <p:cNvPr id="19460" name="Picture 4" descr="http://files.softicons.com/download/web-icons/south-america-flags-icons-by-studiotwentyeight/png/256/Venezuela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0344472" y="285729"/>
            <a:ext cx="1000132" cy="1000132"/>
          </a:xfrm>
          <a:prstGeom prst="rect">
            <a:avLst/>
          </a:prstGeom>
          <a:noFill/>
        </p:spPr>
      </p:pic>
      <p:pic>
        <p:nvPicPr>
          <p:cNvPr id="9" name="Picture 2" descr="https://trinipatdonia.files.wordpress.com/2012/04/cn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0415911" y="2285993"/>
            <a:ext cx="928693" cy="928695"/>
          </a:xfrm>
          <a:prstGeom prst="rect">
            <a:avLst/>
          </a:prstGeom>
          <a:noFill/>
        </p:spPr>
      </p:pic>
      <p:pic>
        <p:nvPicPr>
          <p:cNvPr id="10" name="Picture 4" descr="http://www.wsfint.net/images/flagsIcons/USA.pn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0415911" y="3429001"/>
            <a:ext cx="928693" cy="928695"/>
          </a:xfrm>
          <a:prstGeom prst="rect">
            <a:avLst/>
          </a:prstGeom>
          <a:noFill/>
        </p:spPr>
      </p:pic>
      <p:pic>
        <p:nvPicPr>
          <p:cNvPr id="19462" name="Picture 6" descr="http://img1.wikia.nocookie.net/__cb20110106194912/inciclopedia/images/d/de/Jap%C3%B3n_%C3%ADcono.pn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0344472" y="4500570"/>
            <a:ext cx="1081111" cy="1081111"/>
          </a:xfrm>
          <a:prstGeom prst="rect">
            <a:avLst/>
          </a:prstGeom>
          <a:noFill/>
        </p:spPr>
      </p:pic>
      <p:pic>
        <p:nvPicPr>
          <p:cNvPr id="12" name="Picture 10" descr="https://trinipatdonia.files.wordpress.com/2012/04/flag_brazil.pn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0415909" y="5715017"/>
            <a:ext cx="928695" cy="9286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21638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4" grpId="0">
        <p:bldAsOne/>
      </p:bldGraphic>
      <p:bldGraphic spid="5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945220" y="1687845"/>
            <a:ext cx="1665841" cy="4154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INVERSIÓN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254183" y="2103343"/>
            <a:ext cx="1143263" cy="4154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1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Pública</a:t>
            </a:r>
            <a:endParaRPr lang="es-ES" sz="21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149637" y="2103343"/>
            <a:ext cx="1156086" cy="4154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1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Privada</a:t>
            </a:r>
            <a:endParaRPr lang="es-ES" sz="21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8436" name="Picture 4" descr="http://image.slidesharecdn.com/sectoresestrategicosecuador-140120173542-phpapp01/95/sectores-estrategicos-ecuador-1-638.jpg?cb=139026102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878" t="29934" r="5771" b="31818"/>
          <a:stretch>
            <a:fillRect/>
          </a:stretch>
        </p:blipFill>
        <p:spPr bwMode="auto">
          <a:xfrm>
            <a:off x="-96688" y="30800"/>
            <a:ext cx="12288688" cy="1500175"/>
          </a:xfrm>
          <a:prstGeom prst="rect">
            <a:avLst/>
          </a:prstGeom>
          <a:noFill/>
        </p:spPr>
      </p:pic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xmlns="" val="3338269249"/>
              </p:ext>
            </p:extLst>
          </p:nvPr>
        </p:nvGraphicFramePr>
        <p:xfrm>
          <a:off x="1218457" y="3501008"/>
          <a:ext cx="3509391" cy="3212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xmlns="" val="895592483"/>
              </p:ext>
            </p:extLst>
          </p:nvPr>
        </p:nvGraphicFramePr>
        <p:xfrm>
          <a:off x="263352" y="2484051"/>
          <a:ext cx="5544616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xmlns="" val="1531301611"/>
              </p:ext>
            </p:extLst>
          </p:nvPr>
        </p:nvGraphicFramePr>
        <p:xfrm>
          <a:off x="6055219" y="2518841"/>
          <a:ext cx="5736976" cy="4121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91344" y="2924944"/>
            <a:ext cx="786369" cy="378904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es-ES" b="1" dirty="0" smtClean="0"/>
              <a:t>PROYECTOS ESTRATÉGICOS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xmlns="" val="3789383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00448281"/>
              </p:ext>
            </p:extLst>
          </p:nvPr>
        </p:nvGraphicFramePr>
        <p:xfrm>
          <a:off x="2381224" y="1000108"/>
          <a:ext cx="7560842" cy="5143536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708087"/>
                <a:gridCol w="1429387"/>
                <a:gridCol w="4423368"/>
              </a:tblGrid>
              <a:tr h="335280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500" b="1" dirty="0">
                          <a:solidFill>
                            <a:schemeClr val="tx1"/>
                          </a:solidFill>
                          <a:effectLst/>
                        </a:rPr>
                        <a:t>Fecha</a:t>
                      </a:r>
                      <a:endParaRPr lang="es-EC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solidFill>
                      <a:srgbClr val="5EBE8C"/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500" b="1">
                          <a:solidFill>
                            <a:schemeClr val="tx1"/>
                          </a:solidFill>
                          <a:effectLst/>
                        </a:rPr>
                        <a:t>Resolución</a:t>
                      </a:r>
                      <a:endParaRPr lang="es-EC" sz="1500" b="1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solidFill>
                      <a:srgbClr val="5EBE8C"/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500" b="1" dirty="0">
                          <a:solidFill>
                            <a:schemeClr val="tx1"/>
                          </a:solidFill>
                          <a:effectLst/>
                        </a:rPr>
                        <a:t>Contenido</a:t>
                      </a:r>
                      <a:endParaRPr lang="es-EC" sz="15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solidFill>
                      <a:srgbClr val="5EBE8C"/>
                    </a:solidFill>
                  </a:tcPr>
                </a:tc>
              </a:tr>
              <a:tr h="807728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solidFill>
                            <a:schemeClr val="tx1"/>
                          </a:solidFill>
                          <a:effectLst/>
                        </a:rPr>
                        <a:t>2013-11-19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solidFill>
                      <a:srgbClr val="5EBE8C"/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solidFill>
                            <a:schemeClr val="tx1"/>
                          </a:solidFill>
                          <a:effectLst/>
                        </a:rPr>
                        <a:t>116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37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300" dirty="0" smtClean="0">
                          <a:solidFill>
                            <a:schemeClr val="tx1"/>
                          </a:solidFill>
                          <a:effectLst/>
                        </a:rPr>
                        <a:t>Reforma Anexo 1 de la Resolución N° 450 COMEXI</a:t>
                      </a:r>
                      <a:endParaRPr lang="es-EC" sz="13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solidFill>
                            <a:schemeClr val="tx1"/>
                          </a:solidFill>
                          <a:effectLst/>
                        </a:rPr>
                        <a:t>Exigencia </a:t>
                      </a:r>
                      <a:r>
                        <a:rPr lang="es-EC" sz="1300" dirty="0">
                          <a:solidFill>
                            <a:schemeClr val="tx1"/>
                          </a:solidFill>
                          <a:effectLst/>
                        </a:rPr>
                        <a:t>del certificado de reconocimiento INEN </a:t>
                      </a:r>
                      <a:r>
                        <a:rPr lang="es-EC" sz="130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51" marR="38851" marT="0" marB="0" anchor="ctr">
                    <a:noFill/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solidFill>
                            <a:schemeClr val="tx1"/>
                          </a:solidFill>
                          <a:effectLst/>
                        </a:rPr>
                        <a:t>2014-01-14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solidFill>
                      <a:srgbClr val="5EBE8C"/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solidFill>
                            <a:schemeClr val="tx1"/>
                          </a:solidFill>
                          <a:effectLst/>
                        </a:rPr>
                        <a:t>002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solidFill>
                            <a:schemeClr val="tx1"/>
                          </a:solidFill>
                          <a:effectLst/>
                        </a:rPr>
                        <a:t>Reforma </a:t>
                      </a:r>
                      <a:r>
                        <a:rPr lang="es-EC" sz="1300" dirty="0" smtClean="0">
                          <a:solidFill>
                            <a:schemeClr val="tx1"/>
                          </a:solidFill>
                          <a:effectLst/>
                        </a:rPr>
                        <a:t>a </a:t>
                      </a:r>
                      <a:r>
                        <a:rPr lang="es-EC" sz="1300" dirty="0">
                          <a:solidFill>
                            <a:schemeClr val="tx1"/>
                          </a:solidFill>
                          <a:effectLst/>
                        </a:rPr>
                        <a:t>tarifas </a:t>
                      </a:r>
                      <a:r>
                        <a:rPr lang="es-EC" sz="1300" dirty="0" smtClean="0">
                          <a:solidFill>
                            <a:schemeClr val="tx1"/>
                          </a:solidFill>
                          <a:effectLst/>
                        </a:rPr>
                        <a:t>arancelarias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noFill/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solidFill>
                            <a:schemeClr val="tx1"/>
                          </a:solidFill>
                          <a:effectLst/>
                        </a:rPr>
                        <a:t>2014-01-14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solidFill>
                      <a:srgbClr val="5EBE8C"/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solidFill>
                            <a:schemeClr val="tx1"/>
                          </a:solidFill>
                          <a:effectLst/>
                        </a:rPr>
                        <a:t>003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solidFill>
                            <a:schemeClr val="tx1"/>
                          </a:solidFill>
                          <a:effectLst/>
                        </a:rPr>
                        <a:t>Modificación </a:t>
                      </a:r>
                      <a:r>
                        <a:rPr lang="es-EC" sz="1300" dirty="0" smtClean="0">
                          <a:solidFill>
                            <a:schemeClr val="tx1"/>
                          </a:solidFill>
                          <a:effectLst/>
                        </a:rPr>
                        <a:t>al </a:t>
                      </a:r>
                      <a:r>
                        <a:rPr lang="es-EC" sz="1300" dirty="0">
                          <a:solidFill>
                            <a:schemeClr val="tx1"/>
                          </a:solidFill>
                          <a:effectLst/>
                        </a:rPr>
                        <a:t>Anexo 1 de la Resolución </a:t>
                      </a:r>
                      <a:r>
                        <a:rPr lang="es-EC" sz="1300" dirty="0" smtClean="0">
                          <a:solidFill>
                            <a:schemeClr val="tx1"/>
                          </a:solidFill>
                          <a:effectLst/>
                        </a:rPr>
                        <a:t>N° 116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noFill/>
                  </a:tcPr>
                </a:tc>
              </a:tr>
              <a:tr h="785818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solidFill>
                            <a:schemeClr val="tx1"/>
                          </a:solidFill>
                          <a:effectLst/>
                        </a:rPr>
                        <a:t>2014-01-14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solidFill>
                      <a:srgbClr val="5EBE8C"/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solidFill>
                            <a:schemeClr val="tx1"/>
                          </a:solidFill>
                          <a:effectLst/>
                        </a:rPr>
                        <a:t>006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377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300" dirty="0" smtClean="0">
                          <a:solidFill>
                            <a:schemeClr val="tx1"/>
                          </a:solidFill>
                          <a:effectLst/>
                        </a:rPr>
                        <a:t>Modifica Anexo 1 de la Resolución N° 450 COMEXI</a:t>
                      </a:r>
                      <a:endParaRPr lang="es-EC" sz="130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solidFill>
                            <a:schemeClr val="tx1"/>
                          </a:solidFill>
                          <a:effectLst/>
                        </a:rPr>
                        <a:t>Exigencia del certificado de reconocimiento INEN 1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8851" marR="38851" marT="0" marB="0" anchor="ctr">
                    <a:noFill/>
                  </a:tcPr>
                </a:tc>
              </a:tr>
              <a:tr h="1000132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solidFill>
                            <a:schemeClr val="tx1"/>
                          </a:solidFill>
                          <a:effectLst/>
                        </a:rPr>
                        <a:t>2014-03-06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solidFill>
                      <a:srgbClr val="5EBE8C"/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solidFill>
                            <a:schemeClr val="tx1"/>
                          </a:solidFill>
                          <a:effectLst/>
                        </a:rPr>
                        <a:t>007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solidFill>
                            <a:schemeClr val="tx1"/>
                          </a:solidFill>
                          <a:effectLst/>
                        </a:rPr>
                        <a:t>Reforma Art. 5 de la Resolución Nº 364 </a:t>
                      </a:r>
                      <a:endParaRPr lang="es-EC" sz="13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solidFill>
                            <a:schemeClr val="tx1"/>
                          </a:solidFill>
                          <a:effectLst/>
                        </a:rPr>
                        <a:t>Excluye presentación </a:t>
                      </a:r>
                      <a:r>
                        <a:rPr lang="es-EC" sz="1300" dirty="0">
                          <a:solidFill>
                            <a:schemeClr val="tx1"/>
                          </a:solidFill>
                          <a:effectLst/>
                        </a:rPr>
                        <a:t>del certificado de reconocimiento INEN a </a:t>
                      </a:r>
                      <a:r>
                        <a:rPr lang="es-EC" sz="1300" dirty="0" smtClean="0">
                          <a:solidFill>
                            <a:schemeClr val="tx1"/>
                          </a:solidFill>
                          <a:effectLst/>
                        </a:rPr>
                        <a:t>importaciones de hasta dos </a:t>
                      </a:r>
                      <a:r>
                        <a:rPr lang="es-EC" sz="1300" dirty="0">
                          <a:solidFill>
                            <a:schemeClr val="tx1"/>
                          </a:solidFill>
                          <a:effectLst/>
                        </a:rPr>
                        <a:t>mil USD FOB mensuales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noFill/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solidFill>
                            <a:schemeClr val="tx1"/>
                          </a:solidFill>
                          <a:effectLst/>
                        </a:rPr>
                        <a:t>2014-08-25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solidFill>
                      <a:srgbClr val="5EBE8C"/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solidFill>
                            <a:schemeClr val="tx1"/>
                          </a:solidFill>
                          <a:effectLst/>
                        </a:rPr>
                        <a:t>027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solidFill>
                            <a:schemeClr val="tx1"/>
                          </a:solidFill>
                          <a:effectLst/>
                        </a:rPr>
                        <a:t>Reforma arancelaria para incorporar notas </a:t>
                      </a:r>
                      <a:r>
                        <a:rPr lang="es-EC" sz="1300" dirty="0" smtClean="0">
                          <a:solidFill>
                            <a:schemeClr val="tx1"/>
                          </a:solidFill>
                          <a:effectLst/>
                        </a:rPr>
                        <a:t>técnicas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noFill/>
                  </a:tcPr>
                </a:tc>
              </a:tr>
              <a:tr h="714380"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solidFill>
                            <a:schemeClr val="tx1"/>
                          </a:solidFill>
                          <a:effectLst/>
                        </a:rPr>
                        <a:t>2014-12-29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solidFill>
                      <a:srgbClr val="5EBE8C"/>
                    </a:solidFill>
                  </a:tcPr>
                </a:tc>
                <a:tc>
                  <a:txBody>
                    <a:bodyPr/>
                    <a:lstStyle/>
                    <a:p>
                      <a:pPr indent="2520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solidFill>
                            <a:schemeClr val="tx1"/>
                          </a:solidFill>
                          <a:effectLst/>
                        </a:rPr>
                        <a:t>051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solidFill>
                            <a:schemeClr val="tx1"/>
                          </a:solidFill>
                          <a:effectLst/>
                        </a:rPr>
                        <a:t>Reforma a tarifas arancelarias</a:t>
                      </a:r>
                      <a:r>
                        <a:rPr lang="es-EC" sz="13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s-EC" sz="1300" baseline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+mn-cs"/>
                        </a:rPr>
                        <a:t>Entrada en vigencia a partir de enero 2015</a:t>
                      </a:r>
                      <a:endParaRPr lang="es-EC" sz="1300" baseline="0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851" marR="38851" marT="0" marB="0" anchor="ctr">
                    <a:noFill/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952728" y="6286520"/>
            <a:ext cx="62646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524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C" altLang="es-EC" sz="1200" dirty="0">
                <a:ea typeface="Calibri" panose="020F0502020204030204" pitchFamily="34" charset="0"/>
              </a:rPr>
              <a:t>Resoluciones emitidas por el COMEX en materia de restricción a </a:t>
            </a:r>
            <a:r>
              <a:rPr lang="es-EC" altLang="es-EC" sz="1200" dirty="0" smtClean="0">
                <a:ea typeface="Calibri" panose="020F0502020204030204" pitchFamily="34" charset="0"/>
              </a:rPr>
              <a:t>importaciones</a:t>
            </a:r>
            <a:endParaRPr lang="es-EC" altLang="es-EC" dirty="0"/>
          </a:p>
        </p:txBody>
      </p:sp>
      <p:sp>
        <p:nvSpPr>
          <p:cNvPr id="4" name="5 Rectángulo"/>
          <p:cNvSpPr/>
          <p:nvPr/>
        </p:nvSpPr>
        <p:spPr>
          <a:xfrm>
            <a:off x="3167042" y="285728"/>
            <a:ext cx="6031266" cy="4154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MEDIDAS GUBERNAMENTALES APLICADAS </a:t>
            </a:r>
          </a:p>
        </p:txBody>
      </p:sp>
      <p:pic>
        <p:nvPicPr>
          <p:cNvPr id="7174" name="Picture 6" descr="http://www.tuxtla.gob.mx/caip/images/ml0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68213" y="2420888"/>
            <a:ext cx="1919536" cy="191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sanluis-antioquia.gov.co/apc-aa-files/34383437643639333238373137616537/ri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344" y="2469332"/>
            <a:ext cx="1872208" cy="186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9864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xmlns="" val="613252629"/>
              </p:ext>
            </p:extLst>
          </p:nvPr>
        </p:nvGraphicFramePr>
        <p:xfrm>
          <a:off x="2063552" y="980728"/>
          <a:ext cx="8820472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5 Rectángulo"/>
          <p:cNvSpPr/>
          <p:nvPr/>
        </p:nvSpPr>
        <p:spPr>
          <a:xfrm>
            <a:off x="3215680" y="188640"/>
            <a:ext cx="6103850" cy="4154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1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SUBPARTIDAS ARANCELARIAS AFECTADAS</a:t>
            </a:r>
            <a:endParaRPr lang="es-ES" sz="21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194" name="Picture 2" descr="http://fichas.presidencia.gob.ec/fp/images/logoSenplades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8119"/>
          <a:stretch/>
        </p:blipFill>
        <p:spPr bwMode="auto">
          <a:xfrm>
            <a:off x="2351584" y="1484784"/>
            <a:ext cx="998511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joselab.com/wp-content/uploads/2015/03/ganar-dinero-con-programa-de-afiliados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49" r="10986"/>
          <a:stretch/>
        </p:blipFill>
        <p:spPr bwMode="auto">
          <a:xfrm>
            <a:off x="2783632" y="3284984"/>
            <a:ext cx="909701" cy="81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pmdgranada.es/secciones/naturaleza/fotos/docs_icon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1584" y="4869160"/>
            <a:ext cx="1036523" cy="103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66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http://doctechno.free.fr/techno/4eme/moulinot/www.talentfactory.dk/kres/kcp6064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9131" y="7417284"/>
            <a:ext cx="270050" cy="25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309522" y="1071546"/>
            <a:ext cx="15239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100" b="1" dirty="0"/>
              <a:t>Barras Forjadas</a:t>
            </a:r>
          </a:p>
        </p:txBody>
      </p:sp>
      <p:graphicFrame>
        <p:nvGraphicFramePr>
          <p:cNvPr id="8" name="Gráfico 26"/>
          <p:cNvGraphicFramePr/>
          <p:nvPr>
            <p:extLst>
              <p:ext uri="{D42A27DB-BD31-4B8C-83A1-F6EECF244321}">
                <p14:modId xmlns:p14="http://schemas.microsoft.com/office/powerpoint/2010/main" xmlns="" val="3814427499"/>
              </p:ext>
            </p:extLst>
          </p:nvPr>
        </p:nvGraphicFramePr>
        <p:xfrm>
          <a:off x="1738282" y="357166"/>
          <a:ext cx="4372787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ctángulo 12"/>
          <p:cNvSpPr/>
          <p:nvPr/>
        </p:nvSpPr>
        <p:spPr>
          <a:xfrm>
            <a:off x="380960" y="4214818"/>
            <a:ext cx="15001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2100" b="1" dirty="0">
                <a:ea typeface="SimSun" panose="02010600030101010101" pitchFamily="2" charset="-122"/>
                <a:cs typeface="Times New Roman" panose="02020603050405020304" pitchFamily="18" charset="0"/>
              </a:rPr>
              <a:t>Barras de </a:t>
            </a:r>
            <a:r>
              <a:rPr lang="es-EC" sz="2100" b="1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acero</a:t>
            </a:r>
            <a:endParaRPr lang="es-ES" sz="2100" b="1" dirty="0"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1" name="Gráfico 21"/>
          <p:cNvGraphicFramePr/>
          <p:nvPr>
            <p:extLst>
              <p:ext uri="{D42A27DB-BD31-4B8C-83A1-F6EECF244321}">
                <p14:modId xmlns:p14="http://schemas.microsoft.com/office/powerpoint/2010/main" xmlns="" val="3438443528"/>
              </p:ext>
            </p:extLst>
          </p:nvPr>
        </p:nvGraphicFramePr>
        <p:xfrm>
          <a:off x="1809720" y="3500438"/>
          <a:ext cx="4357718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Rectángulo 12"/>
          <p:cNvSpPr/>
          <p:nvPr/>
        </p:nvSpPr>
        <p:spPr>
          <a:xfrm>
            <a:off x="6024562" y="1000108"/>
            <a:ext cx="207170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2100" b="1" dirty="0">
                <a:ea typeface="SimSun" panose="02010600030101010101" pitchFamily="2" charset="-122"/>
                <a:cs typeface="Times New Roman" panose="02020603050405020304" pitchFamily="18" charset="0"/>
              </a:rPr>
              <a:t>Tubos de sección </a:t>
            </a:r>
            <a:r>
              <a:rPr lang="es-EC" sz="2100" b="1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cuadrada</a:t>
            </a:r>
            <a:endParaRPr lang="es-ES" sz="2100" b="1" dirty="0"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4" name="Gráfico 2"/>
          <p:cNvGraphicFramePr/>
          <p:nvPr>
            <p:extLst>
              <p:ext uri="{D42A27DB-BD31-4B8C-83A1-F6EECF244321}">
                <p14:modId xmlns:p14="http://schemas.microsoft.com/office/powerpoint/2010/main" xmlns="" val="2821818520"/>
              </p:ext>
            </p:extLst>
          </p:nvPr>
        </p:nvGraphicFramePr>
        <p:xfrm>
          <a:off x="8024826" y="571480"/>
          <a:ext cx="4000528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6" name="Rectángulo 6"/>
          <p:cNvSpPr/>
          <p:nvPr/>
        </p:nvSpPr>
        <p:spPr>
          <a:xfrm>
            <a:off x="6381752" y="4286256"/>
            <a:ext cx="16430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100" b="1" dirty="0">
                <a:ea typeface="SimSun" panose="02010600030101010101" pitchFamily="2" charset="-122"/>
              </a:rPr>
              <a:t>Cables de cobre</a:t>
            </a:r>
            <a:endParaRPr lang="es-ES" sz="2100" b="1" dirty="0"/>
          </a:p>
        </p:txBody>
      </p:sp>
      <p:graphicFrame>
        <p:nvGraphicFramePr>
          <p:cNvPr id="17" name="Gráfico 2"/>
          <p:cNvGraphicFramePr/>
          <p:nvPr>
            <p:extLst>
              <p:ext uri="{D42A27DB-BD31-4B8C-83A1-F6EECF244321}">
                <p14:modId xmlns:p14="http://schemas.microsoft.com/office/powerpoint/2010/main" xmlns="" val="1774541011"/>
              </p:ext>
            </p:extLst>
          </p:nvPr>
        </p:nvGraphicFramePr>
        <p:xfrm>
          <a:off x="8096264" y="3571876"/>
          <a:ext cx="3885125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xmlns="" val="3091781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http://doctechno.free.fr/techno/4eme/moulinot/www.talentfactory.dk/kres/kcp6064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9131" y="7417284"/>
            <a:ext cx="270050" cy="25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309522" y="1071546"/>
            <a:ext cx="15239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100" b="1" dirty="0"/>
              <a:t>Barras Forjadas</a:t>
            </a:r>
          </a:p>
        </p:txBody>
      </p:sp>
      <p:sp>
        <p:nvSpPr>
          <p:cNvPr id="9" name="Rectángulo 12"/>
          <p:cNvSpPr/>
          <p:nvPr/>
        </p:nvSpPr>
        <p:spPr>
          <a:xfrm>
            <a:off x="380960" y="4214818"/>
            <a:ext cx="15001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2100" b="1" dirty="0">
                <a:ea typeface="SimSun" panose="02010600030101010101" pitchFamily="2" charset="-122"/>
                <a:cs typeface="Times New Roman" panose="02020603050405020304" pitchFamily="18" charset="0"/>
              </a:rPr>
              <a:t>Barras de </a:t>
            </a:r>
            <a:r>
              <a:rPr lang="es-EC" sz="2100" b="1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acero</a:t>
            </a:r>
            <a:endParaRPr lang="es-ES" sz="2100" b="1" dirty="0"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6024562" y="1000108"/>
            <a:ext cx="2071702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sz="2100" b="1" dirty="0">
                <a:ea typeface="SimSun" panose="02010600030101010101" pitchFamily="2" charset="-122"/>
                <a:cs typeface="Times New Roman" panose="02020603050405020304" pitchFamily="18" charset="0"/>
              </a:rPr>
              <a:t>Tubos de sección </a:t>
            </a:r>
            <a:r>
              <a:rPr lang="es-EC" sz="2100" b="1" dirty="0" smtClean="0">
                <a:ea typeface="SimSun" panose="02010600030101010101" pitchFamily="2" charset="-122"/>
                <a:cs typeface="Times New Roman" panose="02020603050405020304" pitchFamily="18" charset="0"/>
              </a:rPr>
              <a:t>cuadrada</a:t>
            </a:r>
            <a:endParaRPr lang="es-ES" sz="2100" b="1" dirty="0"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Rectángulo 6"/>
          <p:cNvSpPr/>
          <p:nvPr/>
        </p:nvSpPr>
        <p:spPr>
          <a:xfrm>
            <a:off x="6381752" y="4286256"/>
            <a:ext cx="164307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100" b="1" dirty="0">
                <a:ea typeface="SimSun" panose="02010600030101010101" pitchFamily="2" charset="-122"/>
              </a:rPr>
              <a:t>Cables de cobre</a:t>
            </a:r>
            <a:endParaRPr lang="es-ES" sz="2100" b="1" dirty="0"/>
          </a:p>
        </p:txBody>
      </p:sp>
      <p:pic>
        <p:nvPicPr>
          <p:cNvPr id="12" name="Imagen 19"/>
          <p:cNvPicPr>
            <a:picLocks noChangeAspect="1"/>
          </p:cNvPicPr>
          <p:nvPr/>
        </p:nvPicPr>
        <p:blipFill rotWithShape="1">
          <a:blip r:embed="rId4" cstate="print"/>
          <a:srcRect l="847" t="775" r="1602" b="1630"/>
          <a:stretch/>
        </p:blipFill>
        <p:spPr>
          <a:xfrm>
            <a:off x="1809720" y="571480"/>
            <a:ext cx="4000528" cy="2214578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8" t="2124" r="1439" b="3519"/>
          <a:stretch/>
        </p:blipFill>
        <p:spPr bwMode="auto">
          <a:xfrm>
            <a:off x="1809720" y="3571876"/>
            <a:ext cx="4000528" cy="221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Imagen 18"/>
          <p:cNvPicPr>
            <a:picLocks noChangeAspect="1"/>
          </p:cNvPicPr>
          <p:nvPr/>
        </p:nvPicPr>
        <p:blipFill rotWithShape="1">
          <a:blip r:embed="rId6" cstate="print"/>
          <a:srcRect l="867" t="2441" r="830" b="4826"/>
          <a:stretch/>
        </p:blipFill>
        <p:spPr>
          <a:xfrm>
            <a:off x="7881950" y="571480"/>
            <a:ext cx="4000528" cy="2214578"/>
          </a:xfrm>
          <a:prstGeom prst="rect">
            <a:avLst/>
          </a:prstGeom>
        </p:spPr>
      </p:pic>
      <p:pic>
        <p:nvPicPr>
          <p:cNvPr id="19" name="Imagen 16"/>
          <p:cNvPicPr>
            <a:picLocks noChangeAspect="1"/>
          </p:cNvPicPr>
          <p:nvPr/>
        </p:nvPicPr>
        <p:blipFill rotWithShape="1">
          <a:blip r:embed="rId7" cstate="print"/>
          <a:srcRect l="848" t="2049" r="848" b="2048"/>
          <a:stretch/>
        </p:blipFill>
        <p:spPr>
          <a:xfrm>
            <a:off x="7881950" y="3571876"/>
            <a:ext cx="4000528" cy="221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1781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359696" y="2221434"/>
            <a:ext cx="73448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sz="2600" dirty="0"/>
          </a:p>
          <a:p>
            <a:endParaRPr lang="es-MX" sz="2600" dirty="0"/>
          </a:p>
        </p:txBody>
      </p:sp>
      <p:sp>
        <p:nvSpPr>
          <p:cNvPr id="6" name="Rectángulo 1"/>
          <p:cNvSpPr/>
          <p:nvPr/>
        </p:nvSpPr>
        <p:spPr>
          <a:xfrm>
            <a:off x="2279576" y="362359"/>
            <a:ext cx="6840760" cy="4154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1" algn="ctr"/>
            <a:r>
              <a:rPr lang="es-EC" sz="2100" b="1" dirty="0" smtClean="0">
                <a:ln/>
                <a:solidFill>
                  <a:schemeClr val="accent5"/>
                </a:solidFill>
                <a:ea typeface="SimSun" panose="02010600030101010101" pitchFamily="2" charset="-122"/>
              </a:rPr>
              <a:t>CONTENIDO</a:t>
            </a:r>
            <a:endParaRPr lang="es-ES" sz="2100" b="1" dirty="0">
              <a:ln/>
              <a:solidFill>
                <a:schemeClr val="accent5"/>
              </a:solidFill>
            </a:endParaRPr>
          </a:p>
        </p:txBody>
      </p:sp>
      <p:pic>
        <p:nvPicPr>
          <p:cNvPr id="4100" name="Picture 4" descr="http://www.psicologia.uady.mx/imagenes/servicios_facultad/Document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16181" y="1709830"/>
            <a:ext cx="280831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198809" y="927006"/>
            <a:ext cx="3175869" cy="6383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MX" sz="2100" dirty="0"/>
              <a:t>Política de Sustitución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166478" y="1745076"/>
            <a:ext cx="3190297" cy="6383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MX" sz="2100" dirty="0"/>
              <a:t>Sector metalmecánico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166478" y="2519733"/>
            <a:ext cx="3695242" cy="6383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MX" sz="2100" dirty="0"/>
              <a:t>Medidas gubernamentales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166478" y="3406524"/>
            <a:ext cx="4681090" cy="6383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MX" sz="2100" dirty="0"/>
              <a:t>Análisis de la información obtenida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166478" y="4155318"/>
            <a:ext cx="5546711" cy="6383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MX" sz="2100" dirty="0"/>
              <a:t>Repercusión de la aplicación de la política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166478" y="4936655"/>
            <a:ext cx="4725974" cy="6383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MX" sz="2100" dirty="0"/>
              <a:t>Conclusiones y Recomendaciones </a:t>
            </a:r>
          </a:p>
        </p:txBody>
      </p:sp>
    </p:spTree>
    <p:extLst>
      <p:ext uri="{BB962C8B-B14F-4D97-AF65-F5344CB8AC3E}">
        <p14:creationId xmlns:p14="http://schemas.microsoft.com/office/powerpoint/2010/main" xmlns="" val="2095548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5" grpId="0"/>
      <p:bldP spid="7" grpId="0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775400" y="318619"/>
            <a:ext cx="2049792" cy="4154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ENTREVISTAS</a:t>
            </a:r>
          </a:p>
        </p:txBody>
      </p:sp>
      <p:graphicFrame>
        <p:nvGraphicFramePr>
          <p:cNvPr id="5" name="4 Diagrama"/>
          <p:cNvGraphicFramePr/>
          <p:nvPr>
            <p:extLst/>
          </p:nvPr>
        </p:nvGraphicFramePr>
        <p:xfrm>
          <a:off x="769130" y="2996952"/>
          <a:ext cx="4328230" cy="3359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5 Diagrama"/>
          <p:cNvGraphicFramePr/>
          <p:nvPr>
            <p:extLst/>
          </p:nvPr>
        </p:nvGraphicFramePr>
        <p:xfrm>
          <a:off x="6728258" y="3068960"/>
          <a:ext cx="4192278" cy="3312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Picture 6" descr="http://www.industrias.gob.ec/wp-content/uploads/2013/03/lago-mipro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6080" y="1994207"/>
            <a:ext cx="3832238" cy="80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vicepresidencia.gob.ec/wp-content/themes/twentyeleven/images/Logotipo_republica_ecuador-02_vicepresidencia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9456" y="1834372"/>
            <a:ext cx="3096344" cy="107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m65recruitment.co.uk/wp-content/uploads/2013/09/engineering-job-interview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03538" y="675496"/>
            <a:ext cx="1639400" cy="163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42774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ttps://pbs.twimg.com/profile_images/2044133190/logo-fedimetal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3752" y="269629"/>
            <a:ext cx="4320480" cy="857256"/>
          </a:xfrm>
          <a:prstGeom prst="rect">
            <a:avLst/>
          </a:prstGeom>
          <a:noFill/>
        </p:spPr>
      </p:pic>
      <p:sp>
        <p:nvSpPr>
          <p:cNvPr id="3" name="Triángulo isósceles 2"/>
          <p:cNvSpPr/>
          <p:nvPr/>
        </p:nvSpPr>
        <p:spPr>
          <a:xfrm>
            <a:off x="3215680" y="1126885"/>
            <a:ext cx="5616624" cy="457963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1506" name="Picture 2" descr="http://www.businessreviewamericalatina.com/public/uploads/normal/normal_kubiec_logo_para_web_400x400.png"/>
          <p:cNvPicPr>
            <a:picLocks noChangeAspect="1" noChangeArrowheads="1"/>
          </p:cNvPicPr>
          <p:nvPr/>
        </p:nvPicPr>
        <p:blipFill>
          <a:blip r:embed="rId4" cstate="print"/>
          <a:srcRect t="22500" b="36250"/>
          <a:stretch>
            <a:fillRect/>
          </a:stretch>
        </p:blipFill>
        <p:spPr bwMode="auto">
          <a:xfrm>
            <a:off x="8184232" y="5297872"/>
            <a:ext cx="2819710" cy="1163140"/>
          </a:xfrm>
          <a:prstGeom prst="rect">
            <a:avLst/>
          </a:prstGeom>
          <a:noFill/>
        </p:spPr>
      </p:pic>
      <p:pic>
        <p:nvPicPr>
          <p:cNvPr id="21508" name="Picture 4" descr="http://www.adelca.com/sitio/images/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9456" y="5297872"/>
            <a:ext cx="2560367" cy="957033"/>
          </a:xfrm>
          <a:prstGeom prst="rect">
            <a:avLst/>
          </a:prstGeom>
          <a:noFill/>
        </p:spPr>
      </p:pic>
      <p:graphicFrame>
        <p:nvGraphicFramePr>
          <p:cNvPr id="5" name="4 Diagrama"/>
          <p:cNvGraphicFramePr/>
          <p:nvPr>
            <p:extLst/>
          </p:nvPr>
        </p:nvGraphicFramePr>
        <p:xfrm>
          <a:off x="4007768" y="1951683"/>
          <a:ext cx="4405323" cy="3571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2957200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223792" y="260648"/>
            <a:ext cx="3493813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SÍNTESIS FINANCIERA</a:t>
            </a:r>
          </a:p>
        </p:txBody>
      </p:sp>
      <p:graphicFrame>
        <p:nvGraphicFramePr>
          <p:cNvPr id="7" name="6 Diagrama"/>
          <p:cNvGraphicFramePr/>
          <p:nvPr>
            <p:extLst/>
          </p:nvPr>
        </p:nvGraphicFramePr>
        <p:xfrm>
          <a:off x="407368" y="1124744"/>
          <a:ext cx="5975239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http://cuidatufuturo.com/wp-content/uploads/2013/06/signos-financieros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92144" y="1757535"/>
            <a:ext cx="3429000" cy="2895601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0287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575720" y="277198"/>
            <a:ext cx="2984476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ANÁLISIS CRÍTICO</a:t>
            </a: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xmlns="" val="3750490907"/>
              </p:ext>
            </p:extLst>
          </p:nvPr>
        </p:nvGraphicFramePr>
        <p:xfrm>
          <a:off x="1559496" y="1412776"/>
          <a:ext cx="6504384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 descr="http://www.correodelmaestro.com/publico/html5062013/capitulo3/recursos/intr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49607" y="2849089"/>
            <a:ext cx="3424445" cy="397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86254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575720" y="277198"/>
            <a:ext cx="2984476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ANÁLISIS CRÍTICO</a:t>
            </a: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xmlns="" val="575980939"/>
              </p:ext>
            </p:extLst>
          </p:nvPr>
        </p:nvGraphicFramePr>
        <p:xfrm>
          <a:off x="1559496" y="1412776"/>
          <a:ext cx="6504384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xmlns="" val="3079523977"/>
              </p:ext>
            </p:extLst>
          </p:nvPr>
        </p:nvGraphicFramePr>
        <p:xfrm>
          <a:off x="7176120" y="2276872"/>
          <a:ext cx="4536504" cy="20882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078" name="Picture 6" descr="http://cuprummetaleslaminados.com/img/productos/aluminio-lamina-natural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8208" y="4256484"/>
            <a:ext cx="2664296" cy="224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504893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575720" y="277198"/>
            <a:ext cx="2984476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ANÁLISIS CRÍTICO</a:t>
            </a: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xmlns="" val="1412762031"/>
              </p:ext>
            </p:extLst>
          </p:nvPr>
        </p:nvGraphicFramePr>
        <p:xfrm>
          <a:off x="1559496" y="1412776"/>
          <a:ext cx="6504384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3 Imagen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2264" y="3356992"/>
            <a:ext cx="3456384" cy="256222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</p:pic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xmlns="" val="3062265591"/>
              </p:ext>
            </p:extLst>
          </p:nvPr>
        </p:nvGraphicFramePr>
        <p:xfrm>
          <a:off x="7175078" y="709836"/>
          <a:ext cx="4897586" cy="2637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xmlns="" val="2720380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575720" y="277198"/>
            <a:ext cx="2984476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ANÁLISIS CRÍTICO</a:t>
            </a: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xmlns="" val="2867550678"/>
              </p:ext>
            </p:extLst>
          </p:nvPr>
        </p:nvGraphicFramePr>
        <p:xfrm>
          <a:off x="1559496" y="1412776"/>
          <a:ext cx="6504384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 descr="http://www.planv.com.ec/sites/default/files/7633591450_472373a0b8_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0616" y="1484784"/>
            <a:ext cx="3847020" cy="32451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20380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xmlns="" val="1423329593"/>
              </p:ext>
            </p:extLst>
          </p:nvPr>
        </p:nvGraphicFramePr>
        <p:xfrm>
          <a:off x="1775520" y="188641"/>
          <a:ext cx="8605464" cy="5269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Rectángulo"/>
          <p:cNvSpPr/>
          <p:nvPr/>
        </p:nvSpPr>
        <p:spPr>
          <a:xfrm>
            <a:off x="2279576" y="5075892"/>
            <a:ext cx="7632848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1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ASPECTOS POSITIVOS QUE INCIDEN EN EL DESARROLLO PRODUCTIVO Y COMERCIAL</a:t>
            </a:r>
            <a:endParaRPr lang="es-MX" sz="21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783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5352173" y="425259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S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xmlns="" val="3940157870"/>
              </p:ext>
            </p:extLst>
          </p:nvPr>
        </p:nvGraphicFramePr>
        <p:xfrm>
          <a:off x="191344" y="1124744"/>
          <a:ext cx="11593288" cy="5616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5 Rectángulo"/>
          <p:cNvSpPr/>
          <p:nvPr/>
        </p:nvSpPr>
        <p:spPr>
          <a:xfrm>
            <a:off x="2291325" y="166516"/>
            <a:ext cx="7632848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1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ASPECTOS NEGATIVOS QUE INCIDEN EN EL DESARROLLO PRODUCTIVO Y COMERCIAL </a:t>
            </a:r>
            <a:endParaRPr lang="es-MX" sz="21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4850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25141" y="620688"/>
            <a:ext cx="564692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  <a:spcAft>
                <a:spcPts val="800"/>
              </a:spcAft>
            </a:pPr>
            <a:r>
              <a:rPr lang="es-EC" sz="2100" b="1" dirty="0">
                <a:ea typeface="SimSun" panose="02010600030101010101" pitchFamily="2" charset="-122"/>
              </a:rPr>
              <a:t>Respuesta de la Comunidad Andina de Naciones a las medidas aplicadas</a:t>
            </a:r>
            <a:endParaRPr lang="es-ES" sz="2100" b="1" dirty="0">
              <a:ea typeface="SimSun" panose="02010600030101010101" pitchFamily="2" charset="-122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xmlns="" val="3470772341"/>
              </p:ext>
            </p:extLst>
          </p:nvPr>
        </p:nvGraphicFramePr>
        <p:xfrm>
          <a:off x="1127448" y="1124744"/>
          <a:ext cx="8784976" cy="4770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 descr="http://www.viajejet.com/wp-content/viajes/Comunidad-Andina-CA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72064" y="3789040"/>
            <a:ext cx="4824536" cy="24835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8407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files.softicons.com/download/web-icons/flags-icons-by-wolfgang-bartelme/png/216/k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4819" y="4941168"/>
            <a:ext cx="1061535" cy="106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vignette2.wikia.nocookie.net/mipequeoponyfanlabor/images/d/d9/Bandera-argentina-png-Argentina.png/revision/latest?cb=20141105222248&amp;path-prefix=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3432" y="4941168"/>
            <a:ext cx="1155595" cy="1155595"/>
          </a:xfrm>
          <a:prstGeom prst="rect">
            <a:avLst/>
          </a:prstGeom>
          <a:noFill/>
        </p:spPr>
      </p:pic>
      <p:sp>
        <p:nvSpPr>
          <p:cNvPr id="2" name="Rectángulo 1"/>
          <p:cNvSpPr/>
          <p:nvPr/>
        </p:nvSpPr>
        <p:spPr>
          <a:xfrm>
            <a:off x="2383285" y="339770"/>
            <a:ext cx="6840760" cy="7386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1" algn="ctr"/>
            <a:r>
              <a:rPr lang="es-EC" sz="2100" b="1" dirty="0">
                <a:ln/>
                <a:solidFill>
                  <a:schemeClr val="accent5"/>
                </a:solidFill>
                <a:ea typeface="SimSun" panose="02010600030101010101" pitchFamily="2" charset="-122"/>
              </a:rPr>
              <a:t>Teoría de la Industrialización por Sustitución de Importaciones, CEPAL</a:t>
            </a:r>
            <a:endParaRPr lang="es-ES" sz="2100" b="1" dirty="0">
              <a:ln/>
              <a:solidFill>
                <a:schemeClr val="accent5"/>
              </a:solidFill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4655840" y="1412776"/>
            <a:ext cx="7740352" cy="4536504"/>
            <a:chOff x="4655840" y="1412776"/>
            <a:chExt cx="7740352" cy="4536504"/>
          </a:xfrm>
          <a:scene3d>
            <a:camera prst="isometricOffAxis2Left" zoom="95000"/>
            <a:lightRig rig="flat" dir="t"/>
          </a:scene3d>
        </p:grpSpPr>
        <p:sp>
          <p:nvSpPr>
            <p:cNvPr id="12" name="Rectángulo 11"/>
            <p:cNvSpPr/>
            <p:nvPr/>
          </p:nvSpPr>
          <p:spPr>
            <a:xfrm>
              <a:off x="4655840" y="1412776"/>
              <a:ext cx="7740352" cy="4536504"/>
            </a:xfrm>
            <a:prstGeom prst="rect">
              <a:avLst/>
            </a:prstGeom>
            <a:noFill/>
          </p:spPr>
        </p:sp>
        <p:sp>
          <p:nvSpPr>
            <p:cNvPr id="13" name="Forma libre 12"/>
            <p:cNvSpPr/>
            <p:nvPr/>
          </p:nvSpPr>
          <p:spPr>
            <a:xfrm>
              <a:off x="7491273" y="3879753"/>
              <a:ext cx="2069485" cy="2069485"/>
            </a:xfrm>
            <a:custGeom>
              <a:avLst/>
              <a:gdLst>
                <a:gd name="connsiteX0" fmla="*/ 0 w 2069485"/>
                <a:gd name="connsiteY0" fmla="*/ 1034743 h 2069485"/>
                <a:gd name="connsiteX1" fmla="*/ 1034743 w 2069485"/>
                <a:gd name="connsiteY1" fmla="*/ 0 h 2069485"/>
                <a:gd name="connsiteX2" fmla="*/ 2069486 w 2069485"/>
                <a:gd name="connsiteY2" fmla="*/ 1034743 h 2069485"/>
                <a:gd name="connsiteX3" fmla="*/ 1034743 w 2069485"/>
                <a:gd name="connsiteY3" fmla="*/ 2069486 h 2069485"/>
                <a:gd name="connsiteX4" fmla="*/ 0 w 2069485"/>
                <a:gd name="connsiteY4" fmla="*/ 1034743 h 206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9485" h="2069485">
                  <a:moveTo>
                    <a:pt x="0" y="1034743"/>
                  </a:moveTo>
                  <a:cubicBezTo>
                    <a:pt x="0" y="463270"/>
                    <a:pt x="463270" y="0"/>
                    <a:pt x="1034743" y="0"/>
                  </a:cubicBezTo>
                  <a:cubicBezTo>
                    <a:pt x="1606216" y="0"/>
                    <a:pt x="2069486" y="463270"/>
                    <a:pt x="2069486" y="1034743"/>
                  </a:cubicBezTo>
                  <a:cubicBezTo>
                    <a:pt x="2069486" y="1606216"/>
                    <a:pt x="1606216" y="2069486"/>
                    <a:pt x="1034743" y="2069486"/>
                  </a:cubicBezTo>
                  <a:cubicBezTo>
                    <a:pt x="463270" y="2069486"/>
                    <a:pt x="0" y="1606216"/>
                    <a:pt x="0" y="1034743"/>
                  </a:cubicBezTo>
                  <a:close/>
                </a:path>
              </a:pathLst>
            </a:custGeom>
            <a:solidFill>
              <a:srgbClr val="5EBE8C"/>
            </a:solidFill>
            <a:sp3d extrusionH="381000" contourW="38100" prstMaterial="matte">
              <a:contourClr>
                <a:schemeClr val="lt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13229" tIns="313229" rIns="313229" bIns="313229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sz="1600" kern="1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Crecimiento hacia adentro</a:t>
              </a:r>
            </a:p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lecha izquierda 13"/>
            <p:cNvSpPr/>
            <p:nvPr/>
          </p:nvSpPr>
          <p:spPr>
            <a:xfrm rot="12900000">
              <a:off x="6158189" y="3517626"/>
              <a:ext cx="1588103" cy="589803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00B050"/>
            </a:solidFill>
            <a:sp3d z="-381000" extrusionH="63500" contourW="12700" prstMaterial="matte">
              <a:contourClr>
                <a:schemeClr val="dk1">
                  <a:tint val="20000"/>
                </a:schemeClr>
              </a:contourClr>
            </a:sp3d>
          </p:spPr>
          <p:style>
            <a:lnRef idx="0">
              <a:schemeClr val="accent4">
                <a:shade val="9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orma libre 14"/>
            <p:cNvSpPr/>
            <p:nvPr/>
          </p:nvSpPr>
          <p:spPr>
            <a:xfrm>
              <a:off x="5318786" y="2570673"/>
              <a:ext cx="1966011" cy="1572809"/>
            </a:xfrm>
            <a:custGeom>
              <a:avLst/>
              <a:gdLst>
                <a:gd name="connsiteX0" fmla="*/ 0 w 1966011"/>
                <a:gd name="connsiteY0" fmla="*/ 157281 h 1572809"/>
                <a:gd name="connsiteX1" fmla="*/ 157281 w 1966011"/>
                <a:gd name="connsiteY1" fmla="*/ 0 h 1572809"/>
                <a:gd name="connsiteX2" fmla="*/ 1808730 w 1966011"/>
                <a:gd name="connsiteY2" fmla="*/ 0 h 1572809"/>
                <a:gd name="connsiteX3" fmla="*/ 1966011 w 1966011"/>
                <a:gd name="connsiteY3" fmla="*/ 157281 h 1572809"/>
                <a:gd name="connsiteX4" fmla="*/ 1966011 w 1966011"/>
                <a:gd name="connsiteY4" fmla="*/ 1415528 h 1572809"/>
                <a:gd name="connsiteX5" fmla="*/ 1808730 w 1966011"/>
                <a:gd name="connsiteY5" fmla="*/ 1572809 h 1572809"/>
                <a:gd name="connsiteX6" fmla="*/ 157281 w 1966011"/>
                <a:gd name="connsiteY6" fmla="*/ 1572809 h 1572809"/>
                <a:gd name="connsiteX7" fmla="*/ 0 w 1966011"/>
                <a:gd name="connsiteY7" fmla="*/ 1415528 h 1572809"/>
                <a:gd name="connsiteX8" fmla="*/ 0 w 1966011"/>
                <a:gd name="connsiteY8" fmla="*/ 157281 h 157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6011" h="1572809">
                  <a:moveTo>
                    <a:pt x="0" y="157281"/>
                  </a:moveTo>
                  <a:cubicBezTo>
                    <a:pt x="0" y="70417"/>
                    <a:pt x="70417" y="0"/>
                    <a:pt x="157281" y="0"/>
                  </a:cubicBezTo>
                  <a:lnTo>
                    <a:pt x="1808730" y="0"/>
                  </a:lnTo>
                  <a:cubicBezTo>
                    <a:pt x="1895594" y="0"/>
                    <a:pt x="1966011" y="70417"/>
                    <a:pt x="1966011" y="157281"/>
                  </a:cubicBezTo>
                  <a:lnTo>
                    <a:pt x="1966011" y="1415528"/>
                  </a:lnTo>
                  <a:cubicBezTo>
                    <a:pt x="1966011" y="1502392"/>
                    <a:pt x="1895594" y="1572809"/>
                    <a:pt x="1808730" y="1572809"/>
                  </a:cubicBezTo>
                  <a:lnTo>
                    <a:pt x="157281" y="1572809"/>
                  </a:lnTo>
                  <a:cubicBezTo>
                    <a:pt x="70417" y="1572809"/>
                    <a:pt x="0" y="1502392"/>
                    <a:pt x="0" y="1415528"/>
                  </a:cubicBezTo>
                  <a:lnTo>
                    <a:pt x="0" y="157281"/>
                  </a:lnTo>
                  <a:close/>
                </a:path>
              </a:pathLst>
            </a:custGeom>
            <a:solidFill>
              <a:srgbClr val="5EBE8C"/>
            </a:solidFill>
            <a:sp3d extrusionH="381000" contourW="38100" prstMaterial="matte">
              <a:contourClr>
                <a:schemeClr val="lt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546" tIns="76546" rIns="76546" bIns="7654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kern="1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Resultados en la Balanza de Pagos</a:t>
              </a:r>
              <a:endParaRPr lang="es-ES" sz="1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lecha izquierda 15"/>
            <p:cNvSpPr/>
            <p:nvPr/>
          </p:nvSpPr>
          <p:spPr>
            <a:xfrm rot="16200000">
              <a:off x="7731964" y="2698370"/>
              <a:ext cx="1588103" cy="589803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00B050"/>
            </a:solidFill>
            <a:sp3d z="-381000" extrusionH="63500" contourW="12700" prstMaterial="matte">
              <a:contourClr>
                <a:schemeClr val="dk1">
                  <a:tint val="20000"/>
                </a:schemeClr>
              </a:contourClr>
            </a:sp3d>
          </p:spPr>
          <p:style>
            <a:lnRef idx="0">
              <a:schemeClr val="accent4">
                <a:shade val="90000"/>
                <a:hueOff val="0"/>
                <a:satOff val="0"/>
                <a:lumOff val="11208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shade val="90000"/>
                <a:hueOff val="0"/>
                <a:satOff val="0"/>
                <a:lumOff val="11208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orma libre 16"/>
            <p:cNvSpPr/>
            <p:nvPr/>
          </p:nvSpPr>
          <p:spPr>
            <a:xfrm>
              <a:off x="7543010" y="1412816"/>
              <a:ext cx="1966011" cy="1572809"/>
            </a:xfrm>
            <a:custGeom>
              <a:avLst/>
              <a:gdLst>
                <a:gd name="connsiteX0" fmla="*/ 0 w 1966011"/>
                <a:gd name="connsiteY0" fmla="*/ 157281 h 1572809"/>
                <a:gd name="connsiteX1" fmla="*/ 157281 w 1966011"/>
                <a:gd name="connsiteY1" fmla="*/ 0 h 1572809"/>
                <a:gd name="connsiteX2" fmla="*/ 1808730 w 1966011"/>
                <a:gd name="connsiteY2" fmla="*/ 0 h 1572809"/>
                <a:gd name="connsiteX3" fmla="*/ 1966011 w 1966011"/>
                <a:gd name="connsiteY3" fmla="*/ 157281 h 1572809"/>
                <a:gd name="connsiteX4" fmla="*/ 1966011 w 1966011"/>
                <a:gd name="connsiteY4" fmla="*/ 1415528 h 1572809"/>
                <a:gd name="connsiteX5" fmla="*/ 1808730 w 1966011"/>
                <a:gd name="connsiteY5" fmla="*/ 1572809 h 1572809"/>
                <a:gd name="connsiteX6" fmla="*/ 157281 w 1966011"/>
                <a:gd name="connsiteY6" fmla="*/ 1572809 h 1572809"/>
                <a:gd name="connsiteX7" fmla="*/ 0 w 1966011"/>
                <a:gd name="connsiteY7" fmla="*/ 1415528 h 1572809"/>
                <a:gd name="connsiteX8" fmla="*/ 0 w 1966011"/>
                <a:gd name="connsiteY8" fmla="*/ 157281 h 157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6011" h="1572809">
                  <a:moveTo>
                    <a:pt x="0" y="157281"/>
                  </a:moveTo>
                  <a:cubicBezTo>
                    <a:pt x="0" y="70417"/>
                    <a:pt x="70417" y="0"/>
                    <a:pt x="157281" y="0"/>
                  </a:cubicBezTo>
                  <a:lnTo>
                    <a:pt x="1808730" y="0"/>
                  </a:lnTo>
                  <a:cubicBezTo>
                    <a:pt x="1895594" y="0"/>
                    <a:pt x="1966011" y="70417"/>
                    <a:pt x="1966011" y="157281"/>
                  </a:cubicBezTo>
                  <a:lnTo>
                    <a:pt x="1966011" y="1415528"/>
                  </a:lnTo>
                  <a:cubicBezTo>
                    <a:pt x="1966011" y="1502392"/>
                    <a:pt x="1895594" y="1572809"/>
                    <a:pt x="1808730" y="1572809"/>
                  </a:cubicBezTo>
                  <a:lnTo>
                    <a:pt x="157281" y="1572809"/>
                  </a:lnTo>
                  <a:cubicBezTo>
                    <a:pt x="70417" y="1572809"/>
                    <a:pt x="0" y="1502392"/>
                    <a:pt x="0" y="1415528"/>
                  </a:cubicBezTo>
                  <a:lnTo>
                    <a:pt x="0" y="157281"/>
                  </a:lnTo>
                  <a:close/>
                </a:path>
              </a:pathLst>
            </a:custGeom>
            <a:solidFill>
              <a:srgbClr val="5EBE8C"/>
            </a:solidFill>
            <a:sp3d extrusionH="381000" contourW="38100" prstMaterial="matte">
              <a:contourClr>
                <a:schemeClr val="lt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shade val="80000"/>
                <a:hueOff val="0"/>
                <a:satOff val="0"/>
                <a:lumOff val="1248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546" tIns="76546" rIns="76546" bIns="7654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kern="1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Estructura industrial</a:t>
              </a:r>
              <a:endParaRPr lang="es-ES" sz="1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lecha izquierda 17"/>
            <p:cNvSpPr/>
            <p:nvPr/>
          </p:nvSpPr>
          <p:spPr>
            <a:xfrm rot="19500000">
              <a:off x="9305738" y="3517626"/>
              <a:ext cx="1588103" cy="589803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00B050"/>
            </a:solidFill>
            <a:sp3d z="-381000" extrusionH="63500" contourW="12700" prstMaterial="matte">
              <a:contourClr>
                <a:schemeClr val="dk1">
                  <a:tint val="20000"/>
                </a:schemeClr>
              </a:contourClr>
            </a:sp3d>
          </p:spPr>
          <p:style>
            <a:lnRef idx="0">
              <a:schemeClr val="accent4">
                <a:shade val="90000"/>
                <a:hueOff val="0"/>
                <a:satOff val="0"/>
                <a:lumOff val="22415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shade val="90000"/>
                <a:hueOff val="0"/>
                <a:satOff val="0"/>
                <a:lumOff val="22415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orma libre 18"/>
            <p:cNvSpPr/>
            <p:nvPr/>
          </p:nvSpPr>
          <p:spPr>
            <a:xfrm>
              <a:off x="9767233" y="2570673"/>
              <a:ext cx="1966011" cy="1572809"/>
            </a:xfrm>
            <a:custGeom>
              <a:avLst/>
              <a:gdLst>
                <a:gd name="connsiteX0" fmla="*/ 0 w 1966011"/>
                <a:gd name="connsiteY0" fmla="*/ 157281 h 1572809"/>
                <a:gd name="connsiteX1" fmla="*/ 157281 w 1966011"/>
                <a:gd name="connsiteY1" fmla="*/ 0 h 1572809"/>
                <a:gd name="connsiteX2" fmla="*/ 1808730 w 1966011"/>
                <a:gd name="connsiteY2" fmla="*/ 0 h 1572809"/>
                <a:gd name="connsiteX3" fmla="*/ 1966011 w 1966011"/>
                <a:gd name="connsiteY3" fmla="*/ 157281 h 1572809"/>
                <a:gd name="connsiteX4" fmla="*/ 1966011 w 1966011"/>
                <a:gd name="connsiteY4" fmla="*/ 1415528 h 1572809"/>
                <a:gd name="connsiteX5" fmla="*/ 1808730 w 1966011"/>
                <a:gd name="connsiteY5" fmla="*/ 1572809 h 1572809"/>
                <a:gd name="connsiteX6" fmla="*/ 157281 w 1966011"/>
                <a:gd name="connsiteY6" fmla="*/ 1572809 h 1572809"/>
                <a:gd name="connsiteX7" fmla="*/ 0 w 1966011"/>
                <a:gd name="connsiteY7" fmla="*/ 1415528 h 1572809"/>
                <a:gd name="connsiteX8" fmla="*/ 0 w 1966011"/>
                <a:gd name="connsiteY8" fmla="*/ 157281 h 1572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66011" h="1572809">
                  <a:moveTo>
                    <a:pt x="0" y="157281"/>
                  </a:moveTo>
                  <a:cubicBezTo>
                    <a:pt x="0" y="70417"/>
                    <a:pt x="70417" y="0"/>
                    <a:pt x="157281" y="0"/>
                  </a:cubicBezTo>
                  <a:lnTo>
                    <a:pt x="1808730" y="0"/>
                  </a:lnTo>
                  <a:cubicBezTo>
                    <a:pt x="1895594" y="0"/>
                    <a:pt x="1966011" y="70417"/>
                    <a:pt x="1966011" y="157281"/>
                  </a:cubicBezTo>
                  <a:lnTo>
                    <a:pt x="1966011" y="1415528"/>
                  </a:lnTo>
                  <a:cubicBezTo>
                    <a:pt x="1966011" y="1502392"/>
                    <a:pt x="1895594" y="1572809"/>
                    <a:pt x="1808730" y="1572809"/>
                  </a:cubicBezTo>
                  <a:lnTo>
                    <a:pt x="157281" y="1572809"/>
                  </a:lnTo>
                  <a:cubicBezTo>
                    <a:pt x="70417" y="1572809"/>
                    <a:pt x="0" y="1502392"/>
                    <a:pt x="0" y="1415528"/>
                  </a:cubicBezTo>
                  <a:lnTo>
                    <a:pt x="0" y="157281"/>
                  </a:lnTo>
                  <a:close/>
                </a:path>
              </a:pathLst>
            </a:custGeom>
            <a:solidFill>
              <a:srgbClr val="5EBE8C"/>
            </a:solidFill>
            <a:sp3d extrusionH="381000" contourW="38100" prstMaterial="matte">
              <a:contourClr>
                <a:schemeClr val="lt1"/>
              </a:contourClr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shade val="80000"/>
                <a:hueOff val="0"/>
                <a:satOff val="0"/>
                <a:lumOff val="2496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546" tIns="76546" rIns="76546" bIns="7654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kern="12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Resultados cualitativos</a:t>
              </a:r>
              <a:endParaRPr lang="es-ES" sz="1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xmlns="" val="2286674180"/>
              </p:ext>
            </p:extLst>
          </p:nvPr>
        </p:nvGraphicFramePr>
        <p:xfrm>
          <a:off x="224734" y="2453576"/>
          <a:ext cx="4829763" cy="3168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441250" y="1829888"/>
            <a:ext cx="4214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Aplicación del Modelo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xmlns="" val="4174425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http://footage.framepool.com/shotimg/328806615-steel-plate-maschinenbau-schwind-gmbh-niedernberg-torch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114150" y="2104231"/>
            <a:ext cx="6867917" cy="2639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2268099" y="1196754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lvl="2">
              <a:lnSpc>
                <a:spcPct val="150000"/>
              </a:lnSpc>
              <a:spcAft>
                <a:spcPts val="800"/>
              </a:spcAft>
              <a:tabLst>
                <a:tab pos="450203" algn="l"/>
                <a:tab pos="540372" algn="l"/>
              </a:tabLst>
            </a:pPr>
            <a:endParaRPr lang="es-ES" b="1" dirty="0">
              <a:ea typeface="SimSun" panose="02010600030101010101" pitchFamily="2" charset="-122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639617" y="3573018"/>
            <a:ext cx="1067503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2971" lvl="2" indent="-228594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  <a:tabLst>
                <a:tab pos="450203" algn="l"/>
                <a:tab pos="540372" algn="l"/>
              </a:tabLst>
            </a:pPr>
            <a:endParaRPr lang="es-ES" b="1" dirty="0">
              <a:ea typeface="SimSun" panose="02010600030101010101" pitchFamily="2" charset="-122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xmlns="" val="311054402"/>
              </p:ext>
            </p:extLst>
          </p:nvPr>
        </p:nvGraphicFramePr>
        <p:xfrm>
          <a:off x="1991544" y="404664"/>
          <a:ext cx="10200456" cy="5984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4"/>
          <p:cNvSpPr txBox="1"/>
          <p:nvPr/>
        </p:nvSpPr>
        <p:spPr>
          <a:xfrm>
            <a:off x="263352" y="205830"/>
            <a:ext cx="1237647" cy="4426603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es-ES" sz="2100" b="1" dirty="0" smtClean="0">
                <a:solidFill>
                  <a:schemeClr val="bg1"/>
                </a:solidFill>
              </a:rPr>
              <a:t>PERSPECTIVAS PARA EL SECTOR</a:t>
            </a:r>
            <a:endParaRPr lang="es-ES" sz="2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4318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1CD955B-67ED-469E-ABD1-8152BFE6E1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E1CD955B-67ED-469E-ABD1-8152BFE6E1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05FD01-346C-4C88-A77D-4583A8E3C3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0B05FD01-346C-4C88-A77D-4583A8E3C3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6B2EC09-0CD2-434A-96EC-53A2F46FAA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96B2EC09-0CD2-434A-96EC-53A2F46FAA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97B9C77-E2EB-49CA-9125-C49B32F11C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graphicEl>
                                              <a:dgm id="{A97B9C77-E2EB-49CA-9125-C49B32F11C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A316680-2E97-4034-AAEE-CEDBBDC9AD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7A316680-2E97-4034-AAEE-CEDBBDC9AD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974AD0B-ADC5-4C6D-982D-8429D0610D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graphicEl>
                                              <a:dgm id="{1974AD0B-ADC5-4C6D-982D-8429D0610D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proecuador.gob.ec/sectores/metalmecanica/img/METALMECANICA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74818" y="2040818"/>
            <a:ext cx="6850732" cy="278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xmlns="" val="2342277289"/>
              </p:ext>
            </p:extLst>
          </p:nvPr>
        </p:nvGraphicFramePr>
        <p:xfrm>
          <a:off x="948482" y="836712"/>
          <a:ext cx="7955830" cy="5840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6 Rectángulo"/>
          <p:cNvSpPr/>
          <p:nvPr/>
        </p:nvSpPr>
        <p:spPr>
          <a:xfrm>
            <a:off x="1196058" y="196917"/>
            <a:ext cx="7632848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CONCLUSIONES</a:t>
            </a:r>
          </a:p>
        </p:txBody>
      </p:sp>
    </p:spTree>
    <p:extLst>
      <p:ext uri="{BB962C8B-B14F-4D97-AF65-F5344CB8AC3E}">
        <p14:creationId xmlns:p14="http://schemas.microsoft.com/office/powerpoint/2010/main" xmlns="" val="2540497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9B297C7-B15A-42AA-9C1D-05B1DE66D7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89B297C7-B15A-42AA-9C1D-05B1DE66D7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D109DFB-02D2-4CD8-8252-F338642C24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6D109DFB-02D2-4CD8-8252-F338642C24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B4145B3-F476-48CD-AB0E-8760545271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EB4145B3-F476-48CD-AB0E-8760545271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05A88F-5154-4828-9725-DAA415B819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C005A88F-5154-4828-9725-DAA415B819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EE77974-7E7B-4907-B770-EE1F1B636F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2EE77974-7E7B-4907-B770-EE1F1B636F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39D94B5-8D5C-48ED-8938-30692B9425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A39D94B5-8D5C-48ED-8938-30692B9425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7073636-91B8-47EE-8948-6C23FE9AB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graphicEl>
                                              <a:dgm id="{37073636-91B8-47EE-8948-6C23FE9ABC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70C13F-A6AC-41A5-AACD-21187D7DFD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4570C13F-A6AC-41A5-AACD-21187D7DFD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35A8FA-E720-4B81-9CDA-13017510E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graphicEl>
                                              <a:dgm id="{BE35A8FA-E720-4B81-9CDA-13017510E0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5E62DE7-1642-4255-ADD5-01D5B79B73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dgm id="{25E62DE7-1642-4255-ADD5-01D5B79B73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DE1F35D-C044-460A-8117-703D3F40C4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graphicEl>
                                              <a:dgm id="{6DE1F35D-C044-460A-8117-703D3F40C4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C89510E-6D86-478E-8B42-075E6BD694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graphicEl>
                                              <a:dgm id="{EC89510E-6D86-478E-8B42-075E6BD694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lacenter.org/images/ss/shutterstock_115846333_1512x9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117208" y="2146552"/>
            <a:ext cx="6858002" cy="256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xmlns="" val="1920288785"/>
              </p:ext>
            </p:extLst>
          </p:nvPr>
        </p:nvGraphicFramePr>
        <p:xfrm>
          <a:off x="3503712" y="942423"/>
          <a:ext cx="7955830" cy="5840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5 Rectángulo"/>
          <p:cNvSpPr/>
          <p:nvPr/>
        </p:nvSpPr>
        <p:spPr>
          <a:xfrm>
            <a:off x="3143672" y="369381"/>
            <a:ext cx="7632848" cy="4154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21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RECOMENDACIONES</a:t>
            </a:r>
            <a:endParaRPr lang="es-MX" sz="21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2140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B4145B3-F476-48CD-AB0E-8760545271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EB4145B3-F476-48CD-AB0E-8760545271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05A88F-5154-4828-9725-DAA415B819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C005A88F-5154-4828-9725-DAA415B819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E39D1BE-6CDF-4AF4-BE40-8D99848EA3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CE39D1BE-6CDF-4AF4-BE40-8D99848EA3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2E37D93-2EA3-465F-8D14-7473DE994E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B2E37D93-2EA3-465F-8D14-7473DE994E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0278493-C51B-40E0-968B-2370BFF60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70278493-C51B-40E0-968B-2370BFF60B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196F662-2F59-4E83-B998-253625F25B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C196F662-2F59-4E83-B998-253625F25B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D810595-3DC4-45E8-8AB1-D2269DB1CB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9D810595-3DC4-45E8-8AB1-D2269DB1CB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1DCED67-279A-4807-B956-6DE492A434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01DCED67-279A-4807-B956-6DE492A434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45614F-A4C3-4EDE-BF99-EF5D5448DA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9245614F-A4C3-4EDE-BF99-EF5D5448DA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FB12AE8-FD85-4FFA-BA09-08E860FFE6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FFB12AE8-FD85-4FFA-BA09-08E860FFE6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ebremetal.com/img/serv/soldadur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576"/>
            <a:ext cx="12192000" cy="689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5735960" y="5013176"/>
            <a:ext cx="6264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600" b="1" dirty="0" smtClean="0">
                <a:solidFill>
                  <a:schemeClr val="bg1"/>
                </a:solidFill>
              </a:rPr>
              <a:t>GRACIAS</a:t>
            </a:r>
            <a:endParaRPr lang="es-MX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8278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279576" y="1060018"/>
            <a:ext cx="30243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C" dirty="0" smtClean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s-EC" dirty="0" smtClean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s-EC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s-EC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s-EC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s-EC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s-EC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s-EC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xmlns="" val="843338104"/>
              </p:ext>
            </p:extLst>
          </p:nvPr>
        </p:nvGraphicFramePr>
        <p:xfrm>
          <a:off x="5868467" y="50801"/>
          <a:ext cx="4680520" cy="5232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xmlns="" val="2700862823"/>
              </p:ext>
            </p:extLst>
          </p:nvPr>
        </p:nvGraphicFramePr>
        <p:xfrm>
          <a:off x="1294612" y="1268760"/>
          <a:ext cx="3792252" cy="4612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4098" name="Picture 2" descr="http://www.metropolitantouring.com.ec/Administrador/imagenes/planes/Ecuador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9696" y="2348880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1083444" y="690686"/>
            <a:ext cx="4214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Aplicación en Ecuador</a:t>
            </a:r>
            <a:endParaRPr lang="es-ES" b="1" dirty="0"/>
          </a:p>
        </p:txBody>
      </p:sp>
      <p:pic>
        <p:nvPicPr>
          <p:cNvPr id="9" name="Picture 2" descr="https://encrypted-tbn1.gstatic.com/images?q=tbn:ANd9GcSAGXGqfec-Y2okg_u-1NqOoQB3O1Lnz4UbzLUOfR39tIxrvxc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0016" y="5517232"/>
            <a:ext cx="3980270" cy="116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88038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12873" y="474960"/>
            <a:ext cx="4564795" cy="2047349"/>
            <a:chOff x="912873" y="474960"/>
            <a:chExt cx="4564795" cy="2047349"/>
          </a:xfrm>
        </p:grpSpPr>
        <p:sp>
          <p:nvSpPr>
            <p:cNvPr id="6" name="Flecha derecha 5"/>
            <p:cNvSpPr/>
            <p:nvPr/>
          </p:nvSpPr>
          <p:spPr>
            <a:xfrm>
              <a:off x="1199456" y="474960"/>
              <a:ext cx="4278212" cy="20473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noFill/>
              </a:endParaRPr>
            </a:p>
          </p:txBody>
        </p:sp>
        <p:sp>
          <p:nvSpPr>
            <p:cNvPr id="3" name="Rectángulo 2"/>
            <p:cNvSpPr/>
            <p:nvPr/>
          </p:nvSpPr>
          <p:spPr>
            <a:xfrm>
              <a:off x="912873" y="939997"/>
              <a:ext cx="4139952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>
                <a:lnSpc>
                  <a:spcPct val="150000"/>
                </a:lnSpc>
                <a:spcAft>
                  <a:spcPts val="800"/>
                </a:spcAft>
              </a:pPr>
              <a:r>
                <a:rPr lang="es-EC" sz="2100" b="1" dirty="0">
                  <a:ea typeface="SimSun" panose="02010600030101010101" pitchFamily="2" charset="-122"/>
                </a:rPr>
                <a:t>Plan Nacional de Desarrollo</a:t>
              </a: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736240" y="4380764"/>
            <a:ext cx="4741428" cy="2047349"/>
            <a:chOff x="736240" y="4165311"/>
            <a:chExt cx="4741428" cy="2047349"/>
          </a:xfrm>
        </p:grpSpPr>
        <p:sp>
          <p:nvSpPr>
            <p:cNvPr id="9" name="Flecha derecha 8"/>
            <p:cNvSpPr/>
            <p:nvPr/>
          </p:nvSpPr>
          <p:spPr>
            <a:xfrm>
              <a:off x="1199456" y="4165311"/>
              <a:ext cx="4278212" cy="20473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noFill/>
              </a:endParaRPr>
            </a:p>
          </p:txBody>
        </p:sp>
        <p:sp>
          <p:nvSpPr>
            <p:cNvPr id="4" name="Rectángulo 3"/>
            <p:cNvSpPr/>
            <p:nvPr/>
          </p:nvSpPr>
          <p:spPr>
            <a:xfrm>
              <a:off x="736240" y="4611346"/>
              <a:ext cx="4398441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algn="ctr">
                <a:lnSpc>
                  <a:spcPct val="150000"/>
                </a:lnSpc>
                <a:spcAft>
                  <a:spcPts val="800"/>
                </a:spcAft>
              </a:pPr>
              <a:r>
                <a:rPr lang="es-EC" sz="2100" b="1" dirty="0" smtClean="0"/>
                <a:t>Cambio </a:t>
              </a:r>
              <a:r>
                <a:rPr lang="es-EC" sz="2100" b="1" dirty="0"/>
                <a:t>de la Matriz </a:t>
              </a:r>
              <a:r>
                <a:rPr lang="es-EC" sz="2100" b="1" dirty="0" smtClean="0"/>
                <a:t>Productiva</a:t>
              </a:r>
              <a:endParaRPr lang="es-ES" sz="2100" b="1" dirty="0"/>
            </a:p>
          </p:txBody>
        </p:sp>
      </p:grpSp>
      <p:pic>
        <p:nvPicPr>
          <p:cNvPr id="5122" name="Picture 2" descr="http://www.buenvivir.gob.ec/plan-theme/images/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7504" y="2928934"/>
            <a:ext cx="3001051" cy="135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xmlns="" val="802607625"/>
              </p:ext>
            </p:extLst>
          </p:nvPr>
        </p:nvGraphicFramePr>
        <p:xfrm>
          <a:off x="5604072" y="946130"/>
          <a:ext cx="5347828" cy="1091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xmlns="" val="2222240079"/>
              </p:ext>
            </p:extLst>
          </p:nvPr>
        </p:nvGraphicFramePr>
        <p:xfrm>
          <a:off x="5604072" y="4858594"/>
          <a:ext cx="5347828" cy="1091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15" name="Picture 10" descr="http://innovationforsocialchange.org/wp-content/uploads/2013/02/120829_innovacion_intraemprendedores-600-x-267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20"/>
          <a:stretch/>
        </p:blipFill>
        <p:spPr bwMode="auto">
          <a:xfrm>
            <a:off x="1166778" y="2786058"/>
            <a:ext cx="4000528" cy="1544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497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279576" y="1628800"/>
            <a:ext cx="79928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C" dirty="0" smtClean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s-EC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s-EC" dirty="0" smtClean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s-EC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2279576" y="188640"/>
            <a:ext cx="266932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100" b="1" dirty="0">
                <a:ea typeface="SimSun" panose="02010600030101010101" pitchFamily="2" charset="-122"/>
              </a:rPr>
              <a:t>Ejes de </a:t>
            </a:r>
            <a:r>
              <a:rPr lang="es-EC" sz="2100" b="1" dirty="0" smtClean="0">
                <a:ea typeface="SimSun" panose="02010600030101010101" pitchFamily="2" charset="-122"/>
              </a:rPr>
              <a:t>desarrollo </a:t>
            </a:r>
            <a:endParaRPr lang="es-EC" sz="2100" b="1" dirty="0">
              <a:ea typeface="SimSun" panose="02010600030101010101" pitchFamily="2" charset="-122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xmlns="" val="1206091967"/>
              </p:ext>
            </p:extLst>
          </p:nvPr>
        </p:nvGraphicFramePr>
        <p:xfrm>
          <a:off x="94657" y="980728"/>
          <a:ext cx="12097343" cy="24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xmlns="" val="3212968473"/>
              </p:ext>
            </p:extLst>
          </p:nvPr>
        </p:nvGraphicFramePr>
        <p:xfrm>
          <a:off x="1775520" y="4604023"/>
          <a:ext cx="8128000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8434" name="Picture 2" descr="https://plusintegralconsultores.files.wordpress.com/2014/11/cogs-and-gears1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628800"/>
            <a:ext cx="7458327" cy="331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91932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487488" y="1052736"/>
            <a:ext cx="30963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450203" algn="l"/>
                <a:tab pos="540372" algn="l"/>
              </a:tabLst>
            </a:pPr>
            <a:r>
              <a:rPr lang="es-EC" sz="2100" b="1" dirty="0">
                <a:ea typeface="SimSun" panose="02010600030101010101" pitchFamily="2" charset="-122"/>
              </a:rPr>
              <a:t>Política de Sustitución Selectiva de Importaciones del Ecuador</a:t>
            </a:r>
            <a:endParaRPr lang="es-ES" sz="2100" b="1" dirty="0">
              <a:ea typeface="SimSun" panose="02010600030101010101" pitchFamily="2" charset="-122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983432" y="134077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EC" dirty="0" smtClean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s-EC" dirty="0" smtClean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s-EC" dirty="0" smtClean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s-EC" dirty="0" smtClean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7176120" y="5899377"/>
            <a:ext cx="309634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  <a:tabLst>
                <a:tab pos="450203" algn="l"/>
                <a:tab pos="540372" algn="l"/>
              </a:tabLst>
            </a:pPr>
            <a:r>
              <a:rPr lang="es-EC" sz="2100" b="1" dirty="0" smtClean="0">
                <a:ea typeface="SimSun" panose="02010600030101010101" pitchFamily="2" charset="-122"/>
              </a:rPr>
              <a:t>Institucionalidad</a:t>
            </a:r>
            <a:endParaRPr lang="es-ES" sz="2100" b="1" dirty="0">
              <a:ea typeface="SimSun" panose="02010600030101010101" pitchFamily="2" charset="-122"/>
            </a:endParaRPr>
          </a:p>
        </p:txBody>
      </p:sp>
      <p:pic>
        <p:nvPicPr>
          <p:cNvPr id="6146" name="Picture 2" descr="http://www.sectoresestrategicos.gob.ec/wp-content/themes/twentyeleven/images/logotipo_ministerio_coordinador_sectores_estrategicos_ecuad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7909" y="1322288"/>
            <a:ext cx="2264646" cy="78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industrias.gob.ec/wp-content/uploads/2013/03/lago-mipr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03092" y="2750737"/>
            <a:ext cx="2054094" cy="70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comercioexterior.gob.ec/wp-content/themes/twentyeleven/images/web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25693" y="4103132"/>
            <a:ext cx="2020050" cy="61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www.normalizacion.gob.ec/wp-content/uploads/LOGO%20OFICIAL%20TRANSPARENT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29813" y="5085184"/>
            <a:ext cx="2315930" cy="6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orma libre 13"/>
          <p:cNvSpPr/>
          <p:nvPr/>
        </p:nvSpPr>
        <p:spPr>
          <a:xfrm>
            <a:off x="5807968" y="945185"/>
            <a:ext cx="3495124" cy="5796183"/>
          </a:xfrm>
          <a:custGeom>
            <a:avLst/>
            <a:gdLst>
              <a:gd name="connsiteX0" fmla="*/ 2083633 w 2083633"/>
              <a:gd name="connsiteY0" fmla="*/ 0 h 5516381"/>
              <a:gd name="connsiteX1" fmla="*/ 0 w 2083633"/>
              <a:gd name="connsiteY1" fmla="*/ 5516381 h 551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83633" h="5516381">
                <a:moveTo>
                  <a:pt x="2083633" y="0"/>
                </a:moveTo>
                <a:cubicBezTo>
                  <a:pt x="1727616" y="2247275"/>
                  <a:pt x="1371600" y="4494551"/>
                  <a:pt x="0" y="5516381"/>
                </a:cubicBezTo>
              </a:path>
            </a:pathLst>
          </a:custGeom>
          <a:noFill/>
          <a:ln>
            <a:solidFill>
              <a:srgbClr val="33853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xmlns="" val="310257600"/>
              </p:ext>
            </p:extLst>
          </p:nvPr>
        </p:nvGraphicFramePr>
        <p:xfrm>
          <a:off x="517946" y="0"/>
          <a:ext cx="9396536" cy="6568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xmlns="" val="397085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12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proecuador.gob.ec/wp-content/uploads/2013/02/metalmecanic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12192000" cy="1556792"/>
          </a:xfrm>
          <a:prstGeom prst="rect">
            <a:avLst/>
          </a:prstGeom>
          <a:noFill/>
        </p:spPr>
      </p:pic>
      <p:pic>
        <p:nvPicPr>
          <p:cNvPr id="5124" name="Picture 4" descr="http://antenasanluis.mx/wp-content/uploads/2015/04/Miner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394" y="869052"/>
            <a:ext cx="1766325" cy="1651391"/>
          </a:xfrm>
          <a:prstGeom prst="ellipse">
            <a:avLst/>
          </a:prstGeom>
          <a:noFill/>
        </p:spPr>
      </p:pic>
      <p:pic>
        <p:nvPicPr>
          <p:cNvPr id="5126" name="Picture 6" descr="http://www.adexcop.com/imagenes/metallurgical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09399" y="914408"/>
            <a:ext cx="1766325" cy="1648569"/>
          </a:xfrm>
          <a:prstGeom prst="ellipse">
            <a:avLst/>
          </a:prstGeom>
          <a:noFill/>
        </p:spPr>
      </p:pic>
      <p:pic>
        <p:nvPicPr>
          <p:cNvPr id="5128" name="Picture 8" descr="http://www.votorantim.com.br/pt-br/PublishingImages/Aciari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37895" y="914408"/>
            <a:ext cx="1785951" cy="1648571"/>
          </a:xfrm>
          <a:prstGeom prst="ellipse">
            <a:avLst/>
          </a:prstGeom>
          <a:noFill/>
        </p:spPr>
      </p:pic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xmlns="" val="1659230732"/>
              </p:ext>
            </p:extLst>
          </p:nvPr>
        </p:nvGraphicFramePr>
        <p:xfrm>
          <a:off x="3647728" y="3884798"/>
          <a:ext cx="5072099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6 Rectángulo"/>
          <p:cNvSpPr/>
          <p:nvPr/>
        </p:nvSpPr>
        <p:spPr>
          <a:xfrm>
            <a:off x="2552544" y="2753267"/>
            <a:ext cx="26853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ACERO</a:t>
            </a:r>
          </a:p>
        </p:txBody>
      </p:sp>
      <p:grpSp>
        <p:nvGrpSpPr>
          <p:cNvPr id="4" name="3 Grupo"/>
          <p:cNvGrpSpPr/>
          <p:nvPr/>
        </p:nvGrpSpPr>
        <p:grpSpPr>
          <a:xfrm>
            <a:off x="7468015" y="2689148"/>
            <a:ext cx="1465485" cy="1292662"/>
            <a:chOff x="5191116" y="1980812"/>
            <a:chExt cx="1465485" cy="1292661"/>
          </a:xfrm>
        </p:grpSpPr>
        <p:sp>
          <p:nvSpPr>
            <p:cNvPr id="2" name="1 CuadroTexto"/>
            <p:cNvSpPr txBox="1"/>
            <p:nvPr/>
          </p:nvSpPr>
          <p:spPr>
            <a:xfrm>
              <a:off x="5191116" y="1980812"/>
              <a:ext cx="1465485" cy="1292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dirty="0"/>
                <a:t>2014</a:t>
              </a:r>
            </a:p>
            <a:p>
              <a:pPr algn="ctr"/>
              <a:r>
                <a:rPr lang="es-MX" sz="2000" dirty="0"/>
                <a:t>612 mil TM</a:t>
              </a:r>
            </a:p>
            <a:p>
              <a:pPr algn="ctr"/>
              <a:r>
                <a:rPr lang="es-MX" sz="2000" dirty="0"/>
                <a:t>        7 %</a:t>
              </a:r>
            </a:p>
            <a:p>
              <a:endParaRPr lang="es-MX" dirty="0"/>
            </a:p>
          </p:txBody>
        </p:sp>
        <p:sp>
          <p:nvSpPr>
            <p:cNvPr id="3" name="2 Flecha arriba"/>
            <p:cNvSpPr/>
            <p:nvPr/>
          </p:nvSpPr>
          <p:spPr>
            <a:xfrm>
              <a:off x="5608264" y="2670791"/>
              <a:ext cx="225927" cy="238701"/>
            </a:xfrm>
            <a:prstGeom prst="upArrow">
              <a:avLst/>
            </a:prstGeom>
            <a:solidFill>
              <a:srgbClr val="338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8" name="CuadroTexto 7"/>
          <p:cNvSpPr txBox="1"/>
          <p:nvPr/>
        </p:nvSpPr>
        <p:spPr>
          <a:xfrm>
            <a:off x="914737" y="290618"/>
            <a:ext cx="20696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100" b="1" dirty="0" smtClean="0"/>
              <a:t>Minería</a:t>
            </a:r>
            <a:endParaRPr lang="es-ES" sz="21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9257742" y="325876"/>
            <a:ext cx="20696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100" b="1" dirty="0" smtClean="0"/>
              <a:t>Metalurgia</a:t>
            </a:r>
            <a:endParaRPr lang="es-ES" sz="2100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5096051" y="291213"/>
            <a:ext cx="20696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100" b="1" dirty="0" smtClean="0"/>
              <a:t>Siderurgia</a:t>
            </a:r>
            <a:endParaRPr lang="es-ES" sz="2100" b="1" dirty="0"/>
          </a:p>
        </p:txBody>
      </p:sp>
    </p:spTree>
    <p:extLst>
      <p:ext uri="{BB962C8B-B14F-4D97-AF65-F5344CB8AC3E}">
        <p14:creationId xmlns:p14="http://schemas.microsoft.com/office/powerpoint/2010/main" xmlns="" val="2787345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7" grpId="0"/>
      <p:bldP spid="8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524001" y="-18466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409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31626098"/>
              </p:ext>
            </p:extLst>
          </p:nvPr>
        </p:nvGraphicFramePr>
        <p:xfrm>
          <a:off x="855327" y="204139"/>
          <a:ext cx="9793088" cy="5772811"/>
        </p:xfrm>
        <a:graphic>
          <a:graphicData uri="http://schemas.openxmlformats.org/presentationml/2006/ole">
            <p:oleObj spid="_x0000_s1074" name="Visio" r:id="rId4" imgW="7953268" imgH="5095806" progId="">
              <p:embed/>
            </p:oleObj>
          </a:graphicData>
        </a:graphic>
      </p:graphicFrame>
      <p:sp>
        <p:nvSpPr>
          <p:cNvPr id="6" name="Rectángulo 5"/>
          <p:cNvSpPr/>
          <p:nvPr/>
        </p:nvSpPr>
        <p:spPr>
          <a:xfrm>
            <a:off x="1708732" y="6253456"/>
            <a:ext cx="8928992" cy="4154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lvl="1" algn="ctr"/>
            <a:r>
              <a:rPr lang="es-EC" sz="2100" b="1" dirty="0">
                <a:ln/>
                <a:ea typeface="SimSun" panose="02010600030101010101" pitchFamily="2" charset="-122"/>
              </a:rPr>
              <a:t>Cadena productiva por industria, Sector Metalmecánica</a:t>
            </a:r>
          </a:p>
        </p:txBody>
      </p:sp>
      <p:pic>
        <p:nvPicPr>
          <p:cNvPr id="1036" name="Picture 12" descr="http://sirveltsa.com/images/ruedas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61762" y="4284821"/>
            <a:ext cx="2093940" cy="238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89762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14812</TotalTime>
  <Words>1175</Words>
  <Application>Microsoft Office PowerPoint</Application>
  <PresentationFormat>Personalizado</PresentationFormat>
  <Paragraphs>397</Paragraphs>
  <Slides>33</Slides>
  <Notes>33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5" baseType="lpstr">
      <vt:lpstr>Office Theme</vt:lpstr>
      <vt:lpstr>Visio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Usuario</cp:lastModifiedBy>
  <cp:revision>873</cp:revision>
  <dcterms:created xsi:type="dcterms:W3CDTF">2010-05-23T14:28:12Z</dcterms:created>
  <dcterms:modified xsi:type="dcterms:W3CDTF">2015-07-30T19:47:43Z</dcterms:modified>
</cp:coreProperties>
</file>