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83"/>
  </p:notesMasterIdLst>
  <p:handoutMasterIdLst>
    <p:handoutMasterId r:id="rId84"/>
  </p:handoutMasterIdLst>
  <p:sldIdLst>
    <p:sldId id="256" r:id="rId3"/>
    <p:sldId id="263" r:id="rId4"/>
    <p:sldId id="264" r:id="rId5"/>
    <p:sldId id="266" r:id="rId6"/>
    <p:sldId id="268" r:id="rId7"/>
    <p:sldId id="269" r:id="rId8"/>
    <p:sldId id="271" r:id="rId9"/>
    <p:sldId id="272" r:id="rId10"/>
    <p:sldId id="273" r:id="rId11"/>
    <p:sldId id="274" r:id="rId12"/>
    <p:sldId id="270" r:id="rId13"/>
    <p:sldId id="277" r:id="rId14"/>
    <p:sldId id="278" r:id="rId15"/>
    <p:sldId id="279" r:id="rId16"/>
    <p:sldId id="280" r:id="rId17"/>
    <p:sldId id="281" r:id="rId18"/>
    <p:sldId id="282" r:id="rId19"/>
    <p:sldId id="283" r:id="rId20"/>
    <p:sldId id="284" r:id="rId21"/>
    <p:sldId id="286" r:id="rId22"/>
    <p:sldId id="287" r:id="rId23"/>
    <p:sldId id="288" r:id="rId24"/>
    <p:sldId id="289" r:id="rId25"/>
    <p:sldId id="290" r:id="rId26"/>
    <p:sldId id="291" r:id="rId27"/>
    <p:sldId id="292" r:id="rId28"/>
    <p:sldId id="293" r:id="rId29"/>
    <p:sldId id="294" r:id="rId30"/>
    <p:sldId id="295" r:id="rId31"/>
    <p:sldId id="285" r:id="rId32"/>
    <p:sldId id="296" r:id="rId33"/>
    <p:sldId id="297" r:id="rId34"/>
    <p:sldId id="298" r:id="rId35"/>
    <p:sldId id="299" r:id="rId36"/>
    <p:sldId id="300" r:id="rId37"/>
    <p:sldId id="301" r:id="rId38"/>
    <p:sldId id="302" r:id="rId39"/>
    <p:sldId id="303" r:id="rId40"/>
    <p:sldId id="304" r:id="rId41"/>
    <p:sldId id="305" r:id="rId42"/>
    <p:sldId id="307" r:id="rId43"/>
    <p:sldId id="306"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Lst>
  <p:sldSz cx="9144000" cy="6858000" type="screen4x3"/>
  <p:notesSz cx="6858000" cy="9144000"/>
  <p:custDataLst>
    <p:tags r:id="rId8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riss\Documents\Criss\PINTURAS%20CONDOR\UPGRADE%20MQ5%20Y%20MQ6\curva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riss\Documents\Criss\PINTURAS%20CONDOR\UPGRADE%20MQ5%20Y%20MQ6\curva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riss\Documents\Criss\PINTURAS%20CONDOR\UPGRADE%20MQ5%20Y%20MQ6\curva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riss\Documents\Criss\PINTURAS%20CONDOR\UPGRADE%20MQ5%20Y%20MQ6\curva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4"/>
    </mc:Choice>
    <mc:Fallback>
      <c:style val="24"/>
    </mc:Fallback>
  </mc:AlternateContent>
  <c:clrMapOvr bg1="lt1" tx1="dk1" bg2="lt2" tx2="dk2" accent1="accent1" accent2="accent2" accent3="accent3" accent4="accent4" accent5="accent5" accent6="accent6" hlink="hlink" folHlink="folHlink"/>
  <c:chart>
    <c:title>
      <c:tx>
        <c:rich>
          <a:bodyPr/>
          <a:lstStyle/>
          <a:p>
            <a:pPr>
              <a:defRPr/>
            </a:pPr>
            <a:r>
              <a:rPr lang="en-US"/>
              <a:t>Elasthane</a:t>
            </a:r>
          </a:p>
        </c:rich>
      </c:tx>
      <c:layout/>
      <c:overlay val="0"/>
    </c:title>
    <c:autoTitleDeleted val="0"/>
    <c:plotArea>
      <c:layout/>
      <c:lineChart>
        <c:grouping val="standard"/>
        <c:varyColors val="0"/>
        <c:ser>
          <c:idx val="0"/>
          <c:order val="0"/>
          <c:tx>
            <c:strRef>
              <c:f>Elasthane!$B$2:$D$2</c:f>
              <c:strCache>
                <c:ptCount val="1"/>
                <c:pt idx="0">
                  <c:v>Temperatura Tiempo Inicio Tiempo Fin</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Elasthane!$D$3:$D$14</c:f>
              <c:numCache>
                <c:formatCode>General</c:formatCode>
                <c:ptCount val="12"/>
                <c:pt idx="0">
                  <c:v>0</c:v>
                </c:pt>
                <c:pt idx="1">
                  <c:v>20</c:v>
                </c:pt>
                <c:pt idx="2">
                  <c:v>25</c:v>
                </c:pt>
                <c:pt idx="3">
                  <c:v>65</c:v>
                </c:pt>
                <c:pt idx="4">
                  <c:v>80</c:v>
                </c:pt>
                <c:pt idx="5">
                  <c:v>90</c:v>
                </c:pt>
                <c:pt idx="6">
                  <c:v>105</c:v>
                </c:pt>
                <c:pt idx="7">
                  <c:v>355</c:v>
                </c:pt>
                <c:pt idx="8">
                  <c:v>385</c:v>
                </c:pt>
                <c:pt idx="9">
                  <c:v>410</c:v>
                </c:pt>
                <c:pt idx="10">
                  <c:v>465</c:v>
                </c:pt>
                <c:pt idx="11">
                  <c:v>515</c:v>
                </c:pt>
              </c:numCache>
            </c:numRef>
          </c:cat>
          <c:val>
            <c:numRef>
              <c:f>Elasthane!$B$3:$B$14</c:f>
              <c:numCache>
                <c:formatCode>General</c:formatCode>
                <c:ptCount val="12"/>
                <c:pt idx="0">
                  <c:v>22</c:v>
                </c:pt>
                <c:pt idx="1">
                  <c:v>22</c:v>
                </c:pt>
                <c:pt idx="2">
                  <c:v>22</c:v>
                </c:pt>
                <c:pt idx="3">
                  <c:v>83</c:v>
                </c:pt>
                <c:pt idx="4">
                  <c:v>83</c:v>
                </c:pt>
                <c:pt idx="5">
                  <c:v>80</c:v>
                </c:pt>
                <c:pt idx="6">
                  <c:v>83</c:v>
                </c:pt>
                <c:pt idx="7">
                  <c:v>83</c:v>
                </c:pt>
                <c:pt idx="8">
                  <c:v>83</c:v>
                </c:pt>
                <c:pt idx="9">
                  <c:v>66</c:v>
                </c:pt>
                <c:pt idx="10">
                  <c:v>64</c:v>
                </c:pt>
                <c:pt idx="11">
                  <c:v>40</c:v>
                </c:pt>
              </c:numCache>
            </c:numRef>
          </c:val>
          <c:smooth val="0"/>
        </c:ser>
        <c:dLbls>
          <c:dLblPos val="t"/>
          <c:showLegendKey val="0"/>
          <c:showVal val="1"/>
          <c:showCatName val="0"/>
          <c:showSerName val="0"/>
          <c:showPercent val="0"/>
          <c:showBubbleSize val="0"/>
        </c:dLbls>
        <c:dropLines/>
        <c:marker val="1"/>
        <c:smooth val="0"/>
        <c:axId val="87458176"/>
        <c:axId val="87460096"/>
      </c:lineChart>
      <c:catAx>
        <c:axId val="87458176"/>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87460096"/>
        <c:crosses val="autoZero"/>
        <c:auto val="1"/>
        <c:lblAlgn val="ctr"/>
        <c:lblOffset val="100"/>
        <c:noMultiLvlLbl val="0"/>
      </c:catAx>
      <c:valAx>
        <c:axId val="87460096"/>
        <c:scaling>
          <c:orientation val="minMax"/>
        </c:scaling>
        <c:delete val="0"/>
        <c:axPos val="l"/>
        <c:title>
          <c:tx>
            <c:rich>
              <a:bodyPr/>
              <a:lstStyle/>
              <a:p>
                <a:pPr>
                  <a:defRPr/>
                </a:pPr>
                <a:r>
                  <a:rPr lang="es-EC"/>
                  <a:t>Temperatura [°C]</a:t>
                </a:r>
              </a:p>
            </c:rich>
          </c:tx>
          <c:layout/>
          <c:overlay val="0"/>
        </c:title>
        <c:numFmt formatCode="General" sourceLinked="1"/>
        <c:majorTickMark val="out"/>
        <c:minorTickMark val="none"/>
        <c:tickLblPos val="nextTo"/>
        <c:crossAx val="8745817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4"/>
    </mc:Choice>
    <mc:Fallback>
      <c:style val="24"/>
    </mc:Fallback>
  </mc:AlternateContent>
  <c:clrMapOvr bg1="lt1" tx1="dk1" bg2="lt2" tx2="dk2" accent1="accent1" accent2="accent2" accent3="accent3" accent4="accent4" accent5="accent5" accent6="accent6" hlink="hlink" folHlink="folHlink"/>
  <c:chart>
    <c:title>
      <c:tx>
        <c:rich>
          <a:bodyPr/>
          <a:lstStyle/>
          <a:p>
            <a:pPr>
              <a:defRPr/>
            </a:pPr>
            <a:r>
              <a:rPr lang="en-US"/>
              <a:t>Viva 1</a:t>
            </a:r>
          </a:p>
        </c:rich>
      </c:tx>
      <c:layout/>
      <c:overlay val="0"/>
    </c:title>
    <c:autoTitleDeleted val="0"/>
    <c:plotArea>
      <c:layout/>
      <c:lineChart>
        <c:grouping val="standard"/>
        <c:varyColors val="0"/>
        <c:ser>
          <c:idx val="0"/>
          <c:order val="0"/>
          <c:tx>
            <c:strRef>
              <c:f>Elasthane!$B$2:$D$2</c:f>
              <c:strCache>
                <c:ptCount val="1"/>
                <c:pt idx="0">
                  <c:v>Temperatura Tiempo Inicio Tiempo Fin</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Viva1!$D$3:$D$13</c:f>
              <c:numCache>
                <c:formatCode>General</c:formatCode>
                <c:ptCount val="11"/>
                <c:pt idx="0">
                  <c:v>0</c:v>
                </c:pt>
                <c:pt idx="1">
                  <c:v>20</c:v>
                </c:pt>
                <c:pt idx="2">
                  <c:v>55</c:v>
                </c:pt>
                <c:pt idx="3">
                  <c:v>65</c:v>
                </c:pt>
                <c:pt idx="4">
                  <c:v>80</c:v>
                </c:pt>
                <c:pt idx="5">
                  <c:v>100</c:v>
                </c:pt>
                <c:pt idx="6">
                  <c:v>415</c:v>
                </c:pt>
                <c:pt idx="7">
                  <c:v>445</c:v>
                </c:pt>
                <c:pt idx="8">
                  <c:v>475</c:v>
                </c:pt>
                <c:pt idx="9">
                  <c:v>505</c:v>
                </c:pt>
                <c:pt idx="10">
                  <c:v>550</c:v>
                </c:pt>
              </c:numCache>
            </c:numRef>
          </c:cat>
          <c:val>
            <c:numRef>
              <c:f>Viva1!$B$3:$B$13</c:f>
              <c:numCache>
                <c:formatCode>General</c:formatCode>
                <c:ptCount val="11"/>
                <c:pt idx="0">
                  <c:v>22</c:v>
                </c:pt>
                <c:pt idx="1">
                  <c:v>22</c:v>
                </c:pt>
                <c:pt idx="2">
                  <c:v>76</c:v>
                </c:pt>
                <c:pt idx="3">
                  <c:v>76</c:v>
                </c:pt>
                <c:pt idx="4">
                  <c:v>70</c:v>
                </c:pt>
                <c:pt idx="5">
                  <c:v>68</c:v>
                </c:pt>
                <c:pt idx="6">
                  <c:v>70</c:v>
                </c:pt>
                <c:pt idx="7">
                  <c:v>70</c:v>
                </c:pt>
                <c:pt idx="8">
                  <c:v>70</c:v>
                </c:pt>
                <c:pt idx="9">
                  <c:v>70</c:v>
                </c:pt>
                <c:pt idx="10">
                  <c:v>40</c:v>
                </c:pt>
              </c:numCache>
            </c:numRef>
          </c:val>
          <c:smooth val="0"/>
        </c:ser>
        <c:dLbls>
          <c:dLblPos val="t"/>
          <c:showLegendKey val="0"/>
          <c:showVal val="1"/>
          <c:showCatName val="0"/>
          <c:showSerName val="0"/>
          <c:showPercent val="0"/>
          <c:showBubbleSize val="0"/>
        </c:dLbls>
        <c:dropLines/>
        <c:marker val="1"/>
        <c:smooth val="0"/>
        <c:axId val="87485440"/>
        <c:axId val="92619904"/>
      </c:lineChart>
      <c:catAx>
        <c:axId val="87485440"/>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92619904"/>
        <c:crosses val="autoZero"/>
        <c:auto val="1"/>
        <c:lblAlgn val="ctr"/>
        <c:lblOffset val="100"/>
        <c:noMultiLvlLbl val="0"/>
      </c:catAx>
      <c:valAx>
        <c:axId val="92619904"/>
        <c:scaling>
          <c:orientation val="minMax"/>
        </c:scaling>
        <c:delete val="0"/>
        <c:axPos val="l"/>
        <c:title>
          <c:tx>
            <c:rich>
              <a:bodyPr/>
              <a:lstStyle/>
              <a:p>
                <a:pPr>
                  <a:defRPr/>
                </a:pPr>
                <a:r>
                  <a:rPr lang="es-EC"/>
                  <a:t>Temperatura [°C]</a:t>
                </a:r>
              </a:p>
            </c:rich>
          </c:tx>
          <c:layout/>
          <c:overlay val="0"/>
        </c:title>
        <c:numFmt formatCode="General" sourceLinked="1"/>
        <c:majorTickMark val="out"/>
        <c:minorTickMark val="none"/>
        <c:tickLblPos val="nextTo"/>
        <c:crossAx val="8748544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4"/>
    </mc:Choice>
    <mc:Fallback>
      <c:style val="24"/>
    </mc:Fallback>
  </mc:AlternateContent>
  <c:clrMapOvr bg1="lt1" tx1="dk1" bg2="lt2" tx2="dk2" accent1="accent1" accent2="accent2" accent3="accent3" accent4="accent4" accent5="accent5" accent6="accent6" hlink="hlink" folHlink="folHlink"/>
  <c:chart>
    <c:title>
      <c:tx>
        <c:rich>
          <a:bodyPr/>
          <a:lstStyle/>
          <a:p>
            <a:pPr>
              <a:defRPr/>
            </a:pPr>
            <a:r>
              <a:rPr lang="en-US"/>
              <a:t>Lova 55-E</a:t>
            </a:r>
          </a:p>
        </c:rich>
      </c:tx>
      <c:layout/>
      <c:overlay val="0"/>
    </c:title>
    <c:autoTitleDeleted val="0"/>
    <c:plotArea>
      <c:layout/>
      <c:lineChart>
        <c:grouping val="standard"/>
        <c:varyColors val="0"/>
        <c:ser>
          <c:idx val="0"/>
          <c:order val="0"/>
          <c:tx>
            <c:strRef>
              <c:f>Elasthane!$B$2:$D$2</c:f>
              <c:strCache>
                <c:ptCount val="1"/>
                <c:pt idx="0">
                  <c:v>Temperatura Tiempo Inicio Tiempo Fin</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'Lova 55-E'!$D$3:$D$18</c:f>
              <c:numCache>
                <c:formatCode>General</c:formatCode>
                <c:ptCount val="16"/>
                <c:pt idx="0">
                  <c:v>0</c:v>
                </c:pt>
                <c:pt idx="1">
                  <c:v>30</c:v>
                </c:pt>
                <c:pt idx="2">
                  <c:v>40</c:v>
                </c:pt>
                <c:pt idx="3">
                  <c:v>45</c:v>
                </c:pt>
                <c:pt idx="4">
                  <c:v>60</c:v>
                </c:pt>
                <c:pt idx="5">
                  <c:v>80</c:v>
                </c:pt>
                <c:pt idx="6">
                  <c:v>120</c:v>
                </c:pt>
                <c:pt idx="7">
                  <c:v>180</c:v>
                </c:pt>
                <c:pt idx="8">
                  <c:v>210</c:v>
                </c:pt>
                <c:pt idx="9">
                  <c:v>230</c:v>
                </c:pt>
                <c:pt idx="10">
                  <c:v>260</c:v>
                </c:pt>
                <c:pt idx="11">
                  <c:v>590</c:v>
                </c:pt>
                <c:pt idx="12">
                  <c:v>680</c:v>
                </c:pt>
                <c:pt idx="13">
                  <c:v>720</c:v>
                </c:pt>
                <c:pt idx="14">
                  <c:v>740</c:v>
                </c:pt>
                <c:pt idx="15">
                  <c:v>790</c:v>
                </c:pt>
              </c:numCache>
            </c:numRef>
          </c:cat>
          <c:val>
            <c:numRef>
              <c:f>'Lova 55-E'!$B$3:$B$18</c:f>
              <c:numCache>
                <c:formatCode>General</c:formatCode>
                <c:ptCount val="16"/>
                <c:pt idx="0">
                  <c:v>22</c:v>
                </c:pt>
                <c:pt idx="1">
                  <c:v>22</c:v>
                </c:pt>
                <c:pt idx="2">
                  <c:v>35</c:v>
                </c:pt>
                <c:pt idx="3">
                  <c:v>35</c:v>
                </c:pt>
                <c:pt idx="4">
                  <c:v>35</c:v>
                </c:pt>
                <c:pt idx="5">
                  <c:v>35</c:v>
                </c:pt>
                <c:pt idx="6">
                  <c:v>80</c:v>
                </c:pt>
                <c:pt idx="7">
                  <c:v>80</c:v>
                </c:pt>
                <c:pt idx="8">
                  <c:v>57</c:v>
                </c:pt>
                <c:pt idx="9">
                  <c:v>50</c:v>
                </c:pt>
                <c:pt idx="10">
                  <c:v>60</c:v>
                </c:pt>
                <c:pt idx="11">
                  <c:v>82</c:v>
                </c:pt>
                <c:pt idx="12">
                  <c:v>87</c:v>
                </c:pt>
                <c:pt idx="13">
                  <c:v>70</c:v>
                </c:pt>
                <c:pt idx="14">
                  <c:v>60</c:v>
                </c:pt>
                <c:pt idx="15">
                  <c:v>40</c:v>
                </c:pt>
              </c:numCache>
            </c:numRef>
          </c:val>
          <c:smooth val="0"/>
        </c:ser>
        <c:dLbls>
          <c:dLblPos val="t"/>
          <c:showLegendKey val="0"/>
          <c:showVal val="1"/>
          <c:showCatName val="0"/>
          <c:showSerName val="0"/>
          <c:showPercent val="0"/>
          <c:showBubbleSize val="0"/>
        </c:dLbls>
        <c:dropLines/>
        <c:marker val="1"/>
        <c:smooth val="0"/>
        <c:axId val="92657536"/>
        <c:axId val="93855744"/>
      </c:lineChart>
      <c:catAx>
        <c:axId val="92657536"/>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93855744"/>
        <c:crosses val="autoZero"/>
        <c:auto val="1"/>
        <c:lblAlgn val="ctr"/>
        <c:lblOffset val="100"/>
        <c:noMultiLvlLbl val="0"/>
      </c:catAx>
      <c:valAx>
        <c:axId val="93855744"/>
        <c:scaling>
          <c:orientation val="minMax"/>
        </c:scaling>
        <c:delete val="0"/>
        <c:axPos val="l"/>
        <c:title>
          <c:tx>
            <c:rich>
              <a:bodyPr/>
              <a:lstStyle/>
              <a:p>
                <a:pPr>
                  <a:defRPr/>
                </a:pPr>
                <a:r>
                  <a:rPr lang="es-EC"/>
                  <a:t>Temperatura [°C]</a:t>
                </a:r>
              </a:p>
            </c:rich>
          </c:tx>
          <c:layout/>
          <c:overlay val="0"/>
        </c:title>
        <c:numFmt formatCode="General" sourceLinked="1"/>
        <c:majorTickMark val="out"/>
        <c:minorTickMark val="none"/>
        <c:tickLblPos val="nextTo"/>
        <c:crossAx val="9265753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4"/>
    </mc:Choice>
    <mc:Fallback>
      <c:style val="24"/>
    </mc:Fallback>
  </mc:AlternateContent>
  <c:clrMapOvr bg1="lt1" tx1="dk1" bg2="lt2" tx2="dk2" accent1="accent1" accent2="accent2" accent3="accent3" accent4="accent4" accent5="accent5" accent6="accent6" hlink="hlink" folHlink="folHlink"/>
  <c:chart>
    <c:title>
      <c:tx>
        <c:rich>
          <a:bodyPr/>
          <a:lstStyle/>
          <a:p>
            <a:pPr>
              <a:defRPr/>
            </a:pPr>
            <a:r>
              <a:rPr lang="en-US"/>
              <a:t>Acrilat501</a:t>
            </a:r>
          </a:p>
        </c:rich>
      </c:tx>
      <c:layout/>
      <c:overlay val="0"/>
    </c:title>
    <c:autoTitleDeleted val="0"/>
    <c:plotArea>
      <c:layout/>
      <c:lineChart>
        <c:grouping val="standard"/>
        <c:varyColors val="0"/>
        <c:ser>
          <c:idx val="0"/>
          <c:order val="0"/>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Acrilat!$D$3:$D$14</c:f>
              <c:numCache>
                <c:formatCode>General</c:formatCode>
                <c:ptCount val="12"/>
                <c:pt idx="0">
                  <c:v>0</c:v>
                </c:pt>
                <c:pt idx="1">
                  <c:v>40</c:v>
                </c:pt>
                <c:pt idx="2">
                  <c:v>45</c:v>
                </c:pt>
                <c:pt idx="3">
                  <c:v>105</c:v>
                </c:pt>
                <c:pt idx="4">
                  <c:v>165</c:v>
                </c:pt>
                <c:pt idx="5">
                  <c:v>175</c:v>
                </c:pt>
                <c:pt idx="6">
                  <c:v>240</c:v>
                </c:pt>
                <c:pt idx="7">
                  <c:v>270</c:v>
                </c:pt>
                <c:pt idx="8">
                  <c:v>690</c:v>
                </c:pt>
                <c:pt idx="9">
                  <c:v>720</c:v>
                </c:pt>
                <c:pt idx="10">
                  <c:v>820</c:v>
                </c:pt>
                <c:pt idx="11">
                  <c:v>870</c:v>
                </c:pt>
              </c:numCache>
            </c:numRef>
          </c:cat>
          <c:val>
            <c:numRef>
              <c:f>Acrilat!$B$3:$B$14</c:f>
              <c:numCache>
                <c:formatCode>General</c:formatCode>
                <c:ptCount val="12"/>
                <c:pt idx="0">
                  <c:v>22</c:v>
                </c:pt>
                <c:pt idx="1">
                  <c:v>22</c:v>
                </c:pt>
                <c:pt idx="2">
                  <c:v>22</c:v>
                </c:pt>
                <c:pt idx="3">
                  <c:v>80</c:v>
                </c:pt>
                <c:pt idx="4">
                  <c:v>80</c:v>
                </c:pt>
                <c:pt idx="5">
                  <c:v>77</c:v>
                </c:pt>
                <c:pt idx="6">
                  <c:v>72</c:v>
                </c:pt>
                <c:pt idx="7">
                  <c:v>75</c:v>
                </c:pt>
                <c:pt idx="8">
                  <c:v>82</c:v>
                </c:pt>
                <c:pt idx="9">
                  <c:v>82</c:v>
                </c:pt>
                <c:pt idx="10">
                  <c:v>70</c:v>
                </c:pt>
                <c:pt idx="11">
                  <c:v>40</c:v>
                </c:pt>
              </c:numCache>
            </c:numRef>
          </c:val>
          <c:smooth val="0"/>
        </c:ser>
        <c:dLbls>
          <c:dLblPos val="t"/>
          <c:showLegendKey val="0"/>
          <c:showVal val="1"/>
          <c:showCatName val="0"/>
          <c:showSerName val="0"/>
          <c:showPercent val="0"/>
          <c:showBubbleSize val="0"/>
        </c:dLbls>
        <c:dropLines/>
        <c:marker val="1"/>
        <c:smooth val="0"/>
        <c:axId val="93889280"/>
        <c:axId val="93891200"/>
      </c:lineChart>
      <c:catAx>
        <c:axId val="93889280"/>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93891200"/>
        <c:crosses val="autoZero"/>
        <c:auto val="1"/>
        <c:lblAlgn val="ctr"/>
        <c:lblOffset val="100"/>
        <c:noMultiLvlLbl val="0"/>
      </c:catAx>
      <c:valAx>
        <c:axId val="93891200"/>
        <c:scaling>
          <c:orientation val="minMax"/>
        </c:scaling>
        <c:delete val="0"/>
        <c:axPos val="l"/>
        <c:title>
          <c:tx>
            <c:rich>
              <a:bodyPr/>
              <a:lstStyle/>
              <a:p>
                <a:pPr>
                  <a:defRPr/>
                </a:pPr>
                <a:r>
                  <a:rPr lang="es-EC"/>
                  <a:t>Temperatura [°C]</a:t>
                </a:r>
              </a:p>
            </c:rich>
          </c:tx>
          <c:layout/>
          <c:overlay val="0"/>
        </c:title>
        <c:numFmt formatCode="General" sourceLinked="1"/>
        <c:majorTickMark val="out"/>
        <c:minorTickMark val="none"/>
        <c:tickLblPos val="nextTo"/>
        <c:crossAx val="93889280"/>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INTRODUCCIÓN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12A39B7-231B-4B51-A29E-4BE8F08ACF24}" type="presOf" srcId="{CB9964DC-5E01-4879-9733-CDEE2AB1D1F7}" destId="{C7DDC059-89DD-4F99-A10D-9C975D60C8D8}" srcOrd="1" destOrd="0" presId="urn:microsoft.com/office/officeart/2005/8/layout/hierarchy3"/>
    <dgm:cxn modelId="{B1BCF741-9B92-4765-996A-1C5F831FC983}" type="presOf" srcId="{7061F2FC-F2AB-4DE3-98B0-886576B4E2C6}" destId="{D433476B-D68D-4328-ADAC-B2895D3D50CF}" srcOrd="0" destOrd="0" presId="urn:microsoft.com/office/officeart/2005/8/layout/hierarchy3"/>
    <dgm:cxn modelId="{D3A14762-90A0-4F2F-A631-4459847E1A34}" type="presOf" srcId="{CB9964DC-5E01-4879-9733-CDEE2AB1D1F7}" destId="{ECB1CA3E-26B8-4A39-AEF8-6F06E506D3C7}" srcOrd="0" destOrd="0" presId="urn:microsoft.com/office/officeart/2005/8/layout/hierarchy3"/>
    <dgm:cxn modelId="{8B72723D-43B3-4A1A-A3FB-2EAF23911080}" type="presParOf" srcId="{D433476B-D68D-4328-ADAC-B2895D3D50CF}" destId="{1E58A3BC-F1F7-40EE-89AA-32E802ED4BF7}" srcOrd="0" destOrd="0" presId="urn:microsoft.com/office/officeart/2005/8/layout/hierarchy3"/>
    <dgm:cxn modelId="{BCB9FCB8-5006-465A-9917-404BA12031EB}" type="presParOf" srcId="{1E58A3BC-F1F7-40EE-89AA-32E802ED4BF7}" destId="{D21DF85A-45CA-4CE0-B0ED-CF4615475EE0}" srcOrd="0" destOrd="0" presId="urn:microsoft.com/office/officeart/2005/8/layout/hierarchy3"/>
    <dgm:cxn modelId="{3568FB17-4579-4EEF-A323-EC57F15ECE45}" type="presParOf" srcId="{D21DF85A-45CA-4CE0-B0ED-CF4615475EE0}" destId="{ECB1CA3E-26B8-4A39-AEF8-6F06E506D3C7}" srcOrd="0" destOrd="0" presId="urn:microsoft.com/office/officeart/2005/8/layout/hierarchy3"/>
    <dgm:cxn modelId="{CEE18AA1-380C-41F4-891E-E1B97B350C6B}" type="presParOf" srcId="{D21DF85A-45CA-4CE0-B0ED-CF4615475EE0}" destId="{C7DDC059-89DD-4F99-A10D-9C975D60C8D8}" srcOrd="1" destOrd="0" presId="urn:microsoft.com/office/officeart/2005/8/layout/hierarchy3"/>
    <dgm:cxn modelId="{A32DF14A-74F1-4EFB-BA53-507E1B2AD09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SELECCIÓN DE HARDWARE Y SOFTWARE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9DDB5963-5D23-467F-948A-3BF74B5847DE}" type="presOf" srcId="{CB9964DC-5E01-4879-9733-CDEE2AB1D1F7}" destId="{C7DDC059-89DD-4F99-A10D-9C975D60C8D8}" srcOrd="1" destOrd="0" presId="urn:microsoft.com/office/officeart/2005/8/layout/hierarchy3"/>
    <dgm:cxn modelId="{446B958F-6AC1-4DF8-BB29-05C2F9F72A24}" type="presOf" srcId="{CB9964DC-5E01-4879-9733-CDEE2AB1D1F7}" destId="{ECB1CA3E-26B8-4A39-AEF8-6F06E506D3C7}" srcOrd="0" destOrd="0" presId="urn:microsoft.com/office/officeart/2005/8/layout/hierarchy3"/>
    <dgm:cxn modelId="{66FCA959-4ACB-45AC-831D-E7661E9970DB}" type="presOf" srcId="{7061F2FC-F2AB-4DE3-98B0-886576B4E2C6}" destId="{D433476B-D68D-4328-ADAC-B2895D3D50CF}" srcOrd="0" destOrd="0" presId="urn:microsoft.com/office/officeart/2005/8/layout/hierarchy3"/>
    <dgm:cxn modelId="{42D86019-7888-4C09-82CC-4606C1020896}" type="presParOf" srcId="{D433476B-D68D-4328-ADAC-B2895D3D50CF}" destId="{1E58A3BC-F1F7-40EE-89AA-32E802ED4BF7}" srcOrd="0" destOrd="0" presId="urn:microsoft.com/office/officeart/2005/8/layout/hierarchy3"/>
    <dgm:cxn modelId="{4437DE9B-CA4F-482F-9002-D8533627B25E}" type="presParOf" srcId="{1E58A3BC-F1F7-40EE-89AA-32E802ED4BF7}" destId="{D21DF85A-45CA-4CE0-B0ED-CF4615475EE0}" srcOrd="0" destOrd="0" presId="urn:microsoft.com/office/officeart/2005/8/layout/hierarchy3"/>
    <dgm:cxn modelId="{DF58DCB9-B177-49BD-B4F3-AB1F54270197}" type="presParOf" srcId="{D21DF85A-45CA-4CE0-B0ED-CF4615475EE0}" destId="{ECB1CA3E-26B8-4A39-AEF8-6F06E506D3C7}" srcOrd="0" destOrd="0" presId="urn:microsoft.com/office/officeart/2005/8/layout/hierarchy3"/>
    <dgm:cxn modelId="{F1151D9B-9BF3-4F46-B965-1541A41E4D30}" type="presParOf" srcId="{D21DF85A-45CA-4CE0-B0ED-CF4615475EE0}" destId="{C7DDC059-89DD-4F99-A10D-9C975D60C8D8}" srcOrd="1" destOrd="0" presId="urn:microsoft.com/office/officeart/2005/8/layout/hierarchy3"/>
    <dgm:cxn modelId="{C6732992-C29A-47E2-8E78-06B406A190A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dirty="0" smtClean="0"/>
            <a:t>ARQUITECTURA DEL SISTEMA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928E046-74FF-41BB-BD22-AFBC9B61CA43}" type="presOf" srcId="{7061F2FC-F2AB-4DE3-98B0-886576B4E2C6}" destId="{D433476B-D68D-4328-ADAC-B2895D3D50CF}" srcOrd="0" destOrd="0" presId="urn:microsoft.com/office/officeart/2005/8/layout/hierarchy3"/>
    <dgm:cxn modelId="{BA194869-9FA6-435B-95B6-9D8099921FFF}" type="presOf" srcId="{CB9964DC-5E01-4879-9733-CDEE2AB1D1F7}" destId="{ECB1CA3E-26B8-4A39-AEF8-6F06E506D3C7}" srcOrd="0" destOrd="0" presId="urn:microsoft.com/office/officeart/2005/8/layout/hierarchy3"/>
    <dgm:cxn modelId="{774C2FB1-422D-4007-AC1C-87A1C9F61F08}" type="presOf" srcId="{CB9964DC-5E01-4879-9733-CDEE2AB1D1F7}" destId="{C7DDC059-89DD-4F99-A10D-9C975D60C8D8}" srcOrd="1" destOrd="0" presId="urn:microsoft.com/office/officeart/2005/8/layout/hierarchy3"/>
    <dgm:cxn modelId="{C03ACA4B-AAE2-4E05-8804-51BB1DA0C2EE}" type="presParOf" srcId="{D433476B-D68D-4328-ADAC-B2895D3D50CF}" destId="{1E58A3BC-F1F7-40EE-89AA-32E802ED4BF7}" srcOrd="0" destOrd="0" presId="urn:microsoft.com/office/officeart/2005/8/layout/hierarchy3"/>
    <dgm:cxn modelId="{4A45CCD5-1725-4739-8FC6-AA13561356E9}" type="presParOf" srcId="{1E58A3BC-F1F7-40EE-89AA-32E802ED4BF7}" destId="{D21DF85A-45CA-4CE0-B0ED-CF4615475EE0}" srcOrd="0" destOrd="0" presId="urn:microsoft.com/office/officeart/2005/8/layout/hierarchy3"/>
    <dgm:cxn modelId="{E26503F9-9205-4943-934F-DD5E43074884}" type="presParOf" srcId="{D21DF85A-45CA-4CE0-B0ED-CF4615475EE0}" destId="{ECB1CA3E-26B8-4A39-AEF8-6F06E506D3C7}" srcOrd="0" destOrd="0" presId="urn:microsoft.com/office/officeart/2005/8/layout/hierarchy3"/>
    <dgm:cxn modelId="{ACF70E50-D2E3-40C9-83B6-A44219681A15}" type="presParOf" srcId="{D21DF85A-45CA-4CE0-B0ED-CF4615475EE0}" destId="{C7DDC059-89DD-4F99-A10D-9C975D60C8D8}" srcOrd="1" destOrd="0" presId="urn:microsoft.com/office/officeart/2005/8/layout/hierarchy3"/>
    <dgm:cxn modelId="{2AA18DEC-62F2-4128-AE7D-C7ADFFB8E12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MONTAJE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7162E320-B47B-4DF4-BB80-5D4DB882242D}">
      <dgm:prSet phldrT="[Texto]"/>
      <dgm:spPr/>
      <dgm:t>
        <a:bodyPr/>
        <a:lstStyle/>
        <a:p>
          <a:r>
            <a:rPr lang="es-EC" b="1" dirty="0" smtClean="0"/>
            <a:t>TABLERO DE CONTROL REACTOR MQ5</a:t>
          </a:r>
          <a:endParaRPr lang="es-ES" dirty="0"/>
        </a:p>
      </dgm:t>
    </dgm:pt>
    <dgm:pt modelId="{CBC17BA5-ECAA-4FF2-8941-C3929823879C}" type="parTrans" cxnId="{B9DAE173-3563-4EC3-9968-70958BD9F317}">
      <dgm:prSet/>
      <dgm:spPr/>
      <dgm:t>
        <a:bodyPr/>
        <a:lstStyle/>
        <a:p>
          <a:endParaRPr lang="es-EC"/>
        </a:p>
      </dgm:t>
    </dgm:pt>
    <dgm:pt modelId="{48DD3BCE-DB8A-40F4-9F11-348895EF73F6}" type="sibTrans" cxnId="{B9DAE173-3563-4EC3-9968-70958BD9F31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77E6DFE4-FC7F-4550-97D7-263D105DAB47}" type="pres">
      <dgm:prSet presAssocID="{CBC17BA5-ECAA-4FF2-8941-C3929823879C}" presName="Name13" presStyleLbl="parChTrans1D2" presStyleIdx="0" presStyleCnt="1"/>
      <dgm:spPr/>
      <dgm:t>
        <a:bodyPr/>
        <a:lstStyle/>
        <a:p>
          <a:endParaRPr lang="es-EC"/>
        </a:p>
      </dgm:t>
    </dgm:pt>
    <dgm:pt modelId="{7FE4BCE9-38DF-4276-A125-AAC695A95C49}" type="pres">
      <dgm:prSet presAssocID="{7162E320-B47B-4DF4-BB80-5D4DB882242D}" presName="childText" presStyleLbl="bgAcc1" presStyleIdx="0" presStyleCnt="1" custScaleX="400938">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A2CC473F-D588-4D3F-92E6-B79BC0D05EF8}" type="presOf" srcId="{7061F2FC-F2AB-4DE3-98B0-886576B4E2C6}" destId="{D433476B-D68D-4328-ADAC-B2895D3D50CF}" srcOrd="0" destOrd="0" presId="urn:microsoft.com/office/officeart/2005/8/layout/hierarchy3"/>
    <dgm:cxn modelId="{1CC9B043-8CE7-44AB-A82E-5CCDFBCDA55F}" type="presOf" srcId="{CB9964DC-5E01-4879-9733-CDEE2AB1D1F7}" destId="{C7DDC059-89DD-4F99-A10D-9C975D60C8D8}" srcOrd="1" destOrd="0" presId="urn:microsoft.com/office/officeart/2005/8/layout/hierarchy3"/>
    <dgm:cxn modelId="{B9DAE173-3563-4EC3-9968-70958BD9F317}" srcId="{CB9964DC-5E01-4879-9733-CDEE2AB1D1F7}" destId="{7162E320-B47B-4DF4-BB80-5D4DB882242D}" srcOrd="0" destOrd="0" parTransId="{CBC17BA5-ECAA-4FF2-8941-C3929823879C}" sibTransId="{48DD3BCE-DB8A-40F4-9F11-348895EF73F6}"/>
    <dgm:cxn modelId="{D66C01D0-F728-4705-9F05-D07FC734F8E4}" type="presOf" srcId="{CB9964DC-5E01-4879-9733-CDEE2AB1D1F7}" destId="{ECB1CA3E-26B8-4A39-AEF8-6F06E506D3C7}" srcOrd="0" destOrd="0" presId="urn:microsoft.com/office/officeart/2005/8/layout/hierarchy3"/>
    <dgm:cxn modelId="{6C5E9707-BE03-46AF-9148-628428838813}" type="presOf" srcId="{CBC17BA5-ECAA-4FF2-8941-C3929823879C}" destId="{77E6DFE4-FC7F-4550-97D7-263D105DAB47}" srcOrd="0" destOrd="0" presId="urn:microsoft.com/office/officeart/2005/8/layout/hierarchy3"/>
    <dgm:cxn modelId="{771FBACC-3009-4BA5-8572-3209E1586C9F}" type="presOf" srcId="{7162E320-B47B-4DF4-BB80-5D4DB882242D}" destId="{7FE4BCE9-38DF-4276-A125-AAC695A95C49}" srcOrd="0" destOrd="0" presId="urn:microsoft.com/office/officeart/2005/8/layout/hierarchy3"/>
    <dgm:cxn modelId="{565E09A5-8ACE-42C5-AF48-FEDB20B97E7F}" type="presParOf" srcId="{D433476B-D68D-4328-ADAC-B2895D3D50CF}" destId="{1E58A3BC-F1F7-40EE-89AA-32E802ED4BF7}" srcOrd="0" destOrd="0" presId="urn:microsoft.com/office/officeart/2005/8/layout/hierarchy3"/>
    <dgm:cxn modelId="{3D4D12D2-8C54-4A0B-B392-59DEF2A2C312}" type="presParOf" srcId="{1E58A3BC-F1F7-40EE-89AA-32E802ED4BF7}" destId="{D21DF85A-45CA-4CE0-B0ED-CF4615475EE0}" srcOrd="0" destOrd="0" presId="urn:microsoft.com/office/officeart/2005/8/layout/hierarchy3"/>
    <dgm:cxn modelId="{A2E5258A-7D2F-4CD8-88DA-64475CB36015}" type="presParOf" srcId="{D21DF85A-45CA-4CE0-B0ED-CF4615475EE0}" destId="{ECB1CA3E-26B8-4A39-AEF8-6F06E506D3C7}" srcOrd="0" destOrd="0" presId="urn:microsoft.com/office/officeart/2005/8/layout/hierarchy3"/>
    <dgm:cxn modelId="{769D0EE5-1F07-4FEA-A487-1F267250AFD7}" type="presParOf" srcId="{D21DF85A-45CA-4CE0-B0ED-CF4615475EE0}" destId="{C7DDC059-89DD-4F99-A10D-9C975D60C8D8}" srcOrd="1" destOrd="0" presId="urn:microsoft.com/office/officeart/2005/8/layout/hierarchy3"/>
    <dgm:cxn modelId="{2EABD3DE-E283-4056-BC7E-00739392001D}" type="presParOf" srcId="{1E58A3BC-F1F7-40EE-89AA-32E802ED4BF7}" destId="{F784BE88-3DB9-4E87-AFCA-2ED0BF00DEA1}" srcOrd="1" destOrd="0" presId="urn:microsoft.com/office/officeart/2005/8/layout/hierarchy3"/>
    <dgm:cxn modelId="{CD6E4905-B7E9-4B74-9A5C-CEBB850633E9}" type="presParOf" srcId="{F784BE88-3DB9-4E87-AFCA-2ED0BF00DEA1}" destId="{77E6DFE4-FC7F-4550-97D7-263D105DAB47}" srcOrd="0" destOrd="0" presId="urn:microsoft.com/office/officeart/2005/8/layout/hierarchy3"/>
    <dgm:cxn modelId="{99268D47-B298-4D9D-AB7A-F9D6A6864452}" type="presParOf" srcId="{F784BE88-3DB9-4E87-AFCA-2ED0BF00DEA1}" destId="{7FE4BCE9-38DF-4276-A125-AAC695A95C4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MONTAJE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7162E320-B47B-4DF4-BB80-5D4DB882242D}">
      <dgm:prSet phldrT="[Texto]"/>
      <dgm:spPr/>
      <dgm:t>
        <a:bodyPr/>
        <a:lstStyle/>
        <a:p>
          <a:r>
            <a:rPr lang="es-EC" b="1" dirty="0" smtClean="0"/>
            <a:t>TABLERO DE CONTROL REACTOR MQ6</a:t>
          </a:r>
          <a:endParaRPr lang="es-ES" dirty="0"/>
        </a:p>
      </dgm:t>
    </dgm:pt>
    <dgm:pt modelId="{CBC17BA5-ECAA-4FF2-8941-C3929823879C}" type="parTrans" cxnId="{B9DAE173-3563-4EC3-9968-70958BD9F317}">
      <dgm:prSet/>
      <dgm:spPr/>
      <dgm:t>
        <a:bodyPr/>
        <a:lstStyle/>
        <a:p>
          <a:endParaRPr lang="es-EC"/>
        </a:p>
      </dgm:t>
    </dgm:pt>
    <dgm:pt modelId="{48DD3BCE-DB8A-40F4-9F11-348895EF73F6}" type="sibTrans" cxnId="{B9DAE173-3563-4EC3-9968-70958BD9F31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77E6DFE4-FC7F-4550-97D7-263D105DAB47}" type="pres">
      <dgm:prSet presAssocID="{CBC17BA5-ECAA-4FF2-8941-C3929823879C}" presName="Name13" presStyleLbl="parChTrans1D2" presStyleIdx="0" presStyleCnt="1"/>
      <dgm:spPr/>
      <dgm:t>
        <a:bodyPr/>
        <a:lstStyle/>
        <a:p>
          <a:endParaRPr lang="es-EC"/>
        </a:p>
      </dgm:t>
    </dgm:pt>
    <dgm:pt modelId="{7FE4BCE9-38DF-4276-A125-AAC695A95C49}" type="pres">
      <dgm:prSet presAssocID="{7162E320-B47B-4DF4-BB80-5D4DB882242D}" presName="childText" presStyleLbl="bgAcc1" presStyleIdx="0" presStyleCnt="1" custScaleX="400938">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F969DBE2-6816-4164-BA16-B135E10C8C9F}" type="presOf" srcId="{7162E320-B47B-4DF4-BB80-5D4DB882242D}" destId="{7FE4BCE9-38DF-4276-A125-AAC695A95C49}" srcOrd="0" destOrd="0" presId="urn:microsoft.com/office/officeart/2005/8/layout/hierarchy3"/>
    <dgm:cxn modelId="{43451ACD-C34D-4577-9FB3-5F093FD4AC53}" type="presOf" srcId="{CB9964DC-5E01-4879-9733-CDEE2AB1D1F7}" destId="{ECB1CA3E-26B8-4A39-AEF8-6F06E506D3C7}" srcOrd="0" destOrd="0" presId="urn:microsoft.com/office/officeart/2005/8/layout/hierarchy3"/>
    <dgm:cxn modelId="{21E71A72-0158-4C3F-BF99-720E82776BC8}" type="presOf" srcId="{CBC17BA5-ECAA-4FF2-8941-C3929823879C}" destId="{77E6DFE4-FC7F-4550-97D7-263D105DAB47}" srcOrd="0" destOrd="0" presId="urn:microsoft.com/office/officeart/2005/8/layout/hierarchy3"/>
    <dgm:cxn modelId="{58652FE0-E14F-4CBA-A529-63B6377E96B2}" type="presOf" srcId="{7061F2FC-F2AB-4DE3-98B0-886576B4E2C6}" destId="{D433476B-D68D-4328-ADAC-B2895D3D50CF}" srcOrd="0" destOrd="0" presId="urn:microsoft.com/office/officeart/2005/8/layout/hierarchy3"/>
    <dgm:cxn modelId="{8F81F4A9-CE3D-43F5-8BAC-246E062EBCD5}" type="presOf" srcId="{CB9964DC-5E01-4879-9733-CDEE2AB1D1F7}" destId="{C7DDC059-89DD-4F99-A10D-9C975D60C8D8}" srcOrd="1" destOrd="0" presId="urn:microsoft.com/office/officeart/2005/8/layout/hierarchy3"/>
    <dgm:cxn modelId="{B9DAE173-3563-4EC3-9968-70958BD9F317}" srcId="{CB9964DC-5E01-4879-9733-CDEE2AB1D1F7}" destId="{7162E320-B47B-4DF4-BB80-5D4DB882242D}" srcOrd="0" destOrd="0" parTransId="{CBC17BA5-ECAA-4FF2-8941-C3929823879C}" sibTransId="{48DD3BCE-DB8A-40F4-9F11-348895EF73F6}"/>
    <dgm:cxn modelId="{513C130B-2FA7-4B75-A79F-2B990DEF4852}" type="presParOf" srcId="{D433476B-D68D-4328-ADAC-B2895D3D50CF}" destId="{1E58A3BC-F1F7-40EE-89AA-32E802ED4BF7}" srcOrd="0" destOrd="0" presId="urn:microsoft.com/office/officeart/2005/8/layout/hierarchy3"/>
    <dgm:cxn modelId="{8834C1D7-D744-4BB2-9B1A-8D3C68461BAF}" type="presParOf" srcId="{1E58A3BC-F1F7-40EE-89AA-32E802ED4BF7}" destId="{D21DF85A-45CA-4CE0-B0ED-CF4615475EE0}" srcOrd="0" destOrd="0" presId="urn:microsoft.com/office/officeart/2005/8/layout/hierarchy3"/>
    <dgm:cxn modelId="{836531D5-06E4-4072-9C14-CE0668786181}" type="presParOf" srcId="{D21DF85A-45CA-4CE0-B0ED-CF4615475EE0}" destId="{ECB1CA3E-26B8-4A39-AEF8-6F06E506D3C7}" srcOrd="0" destOrd="0" presId="urn:microsoft.com/office/officeart/2005/8/layout/hierarchy3"/>
    <dgm:cxn modelId="{F02C30FF-045F-47E0-9395-D530F5BAFFAA}" type="presParOf" srcId="{D21DF85A-45CA-4CE0-B0ED-CF4615475EE0}" destId="{C7DDC059-89DD-4F99-A10D-9C975D60C8D8}" srcOrd="1" destOrd="0" presId="urn:microsoft.com/office/officeart/2005/8/layout/hierarchy3"/>
    <dgm:cxn modelId="{039EFF10-6C92-4F9D-9F4F-3A0245F375E4}" type="presParOf" srcId="{1E58A3BC-F1F7-40EE-89AA-32E802ED4BF7}" destId="{F784BE88-3DB9-4E87-AFCA-2ED0BF00DEA1}" srcOrd="1" destOrd="0" presId="urn:microsoft.com/office/officeart/2005/8/layout/hierarchy3"/>
    <dgm:cxn modelId="{470BC8C0-A2C4-48DE-AB6A-067878D0003E}" type="presParOf" srcId="{F784BE88-3DB9-4E87-AFCA-2ED0BF00DEA1}" destId="{77E6DFE4-FC7F-4550-97D7-263D105DAB47}" srcOrd="0" destOrd="0" presId="urn:microsoft.com/office/officeart/2005/8/layout/hierarchy3"/>
    <dgm:cxn modelId="{DCC37723-C4CB-403F-BFF7-F300EF260E79}" type="presParOf" srcId="{F784BE88-3DB9-4E87-AFCA-2ED0BF00DEA1}" destId="{7FE4BCE9-38DF-4276-A125-AAC695A95C4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MONTAJE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7162E320-B47B-4DF4-BB80-5D4DB882242D}">
      <dgm:prSet phldrT="[Texto]"/>
      <dgm:spPr/>
      <dgm:t>
        <a:bodyPr/>
        <a:lstStyle/>
        <a:p>
          <a:r>
            <a:rPr lang="es-ES" dirty="0" smtClean="0"/>
            <a:t>RACK DE COMUNICACIONES  </a:t>
          </a:r>
          <a:endParaRPr lang="es-ES" dirty="0"/>
        </a:p>
      </dgm:t>
    </dgm:pt>
    <dgm:pt modelId="{CBC17BA5-ECAA-4FF2-8941-C3929823879C}" type="parTrans" cxnId="{B9DAE173-3563-4EC3-9968-70958BD9F317}">
      <dgm:prSet/>
      <dgm:spPr/>
      <dgm:t>
        <a:bodyPr/>
        <a:lstStyle/>
        <a:p>
          <a:endParaRPr lang="es-EC"/>
        </a:p>
      </dgm:t>
    </dgm:pt>
    <dgm:pt modelId="{48DD3BCE-DB8A-40F4-9F11-348895EF73F6}" type="sibTrans" cxnId="{B9DAE173-3563-4EC3-9968-70958BD9F31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77E6DFE4-FC7F-4550-97D7-263D105DAB47}" type="pres">
      <dgm:prSet presAssocID="{CBC17BA5-ECAA-4FF2-8941-C3929823879C}" presName="Name13" presStyleLbl="parChTrans1D2" presStyleIdx="0" presStyleCnt="1"/>
      <dgm:spPr/>
      <dgm:t>
        <a:bodyPr/>
        <a:lstStyle/>
        <a:p>
          <a:endParaRPr lang="es-EC"/>
        </a:p>
      </dgm:t>
    </dgm:pt>
    <dgm:pt modelId="{7FE4BCE9-38DF-4276-A125-AAC695A95C49}" type="pres">
      <dgm:prSet presAssocID="{7162E320-B47B-4DF4-BB80-5D4DB882242D}" presName="childText" presStyleLbl="bgAcc1" presStyleIdx="0" presStyleCnt="1" custScaleX="400938">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2A9012EF-C837-483F-94B2-1F50D3222976}" type="presOf" srcId="{7162E320-B47B-4DF4-BB80-5D4DB882242D}" destId="{7FE4BCE9-38DF-4276-A125-AAC695A95C49}" srcOrd="0" destOrd="0" presId="urn:microsoft.com/office/officeart/2005/8/layout/hierarchy3"/>
    <dgm:cxn modelId="{34A20639-B9EA-41FB-8516-5E117BDB75BA}" type="presOf" srcId="{CB9964DC-5E01-4879-9733-CDEE2AB1D1F7}" destId="{C7DDC059-89DD-4F99-A10D-9C975D60C8D8}" srcOrd="1" destOrd="0" presId="urn:microsoft.com/office/officeart/2005/8/layout/hierarchy3"/>
    <dgm:cxn modelId="{6B2AAE86-F38C-4CA3-94D7-2B5697DD0771}" type="presOf" srcId="{CB9964DC-5E01-4879-9733-CDEE2AB1D1F7}" destId="{ECB1CA3E-26B8-4A39-AEF8-6F06E506D3C7}" srcOrd="0" destOrd="0" presId="urn:microsoft.com/office/officeart/2005/8/layout/hierarchy3"/>
    <dgm:cxn modelId="{B9DAE173-3563-4EC3-9968-70958BD9F317}" srcId="{CB9964DC-5E01-4879-9733-CDEE2AB1D1F7}" destId="{7162E320-B47B-4DF4-BB80-5D4DB882242D}" srcOrd="0" destOrd="0" parTransId="{CBC17BA5-ECAA-4FF2-8941-C3929823879C}" sibTransId="{48DD3BCE-DB8A-40F4-9F11-348895EF73F6}"/>
    <dgm:cxn modelId="{50248087-03B0-46BB-94E7-371E8F12DA00}" type="presOf" srcId="{7061F2FC-F2AB-4DE3-98B0-886576B4E2C6}" destId="{D433476B-D68D-4328-ADAC-B2895D3D50CF}" srcOrd="0" destOrd="0" presId="urn:microsoft.com/office/officeart/2005/8/layout/hierarchy3"/>
    <dgm:cxn modelId="{B8C70DFD-0FD9-49D6-A8FE-78A8F044B85D}" type="presOf" srcId="{CBC17BA5-ECAA-4FF2-8941-C3929823879C}" destId="{77E6DFE4-FC7F-4550-97D7-263D105DAB47}" srcOrd="0" destOrd="0" presId="urn:microsoft.com/office/officeart/2005/8/layout/hierarchy3"/>
    <dgm:cxn modelId="{F401B4EB-BFDC-46C7-8382-F25966597AA2}" type="presParOf" srcId="{D433476B-D68D-4328-ADAC-B2895D3D50CF}" destId="{1E58A3BC-F1F7-40EE-89AA-32E802ED4BF7}" srcOrd="0" destOrd="0" presId="urn:microsoft.com/office/officeart/2005/8/layout/hierarchy3"/>
    <dgm:cxn modelId="{DBC64E79-9847-4F30-83EA-24631EFB590F}" type="presParOf" srcId="{1E58A3BC-F1F7-40EE-89AA-32E802ED4BF7}" destId="{D21DF85A-45CA-4CE0-B0ED-CF4615475EE0}" srcOrd="0" destOrd="0" presId="urn:microsoft.com/office/officeart/2005/8/layout/hierarchy3"/>
    <dgm:cxn modelId="{19B860AF-753B-4229-9F77-16ACABE8545D}" type="presParOf" srcId="{D21DF85A-45CA-4CE0-B0ED-CF4615475EE0}" destId="{ECB1CA3E-26B8-4A39-AEF8-6F06E506D3C7}" srcOrd="0" destOrd="0" presId="urn:microsoft.com/office/officeart/2005/8/layout/hierarchy3"/>
    <dgm:cxn modelId="{E8BABF67-0882-4C18-9E6D-F2AD3DD34E57}" type="presParOf" srcId="{D21DF85A-45CA-4CE0-B0ED-CF4615475EE0}" destId="{C7DDC059-89DD-4F99-A10D-9C975D60C8D8}" srcOrd="1" destOrd="0" presId="urn:microsoft.com/office/officeart/2005/8/layout/hierarchy3"/>
    <dgm:cxn modelId="{CC202893-365E-4A38-B5A9-A70888EDBFA4}" type="presParOf" srcId="{1E58A3BC-F1F7-40EE-89AA-32E802ED4BF7}" destId="{F784BE88-3DB9-4E87-AFCA-2ED0BF00DEA1}" srcOrd="1" destOrd="0" presId="urn:microsoft.com/office/officeart/2005/8/layout/hierarchy3"/>
    <dgm:cxn modelId="{DFD6DD39-2584-445F-8B71-A57D76E0FF0D}" type="presParOf" srcId="{F784BE88-3DB9-4E87-AFCA-2ED0BF00DEA1}" destId="{77E6DFE4-FC7F-4550-97D7-263D105DAB47}" srcOrd="0" destOrd="0" presId="urn:microsoft.com/office/officeart/2005/8/layout/hierarchy3"/>
    <dgm:cxn modelId="{2B9C4A04-B651-4437-9D50-BCABEE708406}" type="presParOf" srcId="{F784BE88-3DB9-4E87-AFCA-2ED0BF00DEA1}" destId="{7FE4BCE9-38DF-4276-A125-AAC695A95C4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ALAMBRADO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7162E320-B47B-4DF4-BB80-5D4DB882242D}">
      <dgm:prSet phldrT="[Texto]"/>
      <dgm:spPr/>
      <dgm:t>
        <a:bodyPr/>
        <a:lstStyle/>
        <a:p>
          <a:r>
            <a:rPr lang="es-ES" dirty="0" smtClean="0"/>
            <a:t>TABLERO DE CONTROL REACTOR MQ5</a:t>
          </a:r>
          <a:endParaRPr lang="es-ES" dirty="0"/>
        </a:p>
      </dgm:t>
    </dgm:pt>
    <dgm:pt modelId="{CBC17BA5-ECAA-4FF2-8941-C3929823879C}" type="parTrans" cxnId="{B9DAE173-3563-4EC3-9968-70958BD9F317}">
      <dgm:prSet/>
      <dgm:spPr/>
      <dgm:t>
        <a:bodyPr/>
        <a:lstStyle/>
        <a:p>
          <a:endParaRPr lang="es-EC"/>
        </a:p>
      </dgm:t>
    </dgm:pt>
    <dgm:pt modelId="{48DD3BCE-DB8A-40F4-9F11-348895EF73F6}" type="sibTrans" cxnId="{B9DAE173-3563-4EC3-9968-70958BD9F31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77E6DFE4-FC7F-4550-97D7-263D105DAB47}" type="pres">
      <dgm:prSet presAssocID="{CBC17BA5-ECAA-4FF2-8941-C3929823879C}" presName="Name13" presStyleLbl="parChTrans1D2" presStyleIdx="0" presStyleCnt="1"/>
      <dgm:spPr/>
      <dgm:t>
        <a:bodyPr/>
        <a:lstStyle/>
        <a:p>
          <a:endParaRPr lang="es-EC"/>
        </a:p>
      </dgm:t>
    </dgm:pt>
    <dgm:pt modelId="{7FE4BCE9-38DF-4276-A125-AAC695A95C49}" type="pres">
      <dgm:prSet presAssocID="{7162E320-B47B-4DF4-BB80-5D4DB882242D}" presName="childText" presStyleLbl="bgAcc1" presStyleIdx="0" presStyleCnt="1" custScaleX="400938">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2B87929B-C9E8-45B8-AC37-F813ED25957E}" type="presOf" srcId="{CB9964DC-5E01-4879-9733-CDEE2AB1D1F7}" destId="{C7DDC059-89DD-4F99-A10D-9C975D60C8D8}" srcOrd="1" destOrd="0" presId="urn:microsoft.com/office/officeart/2005/8/layout/hierarchy3"/>
    <dgm:cxn modelId="{FB465E1F-CBE8-4BB2-AD56-9CD24D6C8115}" type="presOf" srcId="{7162E320-B47B-4DF4-BB80-5D4DB882242D}" destId="{7FE4BCE9-38DF-4276-A125-AAC695A95C49}" srcOrd="0" destOrd="0" presId="urn:microsoft.com/office/officeart/2005/8/layout/hierarchy3"/>
    <dgm:cxn modelId="{E8CFBC2E-5B84-4148-8606-9026FDC296F7}" type="presOf" srcId="{7061F2FC-F2AB-4DE3-98B0-886576B4E2C6}" destId="{D433476B-D68D-4328-ADAC-B2895D3D50CF}" srcOrd="0" destOrd="0" presId="urn:microsoft.com/office/officeart/2005/8/layout/hierarchy3"/>
    <dgm:cxn modelId="{893D9730-B858-4248-8662-0AFEE1BAD563}" type="presOf" srcId="{CB9964DC-5E01-4879-9733-CDEE2AB1D1F7}" destId="{ECB1CA3E-26B8-4A39-AEF8-6F06E506D3C7}" srcOrd="0" destOrd="0" presId="urn:microsoft.com/office/officeart/2005/8/layout/hierarchy3"/>
    <dgm:cxn modelId="{B9DAE173-3563-4EC3-9968-70958BD9F317}" srcId="{CB9964DC-5E01-4879-9733-CDEE2AB1D1F7}" destId="{7162E320-B47B-4DF4-BB80-5D4DB882242D}" srcOrd="0" destOrd="0" parTransId="{CBC17BA5-ECAA-4FF2-8941-C3929823879C}" sibTransId="{48DD3BCE-DB8A-40F4-9F11-348895EF73F6}"/>
    <dgm:cxn modelId="{84038DC1-8C48-4C66-871D-98D66A4ABAAE}" type="presOf" srcId="{CBC17BA5-ECAA-4FF2-8941-C3929823879C}" destId="{77E6DFE4-FC7F-4550-97D7-263D105DAB47}" srcOrd="0" destOrd="0" presId="urn:microsoft.com/office/officeart/2005/8/layout/hierarchy3"/>
    <dgm:cxn modelId="{105932C3-2A40-4F9C-A453-A6199B8AC68B}" type="presParOf" srcId="{D433476B-D68D-4328-ADAC-B2895D3D50CF}" destId="{1E58A3BC-F1F7-40EE-89AA-32E802ED4BF7}" srcOrd="0" destOrd="0" presId="urn:microsoft.com/office/officeart/2005/8/layout/hierarchy3"/>
    <dgm:cxn modelId="{72724978-B71F-4594-A67A-B29B0FC46B37}" type="presParOf" srcId="{1E58A3BC-F1F7-40EE-89AA-32E802ED4BF7}" destId="{D21DF85A-45CA-4CE0-B0ED-CF4615475EE0}" srcOrd="0" destOrd="0" presId="urn:microsoft.com/office/officeart/2005/8/layout/hierarchy3"/>
    <dgm:cxn modelId="{90A80B1E-B09B-4B8A-BE4A-7E199E447931}" type="presParOf" srcId="{D21DF85A-45CA-4CE0-B0ED-CF4615475EE0}" destId="{ECB1CA3E-26B8-4A39-AEF8-6F06E506D3C7}" srcOrd="0" destOrd="0" presId="urn:microsoft.com/office/officeart/2005/8/layout/hierarchy3"/>
    <dgm:cxn modelId="{1B05741C-C709-4A57-8EBA-5FEF66CF49BB}" type="presParOf" srcId="{D21DF85A-45CA-4CE0-B0ED-CF4615475EE0}" destId="{C7DDC059-89DD-4F99-A10D-9C975D60C8D8}" srcOrd="1" destOrd="0" presId="urn:microsoft.com/office/officeart/2005/8/layout/hierarchy3"/>
    <dgm:cxn modelId="{1DC94C95-6984-4F7A-85FF-417D5B83AF6C}" type="presParOf" srcId="{1E58A3BC-F1F7-40EE-89AA-32E802ED4BF7}" destId="{F784BE88-3DB9-4E87-AFCA-2ED0BF00DEA1}" srcOrd="1" destOrd="0" presId="urn:microsoft.com/office/officeart/2005/8/layout/hierarchy3"/>
    <dgm:cxn modelId="{46F54E1F-69CB-411D-AABF-86A71FFB009D}" type="presParOf" srcId="{F784BE88-3DB9-4E87-AFCA-2ED0BF00DEA1}" destId="{77E6DFE4-FC7F-4550-97D7-263D105DAB47}" srcOrd="0" destOrd="0" presId="urn:microsoft.com/office/officeart/2005/8/layout/hierarchy3"/>
    <dgm:cxn modelId="{800DF181-63ED-428B-88D9-F22678B2A8CB}" type="presParOf" srcId="{F784BE88-3DB9-4E87-AFCA-2ED0BF00DEA1}" destId="{7FE4BCE9-38DF-4276-A125-AAC695A95C4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SOFTWARE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7162E320-B47B-4DF4-BB80-5D4DB882242D}">
      <dgm:prSet phldrT="[Texto]"/>
      <dgm:spPr/>
      <dgm:t>
        <a:bodyPr/>
        <a:lstStyle/>
        <a:p>
          <a:r>
            <a:rPr lang="es-ES" b="1" dirty="0" smtClean="0"/>
            <a:t>PROGRAMACIÓN PLC </a:t>
          </a:r>
          <a:endParaRPr lang="es-ES" dirty="0"/>
        </a:p>
      </dgm:t>
    </dgm:pt>
    <dgm:pt modelId="{CBC17BA5-ECAA-4FF2-8941-C3929823879C}" type="parTrans" cxnId="{B9DAE173-3563-4EC3-9968-70958BD9F317}">
      <dgm:prSet/>
      <dgm:spPr/>
      <dgm:t>
        <a:bodyPr/>
        <a:lstStyle/>
        <a:p>
          <a:endParaRPr lang="es-EC"/>
        </a:p>
      </dgm:t>
    </dgm:pt>
    <dgm:pt modelId="{48DD3BCE-DB8A-40F4-9F11-348895EF73F6}" type="sibTrans" cxnId="{B9DAE173-3563-4EC3-9968-70958BD9F31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77E6DFE4-FC7F-4550-97D7-263D105DAB47}" type="pres">
      <dgm:prSet presAssocID="{CBC17BA5-ECAA-4FF2-8941-C3929823879C}" presName="Name13" presStyleLbl="parChTrans1D2" presStyleIdx="0" presStyleCnt="1"/>
      <dgm:spPr/>
      <dgm:t>
        <a:bodyPr/>
        <a:lstStyle/>
        <a:p>
          <a:endParaRPr lang="es-EC"/>
        </a:p>
      </dgm:t>
    </dgm:pt>
    <dgm:pt modelId="{7FE4BCE9-38DF-4276-A125-AAC695A95C49}" type="pres">
      <dgm:prSet presAssocID="{7162E320-B47B-4DF4-BB80-5D4DB882242D}" presName="childText" presStyleLbl="bgAcc1" presStyleIdx="0" presStyleCnt="1" custScaleX="400938">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4AB0C23D-214B-4D4F-AB40-4CF1B81DD55A}" type="presOf" srcId="{CBC17BA5-ECAA-4FF2-8941-C3929823879C}" destId="{77E6DFE4-FC7F-4550-97D7-263D105DAB47}" srcOrd="0" destOrd="0" presId="urn:microsoft.com/office/officeart/2005/8/layout/hierarchy3"/>
    <dgm:cxn modelId="{8EB2731D-0A1F-4184-B286-5DB304482479}" type="presOf" srcId="{7061F2FC-F2AB-4DE3-98B0-886576B4E2C6}" destId="{D433476B-D68D-4328-ADAC-B2895D3D50CF}" srcOrd="0" destOrd="0" presId="urn:microsoft.com/office/officeart/2005/8/layout/hierarchy3"/>
    <dgm:cxn modelId="{8FA00985-5DED-4E15-BDAB-B5A2C0E1B0DF}" type="presOf" srcId="{7162E320-B47B-4DF4-BB80-5D4DB882242D}" destId="{7FE4BCE9-38DF-4276-A125-AAC695A95C49}" srcOrd="0" destOrd="0" presId="urn:microsoft.com/office/officeart/2005/8/layout/hierarchy3"/>
    <dgm:cxn modelId="{B9DAE173-3563-4EC3-9968-70958BD9F317}" srcId="{CB9964DC-5E01-4879-9733-CDEE2AB1D1F7}" destId="{7162E320-B47B-4DF4-BB80-5D4DB882242D}" srcOrd="0" destOrd="0" parTransId="{CBC17BA5-ECAA-4FF2-8941-C3929823879C}" sibTransId="{48DD3BCE-DB8A-40F4-9F11-348895EF73F6}"/>
    <dgm:cxn modelId="{4E89D445-F40D-41BC-9B23-F09533314D49}" type="presOf" srcId="{CB9964DC-5E01-4879-9733-CDEE2AB1D1F7}" destId="{ECB1CA3E-26B8-4A39-AEF8-6F06E506D3C7}" srcOrd="0" destOrd="0" presId="urn:microsoft.com/office/officeart/2005/8/layout/hierarchy3"/>
    <dgm:cxn modelId="{6E505E7B-BE8D-4247-A47C-3B85AFB3E43E}" type="presOf" srcId="{CB9964DC-5E01-4879-9733-CDEE2AB1D1F7}" destId="{C7DDC059-89DD-4F99-A10D-9C975D60C8D8}" srcOrd="1" destOrd="0" presId="urn:microsoft.com/office/officeart/2005/8/layout/hierarchy3"/>
    <dgm:cxn modelId="{06D7F298-B6F0-4C73-AEF2-A6084663C45A}" type="presParOf" srcId="{D433476B-D68D-4328-ADAC-B2895D3D50CF}" destId="{1E58A3BC-F1F7-40EE-89AA-32E802ED4BF7}" srcOrd="0" destOrd="0" presId="urn:microsoft.com/office/officeart/2005/8/layout/hierarchy3"/>
    <dgm:cxn modelId="{F6514685-21A5-42A2-BBBB-732F757A16D8}" type="presParOf" srcId="{1E58A3BC-F1F7-40EE-89AA-32E802ED4BF7}" destId="{D21DF85A-45CA-4CE0-B0ED-CF4615475EE0}" srcOrd="0" destOrd="0" presId="urn:microsoft.com/office/officeart/2005/8/layout/hierarchy3"/>
    <dgm:cxn modelId="{F76CAB49-CDB9-4271-877E-9113499CEF65}" type="presParOf" srcId="{D21DF85A-45CA-4CE0-B0ED-CF4615475EE0}" destId="{ECB1CA3E-26B8-4A39-AEF8-6F06E506D3C7}" srcOrd="0" destOrd="0" presId="urn:microsoft.com/office/officeart/2005/8/layout/hierarchy3"/>
    <dgm:cxn modelId="{7711A388-DDE8-47A8-B305-80A648F1BDA5}" type="presParOf" srcId="{D21DF85A-45CA-4CE0-B0ED-CF4615475EE0}" destId="{C7DDC059-89DD-4F99-A10D-9C975D60C8D8}" srcOrd="1" destOrd="0" presId="urn:microsoft.com/office/officeart/2005/8/layout/hierarchy3"/>
    <dgm:cxn modelId="{C33CB3E4-C207-49AD-BDB3-059D85FD4325}" type="presParOf" srcId="{1E58A3BC-F1F7-40EE-89AA-32E802ED4BF7}" destId="{F784BE88-3DB9-4E87-AFCA-2ED0BF00DEA1}" srcOrd="1" destOrd="0" presId="urn:microsoft.com/office/officeart/2005/8/layout/hierarchy3"/>
    <dgm:cxn modelId="{D644E882-ADC1-47D9-8EDB-56FF76E0CF91}" type="presParOf" srcId="{F784BE88-3DB9-4E87-AFCA-2ED0BF00DEA1}" destId="{77E6DFE4-FC7F-4550-97D7-263D105DAB47}" srcOrd="0" destOrd="0" presId="urn:microsoft.com/office/officeart/2005/8/layout/hierarchy3"/>
    <dgm:cxn modelId="{28236C91-77B9-4F9F-9452-DD5DB52C6EDD}" type="presParOf" srcId="{F784BE88-3DB9-4E87-AFCA-2ED0BF00DEA1}" destId="{7FE4BCE9-38DF-4276-A125-AAC695A95C4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SOFTWARE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7162E320-B47B-4DF4-BB80-5D4DB882242D}">
      <dgm:prSet phldrT="[Texto]"/>
      <dgm:spPr/>
      <dgm:t>
        <a:bodyPr/>
        <a:lstStyle/>
        <a:p>
          <a:r>
            <a:rPr lang="es-ES" b="1" dirty="0" smtClean="0"/>
            <a:t>SISTEMA SCADA</a:t>
          </a:r>
          <a:endParaRPr lang="es-ES" dirty="0"/>
        </a:p>
      </dgm:t>
    </dgm:pt>
    <dgm:pt modelId="{CBC17BA5-ECAA-4FF2-8941-C3929823879C}" type="parTrans" cxnId="{B9DAE173-3563-4EC3-9968-70958BD9F317}">
      <dgm:prSet/>
      <dgm:spPr/>
      <dgm:t>
        <a:bodyPr/>
        <a:lstStyle/>
        <a:p>
          <a:endParaRPr lang="es-EC"/>
        </a:p>
      </dgm:t>
    </dgm:pt>
    <dgm:pt modelId="{48DD3BCE-DB8A-40F4-9F11-348895EF73F6}" type="sibTrans" cxnId="{B9DAE173-3563-4EC3-9968-70958BD9F31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77E6DFE4-FC7F-4550-97D7-263D105DAB47}" type="pres">
      <dgm:prSet presAssocID="{CBC17BA5-ECAA-4FF2-8941-C3929823879C}" presName="Name13" presStyleLbl="parChTrans1D2" presStyleIdx="0" presStyleCnt="1"/>
      <dgm:spPr/>
      <dgm:t>
        <a:bodyPr/>
        <a:lstStyle/>
        <a:p>
          <a:endParaRPr lang="es-EC"/>
        </a:p>
      </dgm:t>
    </dgm:pt>
    <dgm:pt modelId="{7FE4BCE9-38DF-4276-A125-AAC695A95C49}" type="pres">
      <dgm:prSet presAssocID="{7162E320-B47B-4DF4-BB80-5D4DB882242D}" presName="childText" presStyleLbl="bgAcc1" presStyleIdx="0" presStyleCnt="1" custScaleX="400938">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F7407692-152D-49E6-A130-A7C4D831D63D}" type="presOf" srcId="{7061F2FC-F2AB-4DE3-98B0-886576B4E2C6}" destId="{D433476B-D68D-4328-ADAC-B2895D3D50CF}" srcOrd="0" destOrd="0" presId="urn:microsoft.com/office/officeart/2005/8/layout/hierarchy3"/>
    <dgm:cxn modelId="{DE878CB1-B493-41BA-8344-35A88BDD6D1A}" type="presOf" srcId="{CB9964DC-5E01-4879-9733-CDEE2AB1D1F7}" destId="{ECB1CA3E-26B8-4A39-AEF8-6F06E506D3C7}" srcOrd="0" destOrd="0" presId="urn:microsoft.com/office/officeart/2005/8/layout/hierarchy3"/>
    <dgm:cxn modelId="{7B09CE49-6C0C-4EA2-B544-BC37385CC436}" type="presOf" srcId="{CBC17BA5-ECAA-4FF2-8941-C3929823879C}" destId="{77E6DFE4-FC7F-4550-97D7-263D105DAB47}" srcOrd="0" destOrd="0" presId="urn:microsoft.com/office/officeart/2005/8/layout/hierarchy3"/>
    <dgm:cxn modelId="{0A770AE4-6ADF-44A2-B4CC-77470308CD84}" type="presOf" srcId="{CB9964DC-5E01-4879-9733-CDEE2AB1D1F7}" destId="{C7DDC059-89DD-4F99-A10D-9C975D60C8D8}" srcOrd="1" destOrd="0" presId="urn:microsoft.com/office/officeart/2005/8/layout/hierarchy3"/>
    <dgm:cxn modelId="{B9DAE173-3563-4EC3-9968-70958BD9F317}" srcId="{CB9964DC-5E01-4879-9733-CDEE2AB1D1F7}" destId="{7162E320-B47B-4DF4-BB80-5D4DB882242D}" srcOrd="0" destOrd="0" parTransId="{CBC17BA5-ECAA-4FF2-8941-C3929823879C}" sibTransId="{48DD3BCE-DB8A-40F4-9F11-348895EF73F6}"/>
    <dgm:cxn modelId="{DF8AE616-B008-4CBE-BE9F-B65541E67317}" type="presOf" srcId="{7162E320-B47B-4DF4-BB80-5D4DB882242D}" destId="{7FE4BCE9-38DF-4276-A125-AAC695A95C49}" srcOrd="0" destOrd="0" presId="urn:microsoft.com/office/officeart/2005/8/layout/hierarchy3"/>
    <dgm:cxn modelId="{37FE7014-E85E-4701-94ED-FFD17ABB3F03}" type="presParOf" srcId="{D433476B-D68D-4328-ADAC-B2895D3D50CF}" destId="{1E58A3BC-F1F7-40EE-89AA-32E802ED4BF7}" srcOrd="0" destOrd="0" presId="urn:microsoft.com/office/officeart/2005/8/layout/hierarchy3"/>
    <dgm:cxn modelId="{40BE9DAE-66A0-4DD7-9C2A-84F07987994C}" type="presParOf" srcId="{1E58A3BC-F1F7-40EE-89AA-32E802ED4BF7}" destId="{D21DF85A-45CA-4CE0-B0ED-CF4615475EE0}" srcOrd="0" destOrd="0" presId="urn:microsoft.com/office/officeart/2005/8/layout/hierarchy3"/>
    <dgm:cxn modelId="{C2A4E9F9-7D57-495A-A71E-802EC4894702}" type="presParOf" srcId="{D21DF85A-45CA-4CE0-B0ED-CF4615475EE0}" destId="{ECB1CA3E-26B8-4A39-AEF8-6F06E506D3C7}" srcOrd="0" destOrd="0" presId="urn:microsoft.com/office/officeart/2005/8/layout/hierarchy3"/>
    <dgm:cxn modelId="{6D0AA549-3686-4E0E-AE2D-ECE10E995389}" type="presParOf" srcId="{D21DF85A-45CA-4CE0-B0ED-CF4615475EE0}" destId="{C7DDC059-89DD-4F99-A10D-9C975D60C8D8}" srcOrd="1" destOrd="0" presId="urn:microsoft.com/office/officeart/2005/8/layout/hierarchy3"/>
    <dgm:cxn modelId="{439AEF9D-AAFF-4A25-AC2A-EDD6850B26E2}" type="presParOf" srcId="{1E58A3BC-F1F7-40EE-89AA-32E802ED4BF7}" destId="{F784BE88-3DB9-4E87-AFCA-2ED0BF00DEA1}" srcOrd="1" destOrd="0" presId="urn:microsoft.com/office/officeart/2005/8/layout/hierarchy3"/>
    <dgm:cxn modelId="{0881BD8C-0C6D-4E58-930F-9109A8C4CB10}" type="presParOf" srcId="{F784BE88-3DB9-4E87-AFCA-2ED0BF00DEA1}" destId="{77E6DFE4-FC7F-4550-97D7-263D105DAB47}" srcOrd="0" destOrd="0" presId="urn:microsoft.com/office/officeart/2005/8/layout/hierarchy3"/>
    <dgm:cxn modelId="{CDF20855-DBEB-4CDC-A636-232EF3E80975}" type="presParOf" srcId="{F784BE88-3DB9-4E87-AFCA-2ED0BF00DEA1}" destId="{7FE4BCE9-38DF-4276-A125-AAC695A95C4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dirty="0" smtClean="0"/>
            <a:t>PRUEBAS </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82C4B32-F4F2-47AB-8552-A34479382E42}" type="presOf" srcId="{CB9964DC-5E01-4879-9733-CDEE2AB1D1F7}" destId="{C7DDC059-89DD-4F99-A10D-9C975D60C8D8}" srcOrd="1" destOrd="0" presId="urn:microsoft.com/office/officeart/2005/8/layout/hierarchy3"/>
    <dgm:cxn modelId="{1A2184D7-535D-453B-9CB6-9566314D81A9}" type="presOf" srcId="{CB9964DC-5E01-4879-9733-CDEE2AB1D1F7}" destId="{ECB1CA3E-26B8-4A39-AEF8-6F06E506D3C7}" srcOrd="0" destOrd="0" presId="urn:microsoft.com/office/officeart/2005/8/layout/hierarchy3"/>
    <dgm:cxn modelId="{6F15ED71-DB99-4FB6-812F-B1AF05BB7ADD}" type="presOf" srcId="{7061F2FC-F2AB-4DE3-98B0-886576B4E2C6}" destId="{D433476B-D68D-4328-ADAC-B2895D3D50CF}" srcOrd="0" destOrd="0" presId="urn:microsoft.com/office/officeart/2005/8/layout/hierarchy3"/>
    <dgm:cxn modelId="{0A4E0819-5925-4BF7-9B37-4F6AA358475A}" type="presParOf" srcId="{D433476B-D68D-4328-ADAC-B2895D3D50CF}" destId="{1E58A3BC-F1F7-40EE-89AA-32E802ED4BF7}" srcOrd="0" destOrd="0" presId="urn:microsoft.com/office/officeart/2005/8/layout/hierarchy3"/>
    <dgm:cxn modelId="{00B3F6E7-8A3D-4F89-A0CF-EA36B27282F0}" type="presParOf" srcId="{1E58A3BC-F1F7-40EE-89AA-32E802ED4BF7}" destId="{D21DF85A-45CA-4CE0-B0ED-CF4615475EE0}" srcOrd="0" destOrd="0" presId="urn:microsoft.com/office/officeart/2005/8/layout/hierarchy3"/>
    <dgm:cxn modelId="{DFB5A7A7-AB21-43D7-9359-1DC3416FDD7F}" type="presParOf" srcId="{D21DF85A-45CA-4CE0-B0ED-CF4615475EE0}" destId="{ECB1CA3E-26B8-4A39-AEF8-6F06E506D3C7}" srcOrd="0" destOrd="0" presId="urn:microsoft.com/office/officeart/2005/8/layout/hierarchy3"/>
    <dgm:cxn modelId="{39AD3CB4-96CD-4F9C-A6CB-BB5D7F90DD04}" type="presParOf" srcId="{D21DF85A-45CA-4CE0-B0ED-CF4615475EE0}" destId="{C7DDC059-89DD-4F99-A10D-9C975D60C8D8}" srcOrd="1" destOrd="0" presId="urn:microsoft.com/office/officeart/2005/8/layout/hierarchy3"/>
    <dgm:cxn modelId="{80ADD259-B9FE-45CB-908C-95E13F39984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dirty="0" smtClean="0"/>
            <a:t>PRUEBAS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078338F-5C06-4803-B73D-80F41824C5DC}">
      <dgm:prSet phldrT="[Texto]"/>
      <dgm:spPr/>
      <dgm:t>
        <a:bodyPr/>
        <a:lstStyle/>
        <a:p>
          <a:r>
            <a:rPr lang="es-ES" b="1" dirty="0" smtClean="0"/>
            <a:t>PRUEBAS DE CONTINUIDAD</a:t>
          </a:r>
          <a:endParaRPr lang="es-EC" dirty="0" smtClean="0"/>
        </a:p>
      </dgm:t>
    </dgm:pt>
    <dgm:pt modelId="{561FB802-00C6-4390-AEFC-B0A0AF603D3D}" type="parTrans" cxnId="{30D2AB44-13B4-4A59-A541-6E8C31E39362}">
      <dgm:prSet/>
      <dgm:spPr/>
      <dgm:t>
        <a:bodyPr/>
        <a:lstStyle/>
        <a:p>
          <a:endParaRPr lang="es-EC"/>
        </a:p>
      </dgm:t>
    </dgm:pt>
    <dgm:pt modelId="{0B86A79A-30B6-4020-9022-5DF9C224807D}" type="sibTrans" cxnId="{30D2AB44-13B4-4A59-A541-6E8C31E39362}">
      <dgm:prSet/>
      <dgm:spPr/>
      <dgm:t>
        <a:bodyPr/>
        <a:lstStyle/>
        <a:p>
          <a:endParaRPr lang="es-EC"/>
        </a:p>
      </dgm:t>
    </dgm:pt>
    <dgm:pt modelId="{555E8A8B-E16F-4E21-8760-BF94587E9CE5}">
      <dgm:prSet phldrT="[Texto]"/>
      <dgm:spPr/>
      <dgm:t>
        <a:bodyPr/>
        <a:lstStyle/>
        <a:p>
          <a:r>
            <a:rPr lang="es-ES" b="1" dirty="0" smtClean="0"/>
            <a:t>PRUEBAS DE VOLTAJE DE OPERACIÓN</a:t>
          </a:r>
          <a:endParaRPr lang="es-EC" dirty="0" smtClean="0"/>
        </a:p>
      </dgm:t>
    </dgm:pt>
    <dgm:pt modelId="{21FBB3A3-5A01-4140-8932-90655EC58124}" type="parTrans" cxnId="{E4EF8403-BF8F-4D1B-8486-D32F1E203B1E}">
      <dgm:prSet/>
      <dgm:spPr/>
      <dgm:t>
        <a:bodyPr/>
        <a:lstStyle/>
        <a:p>
          <a:endParaRPr lang="es-EC"/>
        </a:p>
      </dgm:t>
    </dgm:pt>
    <dgm:pt modelId="{48F4A87A-707E-4695-BADC-D3353A3DDAC0}" type="sibTrans" cxnId="{E4EF8403-BF8F-4D1B-8486-D32F1E203B1E}">
      <dgm:prSet/>
      <dgm:spPr/>
      <dgm:t>
        <a:bodyPr/>
        <a:lstStyle/>
        <a:p>
          <a:endParaRPr lang="es-EC"/>
        </a:p>
      </dgm:t>
    </dgm:pt>
    <dgm:pt modelId="{30FA04DA-3624-4772-BEA0-E95C3423D58A}">
      <dgm:prSet phldrT="[Texto]"/>
      <dgm:spPr/>
      <dgm:t>
        <a:bodyPr/>
        <a:lstStyle/>
        <a:p>
          <a:r>
            <a:rPr lang="es-ES" b="1" dirty="0" smtClean="0"/>
            <a:t>PRUEBAS DE ACCIONAMIENTO DE LOS EQUIPOS</a:t>
          </a:r>
          <a:endParaRPr lang="es-EC" dirty="0" smtClean="0"/>
        </a:p>
      </dgm:t>
    </dgm:pt>
    <dgm:pt modelId="{CF4BC359-86F9-4524-B861-158B151A3190}" type="parTrans" cxnId="{1F4C776E-C148-45C8-A9DE-99A3D1FA1AC1}">
      <dgm:prSet/>
      <dgm:spPr/>
      <dgm:t>
        <a:bodyPr/>
        <a:lstStyle/>
        <a:p>
          <a:endParaRPr lang="es-EC"/>
        </a:p>
      </dgm:t>
    </dgm:pt>
    <dgm:pt modelId="{D23E8048-A0EA-41DC-BBB5-26C8D3DA3052}" type="sibTrans" cxnId="{1F4C776E-C148-45C8-A9DE-99A3D1FA1AC1}">
      <dgm:prSet/>
      <dgm:spPr/>
      <dgm:t>
        <a:bodyPr/>
        <a:lstStyle/>
        <a:p>
          <a:endParaRPr lang="es-EC"/>
        </a:p>
      </dgm:t>
    </dgm:pt>
    <dgm:pt modelId="{0997445C-432C-4A10-8157-79AD9E5C6166}">
      <dgm:prSet phldrT="[Texto]"/>
      <dgm:spPr/>
      <dgm:t>
        <a:bodyPr/>
        <a:lstStyle/>
        <a:p>
          <a:r>
            <a:rPr lang="es-ES" b="1" dirty="0" smtClean="0"/>
            <a:t>PRUEBAS DE FUNCIONAMIENTO DEL PLC Y SISTEMA SCADA</a:t>
          </a:r>
          <a:endParaRPr lang="es-EC" dirty="0" smtClean="0"/>
        </a:p>
      </dgm:t>
    </dgm:pt>
    <dgm:pt modelId="{AAF63192-6021-45D4-BBBC-45FCCB0F1D67}" type="parTrans" cxnId="{D5DE3663-5D37-4F46-A678-F2F17756C20D}">
      <dgm:prSet/>
      <dgm:spPr/>
      <dgm:t>
        <a:bodyPr/>
        <a:lstStyle/>
        <a:p>
          <a:endParaRPr lang="es-EC"/>
        </a:p>
      </dgm:t>
    </dgm:pt>
    <dgm:pt modelId="{C521C399-B0F8-4304-BB0F-808C657B4ABF}" type="sibTrans" cxnId="{D5DE3663-5D37-4F46-A678-F2F17756C20D}">
      <dgm:prSet/>
      <dgm:spPr/>
      <dgm:t>
        <a:bodyPr/>
        <a:lstStyle/>
        <a:p>
          <a:endParaRPr lang="es-EC"/>
        </a:p>
      </dgm:t>
    </dgm:pt>
    <dgm:pt modelId="{79832E8C-6207-494B-AABA-12F9B9B73756}">
      <dgm:prSet phldrT="[Texto]"/>
      <dgm:spPr/>
      <dgm:t>
        <a:bodyPr/>
        <a:lstStyle/>
        <a:p>
          <a:r>
            <a:rPr lang="es-ES" b="1" dirty="0" smtClean="0"/>
            <a:t>PRUEBAS Y CALIBRACIÓN DEL SENSOR DE TEMPERATURA</a:t>
          </a:r>
          <a:endParaRPr lang="es-EC" dirty="0" smtClean="0"/>
        </a:p>
      </dgm:t>
    </dgm:pt>
    <dgm:pt modelId="{F7024A44-CD2D-48C7-B7C9-8B731BA35350}" type="parTrans" cxnId="{930C1F54-B66E-49BC-87A2-2E898E33A1F4}">
      <dgm:prSet/>
      <dgm:spPr/>
      <dgm:t>
        <a:bodyPr/>
        <a:lstStyle/>
        <a:p>
          <a:endParaRPr lang="es-EC"/>
        </a:p>
      </dgm:t>
    </dgm:pt>
    <dgm:pt modelId="{AF9661CC-3CBA-4682-93C6-F2BCCA19F0A5}" type="sibTrans" cxnId="{930C1F54-B66E-49BC-87A2-2E898E33A1F4}">
      <dgm:prSet/>
      <dgm:spPr/>
      <dgm:t>
        <a:bodyPr/>
        <a:lstStyle/>
        <a:p>
          <a:endParaRPr lang="es-EC"/>
        </a:p>
      </dgm:t>
    </dgm:pt>
    <dgm:pt modelId="{2DCC7D55-FB4C-4948-97F4-BA1C49E0E4FE}">
      <dgm:prSet phldrT="[Texto]"/>
      <dgm:spPr/>
      <dgm:t>
        <a:bodyPr/>
        <a:lstStyle/>
        <a:p>
          <a:r>
            <a:rPr lang="es-ES" b="1" smtClean="0"/>
            <a:t>PRUEBAS FINALES DE RECETAS REACTOR MQ5</a:t>
          </a:r>
          <a:endParaRPr lang="es-EC" dirty="0" smtClean="0"/>
        </a:p>
      </dgm:t>
    </dgm:pt>
    <dgm:pt modelId="{44A6974E-0215-43C6-85C1-124A0FBCCD93}" type="parTrans" cxnId="{96433E45-6617-4A4D-9B5C-F7331026D8FE}">
      <dgm:prSet/>
      <dgm:spPr/>
      <dgm:t>
        <a:bodyPr/>
        <a:lstStyle/>
        <a:p>
          <a:endParaRPr lang="es-EC"/>
        </a:p>
      </dgm:t>
    </dgm:pt>
    <dgm:pt modelId="{9A6448FD-CEAC-4016-896E-278E1D66FE77}" type="sibTrans" cxnId="{96433E45-6617-4A4D-9B5C-F7331026D8F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C1C7658B-C473-402A-89D6-E8D6E9717632}" type="pres">
      <dgm:prSet presAssocID="{561FB802-00C6-4390-AEFC-B0A0AF603D3D}" presName="Name13" presStyleLbl="parChTrans1D2" presStyleIdx="0" presStyleCnt="6"/>
      <dgm:spPr/>
      <dgm:t>
        <a:bodyPr/>
        <a:lstStyle/>
        <a:p>
          <a:endParaRPr lang="es-EC"/>
        </a:p>
      </dgm:t>
    </dgm:pt>
    <dgm:pt modelId="{085E3BA7-3188-45FB-A1A3-AEAAB6961A54}" type="pres">
      <dgm:prSet presAssocID="{E078338F-5C06-4803-B73D-80F41824C5DC}" presName="childText" presStyleLbl="bgAcc1" presStyleIdx="0" presStyleCnt="6" custScaleX="498342">
        <dgm:presLayoutVars>
          <dgm:bulletEnabled val="1"/>
        </dgm:presLayoutVars>
      </dgm:prSet>
      <dgm:spPr/>
      <dgm:t>
        <a:bodyPr/>
        <a:lstStyle/>
        <a:p>
          <a:endParaRPr lang="es-EC"/>
        </a:p>
      </dgm:t>
    </dgm:pt>
    <dgm:pt modelId="{3983470A-5BCD-44D2-B097-BAE2BECDEA6C}" type="pres">
      <dgm:prSet presAssocID="{21FBB3A3-5A01-4140-8932-90655EC58124}" presName="Name13" presStyleLbl="parChTrans1D2" presStyleIdx="1" presStyleCnt="6"/>
      <dgm:spPr/>
      <dgm:t>
        <a:bodyPr/>
        <a:lstStyle/>
        <a:p>
          <a:endParaRPr lang="es-EC"/>
        </a:p>
      </dgm:t>
    </dgm:pt>
    <dgm:pt modelId="{C99ED648-045F-4C58-8BBF-05D0FC164344}" type="pres">
      <dgm:prSet presAssocID="{555E8A8B-E16F-4E21-8760-BF94587E9CE5}" presName="childText" presStyleLbl="bgAcc1" presStyleIdx="1" presStyleCnt="6" custScaleX="498342">
        <dgm:presLayoutVars>
          <dgm:bulletEnabled val="1"/>
        </dgm:presLayoutVars>
      </dgm:prSet>
      <dgm:spPr/>
      <dgm:t>
        <a:bodyPr/>
        <a:lstStyle/>
        <a:p>
          <a:endParaRPr lang="es-EC"/>
        </a:p>
      </dgm:t>
    </dgm:pt>
    <dgm:pt modelId="{95380A6C-5021-43A6-AC2E-306B927F6003}" type="pres">
      <dgm:prSet presAssocID="{CF4BC359-86F9-4524-B861-158B151A3190}" presName="Name13" presStyleLbl="parChTrans1D2" presStyleIdx="2" presStyleCnt="6"/>
      <dgm:spPr/>
      <dgm:t>
        <a:bodyPr/>
        <a:lstStyle/>
        <a:p>
          <a:endParaRPr lang="es-EC"/>
        </a:p>
      </dgm:t>
    </dgm:pt>
    <dgm:pt modelId="{91639F55-742F-4FD7-A013-C592C148655E}" type="pres">
      <dgm:prSet presAssocID="{30FA04DA-3624-4772-BEA0-E95C3423D58A}" presName="childText" presStyleLbl="bgAcc1" presStyleIdx="2" presStyleCnt="6" custScaleX="503533">
        <dgm:presLayoutVars>
          <dgm:bulletEnabled val="1"/>
        </dgm:presLayoutVars>
      </dgm:prSet>
      <dgm:spPr/>
      <dgm:t>
        <a:bodyPr/>
        <a:lstStyle/>
        <a:p>
          <a:endParaRPr lang="es-EC"/>
        </a:p>
      </dgm:t>
    </dgm:pt>
    <dgm:pt modelId="{BAB4249E-804F-47C9-9D03-3C6180F6AEEA}" type="pres">
      <dgm:prSet presAssocID="{AAF63192-6021-45D4-BBBC-45FCCB0F1D67}" presName="Name13" presStyleLbl="parChTrans1D2" presStyleIdx="3" presStyleCnt="6"/>
      <dgm:spPr/>
      <dgm:t>
        <a:bodyPr/>
        <a:lstStyle/>
        <a:p>
          <a:endParaRPr lang="es-EC"/>
        </a:p>
      </dgm:t>
    </dgm:pt>
    <dgm:pt modelId="{1013C7CD-B1F3-4289-A880-049AA78A5E43}" type="pres">
      <dgm:prSet presAssocID="{0997445C-432C-4A10-8157-79AD9E5C6166}" presName="childText" presStyleLbl="bgAcc1" presStyleIdx="3" presStyleCnt="6" custScaleX="498342">
        <dgm:presLayoutVars>
          <dgm:bulletEnabled val="1"/>
        </dgm:presLayoutVars>
      </dgm:prSet>
      <dgm:spPr/>
      <dgm:t>
        <a:bodyPr/>
        <a:lstStyle/>
        <a:p>
          <a:endParaRPr lang="es-EC"/>
        </a:p>
      </dgm:t>
    </dgm:pt>
    <dgm:pt modelId="{BA2C9424-9D64-4EB9-9537-DB923D3F9488}" type="pres">
      <dgm:prSet presAssocID="{F7024A44-CD2D-48C7-B7C9-8B731BA35350}" presName="Name13" presStyleLbl="parChTrans1D2" presStyleIdx="4" presStyleCnt="6"/>
      <dgm:spPr/>
      <dgm:t>
        <a:bodyPr/>
        <a:lstStyle/>
        <a:p>
          <a:endParaRPr lang="es-EC"/>
        </a:p>
      </dgm:t>
    </dgm:pt>
    <dgm:pt modelId="{08B0A613-B4EE-46E3-8C11-FD94AC9A0AA5}" type="pres">
      <dgm:prSet presAssocID="{79832E8C-6207-494B-AABA-12F9B9B73756}" presName="childText" presStyleLbl="bgAcc1" presStyleIdx="4" presStyleCnt="6" custScaleX="496734">
        <dgm:presLayoutVars>
          <dgm:bulletEnabled val="1"/>
        </dgm:presLayoutVars>
      </dgm:prSet>
      <dgm:spPr/>
      <dgm:t>
        <a:bodyPr/>
        <a:lstStyle/>
        <a:p>
          <a:endParaRPr lang="es-EC"/>
        </a:p>
      </dgm:t>
    </dgm:pt>
    <dgm:pt modelId="{2C88614D-FFAA-47C3-8FDA-12645D5241E5}" type="pres">
      <dgm:prSet presAssocID="{44A6974E-0215-43C6-85C1-124A0FBCCD93}" presName="Name13" presStyleLbl="parChTrans1D2" presStyleIdx="5" presStyleCnt="6"/>
      <dgm:spPr/>
      <dgm:t>
        <a:bodyPr/>
        <a:lstStyle/>
        <a:p>
          <a:endParaRPr lang="es-EC"/>
        </a:p>
      </dgm:t>
    </dgm:pt>
    <dgm:pt modelId="{F3C0979C-1BFF-4EF2-B4F3-D6CC59E14526}" type="pres">
      <dgm:prSet presAssocID="{2DCC7D55-FB4C-4948-97F4-BA1C49E0E4FE}" presName="childText" presStyleLbl="bgAcc1" presStyleIdx="5" presStyleCnt="6" custScaleX="498961">
        <dgm:presLayoutVars>
          <dgm:bulletEnabled val="1"/>
        </dgm:presLayoutVars>
      </dgm:prSet>
      <dgm:spPr/>
      <dgm:t>
        <a:bodyPr/>
        <a:lstStyle/>
        <a:p>
          <a:endParaRPr lang="es-EC"/>
        </a:p>
      </dgm:t>
    </dgm:pt>
  </dgm:ptLst>
  <dgm:cxnLst>
    <dgm:cxn modelId="{727B057F-3770-4E4C-B7AB-0F1D7C70333E}" type="presOf" srcId="{555E8A8B-E16F-4E21-8760-BF94587E9CE5}" destId="{C99ED648-045F-4C58-8BBF-05D0FC164344}" srcOrd="0" destOrd="0" presId="urn:microsoft.com/office/officeart/2005/8/layout/hierarchy3"/>
    <dgm:cxn modelId="{1F4C776E-C148-45C8-A9DE-99A3D1FA1AC1}" srcId="{CB9964DC-5E01-4879-9733-CDEE2AB1D1F7}" destId="{30FA04DA-3624-4772-BEA0-E95C3423D58A}" srcOrd="2" destOrd="0" parTransId="{CF4BC359-86F9-4524-B861-158B151A3190}" sibTransId="{D23E8048-A0EA-41DC-BBB5-26C8D3DA3052}"/>
    <dgm:cxn modelId="{45D60343-AD98-4493-9E70-BA3D2A22B18D}" type="presOf" srcId="{79832E8C-6207-494B-AABA-12F9B9B73756}" destId="{08B0A613-B4EE-46E3-8C11-FD94AC9A0AA5}" srcOrd="0" destOrd="0" presId="urn:microsoft.com/office/officeart/2005/8/layout/hierarchy3"/>
    <dgm:cxn modelId="{48A08005-619C-46DD-B9ED-D987B6F786C4}" type="presOf" srcId="{21FBB3A3-5A01-4140-8932-90655EC58124}" destId="{3983470A-5BCD-44D2-B097-BAE2BECDEA6C}" srcOrd="0" destOrd="0" presId="urn:microsoft.com/office/officeart/2005/8/layout/hierarchy3"/>
    <dgm:cxn modelId="{6A565CE6-E75A-413B-ACC7-866AB72C5C22}" type="presOf" srcId="{44A6974E-0215-43C6-85C1-124A0FBCCD93}" destId="{2C88614D-FFAA-47C3-8FDA-12645D5241E5}" srcOrd="0" destOrd="0" presId="urn:microsoft.com/office/officeart/2005/8/layout/hierarchy3"/>
    <dgm:cxn modelId="{BF7CCE99-847B-4942-9D0C-83B19374EBE2}" type="presOf" srcId="{30FA04DA-3624-4772-BEA0-E95C3423D58A}" destId="{91639F55-742F-4FD7-A013-C592C148655E}" srcOrd="0" destOrd="0" presId="urn:microsoft.com/office/officeart/2005/8/layout/hierarchy3"/>
    <dgm:cxn modelId="{A190D8C9-3B79-4B87-9110-62FBB39341DE}" type="presOf" srcId="{561FB802-00C6-4390-AEFC-B0A0AF603D3D}" destId="{C1C7658B-C473-402A-89D6-E8D6E9717632}" srcOrd="0" destOrd="0" presId="urn:microsoft.com/office/officeart/2005/8/layout/hierarchy3"/>
    <dgm:cxn modelId="{E4EF8403-BF8F-4D1B-8486-D32F1E203B1E}" srcId="{CB9964DC-5E01-4879-9733-CDEE2AB1D1F7}" destId="{555E8A8B-E16F-4E21-8760-BF94587E9CE5}" srcOrd="1" destOrd="0" parTransId="{21FBB3A3-5A01-4140-8932-90655EC58124}" sibTransId="{48F4A87A-707E-4695-BADC-D3353A3DDAC0}"/>
    <dgm:cxn modelId="{19D42223-A026-46EF-B73A-96A9BCBD8348}" type="presOf" srcId="{CB9964DC-5E01-4879-9733-CDEE2AB1D1F7}" destId="{C7DDC059-89DD-4F99-A10D-9C975D60C8D8}" srcOrd="1" destOrd="0" presId="urn:microsoft.com/office/officeart/2005/8/layout/hierarchy3"/>
    <dgm:cxn modelId="{118434F9-D65B-4195-92CD-DEC3F937083B}" type="presOf" srcId="{AAF63192-6021-45D4-BBBC-45FCCB0F1D67}" destId="{BAB4249E-804F-47C9-9D03-3C6180F6AEEA}" srcOrd="0" destOrd="0" presId="urn:microsoft.com/office/officeart/2005/8/layout/hierarchy3"/>
    <dgm:cxn modelId="{D5DE3663-5D37-4F46-A678-F2F17756C20D}" srcId="{CB9964DC-5E01-4879-9733-CDEE2AB1D1F7}" destId="{0997445C-432C-4A10-8157-79AD9E5C6166}" srcOrd="3" destOrd="0" parTransId="{AAF63192-6021-45D4-BBBC-45FCCB0F1D67}" sibTransId="{C521C399-B0F8-4304-BB0F-808C657B4ABF}"/>
    <dgm:cxn modelId="{8A5983C0-BFA1-4B11-A203-4199AB860296}" type="presOf" srcId="{0997445C-432C-4A10-8157-79AD9E5C6166}" destId="{1013C7CD-B1F3-4289-A880-049AA78A5E43}" srcOrd="0" destOrd="0" presId="urn:microsoft.com/office/officeart/2005/8/layout/hierarchy3"/>
    <dgm:cxn modelId="{930C1F54-B66E-49BC-87A2-2E898E33A1F4}" srcId="{CB9964DC-5E01-4879-9733-CDEE2AB1D1F7}" destId="{79832E8C-6207-494B-AABA-12F9B9B73756}" srcOrd="4" destOrd="0" parTransId="{F7024A44-CD2D-48C7-B7C9-8B731BA35350}" sibTransId="{AF9661CC-3CBA-4682-93C6-F2BCCA19F0A5}"/>
    <dgm:cxn modelId="{DAB9D2AF-318F-47FE-B2B2-15ED2F03A24C}" type="presOf" srcId="{7061F2FC-F2AB-4DE3-98B0-886576B4E2C6}" destId="{D433476B-D68D-4328-ADAC-B2895D3D50CF}" srcOrd="0" destOrd="0" presId="urn:microsoft.com/office/officeart/2005/8/layout/hierarchy3"/>
    <dgm:cxn modelId="{30D2AB44-13B4-4A59-A541-6E8C31E39362}" srcId="{CB9964DC-5E01-4879-9733-CDEE2AB1D1F7}" destId="{E078338F-5C06-4803-B73D-80F41824C5DC}" srcOrd="0" destOrd="0" parTransId="{561FB802-00C6-4390-AEFC-B0A0AF603D3D}" sibTransId="{0B86A79A-30B6-4020-9022-5DF9C224807D}"/>
    <dgm:cxn modelId="{36B060D7-7CDB-46E9-A082-D9DF801ED134}" type="presOf" srcId="{2DCC7D55-FB4C-4948-97F4-BA1C49E0E4FE}" destId="{F3C0979C-1BFF-4EF2-B4F3-D6CC59E14526}" srcOrd="0" destOrd="0" presId="urn:microsoft.com/office/officeart/2005/8/layout/hierarchy3"/>
    <dgm:cxn modelId="{75DD13F3-F972-4019-9DD8-FDC38C1304DC}"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96433E45-6617-4A4D-9B5C-F7331026D8FE}" srcId="{CB9964DC-5E01-4879-9733-CDEE2AB1D1F7}" destId="{2DCC7D55-FB4C-4948-97F4-BA1C49E0E4FE}" srcOrd="5" destOrd="0" parTransId="{44A6974E-0215-43C6-85C1-124A0FBCCD93}" sibTransId="{9A6448FD-CEAC-4016-896E-278E1D66FE77}"/>
    <dgm:cxn modelId="{0230FE64-4F8B-4BA3-9C99-F7454CC31235}" type="presOf" srcId="{CF4BC359-86F9-4524-B861-158B151A3190}" destId="{95380A6C-5021-43A6-AC2E-306B927F6003}" srcOrd="0" destOrd="0" presId="urn:microsoft.com/office/officeart/2005/8/layout/hierarchy3"/>
    <dgm:cxn modelId="{D653E925-644E-44BB-817B-806E98B581FB}" type="presOf" srcId="{E078338F-5C06-4803-B73D-80F41824C5DC}" destId="{085E3BA7-3188-45FB-A1A3-AEAAB6961A54}" srcOrd="0" destOrd="0" presId="urn:microsoft.com/office/officeart/2005/8/layout/hierarchy3"/>
    <dgm:cxn modelId="{8327E690-828B-4C0C-BBAD-35F944E5CEBA}" type="presOf" srcId="{F7024A44-CD2D-48C7-B7C9-8B731BA35350}" destId="{BA2C9424-9D64-4EB9-9537-DB923D3F9488}" srcOrd="0" destOrd="0" presId="urn:microsoft.com/office/officeart/2005/8/layout/hierarchy3"/>
    <dgm:cxn modelId="{C955CA6A-D096-47E7-BA92-F536B533A82B}" type="presParOf" srcId="{D433476B-D68D-4328-ADAC-B2895D3D50CF}" destId="{1E58A3BC-F1F7-40EE-89AA-32E802ED4BF7}" srcOrd="0" destOrd="0" presId="urn:microsoft.com/office/officeart/2005/8/layout/hierarchy3"/>
    <dgm:cxn modelId="{BA5B5FF1-6956-436A-AFF6-18D8DC4FF3FB}" type="presParOf" srcId="{1E58A3BC-F1F7-40EE-89AA-32E802ED4BF7}" destId="{D21DF85A-45CA-4CE0-B0ED-CF4615475EE0}" srcOrd="0" destOrd="0" presId="urn:microsoft.com/office/officeart/2005/8/layout/hierarchy3"/>
    <dgm:cxn modelId="{5C45CBC4-055E-49D7-956C-83F8A2A1621D}" type="presParOf" srcId="{D21DF85A-45CA-4CE0-B0ED-CF4615475EE0}" destId="{ECB1CA3E-26B8-4A39-AEF8-6F06E506D3C7}" srcOrd="0" destOrd="0" presId="urn:microsoft.com/office/officeart/2005/8/layout/hierarchy3"/>
    <dgm:cxn modelId="{C002104D-7D66-452B-95A6-7B5B0439BD54}" type="presParOf" srcId="{D21DF85A-45CA-4CE0-B0ED-CF4615475EE0}" destId="{C7DDC059-89DD-4F99-A10D-9C975D60C8D8}" srcOrd="1" destOrd="0" presId="urn:microsoft.com/office/officeart/2005/8/layout/hierarchy3"/>
    <dgm:cxn modelId="{CE9B525F-8F14-4307-ABDF-866A8DE31A69}" type="presParOf" srcId="{1E58A3BC-F1F7-40EE-89AA-32E802ED4BF7}" destId="{F784BE88-3DB9-4E87-AFCA-2ED0BF00DEA1}" srcOrd="1" destOrd="0" presId="urn:microsoft.com/office/officeart/2005/8/layout/hierarchy3"/>
    <dgm:cxn modelId="{3EF77EF6-A280-4047-B7EE-318C6D268D4D}" type="presParOf" srcId="{F784BE88-3DB9-4E87-AFCA-2ED0BF00DEA1}" destId="{C1C7658B-C473-402A-89D6-E8D6E9717632}" srcOrd="0" destOrd="0" presId="urn:microsoft.com/office/officeart/2005/8/layout/hierarchy3"/>
    <dgm:cxn modelId="{6288D96B-1DD2-4BE6-B798-3E80DBAF6B6B}" type="presParOf" srcId="{F784BE88-3DB9-4E87-AFCA-2ED0BF00DEA1}" destId="{085E3BA7-3188-45FB-A1A3-AEAAB6961A54}" srcOrd="1" destOrd="0" presId="urn:microsoft.com/office/officeart/2005/8/layout/hierarchy3"/>
    <dgm:cxn modelId="{D3C3D813-13E6-4484-98CB-B8DFB3E5A05D}" type="presParOf" srcId="{F784BE88-3DB9-4E87-AFCA-2ED0BF00DEA1}" destId="{3983470A-5BCD-44D2-B097-BAE2BECDEA6C}" srcOrd="2" destOrd="0" presId="urn:microsoft.com/office/officeart/2005/8/layout/hierarchy3"/>
    <dgm:cxn modelId="{020B46BB-1435-4B39-916C-1C9D43884D84}" type="presParOf" srcId="{F784BE88-3DB9-4E87-AFCA-2ED0BF00DEA1}" destId="{C99ED648-045F-4C58-8BBF-05D0FC164344}" srcOrd="3" destOrd="0" presId="urn:microsoft.com/office/officeart/2005/8/layout/hierarchy3"/>
    <dgm:cxn modelId="{2FAF26C8-E4FA-480A-86F8-59544D5480B8}" type="presParOf" srcId="{F784BE88-3DB9-4E87-AFCA-2ED0BF00DEA1}" destId="{95380A6C-5021-43A6-AC2E-306B927F6003}" srcOrd="4" destOrd="0" presId="urn:microsoft.com/office/officeart/2005/8/layout/hierarchy3"/>
    <dgm:cxn modelId="{0991DAAC-2A3F-488A-B80B-979405E06748}" type="presParOf" srcId="{F784BE88-3DB9-4E87-AFCA-2ED0BF00DEA1}" destId="{91639F55-742F-4FD7-A013-C592C148655E}" srcOrd="5" destOrd="0" presId="urn:microsoft.com/office/officeart/2005/8/layout/hierarchy3"/>
    <dgm:cxn modelId="{F9CF2739-6027-4A92-A780-D2B0343D6097}" type="presParOf" srcId="{F784BE88-3DB9-4E87-AFCA-2ED0BF00DEA1}" destId="{BAB4249E-804F-47C9-9D03-3C6180F6AEEA}" srcOrd="6" destOrd="0" presId="urn:microsoft.com/office/officeart/2005/8/layout/hierarchy3"/>
    <dgm:cxn modelId="{86E6EE36-558B-4DFE-8DFA-369C9942F74D}" type="presParOf" srcId="{F784BE88-3DB9-4E87-AFCA-2ED0BF00DEA1}" destId="{1013C7CD-B1F3-4289-A880-049AA78A5E43}" srcOrd="7" destOrd="0" presId="urn:microsoft.com/office/officeart/2005/8/layout/hierarchy3"/>
    <dgm:cxn modelId="{E5C8EE9D-ADCB-4CAD-B739-5B9C71968679}" type="presParOf" srcId="{F784BE88-3DB9-4E87-AFCA-2ED0BF00DEA1}" destId="{BA2C9424-9D64-4EB9-9537-DB923D3F9488}" srcOrd="8" destOrd="0" presId="urn:microsoft.com/office/officeart/2005/8/layout/hierarchy3"/>
    <dgm:cxn modelId="{CF4F2B85-3A9D-43D5-A437-C623F1BD9574}" type="presParOf" srcId="{F784BE88-3DB9-4E87-AFCA-2ED0BF00DEA1}" destId="{08B0A613-B4EE-46E3-8C11-FD94AC9A0AA5}" srcOrd="9" destOrd="0" presId="urn:microsoft.com/office/officeart/2005/8/layout/hierarchy3"/>
    <dgm:cxn modelId="{5E687AFE-278B-479B-8DE8-BF12FD5033BA}" type="presParOf" srcId="{F784BE88-3DB9-4E87-AFCA-2ED0BF00DEA1}" destId="{2C88614D-FFAA-47C3-8FDA-12645D5241E5}" srcOrd="10" destOrd="0" presId="urn:microsoft.com/office/officeart/2005/8/layout/hierarchy3"/>
    <dgm:cxn modelId="{D7F18D1C-C77C-4022-BCED-9FAD10678150}" type="presParOf" srcId="{F784BE88-3DB9-4E87-AFCA-2ED0BF00DEA1}" destId="{F3C0979C-1BFF-4EF2-B4F3-D6CC59E14526}"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OBJETIVOS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5B79F92D-34B4-4327-A83B-52B946E728B7}" type="presOf" srcId="{7061F2FC-F2AB-4DE3-98B0-886576B4E2C6}" destId="{D433476B-D68D-4328-ADAC-B2895D3D50CF}" srcOrd="0" destOrd="0" presId="urn:microsoft.com/office/officeart/2005/8/layout/hierarchy3"/>
    <dgm:cxn modelId="{08C0D440-0EAC-4160-B021-0B616C19D27C}" type="presOf" srcId="{CB9964DC-5E01-4879-9733-CDEE2AB1D1F7}" destId="{ECB1CA3E-26B8-4A39-AEF8-6F06E506D3C7}" srcOrd="0" destOrd="0" presId="urn:microsoft.com/office/officeart/2005/8/layout/hierarchy3"/>
    <dgm:cxn modelId="{EAA9E79A-FB39-4B0E-921E-624A4B26CBC9}" type="presOf" srcId="{CB9964DC-5E01-4879-9733-CDEE2AB1D1F7}" destId="{C7DDC059-89DD-4F99-A10D-9C975D60C8D8}" srcOrd="1" destOrd="0" presId="urn:microsoft.com/office/officeart/2005/8/layout/hierarchy3"/>
    <dgm:cxn modelId="{277AC600-5CED-4D95-AFC5-2FBBF2EE798E}" type="presParOf" srcId="{D433476B-D68D-4328-ADAC-B2895D3D50CF}" destId="{1E58A3BC-F1F7-40EE-89AA-32E802ED4BF7}" srcOrd="0" destOrd="0" presId="urn:microsoft.com/office/officeart/2005/8/layout/hierarchy3"/>
    <dgm:cxn modelId="{22BF2DE1-F76E-4C37-89E5-8D4D61A4EAB8}" type="presParOf" srcId="{1E58A3BC-F1F7-40EE-89AA-32E802ED4BF7}" destId="{D21DF85A-45CA-4CE0-B0ED-CF4615475EE0}" srcOrd="0" destOrd="0" presId="urn:microsoft.com/office/officeart/2005/8/layout/hierarchy3"/>
    <dgm:cxn modelId="{4A369173-1AAB-4A74-AB7A-7CF389DFBC4F}" type="presParOf" srcId="{D21DF85A-45CA-4CE0-B0ED-CF4615475EE0}" destId="{ECB1CA3E-26B8-4A39-AEF8-6F06E506D3C7}" srcOrd="0" destOrd="0" presId="urn:microsoft.com/office/officeart/2005/8/layout/hierarchy3"/>
    <dgm:cxn modelId="{68702F73-BB8E-4DC6-A5C6-8035B7ED24F6}" type="presParOf" srcId="{D21DF85A-45CA-4CE0-B0ED-CF4615475EE0}" destId="{C7DDC059-89DD-4F99-A10D-9C975D60C8D8}" srcOrd="1" destOrd="0" presId="urn:microsoft.com/office/officeart/2005/8/layout/hierarchy3"/>
    <dgm:cxn modelId="{17AF7B43-CC27-43B1-8CCC-B7997CB79A1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RESULTADOS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E3E5164-465C-4040-BD0C-1D6ACA6CAADD}" type="presOf" srcId="{CB9964DC-5E01-4879-9733-CDEE2AB1D1F7}" destId="{ECB1CA3E-26B8-4A39-AEF8-6F06E506D3C7}" srcOrd="0" destOrd="0" presId="urn:microsoft.com/office/officeart/2005/8/layout/hierarchy3"/>
    <dgm:cxn modelId="{3B06A000-3D6E-4819-B263-BE16E922239E}" type="presOf" srcId="{CB9964DC-5E01-4879-9733-CDEE2AB1D1F7}" destId="{C7DDC059-89DD-4F99-A10D-9C975D60C8D8}" srcOrd="1" destOrd="0" presId="urn:microsoft.com/office/officeart/2005/8/layout/hierarchy3"/>
    <dgm:cxn modelId="{3E8E8E33-ED3B-48EC-861F-8124C001C100}" type="presOf" srcId="{7061F2FC-F2AB-4DE3-98B0-886576B4E2C6}" destId="{D433476B-D68D-4328-ADAC-B2895D3D50CF}" srcOrd="0" destOrd="0" presId="urn:microsoft.com/office/officeart/2005/8/layout/hierarchy3"/>
    <dgm:cxn modelId="{DC2F519B-8024-4116-A3C3-FE95F3A44BDF}" type="presParOf" srcId="{D433476B-D68D-4328-ADAC-B2895D3D50CF}" destId="{1E58A3BC-F1F7-40EE-89AA-32E802ED4BF7}" srcOrd="0" destOrd="0" presId="urn:microsoft.com/office/officeart/2005/8/layout/hierarchy3"/>
    <dgm:cxn modelId="{C07AD92D-000E-458D-B5C7-262A641FF0DC}" type="presParOf" srcId="{1E58A3BC-F1F7-40EE-89AA-32E802ED4BF7}" destId="{D21DF85A-45CA-4CE0-B0ED-CF4615475EE0}" srcOrd="0" destOrd="0" presId="urn:microsoft.com/office/officeart/2005/8/layout/hierarchy3"/>
    <dgm:cxn modelId="{A124D483-9215-48B5-BB37-83F56019C9F7}" type="presParOf" srcId="{D21DF85A-45CA-4CE0-B0ED-CF4615475EE0}" destId="{ECB1CA3E-26B8-4A39-AEF8-6F06E506D3C7}" srcOrd="0" destOrd="0" presId="urn:microsoft.com/office/officeart/2005/8/layout/hierarchy3"/>
    <dgm:cxn modelId="{F900802C-DBA5-4371-97E3-B24EDA292397}" type="presParOf" srcId="{D21DF85A-45CA-4CE0-B0ED-CF4615475EE0}" destId="{C7DDC059-89DD-4F99-A10D-9C975D60C8D8}" srcOrd="1" destOrd="0" presId="urn:microsoft.com/office/officeart/2005/8/layout/hierarchy3"/>
    <dgm:cxn modelId="{7448A281-20D3-4361-B050-B54676CBF413}"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RESULTADOS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7DE4CB1F-8681-4D4E-BDEC-98170A4FEA81}">
      <dgm:prSet phldrT="[Texto]"/>
      <dgm:spPr/>
      <dgm:t>
        <a:bodyPr/>
        <a:lstStyle/>
        <a:p>
          <a:r>
            <a:rPr lang="es-ES" dirty="0" smtClean="0"/>
            <a:t>Las pruebas de continuidad realizadas entre los equipos permitieron comprobar las conexiones eléctricas y corregir algunos errores de conexión, por lo que es importante que se realicen antes de energizar los tableros de control.</a:t>
          </a:r>
          <a:endParaRPr lang="es-ES" dirty="0"/>
        </a:p>
      </dgm:t>
    </dgm:pt>
    <dgm:pt modelId="{F5842437-2895-426C-B775-6754B2B525C7}" type="parTrans" cxnId="{CA31761E-E892-41FE-B58D-607BB7C0DEB8}">
      <dgm:prSet/>
      <dgm:spPr/>
      <dgm:t>
        <a:bodyPr/>
        <a:lstStyle/>
        <a:p>
          <a:endParaRPr lang="es-EC"/>
        </a:p>
      </dgm:t>
    </dgm:pt>
    <dgm:pt modelId="{54808DD8-B959-4718-99EE-7CD239013123}" type="sibTrans" cxnId="{CA31761E-E892-41FE-B58D-607BB7C0DEB8}">
      <dgm:prSet/>
      <dgm:spPr/>
      <dgm:t>
        <a:bodyPr/>
        <a:lstStyle/>
        <a:p>
          <a:endParaRPr lang="es-EC"/>
        </a:p>
      </dgm:t>
    </dgm:pt>
    <dgm:pt modelId="{C255B642-9298-4BFA-B586-EC235600058B}">
      <dgm:prSet/>
      <dgm:spPr/>
      <dgm:t>
        <a:bodyPr/>
        <a:lstStyle/>
        <a:p>
          <a:r>
            <a:rPr lang="es-ES" dirty="0" smtClean="0"/>
            <a:t>En las pruebas realizadas a la entrada análoga del PLC se demostró que la variación de la temperatura es en forma lineal, por lo que se requirió de realizar un escalamiento de la señal para obtener la temperatura real en el PLC.</a:t>
          </a:r>
          <a:endParaRPr lang="es-EC" dirty="0"/>
        </a:p>
      </dgm:t>
    </dgm:pt>
    <dgm:pt modelId="{FC687DEA-EC57-4CD9-ABEA-EEAAAB7E8642}" type="parTrans" cxnId="{43CA2284-145F-440A-9E27-8F612C4473FB}">
      <dgm:prSet/>
      <dgm:spPr/>
      <dgm:t>
        <a:bodyPr/>
        <a:lstStyle/>
        <a:p>
          <a:endParaRPr lang="es-EC"/>
        </a:p>
      </dgm:t>
    </dgm:pt>
    <dgm:pt modelId="{0593CB74-AE85-428B-B9B8-B66637D8897F}" type="sibTrans" cxnId="{43CA2284-145F-440A-9E27-8F612C4473FB}">
      <dgm:prSet/>
      <dgm:spPr/>
      <dgm:t>
        <a:bodyPr/>
        <a:lstStyle/>
        <a:p>
          <a:endParaRPr lang="es-EC"/>
        </a:p>
      </dgm:t>
    </dgm:pt>
    <dgm:pt modelId="{08CE30A3-1D69-453E-BD59-F5286A0A9D1A}">
      <dgm:prSet/>
      <dgm:spPr/>
      <dgm:t>
        <a:bodyPr/>
        <a:lstStyle/>
        <a:p>
          <a:r>
            <a:rPr lang="es-ES" dirty="0" smtClean="0"/>
            <a:t>Con el nuevo sistema de control y SCADA ya es posible tener un registro de las temperaturas y alarmas durante el proceso de elaboración de resina en el reactor MQ5 y en base a las curvas de calentamiento obtenidas de las recetas realizadas se puede analizar lo siguiente:</a:t>
          </a:r>
          <a:endParaRPr lang="es-EC" dirty="0"/>
        </a:p>
      </dgm:t>
    </dgm:pt>
    <dgm:pt modelId="{0ECADDC5-C204-4468-9D12-0902839B1F35}" type="parTrans" cxnId="{5827CEDC-7224-44AA-8381-8EFE5F030129}">
      <dgm:prSet/>
      <dgm:spPr/>
      <dgm:t>
        <a:bodyPr/>
        <a:lstStyle/>
        <a:p>
          <a:endParaRPr lang="es-EC"/>
        </a:p>
      </dgm:t>
    </dgm:pt>
    <dgm:pt modelId="{A242ED73-E683-4CEF-B502-4AF51F03CD5E}" type="sibTrans" cxnId="{5827CEDC-7224-44AA-8381-8EFE5F030129}">
      <dgm:prSet/>
      <dgm:spPr/>
      <dgm:t>
        <a:bodyPr/>
        <a:lstStyle/>
        <a:p>
          <a:endParaRPr lang="es-EC"/>
        </a:p>
      </dgm:t>
    </dgm:pt>
    <dgm:pt modelId="{AD3D3DDF-B4FF-4BCC-8E5A-B97769CFA10D}">
      <dgm:prSet/>
      <dgm:spPr/>
      <dgm:t>
        <a:bodyPr/>
        <a:lstStyle/>
        <a:p>
          <a:r>
            <a:rPr lang="es-ES" smtClean="0"/>
            <a:t>Al realizar la misma receta varias veces en el reactor MQ5 sin tener una limpieza del reactor entre producción y producción, produce una acumulación de resina en las paredes del reactor. Debido a esto el sistema de control de temperatura varia significantemente si el reactor MQ5 se encuentra limpio o con residuos de la anterior producción por lo cual se recomiendo utilizar el modo semiautomático siempre que se encuentre limpio para obtener los mejores resultados.  </a:t>
          </a:r>
          <a:endParaRPr lang="es-EC" dirty="0"/>
        </a:p>
      </dgm:t>
    </dgm:pt>
    <dgm:pt modelId="{0A92923B-CA12-46CC-9173-8014FF6ED6E9}" type="parTrans" cxnId="{1F7FBBB1-66EE-4A1C-AA45-8A717EEA0E6B}">
      <dgm:prSet/>
      <dgm:spPr/>
      <dgm:t>
        <a:bodyPr/>
        <a:lstStyle/>
        <a:p>
          <a:endParaRPr lang="es-EC"/>
        </a:p>
      </dgm:t>
    </dgm:pt>
    <dgm:pt modelId="{7F34E595-1783-4AFF-B8B7-C912878AA32B}" type="sibTrans" cxnId="{1F7FBBB1-66EE-4A1C-AA45-8A717EEA0E6B}">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B5D2F539-3B46-4CC5-8E47-5E1DCCA6081A}" type="pres">
      <dgm:prSet presAssocID="{F5842437-2895-426C-B775-6754B2B525C7}" presName="Name13" presStyleLbl="parChTrans1D2" presStyleIdx="0" presStyleCnt="4"/>
      <dgm:spPr/>
      <dgm:t>
        <a:bodyPr/>
        <a:lstStyle/>
        <a:p>
          <a:endParaRPr lang="es-EC"/>
        </a:p>
      </dgm:t>
    </dgm:pt>
    <dgm:pt modelId="{0432F699-C2F4-44AC-B7BE-363045AD7597}" type="pres">
      <dgm:prSet presAssocID="{7DE4CB1F-8681-4D4E-BDEC-98170A4FEA81}" presName="childText" presStyleLbl="bgAcc1" presStyleIdx="0" presStyleCnt="4" custScaleX="609662">
        <dgm:presLayoutVars>
          <dgm:bulletEnabled val="1"/>
        </dgm:presLayoutVars>
      </dgm:prSet>
      <dgm:spPr/>
      <dgm:t>
        <a:bodyPr/>
        <a:lstStyle/>
        <a:p>
          <a:endParaRPr lang="es-EC"/>
        </a:p>
      </dgm:t>
    </dgm:pt>
    <dgm:pt modelId="{5D012DA4-8C8E-40C6-9DEC-A833045F7692}" type="pres">
      <dgm:prSet presAssocID="{FC687DEA-EC57-4CD9-ABEA-EEAAAB7E8642}" presName="Name13" presStyleLbl="parChTrans1D2" presStyleIdx="1" presStyleCnt="4"/>
      <dgm:spPr/>
      <dgm:t>
        <a:bodyPr/>
        <a:lstStyle/>
        <a:p>
          <a:endParaRPr lang="es-EC"/>
        </a:p>
      </dgm:t>
    </dgm:pt>
    <dgm:pt modelId="{7EC03008-FC5A-4FD8-8247-5FF3624D9FBE}" type="pres">
      <dgm:prSet presAssocID="{C255B642-9298-4BFA-B586-EC235600058B}" presName="childText" presStyleLbl="bgAcc1" presStyleIdx="1" presStyleCnt="4" custScaleX="601727">
        <dgm:presLayoutVars>
          <dgm:bulletEnabled val="1"/>
        </dgm:presLayoutVars>
      </dgm:prSet>
      <dgm:spPr/>
      <dgm:t>
        <a:bodyPr/>
        <a:lstStyle/>
        <a:p>
          <a:endParaRPr lang="es-EC"/>
        </a:p>
      </dgm:t>
    </dgm:pt>
    <dgm:pt modelId="{C86D5509-BA25-4143-87C6-935B8C32B442}" type="pres">
      <dgm:prSet presAssocID="{0ECADDC5-C204-4468-9D12-0902839B1F35}" presName="Name13" presStyleLbl="parChTrans1D2" presStyleIdx="2" presStyleCnt="4"/>
      <dgm:spPr/>
      <dgm:t>
        <a:bodyPr/>
        <a:lstStyle/>
        <a:p>
          <a:endParaRPr lang="es-EC"/>
        </a:p>
      </dgm:t>
    </dgm:pt>
    <dgm:pt modelId="{DC153174-1692-400E-A6BA-4AB83D458687}" type="pres">
      <dgm:prSet presAssocID="{08CE30A3-1D69-453E-BD59-F5286A0A9D1A}" presName="childText" presStyleLbl="bgAcc1" presStyleIdx="2" presStyleCnt="4" custScaleX="609662">
        <dgm:presLayoutVars>
          <dgm:bulletEnabled val="1"/>
        </dgm:presLayoutVars>
      </dgm:prSet>
      <dgm:spPr/>
      <dgm:t>
        <a:bodyPr/>
        <a:lstStyle/>
        <a:p>
          <a:endParaRPr lang="es-EC"/>
        </a:p>
      </dgm:t>
    </dgm:pt>
    <dgm:pt modelId="{5CF2049A-2D2C-4EF5-BFE6-61660BC2B0B1}" type="pres">
      <dgm:prSet presAssocID="{0A92923B-CA12-46CC-9173-8014FF6ED6E9}" presName="Name13" presStyleLbl="parChTrans1D2" presStyleIdx="3" presStyleCnt="4"/>
      <dgm:spPr/>
      <dgm:t>
        <a:bodyPr/>
        <a:lstStyle/>
        <a:p>
          <a:endParaRPr lang="es-EC"/>
        </a:p>
      </dgm:t>
    </dgm:pt>
    <dgm:pt modelId="{62E97D34-2EEF-4405-8E3D-A41C6E2A9608}" type="pres">
      <dgm:prSet presAssocID="{AD3D3DDF-B4FF-4BCC-8E5A-B97769CFA10D}" presName="childText" presStyleLbl="bgAcc1" presStyleIdx="3" presStyleCnt="4" custScaleX="600937" custScaleY="234709">
        <dgm:presLayoutVars>
          <dgm:bulletEnabled val="1"/>
        </dgm:presLayoutVars>
      </dgm:prSet>
      <dgm:spPr/>
      <dgm:t>
        <a:bodyPr/>
        <a:lstStyle/>
        <a:p>
          <a:endParaRPr lang="es-EC"/>
        </a:p>
      </dgm:t>
    </dgm:pt>
  </dgm:ptLst>
  <dgm:cxnLst>
    <dgm:cxn modelId="{C3E3BA79-7A2B-4D9C-92A9-0A14842DBBF2}" type="presOf" srcId="{0ECADDC5-C204-4468-9D12-0902839B1F35}" destId="{C86D5509-BA25-4143-87C6-935B8C32B442}" srcOrd="0" destOrd="0" presId="urn:microsoft.com/office/officeart/2005/8/layout/hierarchy3"/>
    <dgm:cxn modelId="{FAADF4CE-866F-465B-A2A9-8C16F7159BF4}" type="presOf" srcId="{AD3D3DDF-B4FF-4BCC-8E5A-B97769CFA10D}" destId="{62E97D34-2EEF-4405-8E3D-A41C6E2A9608}" srcOrd="0" destOrd="0" presId="urn:microsoft.com/office/officeart/2005/8/layout/hierarchy3"/>
    <dgm:cxn modelId="{6CAD56B4-E97D-4F7A-83A6-2632668FDDC5}" type="presOf" srcId="{7DE4CB1F-8681-4D4E-BDEC-98170A4FEA81}" destId="{0432F699-C2F4-44AC-B7BE-363045AD7597}" srcOrd="0" destOrd="0" presId="urn:microsoft.com/office/officeart/2005/8/layout/hierarchy3"/>
    <dgm:cxn modelId="{CA31761E-E892-41FE-B58D-607BB7C0DEB8}" srcId="{CB9964DC-5E01-4879-9733-CDEE2AB1D1F7}" destId="{7DE4CB1F-8681-4D4E-BDEC-98170A4FEA81}" srcOrd="0" destOrd="0" parTransId="{F5842437-2895-426C-B775-6754B2B525C7}" sibTransId="{54808DD8-B959-4718-99EE-7CD239013123}"/>
    <dgm:cxn modelId="{D1C9143A-0D4F-415F-AC58-3243AA024B7B}" type="presOf" srcId="{C255B642-9298-4BFA-B586-EC235600058B}" destId="{7EC03008-FC5A-4FD8-8247-5FF3624D9FB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F7FBBB1-66EE-4A1C-AA45-8A717EEA0E6B}" srcId="{CB9964DC-5E01-4879-9733-CDEE2AB1D1F7}" destId="{AD3D3DDF-B4FF-4BCC-8E5A-B97769CFA10D}" srcOrd="3" destOrd="0" parTransId="{0A92923B-CA12-46CC-9173-8014FF6ED6E9}" sibTransId="{7F34E595-1783-4AFF-B8B7-C912878AA32B}"/>
    <dgm:cxn modelId="{B1152307-4352-4544-9004-5C2D645EC944}" type="presOf" srcId="{08CE30A3-1D69-453E-BD59-F5286A0A9D1A}" destId="{DC153174-1692-400E-A6BA-4AB83D458687}" srcOrd="0" destOrd="0" presId="urn:microsoft.com/office/officeart/2005/8/layout/hierarchy3"/>
    <dgm:cxn modelId="{2A3AA219-608D-4381-801F-D49C55A100D3}" type="presOf" srcId="{FC687DEA-EC57-4CD9-ABEA-EEAAAB7E8642}" destId="{5D012DA4-8C8E-40C6-9DEC-A833045F7692}" srcOrd="0" destOrd="0" presId="urn:microsoft.com/office/officeart/2005/8/layout/hierarchy3"/>
    <dgm:cxn modelId="{FD22D99F-FF28-4FC0-AF96-466CA1DBD270}" type="presOf" srcId="{0A92923B-CA12-46CC-9173-8014FF6ED6E9}" destId="{5CF2049A-2D2C-4EF5-BFE6-61660BC2B0B1}" srcOrd="0" destOrd="0" presId="urn:microsoft.com/office/officeart/2005/8/layout/hierarchy3"/>
    <dgm:cxn modelId="{64A995C4-FDA2-4AEF-A2F9-05931988B307}" type="presOf" srcId="{7061F2FC-F2AB-4DE3-98B0-886576B4E2C6}" destId="{D433476B-D68D-4328-ADAC-B2895D3D50CF}" srcOrd="0" destOrd="0" presId="urn:microsoft.com/office/officeart/2005/8/layout/hierarchy3"/>
    <dgm:cxn modelId="{5827CEDC-7224-44AA-8381-8EFE5F030129}" srcId="{CB9964DC-5E01-4879-9733-CDEE2AB1D1F7}" destId="{08CE30A3-1D69-453E-BD59-F5286A0A9D1A}" srcOrd="2" destOrd="0" parTransId="{0ECADDC5-C204-4468-9D12-0902839B1F35}" sibTransId="{A242ED73-E683-4CEF-B502-4AF51F03CD5E}"/>
    <dgm:cxn modelId="{43CA2284-145F-440A-9E27-8F612C4473FB}" srcId="{CB9964DC-5E01-4879-9733-CDEE2AB1D1F7}" destId="{C255B642-9298-4BFA-B586-EC235600058B}" srcOrd="1" destOrd="0" parTransId="{FC687DEA-EC57-4CD9-ABEA-EEAAAB7E8642}" sibTransId="{0593CB74-AE85-428B-B9B8-B66637D8897F}"/>
    <dgm:cxn modelId="{3D15FAA6-6CA3-4E64-8398-3607BA344CF4}" type="presOf" srcId="{CB9964DC-5E01-4879-9733-CDEE2AB1D1F7}" destId="{ECB1CA3E-26B8-4A39-AEF8-6F06E506D3C7}" srcOrd="0" destOrd="0" presId="urn:microsoft.com/office/officeart/2005/8/layout/hierarchy3"/>
    <dgm:cxn modelId="{EF25E4EC-457F-444F-89BC-5332FA3F9DF4}" type="presOf" srcId="{F5842437-2895-426C-B775-6754B2B525C7}" destId="{B5D2F539-3B46-4CC5-8E47-5E1DCCA6081A}" srcOrd="0" destOrd="0" presId="urn:microsoft.com/office/officeart/2005/8/layout/hierarchy3"/>
    <dgm:cxn modelId="{0AC795B2-F127-4949-8B7D-183AA9FDF1AF}" type="presOf" srcId="{CB9964DC-5E01-4879-9733-CDEE2AB1D1F7}" destId="{C7DDC059-89DD-4F99-A10D-9C975D60C8D8}" srcOrd="1" destOrd="0" presId="urn:microsoft.com/office/officeart/2005/8/layout/hierarchy3"/>
    <dgm:cxn modelId="{8F764E5A-348E-4496-8EEE-92DB97B08C6E}" type="presParOf" srcId="{D433476B-D68D-4328-ADAC-B2895D3D50CF}" destId="{1E58A3BC-F1F7-40EE-89AA-32E802ED4BF7}" srcOrd="0" destOrd="0" presId="urn:microsoft.com/office/officeart/2005/8/layout/hierarchy3"/>
    <dgm:cxn modelId="{AA6515CD-2D27-47AD-ADEA-D57109F3DBD5}" type="presParOf" srcId="{1E58A3BC-F1F7-40EE-89AA-32E802ED4BF7}" destId="{D21DF85A-45CA-4CE0-B0ED-CF4615475EE0}" srcOrd="0" destOrd="0" presId="urn:microsoft.com/office/officeart/2005/8/layout/hierarchy3"/>
    <dgm:cxn modelId="{EE466C2E-3F0C-4018-B31A-665E283F78ED}" type="presParOf" srcId="{D21DF85A-45CA-4CE0-B0ED-CF4615475EE0}" destId="{ECB1CA3E-26B8-4A39-AEF8-6F06E506D3C7}" srcOrd="0" destOrd="0" presId="urn:microsoft.com/office/officeart/2005/8/layout/hierarchy3"/>
    <dgm:cxn modelId="{298F58BE-7D54-476A-929F-26ED84F969F6}" type="presParOf" srcId="{D21DF85A-45CA-4CE0-B0ED-CF4615475EE0}" destId="{C7DDC059-89DD-4F99-A10D-9C975D60C8D8}" srcOrd="1" destOrd="0" presId="urn:microsoft.com/office/officeart/2005/8/layout/hierarchy3"/>
    <dgm:cxn modelId="{98C5B7CE-50C0-4B34-985E-8084541E16DB}" type="presParOf" srcId="{1E58A3BC-F1F7-40EE-89AA-32E802ED4BF7}" destId="{F784BE88-3DB9-4E87-AFCA-2ED0BF00DEA1}" srcOrd="1" destOrd="0" presId="urn:microsoft.com/office/officeart/2005/8/layout/hierarchy3"/>
    <dgm:cxn modelId="{F5ADD4D1-4F90-42E9-AC08-032A35E27508}" type="presParOf" srcId="{F784BE88-3DB9-4E87-AFCA-2ED0BF00DEA1}" destId="{B5D2F539-3B46-4CC5-8E47-5E1DCCA6081A}" srcOrd="0" destOrd="0" presId="urn:microsoft.com/office/officeart/2005/8/layout/hierarchy3"/>
    <dgm:cxn modelId="{10AC7C9B-25A5-4418-8152-779FBA21FDB4}" type="presParOf" srcId="{F784BE88-3DB9-4E87-AFCA-2ED0BF00DEA1}" destId="{0432F699-C2F4-44AC-B7BE-363045AD7597}" srcOrd="1" destOrd="0" presId="urn:microsoft.com/office/officeart/2005/8/layout/hierarchy3"/>
    <dgm:cxn modelId="{95E8FAB0-EB26-4DF5-A01E-A43EB5D595FD}" type="presParOf" srcId="{F784BE88-3DB9-4E87-AFCA-2ED0BF00DEA1}" destId="{5D012DA4-8C8E-40C6-9DEC-A833045F7692}" srcOrd="2" destOrd="0" presId="urn:microsoft.com/office/officeart/2005/8/layout/hierarchy3"/>
    <dgm:cxn modelId="{AED886AD-3B14-4CE0-A55E-8863C775A3BB}" type="presParOf" srcId="{F784BE88-3DB9-4E87-AFCA-2ED0BF00DEA1}" destId="{7EC03008-FC5A-4FD8-8247-5FF3624D9FBE}" srcOrd="3" destOrd="0" presId="urn:microsoft.com/office/officeart/2005/8/layout/hierarchy3"/>
    <dgm:cxn modelId="{D2DC426A-8E75-4FDC-9680-8AA6737762CE}" type="presParOf" srcId="{F784BE88-3DB9-4E87-AFCA-2ED0BF00DEA1}" destId="{C86D5509-BA25-4143-87C6-935B8C32B442}" srcOrd="4" destOrd="0" presId="urn:microsoft.com/office/officeart/2005/8/layout/hierarchy3"/>
    <dgm:cxn modelId="{E532EA92-F741-4BD9-9486-678FB2E94C2F}" type="presParOf" srcId="{F784BE88-3DB9-4E87-AFCA-2ED0BF00DEA1}" destId="{DC153174-1692-400E-A6BA-4AB83D458687}" srcOrd="5" destOrd="0" presId="urn:microsoft.com/office/officeart/2005/8/layout/hierarchy3"/>
    <dgm:cxn modelId="{1FEC4445-2561-4755-A465-C9182180C261}" type="presParOf" srcId="{F784BE88-3DB9-4E87-AFCA-2ED0BF00DEA1}" destId="{5CF2049A-2D2C-4EF5-BFE6-61660BC2B0B1}" srcOrd="6" destOrd="0" presId="urn:microsoft.com/office/officeart/2005/8/layout/hierarchy3"/>
    <dgm:cxn modelId="{66A728AC-7587-47D2-97E9-D03D2B007705}" type="presParOf" srcId="{F784BE88-3DB9-4E87-AFCA-2ED0BF00DEA1}" destId="{62E97D34-2EEF-4405-8E3D-A41C6E2A960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RESULTADOS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7DE4CB1F-8681-4D4E-BDEC-98170A4FEA81}">
      <dgm:prSet phldrT="[Texto]"/>
      <dgm:spPr/>
      <dgm:t>
        <a:bodyPr/>
        <a:lstStyle/>
        <a:p>
          <a:r>
            <a:rPr lang="es-ES" dirty="0" smtClean="0"/>
            <a:t>La pendiente de calentamiento inicial en las recetas es variable ya que depende del uso que se le esté dando al caldero, es decir que si el caldero está siendo utilizado para calentar otros reactores la etapa de calentamiento del reactor MQ5 se demora más tiempo, mientras que si el caldero está siendo usado para calentar solo al reactor MQ5 esta etapa puede durar la mitad del tiempo.</a:t>
          </a:r>
          <a:endParaRPr lang="es-ES" dirty="0"/>
        </a:p>
      </dgm:t>
    </dgm:pt>
    <dgm:pt modelId="{F5842437-2895-426C-B775-6754B2B525C7}" type="parTrans" cxnId="{CA31761E-E892-41FE-B58D-607BB7C0DEB8}">
      <dgm:prSet/>
      <dgm:spPr/>
      <dgm:t>
        <a:bodyPr/>
        <a:lstStyle/>
        <a:p>
          <a:endParaRPr lang="es-EC"/>
        </a:p>
      </dgm:t>
    </dgm:pt>
    <dgm:pt modelId="{54808DD8-B959-4718-99EE-7CD239013123}" type="sibTrans" cxnId="{CA31761E-E892-41FE-B58D-607BB7C0DEB8}">
      <dgm:prSet/>
      <dgm:spPr/>
      <dgm:t>
        <a:bodyPr/>
        <a:lstStyle/>
        <a:p>
          <a:endParaRPr lang="es-EC"/>
        </a:p>
      </dgm:t>
    </dgm:pt>
    <dgm:pt modelId="{68C5BCF6-C398-44E0-AAB5-97A7AA299FB6}">
      <dgm:prSet/>
      <dgm:spPr/>
      <dgm:t>
        <a:bodyPr/>
        <a:lstStyle/>
        <a:p>
          <a:r>
            <a:rPr lang="es-ES" dirty="0" smtClean="0"/>
            <a:t>En las fases de Semilleo y reacción exotérmicas el sistema de enfriamiento tiene buenos resultados obteniendo variaciones mínimas de la temperatura ideal.</a:t>
          </a:r>
          <a:endParaRPr lang="es-EC" dirty="0"/>
        </a:p>
      </dgm:t>
    </dgm:pt>
    <dgm:pt modelId="{2764D4D1-2A9C-446C-929B-F9D9FE8CBD5E}" type="parTrans" cxnId="{B0704BC8-C835-4CE1-88FF-ADADE9DD6E7E}">
      <dgm:prSet/>
      <dgm:spPr/>
      <dgm:t>
        <a:bodyPr/>
        <a:lstStyle/>
        <a:p>
          <a:endParaRPr lang="es-EC"/>
        </a:p>
      </dgm:t>
    </dgm:pt>
    <dgm:pt modelId="{5AD4D559-5177-489B-81C8-5C97CCFEDD9C}" type="sibTrans" cxnId="{B0704BC8-C835-4CE1-88FF-ADADE9DD6E7E}">
      <dgm:prSet/>
      <dgm:spPr/>
      <dgm:t>
        <a:bodyPr/>
        <a:lstStyle/>
        <a:p>
          <a:endParaRPr lang="es-EC"/>
        </a:p>
      </dgm:t>
    </dgm:pt>
    <dgm:pt modelId="{A7746A04-B696-4B1F-AEAF-BD2C05D191A1}">
      <dgm:prSet/>
      <dgm:spPr/>
      <dgm:t>
        <a:bodyPr/>
        <a:lstStyle/>
        <a:p>
          <a:r>
            <a:rPr lang="es-ES" dirty="0" smtClean="0"/>
            <a:t>Los mensajes de alerta sobre el incremento o disminución excesivos de la temperatura del reactor se dieron oportunamente para que el operador realice las medidas necesarias y de esta manera no se vea afectada la calidad de la resina.</a:t>
          </a:r>
          <a:endParaRPr lang="es-EC" dirty="0"/>
        </a:p>
      </dgm:t>
    </dgm:pt>
    <dgm:pt modelId="{8A903155-A2D9-48F5-92B9-FB29A0D9FFA8}" type="parTrans" cxnId="{C5BD4168-5268-49B3-9213-297B5B8B3E11}">
      <dgm:prSet/>
      <dgm:spPr/>
      <dgm:t>
        <a:bodyPr/>
        <a:lstStyle/>
        <a:p>
          <a:endParaRPr lang="es-EC"/>
        </a:p>
      </dgm:t>
    </dgm:pt>
    <dgm:pt modelId="{48268D8C-F78A-4DE3-B9B5-4B25AF45A7C0}" type="sibTrans" cxnId="{C5BD4168-5268-49B3-9213-297B5B8B3E11}">
      <dgm:prSet/>
      <dgm:spPr/>
      <dgm:t>
        <a:bodyPr/>
        <a:lstStyle/>
        <a:p>
          <a:endParaRPr lang="es-EC"/>
        </a:p>
      </dgm:t>
    </dgm:pt>
    <dgm:pt modelId="{AE17F730-C652-4313-97D1-3C1F3F1D8E58}">
      <dgm:prSet/>
      <dgm:spPr/>
      <dgm:t>
        <a:bodyPr/>
        <a:lstStyle/>
        <a:p>
          <a:r>
            <a:rPr lang="es-ES" dirty="0" smtClean="0"/>
            <a:t>Con la adición de las recetas al sistema de control y SCADA se logró reducir los tiempos muertos en cuanto al calentamiento y enfriamiento del reactor MQ5 pero todavía existen retrasos en los intervalos en los que se carga la materia prima debido a que se continúa realizando en forma manual.</a:t>
          </a:r>
          <a:endParaRPr lang="es-EC" dirty="0"/>
        </a:p>
      </dgm:t>
    </dgm:pt>
    <dgm:pt modelId="{1C9F0306-4BD0-4FE5-9DA9-5EB2393E2147}" type="parTrans" cxnId="{55C8D644-42E7-400D-AA6F-00A70E1FF295}">
      <dgm:prSet/>
      <dgm:spPr/>
      <dgm:t>
        <a:bodyPr/>
        <a:lstStyle/>
        <a:p>
          <a:endParaRPr lang="es-EC"/>
        </a:p>
      </dgm:t>
    </dgm:pt>
    <dgm:pt modelId="{4268FBB3-C9D3-4508-8788-D4DCA0E574C8}" type="sibTrans" cxnId="{55C8D644-42E7-400D-AA6F-00A70E1FF295}">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B5D2F539-3B46-4CC5-8E47-5E1DCCA6081A}" type="pres">
      <dgm:prSet presAssocID="{F5842437-2895-426C-B775-6754B2B525C7}" presName="Name13" presStyleLbl="parChTrans1D2" presStyleIdx="0" presStyleCnt="4"/>
      <dgm:spPr/>
      <dgm:t>
        <a:bodyPr/>
        <a:lstStyle/>
        <a:p>
          <a:endParaRPr lang="es-EC"/>
        </a:p>
      </dgm:t>
    </dgm:pt>
    <dgm:pt modelId="{0432F699-C2F4-44AC-B7BE-363045AD7597}" type="pres">
      <dgm:prSet presAssocID="{7DE4CB1F-8681-4D4E-BDEC-98170A4FEA81}" presName="childText" presStyleLbl="bgAcc1" presStyleIdx="0" presStyleCnt="4" custScaleX="609662" custScaleY="183208">
        <dgm:presLayoutVars>
          <dgm:bulletEnabled val="1"/>
        </dgm:presLayoutVars>
      </dgm:prSet>
      <dgm:spPr/>
      <dgm:t>
        <a:bodyPr/>
        <a:lstStyle/>
        <a:p>
          <a:endParaRPr lang="es-EC"/>
        </a:p>
      </dgm:t>
    </dgm:pt>
    <dgm:pt modelId="{461F1718-4D84-4640-A924-828057D0EC39}" type="pres">
      <dgm:prSet presAssocID="{2764D4D1-2A9C-446C-929B-F9D9FE8CBD5E}" presName="Name13" presStyleLbl="parChTrans1D2" presStyleIdx="1" presStyleCnt="4"/>
      <dgm:spPr/>
      <dgm:t>
        <a:bodyPr/>
        <a:lstStyle/>
        <a:p>
          <a:endParaRPr lang="es-EC"/>
        </a:p>
      </dgm:t>
    </dgm:pt>
    <dgm:pt modelId="{1EBFB727-CAB5-4666-8411-7D7CD56238C6}" type="pres">
      <dgm:prSet presAssocID="{68C5BCF6-C398-44E0-AAB5-97A7AA299FB6}" presName="childText" presStyleLbl="bgAcc1" presStyleIdx="1" presStyleCnt="4" custScaleX="609111">
        <dgm:presLayoutVars>
          <dgm:bulletEnabled val="1"/>
        </dgm:presLayoutVars>
      </dgm:prSet>
      <dgm:spPr/>
      <dgm:t>
        <a:bodyPr/>
        <a:lstStyle/>
        <a:p>
          <a:endParaRPr lang="es-EC"/>
        </a:p>
      </dgm:t>
    </dgm:pt>
    <dgm:pt modelId="{5050B995-200A-43EF-A479-A0C61EFA1BA2}" type="pres">
      <dgm:prSet presAssocID="{8A903155-A2D9-48F5-92B9-FB29A0D9FFA8}" presName="Name13" presStyleLbl="parChTrans1D2" presStyleIdx="2" presStyleCnt="4"/>
      <dgm:spPr/>
      <dgm:t>
        <a:bodyPr/>
        <a:lstStyle/>
        <a:p>
          <a:endParaRPr lang="es-EC"/>
        </a:p>
      </dgm:t>
    </dgm:pt>
    <dgm:pt modelId="{F3365F12-BBA3-4DFB-85B3-30D046670EB1}" type="pres">
      <dgm:prSet presAssocID="{A7746A04-B696-4B1F-AEAF-BD2C05D191A1}" presName="childText" presStyleLbl="bgAcc1" presStyleIdx="2" presStyleCnt="4" custScaleX="609111">
        <dgm:presLayoutVars>
          <dgm:bulletEnabled val="1"/>
        </dgm:presLayoutVars>
      </dgm:prSet>
      <dgm:spPr/>
      <dgm:t>
        <a:bodyPr/>
        <a:lstStyle/>
        <a:p>
          <a:endParaRPr lang="es-EC"/>
        </a:p>
      </dgm:t>
    </dgm:pt>
    <dgm:pt modelId="{04D5D955-E24E-4FDD-89FF-10519D50F7F2}" type="pres">
      <dgm:prSet presAssocID="{1C9F0306-4BD0-4FE5-9DA9-5EB2393E2147}" presName="Name13" presStyleLbl="parChTrans1D2" presStyleIdx="3" presStyleCnt="4"/>
      <dgm:spPr/>
      <dgm:t>
        <a:bodyPr/>
        <a:lstStyle/>
        <a:p>
          <a:endParaRPr lang="es-EC"/>
        </a:p>
      </dgm:t>
    </dgm:pt>
    <dgm:pt modelId="{54599610-457B-4CBB-AC2C-D7932A211641}" type="pres">
      <dgm:prSet presAssocID="{AE17F730-C652-4313-97D1-3C1F3F1D8E58}" presName="childText" presStyleLbl="bgAcc1" presStyleIdx="3" presStyleCnt="4" custScaleX="609745" custScaleY="129237">
        <dgm:presLayoutVars>
          <dgm:bulletEnabled val="1"/>
        </dgm:presLayoutVars>
      </dgm:prSet>
      <dgm:spPr/>
      <dgm:t>
        <a:bodyPr/>
        <a:lstStyle/>
        <a:p>
          <a:endParaRPr lang="es-EC"/>
        </a:p>
      </dgm:t>
    </dgm:pt>
  </dgm:ptLst>
  <dgm:cxnLst>
    <dgm:cxn modelId="{45E88844-5DEB-40F7-BBB3-0A7B5A11B2A6}" type="presOf" srcId="{2764D4D1-2A9C-446C-929B-F9D9FE8CBD5E}" destId="{461F1718-4D84-4640-A924-828057D0EC39}" srcOrd="0" destOrd="0" presId="urn:microsoft.com/office/officeart/2005/8/layout/hierarchy3"/>
    <dgm:cxn modelId="{B334F0A0-8071-4DDE-94A5-560CA48466CC}" type="presOf" srcId="{1C9F0306-4BD0-4FE5-9DA9-5EB2393E2147}" destId="{04D5D955-E24E-4FDD-89FF-10519D50F7F2}" srcOrd="0" destOrd="0" presId="urn:microsoft.com/office/officeart/2005/8/layout/hierarchy3"/>
    <dgm:cxn modelId="{0D7BFFFF-B46D-4FE6-89F5-09E9DFBA3D84}" type="presOf" srcId="{AE17F730-C652-4313-97D1-3C1F3F1D8E58}" destId="{54599610-457B-4CBB-AC2C-D7932A211641}" srcOrd="0" destOrd="0" presId="urn:microsoft.com/office/officeart/2005/8/layout/hierarchy3"/>
    <dgm:cxn modelId="{A32A2E73-F5ED-4F85-A96C-10E8426F2C75}" type="presOf" srcId="{CB9964DC-5E01-4879-9733-CDEE2AB1D1F7}" destId="{ECB1CA3E-26B8-4A39-AEF8-6F06E506D3C7}" srcOrd="0" destOrd="0" presId="urn:microsoft.com/office/officeart/2005/8/layout/hierarchy3"/>
    <dgm:cxn modelId="{CA31761E-E892-41FE-B58D-607BB7C0DEB8}" srcId="{CB9964DC-5E01-4879-9733-CDEE2AB1D1F7}" destId="{7DE4CB1F-8681-4D4E-BDEC-98170A4FEA81}" srcOrd="0" destOrd="0" parTransId="{F5842437-2895-426C-B775-6754B2B525C7}" sibTransId="{54808DD8-B959-4718-99EE-7CD239013123}"/>
    <dgm:cxn modelId="{297B7A31-B7D5-4266-9DA0-D36CC7224103}" type="presOf" srcId="{F5842437-2895-426C-B775-6754B2B525C7}" destId="{B5D2F539-3B46-4CC5-8E47-5E1DCCA6081A}" srcOrd="0" destOrd="0" presId="urn:microsoft.com/office/officeart/2005/8/layout/hierarchy3"/>
    <dgm:cxn modelId="{902D7C1D-D40E-47E5-B9E6-AF2C30029003}" type="presOf" srcId="{A7746A04-B696-4B1F-AEAF-BD2C05D191A1}" destId="{F3365F12-BBA3-4DFB-85B3-30D046670EB1}" srcOrd="0" destOrd="0" presId="urn:microsoft.com/office/officeart/2005/8/layout/hierarchy3"/>
    <dgm:cxn modelId="{C5BD4168-5268-49B3-9213-297B5B8B3E11}" srcId="{CB9964DC-5E01-4879-9733-CDEE2AB1D1F7}" destId="{A7746A04-B696-4B1F-AEAF-BD2C05D191A1}" srcOrd="2" destOrd="0" parTransId="{8A903155-A2D9-48F5-92B9-FB29A0D9FFA8}" sibTransId="{48268D8C-F78A-4DE3-B9B5-4B25AF45A7C0}"/>
    <dgm:cxn modelId="{CDF06C89-B983-4738-B7DF-D390FE442177}" type="presOf" srcId="{7DE4CB1F-8681-4D4E-BDEC-98170A4FEA81}" destId="{0432F699-C2F4-44AC-B7BE-363045AD7597}" srcOrd="0" destOrd="0" presId="urn:microsoft.com/office/officeart/2005/8/layout/hierarchy3"/>
    <dgm:cxn modelId="{55C8D644-42E7-400D-AA6F-00A70E1FF295}" srcId="{CB9964DC-5E01-4879-9733-CDEE2AB1D1F7}" destId="{AE17F730-C652-4313-97D1-3C1F3F1D8E58}" srcOrd="3" destOrd="0" parTransId="{1C9F0306-4BD0-4FE5-9DA9-5EB2393E2147}" sibTransId="{4268FBB3-C9D3-4508-8788-D4DCA0E574C8}"/>
    <dgm:cxn modelId="{E5DF4D7B-2998-4040-B309-23173E1132D4}" srcId="{7061F2FC-F2AB-4DE3-98B0-886576B4E2C6}" destId="{CB9964DC-5E01-4879-9733-CDEE2AB1D1F7}" srcOrd="0" destOrd="0" parTransId="{5760939A-00E0-4E0F-82AC-14F95E0A4A90}" sibTransId="{2BAB4B72-4C27-47D9-A895-24F30C6A71EC}"/>
    <dgm:cxn modelId="{61C48CF8-F987-4168-A78A-018D1024927A}" type="presOf" srcId="{8A903155-A2D9-48F5-92B9-FB29A0D9FFA8}" destId="{5050B995-200A-43EF-A479-A0C61EFA1BA2}" srcOrd="0" destOrd="0" presId="urn:microsoft.com/office/officeart/2005/8/layout/hierarchy3"/>
    <dgm:cxn modelId="{78EAF3E8-0735-4278-8690-34C66795DBD1}" type="presOf" srcId="{CB9964DC-5E01-4879-9733-CDEE2AB1D1F7}" destId="{C7DDC059-89DD-4F99-A10D-9C975D60C8D8}" srcOrd="1" destOrd="0" presId="urn:microsoft.com/office/officeart/2005/8/layout/hierarchy3"/>
    <dgm:cxn modelId="{37A4638A-CF40-4CEC-8034-D1B57BCA34A4}" type="presOf" srcId="{68C5BCF6-C398-44E0-AAB5-97A7AA299FB6}" destId="{1EBFB727-CAB5-4666-8411-7D7CD56238C6}" srcOrd="0" destOrd="0" presId="urn:microsoft.com/office/officeart/2005/8/layout/hierarchy3"/>
    <dgm:cxn modelId="{B0704BC8-C835-4CE1-88FF-ADADE9DD6E7E}" srcId="{CB9964DC-5E01-4879-9733-CDEE2AB1D1F7}" destId="{68C5BCF6-C398-44E0-AAB5-97A7AA299FB6}" srcOrd="1" destOrd="0" parTransId="{2764D4D1-2A9C-446C-929B-F9D9FE8CBD5E}" sibTransId="{5AD4D559-5177-489B-81C8-5C97CCFEDD9C}"/>
    <dgm:cxn modelId="{9CE1F362-B3A4-485E-934C-7F62A9AB3D2E}" type="presOf" srcId="{7061F2FC-F2AB-4DE3-98B0-886576B4E2C6}" destId="{D433476B-D68D-4328-ADAC-B2895D3D50CF}" srcOrd="0" destOrd="0" presId="urn:microsoft.com/office/officeart/2005/8/layout/hierarchy3"/>
    <dgm:cxn modelId="{B40AA8AC-DFB7-4589-93C1-7CE73BBB36B4}" type="presParOf" srcId="{D433476B-D68D-4328-ADAC-B2895D3D50CF}" destId="{1E58A3BC-F1F7-40EE-89AA-32E802ED4BF7}" srcOrd="0" destOrd="0" presId="urn:microsoft.com/office/officeart/2005/8/layout/hierarchy3"/>
    <dgm:cxn modelId="{1A0F1E61-FAA5-4E3D-BC9E-D1D3710128EE}" type="presParOf" srcId="{1E58A3BC-F1F7-40EE-89AA-32E802ED4BF7}" destId="{D21DF85A-45CA-4CE0-B0ED-CF4615475EE0}" srcOrd="0" destOrd="0" presId="urn:microsoft.com/office/officeart/2005/8/layout/hierarchy3"/>
    <dgm:cxn modelId="{4A510ED1-23AE-44D5-B667-76D9893E444F}" type="presParOf" srcId="{D21DF85A-45CA-4CE0-B0ED-CF4615475EE0}" destId="{ECB1CA3E-26B8-4A39-AEF8-6F06E506D3C7}" srcOrd="0" destOrd="0" presId="urn:microsoft.com/office/officeart/2005/8/layout/hierarchy3"/>
    <dgm:cxn modelId="{5C9B8421-3597-4A70-B133-65D06D4713D8}" type="presParOf" srcId="{D21DF85A-45CA-4CE0-B0ED-CF4615475EE0}" destId="{C7DDC059-89DD-4F99-A10D-9C975D60C8D8}" srcOrd="1" destOrd="0" presId="urn:microsoft.com/office/officeart/2005/8/layout/hierarchy3"/>
    <dgm:cxn modelId="{4C628DCB-C9FB-4B71-82AE-7C24A9269B28}" type="presParOf" srcId="{1E58A3BC-F1F7-40EE-89AA-32E802ED4BF7}" destId="{F784BE88-3DB9-4E87-AFCA-2ED0BF00DEA1}" srcOrd="1" destOrd="0" presId="urn:microsoft.com/office/officeart/2005/8/layout/hierarchy3"/>
    <dgm:cxn modelId="{AEEDEC4A-B7C4-42AA-A163-704AD8A15E45}" type="presParOf" srcId="{F784BE88-3DB9-4E87-AFCA-2ED0BF00DEA1}" destId="{B5D2F539-3B46-4CC5-8E47-5E1DCCA6081A}" srcOrd="0" destOrd="0" presId="urn:microsoft.com/office/officeart/2005/8/layout/hierarchy3"/>
    <dgm:cxn modelId="{ECEF29D5-B290-46D8-B3A1-227E2DA52D45}" type="presParOf" srcId="{F784BE88-3DB9-4E87-AFCA-2ED0BF00DEA1}" destId="{0432F699-C2F4-44AC-B7BE-363045AD7597}" srcOrd="1" destOrd="0" presId="urn:microsoft.com/office/officeart/2005/8/layout/hierarchy3"/>
    <dgm:cxn modelId="{B3D5C4D0-58ED-4FEC-8567-4F292E0808FA}" type="presParOf" srcId="{F784BE88-3DB9-4E87-AFCA-2ED0BF00DEA1}" destId="{461F1718-4D84-4640-A924-828057D0EC39}" srcOrd="2" destOrd="0" presId="urn:microsoft.com/office/officeart/2005/8/layout/hierarchy3"/>
    <dgm:cxn modelId="{5915D418-D348-4B88-A0B8-5FBCF439AD0F}" type="presParOf" srcId="{F784BE88-3DB9-4E87-AFCA-2ED0BF00DEA1}" destId="{1EBFB727-CAB5-4666-8411-7D7CD56238C6}" srcOrd="3" destOrd="0" presId="urn:microsoft.com/office/officeart/2005/8/layout/hierarchy3"/>
    <dgm:cxn modelId="{AF7B8057-C456-4A6A-83CD-2C5AF6DA1481}" type="presParOf" srcId="{F784BE88-3DB9-4E87-AFCA-2ED0BF00DEA1}" destId="{5050B995-200A-43EF-A479-A0C61EFA1BA2}" srcOrd="4" destOrd="0" presId="urn:microsoft.com/office/officeart/2005/8/layout/hierarchy3"/>
    <dgm:cxn modelId="{C41E7BE0-1997-4AEF-B0A4-96D8207DBC0A}" type="presParOf" srcId="{F784BE88-3DB9-4E87-AFCA-2ED0BF00DEA1}" destId="{F3365F12-BBA3-4DFB-85B3-30D046670EB1}" srcOrd="5" destOrd="0" presId="urn:microsoft.com/office/officeart/2005/8/layout/hierarchy3"/>
    <dgm:cxn modelId="{4CDF9E2E-3934-4493-8D64-721CBCE31D13}" type="presParOf" srcId="{F784BE88-3DB9-4E87-AFCA-2ED0BF00DEA1}" destId="{04D5D955-E24E-4FDD-89FF-10519D50F7F2}" srcOrd="6" destOrd="0" presId="urn:microsoft.com/office/officeart/2005/8/layout/hierarchy3"/>
    <dgm:cxn modelId="{B1791A76-3CD6-449C-A834-3D6E9F38A132}" type="presParOf" srcId="{F784BE88-3DB9-4E87-AFCA-2ED0BF00DEA1}" destId="{54599610-457B-4CBB-AC2C-D7932A21164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RESULTADOS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725F8BA0-AD99-408F-A90A-71EA0AB5561E}">
      <dgm:prSet phldrT="[Texto]"/>
      <dgm:spPr/>
      <dgm:t>
        <a:bodyPr/>
        <a:lstStyle/>
        <a:p>
          <a:r>
            <a:rPr lang="es-ES" dirty="0" smtClean="0"/>
            <a:t>La curva de temperatura de las recetas del reactor MQ5 en el modo semiautomático siguen satisfactoriamente el mismo patrón de la curva ideal de los procesos, dentro de la tolerancia permitida y existe una regulación más adecuada de la temperatura del reactor MQ5.</a:t>
          </a:r>
          <a:endParaRPr lang="es-ES" dirty="0"/>
        </a:p>
      </dgm:t>
    </dgm:pt>
    <dgm:pt modelId="{AE956E38-D9D0-4CDD-B0D6-2447C4104A67}" type="parTrans" cxnId="{2D03D6DC-2E83-4F59-B13C-846FEF0B209D}">
      <dgm:prSet/>
      <dgm:spPr/>
      <dgm:t>
        <a:bodyPr/>
        <a:lstStyle/>
        <a:p>
          <a:endParaRPr lang="es-EC"/>
        </a:p>
      </dgm:t>
    </dgm:pt>
    <dgm:pt modelId="{000C5743-63F9-466D-9AE7-CFA6B458A4EB}" type="sibTrans" cxnId="{2D03D6DC-2E83-4F59-B13C-846FEF0B209D}">
      <dgm:prSet/>
      <dgm:spPr/>
      <dgm:t>
        <a:bodyPr/>
        <a:lstStyle/>
        <a:p>
          <a:endParaRPr lang="es-EC"/>
        </a:p>
      </dgm:t>
    </dgm:pt>
    <dgm:pt modelId="{B47A08DD-0F57-4549-846E-CE5E96BD94A8}">
      <dgm:prSet/>
      <dgm:spPr/>
      <dgm:t>
        <a:bodyPr/>
        <a:lstStyle/>
        <a:p>
          <a:r>
            <a:rPr lang="es-ES" dirty="0" smtClean="0"/>
            <a:t>En la actualización del sistema SCADA del reactor MQ6 se obtuvieron los resultados esperados de adquisición de datos y supervisión de control ya que estos venían funcionando de manera óptima y no necesitaban de muchas variaciones.</a:t>
          </a:r>
          <a:endParaRPr lang="es-EC" dirty="0"/>
        </a:p>
      </dgm:t>
    </dgm:pt>
    <dgm:pt modelId="{B53F49D9-4AD4-4D86-9940-77ED8E786871}" type="parTrans" cxnId="{F1FBA8DE-E9D5-4838-A115-62FB409F29D8}">
      <dgm:prSet/>
      <dgm:spPr/>
      <dgm:t>
        <a:bodyPr/>
        <a:lstStyle/>
        <a:p>
          <a:endParaRPr lang="es-EC"/>
        </a:p>
      </dgm:t>
    </dgm:pt>
    <dgm:pt modelId="{F47E4624-A027-4FF9-B08E-5436A87DDC47}" type="sibTrans" cxnId="{F1FBA8DE-E9D5-4838-A115-62FB409F29D8}">
      <dgm:prSet/>
      <dgm:spPr/>
      <dgm:t>
        <a:bodyPr/>
        <a:lstStyle/>
        <a:p>
          <a:endParaRPr lang="es-EC"/>
        </a:p>
      </dgm:t>
    </dgm:pt>
    <dgm:pt modelId="{75800E3A-EE59-4111-9A07-B159FD70932C}">
      <dgm:prSet/>
      <dgm:spPr/>
      <dgm:t>
        <a:bodyPr/>
        <a:lstStyle/>
        <a:p>
          <a:r>
            <a:rPr lang="es-ES" dirty="0" smtClean="0"/>
            <a:t>El proyecto de actualización del Sistema SCADA y de control para los reactores MQ5 y MQ6 es considerado por Pinturas Cóndor como un proyecto que aportó positivamente a la optimización del proceso.</a:t>
          </a:r>
          <a:endParaRPr lang="es-EC" dirty="0"/>
        </a:p>
      </dgm:t>
    </dgm:pt>
    <dgm:pt modelId="{5D90460D-CF11-4147-B110-659C553AFA3D}" type="parTrans" cxnId="{E8F63637-3307-4E80-A1FA-A6791DA452DD}">
      <dgm:prSet/>
      <dgm:spPr/>
      <dgm:t>
        <a:bodyPr/>
        <a:lstStyle/>
        <a:p>
          <a:endParaRPr lang="es-EC"/>
        </a:p>
      </dgm:t>
    </dgm:pt>
    <dgm:pt modelId="{840264E6-204F-4B4E-86F9-E3DFFC6A0212}" type="sibTrans" cxnId="{E8F63637-3307-4E80-A1FA-A6791DA452DD}">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5C6B7563-E352-4BC6-B884-3DDBA82F5F35}" type="pres">
      <dgm:prSet presAssocID="{AE956E38-D9D0-4CDD-B0D6-2447C4104A67}" presName="Name13" presStyleLbl="parChTrans1D2" presStyleIdx="0" presStyleCnt="3"/>
      <dgm:spPr/>
      <dgm:t>
        <a:bodyPr/>
        <a:lstStyle/>
        <a:p>
          <a:endParaRPr lang="es-EC"/>
        </a:p>
      </dgm:t>
    </dgm:pt>
    <dgm:pt modelId="{A594EA76-7940-48E3-B842-8A9D143279BF}" type="pres">
      <dgm:prSet presAssocID="{725F8BA0-AD99-408F-A90A-71EA0AB5561E}" presName="childText" presStyleLbl="bgAcc1" presStyleIdx="0" presStyleCnt="3" custScaleX="595747" custScaleY="137070">
        <dgm:presLayoutVars>
          <dgm:bulletEnabled val="1"/>
        </dgm:presLayoutVars>
      </dgm:prSet>
      <dgm:spPr/>
      <dgm:t>
        <a:bodyPr/>
        <a:lstStyle/>
        <a:p>
          <a:endParaRPr lang="es-EC"/>
        </a:p>
      </dgm:t>
    </dgm:pt>
    <dgm:pt modelId="{489F40C5-DDF4-4653-866E-E49726FCC957}" type="pres">
      <dgm:prSet presAssocID="{B53F49D9-4AD4-4D86-9940-77ED8E786871}" presName="Name13" presStyleLbl="parChTrans1D2" presStyleIdx="1" presStyleCnt="3"/>
      <dgm:spPr/>
      <dgm:t>
        <a:bodyPr/>
        <a:lstStyle/>
        <a:p>
          <a:endParaRPr lang="es-EC"/>
        </a:p>
      </dgm:t>
    </dgm:pt>
    <dgm:pt modelId="{7521426D-E0FE-45CF-AD1D-6224665E39F3}" type="pres">
      <dgm:prSet presAssocID="{B47A08DD-0F57-4549-846E-CE5E96BD94A8}" presName="childText" presStyleLbl="bgAcc1" presStyleIdx="1" presStyleCnt="3" custScaleX="600937" custScaleY="139431">
        <dgm:presLayoutVars>
          <dgm:bulletEnabled val="1"/>
        </dgm:presLayoutVars>
      </dgm:prSet>
      <dgm:spPr/>
      <dgm:t>
        <a:bodyPr/>
        <a:lstStyle/>
        <a:p>
          <a:endParaRPr lang="es-EC"/>
        </a:p>
      </dgm:t>
    </dgm:pt>
    <dgm:pt modelId="{8809B646-0F60-499C-A5C2-ED53EF685C8E}" type="pres">
      <dgm:prSet presAssocID="{5D90460D-CF11-4147-B110-659C553AFA3D}" presName="Name13" presStyleLbl="parChTrans1D2" presStyleIdx="2" presStyleCnt="3"/>
      <dgm:spPr/>
      <dgm:t>
        <a:bodyPr/>
        <a:lstStyle/>
        <a:p>
          <a:endParaRPr lang="es-EC"/>
        </a:p>
      </dgm:t>
    </dgm:pt>
    <dgm:pt modelId="{3D073318-DAC6-4D74-B2D9-521073D6B5DD}" type="pres">
      <dgm:prSet presAssocID="{75800E3A-EE59-4111-9A07-B159FD70932C}" presName="childText" presStyleLbl="bgAcc1" presStyleIdx="2" presStyleCnt="3" custScaleX="600937" custScaleY="139430">
        <dgm:presLayoutVars>
          <dgm:bulletEnabled val="1"/>
        </dgm:presLayoutVars>
      </dgm:prSet>
      <dgm:spPr/>
      <dgm:t>
        <a:bodyPr/>
        <a:lstStyle/>
        <a:p>
          <a:endParaRPr lang="es-EC"/>
        </a:p>
      </dgm:t>
    </dgm:pt>
  </dgm:ptLst>
  <dgm:cxnLst>
    <dgm:cxn modelId="{CCD6EE31-7E12-44FF-BF76-398A8F38BD38}" type="presOf" srcId="{CB9964DC-5E01-4879-9733-CDEE2AB1D1F7}" destId="{C7DDC059-89DD-4F99-A10D-9C975D60C8D8}" srcOrd="1" destOrd="0" presId="urn:microsoft.com/office/officeart/2005/8/layout/hierarchy3"/>
    <dgm:cxn modelId="{2D03D6DC-2E83-4F59-B13C-846FEF0B209D}" srcId="{CB9964DC-5E01-4879-9733-CDEE2AB1D1F7}" destId="{725F8BA0-AD99-408F-A90A-71EA0AB5561E}" srcOrd="0" destOrd="0" parTransId="{AE956E38-D9D0-4CDD-B0D6-2447C4104A67}" sibTransId="{000C5743-63F9-466D-9AE7-CFA6B458A4EB}"/>
    <dgm:cxn modelId="{C14D4C66-C526-4593-AAED-E749B767879D}" type="presOf" srcId="{7061F2FC-F2AB-4DE3-98B0-886576B4E2C6}" destId="{D433476B-D68D-4328-ADAC-B2895D3D50CF}" srcOrd="0" destOrd="0" presId="urn:microsoft.com/office/officeart/2005/8/layout/hierarchy3"/>
    <dgm:cxn modelId="{9874755B-F681-413F-A9D3-345CBE87C00F}" type="presOf" srcId="{CB9964DC-5E01-4879-9733-CDEE2AB1D1F7}" destId="{ECB1CA3E-26B8-4A39-AEF8-6F06E506D3C7}" srcOrd="0" destOrd="0" presId="urn:microsoft.com/office/officeart/2005/8/layout/hierarchy3"/>
    <dgm:cxn modelId="{3043D7AE-EA23-444E-B242-64E90B09CC3F}" type="presOf" srcId="{AE956E38-D9D0-4CDD-B0D6-2447C4104A67}" destId="{5C6B7563-E352-4BC6-B884-3DDBA82F5F3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BB8F742-E9EE-4850-8B4E-F105D9B19A0A}" type="presOf" srcId="{B53F49D9-4AD4-4D86-9940-77ED8E786871}" destId="{489F40C5-DDF4-4653-866E-E49726FCC957}" srcOrd="0" destOrd="0" presId="urn:microsoft.com/office/officeart/2005/8/layout/hierarchy3"/>
    <dgm:cxn modelId="{E8F63637-3307-4E80-A1FA-A6791DA452DD}" srcId="{CB9964DC-5E01-4879-9733-CDEE2AB1D1F7}" destId="{75800E3A-EE59-4111-9A07-B159FD70932C}" srcOrd="2" destOrd="0" parTransId="{5D90460D-CF11-4147-B110-659C553AFA3D}" sibTransId="{840264E6-204F-4B4E-86F9-E3DFFC6A0212}"/>
    <dgm:cxn modelId="{92A199CF-0394-474D-8BDA-0749CB7B319E}" type="presOf" srcId="{725F8BA0-AD99-408F-A90A-71EA0AB5561E}" destId="{A594EA76-7940-48E3-B842-8A9D143279BF}" srcOrd="0" destOrd="0" presId="urn:microsoft.com/office/officeart/2005/8/layout/hierarchy3"/>
    <dgm:cxn modelId="{46D2012F-99A1-43CF-B78D-BAA0ABA031EC}" type="presOf" srcId="{5D90460D-CF11-4147-B110-659C553AFA3D}" destId="{8809B646-0F60-499C-A5C2-ED53EF685C8E}" srcOrd="0" destOrd="0" presId="urn:microsoft.com/office/officeart/2005/8/layout/hierarchy3"/>
    <dgm:cxn modelId="{D5B59E4F-2E22-45E7-9609-CC5FEE24BCCB}" type="presOf" srcId="{B47A08DD-0F57-4549-846E-CE5E96BD94A8}" destId="{7521426D-E0FE-45CF-AD1D-6224665E39F3}" srcOrd="0" destOrd="0" presId="urn:microsoft.com/office/officeart/2005/8/layout/hierarchy3"/>
    <dgm:cxn modelId="{B57CC026-AD0B-4D38-A13B-25F21DF45FE7}" type="presOf" srcId="{75800E3A-EE59-4111-9A07-B159FD70932C}" destId="{3D073318-DAC6-4D74-B2D9-521073D6B5DD}" srcOrd="0" destOrd="0" presId="urn:microsoft.com/office/officeart/2005/8/layout/hierarchy3"/>
    <dgm:cxn modelId="{F1FBA8DE-E9D5-4838-A115-62FB409F29D8}" srcId="{CB9964DC-5E01-4879-9733-CDEE2AB1D1F7}" destId="{B47A08DD-0F57-4549-846E-CE5E96BD94A8}" srcOrd="1" destOrd="0" parTransId="{B53F49D9-4AD4-4D86-9940-77ED8E786871}" sibTransId="{F47E4624-A027-4FF9-B08E-5436A87DDC47}"/>
    <dgm:cxn modelId="{66812A5D-20B1-4BB6-9C66-9C44B32E9FEF}" type="presParOf" srcId="{D433476B-D68D-4328-ADAC-B2895D3D50CF}" destId="{1E58A3BC-F1F7-40EE-89AA-32E802ED4BF7}" srcOrd="0" destOrd="0" presId="urn:microsoft.com/office/officeart/2005/8/layout/hierarchy3"/>
    <dgm:cxn modelId="{84055EB0-D138-4E74-94BD-56659CC56311}" type="presParOf" srcId="{1E58A3BC-F1F7-40EE-89AA-32E802ED4BF7}" destId="{D21DF85A-45CA-4CE0-B0ED-CF4615475EE0}" srcOrd="0" destOrd="0" presId="urn:microsoft.com/office/officeart/2005/8/layout/hierarchy3"/>
    <dgm:cxn modelId="{6E43DA73-ED34-494B-BDEC-37C0E01EC730}" type="presParOf" srcId="{D21DF85A-45CA-4CE0-B0ED-CF4615475EE0}" destId="{ECB1CA3E-26B8-4A39-AEF8-6F06E506D3C7}" srcOrd="0" destOrd="0" presId="urn:microsoft.com/office/officeart/2005/8/layout/hierarchy3"/>
    <dgm:cxn modelId="{9302CF4F-8B97-4B21-A978-8A6173E1D48F}" type="presParOf" srcId="{D21DF85A-45CA-4CE0-B0ED-CF4615475EE0}" destId="{C7DDC059-89DD-4F99-A10D-9C975D60C8D8}" srcOrd="1" destOrd="0" presId="urn:microsoft.com/office/officeart/2005/8/layout/hierarchy3"/>
    <dgm:cxn modelId="{A659E5D6-6FE5-4979-A6C4-E07F7563A1EA}" type="presParOf" srcId="{1E58A3BC-F1F7-40EE-89AA-32E802ED4BF7}" destId="{F784BE88-3DB9-4E87-AFCA-2ED0BF00DEA1}" srcOrd="1" destOrd="0" presId="urn:microsoft.com/office/officeart/2005/8/layout/hierarchy3"/>
    <dgm:cxn modelId="{82303E54-A15E-428C-9D09-A8F50211CB74}" type="presParOf" srcId="{F784BE88-3DB9-4E87-AFCA-2ED0BF00DEA1}" destId="{5C6B7563-E352-4BC6-B884-3DDBA82F5F35}" srcOrd="0" destOrd="0" presId="urn:microsoft.com/office/officeart/2005/8/layout/hierarchy3"/>
    <dgm:cxn modelId="{47D98236-BCB2-4267-8D44-0145AFBBFCAF}" type="presParOf" srcId="{F784BE88-3DB9-4E87-AFCA-2ED0BF00DEA1}" destId="{A594EA76-7940-48E3-B842-8A9D143279BF}" srcOrd="1" destOrd="0" presId="urn:microsoft.com/office/officeart/2005/8/layout/hierarchy3"/>
    <dgm:cxn modelId="{252F22B2-D102-4D67-83D2-8EA23C3ACD7B}" type="presParOf" srcId="{F784BE88-3DB9-4E87-AFCA-2ED0BF00DEA1}" destId="{489F40C5-DDF4-4653-866E-E49726FCC957}" srcOrd="2" destOrd="0" presId="urn:microsoft.com/office/officeart/2005/8/layout/hierarchy3"/>
    <dgm:cxn modelId="{5D6F684F-6001-46DA-958F-C3CC7164F73E}" type="presParOf" srcId="{F784BE88-3DB9-4E87-AFCA-2ED0BF00DEA1}" destId="{7521426D-E0FE-45CF-AD1D-6224665E39F3}" srcOrd="3" destOrd="0" presId="urn:microsoft.com/office/officeart/2005/8/layout/hierarchy3"/>
    <dgm:cxn modelId="{24C83883-5D7D-4BAE-8E5E-F327FFA08CC0}" type="presParOf" srcId="{F784BE88-3DB9-4E87-AFCA-2ED0BF00DEA1}" destId="{8809B646-0F60-499C-A5C2-ED53EF685C8E}" srcOrd="4" destOrd="0" presId="urn:microsoft.com/office/officeart/2005/8/layout/hierarchy3"/>
    <dgm:cxn modelId="{6C401AF5-CBEC-461B-8604-ED8A1139A439}" type="presParOf" srcId="{F784BE88-3DB9-4E87-AFCA-2ED0BF00DEA1}" destId="{3D073318-DAC6-4D74-B2D9-521073D6B5D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27F344E-8386-4F60-BC4D-81100503B784}" type="presOf" srcId="{7061F2FC-F2AB-4DE3-98B0-886576B4E2C6}" destId="{D433476B-D68D-4328-ADAC-B2895D3D50CF}" srcOrd="0" destOrd="0" presId="urn:microsoft.com/office/officeart/2005/8/layout/hierarchy3"/>
    <dgm:cxn modelId="{23506C0E-D1ED-4555-BD7B-5317E06AB4AD}" type="presOf" srcId="{CB9964DC-5E01-4879-9733-CDEE2AB1D1F7}" destId="{C7DDC059-89DD-4F99-A10D-9C975D60C8D8}" srcOrd="1" destOrd="0" presId="urn:microsoft.com/office/officeart/2005/8/layout/hierarchy3"/>
    <dgm:cxn modelId="{DDEF57CC-D34F-46B1-9E28-30CD6F78DF46}" type="presOf" srcId="{CB9964DC-5E01-4879-9733-CDEE2AB1D1F7}" destId="{ECB1CA3E-26B8-4A39-AEF8-6F06E506D3C7}" srcOrd="0" destOrd="0" presId="urn:microsoft.com/office/officeart/2005/8/layout/hierarchy3"/>
    <dgm:cxn modelId="{E15F2BBE-2A57-4ADB-867C-83D0C8D94346}" type="presParOf" srcId="{D433476B-D68D-4328-ADAC-B2895D3D50CF}" destId="{1E58A3BC-F1F7-40EE-89AA-32E802ED4BF7}" srcOrd="0" destOrd="0" presId="urn:microsoft.com/office/officeart/2005/8/layout/hierarchy3"/>
    <dgm:cxn modelId="{A5857A17-A5D0-46A0-8431-9E5771C30005}" type="presParOf" srcId="{1E58A3BC-F1F7-40EE-89AA-32E802ED4BF7}" destId="{D21DF85A-45CA-4CE0-B0ED-CF4615475EE0}" srcOrd="0" destOrd="0" presId="urn:microsoft.com/office/officeart/2005/8/layout/hierarchy3"/>
    <dgm:cxn modelId="{DBCDED2F-DAEA-4FA6-A078-FCB5E387B9AE}" type="presParOf" srcId="{D21DF85A-45CA-4CE0-B0ED-CF4615475EE0}" destId="{ECB1CA3E-26B8-4A39-AEF8-6F06E506D3C7}" srcOrd="0" destOrd="0" presId="urn:microsoft.com/office/officeart/2005/8/layout/hierarchy3"/>
    <dgm:cxn modelId="{EC5B040E-5DC5-4CF3-B2B4-BC6524F7A123}" type="presParOf" srcId="{D21DF85A-45CA-4CE0-B0ED-CF4615475EE0}" destId="{C7DDC059-89DD-4F99-A10D-9C975D60C8D8}" srcOrd="1" destOrd="0" presId="urn:microsoft.com/office/officeart/2005/8/layout/hierarchy3"/>
    <dgm:cxn modelId="{AC5F0E28-F594-4B4D-BEFA-8496C6D27A0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16D56E7-C493-4ACD-A61A-92F0A8854A0F}">
      <dgm:prSet phldrT="[Texto]"/>
      <dgm:spPr/>
      <dgm:t>
        <a:bodyPr/>
        <a:lstStyle/>
        <a:p>
          <a:r>
            <a:rPr lang="es-ES" dirty="0" smtClean="0"/>
            <a:t>Con el levantamiento de señales de control del antiguo tablero del reactor MQ5 se realizó el nuevo sistema de control tomando en cuenta las señales que se encontraban habilitadas, además de realizar un correcto diseño del nuevo tablero de control del reactor MQ5 con todos los dispositivos que se instalaron en él.</a:t>
          </a:r>
          <a:endParaRPr lang="es-ES" dirty="0"/>
        </a:p>
      </dgm:t>
    </dgm:pt>
    <dgm:pt modelId="{9F4E47E8-303A-4457-8CE8-EC37AF01603A}" type="parTrans" cxnId="{46050D06-2065-45A8-AC56-C191E3AB26BB}">
      <dgm:prSet/>
      <dgm:spPr/>
      <dgm:t>
        <a:bodyPr/>
        <a:lstStyle/>
        <a:p>
          <a:endParaRPr lang="es-EC"/>
        </a:p>
      </dgm:t>
    </dgm:pt>
    <dgm:pt modelId="{8B335453-C6B1-4182-A108-D6F0ADC84351}" type="sibTrans" cxnId="{46050D06-2065-45A8-AC56-C191E3AB26BB}">
      <dgm:prSet/>
      <dgm:spPr/>
      <dgm:t>
        <a:bodyPr/>
        <a:lstStyle/>
        <a:p>
          <a:endParaRPr lang="es-EC"/>
        </a:p>
      </dgm:t>
    </dgm:pt>
    <dgm:pt modelId="{3E4DCA10-5E57-48B5-909E-C51DDE8F4539}">
      <dgm:prSet/>
      <dgm:spPr/>
      <dgm:t>
        <a:bodyPr/>
        <a:lstStyle/>
        <a:p>
          <a:r>
            <a:rPr lang="es-ES" dirty="0" smtClean="0"/>
            <a:t>El nuevo sistema de control garantiza que el proceso de fabricación de las resinas se realice sin ningún inconveniente, evitando paros en la producción por la falla del PLC como ocurría anteriormente.</a:t>
          </a:r>
          <a:endParaRPr lang="es-EC" dirty="0"/>
        </a:p>
      </dgm:t>
    </dgm:pt>
    <dgm:pt modelId="{B9FB011B-726C-4198-A475-AE81930E2361}" type="parTrans" cxnId="{05AA5871-D79B-4081-B09A-A8F61CCA516C}">
      <dgm:prSet/>
      <dgm:spPr/>
      <dgm:t>
        <a:bodyPr/>
        <a:lstStyle/>
        <a:p>
          <a:endParaRPr lang="es-EC"/>
        </a:p>
      </dgm:t>
    </dgm:pt>
    <dgm:pt modelId="{5AD2A9D9-0655-4380-82DF-66DCF840A7AB}" type="sibTrans" cxnId="{05AA5871-D79B-4081-B09A-A8F61CCA516C}">
      <dgm:prSet/>
      <dgm:spPr/>
      <dgm:t>
        <a:bodyPr/>
        <a:lstStyle/>
        <a:p>
          <a:endParaRPr lang="es-EC"/>
        </a:p>
      </dgm:t>
    </dgm:pt>
    <dgm:pt modelId="{DA3CA867-67BC-4ED3-A50E-5E3E410BEA99}">
      <dgm:prSet/>
      <dgm:spPr/>
      <dgm:t>
        <a:bodyPr/>
        <a:lstStyle/>
        <a:p>
          <a:r>
            <a:rPr lang="es-ES" dirty="0" smtClean="0"/>
            <a:t>El comportamiento de la curva de temperatura en el reactor MQ5 obtenida con el nuevo sistema de control cumple con los parámetros y tolerancias establecidos por la curva ideal de las recetas incluidas en este.</a:t>
          </a:r>
          <a:endParaRPr lang="es-EC" dirty="0"/>
        </a:p>
      </dgm:t>
    </dgm:pt>
    <dgm:pt modelId="{24312701-67FA-4EEB-BDEA-E4C5749B2324}" type="parTrans" cxnId="{68C38AC3-63EC-4990-ADE1-7CFE4AF618FC}">
      <dgm:prSet/>
      <dgm:spPr/>
      <dgm:t>
        <a:bodyPr/>
        <a:lstStyle/>
        <a:p>
          <a:endParaRPr lang="es-EC"/>
        </a:p>
      </dgm:t>
    </dgm:pt>
    <dgm:pt modelId="{06BC1BE3-FD2F-4CBF-957B-1AEBD6D66E4C}" type="sibTrans" cxnId="{68C38AC3-63EC-4990-ADE1-7CFE4AF618FC}">
      <dgm:prSet/>
      <dgm:spPr/>
      <dgm:t>
        <a:bodyPr/>
        <a:lstStyle/>
        <a:p>
          <a:endParaRPr lang="es-EC"/>
        </a:p>
      </dgm:t>
    </dgm:pt>
    <dgm:pt modelId="{8D1BD936-55C7-4477-883E-761C626081D4}">
      <dgm:prSet/>
      <dgm:spPr/>
      <dgm:t>
        <a:bodyPr/>
        <a:lstStyle/>
        <a:p>
          <a:r>
            <a:rPr lang="es-ES" dirty="0" smtClean="0"/>
            <a:t>Se logró realizar el control de la temperatura en el reactor MQ5 mediante el flujo de vapor de agua o el flujo de agua fría que circula por las camisas del reactor en el momento oportuno. </a:t>
          </a:r>
          <a:endParaRPr lang="es-EC" dirty="0"/>
        </a:p>
      </dgm:t>
    </dgm:pt>
    <dgm:pt modelId="{EF9FA374-F0F1-4395-94AA-7CFC74298228}" type="parTrans" cxnId="{E60DA2E4-00A4-4827-A166-4668FC39C13A}">
      <dgm:prSet/>
      <dgm:spPr/>
      <dgm:t>
        <a:bodyPr/>
        <a:lstStyle/>
        <a:p>
          <a:endParaRPr lang="es-EC"/>
        </a:p>
      </dgm:t>
    </dgm:pt>
    <dgm:pt modelId="{6FA13AA7-C6AA-4513-AEAF-F0B231F53C85}" type="sibTrans" cxnId="{E60DA2E4-00A4-4827-A166-4668FC39C13A}">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29D997C9-6B5A-4B06-A6FB-B13A43B7CDD5}" type="pres">
      <dgm:prSet presAssocID="{9F4E47E8-303A-4457-8CE8-EC37AF01603A}" presName="Name13" presStyleLbl="parChTrans1D2" presStyleIdx="0" presStyleCnt="4"/>
      <dgm:spPr/>
      <dgm:t>
        <a:bodyPr/>
        <a:lstStyle/>
        <a:p>
          <a:endParaRPr lang="es-EC"/>
        </a:p>
      </dgm:t>
    </dgm:pt>
    <dgm:pt modelId="{AED2F03E-127E-40D9-8F04-932D16C53E91}" type="pres">
      <dgm:prSet presAssocID="{E16D56E7-C493-4ACD-A61A-92F0A8854A0F}" presName="childText" presStyleLbl="bgAcc1" presStyleIdx="0" presStyleCnt="4" custScaleX="600938" custScaleY="150502">
        <dgm:presLayoutVars>
          <dgm:bulletEnabled val="1"/>
        </dgm:presLayoutVars>
      </dgm:prSet>
      <dgm:spPr/>
      <dgm:t>
        <a:bodyPr/>
        <a:lstStyle/>
        <a:p>
          <a:endParaRPr lang="es-EC"/>
        </a:p>
      </dgm:t>
    </dgm:pt>
    <dgm:pt modelId="{4DA54401-E5CF-4002-AE26-6BA1FDED8BC8}" type="pres">
      <dgm:prSet presAssocID="{B9FB011B-726C-4198-A475-AE81930E2361}" presName="Name13" presStyleLbl="parChTrans1D2" presStyleIdx="1" presStyleCnt="4"/>
      <dgm:spPr/>
      <dgm:t>
        <a:bodyPr/>
        <a:lstStyle/>
        <a:p>
          <a:endParaRPr lang="es-EC"/>
        </a:p>
      </dgm:t>
    </dgm:pt>
    <dgm:pt modelId="{1DD9893A-52BD-473F-9BA5-62C5EFC586FD}" type="pres">
      <dgm:prSet presAssocID="{3E4DCA10-5E57-48B5-909E-C51DDE8F4539}" presName="childText" presStyleLbl="bgAcc1" presStyleIdx="1" presStyleCnt="4" custScaleX="608935" custScaleY="111821">
        <dgm:presLayoutVars>
          <dgm:bulletEnabled val="1"/>
        </dgm:presLayoutVars>
      </dgm:prSet>
      <dgm:spPr/>
      <dgm:t>
        <a:bodyPr/>
        <a:lstStyle/>
        <a:p>
          <a:endParaRPr lang="es-EC"/>
        </a:p>
      </dgm:t>
    </dgm:pt>
    <dgm:pt modelId="{1523AC37-E520-4DBF-9442-7E41FCAAC6F3}" type="pres">
      <dgm:prSet presAssocID="{24312701-67FA-4EEB-BDEA-E4C5749B2324}" presName="Name13" presStyleLbl="parChTrans1D2" presStyleIdx="2" presStyleCnt="4"/>
      <dgm:spPr/>
      <dgm:t>
        <a:bodyPr/>
        <a:lstStyle/>
        <a:p>
          <a:endParaRPr lang="es-EC"/>
        </a:p>
      </dgm:t>
    </dgm:pt>
    <dgm:pt modelId="{2E7D80B3-129D-4C3A-96BC-1919EEE13BB0}" type="pres">
      <dgm:prSet presAssocID="{DA3CA867-67BC-4ED3-A50E-5E3E410BEA99}" presName="childText" presStyleLbl="bgAcc1" presStyleIdx="2" presStyleCnt="4" custScaleX="600937">
        <dgm:presLayoutVars>
          <dgm:bulletEnabled val="1"/>
        </dgm:presLayoutVars>
      </dgm:prSet>
      <dgm:spPr/>
      <dgm:t>
        <a:bodyPr/>
        <a:lstStyle/>
        <a:p>
          <a:endParaRPr lang="es-EC"/>
        </a:p>
      </dgm:t>
    </dgm:pt>
    <dgm:pt modelId="{6C6EEBD2-82CA-4B24-85BA-158AFC31D390}" type="pres">
      <dgm:prSet presAssocID="{EF9FA374-F0F1-4395-94AA-7CFC74298228}" presName="Name13" presStyleLbl="parChTrans1D2" presStyleIdx="3" presStyleCnt="4"/>
      <dgm:spPr/>
      <dgm:t>
        <a:bodyPr/>
        <a:lstStyle/>
        <a:p>
          <a:endParaRPr lang="es-EC"/>
        </a:p>
      </dgm:t>
    </dgm:pt>
    <dgm:pt modelId="{6EEF4D4E-EB3C-4ABD-A930-3BAE3D99EC53}" type="pres">
      <dgm:prSet presAssocID="{8D1BD936-55C7-4477-883E-761C626081D4}" presName="childText" presStyleLbl="bgAcc1" presStyleIdx="3" presStyleCnt="4" custScaleX="601094">
        <dgm:presLayoutVars>
          <dgm:bulletEnabled val="1"/>
        </dgm:presLayoutVars>
      </dgm:prSet>
      <dgm:spPr/>
      <dgm:t>
        <a:bodyPr/>
        <a:lstStyle/>
        <a:p>
          <a:endParaRPr lang="es-EC"/>
        </a:p>
      </dgm:t>
    </dgm:pt>
  </dgm:ptLst>
  <dgm:cxnLst>
    <dgm:cxn modelId="{A84E1A0C-3557-4B6C-B10D-A34276CB5B75}" type="presOf" srcId="{CB9964DC-5E01-4879-9733-CDEE2AB1D1F7}" destId="{C7DDC059-89DD-4F99-A10D-9C975D60C8D8}" srcOrd="1" destOrd="0" presId="urn:microsoft.com/office/officeart/2005/8/layout/hierarchy3"/>
    <dgm:cxn modelId="{A0DF7316-763D-4B96-BEA3-4AF311A7B2AC}" type="presOf" srcId="{B9FB011B-726C-4198-A475-AE81930E2361}" destId="{4DA54401-E5CF-4002-AE26-6BA1FDED8BC8}" srcOrd="0" destOrd="0" presId="urn:microsoft.com/office/officeart/2005/8/layout/hierarchy3"/>
    <dgm:cxn modelId="{D2F4B2FA-72B3-4566-ABCA-05F20A4DFDBB}" type="presOf" srcId="{3E4DCA10-5E57-48B5-909E-C51DDE8F4539}" destId="{1DD9893A-52BD-473F-9BA5-62C5EFC586FD}" srcOrd="0" destOrd="0" presId="urn:microsoft.com/office/officeart/2005/8/layout/hierarchy3"/>
    <dgm:cxn modelId="{56C3F28E-5B05-4D89-8AE3-E2CC3A855DE0}" type="presOf" srcId="{8D1BD936-55C7-4477-883E-761C626081D4}" destId="{6EEF4D4E-EB3C-4ABD-A930-3BAE3D99EC53}" srcOrd="0" destOrd="0" presId="urn:microsoft.com/office/officeart/2005/8/layout/hierarchy3"/>
    <dgm:cxn modelId="{E60DA2E4-00A4-4827-A166-4668FC39C13A}" srcId="{CB9964DC-5E01-4879-9733-CDEE2AB1D1F7}" destId="{8D1BD936-55C7-4477-883E-761C626081D4}" srcOrd="3" destOrd="0" parTransId="{EF9FA374-F0F1-4395-94AA-7CFC74298228}" sibTransId="{6FA13AA7-C6AA-4513-AEAF-F0B231F53C85}"/>
    <dgm:cxn modelId="{E5DF4D7B-2998-4040-B309-23173E1132D4}" srcId="{7061F2FC-F2AB-4DE3-98B0-886576B4E2C6}" destId="{CB9964DC-5E01-4879-9733-CDEE2AB1D1F7}" srcOrd="0" destOrd="0" parTransId="{5760939A-00E0-4E0F-82AC-14F95E0A4A90}" sibTransId="{2BAB4B72-4C27-47D9-A895-24F30C6A71EC}"/>
    <dgm:cxn modelId="{744D167B-54BD-40A7-AB3C-C5940C939767}" type="presOf" srcId="{CB9964DC-5E01-4879-9733-CDEE2AB1D1F7}" destId="{ECB1CA3E-26B8-4A39-AEF8-6F06E506D3C7}" srcOrd="0" destOrd="0" presId="urn:microsoft.com/office/officeart/2005/8/layout/hierarchy3"/>
    <dgm:cxn modelId="{05AA5871-D79B-4081-B09A-A8F61CCA516C}" srcId="{CB9964DC-5E01-4879-9733-CDEE2AB1D1F7}" destId="{3E4DCA10-5E57-48B5-909E-C51DDE8F4539}" srcOrd="1" destOrd="0" parTransId="{B9FB011B-726C-4198-A475-AE81930E2361}" sibTransId="{5AD2A9D9-0655-4380-82DF-66DCF840A7AB}"/>
    <dgm:cxn modelId="{A30C7DC1-6C55-4721-BD73-A774B628264E}" type="presOf" srcId="{9F4E47E8-303A-4457-8CE8-EC37AF01603A}" destId="{29D997C9-6B5A-4B06-A6FB-B13A43B7CDD5}" srcOrd="0" destOrd="0" presId="urn:microsoft.com/office/officeart/2005/8/layout/hierarchy3"/>
    <dgm:cxn modelId="{96344BB1-AC38-43EE-9D98-45BE36CC619E}" type="presOf" srcId="{EF9FA374-F0F1-4395-94AA-7CFC74298228}" destId="{6C6EEBD2-82CA-4B24-85BA-158AFC31D390}" srcOrd="0" destOrd="0" presId="urn:microsoft.com/office/officeart/2005/8/layout/hierarchy3"/>
    <dgm:cxn modelId="{19089063-E872-4BC5-AE48-C302F81D7617}" type="presOf" srcId="{24312701-67FA-4EEB-BDEA-E4C5749B2324}" destId="{1523AC37-E520-4DBF-9442-7E41FCAAC6F3}" srcOrd="0" destOrd="0" presId="urn:microsoft.com/office/officeart/2005/8/layout/hierarchy3"/>
    <dgm:cxn modelId="{6C504778-6034-4041-B336-B4EA786490EE}" type="presOf" srcId="{E16D56E7-C493-4ACD-A61A-92F0A8854A0F}" destId="{AED2F03E-127E-40D9-8F04-932D16C53E91}" srcOrd="0" destOrd="0" presId="urn:microsoft.com/office/officeart/2005/8/layout/hierarchy3"/>
    <dgm:cxn modelId="{C0EB0426-5892-4017-A22E-1815C10BC6BE}" type="presOf" srcId="{7061F2FC-F2AB-4DE3-98B0-886576B4E2C6}" destId="{D433476B-D68D-4328-ADAC-B2895D3D50CF}" srcOrd="0" destOrd="0" presId="urn:microsoft.com/office/officeart/2005/8/layout/hierarchy3"/>
    <dgm:cxn modelId="{3CA33AC5-BD13-4386-88D2-ADEE51F44153}" type="presOf" srcId="{DA3CA867-67BC-4ED3-A50E-5E3E410BEA99}" destId="{2E7D80B3-129D-4C3A-96BC-1919EEE13BB0}" srcOrd="0" destOrd="0" presId="urn:microsoft.com/office/officeart/2005/8/layout/hierarchy3"/>
    <dgm:cxn modelId="{68C38AC3-63EC-4990-ADE1-7CFE4AF618FC}" srcId="{CB9964DC-5E01-4879-9733-CDEE2AB1D1F7}" destId="{DA3CA867-67BC-4ED3-A50E-5E3E410BEA99}" srcOrd="2" destOrd="0" parTransId="{24312701-67FA-4EEB-BDEA-E4C5749B2324}" sibTransId="{06BC1BE3-FD2F-4CBF-957B-1AEBD6D66E4C}"/>
    <dgm:cxn modelId="{46050D06-2065-45A8-AC56-C191E3AB26BB}" srcId="{CB9964DC-5E01-4879-9733-CDEE2AB1D1F7}" destId="{E16D56E7-C493-4ACD-A61A-92F0A8854A0F}" srcOrd="0" destOrd="0" parTransId="{9F4E47E8-303A-4457-8CE8-EC37AF01603A}" sibTransId="{8B335453-C6B1-4182-A108-D6F0ADC84351}"/>
    <dgm:cxn modelId="{ACE1D87C-1FB0-41C6-829D-4E47265CBA0D}" type="presParOf" srcId="{D433476B-D68D-4328-ADAC-B2895D3D50CF}" destId="{1E58A3BC-F1F7-40EE-89AA-32E802ED4BF7}" srcOrd="0" destOrd="0" presId="urn:microsoft.com/office/officeart/2005/8/layout/hierarchy3"/>
    <dgm:cxn modelId="{DEE697BA-C70A-4333-825F-480B8DFB589F}" type="presParOf" srcId="{1E58A3BC-F1F7-40EE-89AA-32E802ED4BF7}" destId="{D21DF85A-45CA-4CE0-B0ED-CF4615475EE0}" srcOrd="0" destOrd="0" presId="urn:microsoft.com/office/officeart/2005/8/layout/hierarchy3"/>
    <dgm:cxn modelId="{A2138355-9C50-4555-ABA6-6783020D6652}" type="presParOf" srcId="{D21DF85A-45CA-4CE0-B0ED-CF4615475EE0}" destId="{ECB1CA3E-26B8-4A39-AEF8-6F06E506D3C7}" srcOrd="0" destOrd="0" presId="urn:microsoft.com/office/officeart/2005/8/layout/hierarchy3"/>
    <dgm:cxn modelId="{670C4AE7-0675-4A5B-8AE0-1FE13288B38F}" type="presParOf" srcId="{D21DF85A-45CA-4CE0-B0ED-CF4615475EE0}" destId="{C7DDC059-89DD-4F99-A10D-9C975D60C8D8}" srcOrd="1" destOrd="0" presId="urn:microsoft.com/office/officeart/2005/8/layout/hierarchy3"/>
    <dgm:cxn modelId="{AA8F7A53-6F52-4EBF-A7B4-508A380C37F7}" type="presParOf" srcId="{1E58A3BC-F1F7-40EE-89AA-32E802ED4BF7}" destId="{F784BE88-3DB9-4E87-AFCA-2ED0BF00DEA1}" srcOrd="1" destOrd="0" presId="urn:microsoft.com/office/officeart/2005/8/layout/hierarchy3"/>
    <dgm:cxn modelId="{6C4E169E-4421-467F-9E30-5D95F033B7C5}" type="presParOf" srcId="{F784BE88-3DB9-4E87-AFCA-2ED0BF00DEA1}" destId="{29D997C9-6B5A-4B06-A6FB-B13A43B7CDD5}" srcOrd="0" destOrd="0" presId="urn:microsoft.com/office/officeart/2005/8/layout/hierarchy3"/>
    <dgm:cxn modelId="{8B956DA6-C948-4772-84E4-962B89024A57}" type="presParOf" srcId="{F784BE88-3DB9-4E87-AFCA-2ED0BF00DEA1}" destId="{AED2F03E-127E-40D9-8F04-932D16C53E91}" srcOrd="1" destOrd="0" presId="urn:microsoft.com/office/officeart/2005/8/layout/hierarchy3"/>
    <dgm:cxn modelId="{66568930-DFC8-4A75-80A2-9B44E1B1218B}" type="presParOf" srcId="{F784BE88-3DB9-4E87-AFCA-2ED0BF00DEA1}" destId="{4DA54401-E5CF-4002-AE26-6BA1FDED8BC8}" srcOrd="2" destOrd="0" presId="urn:microsoft.com/office/officeart/2005/8/layout/hierarchy3"/>
    <dgm:cxn modelId="{6BFC7D3A-9269-44D5-B661-80E00A7404FE}" type="presParOf" srcId="{F784BE88-3DB9-4E87-AFCA-2ED0BF00DEA1}" destId="{1DD9893A-52BD-473F-9BA5-62C5EFC586FD}" srcOrd="3" destOrd="0" presId="urn:microsoft.com/office/officeart/2005/8/layout/hierarchy3"/>
    <dgm:cxn modelId="{DECD4ADD-F1BC-42AF-B007-2331E870599D}" type="presParOf" srcId="{F784BE88-3DB9-4E87-AFCA-2ED0BF00DEA1}" destId="{1523AC37-E520-4DBF-9442-7E41FCAAC6F3}" srcOrd="4" destOrd="0" presId="urn:microsoft.com/office/officeart/2005/8/layout/hierarchy3"/>
    <dgm:cxn modelId="{324C10B2-C7BD-46B2-94F9-ED2E247DCB84}" type="presParOf" srcId="{F784BE88-3DB9-4E87-AFCA-2ED0BF00DEA1}" destId="{2E7D80B3-129D-4C3A-96BC-1919EEE13BB0}" srcOrd="5" destOrd="0" presId="urn:microsoft.com/office/officeart/2005/8/layout/hierarchy3"/>
    <dgm:cxn modelId="{E13F5509-5F03-4292-85C5-70C7DA87052F}" type="presParOf" srcId="{F784BE88-3DB9-4E87-AFCA-2ED0BF00DEA1}" destId="{6C6EEBD2-82CA-4B24-85BA-158AFC31D390}" srcOrd="6" destOrd="0" presId="urn:microsoft.com/office/officeart/2005/8/layout/hierarchy3"/>
    <dgm:cxn modelId="{8C74F87D-2F23-4D46-8376-666F4014309E}" type="presParOf" srcId="{F784BE88-3DB9-4E87-AFCA-2ED0BF00DEA1}" destId="{6EEF4D4E-EB3C-4ABD-A930-3BAE3D99EC53}"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16D56E7-C493-4ACD-A61A-92F0A8854A0F}">
      <dgm:prSet phldrT="[Texto]"/>
      <dgm:spPr/>
      <dgm:t>
        <a:bodyPr/>
        <a:lstStyle/>
        <a:p>
          <a:r>
            <a:rPr lang="es-ES" dirty="0" smtClean="0"/>
            <a:t>El control semiautomático de la temperatura del reactor MQ5, cuando efectúa las etapas de calentamiento o enfriamiento en las diferentes recetas, permite que el operador pueda cumplir con otras actividades y evita que esté pendiente todo el tiempo del reactor MQ5.</a:t>
          </a:r>
          <a:endParaRPr lang="es-ES" dirty="0"/>
        </a:p>
      </dgm:t>
    </dgm:pt>
    <dgm:pt modelId="{9F4E47E8-303A-4457-8CE8-EC37AF01603A}" type="parTrans" cxnId="{46050D06-2065-45A8-AC56-C191E3AB26BB}">
      <dgm:prSet/>
      <dgm:spPr/>
      <dgm:t>
        <a:bodyPr/>
        <a:lstStyle/>
        <a:p>
          <a:endParaRPr lang="es-EC"/>
        </a:p>
      </dgm:t>
    </dgm:pt>
    <dgm:pt modelId="{8B335453-C6B1-4182-A108-D6F0ADC84351}" type="sibTrans" cxnId="{46050D06-2065-45A8-AC56-C191E3AB26BB}">
      <dgm:prSet/>
      <dgm:spPr/>
      <dgm:t>
        <a:bodyPr/>
        <a:lstStyle/>
        <a:p>
          <a:endParaRPr lang="es-EC"/>
        </a:p>
      </dgm:t>
    </dgm:pt>
    <dgm:pt modelId="{3E4DCA10-5E57-48B5-909E-C51DDE8F4539}">
      <dgm:prSet/>
      <dgm:spPr/>
      <dgm:t>
        <a:bodyPr/>
        <a:lstStyle/>
        <a:p>
          <a:r>
            <a:rPr lang="es-ES" smtClean="0"/>
            <a:t>El nuevo sistema SCADA permite permiten monitorear y controlar el proceso de elaboración de resina de los reactores MQ5 y MQ6 en tiempo real y además entregan información muy importante para el análisis del proceso.</a:t>
          </a:r>
          <a:endParaRPr lang="es-EC" dirty="0"/>
        </a:p>
      </dgm:t>
    </dgm:pt>
    <dgm:pt modelId="{B9FB011B-726C-4198-A475-AE81930E2361}" type="parTrans" cxnId="{05AA5871-D79B-4081-B09A-A8F61CCA516C}">
      <dgm:prSet/>
      <dgm:spPr/>
      <dgm:t>
        <a:bodyPr/>
        <a:lstStyle/>
        <a:p>
          <a:endParaRPr lang="es-EC"/>
        </a:p>
      </dgm:t>
    </dgm:pt>
    <dgm:pt modelId="{5AD2A9D9-0655-4380-82DF-66DCF840A7AB}" type="sibTrans" cxnId="{05AA5871-D79B-4081-B09A-A8F61CCA516C}">
      <dgm:prSet/>
      <dgm:spPr/>
      <dgm:t>
        <a:bodyPr/>
        <a:lstStyle/>
        <a:p>
          <a:endParaRPr lang="es-EC"/>
        </a:p>
      </dgm:t>
    </dgm:pt>
    <dgm:pt modelId="{DA3CA867-67BC-4ED3-A50E-5E3E410BEA99}">
      <dgm:prSet/>
      <dgm:spPr/>
      <dgm:t>
        <a:bodyPr/>
        <a:lstStyle/>
        <a:p>
          <a:r>
            <a:rPr lang="es-ES" smtClean="0"/>
            <a:t>El sistema SCADA registra la temperatura de los reactores MQ5 y MQ6, las cuales son almacenadas en las interfaces de los computadores  y sirven para identificar los errores que se pueden dar en cada lote de producción y da pautas para mejorar el proceso.</a:t>
          </a:r>
          <a:endParaRPr lang="es-EC" dirty="0"/>
        </a:p>
      </dgm:t>
    </dgm:pt>
    <dgm:pt modelId="{24312701-67FA-4EEB-BDEA-E4C5749B2324}" type="parTrans" cxnId="{68C38AC3-63EC-4990-ADE1-7CFE4AF618FC}">
      <dgm:prSet/>
      <dgm:spPr/>
      <dgm:t>
        <a:bodyPr/>
        <a:lstStyle/>
        <a:p>
          <a:endParaRPr lang="es-EC"/>
        </a:p>
      </dgm:t>
    </dgm:pt>
    <dgm:pt modelId="{06BC1BE3-FD2F-4CBF-957B-1AEBD6D66E4C}" type="sibTrans" cxnId="{68C38AC3-63EC-4990-ADE1-7CFE4AF618FC}">
      <dgm:prSet/>
      <dgm:spPr/>
      <dgm:t>
        <a:bodyPr/>
        <a:lstStyle/>
        <a:p>
          <a:endParaRPr lang="es-EC"/>
        </a:p>
      </dgm:t>
    </dgm:pt>
    <dgm:pt modelId="{8D1BD936-55C7-4477-883E-761C626081D4}">
      <dgm:prSet/>
      <dgm:spPr/>
      <dgm:t>
        <a:bodyPr/>
        <a:lstStyle/>
        <a:p>
          <a:r>
            <a:rPr lang="es-ES" dirty="0" smtClean="0"/>
            <a:t>Con las pruebas realizadas </a:t>
          </a:r>
          <a:r>
            <a:rPr lang="es-EC" dirty="0" smtClean="0"/>
            <a:t>del sistema SCADA y del sistema de control implementados en los reactores MQ5 y MQ6 se comprobó el correcto funcionamiento de todas las máquinas que intervienen en la fabricación de resina en los reactores.</a:t>
          </a:r>
          <a:endParaRPr lang="es-EC" dirty="0"/>
        </a:p>
      </dgm:t>
    </dgm:pt>
    <dgm:pt modelId="{EF9FA374-F0F1-4395-94AA-7CFC74298228}" type="parTrans" cxnId="{E60DA2E4-00A4-4827-A166-4668FC39C13A}">
      <dgm:prSet/>
      <dgm:spPr/>
      <dgm:t>
        <a:bodyPr/>
        <a:lstStyle/>
        <a:p>
          <a:endParaRPr lang="es-EC"/>
        </a:p>
      </dgm:t>
    </dgm:pt>
    <dgm:pt modelId="{6FA13AA7-C6AA-4513-AEAF-F0B231F53C85}" type="sibTrans" cxnId="{E60DA2E4-00A4-4827-A166-4668FC39C13A}">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29D997C9-6B5A-4B06-A6FB-B13A43B7CDD5}" type="pres">
      <dgm:prSet presAssocID="{9F4E47E8-303A-4457-8CE8-EC37AF01603A}" presName="Name13" presStyleLbl="parChTrans1D2" presStyleIdx="0" presStyleCnt="4"/>
      <dgm:spPr/>
      <dgm:t>
        <a:bodyPr/>
        <a:lstStyle/>
        <a:p>
          <a:endParaRPr lang="es-EC"/>
        </a:p>
      </dgm:t>
    </dgm:pt>
    <dgm:pt modelId="{AED2F03E-127E-40D9-8F04-932D16C53E91}" type="pres">
      <dgm:prSet presAssocID="{E16D56E7-C493-4ACD-A61A-92F0A8854A0F}" presName="childText" presStyleLbl="bgAcc1" presStyleIdx="0" presStyleCnt="4" custScaleX="600938" custScaleY="150502">
        <dgm:presLayoutVars>
          <dgm:bulletEnabled val="1"/>
        </dgm:presLayoutVars>
      </dgm:prSet>
      <dgm:spPr/>
      <dgm:t>
        <a:bodyPr/>
        <a:lstStyle/>
        <a:p>
          <a:endParaRPr lang="es-EC"/>
        </a:p>
      </dgm:t>
    </dgm:pt>
    <dgm:pt modelId="{4DA54401-E5CF-4002-AE26-6BA1FDED8BC8}" type="pres">
      <dgm:prSet presAssocID="{B9FB011B-726C-4198-A475-AE81930E2361}" presName="Name13" presStyleLbl="parChTrans1D2" presStyleIdx="1" presStyleCnt="4"/>
      <dgm:spPr/>
      <dgm:t>
        <a:bodyPr/>
        <a:lstStyle/>
        <a:p>
          <a:endParaRPr lang="es-EC"/>
        </a:p>
      </dgm:t>
    </dgm:pt>
    <dgm:pt modelId="{1DD9893A-52BD-473F-9BA5-62C5EFC586FD}" type="pres">
      <dgm:prSet presAssocID="{3E4DCA10-5E57-48B5-909E-C51DDE8F4539}" presName="childText" presStyleLbl="bgAcc1" presStyleIdx="1" presStyleCnt="4" custScaleX="608935" custScaleY="111821">
        <dgm:presLayoutVars>
          <dgm:bulletEnabled val="1"/>
        </dgm:presLayoutVars>
      </dgm:prSet>
      <dgm:spPr/>
      <dgm:t>
        <a:bodyPr/>
        <a:lstStyle/>
        <a:p>
          <a:endParaRPr lang="es-EC"/>
        </a:p>
      </dgm:t>
    </dgm:pt>
    <dgm:pt modelId="{1523AC37-E520-4DBF-9442-7E41FCAAC6F3}" type="pres">
      <dgm:prSet presAssocID="{24312701-67FA-4EEB-BDEA-E4C5749B2324}" presName="Name13" presStyleLbl="parChTrans1D2" presStyleIdx="2" presStyleCnt="4"/>
      <dgm:spPr/>
      <dgm:t>
        <a:bodyPr/>
        <a:lstStyle/>
        <a:p>
          <a:endParaRPr lang="es-EC"/>
        </a:p>
      </dgm:t>
    </dgm:pt>
    <dgm:pt modelId="{2E7D80B3-129D-4C3A-96BC-1919EEE13BB0}" type="pres">
      <dgm:prSet presAssocID="{DA3CA867-67BC-4ED3-A50E-5E3E410BEA99}" presName="childText" presStyleLbl="bgAcc1" presStyleIdx="2" presStyleCnt="4" custScaleX="600937">
        <dgm:presLayoutVars>
          <dgm:bulletEnabled val="1"/>
        </dgm:presLayoutVars>
      </dgm:prSet>
      <dgm:spPr/>
      <dgm:t>
        <a:bodyPr/>
        <a:lstStyle/>
        <a:p>
          <a:endParaRPr lang="es-EC"/>
        </a:p>
      </dgm:t>
    </dgm:pt>
    <dgm:pt modelId="{6C6EEBD2-82CA-4B24-85BA-158AFC31D390}" type="pres">
      <dgm:prSet presAssocID="{EF9FA374-F0F1-4395-94AA-7CFC74298228}" presName="Name13" presStyleLbl="parChTrans1D2" presStyleIdx="3" presStyleCnt="4"/>
      <dgm:spPr/>
      <dgm:t>
        <a:bodyPr/>
        <a:lstStyle/>
        <a:p>
          <a:endParaRPr lang="es-EC"/>
        </a:p>
      </dgm:t>
    </dgm:pt>
    <dgm:pt modelId="{6EEF4D4E-EB3C-4ABD-A930-3BAE3D99EC53}" type="pres">
      <dgm:prSet presAssocID="{8D1BD936-55C7-4477-883E-761C626081D4}" presName="childText" presStyleLbl="bgAcc1" presStyleIdx="3" presStyleCnt="4" custScaleX="601094">
        <dgm:presLayoutVars>
          <dgm:bulletEnabled val="1"/>
        </dgm:presLayoutVars>
      </dgm:prSet>
      <dgm:spPr/>
      <dgm:t>
        <a:bodyPr/>
        <a:lstStyle/>
        <a:p>
          <a:endParaRPr lang="es-EC"/>
        </a:p>
      </dgm:t>
    </dgm:pt>
  </dgm:ptLst>
  <dgm:cxnLst>
    <dgm:cxn modelId="{E60DA2E4-00A4-4827-A166-4668FC39C13A}" srcId="{CB9964DC-5E01-4879-9733-CDEE2AB1D1F7}" destId="{8D1BD936-55C7-4477-883E-761C626081D4}" srcOrd="3" destOrd="0" parTransId="{EF9FA374-F0F1-4395-94AA-7CFC74298228}" sibTransId="{6FA13AA7-C6AA-4513-AEAF-F0B231F53C85}"/>
    <dgm:cxn modelId="{A9F02C96-4AD8-4CDC-9A30-418AD7276562}" type="presOf" srcId="{CB9964DC-5E01-4879-9733-CDEE2AB1D1F7}" destId="{ECB1CA3E-26B8-4A39-AEF8-6F06E506D3C7}" srcOrd="0" destOrd="0" presId="urn:microsoft.com/office/officeart/2005/8/layout/hierarchy3"/>
    <dgm:cxn modelId="{716F3C51-348B-40BB-B8F8-953B657B29FD}" type="presOf" srcId="{9F4E47E8-303A-4457-8CE8-EC37AF01603A}" destId="{29D997C9-6B5A-4B06-A6FB-B13A43B7CDD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5AA5871-D79B-4081-B09A-A8F61CCA516C}" srcId="{CB9964DC-5E01-4879-9733-CDEE2AB1D1F7}" destId="{3E4DCA10-5E57-48B5-909E-C51DDE8F4539}" srcOrd="1" destOrd="0" parTransId="{B9FB011B-726C-4198-A475-AE81930E2361}" sibTransId="{5AD2A9D9-0655-4380-82DF-66DCF840A7AB}"/>
    <dgm:cxn modelId="{BCC335CD-DEA0-4824-AB3C-78A7BC9D7F0D}" type="presOf" srcId="{3E4DCA10-5E57-48B5-909E-C51DDE8F4539}" destId="{1DD9893A-52BD-473F-9BA5-62C5EFC586FD}" srcOrd="0" destOrd="0" presId="urn:microsoft.com/office/officeart/2005/8/layout/hierarchy3"/>
    <dgm:cxn modelId="{41EFE2A5-DF20-44C5-BA2C-F65493DD58FD}" type="presOf" srcId="{EF9FA374-F0F1-4395-94AA-7CFC74298228}" destId="{6C6EEBD2-82CA-4B24-85BA-158AFC31D390}" srcOrd="0" destOrd="0" presId="urn:microsoft.com/office/officeart/2005/8/layout/hierarchy3"/>
    <dgm:cxn modelId="{3E2557F2-AC14-4570-9177-77CD6F44D2AB}" type="presOf" srcId="{7061F2FC-F2AB-4DE3-98B0-886576B4E2C6}" destId="{D433476B-D68D-4328-ADAC-B2895D3D50CF}" srcOrd="0" destOrd="0" presId="urn:microsoft.com/office/officeart/2005/8/layout/hierarchy3"/>
    <dgm:cxn modelId="{7CB5C653-9C56-4708-8865-1D8D56A99FB1}" type="presOf" srcId="{8D1BD936-55C7-4477-883E-761C626081D4}" destId="{6EEF4D4E-EB3C-4ABD-A930-3BAE3D99EC53}" srcOrd="0" destOrd="0" presId="urn:microsoft.com/office/officeart/2005/8/layout/hierarchy3"/>
    <dgm:cxn modelId="{F0E4A296-4DD8-41D8-A8DA-A963FC780471}" type="presOf" srcId="{24312701-67FA-4EEB-BDEA-E4C5749B2324}" destId="{1523AC37-E520-4DBF-9442-7E41FCAAC6F3}" srcOrd="0" destOrd="0" presId="urn:microsoft.com/office/officeart/2005/8/layout/hierarchy3"/>
    <dgm:cxn modelId="{DB58F978-6A50-4EE0-89D1-ED451EB8AB2A}" type="presOf" srcId="{E16D56E7-C493-4ACD-A61A-92F0A8854A0F}" destId="{AED2F03E-127E-40D9-8F04-932D16C53E91}" srcOrd="0" destOrd="0" presId="urn:microsoft.com/office/officeart/2005/8/layout/hierarchy3"/>
    <dgm:cxn modelId="{520DF058-A476-4B4C-B782-AC949A46E2D2}" type="presOf" srcId="{B9FB011B-726C-4198-A475-AE81930E2361}" destId="{4DA54401-E5CF-4002-AE26-6BA1FDED8BC8}" srcOrd="0" destOrd="0" presId="urn:microsoft.com/office/officeart/2005/8/layout/hierarchy3"/>
    <dgm:cxn modelId="{68C38AC3-63EC-4990-ADE1-7CFE4AF618FC}" srcId="{CB9964DC-5E01-4879-9733-CDEE2AB1D1F7}" destId="{DA3CA867-67BC-4ED3-A50E-5E3E410BEA99}" srcOrd="2" destOrd="0" parTransId="{24312701-67FA-4EEB-BDEA-E4C5749B2324}" sibTransId="{06BC1BE3-FD2F-4CBF-957B-1AEBD6D66E4C}"/>
    <dgm:cxn modelId="{1B1A8D30-42EC-4C90-B9D7-C8374CD2E920}" type="presOf" srcId="{DA3CA867-67BC-4ED3-A50E-5E3E410BEA99}" destId="{2E7D80B3-129D-4C3A-96BC-1919EEE13BB0}" srcOrd="0" destOrd="0" presId="urn:microsoft.com/office/officeart/2005/8/layout/hierarchy3"/>
    <dgm:cxn modelId="{97BAC426-4281-4F72-8127-09F365C34287}" type="presOf" srcId="{CB9964DC-5E01-4879-9733-CDEE2AB1D1F7}" destId="{C7DDC059-89DD-4F99-A10D-9C975D60C8D8}" srcOrd="1" destOrd="0" presId="urn:microsoft.com/office/officeart/2005/8/layout/hierarchy3"/>
    <dgm:cxn modelId="{46050D06-2065-45A8-AC56-C191E3AB26BB}" srcId="{CB9964DC-5E01-4879-9733-CDEE2AB1D1F7}" destId="{E16D56E7-C493-4ACD-A61A-92F0A8854A0F}" srcOrd="0" destOrd="0" parTransId="{9F4E47E8-303A-4457-8CE8-EC37AF01603A}" sibTransId="{8B335453-C6B1-4182-A108-D6F0ADC84351}"/>
    <dgm:cxn modelId="{76DDC0A3-5C85-4D34-8733-EE24624702DA}" type="presParOf" srcId="{D433476B-D68D-4328-ADAC-B2895D3D50CF}" destId="{1E58A3BC-F1F7-40EE-89AA-32E802ED4BF7}" srcOrd="0" destOrd="0" presId="urn:microsoft.com/office/officeart/2005/8/layout/hierarchy3"/>
    <dgm:cxn modelId="{C354E99E-C03C-4C84-BB5B-8DA33B2CFBE9}" type="presParOf" srcId="{1E58A3BC-F1F7-40EE-89AA-32E802ED4BF7}" destId="{D21DF85A-45CA-4CE0-B0ED-CF4615475EE0}" srcOrd="0" destOrd="0" presId="urn:microsoft.com/office/officeart/2005/8/layout/hierarchy3"/>
    <dgm:cxn modelId="{5F84AACA-F253-4CBB-A64C-56E05AE4EF66}" type="presParOf" srcId="{D21DF85A-45CA-4CE0-B0ED-CF4615475EE0}" destId="{ECB1CA3E-26B8-4A39-AEF8-6F06E506D3C7}" srcOrd="0" destOrd="0" presId="urn:microsoft.com/office/officeart/2005/8/layout/hierarchy3"/>
    <dgm:cxn modelId="{DEEB2A2F-4FA7-4622-9794-6933813504C0}" type="presParOf" srcId="{D21DF85A-45CA-4CE0-B0ED-CF4615475EE0}" destId="{C7DDC059-89DD-4F99-A10D-9C975D60C8D8}" srcOrd="1" destOrd="0" presId="urn:microsoft.com/office/officeart/2005/8/layout/hierarchy3"/>
    <dgm:cxn modelId="{91468032-A104-49D7-A656-7718141B3890}" type="presParOf" srcId="{1E58A3BC-F1F7-40EE-89AA-32E802ED4BF7}" destId="{F784BE88-3DB9-4E87-AFCA-2ED0BF00DEA1}" srcOrd="1" destOrd="0" presId="urn:microsoft.com/office/officeart/2005/8/layout/hierarchy3"/>
    <dgm:cxn modelId="{B0278224-E72C-4B4F-8A89-0E3C50274867}" type="presParOf" srcId="{F784BE88-3DB9-4E87-AFCA-2ED0BF00DEA1}" destId="{29D997C9-6B5A-4B06-A6FB-B13A43B7CDD5}" srcOrd="0" destOrd="0" presId="urn:microsoft.com/office/officeart/2005/8/layout/hierarchy3"/>
    <dgm:cxn modelId="{8D22492D-F1AB-46B1-A589-EB7E876B393A}" type="presParOf" srcId="{F784BE88-3DB9-4E87-AFCA-2ED0BF00DEA1}" destId="{AED2F03E-127E-40D9-8F04-932D16C53E91}" srcOrd="1" destOrd="0" presId="urn:microsoft.com/office/officeart/2005/8/layout/hierarchy3"/>
    <dgm:cxn modelId="{06DB88E7-3C49-414B-8045-BE6DFA477A9D}" type="presParOf" srcId="{F784BE88-3DB9-4E87-AFCA-2ED0BF00DEA1}" destId="{4DA54401-E5CF-4002-AE26-6BA1FDED8BC8}" srcOrd="2" destOrd="0" presId="urn:microsoft.com/office/officeart/2005/8/layout/hierarchy3"/>
    <dgm:cxn modelId="{4FD174BB-EB2E-49E7-AE25-12530D4E6C23}" type="presParOf" srcId="{F784BE88-3DB9-4E87-AFCA-2ED0BF00DEA1}" destId="{1DD9893A-52BD-473F-9BA5-62C5EFC586FD}" srcOrd="3" destOrd="0" presId="urn:microsoft.com/office/officeart/2005/8/layout/hierarchy3"/>
    <dgm:cxn modelId="{19458E8E-1E5E-42F7-8E5F-1E39767B140F}" type="presParOf" srcId="{F784BE88-3DB9-4E87-AFCA-2ED0BF00DEA1}" destId="{1523AC37-E520-4DBF-9442-7E41FCAAC6F3}" srcOrd="4" destOrd="0" presId="urn:microsoft.com/office/officeart/2005/8/layout/hierarchy3"/>
    <dgm:cxn modelId="{7552ED5C-0773-46F6-9093-D983D85784DC}" type="presParOf" srcId="{F784BE88-3DB9-4E87-AFCA-2ED0BF00DEA1}" destId="{2E7D80B3-129D-4C3A-96BC-1919EEE13BB0}" srcOrd="5" destOrd="0" presId="urn:microsoft.com/office/officeart/2005/8/layout/hierarchy3"/>
    <dgm:cxn modelId="{B2CF80D2-DE53-4CE0-8BC1-1CB0B89C5BCE}" type="presParOf" srcId="{F784BE88-3DB9-4E87-AFCA-2ED0BF00DEA1}" destId="{6C6EEBD2-82CA-4B24-85BA-158AFC31D390}" srcOrd="6" destOrd="0" presId="urn:microsoft.com/office/officeart/2005/8/layout/hierarchy3"/>
    <dgm:cxn modelId="{F100C806-B8AE-490F-B04F-CCD1F64A2A91}" type="presParOf" srcId="{F784BE88-3DB9-4E87-AFCA-2ED0BF00DEA1}" destId="{6EEF4D4E-EB3C-4ABD-A930-3BAE3D99EC53}"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C62A7348-D9CF-4593-A2BD-5E780630A029}" type="presOf" srcId="{7061F2FC-F2AB-4DE3-98B0-886576B4E2C6}" destId="{D433476B-D68D-4328-ADAC-B2895D3D50CF}" srcOrd="0" destOrd="0" presId="urn:microsoft.com/office/officeart/2005/8/layout/hierarchy3"/>
    <dgm:cxn modelId="{D139CE66-161B-4F8E-8646-97C2488D245E}" type="presOf" srcId="{CB9964DC-5E01-4879-9733-CDEE2AB1D1F7}" destId="{ECB1CA3E-26B8-4A39-AEF8-6F06E506D3C7}" srcOrd="0" destOrd="0" presId="urn:microsoft.com/office/officeart/2005/8/layout/hierarchy3"/>
    <dgm:cxn modelId="{A1F29F6C-8781-4F4C-B5C5-8DA7FEEFED80}" type="presOf" srcId="{CB9964DC-5E01-4879-9733-CDEE2AB1D1F7}" destId="{C7DDC059-89DD-4F99-A10D-9C975D60C8D8}" srcOrd="1" destOrd="0" presId="urn:microsoft.com/office/officeart/2005/8/layout/hierarchy3"/>
    <dgm:cxn modelId="{B55C85DE-7875-4254-9542-151522677CA7}" type="presParOf" srcId="{D433476B-D68D-4328-ADAC-B2895D3D50CF}" destId="{1E58A3BC-F1F7-40EE-89AA-32E802ED4BF7}" srcOrd="0" destOrd="0" presId="urn:microsoft.com/office/officeart/2005/8/layout/hierarchy3"/>
    <dgm:cxn modelId="{A268F5DF-9232-4DEA-A6E4-302B496CB9AD}" type="presParOf" srcId="{1E58A3BC-F1F7-40EE-89AA-32E802ED4BF7}" destId="{D21DF85A-45CA-4CE0-B0ED-CF4615475EE0}" srcOrd="0" destOrd="0" presId="urn:microsoft.com/office/officeart/2005/8/layout/hierarchy3"/>
    <dgm:cxn modelId="{BD23CB40-7464-411E-AFC6-874457F9C928}" type="presParOf" srcId="{D21DF85A-45CA-4CE0-B0ED-CF4615475EE0}" destId="{ECB1CA3E-26B8-4A39-AEF8-6F06E506D3C7}" srcOrd="0" destOrd="0" presId="urn:microsoft.com/office/officeart/2005/8/layout/hierarchy3"/>
    <dgm:cxn modelId="{9365AC53-81AD-4F4F-A5AC-E563D9B3BC97}" type="presParOf" srcId="{D21DF85A-45CA-4CE0-B0ED-CF4615475EE0}" destId="{C7DDC059-89DD-4F99-A10D-9C975D60C8D8}" srcOrd="1" destOrd="0" presId="urn:microsoft.com/office/officeart/2005/8/layout/hierarchy3"/>
    <dgm:cxn modelId="{6EA17AF4-41C4-4D3B-AC6A-8C220EEF8D1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16D56E7-C493-4ACD-A61A-92F0A8854A0F}">
      <dgm:prSet phldrT="[Texto]"/>
      <dgm:spPr/>
      <dgm:t>
        <a:bodyPr/>
        <a:lstStyle/>
        <a:p>
          <a:r>
            <a:rPr lang="es-ES" dirty="0" smtClean="0"/>
            <a:t>Colocar un recubrimiento térmico para los reactores MQ5 y MQ6 para disminuir el tiempo de calentamiento y enfriamiento de los reactores y por tanto reducir el uso del caldero y de las torres de enfriamiento.</a:t>
          </a:r>
          <a:endParaRPr lang="es-ES" dirty="0"/>
        </a:p>
      </dgm:t>
    </dgm:pt>
    <dgm:pt modelId="{9F4E47E8-303A-4457-8CE8-EC37AF01603A}" type="parTrans" cxnId="{46050D06-2065-45A8-AC56-C191E3AB26BB}">
      <dgm:prSet/>
      <dgm:spPr/>
      <dgm:t>
        <a:bodyPr/>
        <a:lstStyle/>
        <a:p>
          <a:endParaRPr lang="es-EC"/>
        </a:p>
      </dgm:t>
    </dgm:pt>
    <dgm:pt modelId="{8B335453-C6B1-4182-A108-D6F0ADC84351}" type="sibTrans" cxnId="{46050D06-2065-45A8-AC56-C191E3AB26BB}">
      <dgm:prSet/>
      <dgm:spPr/>
      <dgm:t>
        <a:bodyPr/>
        <a:lstStyle/>
        <a:p>
          <a:endParaRPr lang="es-EC"/>
        </a:p>
      </dgm:t>
    </dgm:pt>
    <dgm:pt modelId="{1F5F5E91-EF6A-4D49-8151-70DF2B58E640}">
      <dgm:prSet/>
      <dgm:spPr/>
      <dgm:t>
        <a:bodyPr/>
        <a:lstStyle/>
        <a:p>
          <a:r>
            <a:rPr lang="es-ES" dirty="0" smtClean="0"/>
            <a:t>Instalar servo-válvulas en las tuberías de las camisas del reactor MQ5 para poder realizar un control de temperatura PI y obtener menor variaciones de temperatura en el reactor.</a:t>
          </a:r>
          <a:endParaRPr lang="es-EC" dirty="0"/>
        </a:p>
      </dgm:t>
    </dgm:pt>
    <dgm:pt modelId="{0D429AF7-A98B-40E3-9F35-33D755019D38}" type="parTrans" cxnId="{7BCBAC51-D00E-40AD-8A28-C35D1F6F33B9}">
      <dgm:prSet/>
      <dgm:spPr/>
      <dgm:t>
        <a:bodyPr/>
        <a:lstStyle/>
        <a:p>
          <a:endParaRPr lang="es-EC"/>
        </a:p>
      </dgm:t>
    </dgm:pt>
    <dgm:pt modelId="{648C17BA-107F-4065-B51E-4E4AFB8404D0}" type="sibTrans" cxnId="{7BCBAC51-D00E-40AD-8A28-C35D1F6F33B9}">
      <dgm:prSet/>
      <dgm:spPr/>
      <dgm:t>
        <a:bodyPr/>
        <a:lstStyle/>
        <a:p>
          <a:endParaRPr lang="es-EC"/>
        </a:p>
      </dgm:t>
    </dgm:pt>
    <dgm:pt modelId="{B4BC9AB4-50EC-4522-AA2C-1280ACEDDB05}">
      <dgm:prSet/>
      <dgm:spPr/>
      <dgm:t>
        <a:bodyPr/>
        <a:lstStyle/>
        <a:p>
          <a:r>
            <a:rPr lang="es-ES" dirty="0" smtClean="0"/>
            <a:t>Instalar un panel de operador en campo para el reactor MQ5, ya que al encontrarse alejado el reactor MQ5 del cuarto de control (donde se encuentra el computador con el sistema SCADA) el operador no tiene una utilización frecuente del sistema SCADA.</a:t>
          </a:r>
          <a:endParaRPr lang="es-EC" dirty="0"/>
        </a:p>
      </dgm:t>
    </dgm:pt>
    <dgm:pt modelId="{DFBC5B80-DCF6-469C-9734-AB18E8FDB93B}" type="parTrans" cxnId="{B5A4FC49-1195-4D2F-8A9F-8EA3E3191AFA}">
      <dgm:prSet/>
      <dgm:spPr/>
      <dgm:t>
        <a:bodyPr/>
        <a:lstStyle/>
        <a:p>
          <a:endParaRPr lang="es-EC"/>
        </a:p>
      </dgm:t>
    </dgm:pt>
    <dgm:pt modelId="{B4E0ADE2-114A-4CB0-B999-331E986D1B47}" type="sibTrans" cxnId="{B5A4FC49-1195-4D2F-8A9F-8EA3E3191AFA}">
      <dgm:prSet/>
      <dgm:spPr/>
      <dgm:t>
        <a:bodyPr/>
        <a:lstStyle/>
        <a:p>
          <a:endParaRPr lang="es-EC"/>
        </a:p>
      </dgm:t>
    </dgm:pt>
    <dgm:pt modelId="{D2A4AC53-0006-4CA0-9D80-3674629309D3}">
      <dgm:prSet/>
      <dgm:spPr/>
      <dgm:t>
        <a:bodyPr/>
        <a:lstStyle/>
        <a:p>
          <a:r>
            <a:rPr lang="es-ES" dirty="0" smtClean="0"/>
            <a:t>Habilitar las máquinas y dispositivos que se encuentran instalados físicamente pero están deshabilitados sus señales o transmisores, como los </a:t>
          </a:r>
          <a:r>
            <a:rPr lang="es-ES" dirty="0" err="1" smtClean="0"/>
            <a:t>flujometros</a:t>
          </a:r>
          <a:r>
            <a:rPr lang="es-ES" dirty="0" smtClean="0"/>
            <a:t> los cuales no tienen comunicación con el PLC.</a:t>
          </a:r>
          <a:endParaRPr lang="es-EC" dirty="0"/>
        </a:p>
      </dgm:t>
    </dgm:pt>
    <dgm:pt modelId="{83F7C004-FE1C-469C-99FC-1F1EB0143ED8}" type="parTrans" cxnId="{C39F4697-7B0E-4F33-ADEC-4AB833FBAD1E}">
      <dgm:prSet/>
      <dgm:spPr/>
      <dgm:t>
        <a:bodyPr/>
        <a:lstStyle/>
        <a:p>
          <a:endParaRPr lang="es-EC"/>
        </a:p>
      </dgm:t>
    </dgm:pt>
    <dgm:pt modelId="{CB738580-06D7-4684-9F47-CB295F79DCBD}" type="sibTrans" cxnId="{C39F4697-7B0E-4F33-ADEC-4AB833FBAD1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29D997C9-6B5A-4B06-A6FB-B13A43B7CDD5}" type="pres">
      <dgm:prSet presAssocID="{9F4E47E8-303A-4457-8CE8-EC37AF01603A}" presName="Name13" presStyleLbl="parChTrans1D2" presStyleIdx="0" presStyleCnt="4"/>
      <dgm:spPr/>
      <dgm:t>
        <a:bodyPr/>
        <a:lstStyle/>
        <a:p>
          <a:endParaRPr lang="es-EC"/>
        </a:p>
      </dgm:t>
    </dgm:pt>
    <dgm:pt modelId="{AED2F03E-127E-40D9-8F04-932D16C53E91}" type="pres">
      <dgm:prSet presAssocID="{E16D56E7-C493-4ACD-A61A-92F0A8854A0F}" presName="childText" presStyleLbl="bgAcc1" presStyleIdx="0" presStyleCnt="4" custScaleX="581831" custScaleY="150502">
        <dgm:presLayoutVars>
          <dgm:bulletEnabled val="1"/>
        </dgm:presLayoutVars>
      </dgm:prSet>
      <dgm:spPr/>
      <dgm:t>
        <a:bodyPr/>
        <a:lstStyle/>
        <a:p>
          <a:endParaRPr lang="es-EC"/>
        </a:p>
      </dgm:t>
    </dgm:pt>
    <dgm:pt modelId="{7A10ABEF-EF24-437A-A099-7DC5003CE86B}" type="pres">
      <dgm:prSet presAssocID="{0D429AF7-A98B-40E3-9F35-33D755019D38}" presName="Name13" presStyleLbl="parChTrans1D2" presStyleIdx="1" presStyleCnt="4"/>
      <dgm:spPr/>
      <dgm:t>
        <a:bodyPr/>
        <a:lstStyle/>
        <a:p>
          <a:endParaRPr lang="es-EC"/>
        </a:p>
      </dgm:t>
    </dgm:pt>
    <dgm:pt modelId="{0C082B3A-9DFD-44C1-960C-38C014C8BC1B}" type="pres">
      <dgm:prSet presAssocID="{1F5F5E91-EF6A-4D49-8151-70DF2B58E640}" presName="childText" presStyleLbl="bgAcc1" presStyleIdx="1" presStyleCnt="4" custScaleX="587023">
        <dgm:presLayoutVars>
          <dgm:bulletEnabled val="1"/>
        </dgm:presLayoutVars>
      </dgm:prSet>
      <dgm:spPr/>
      <dgm:t>
        <a:bodyPr/>
        <a:lstStyle/>
        <a:p>
          <a:endParaRPr lang="es-EC"/>
        </a:p>
      </dgm:t>
    </dgm:pt>
    <dgm:pt modelId="{E2B85406-F8B9-4260-A190-FE149A78DE21}" type="pres">
      <dgm:prSet presAssocID="{DFBC5B80-DCF6-469C-9734-AB18E8FDB93B}" presName="Name13" presStyleLbl="parChTrans1D2" presStyleIdx="2" presStyleCnt="4"/>
      <dgm:spPr/>
      <dgm:t>
        <a:bodyPr/>
        <a:lstStyle/>
        <a:p>
          <a:endParaRPr lang="es-EC"/>
        </a:p>
      </dgm:t>
    </dgm:pt>
    <dgm:pt modelId="{36FE840A-609A-470A-8102-B1173634DCC6}" type="pres">
      <dgm:prSet presAssocID="{B4BC9AB4-50EC-4522-AA2C-1280ACEDDB05}" presName="childText" presStyleLbl="bgAcc1" presStyleIdx="2" presStyleCnt="4" custScaleX="586639">
        <dgm:presLayoutVars>
          <dgm:bulletEnabled val="1"/>
        </dgm:presLayoutVars>
      </dgm:prSet>
      <dgm:spPr/>
      <dgm:t>
        <a:bodyPr/>
        <a:lstStyle/>
        <a:p>
          <a:endParaRPr lang="es-EC"/>
        </a:p>
      </dgm:t>
    </dgm:pt>
    <dgm:pt modelId="{B7788079-CD0C-4B0F-8A7C-59D42E960345}" type="pres">
      <dgm:prSet presAssocID="{83F7C004-FE1C-469C-99FC-1F1EB0143ED8}" presName="Name13" presStyleLbl="parChTrans1D2" presStyleIdx="3" presStyleCnt="4"/>
      <dgm:spPr/>
      <dgm:t>
        <a:bodyPr/>
        <a:lstStyle/>
        <a:p>
          <a:endParaRPr lang="es-EC"/>
        </a:p>
      </dgm:t>
    </dgm:pt>
    <dgm:pt modelId="{24B35DA1-C834-461C-B12D-9BB60F0045B7}" type="pres">
      <dgm:prSet presAssocID="{D2A4AC53-0006-4CA0-9D80-3674629309D3}" presName="childText" presStyleLbl="bgAcc1" presStyleIdx="3" presStyleCnt="4" custScaleX="587023">
        <dgm:presLayoutVars>
          <dgm:bulletEnabled val="1"/>
        </dgm:presLayoutVars>
      </dgm:prSet>
      <dgm:spPr/>
      <dgm:t>
        <a:bodyPr/>
        <a:lstStyle/>
        <a:p>
          <a:endParaRPr lang="es-EC"/>
        </a:p>
      </dgm:t>
    </dgm:pt>
  </dgm:ptLst>
  <dgm:cxnLst>
    <dgm:cxn modelId="{428D2DE8-D5E6-4E2F-8411-C6A3927E3F7E}" type="presOf" srcId="{1F5F5E91-EF6A-4D49-8151-70DF2B58E640}" destId="{0C082B3A-9DFD-44C1-960C-38C014C8BC1B}" srcOrd="0" destOrd="0" presId="urn:microsoft.com/office/officeart/2005/8/layout/hierarchy3"/>
    <dgm:cxn modelId="{9C8F6D5D-4D31-4AF2-B7AA-AA319FE5A7D5}" type="presOf" srcId="{9F4E47E8-303A-4457-8CE8-EC37AF01603A}" destId="{29D997C9-6B5A-4B06-A6FB-B13A43B7CDD5}" srcOrd="0" destOrd="0" presId="urn:microsoft.com/office/officeart/2005/8/layout/hierarchy3"/>
    <dgm:cxn modelId="{D9658313-36BE-4F94-98A6-3AC337AA92F6}"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4B3ECE6-5228-4F92-B419-2D70229C76D4}" type="presOf" srcId="{83F7C004-FE1C-469C-99FC-1F1EB0143ED8}" destId="{B7788079-CD0C-4B0F-8A7C-59D42E960345}" srcOrd="0" destOrd="0" presId="urn:microsoft.com/office/officeart/2005/8/layout/hierarchy3"/>
    <dgm:cxn modelId="{56C309CB-1ADC-4E1E-8B94-52F15B47530F}" type="presOf" srcId="{B4BC9AB4-50EC-4522-AA2C-1280ACEDDB05}" destId="{36FE840A-609A-470A-8102-B1173634DCC6}" srcOrd="0" destOrd="0" presId="urn:microsoft.com/office/officeart/2005/8/layout/hierarchy3"/>
    <dgm:cxn modelId="{052BE27D-E9C6-42CE-96A2-71B970867CEC}" type="presOf" srcId="{DFBC5B80-DCF6-469C-9734-AB18E8FDB93B}" destId="{E2B85406-F8B9-4260-A190-FE149A78DE21}" srcOrd="0" destOrd="0" presId="urn:microsoft.com/office/officeart/2005/8/layout/hierarchy3"/>
    <dgm:cxn modelId="{B5A4FC49-1195-4D2F-8A9F-8EA3E3191AFA}" srcId="{CB9964DC-5E01-4879-9733-CDEE2AB1D1F7}" destId="{B4BC9AB4-50EC-4522-AA2C-1280ACEDDB05}" srcOrd="2" destOrd="0" parTransId="{DFBC5B80-DCF6-469C-9734-AB18E8FDB93B}" sibTransId="{B4E0ADE2-114A-4CB0-B999-331E986D1B47}"/>
    <dgm:cxn modelId="{214D33AE-8D1E-47FE-BA09-9C070369FFD6}" type="presOf" srcId="{0D429AF7-A98B-40E3-9F35-33D755019D38}" destId="{7A10ABEF-EF24-437A-A099-7DC5003CE86B}" srcOrd="0" destOrd="0" presId="urn:microsoft.com/office/officeart/2005/8/layout/hierarchy3"/>
    <dgm:cxn modelId="{C39F4697-7B0E-4F33-ADEC-4AB833FBAD1E}" srcId="{CB9964DC-5E01-4879-9733-CDEE2AB1D1F7}" destId="{D2A4AC53-0006-4CA0-9D80-3674629309D3}" srcOrd="3" destOrd="0" parTransId="{83F7C004-FE1C-469C-99FC-1F1EB0143ED8}" sibTransId="{CB738580-06D7-4684-9F47-CB295F79DCBD}"/>
    <dgm:cxn modelId="{815E5809-CE9C-4BAA-9FEB-4DA44C5FF3ED}" type="presOf" srcId="{CB9964DC-5E01-4879-9733-CDEE2AB1D1F7}" destId="{C7DDC059-89DD-4F99-A10D-9C975D60C8D8}" srcOrd="1" destOrd="0" presId="urn:microsoft.com/office/officeart/2005/8/layout/hierarchy3"/>
    <dgm:cxn modelId="{AAF97BDA-0CD9-46D4-828E-EC2DF3BD4F37}" type="presOf" srcId="{CB9964DC-5E01-4879-9733-CDEE2AB1D1F7}" destId="{ECB1CA3E-26B8-4A39-AEF8-6F06E506D3C7}" srcOrd="0" destOrd="0" presId="urn:microsoft.com/office/officeart/2005/8/layout/hierarchy3"/>
    <dgm:cxn modelId="{7BCBAC51-D00E-40AD-8A28-C35D1F6F33B9}" srcId="{CB9964DC-5E01-4879-9733-CDEE2AB1D1F7}" destId="{1F5F5E91-EF6A-4D49-8151-70DF2B58E640}" srcOrd="1" destOrd="0" parTransId="{0D429AF7-A98B-40E3-9F35-33D755019D38}" sibTransId="{648C17BA-107F-4065-B51E-4E4AFB8404D0}"/>
    <dgm:cxn modelId="{C07F64EA-A479-4FFC-A54A-F091C325737C}" type="presOf" srcId="{E16D56E7-C493-4ACD-A61A-92F0A8854A0F}" destId="{AED2F03E-127E-40D9-8F04-932D16C53E91}" srcOrd="0" destOrd="0" presId="urn:microsoft.com/office/officeart/2005/8/layout/hierarchy3"/>
    <dgm:cxn modelId="{D8C5360D-B47B-47C8-A761-FDD9F5E11DD0}" type="presOf" srcId="{D2A4AC53-0006-4CA0-9D80-3674629309D3}" destId="{24B35DA1-C834-461C-B12D-9BB60F0045B7}" srcOrd="0" destOrd="0" presId="urn:microsoft.com/office/officeart/2005/8/layout/hierarchy3"/>
    <dgm:cxn modelId="{46050D06-2065-45A8-AC56-C191E3AB26BB}" srcId="{CB9964DC-5E01-4879-9733-CDEE2AB1D1F7}" destId="{E16D56E7-C493-4ACD-A61A-92F0A8854A0F}" srcOrd="0" destOrd="0" parTransId="{9F4E47E8-303A-4457-8CE8-EC37AF01603A}" sibTransId="{8B335453-C6B1-4182-A108-D6F0ADC84351}"/>
    <dgm:cxn modelId="{084A1583-2E88-4C38-81BD-3B00BCCF0787}" type="presParOf" srcId="{D433476B-D68D-4328-ADAC-B2895D3D50CF}" destId="{1E58A3BC-F1F7-40EE-89AA-32E802ED4BF7}" srcOrd="0" destOrd="0" presId="urn:microsoft.com/office/officeart/2005/8/layout/hierarchy3"/>
    <dgm:cxn modelId="{07EE0EB7-C047-447E-A2EA-803C148FE497}" type="presParOf" srcId="{1E58A3BC-F1F7-40EE-89AA-32E802ED4BF7}" destId="{D21DF85A-45CA-4CE0-B0ED-CF4615475EE0}" srcOrd="0" destOrd="0" presId="urn:microsoft.com/office/officeart/2005/8/layout/hierarchy3"/>
    <dgm:cxn modelId="{BB37D63C-44FD-4F92-B4D7-3E7B1AFA72D7}" type="presParOf" srcId="{D21DF85A-45CA-4CE0-B0ED-CF4615475EE0}" destId="{ECB1CA3E-26B8-4A39-AEF8-6F06E506D3C7}" srcOrd="0" destOrd="0" presId="urn:microsoft.com/office/officeart/2005/8/layout/hierarchy3"/>
    <dgm:cxn modelId="{521FE1D3-1420-4037-9060-567557722F8D}" type="presParOf" srcId="{D21DF85A-45CA-4CE0-B0ED-CF4615475EE0}" destId="{C7DDC059-89DD-4F99-A10D-9C975D60C8D8}" srcOrd="1" destOrd="0" presId="urn:microsoft.com/office/officeart/2005/8/layout/hierarchy3"/>
    <dgm:cxn modelId="{6487C63B-1AE0-41BA-B271-E4DDD7E98469}" type="presParOf" srcId="{1E58A3BC-F1F7-40EE-89AA-32E802ED4BF7}" destId="{F784BE88-3DB9-4E87-AFCA-2ED0BF00DEA1}" srcOrd="1" destOrd="0" presId="urn:microsoft.com/office/officeart/2005/8/layout/hierarchy3"/>
    <dgm:cxn modelId="{4504963E-F524-4AC1-96B0-C77C7C805BFB}" type="presParOf" srcId="{F784BE88-3DB9-4E87-AFCA-2ED0BF00DEA1}" destId="{29D997C9-6B5A-4B06-A6FB-B13A43B7CDD5}" srcOrd="0" destOrd="0" presId="urn:microsoft.com/office/officeart/2005/8/layout/hierarchy3"/>
    <dgm:cxn modelId="{2B8E6FC2-B07C-40A8-BCC7-ED0D8A8214DA}" type="presParOf" srcId="{F784BE88-3DB9-4E87-AFCA-2ED0BF00DEA1}" destId="{AED2F03E-127E-40D9-8F04-932D16C53E91}" srcOrd="1" destOrd="0" presId="urn:microsoft.com/office/officeart/2005/8/layout/hierarchy3"/>
    <dgm:cxn modelId="{1C603E8F-8E9A-467A-92C7-E2B0DCDC9827}" type="presParOf" srcId="{F784BE88-3DB9-4E87-AFCA-2ED0BF00DEA1}" destId="{7A10ABEF-EF24-437A-A099-7DC5003CE86B}" srcOrd="2" destOrd="0" presId="urn:microsoft.com/office/officeart/2005/8/layout/hierarchy3"/>
    <dgm:cxn modelId="{71C274C8-4051-47B4-A586-A7F71CB8104C}" type="presParOf" srcId="{F784BE88-3DB9-4E87-AFCA-2ED0BF00DEA1}" destId="{0C082B3A-9DFD-44C1-960C-38C014C8BC1B}" srcOrd="3" destOrd="0" presId="urn:microsoft.com/office/officeart/2005/8/layout/hierarchy3"/>
    <dgm:cxn modelId="{6D080333-0491-47E2-A0CB-096E2809FFB6}" type="presParOf" srcId="{F784BE88-3DB9-4E87-AFCA-2ED0BF00DEA1}" destId="{E2B85406-F8B9-4260-A190-FE149A78DE21}" srcOrd="4" destOrd="0" presId="urn:microsoft.com/office/officeart/2005/8/layout/hierarchy3"/>
    <dgm:cxn modelId="{8B9A2BC2-B728-45DB-80C0-D08A712420F8}" type="presParOf" srcId="{F784BE88-3DB9-4E87-AFCA-2ED0BF00DEA1}" destId="{36FE840A-609A-470A-8102-B1173634DCC6}" srcOrd="5" destOrd="0" presId="urn:microsoft.com/office/officeart/2005/8/layout/hierarchy3"/>
    <dgm:cxn modelId="{CCF9DF41-9053-475E-A17F-8E8882F93D4B}" type="presParOf" srcId="{F784BE88-3DB9-4E87-AFCA-2ED0BF00DEA1}" destId="{B7788079-CD0C-4B0F-8A7C-59D42E960345}" srcOrd="6" destOrd="0" presId="urn:microsoft.com/office/officeart/2005/8/layout/hierarchy3"/>
    <dgm:cxn modelId="{432D7EB1-1CA0-4301-A902-D88BA0C6C18C}" type="presParOf" srcId="{F784BE88-3DB9-4E87-AFCA-2ED0BF00DEA1}" destId="{24B35DA1-C834-461C-B12D-9BB60F0045B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F404DAF-B377-4F04-87DA-33378D7B08FA}" type="presOf" srcId="{7061F2FC-F2AB-4DE3-98B0-886576B4E2C6}" destId="{D433476B-D68D-4328-ADAC-B2895D3D50CF}" srcOrd="0" destOrd="0" presId="urn:microsoft.com/office/officeart/2005/8/layout/hierarchy3"/>
    <dgm:cxn modelId="{92F5B808-E12C-4E6B-8433-2C3BBCF07923}" type="presOf" srcId="{CB9964DC-5E01-4879-9733-CDEE2AB1D1F7}" destId="{ECB1CA3E-26B8-4A39-AEF8-6F06E506D3C7}" srcOrd="0" destOrd="0" presId="urn:microsoft.com/office/officeart/2005/8/layout/hierarchy3"/>
    <dgm:cxn modelId="{C4EB3224-ABE0-432A-8CE1-D94D669DEA85}" type="presOf" srcId="{CB9964DC-5E01-4879-9733-CDEE2AB1D1F7}" destId="{C7DDC059-89DD-4F99-A10D-9C975D60C8D8}" srcOrd="1" destOrd="0" presId="urn:microsoft.com/office/officeart/2005/8/layout/hierarchy3"/>
    <dgm:cxn modelId="{22DE4272-194A-43EE-B894-66985FB2E432}" type="presParOf" srcId="{D433476B-D68D-4328-ADAC-B2895D3D50CF}" destId="{1E58A3BC-F1F7-40EE-89AA-32E802ED4BF7}" srcOrd="0" destOrd="0" presId="urn:microsoft.com/office/officeart/2005/8/layout/hierarchy3"/>
    <dgm:cxn modelId="{F4986E6D-5A35-4D75-8A77-313FB4818E2B}" type="presParOf" srcId="{1E58A3BC-F1F7-40EE-89AA-32E802ED4BF7}" destId="{D21DF85A-45CA-4CE0-B0ED-CF4615475EE0}" srcOrd="0" destOrd="0" presId="urn:microsoft.com/office/officeart/2005/8/layout/hierarchy3"/>
    <dgm:cxn modelId="{F83614C3-3A73-425E-9EB9-3B2B166914F4}" type="presParOf" srcId="{D21DF85A-45CA-4CE0-B0ED-CF4615475EE0}" destId="{ECB1CA3E-26B8-4A39-AEF8-6F06E506D3C7}" srcOrd="0" destOrd="0" presId="urn:microsoft.com/office/officeart/2005/8/layout/hierarchy3"/>
    <dgm:cxn modelId="{9459A746-A1B7-418D-979D-7EA4D8FCB48E}" type="presParOf" srcId="{D21DF85A-45CA-4CE0-B0ED-CF4615475EE0}" destId="{C7DDC059-89DD-4F99-A10D-9C975D60C8D8}" srcOrd="1" destOrd="0" presId="urn:microsoft.com/office/officeart/2005/8/layout/hierarchy3"/>
    <dgm:cxn modelId="{CC401931-DC2C-4BA6-BA70-3FDA8CC7562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OBJETIVO GENERAL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1065CF8F-3FC4-40C5-920B-CF71212B9FB9}">
      <dgm:prSet phldrT="[Texto]"/>
      <dgm:spPr/>
      <dgm:t>
        <a:bodyPr/>
        <a:lstStyle/>
        <a:p>
          <a:r>
            <a:rPr lang="es-ES" dirty="0" smtClean="0"/>
            <a:t>Actualizar el sistema SCADA y de control para los reactores MQ5 y MQ6 de la planta de Pinturas Condor, Sherwin Williams Ecuador.</a:t>
          </a:r>
          <a:endParaRPr lang="es-ES" dirty="0"/>
        </a:p>
      </dgm:t>
    </dgm:pt>
    <dgm:pt modelId="{AFDDB091-95B8-42D5-A261-0061CF640243}" type="parTrans" cxnId="{0E8318D2-6685-4E28-B2AE-D0FB47A46799}">
      <dgm:prSet/>
      <dgm:spPr/>
      <dgm:t>
        <a:bodyPr/>
        <a:lstStyle/>
        <a:p>
          <a:endParaRPr lang="es-EC"/>
        </a:p>
      </dgm:t>
    </dgm:pt>
    <dgm:pt modelId="{A6E941D8-9E1B-465F-AF4D-02E7405A27B0}" type="sibTrans" cxnId="{0E8318D2-6685-4E28-B2AE-D0FB47A46799}">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5566" custLinFactNeighborY="-1505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5971DC9-F04D-4251-947A-12DFA2C589E5}" type="pres">
      <dgm:prSet presAssocID="{AFDDB091-95B8-42D5-A261-0061CF640243}" presName="Name13" presStyleLbl="parChTrans1D2" presStyleIdx="0" presStyleCnt="1"/>
      <dgm:spPr/>
      <dgm:t>
        <a:bodyPr/>
        <a:lstStyle/>
        <a:p>
          <a:endParaRPr lang="es-EC"/>
        </a:p>
      </dgm:t>
    </dgm:pt>
    <dgm:pt modelId="{AED872BB-F2E7-455A-BF10-ABD79B97C16C}" type="pres">
      <dgm:prSet presAssocID="{1065CF8F-3FC4-40C5-920B-CF71212B9FB9}" presName="childText" presStyleLbl="bgAcc1" presStyleIdx="0" presStyleCnt="1" custScaleX="595747">
        <dgm:presLayoutVars>
          <dgm:bulletEnabled val="1"/>
        </dgm:presLayoutVars>
      </dgm:prSet>
      <dgm:spPr/>
      <dgm:t>
        <a:bodyPr/>
        <a:lstStyle/>
        <a:p>
          <a:endParaRPr lang="es-EC"/>
        </a:p>
      </dgm:t>
    </dgm:pt>
  </dgm:ptLst>
  <dgm:cxnLst>
    <dgm:cxn modelId="{EAE2830D-238C-48E4-9913-958887F20CA2}"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2D428F4-7509-4200-8D1C-54F2CD80DFF7}" type="presOf" srcId="{1065CF8F-3FC4-40C5-920B-CF71212B9FB9}" destId="{AED872BB-F2E7-455A-BF10-ABD79B97C16C}" srcOrd="0" destOrd="0" presId="urn:microsoft.com/office/officeart/2005/8/layout/hierarchy3"/>
    <dgm:cxn modelId="{D4C697F1-AF80-484F-AC19-DEB136390274}" type="presOf" srcId="{CB9964DC-5E01-4879-9733-CDEE2AB1D1F7}" destId="{C7DDC059-89DD-4F99-A10D-9C975D60C8D8}" srcOrd="1" destOrd="0" presId="urn:microsoft.com/office/officeart/2005/8/layout/hierarchy3"/>
    <dgm:cxn modelId="{BB165437-EA69-4A5D-9BAE-5191E81EB134}" type="presOf" srcId="{AFDDB091-95B8-42D5-A261-0061CF640243}" destId="{65971DC9-F04D-4251-947A-12DFA2C589E5}" srcOrd="0" destOrd="0" presId="urn:microsoft.com/office/officeart/2005/8/layout/hierarchy3"/>
    <dgm:cxn modelId="{D2B5914D-56D4-41F8-819B-40A8EEA044BD}" type="presOf" srcId="{7061F2FC-F2AB-4DE3-98B0-886576B4E2C6}" destId="{D433476B-D68D-4328-ADAC-B2895D3D50CF}" srcOrd="0" destOrd="0" presId="urn:microsoft.com/office/officeart/2005/8/layout/hierarchy3"/>
    <dgm:cxn modelId="{0E8318D2-6685-4E28-B2AE-D0FB47A46799}" srcId="{CB9964DC-5E01-4879-9733-CDEE2AB1D1F7}" destId="{1065CF8F-3FC4-40C5-920B-CF71212B9FB9}" srcOrd="0" destOrd="0" parTransId="{AFDDB091-95B8-42D5-A261-0061CF640243}" sibTransId="{A6E941D8-9E1B-465F-AF4D-02E7405A27B0}"/>
    <dgm:cxn modelId="{A82DA658-C084-4F4B-A738-DDA2E8B128A7}" type="presParOf" srcId="{D433476B-D68D-4328-ADAC-B2895D3D50CF}" destId="{1E58A3BC-F1F7-40EE-89AA-32E802ED4BF7}" srcOrd="0" destOrd="0" presId="urn:microsoft.com/office/officeart/2005/8/layout/hierarchy3"/>
    <dgm:cxn modelId="{735DCA0C-A19A-4BB5-83A9-8CB8113EA0DF}" type="presParOf" srcId="{1E58A3BC-F1F7-40EE-89AA-32E802ED4BF7}" destId="{D21DF85A-45CA-4CE0-B0ED-CF4615475EE0}" srcOrd="0" destOrd="0" presId="urn:microsoft.com/office/officeart/2005/8/layout/hierarchy3"/>
    <dgm:cxn modelId="{4016039C-F51C-4B8B-98C8-F06DEE08C092}" type="presParOf" srcId="{D21DF85A-45CA-4CE0-B0ED-CF4615475EE0}" destId="{ECB1CA3E-26B8-4A39-AEF8-6F06E506D3C7}" srcOrd="0" destOrd="0" presId="urn:microsoft.com/office/officeart/2005/8/layout/hierarchy3"/>
    <dgm:cxn modelId="{EEF5C09D-C22A-4167-A59E-E8F1BCB5801A}" type="presParOf" srcId="{D21DF85A-45CA-4CE0-B0ED-CF4615475EE0}" destId="{C7DDC059-89DD-4F99-A10D-9C975D60C8D8}" srcOrd="1" destOrd="0" presId="urn:microsoft.com/office/officeart/2005/8/layout/hierarchy3"/>
    <dgm:cxn modelId="{617AAF11-30C4-4C94-8082-087486DD4C55}" type="presParOf" srcId="{1E58A3BC-F1F7-40EE-89AA-32E802ED4BF7}" destId="{F784BE88-3DB9-4E87-AFCA-2ED0BF00DEA1}" srcOrd="1" destOrd="0" presId="urn:microsoft.com/office/officeart/2005/8/layout/hierarchy3"/>
    <dgm:cxn modelId="{FA0C4294-23FB-44AA-A198-2353D68FAA3A}" type="presParOf" srcId="{F784BE88-3DB9-4E87-AFCA-2ED0BF00DEA1}" destId="{65971DC9-F04D-4251-947A-12DFA2C589E5}" srcOrd="0" destOrd="0" presId="urn:microsoft.com/office/officeart/2005/8/layout/hierarchy3"/>
    <dgm:cxn modelId="{7D86C7B2-0ACF-442F-B772-D2DF9C6EBD2D}" type="presParOf" srcId="{F784BE88-3DB9-4E87-AFCA-2ED0BF00DEA1}" destId="{AED872BB-F2E7-455A-BF10-ABD79B97C16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OBJETIVOS ESPECÍFICOS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8A5890B3-8D40-42B6-990D-DB6E839C044D}">
      <dgm:prSet phldrT="[Texto]"/>
      <dgm:spPr/>
      <dgm:t>
        <a:bodyPr/>
        <a:lstStyle/>
        <a:p>
          <a:r>
            <a:rPr lang="es-EC" dirty="0" smtClean="0"/>
            <a:t>Realizar el levantamiento de señales de control del tablero antiguo con el cual funcionaba el reactor MQ5.</a:t>
          </a:r>
          <a:endParaRPr lang="es-ES" dirty="0"/>
        </a:p>
      </dgm:t>
    </dgm:pt>
    <dgm:pt modelId="{5D3B0560-FCF7-4F85-94AE-1F13F9E08B19}" type="parTrans" cxnId="{3929716D-B1FF-4EE0-9BE4-A6AEEAEACA2B}">
      <dgm:prSet/>
      <dgm:spPr/>
      <dgm:t>
        <a:bodyPr/>
        <a:lstStyle/>
        <a:p>
          <a:endParaRPr lang="es-EC"/>
        </a:p>
      </dgm:t>
    </dgm:pt>
    <dgm:pt modelId="{8F3963A3-FE56-4D94-813E-FB6536F74B61}" type="sibTrans" cxnId="{3929716D-B1FF-4EE0-9BE4-A6AEEAEACA2B}">
      <dgm:prSet/>
      <dgm:spPr/>
      <dgm:t>
        <a:bodyPr/>
        <a:lstStyle/>
        <a:p>
          <a:endParaRPr lang="es-EC"/>
        </a:p>
      </dgm:t>
    </dgm:pt>
    <dgm:pt modelId="{86907063-EBA7-4EA0-BFC0-7F752F6AC513}">
      <dgm:prSet/>
      <dgm:spPr/>
      <dgm:t>
        <a:bodyPr/>
        <a:lstStyle/>
        <a:p>
          <a:r>
            <a:rPr lang="es-EC" dirty="0" smtClean="0"/>
            <a:t>Diseñar e implementar la lógica de control en el PLC para el control de temperatura y seguimiento de las recetas del Reactor MQ5.</a:t>
          </a:r>
          <a:endParaRPr lang="es-EC" dirty="0"/>
        </a:p>
      </dgm:t>
    </dgm:pt>
    <dgm:pt modelId="{218AD42B-AF1A-4FC1-A231-52D62FC51B8B}" type="parTrans" cxnId="{5F1AC292-3C6B-48B3-81EF-DA149246C2A4}">
      <dgm:prSet/>
      <dgm:spPr/>
      <dgm:t>
        <a:bodyPr/>
        <a:lstStyle/>
        <a:p>
          <a:endParaRPr lang="es-EC"/>
        </a:p>
      </dgm:t>
    </dgm:pt>
    <dgm:pt modelId="{C86BE255-001E-4032-A9C7-29D2A01B6361}" type="sibTrans" cxnId="{5F1AC292-3C6B-48B3-81EF-DA149246C2A4}">
      <dgm:prSet/>
      <dgm:spPr/>
      <dgm:t>
        <a:bodyPr/>
        <a:lstStyle/>
        <a:p>
          <a:endParaRPr lang="es-EC"/>
        </a:p>
      </dgm:t>
    </dgm:pt>
    <dgm:pt modelId="{B127EC14-2088-46AD-B125-622B4ACBD369}">
      <dgm:prSet/>
      <dgm:spPr/>
      <dgm:t>
        <a:bodyPr/>
        <a:lstStyle/>
        <a:p>
          <a:r>
            <a:rPr lang="es-EC" dirty="0" smtClean="0"/>
            <a:t>Rediseñar e implementar las HMIs del sistema SCADA para la supervisión de las señales de monitoreo y control de los reactores MQ5 y MQ6.</a:t>
          </a:r>
          <a:endParaRPr lang="es-EC" dirty="0"/>
        </a:p>
      </dgm:t>
    </dgm:pt>
    <dgm:pt modelId="{202E1024-EB4E-4B32-A3D5-663C274EC445}" type="parTrans" cxnId="{E277A2EB-3D22-4EEB-AC2D-4C9D7949B11B}">
      <dgm:prSet/>
      <dgm:spPr/>
      <dgm:t>
        <a:bodyPr/>
        <a:lstStyle/>
        <a:p>
          <a:endParaRPr lang="es-EC"/>
        </a:p>
      </dgm:t>
    </dgm:pt>
    <dgm:pt modelId="{1DB3DD4A-7460-4F60-98CC-313EA7A6ECE4}" type="sibTrans" cxnId="{E277A2EB-3D22-4EEB-AC2D-4C9D7949B11B}">
      <dgm:prSet/>
      <dgm:spPr/>
      <dgm:t>
        <a:bodyPr/>
        <a:lstStyle/>
        <a:p>
          <a:endParaRPr lang="es-EC"/>
        </a:p>
      </dgm:t>
    </dgm:pt>
    <dgm:pt modelId="{66F67EBD-3F1A-4C2C-A415-E58796BA1A5D}">
      <dgm:prSet/>
      <dgm:spPr/>
      <dgm:t>
        <a:bodyPr/>
        <a:lstStyle/>
        <a:p>
          <a:r>
            <a:rPr lang="es-EC" smtClean="0"/>
            <a:t>Efectuar pruebas del sistema SCADA y del sistema de control implementados en los reactores MQ5 y MQ6.</a:t>
          </a:r>
          <a:endParaRPr lang="es-EC"/>
        </a:p>
      </dgm:t>
    </dgm:pt>
    <dgm:pt modelId="{D9C93957-8532-4ADB-9BD9-B0EE58677291}" type="parTrans" cxnId="{6252AA78-AD94-4D76-B038-BA8B9A58884E}">
      <dgm:prSet/>
      <dgm:spPr/>
      <dgm:t>
        <a:bodyPr/>
        <a:lstStyle/>
        <a:p>
          <a:endParaRPr lang="es-EC"/>
        </a:p>
      </dgm:t>
    </dgm:pt>
    <dgm:pt modelId="{494560E8-719E-4401-A7F8-B9DA839FAB9C}" type="sibTrans" cxnId="{6252AA78-AD94-4D76-B038-BA8B9A58884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5566" custLinFactNeighborY="-1505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E4EF86DA-4A77-41AE-A882-C534FBF76CDB}" type="pres">
      <dgm:prSet presAssocID="{5D3B0560-FCF7-4F85-94AE-1F13F9E08B19}" presName="Name13" presStyleLbl="parChTrans1D2" presStyleIdx="0" presStyleCnt="4"/>
      <dgm:spPr/>
      <dgm:t>
        <a:bodyPr/>
        <a:lstStyle/>
        <a:p>
          <a:endParaRPr lang="es-EC"/>
        </a:p>
      </dgm:t>
    </dgm:pt>
    <dgm:pt modelId="{4A0260FE-0029-4061-9CD2-8583BAED5EF9}" type="pres">
      <dgm:prSet presAssocID="{8A5890B3-8D40-42B6-990D-DB6E839C044D}" presName="childText" presStyleLbl="bgAcc1" presStyleIdx="0" presStyleCnt="4" custScaleX="780253">
        <dgm:presLayoutVars>
          <dgm:bulletEnabled val="1"/>
        </dgm:presLayoutVars>
      </dgm:prSet>
      <dgm:spPr/>
      <dgm:t>
        <a:bodyPr/>
        <a:lstStyle/>
        <a:p>
          <a:endParaRPr lang="es-EC"/>
        </a:p>
      </dgm:t>
    </dgm:pt>
    <dgm:pt modelId="{291B31AC-3D5C-4AA3-98CC-A1797BF55C80}" type="pres">
      <dgm:prSet presAssocID="{218AD42B-AF1A-4FC1-A231-52D62FC51B8B}" presName="Name13" presStyleLbl="parChTrans1D2" presStyleIdx="1" presStyleCnt="4"/>
      <dgm:spPr/>
      <dgm:t>
        <a:bodyPr/>
        <a:lstStyle/>
        <a:p>
          <a:endParaRPr lang="es-EC"/>
        </a:p>
      </dgm:t>
    </dgm:pt>
    <dgm:pt modelId="{77D067F4-D6CE-40AD-A463-170930F770B1}" type="pres">
      <dgm:prSet presAssocID="{86907063-EBA7-4EA0-BFC0-7F752F6AC513}" presName="childText" presStyleLbl="bgAcc1" presStyleIdx="1" presStyleCnt="4" custScaleX="780591">
        <dgm:presLayoutVars>
          <dgm:bulletEnabled val="1"/>
        </dgm:presLayoutVars>
      </dgm:prSet>
      <dgm:spPr/>
      <dgm:t>
        <a:bodyPr/>
        <a:lstStyle/>
        <a:p>
          <a:endParaRPr lang="es-EC"/>
        </a:p>
      </dgm:t>
    </dgm:pt>
    <dgm:pt modelId="{72164ABD-BEF9-46D7-A9D8-B851FB94361B}" type="pres">
      <dgm:prSet presAssocID="{202E1024-EB4E-4B32-A3D5-663C274EC445}" presName="Name13" presStyleLbl="parChTrans1D2" presStyleIdx="2" presStyleCnt="4"/>
      <dgm:spPr/>
      <dgm:t>
        <a:bodyPr/>
        <a:lstStyle/>
        <a:p>
          <a:endParaRPr lang="es-EC"/>
        </a:p>
      </dgm:t>
    </dgm:pt>
    <dgm:pt modelId="{B0D8AEFE-9E1F-441A-A567-ABA53313E20E}" type="pres">
      <dgm:prSet presAssocID="{B127EC14-2088-46AD-B125-622B4ACBD369}" presName="childText" presStyleLbl="bgAcc1" presStyleIdx="2" presStyleCnt="4" custScaleX="777696">
        <dgm:presLayoutVars>
          <dgm:bulletEnabled val="1"/>
        </dgm:presLayoutVars>
      </dgm:prSet>
      <dgm:spPr/>
      <dgm:t>
        <a:bodyPr/>
        <a:lstStyle/>
        <a:p>
          <a:endParaRPr lang="es-EC"/>
        </a:p>
      </dgm:t>
    </dgm:pt>
    <dgm:pt modelId="{1649F042-93BF-4ED5-B9C6-636F2C11B269}" type="pres">
      <dgm:prSet presAssocID="{D9C93957-8532-4ADB-9BD9-B0EE58677291}" presName="Name13" presStyleLbl="parChTrans1D2" presStyleIdx="3" presStyleCnt="4"/>
      <dgm:spPr/>
      <dgm:t>
        <a:bodyPr/>
        <a:lstStyle/>
        <a:p>
          <a:endParaRPr lang="es-EC"/>
        </a:p>
      </dgm:t>
    </dgm:pt>
    <dgm:pt modelId="{BCAF2D6E-9F43-40C9-B90F-47AF82A4CD93}" type="pres">
      <dgm:prSet presAssocID="{66F67EBD-3F1A-4C2C-A415-E58796BA1A5D}" presName="childText" presStyleLbl="bgAcc1" presStyleIdx="3" presStyleCnt="4" custScaleX="777696">
        <dgm:presLayoutVars>
          <dgm:bulletEnabled val="1"/>
        </dgm:presLayoutVars>
      </dgm:prSet>
      <dgm:spPr/>
      <dgm:t>
        <a:bodyPr/>
        <a:lstStyle/>
        <a:p>
          <a:endParaRPr lang="es-EC"/>
        </a:p>
      </dgm:t>
    </dgm:pt>
  </dgm:ptLst>
  <dgm:cxnLst>
    <dgm:cxn modelId="{850C76B1-BA16-4547-97E1-4D9728A6CA49}" type="presOf" srcId="{CB9964DC-5E01-4879-9733-CDEE2AB1D1F7}" destId="{C7DDC059-89DD-4F99-A10D-9C975D60C8D8}" srcOrd="1" destOrd="0" presId="urn:microsoft.com/office/officeart/2005/8/layout/hierarchy3"/>
    <dgm:cxn modelId="{5F1AC292-3C6B-48B3-81EF-DA149246C2A4}" srcId="{CB9964DC-5E01-4879-9733-CDEE2AB1D1F7}" destId="{86907063-EBA7-4EA0-BFC0-7F752F6AC513}" srcOrd="1" destOrd="0" parTransId="{218AD42B-AF1A-4FC1-A231-52D62FC51B8B}" sibTransId="{C86BE255-001E-4032-A9C7-29D2A01B6361}"/>
    <dgm:cxn modelId="{E57D667D-AE21-4EDD-9C50-A23B56E2FA26}" type="presOf" srcId="{86907063-EBA7-4EA0-BFC0-7F752F6AC513}" destId="{77D067F4-D6CE-40AD-A463-170930F770B1}" srcOrd="0" destOrd="0" presId="urn:microsoft.com/office/officeart/2005/8/layout/hierarchy3"/>
    <dgm:cxn modelId="{ACA310CD-3166-4406-9001-A2A96B288DEB}" type="presOf" srcId="{CB9964DC-5E01-4879-9733-CDEE2AB1D1F7}" destId="{ECB1CA3E-26B8-4A39-AEF8-6F06E506D3C7}" srcOrd="0" destOrd="0" presId="urn:microsoft.com/office/officeart/2005/8/layout/hierarchy3"/>
    <dgm:cxn modelId="{6252AA78-AD94-4D76-B038-BA8B9A58884E}" srcId="{CB9964DC-5E01-4879-9733-CDEE2AB1D1F7}" destId="{66F67EBD-3F1A-4C2C-A415-E58796BA1A5D}" srcOrd="3" destOrd="0" parTransId="{D9C93957-8532-4ADB-9BD9-B0EE58677291}" sibTransId="{494560E8-719E-4401-A7F8-B9DA839FAB9C}"/>
    <dgm:cxn modelId="{735AB49E-2229-4B7A-A941-DD47199F6878}" type="presOf" srcId="{D9C93957-8532-4ADB-9BD9-B0EE58677291}" destId="{1649F042-93BF-4ED5-B9C6-636F2C11B269}" srcOrd="0" destOrd="0" presId="urn:microsoft.com/office/officeart/2005/8/layout/hierarchy3"/>
    <dgm:cxn modelId="{6AE4417A-108B-4D7E-85B6-92459F8EB63C}" type="presOf" srcId="{218AD42B-AF1A-4FC1-A231-52D62FC51B8B}" destId="{291B31AC-3D5C-4AA3-98CC-A1797BF55C80}"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929716D-B1FF-4EE0-9BE4-A6AEEAEACA2B}" srcId="{CB9964DC-5E01-4879-9733-CDEE2AB1D1F7}" destId="{8A5890B3-8D40-42B6-990D-DB6E839C044D}" srcOrd="0" destOrd="0" parTransId="{5D3B0560-FCF7-4F85-94AE-1F13F9E08B19}" sibTransId="{8F3963A3-FE56-4D94-813E-FB6536F74B61}"/>
    <dgm:cxn modelId="{8B009CF4-008C-4D78-AED0-9E7EEF3B3BE8}" type="presOf" srcId="{66F67EBD-3F1A-4C2C-A415-E58796BA1A5D}" destId="{BCAF2D6E-9F43-40C9-B90F-47AF82A4CD93}" srcOrd="0" destOrd="0" presId="urn:microsoft.com/office/officeart/2005/8/layout/hierarchy3"/>
    <dgm:cxn modelId="{BEAC13D0-3EDF-4132-A165-F9EF7D2015EE}" type="presOf" srcId="{5D3B0560-FCF7-4F85-94AE-1F13F9E08B19}" destId="{E4EF86DA-4A77-41AE-A882-C534FBF76CDB}" srcOrd="0" destOrd="0" presId="urn:microsoft.com/office/officeart/2005/8/layout/hierarchy3"/>
    <dgm:cxn modelId="{9EED7AA0-82B7-48AF-8797-0D5798DB442A}" type="presOf" srcId="{7061F2FC-F2AB-4DE3-98B0-886576B4E2C6}" destId="{D433476B-D68D-4328-ADAC-B2895D3D50CF}" srcOrd="0" destOrd="0" presId="urn:microsoft.com/office/officeart/2005/8/layout/hierarchy3"/>
    <dgm:cxn modelId="{831AB0D3-5D2D-47CE-82C7-216FCBB4D284}" type="presOf" srcId="{B127EC14-2088-46AD-B125-622B4ACBD369}" destId="{B0D8AEFE-9E1F-441A-A567-ABA53313E20E}" srcOrd="0" destOrd="0" presId="urn:microsoft.com/office/officeart/2005/8/layout/hierarchy3"/>
    <dgm:cxn modelId="{729A7ABD-7E4F-41F9-8743-FA10961AC687}" type="presOf" srcId="{8A5890B3-8D40-42B6-990D-DB6E839C044D}" destId="{4A0260FE-0029-4061-9CD2-8583BAED5EF9}" srcOrd="0" destOrd="0" presId="urn:microsoft.com/office/officeart/2005/8/layout/hierarchy3"/>
    <dgm:cxn modelId="{7821ABDC-A216-4DC2-87C2-AA270BB2A369}" type="presOf" srcId="{202E1024-EB4E-4B32-A3D5-663C274EC445}" destId="{72164ABD-BEF9-46D7-A9D8-B851FB94361B}" srcOrd="0" destOrd="0" presId="urn:microsoft.com/office/officeart/2005/8/layout/hierarchy3"/>
    <dgm:cxn modelId="{E277A2EB-3D22-4EEB-AC2D-4C9D7949B11B}" srcId="{CB9964DC-5E01-4879-9733-CDEE2AB1D1F7}" destId="{B127EC14-2088-46AD-B125-622B4ACBD369}" srcOrd="2" destOrd="0" parTransId="{202E1024-EB4E-4B32-A3D5-663C274EC445}" sibTransId="{1DB3DD4A-7460-4F60-98CC-313EA7A6ECE4}"/>
    <dgm:cxn modelId="{2DAB5430-EB5B-41D7-9FD0-FD02F6760907}" type="presParOf" srcId="{D433476B-D68D-4328-ADAC-B2895D3D50CF}" destId="{1E58A3BC-F1F7-40EE-89AA-32E802ED4BF7}" srcOrd="0" destOrd="0" presId="urn:microsoft.com/office/officeart/2005/8/layout/hierarchy3"/>
    <dgm:cxn modelId="{4F31AD44-C140-4CB2-A28E-A2A29B60B0F1}" type="presParOf" srcId="{1E58A3BC-F1F7-40EE-89AA-32E802ED4BF7}" destId="{D21DF85A-45CA-4CE0-B0ED-CF4615475EE0}" srcOrd="0" destOrd="0" presId="urn:microsoft.com/office/officeart/2005/8/layout/hierarchy3"/>
    <dgm:cxn modelId="{937EA016-47A8-4D4B-82DF-127ECF843623}" type="presParOf" srcId="{D21DF85A-45CA-4CE0-B0ED-CF4615475EE0}" destId="{ECB1CA3E-26B8-4A39-AEF8-6F06E506D3C7}" srcOrd="0" destOrd="0" presId="urn:microsoft.com/office/officeart/2005/8/layout/hierarchy3"/>
    <dgm:cxn modelId="{6A76605C-AF45-4452-B505-E5B90B69B370}" type="presParOf" srcId="{D21DF85A-45CA-4CE0-B0ED-CF4615475EE0}" destId="{C7DDC059-89DD-4F99-A10D-9C975D60C8D8}" srcOrd="1" destOrd="0" presId="urn:microsoft.com/office/officeart/2005/8/layout/hierarchy3"/>
    <dgm:cxn modelId="{318803C0-F3A5-4527-8074-65E60F163B1C}" type="presParOf" srcId="{1E58A3BC-F1F7-40EE-89AA-32E802ED4BF7}" destId="{F784BE88-3DB9-4E87-AFCA-2ED0BF00DEA1}" srcOrd="1" destOrd="0" presId="urn:microsoft.com/office/officeart/2005/8/layout/hierarchy3"/>
    <dgm:cxn modelId="{947914EB-726E-4EE0-AEB6-520DD61166DF}" type="presParOf" srcId="{F784BE88-3DB9-4E87-AFCA-2ED0BF00DEA1}" destId="{E4EF86DA-4A77-41AE-A882-C534FBF76CDB}" srcOrd="0" destOrd="0" presId="urn:microsoft.com/office/officeart/2005/8/layout/hierarchy3"/>
    <dgm:cxn modelId="{6452AFA6-44B3-4ECD-BF0D-8BE9488B14BB}" type="presParOf" srcId="{F784BE88-3DB9-4E87-AFCA-2ED0BF00DEA1}" destId="{4A0260FE-0029-4061-9CD2-8583BAED5EF9}" srcOrd="1" destOrd="0" presId="urn:microsoft.com/office/officeart/2005/8/layout/hierarchy3"/>
    <dgm:cxn modelId="{99359A4A-7458-4DAC-AD3A-D383901EE3C5}" type="presParOf" srcId="{F784BE88-3DB9-4E87-AFCA-2ED0BF00DEA1}" destId="{291B31AC-3D5C-4AA3-98CC-A1797BF55C80}" srcOrd="2" destOrd="0" presId="urn:microsoft.com/office/officeart/2005/8/layout/hierarchy3"/>
    <dgm:cxn modelId="{7FA97724-E81C-4AC0-AFE8-26C24DF94278}" type="presParOf" srcId="{F784BE88-3DB9-4E87-AFCA-2ED0BF00DEA1}" destId="{77D067F4-D6CE-40AD-A463-170930F770B1}" srcOrd="3" destOrd="0" presId="urn:microsoft.com/office/officeart/2005/8/layout/hierarchy3"/>
    <dgm:cxn modelId="{95575DB1-63A6-4ACC-99C0-8AFA69C32C2A}" type="presParOf" srcId="{F784BE88-3DB9-4E87-AFCA-2ED0BF00DEA1}" destId="{72164ABD-BEF9-46D7-A9D8-B851FB94361B}" srcOrd="4" destOrd="0" presId="urn:microsoft.com/office/officeart/2005/8/layout/hierarchy3"/>
    <dgm:cxn modelId="{6B9EBB72-B1E3-410C-AE54-22B5AFBBCB58}" type="presParOf" srcId="{F784BE88-3DB9-4E87-AFCA-2ED0BF00DEA1}" destId="{B0D8AEFE-9E1F-441A-A567-ABA53313E20E}" srcOrd="5" destOrd="0" presId="urn:microsoft.com/office/officeart/2005/8/layout/hierarchy3"/>
    <dgm:cxn modelId="{A8244C17-4AA2-461D-A01D-241DE2E8B894}" type="presParOf" srcId="{F784BE88-3DB9-4E87-AFCA-2ED0BF00DEA1}" destId="{1649F042-93BF-4ED5-B9C6-636F2C11B269}" srcOrd="6" destOrd="0" presId="urn:microsoft.com/office/officeart/2005/8/layout/hierarchy3"/>
    <dgm:cxn modelId="{79D93024-BB60-496A-A8BE-4059939A36EE}" type="presParOf" srcId="{F784BE88-3DB9-4E87-AFCA-2ED0BF00DEA1}" destId="{BCAF2D6E-9F43-40C9-B90F-47AF82A4CD93}"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CLASIFICACIÓN DE ÁREAS PELIGROSAS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ABC010B-E161-42C0-9A55-958C4887488C}" type="presOf" srcId="{CB9964DC-5E01-4879-9733-CDEE2AB1D1F7}" destId="{ECB1CA3E-26B8-4A39-AEF8-6F06E506D3C7}" srcOrd="0" destOrd="0" presId="urn:microsoft.com/office/officeart/2005/8/layout/hierarchy3"/>
    <dgm:cxn modelId="{6DF69381-E615-44B4-B915-01C37587F3F4}" type="presOf" srcId="{CB9964DC-5E01-4879-9733-CDEE2AB1D1F7}" destId="{C7DDC059-89DD-4F99-A10D-9C975D60C8D8}" srcOrd="1" destOrd="0" presId="urn:microsoft.com/office/officeart/2005/8/layout/hierarchy3"/>
    <dgm:cxn modelId="{0BDE59B3-0EDC-46CF-A8B4-C8D3EC95297B}" type="presOf" srcId="{7061F2FC-F2AB-4DE3-98B0-886576B4E2C6}" destId="{D433476B-D68D-4328-ADAC-B2895D3D50CF}" srcOrd="0" destOrd="0" presId="urn:microsoft.com/office/officeart/2005/8/layout/hierarchy3"/>
    <dgm:cxn modelId="{BCC36EFF-92B2-4324-A497-C2D44DE45B6D}" type="presParOf" srcId="{D433476B-D68D-4328-ADAC-B2895D3D50CF}" destId="{1E58A3BC-F1F7-40EE-89AA-32E802ED4BF7}" srcOrd="0" destOrd="0" presId="urn:microsoft.com/office/officeart/2005/8/layout/hierarchy3"/>
    <dgm:cxn modelId="{F45FC81F-0101-43E8-A7AC-892F3CE40503}" type="presParOf" srcId="{1E58A3BC-F1F7-40EE-89AA-32E802ED4BF7}" destId="{D21DF85A-45CA-4CE0-B0ED-CF4615475EE0}" srcOrd="0" destOrd="0" presId="urn:microsoft.com/office/officeart/2005/8/layout/hierarchy3"/>
    <dgm:cxn modelId="{92D6D230-5D53-4BD0-8D35-9A381091B8C4}" type="presParOf" srcId="{D21DF85A-45CA-4CE0-B0ED-CF4615475EE0}" destId="{ECB1CA3E-26B8-4A39-AEF8-6F06E506D3C7}" srcOrd="0" destOrd="0" presId="urn:microsoft.com/office/officeart/2005/8/layout/hierarchy3"/>
    <dgm:cxn modelId="{0F59AEFE-239A-47E1-8CE0-5B2F2DF1381C}" type="presParOf" srcId="{D21DF85A-45CA-4CE0-B0ED-CF4615475EE0}" destId="{C7DDC059-89DD-4F99-A10D-9C975D60C8D8}" srcOrd="1" destOrd="0" presId="urn:microsoft.com/office/officeart/2005/8/layout/hierarchy3"/>
    <dgm:cxn modelId="{0E0BFE61-56A6-4DA6-B706-4E15E4CBFFD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b="1" dirty="0" smtClean="0"/>
            <a:t>DESCRIPCIÓN DEL PROCESO DEL REACTOR MQ6</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0E76043F-2A0B-4CF1-9B56-B0C79C8D84A3}" type="presOf" srcId="{7061F2FC-F2AB-4DE3-98B0-886576B4E2C6}" destId="{D433476B-D68D-4328-ADAC-B2895D3D50CF}" srcOrd="0" destOrd="0" presId="urn:microsoft.com/office/officeart/2005/8/layout/hierarchy3"/>
    <dgm:cxn modelId="{08625321-6AB0-42AE-B0D1-F27B15700F25}" type="presOf" srcId="{CB9964DC-5E01-4879-9733-CDEE2AB1D1F7}" destId="{ECB1CA3E-26B8-4A39-AEF8-6F06E506D3C7}" srcOrd="0" destOrd="0" presId="urn:microsoft.com/office/officeart/2005/8/layout/hierarchy3"/>
    <dgm:cxn modelId="{312D1CDE-2663-4A0F-9585-7F8EA0B95801}" type="presOf" srcId="{CB9964DC-5E01-4879-9733-CDEE2AB1D1F7}" destId="{C7DDC059-89DD-4F99-A10D-9C975D60C8D8}" srcOrd="1" destOrd="0" presId="urn:microsoft.com/office/officeart/2005/8/layout/hierarchy3"/>
    <dgm:cxn modelId="{F2E6F385-4982-4699-B4C9-7AEFA9838EF8}" type="presParOf" srcId="{D433476B-D68D-4328-ADAC-B2895D3D50CF}" destId="{1E58A3BC-F1F7-40EE-89AA-32E802ED4BF7}" srcOrd="0" destOrd="0" presId="urn:microsoft.com/office/officeart/2005/8/layout/hierarchy3"/>
    <dgm:cxn modelId="{22EB80C9-9D1A-4F47-B92E-2C25B5214ED4}" type="presParOf" srcId="{1E58A3BC-F1F7-40EE-89AA-32E802ED4BF7}" destId="{D21DF85A-45CA-4CE0-B0ED-CF4615475EE0}" srcOrd="0" destOrd="0" presId="urn:microsoft.com/office/officeart/2005/8/layout/hierarchy3"/>
    <dgm:cxn modelId="{59CDE2C9-511C-471C-9ACA-E8797504271D}" type="presParOf" srcId="{D21DF85A-45CA-4CE0-B0ED-CF4615475EE0}" destId="{ECB1CA3E-26B8-4A39-AEF8-6F06E506D3C7}" srcOrd="0" destOrd="0" presId="urn:microsoft.com/office/officeart/2005/8/layout/hierarchy3"/>
    <dgm:cxn modelId="{16F1DD98-A318-463D-BB4A-BB8AE6268F18}" type="presParOf" srcId="{D21DF85A-45CA-4CE0-B0ED-CF4615475EE0}" destId="{C7DDC059-89DD-4F99-A10D-9C975D60C8D8}" srcOrd="1" destOrd="0" presId="urn:microsoft.com/office/officeart/2005/8/layout/hierarchy3"/>
    <dgm:cxn modelId="{4E42591D-A4D9-4681-841E-F55987054BD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b="1" dirty="0" smtClean="0"/>
            <a:t>FILOSOFÍA DE OPERACIÓN DEL REACTOR MQ6</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106DC13-AA0A-4875-BB5E-47BDFE61E073}" type="presOf" srcId="{CB9964DC-5E01-4879-9733-CDEE2AB1D1F7}" destId="{C7DDC059-89DD-4F99-A10D-9C975D60C8D8}" srcOrd="1" destOrd="0" presId="urn:microsoft.com/office/officeart/2005/8/layout/hierarchy3"/>
    <dgm:cxn modelId="{8D7AE02C-DECD-4701-930C-15956EDDB91F}" type="presOf" srcId="{CB9964DC-5E01-4879-9733-CDEE2AB1D1F7}" destId="{ECB1CA3E-26B8-4A39-AEF8-6F06E506D3C7}" srcOrd="0" destOrd="0" presId="urn:microsoft.com/office/officeart/2005/8/layout/hierarchy3"/>
    <dgm:cxn modelId="{AD302CBD-FF28-4429-936F-7206E0F92BF1}" type="presOf" srcId="{7061F2FC-F2AB-4DE3-98B0-886576B4E2C6}" destId="{D433476B-D68D-4328-ADAC-B2895D3D50CF}" srcOrd="0" destOrd="0" presId="urn:microsoft.com/office/officeart/2005/8/layout/hierarchy3"/>
    <dgm:cxn modelId="{2DAFD43D-3E94-4075-AB2A-B44E0ECFDF00}" type="presParOf" srcId="{D433476B-D68D-4328-ADAC-B2895D3D50CF}" destId="{1E58A3BC-F1F7-40EE-89AA-32E802ED4BF7}" srcOrd="0" destOrd="0" presId="urn:microsoft.com/office/officeart/2005/8/layout/hierarchy3"/>
    <dgm:cxn modelId="{9CCC7CBF-2B98-46E0-9BF9-B86ACD6E736A}" type="presParOf" srcId="{1E58A3BC-F1F7-40EE-89AA-32E802ED4BF7}" destId="{D21DF85A-45CA-4CE0-B0ED-CF4615475EE0}" srcOrd="0" destOrd="0" presId="urn:microsoft.com/office/officeart/2005/8/layout/hierarchy3"/>
    <dgm:cxn modelId="{43402AEF-DEBF-4FB6-90E5-0A48D21ABCAE}" type="presParOf" srcId="{D21DF85A-45CA-4CE0-B0ED-CF4615475EE0}" destId="{ECB1CA3E-26B8-4A39-AEF8-6F06E506D3C7}" srcOrd="0" destOrd="0" presId="urn:microsoft.com/office/officeart/2005/8/layout/hierarchy3"/>
    <dgm:cxn modelId="{3ECECB3A-02A1-4F9A-B1E4-5A88C337ADAB}" type="presParOf" srcId="{D21DF85A-45CA-4CE0-B0ED-CF4615475EE0}" destId="{C7DDC059-89DD-4F99-A10D-9C975D60C8D8}" srcOrd="1" destOrd="0" presId="urn:microsoft.com/office/officeart/2005/8/layout/hierarchy3"/>
    <dgm:cxn modelId="{D6F53418-899B-4BF3-8ED5-B8B1EC47EF2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b="1" dirty="0" smtClean="0"/>
            <a:t>DESCRIPCIÓN DEL PROCESO DEL REACTOR MQ5</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9236472-40A7-4657-84E1-45C20E10B6A1}" type="presOf" srcId="{7061F2FC-F2AB-4DE3-98B0-886576B4E2C6}" destId="{D433476B-D68D-4328-ADAC-B2895D3D50CF}" srcOrd="0" destOrd="0" presId="urn:microsoft.com/office/officeart/2005/8/layout/hierarchy3"/>
    <dgm:cxn modelId="{C16BF83F-A16B-4B7D-8388-B5F44FD42031}" type="presOf" srcId="{CB9964DC-5E01-4879-9733-CDEE2AB1D1F7}" destId="{ECB1CA3E-26B8-4A39-AEF8-6F06E506D3C7}" srcOrd="0" destOrd="0" presId="urn:microsoft.com/office/officeart/2005/8/layout/hierarchy3"/>
    <dgm:cxn modelId="{A594C33C-387C-4830-B8E8-8BA22986066B}" type="presOf" srcId="{CB9964DC-5E01-4879-9733-CDEE2AB1D1F7}" destId="{C7DDC059-89DD-4F99-A10D-9C975D60C8D8}" srcOrd="1" destOrd="0" presId="urn:microsoft.com/office/officeart/2005/8/layout/hierarchy3"/>
    <dgm:cxn modelId="{8FB787D3-3490-402E-8B6D-2200A232C3FD}" type="presParOf" srcId="{D433476B-D68D-4328-ADAC-B2895D3D50CF}" destId="{1E58A3BC-F1F7-40EE-89AA-32E802ED4BF7}" srcOrd="0" destOrd="0" presId="urn:microsoft.com/office/officeart/2005/8/layout/hierarchy3"/>
    <dgm:cxn modelId="{9A0A47B4-FB03-4A58-BA6D-97DCD60056BE}" type="presParOf" srcId="{1E58A3BC-F1F7-40EE-89AA-32E802ED4BF7}" destId="{D21DF85A-45CA-4CE0-B0ED-CF4615475EE0}" srcOrd="0" destOrd="0" presId="urn:microsoft.com/office/officeart/2005/8/layout/hierarchy3"/>
    <dgm:cxn modelId="{1DB767BF-9BFE-4FF3-A453-34729A804CED}" type="presParOf" srcId="{D21DF85A-45CA-4CE0-B0ED-CF4615475EE0}" destId="{ECB1CA3E-26B8-4A39-AEF8-6F06E506D3C7}" srcOrd="0" destOrd="0" presId="urn:microsoft.com/office/officeart/2005/8/layout/hierarchy3"/>
    <dgm:cxn modelId="{D3EC2F50-13AB-46C9-B76C-BF1FD865FF83}" type="presParOf" srcId="{D21DF85A-45CA-4CE0-B0ED-CF4615475EE0}" destId="{C7DDC059-89DD-4F99-A10D-9C975D60C8D8}" srcOrd="1" destOrd="0" presId="urn:microsoft.com/office/officeart/2005/8/layout/hierarchy3"/>
    <dgm:cxn modelId="{D5B6B9AB-7D54-4844-96D7-A985E25625E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b="1" dirty="0" smtClean="0"/>
            <a:t>FILOSOFÍA DE OPERACIÓN DEL REACTOR MQ5</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4E8535E-A090-43DB-AEEE-9C252F49DBE7}" type="presOf" srcId="{7061F2FC-F2AB-4DE3-98B0-886576B4E2C6}" destId="{D433476B-D68D-4328-ADAC-B2895D3D50CF}" srcOrd="0" destOrd="0" presId="urn:microsoft.com/office/officeart/2005/8/layout/hierarchy3"/>
    <dgm:cxn modelId="{B1F4A6F5-7B89-457D-9FEA-3DD508FE92DB}" type="presOf" srcId="{CB9964DC-5E01-4879-9733-CDEE2AB1D1F7}" destId="{ECB1CA3E-26B8-4A39-AEF8-6F06E506D3C7}" srcOrd="0" destOrd="0" presId="urn:microsoft.com/office/officeart/2005/8/layout/hierarchy3"/>
    <dgm:cxn modelId="{F4A5D38E-AC05-464E-ABBF-5B0B7C89EEF3}" type="presOf" srcId="{CB9964DC-5E01-4879-9733-CDEE2AB1D1F7}" destId="{C7DDC059-89DD-4F99-A10D-9C975D60C8D8}" srcOrd="1" destOrd="0" presId="urn:microsoft.com/office/officeart/2005/8/layout/hierarchy3"/>
    <dgm:cxn modelId="{1707736E-8AAC-4354-9B85-0FE40252DD80}" type="presParOf" srcId="{D433476B-D68D-4328-ADAC-B2895D3D50CF}" destId="{1E58A3BC-F1F7-40EE-89AA-32E802ED4BF7}" srcOrd="0" destOrd="0" presId="urn:microsoft.com/office/officeart/2005/8/layout/hierarchy3"/>
    <dgm:cxn modelId="{D93D842E-2EFB-47AA-9527-7451C8A334C3}" type="presParOf" srcId="{1E58A3BC-F1F7-40EE-89AA-32E802ED4BF7}" destId="{D21DF85A-45CA-4CE0-B0ED-CF4615475EE0}" srcOrd="0" destOrd="0" presId="urn:microsoft.com/office/officeart/2005/8/layout/hierarchy3"/>
    <dgm:cxn modelId="{C556CE89-D993-4670-B74D-7492268C68FE}" type="presParOf" srcId="{D21DF85A-45CA-4CE0-B0ED-CF4615475EE0}" destId="{ECB1CA3E-26B8-4A39-AEF8-6F06E506D3C7}" srcOrd="0" destOrd="0" presId="urn:microsoft.com/office/officeart/2005/8/layout/hierarchy3"/>
    <dgm:cxn modelId="{3B49FD95-BF51-4E78-B906-886210BF8CAE}" type="presParOf" srcId="{D21DF85A-45CA-4CE0-B0ED-CF4615475EE0}" destId="{C7DDC059-89DD-4F99-A10D-9C975D60C8D8}" srcOrd="1" destOrd="0" presId="urn:microsoft.com/office/officeart/2005/8/layout/hierarchy3"/>
    <dgm:cxn modelId="{EC632C3E-1C5D-4FBC-93F5-8F186F00456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smtClean="0"/>
            <a:t>INTRODUCCIÓN</a:t>
          </a:r>
          <a:endParaRPr lang="es-EC" sz="3900" kern="1200" noProof="0" dirty="0"/>
        </a:p>
      </dsp:txBody>
      <dsp:txXfrm>
        <a:off x="20049" y="2116190"/>
        <a:ext cx="8341900" cy="6444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s-EC" sz="3800" b="1" kern="1200" dirty="0" smtClean="0"/>
            <a:t>SELECCIÓN DE HARDWARE Y SOFTWARE</a:t>
          </a:r>
          <a:endParaRPr lang="es-ES" sz="3800" kern="1200" dirty="0"/>
        </a:p>
      </dsp:txBody>
      <dsp:txXfrm>
        <a:off x="20049" y="2116190"/>
        <a:ext cx="8341900" cy="6444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b="1" kern="1200" dirty="0" smtClean="0"/>
            <a:t>OBJETIVOS</a:t>
          </a:r>
          <a:endParaRPr lang="es-ES" sz="3900" kern="1200" dirty="0"/>
        </a:p>
      </dsp:txBody>
      <dsp:txXfrm>
        <a:off x="20049" y="2116190"/>
        <a:ext cx="8341900" cy="6444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b="1" kern="1200" dirty="0" smtClean="0"/>
            <a:t>OBJETIVO GENERAL</a:t>
          </a:r>
          <a:endParaRPr lang="es-ES" sz="3900" kern="1200" dirty="0"/>
        </a:p>
      </dsp:txBody>
      <dsp:txXfrm>
        <a:off x="20049" y="20049"/>
        <a:ext cx="8341900" cy="644418"/>
      </dsp:txXfrm>
    </dsp:sp>
    <dsp:sp modelId="{65971DC9-F04D-4251-947A-12DFA2C589E5}">
      <dsp:nvSpPr>
        <dsp:cNvPr id="0" name=""/>
        <dsp:cNvSpPr/>
      </dsp:nvSpPr>
      <dsp:spPr>
        <a:xfrm>
          <a:off x="838199" y="684516"/>
          <a:ext cx="838200" cy="581506"/>
        </a:xfrm>
        <a:custGeom>
          <a:avLst/>
          <a:gdLst/>
          <a:ahLst/>
          <a:cxnLst/>
          <a:rect l="0" t="0" r="0" b="0"/>
          <a:pathLst>
            <a:path>
              <a:moveTo>
                <a:pt x="0" y="0"/>
              </a:moveTo>
              <a:lnTo>
                <a:pt x="0" y="581506"/>
              </a:lnTo>
              <a:lnTo>
                <a:pt x="838200" y="5815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872BB-F2E7-455A-BF10-ABD79B97C16C}">
      <dsp:nvSpPr>
        <dsp:cNvPr id="0" name=""/>
        <dsp:cNvSpPr/>
      </dsp:nvSpPr>
      <dsp:spPr>
        <a:xfrm>
          <a:off x="1676400" y="923764"/>
          <a:ext cx="652477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t>Actualizar el sistema SCADA y de control para los reactores MQ5 y MQ6 de la planta de Pinturas Condor, Sherwin Williams Ecuador.</a:t>
          </a:r>
          <a:endParaRPr lang="es-ES" sz="1800" kern="1200" dirty="0"/>
        </a:p>
      </dsp:txBody>
      <dsp:txXfrm>
        <a:off x="1696449" y="943813"/>
        <a:ext cx="6484679" cy="644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6880" y="0"/>
          <a:ext cx="6371070" cy="5202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b="1" kern="1200" dirty="0" smtClean="0"/>
            <a:t>OBJETIVOS ESPECÍFICOS</a:t>
          </a:r>
          <a:endParaRPr lang="es-ES" sz="2900" kern="1200" dirty="0"/>
        </a:p>
      </dsp:txBody>
      <dsp:txXfrm>
        <a:off x="262119" y="15239"/>
        <a:ext cx="6340592" cy="489815"/>
      </dsp:txXfrm>
    </dsp:sp>
    <dsp:sp modelId="{E4EF86DA-4A77-41AE-A882-C534FBF76CDB}">
      <dsp:nvSpPr>
        <dsp:cNvPr id="0" name=""/>
        <dsp:cNvSpPr/>
      </dsp:nvSpPr>
      <dsp:spPr>
        <a:xfrm>
          <a:off x="883987" y="520293"/>
          <a:ext cx="695026" cy="391438"/>
        </a:xfrm>
        <a:custGeom>
          <a:avLst/>
          <a:gdLst/>
          <a:ahLst/>
          <a:cxnLst/>
          <a:rect l="0" t="0" r="0" b="0"/>
          <a:pathLst>
            <a:path>
              <a:moveTo>
                <a:pt x="0" y="0"/>
              </a:moveTo>
              <a:lnTo>
                <a:pt x="0" y="391438"/>
              </a:lnTo>
              <a:lnTo>
                <a:pt x="695026" y="3914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0260FE-0029-4061-9CD2-8583BAED5EF9}">
      <dsp:nvSpPr>
        <dsp:cNvPr id="0" name=""/>
        <dsp:cNvSpPr/>
      </dsp:nvSpPr>
      <dsp:spPr>
        <a:xfrm>
          <a:off x="1579013" y="651585"/>
          <a:ext cx="6495373" cy="5202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Realizar el levantamiento de señales de control del tablero antiguo con el cual funcionaba el reactor MQ5.</a:t>
          </a:r>
          <a:endParaRPr lang="es-ES" sz="1600" kern="1200" dirty="0"/>
        </a:p>
      </dsp:txBody>
      <dsp:txXfrm>
        <a:off x="1594252" y="666824"/>
        <a:ext cx="6464895" cy="489815"/>
      </dsp:txXfrm>
    </dsp:sp>
    <dsp:sp modelId="{291B31AC-3D5C-4AA3-98CC-A1797BF55C80}">
      <dsp:nvSpPr>
        <dsp:cNvPr id="0" name=""/>
        <dsp:cNvSpPr/>
      </dsp:nvSpPr>
      <dsp:spPr>
        <a:xfrm>
          <a:off x="883987" y="520293"/>
          <a:ext cx="695026" cy="1041806"/>
        </a:xfrm>
        <a:custGeom>
          <a:avLst/>
          <a:gdLst/>
          <a:ahLst/>
          <a:cxnLst/>
          <a:rect l="0" t="0" r="0" b="0"/>
          <a:pathLst>
            <a:path>
              <a:moveTo>
                <a:pt x="0" y="0"/>
              </a:moveTo>
              <a:lnTo>
                <a:pt x="0" y="1041806"/>
              </a:lnTo>
              <a:lnTo>
                <a:pt x="695026" y="10418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067F4-D6CE-40AD-A463-170930F770B1}">
      <dsp:nvSpPr>
        <dsp:cNvPr id="0" name=""/>
        <dsp:cNvSpPr/>
      </dsp:nvSpPr>
      <dsp:spPr>
        <a:xfrm>
          <a:off x="1579013" y="1301953"/>
          <a:ext cx="6498186" cy="5202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Diseñar e implementar la lógica de control en el PLC para el control de temperatura y seguimiento de las recetas del Reactor MQ5.</a:t>
          </a:r>
          <a:endParaRPr lang="es-EC" sz="1600" kern="1200" dirty="0"/>
        </a:p>
      </dsp:txBody>
      <dsp:txXfrm>
        <a:off x="1594252" y="1317192"/>
        <a:ext cx="6467708" cy="489815"/>
      </dsp:txXfrm>
    </dsp:sp>
    <dsp:sp modelId="{72164ABD-BEF9-46D7-A9D8-B851FB94361B}">
      <dsp:nvSpPr>
        <dsp:cNvPr id="0" name=""/>
        <dsp:cNvSpPr/>
      </dsp:nvSpPr>
      <dsp:spPr>
        <a:xfrm>
          <a:off x="883987" y="520293"/>
          <a:ext cx="695026" cy="1692173"/>
        </a:xfrm>
        <a:custGeom>
          <a:avLst/>
          <a:gdLst/>
          <a:ahLst/>
          <a:cxnLst/>
          <a:rect l="0" t="0" r="0" b="0"/>
          <a:pathLst>
            <a:path>
              <a:moveTo>
                <a:pt x="0" y="0"/>
              </a:moveTo>
              <a:lnTo>
                <a:pt x="0" y="1692173"/>
              </a:lnTo>
              <a:lnTo>
                <a:pt x="695026" y="16921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8AEFE-9E1F-441A-A567-ABA53313E20E}">
      <dsp:nvSpPr>
        <dsp:cNvPr id="0" name=""/>
        <dsp:cNvSpPr/>
      </dsp:nvSpPr>
      <dsp:spPr>
        <a:xfrm>
          <a:off x="1579013" y="1952320"/>
          <a:ext cx="6474086" cy="5202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Rediseñar e implementar las HMIs del sistema SCADA para la supervisión de las señales de monitoreo y control de los reactores MQ5 y MQ6.</a:t>
          </a:r>
          <a:endParaRPr lang="es-EC" sz="1600" kern="1200" dirty="0"/>
        </a:p>
      </dsp:txBody>
      <dsp:txXfrm>
        <a:off x="1594252" y="1967559"/>
        <a:ext cx="6443608" cy="489815"/>
      </dsp:txXfrm>
    </dsp:sp>
    <dsp:sp modelId="{1649F042-93BF-4ED5-B9C6-636F2C11B269}">
      <dsp:nvSpPr>
        <dsp:cNvPr id="0" name=""/>
        <dsp:cNvSpPr/>
      </dsp:nvSpPr>
      <dsp:spPr>
        <a:xfrm>
          <a:off x="883987" y="520293"/>
          <a:ext cx="695026" cy="2342540"/>
        </a:xfrm>
        <a:custGeom>
          <a:avLst/>
          <a:gdLst/>
          <a:ahLst/>
          <a:cxnLst/>
          <a:rect l="0" t="0" r="0" b="0"/>
          <a:pathLst>
            <a:path>
              <a:moveTo>
                <a:pt x="0" y="0"/>
              </a:moveTo>
              <a:lnTo>
                <a:pt x="0" y="2342540"/>
              </a:lnTo>
              <a:lnTo>
                <a:pt x="695026" y="23425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AF2D6E-9F43-40C9-B90F-47AF82A4CD93}">
      <dsp:nvSpPr>
        <dsp:cNvPr id="0" name=""/>
        <dsp:cNvSpPr/>
      </dsp:nvSpPr>
      <dsp:spPr>
        <a:xfrm>
          <a:off x="1579013" y="2602687"/>
          <a:ext cx="6474086" cy="5202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smtClean="0"/>
            <a:t>Efectuar pruebas del sistema SCADA y del sistema de control implementados en los reactores MQ5 y MQ6.</a:t>
          </a:r>
          <a:endParaRPr lang="es-EC" sz="1600" kern="1200"/>
        </a:p>
      </dsp:txBody>
      <dsp:txXfrm>
        <a:off x="1594252" y="2617926"/>
        <a:ext cx="6443608" cy="489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b="1" kern="1200" dirty="0" smtClean="0"/>
            <a:t>CLASIFICACIÓN DE ÁREAS PELIGROSAS</a:t>
          </a:r>
          <a:endParaRPr lang="es-ES" sz="3900" kern="1200" dirty="0"/>
        </a:p>
      </dsp:txBody>
      <dsp:txXfrm>
        <a:off x="20049" y="2116190"/>
        <a:ext cx="8341900" cy="644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kern="1200" dirty="0" smtClean="0"/>
            <a:t>DESCRIPCIÓN DEL PROCESO DEL REACTOR MQ6</a:t>
          </a:r>
          <a:endParaRPr lang="es-ES" sz="3200" kern="1200" dirty="0"/>
        </a:p>
      </dsp:txBody>
      <dsp:txXfrm>
        <a:off x="20049" y="2116190"/>
        <a:ext cx="8341900" cy="644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S" sz="3400" b="1" kern="1200" dirty="0" smtClean="0"/>
            <a:t>FILOSOFÍA DE OPERACIÓN DEL REACTOR MQ6</a:t>
          </a:r>
          <a:endParaRPr lang="es-ES" sz="3400" kern="1200" dirty="0"/>
        </a:p>
      </dsp:txBody>
      <dsp:txXfrm>
        <a:off x="20049" y="2116190"/>
        <a:ext cx="8341900" cy="644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kern="1200" dirty="0" smtClean="0"/>
            <a:t>DESCRIPCIÓN DEL PROCESO DEL REACTOR MQ5</a:t>
          </a:r>
          <a:endParaRPr lang="es-ES" sz="3200" kern="1200" dirty="0"/>
        </a:p>
      </dsp:txBody>
      <dsp:txXfrm>
        <a:off x="20049" y="2116190"/>
        <a:ext cx="8341900" cy="6444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S" sz="3400" b="1" kern="1200" dirty="0" smtClean="0"/>
            <a:t>FILOSOFÍA DE OPERACIÓN DEL REACTOR MQ5</a:t>
          </a:r>
          <a:endParaRPr lang="es-ES" sz="3400" kern="1200" dirty="0"/>
        </a:p>
      </dsp:txBody>
      <dsp:txXfrm>
        <a:off x="20049" y="2116190"/>
        <a:ext cx="8341900" cy="644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018A791-45E7-4B93-B68E-0188CA01E83B}" type="datetimeFigureOut">
              <a:rPr lang="es-ES"/>
              <a:pPr>
                <a:defRPr/>
              </a:pPr>
              <a:t>11/08/2015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AA1122-423E-47B0-9273-2520E04D7CFA}" type="slidenum">
              <a:rPr lang="es-ES"/>
              <a:pPr>
                <a:defRPr/>
              </a:pPr>
              <a:t>‹Nº›</a:t>
            </a:fld>
            <a:endParaRPr lang="es-ES"/>
          </a:p>
        </p:txBody>
      </p:sp>
    </p:spTree>
    <p:extLst>
      <p:ext uri="{BB962C8B-B14F-4D97-AF65-F5344CB8AC3E}">
        <p14:creationId xmlns:p14="http://schemas.microsoft.com/office/powerpoint/2010/main" val="3215345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20CB39-7FD9-4C98-B3F2-F8220D4427B8}" type="datetimeFigureOut">
              <a:rPr lang="es-ES"/>
              <a:pPr>
                <a:defRPr/>
              </a:pPr>
              <a:t>11/08/2015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A63EE2-FBB9-4CA2-B3F8-1140DB6F061B}" type="slidenum">
              <a:rPr lang="es-ES"/>
              <a:pPr>
                <a:defRPr/>
              </a:pPr>
              <a:t>‹Nº›</a:t>
            </a:fld>
            <a:endParaRPr lang="es-ES"/>
          </a:p>
        </p:txBody>
      </p:sp>
    </p:spTree>
    <p:extLst>
      <p:ext uri="{BB962C8B-B14F-4D97-AF65-F5344CB8AC3E}">
        <p14:creationId xmlns:p14="http://schemas.microsoft.com/office/powerpoint/2010/main" val="9992033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2355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0611C83-CBF0-4746-8DF6-FAC1114FB302}" type="slidenum">
              <a:rPr lang="es-ES"/>
              <a:pPr fontAlgn="base">
                <a:spcBef>
                  <a:spcPct val="0"/>
                </a:spcBef>
                <a:spcAft>
                  <a:spcPct val="0"/>
                </a:spcAft>
                <a:defRPr/>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
        <p:nvSpPr>
          <p:cNvPr id="2458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0A387C0-1768-45C9-8768-718935082EE6}" type="slidenum">
              <a:rPr lang="es-ES"/>
              <a:pPr fontAlgn="base">
                <a:spcBef>
                  <a:spcPct val="0"/>
                </a:spcBef>
                <a:spcAft>
                  <a:spcPct val="0"/>
                </a:spcAft>
                <a:defRPr/>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25604"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584C74-460F-4A48-AE5F-BEEC691BC0B5}" type="slidenum">
              <a:rPr lang="es-ES"/>
              <a:pPr fontAlgn="base">
                <a:spcBef>
                  <a:spcPct val="0"/>
                </a:spcBef>
                <a:spcAft>
                  <a:spcPct val="0"/>
                </a:spcAft>
                <a:defRPr/>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2662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22E413-DE5D-4EC2-8FF8-EAB0AB594A8D}" type="slidenum">
              <a:rPr lang="es-ES"/>
              <a:pPr fontAlgn="base">
                <a:spcBef>
                  <a:spcPct val="0"/>
                </a:spcBef>
                <a:spcAft>
                  <a:spcPct val="0"/>
                </a:spcAft>
                <a:defRPr/>
              </a:pPr>
              <a:t>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2765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45077B-639A-44AD-857D-1D6847323A67}" type="slidenum">
              <a:rPr lang="es-ES"/>
              <a:pPr fontAlgn="base">
                <a:spcBef>
                  <a:spcPct val="0"/>
                </a:spcBef>
                <a:spcAft>
                  <a:spcPct val="0"/>
                </a:spcAft>
                <a:defRPr/>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435989220"/>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6" name="5 Marcador de número de diapositiva"/>
          <p:cNvSpPr>
            <a:spLocks noGrp="1"/>
          </p:cNvSpPr>
          <p:nvPr>
            <p:ph type="sldNum" sz="quarter" idx="12"/>
          </p:nvPr>
        </p:nvSpPr>
        <p:spPr/>
        <p:txBody>
          <a:bodyPr/>
          <a:lstStyle>
            <a:lvl1pPr>
              <a:defRPr/>
            </a:lvl1pPr>
          </a:lstStyle>
          <a:p>
            <a:pPr>
              <a:defRPr/>
            </a:pPr>
            <a:fld id="{3C9F3722-A217-481B-A7A7-1EBC15A3EAB8}" type="slidenum">
              <a:rPr lang="es-ES"/>
              <a:pPr>
                <a:defRPr/>
              </a:pPr>
              <a:t>‹Nº›</a:t>
            </a:fld>
            <a:endParaRPr lang="es-ES"/>
          </a:p>
        </p:txBody>
      </p:sp>
    </p:spTree>
    <p:extLst>
      <p:ext uri="{BB962C8B-B14F-4D97-AF65-F5344CB8AC3E}">
        <p14:creationId xmlns:p14="http://schemas.microsoft.com/office/powerpoint/2010/main" val="165039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6" name="5 Marcador de número de diapositiva"/>
          <p:cNvSpPr>
            <a:spLocks noGrp="1"/>
          </p:cNvSpPr>
          <p:nvPr>
            <p:ph type="sldNum" sz="quarter" idx="12"/>
          </p:nvPr>
        </p:nvSpPr>
        <p:spPr/>
        <p:txBody>
          <a:bodyPr/>
          <a:lstStyle>
            <a:lvl1pPr>
              <a:defRPr/>
            </a:lvl1pPr>
          </a:lstStyle>
          <a:p>
            <a:pPr>
              <a:defRPr/>
            </a:pPr>
            <a:fld id="{B9C41D93-74A7-4C73-97BF-9916BC322D98}" type="slidenum">
              <a:rPr lang="es-ES"/>
              <a:pPr>
                <a:defRPr/>
              </a:pPr>
              <a:t>‹Nº›</a:t>
            </a:fld>
            <a:endParaRPr lang="es-ES"/>
          </a:p>
        </p:txBody>
      </p:sp>
    </p:spTree>
    <p:extLst>
      <p:ext uri="{BB962C8B-B14F-4D97-AF65-F5344CB8AC3E}">
        <p14:creationId xmlns:p14="http://schemas.microsoft.com/office/powerpoint/2010/main" val="2368346005"/>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6" name="5 Marcador de número de diapositiva"/>
          <p:cNvSpPr>
            <a:spLocks noGrp="1"/>
          </p:cNvSpPr>
          <p:nvPr>
            <p:ph type="sldNum" sz="quarter" idx="12"/>
          </p:nvPr>
        </p:nvSpPr>
        <p:spPr/>
        <p:txBody>
          <a:bodyPr/>
          <a:lstStyle>
            <a:lvl1pPr>
              <a:defRPr/>
            </a:lvl1pPr>
          </a:lstStyle>
          <a:p>
            <a:pPr>
              <a:defRPr/>
            </a:pPr>
            <a:fld id="{041AE9A8-056F-41C2-8C05-30A71D3E6632}" type="slidenum">
              <a:rPr lang="es-ES"/>
              <a:pPr>
                <a:defRPr/>
              </a:pPr>
              <a:t>‹Nº›</a:t>
            </a:fld>
            <a:endParaRPr lang="es-ES"/>
          </a:p>
        </p:txBody>
      </p:sp>
    </p:spTree>
    <p:extLst>
      <p:ext uri="{BB962C8B-B14F-4D97-AF65-F5344CB8AC3E}">
        <p14:creationId xmlns:p14="http://schemas.microsoft.com/office/powerpoint/2010/main" val="3475314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s-ES" dirty="0"/>
          </a:p>
        </p:txBody>
      </p:sp>
      <p:sp>
        <p:nvSpPr>
          <p:cNvPr id="6"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7" name="5 Marcador de número de diapositiva"/>
          <p:cNvSpPr>
            <a:spLocks noGrp="1"/>
          </p:cNvSpPr>
          <p:nvPr>
            <p:ph type="sldNum" sz="quarter" idx="12"/>
          </p:nvPr>
        </p:nvSpPr>
        <p:spPr/>
        <p:txBody>
          <a:bodyPr/>
          <a:lstStyle>
            <a:lvl1pPr>
              <a:defRPr/>
            </a:lvl1pPr>
          </a:lstStyle>
          <a:p>
            <a:pPr>
              <a:defRPr/>
            </a:pPr>
            <a:fld id="{9A572801-456B-43D5-A721-F77544954190}" type="slidenum">
              <a:rPr lang="es-ES"/>
              <a:pPr>
                <a:defRPr/>
              </a:pPr>
              <a:t>‹Nº›</a:t>
            </a:fld>
            <a:endParaRPr lang="es-ES"/>
          </a:p>
        </p:txBody>
      </p:sp>
    </p:spTree>
    <p:extLst>
      <p:ext uri="{BB962C8B-B14F-4D97-AF65-F5344CB8AC3E}">
        <p14:creationId xmlns:p14="http://schemas.microsoft.com/office/powerpoint/2010/main" val="4276534058"/>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s-ES" dirty="0"/>
          </a:p>
        </p:txBody>
      </p:sp>
      <p:sp>
        <p:nvSpPr>
          <p:cNvPr id="8"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9" name="5 Marcador de número de diapositiva"/>
          <p:cNvSpPr>
            <a:spLocks noGrp="1"/>
          </p:cNvSpPr>
          <p:nvPr>
            <p:ph type="sldNum" sz="quarter" idx="12"/>
          </p:nvPr>
        </p:nvSpPr>
        <p:spPr/>
        <p:txBody>
          <a:bodyPr/>
          <a:lstStyle>
            <a:lvl1pPr>
              <a:defRPr/>
            </a:lvl1pPr>
          </a:lstStyle>
          <a:p>
            <a:pPr>
              <a:defRPr/>
            </a:pPr>
            <a:fld id="{A4CE5B53-60C4-4D8C-BE71-7ABD750B8A68}" type="slidenum">
              <a:rPr lang="es-ES"/>
              <a:pPr>
                <a:defRPr/>
              </a:pPr>
              <a:t>‹Nº›</a:t>
            </a:fld>
            <a:endParaRPr lang="es-ES"/>
          </a:p>
        </p:txBody>
      </p:sp>
    </p:spTree>
    <p:extLst>
      <p:ext uri="{BB962C8B-B14F-4D97-AF65-F5344CB8AC3E}">
        <p14:creationId xmlns:p14="http://schemas.microsoft.com/office/powerpoint/2010/main" val="4185539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s-ES" dirty="0"/>
          </a:p>
        </p:txBody>
      </p:sp>
      <p:sp>
        <p:nvSpPr>
          <p:cNvPr id="4"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5" name="5 Marcador de número de diapositiva"/>
          <p:cNvSpPr>
            <a:spLocks noGrp="1"/>
          </p:cNvSpPr>
          <p:nvPr>
            <p:ph type="sldNum" sz="quarter" idx="12"/>
          </p:nvPr>
        </p:nvSpPr>
        <p:spPr/>
        <p:txBody>
          <a:bodyPr/>
          <a:lstStyle>
            <a:lvl1pPr>
              <a:defRPr/>
            </a:lvl1pPr>
          </a:lstStyle>
          <a:p>
            <a:pPr>
              <a:defRPr/>
            </a:pPr>
            <a:fld id="{E54A6AFD-C1C4-4607-81B8-E15C35FA3419}" type="slidenum">
              <a:rPr lang="es-ES"/>
              <a:pPr>
                <a:defRPr/>
              </a:pPr>
              <a:t>‹Nº›</a:t>
            </a:fld>
            <a:endParaRPr lang="es-ES"/>
          </a:p>
        </p:txBody>
      </p:sp>
    </p:spTree>
    <p:extLst>
      <p:ext uri="{BB962C8B-B14F-4D97-AF65-F5344CB8AC3E}">
        <p14:creationId xmlns:p14="http://schemas.microsoft.com/office/powerpoint/2010/main" val="263464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dirty="0"/>
          </a:p>
        </p:txBody>
      </p:sp>
      <p:sp>
        <p:nvSpPr>
          <p:cNvPr id="3"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4" name="5 Marcador de número de diapositiva"/>
          <p:cNvSpPr>
            <a:spLocks noGrp="1"/>
          </p:cNvSpPr>
          <p:nvPr>
            <p:ph type="sldNum" sz="quarter" idx="12"/>
          </p:nvPr>
        </p:nvSpPr>
        <p:spPr/>
        <p:txBody>
          <a:bodyPr/>
          <a:lstStyle>
            <a:lvl1pPr>
              <a:defRPr/>
            </a:lvl1pPr>
          </a:lstStyle>
          <a:p>
            <a:pPr>
              <a:defRPr/>
            </a:pPr>
            <a:fld id="{8AC37D8B-A076-4828-AF6F-B61253FA7995}" type="slidenum">
              <a:rPr lang="es-ES"/>
              <a:pPr>
                <a:defRPr/>
              </a:pPr>
              <a:t>‹Nº›</a:t>
            </a:fld>
            <a:endParaRPr lang="es-ES"/>
          </a:p>
        </p:txBody>
      </p:sp>
    </p:spTree>
    <p:extLst>
      <p:ext uri="{BB962C8B-B14F-4D97-AF65-F5344CB8AC3E}">
        <p14:creationId xmlns:p14="http://schemas.microsoft.com/office/powerpoint/2010/main" val="3805977776"/>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p>
        </p:txBody>
      </p:sp>
      <p:sp>
        <p:nvSpPr>
          <p:cNvPr id="6"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7" name="5 Marcador de número de diapositiva"/>
          <p:cNvSpPr>
            <a:spLocks noGrp="1"/>
          </p:cNvSpPr>
          <p:nvPr>
            <p:ph type="sldNum" sz="quarter" idx="12"/>
          </p:nvPr>
        </p:nvSpPr>
        <p:spPr/>
        <p:txBody>
          <a:bodyPr/>
          <a:lstStyle>
            <a:lvl1pPr>
              <a:defRPr/>
            </a:lvl1pPr>
          </a:lstStyle>
          <a:p>
            <a:pPr>
              <a:defRPr/>
            </a:pPr>
            <a:fld id="{B7200D71-C45A-4245-A7EB-7D255BC463A0}" type="slidenum">
              <a:rPr lang="es-ES"/>
              <a:pPr>
                <a:defRPr/>
              </a:pPr>
              <a:t>‹Nº›</a:t>
            </a:fld>
            <a:endParaRPr lang="es-ES"/>
          </a:p>
        </p:txBody>
      </p:sp>
    </p:spTree>
    <p:extLst>
      <p:ext uri="{BB962C8B-B14F-4D97-AF65-F5344CB8AC3E}">
        <p14:creationId xmlns:p14="http://schemas.microsoft.com/office/powerpoint/2010/main" val="1869849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p>
        </p:txBody>
      </p:sp>
      <p:sp>
        <p:nvSpPr>
          <p:cNvPr id="6"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7" name="5 Marcador de número de diapositiva"/>
          <p:cNvSpPr>
            <a:spLocks noGrp="1"/>
          </p:cNvSpPr>
          <p:nvPr>
            <p:ph type="sldNum" sz="quarter" idx="12"/>
          </p:nvPr>
        </p:nvSpPr>
        <p:spPr/>
        <p:txBody>
          <a:bodyPr/>
          <a:lstStyle>
            <a:lvl1pPr>
              <a:defRPr/>
            </a:lvl1pPr>
          </a:lstStyle>
          <a:p>
            <a:pPr>
              <a:defRPr/>
            </a:pPr>
            <a:fld id="{727A331D-138D-462B-B774-29448E417E0E}" type="slidenum">
              <a:rPr lang="es-ES"/>
              <a:pPr>
                <a:defRPr/>
              </a:pPr>
              <a:t>‹Nº›</a:t>
            </a:fld>
            <a:endParaRPr lang="es-ES"/>
          </a:p>
        </p:txBody>
      </p:sp>
    </p:spTree>
    <p:extLst>
      <p:ext uri="{BB962C8B-B14F-4D97-AF65-F5344CB8AC3E}">
        <p14:creationId xmlns:p14="http://schemas.microsoft.com/office/powerpoint/2010/main" val="2552861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6" name="5 Marcador de número de diapositiva"/>
          <p:cNvSpPr>
            <a:spLocks noGrp="1"/>
          </p:cNvSpPr>
          <p:nvPr>
            <p:ph type="sldNum" sz="quarter" idx="12"/>
          </p:nvPr>
        </p:nvSpPr>
        <p:spPr/>
        <p:txBody>
          <a:bodyPr/>
          <a:lstStyle>
            <a:lvl1pPr>
              <a:defRPr/>
            </a:lvl1pPr>
          </a:lstStyle>
          <a:p>
            <a:pPr>
              <a:defRPr/>
            </a:pPr>
            <a:fld id="{1C63B6B8-3A8B-47DE-BE4D-9D2B3237EA0E}" type="slidenum">
              <a:rPr lang="es-ES"/>
              <a:pPr>
                <a:defRPr/>
              </a:pPr>
              <a:t>‹Nº›</a:t>
            </a:fld>
            <a:endParaRPr lang="es-ES"/>
          </a:p>
        </p:txBody>
      </p:sp>
    </p:spTree>
    <p:extLst>
      <p:ext uri="{BB962C8B-B14F-4D97-AF65-F5344CB8AC3E}">
        <p14:creationId xmlns:p14="http://schemas.microsoft.com/office/powerpoint/2010/main" val="297984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834747"/>
      </p:ext>
    </p:extLst>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Autor de la presentación</a:t>
            </a:r>
          </a:p>
        </p:txBody>
      </p:sp>
      <p:sp>
        <p:nvSpPr>
          <p:cNvPr id="6" name="5 Marcador de número de diapositiva"/>
          <p:cNvSpPr>
            <a:spLocks noGrp="1"/>
          </p:cNvSpPr>
          <p:nvPr>
            <p:ph type="sldNum" sz="quarter" idx="12"/>
          </p:nvPr>
        </p:nvSpPr>
        <p:spPr/>
        <p:txBody>
          <a:bodyPr/>
          <a:lstStyle>
            <a:lvl1pPr>
              <a:defRPr/>
            </a:lvl1pPr>
          </a:lstStyle>
          <a:p>
            <a:pPr>
              <a:defRPr/>
            </a:pPr>
            <a:fld id="{DBF00822-6853-4F34-8B12-BCD593B59362}" type="slidenum">
              <a:rPr lang="es-ES"/>
              <a:pPr>
                <a:defRPr/>
              </a:pPr>
              <a:t>‹Nº›</a:t>
            </a:fld>
            <a:endParaRPr lang="es-ES"/>
          </a:p>
        </p:txBody>
      </p:sp>
    </p:spTree>
    <p:extLst>
      <p:ext uri="{BB962C8B-B14F-4D97-AF65-F5344CB8AC3E}">
        <p14:creationId xmlns:p14="http://schemas.microsoft.com/office/powerpoint/2010/main" val="133227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756759707"/>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864449170"/>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261866070"/>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1646090426"/>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270739103"/>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6305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O ESPE ORIGINA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06388"/>
            <a:ext cx="2611438" cy="63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05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ES"/>
              <a:t>Autor de la presentación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75A83F6-E8ED-469A-B6EE-A7181D1C686C}" type="slidenum">
              <a:rPr lang="es-ES"/>
              <a:pPr>
                <a:defRPr/>
              </a:pPr>
              <a:t>‹Nº›</a:t>
            </a:fld>
            <a:endParaRPr lang="es-ES"/>
          </a:p>
        </p:txBody>
      </p:sp>
    </p:spTree>
    <p:extLst>
      <p:ext uri="{BB962C8B-B14F-4D97-AF65-F5344CB8AC3E}">
        <p14:creationId xmlns:p14="http://schemas.microsoft.com/office/powerpoint/2010/main" val="355572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LOGO ESPE ORIGIN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9563" y="5949950"/>
            <a:ext cx="23050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46" r:id="rId8"/>
    <p:sldLayoutId id="2147483747" r:id="rId9"/>
  </p:sldLayoutIdLst>
  <p:transition spd="med">
    <p:randomBar dir="vert"/>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ES"/>
              <a:t>Autor de la presentación</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2FE5105-7D32-4757-B7C0-C5603C514D0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spd="med">
    <p:randomBar dir="vert"/>
  </p:transition>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0.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0.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0.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0.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0.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pPr>
              <a:defRPr/>
            </a:pPr>
            <a:fld id="{47DC220D-58E4-4640-9155-6DFA2EB660D6}" type="slidenum">
              <a:rPr lang="es-ES"/>
              <a:pPr>
                <a:defRPr/>
              </a:pPr>
              <a:t>1</a:t>
            </a:fld>
            <a:endParaRPr lang="es-ES"/>
          </a:p>
        </p:txBody>
      </p:sp>
      <p:pic>
        <p:nvPicPr>
          <p:cNvPr id="5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02325"/>
            <a:ext cx="2586038"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57200" y="824012"/>
            <a:ext cx="7848600" cy="4524315"/>
          </a:xfrm>
          <a:prstGeom prst="rect">
            <a:avLst/>
          </a:prstGeom>
        </p:spPr>
        <p:txBody>
          <a:bodyPr wrap="square">
            <a:spAutoFit/>
          </a:bodyPr>
          <a:lstStyle/>
          <a:p>
            <a:pPr algn="ctr"/>
            <a:r>
              <a:rPr lang="es-ES" b="1" dirty="0"/>
              <a:t>DEPARTAMENTO DE ELÉCTRICA Y ELECTRÓNICA</a:t>
            </a:r>
            <a:endParaRPr lang="es-EC" dirty="0"/>
          </a:p>
          <a:p>
            <a:pPr algn="ctr"/>
            <a:r>
              <a:rPr lang="es-ES" b="1" dirty="0"/>
              <a:t> </a:t>
            </a:r>
            <a:endParaRPr lang="es-EC" dirty="0"/>
          </a:p>
          <a:p>
            <a:pPr algn="ctr"/>
            <a:r>
              <a:rPr lang="es-ES" b="1" dirty="0"/>
              <a:t>CARRERA DE INGENIERÍA ELECTRÓNICA EN AUTOMATIZACIÓN Y CONTROL</a:t>
            </a:r>
            <a:endParaRPr lang="es-EC" dirty="0"/>
          </a:p>
          <a:p>
            <a:pPr algn="ctr"/>
            <a:r>
              <a:rPr lang="es-EC" b="1" dirty="0"/>
              <a:t> </a:t>
            </a:r>
            <a:endParaRPr lang="es-EC" dirty="0"/>
          </a:p>
          <a:p>
            <a:pPr algn="ctr"/>
            <a:r>
              <a:rPr lang="es-ES" b="1" dirty="0" smtClean="0"/>
              <a:t>PROYECTO DE INVESTIGACIÓN  </a:t>
            </a:r>
            <a:r>
              <a:rPr lang="es-ES" b="1" dirty="0"/>
              <a:t>PREVIO A LA OBTENCIÓN DEL TÍTULO DE INGENIERO ELECTRÓNICO, AUTOMATIZACIÓN Y CONTROL</a:t>
            </a:r>
            <a:endParaRPr lang="es-EC" b="1" dirty="0"/>
          </a:p>
          <a:p>
            <a:pPr algn="ctr"/>
            <a:r>
              <a:rPr lang="es-ES" b="1" dirty="0"/>
              <a:t> </a:t>
            </a:r>
            <a:endParaRPr lang="es-EC" b="1" dirty="0"/>
          </a:p>
          <a:p>
            <a:pPr algn="ctr"/>
            <a:r>
              <a:rPr lang="es-ES" b="1" dirty="0"/>
              <a:t>AUTOR: JONATHAN DAVID REINOSO QUIROZ.</a:t>
            </a:r>
            <a:endParaRPr lang="es-EC" b="1" dirty="0"/>
          </a:p>
          <a:p>
            <a:pPr algn="ctr"/>
            <a:r>
              <a:rPr lang="es-ES" dirty="0"/>
              <a:t> </a:t>
            </a:r>
            <a:endParaRPr lang="es-EC" b="1" dirty="0"/>
          </a:p>
          <a:p>
            <a:pPr algn="ctr"/>
            <a:r>
              <a:rPr lang="es-ES" b="1" dirty="0"/>
              <a:t>TEMA: ACTUALIZACIÓN DEL SISTEMA SCADA Y DE CONTROL PARA LOS REACTORES MQ5 Y MQ6 DE LA PLANTA DE PINTURAS CONDOR, SHERWIN WILLIAMS </a:t>
            </a:r>
            <a:r>
              <a:rPr lang="es-ES" b="1" dirty="0" smtClean="0"/>
              <a:t>ECUADOR</a:t>
            </a:r>
            <a:endParaRPr lang="es-EC" b="1" dirty="0"/>
          </a:p>
          <a:p>
            <a:pPr algn="ctr"/>
            <a:r>
              <a:rPr lang="es-ES" b="1" dirty="0"/>
              <a:t> </a:t>
            </a:r>
            <a:endParaRPr lang="es-EC" b="1" dirty="0"/>
          </a:p>
          <a:p>
            <a:pPr algn="ctr"/>
            <a:r>
              <a:rPr lang="es-ES" b="1" dirty="0"/>
              <a:t>DIRECTOR: ING. PROAÑO, VÍCTOR.</a:t>
            </a:r>
            <a:endParaRPr lang="es-EC" b="1" dirty="0"/>
          </a:p>
          <a:p>
            <a:pPr algn="ctr"/>
            <a:r>
              <a:rPr lang="es-EC" b="1" dirty="0"/>
              <a:t> </a:t>
            </a:r>
            <a:endParaRPr lang="es-EC" dirty="0"/>
          </a:p>
          <a:p>
            <a:pPr algn="ctr"/>
            <a:r>
              <a:rPr lang="es-EC" b="1" dirty="0"/>
              <a:t>SANGOLQUÍ, 2015.</a:t>
            </a:r>
            <a:endParaRPr lang="es-EC" dirty="0"/>
          </a:p>
        </p:txBody>
      </p:sp>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F0796A68-D7D0-4B6C-A9B0-24A63832B396}" type="slidenum">
              <a:rPr lang="es-ES"/>
              <a:pPr>
                <a:defRPr/>
              </a:pPr>
              <a:t>10</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44A0FF37-A66D-4987-AAE2-80C836D07BF9}" type="slidenum">
              <a:rPr lang="es-ES"/>
              <a:pPr>
                <a:defRPr/>
              </a:pPr>
              <a:t>11</a:t>
            </a:fld>
            <a:endParaRPr lang="es-ES"/>
          </a:p>
        </p:txBody>
      </p:sp>
      <p:pic>
        <p:nvPicPr>
          <p:cNvPr id="15365" name="6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609600"/>
            <a:ext cx="8229600" cy="3898900"/>
          </a:xfrm>
        </p:spPr>
      </p:pic>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DEL PROCESO DEL REACTOR MQ6</a:t>
            </a:r>
          </a:p>
        </p:txBody>
      </p:sp>
      <p:sp>
        <p:nvSpPr>
          <p:cNvPr id="15367" name="8 Rectángulo"/>
          <p:cNvSpPr>
            <a:spLocks noChangeArrowheads="1"/>
          </p:cNvSpPr>
          <p:nvPr/>
        </p:nvSpPr>
        <p:spPr bwMode="auto">
          <a:xfrm>
            <a:off x="228600" y="4549775"/>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C" dirty="0"/>
              <a:t>En el reactor MQ6 se fabrica la resina </a:t>
            </a:r>
            <a:r>
              <a:rPr lang="es-EC" dirty="0" smtClean="0"/>
              <a:t>urea-formaldehído.</a:t>
            </a:r>
          </a:p>
          <a:p>
            <a:pPr algn="just"/>
            <a:endParaRPr lang="es-EC" dirty="0" smtClean="0"/>
          </a:p>
          <a:p>
            <a:pPr algn="just"/>
            <a:r>
              <a:rPr lang="es-EC" dirty="0" smtClean="0"/>
              <a:t>Estas </a:t>
            </a:r>
            <a:r>
              <a:rPr lang="es-EC" dirty="0"/>
              <a:t>resinas se utilizan en adhesivos, acabados, tableros de densidad media y objetos moldeados.</a:t>
            </a:r>
          </a:p>
        </p:txBody>
      </p:sp>
      <p:sp>
        <p:nvSpPr>
          <p:cNvPr id="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6FAC63F-1343-4219-8016-BF1CA05BA170}" type="slidenum">
              <a:rPr lang="es-ES"/>
              <a:pPr>
                <a:defRPr/>
              </a:pPr>
              <a:t>12</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3E9CF1A4-CC65-42E2-BA4C-8A44533997F8}" type="slidenum">
              <a:rPr lang="es-ES"/>
              <a:pPr>
                <a:defRPr/>
              </a:pPr>
              <a:t>13</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FILOSOFÍA DE OPERACIÓN DEL REACTOR MQ6</a:t>
            </a:r>
          </a:p>
        </p:txBody>
      </p:sp>
      <p:sp>
        <p:nvSpPr>
          <p:cNvPr id="17414" name="2 Rectángulo"/>
          <p:cNvSpPr>
            <a:spLocks noChangeArrowheads="1"/>
          </p:cNvSpPr>
          <p:nvPr/>
        </p:nvSpPr>
        <p:spPr bwMode="auto">
          <a:xfrm>
            <a:off x="381000" y="10668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dirty="0"/>
              <a:t>Al no realizar cambios en el PLC del reactor MQ6, las fases que tienen que ver con la fabricación en el reactor se mantienen.</a:t>
            </a:r>
            <a:endParaRPr lang="es-EC" dirty="0"/>
          </a:p>
        </p:txBody>
      </p:sp>
      <p:pic>
        <p:nvPicPr>
          <p:cNvPr id="17415" name="Imagen 116" descr="Descripción: C:\Users\PabloGiovanny\Desktop\teisis fotos\DSC05187.JPG"/>
          <p:cNvPicPr>
            <a:picLocks noChangeAspect="1" noChangeArrowheads="1"/>
          </p:cNvPicPr>
          <p:nvPr/>
        </p:nvPicPr>
        <p:blipFill>
          <a:blip r:embed="rId2">
            <a:extLst>
              <a:ext uri="{28A0092B-C50C-407E-A947-70E740481C1C}">
                <a14:useLocalDpi xmlns:a14="http://schemas.microsoft.com/office/drawing/2010/main" val="0"/>
              </a:ext>
            </a:extLst>
          </a:blip>
          <a:srcRect t="5553" b="3893"/>
          <a:stretch>
            <a:fillRect/>
          </a:stretch>
        </p:blipFill>
        <p:spPr bwMode="auto">
          <a:xfrm>
            <a:off x="3460750" y="2012950"/>
            <a:ext cx="25812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18 Rectángulo"/>
          <p:cNvSpPr/>
          <p:nvPr/>
        </p:nvSpPr>
        <p:spPr>
          <a:xfrm>
            <a:off x="4264025" y="7312025"/>
            <a:ext cx="881063" cy="165893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C"/>
          </a:p>
        </p:txBody>
      </p:sp>
      <p:sp>
        <p:nvSpPr>
          <p:cNvPr id="12" name="119 Cuadro de texto"/>
          <p:cNvSpPr txBox="1"/>
          <p:nvPr/>
        </p:nvSpPr>
        <p:spPr>
          <a:xfrm>
            <a:off x="4156710" y="8970645"/>
            <a:ext cx="1189355" cy="307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fontAlgn="auto">
              <a:lnSpc>
                <a:spcPct val="115000"/>
              </a:lnSpc>
              <a:spcBef>
                <a:spcPts val="0"/>
              </a:spcBef>
              <a:spcAft>
                <a:spcPts val="1000"/>
              </a:spcAft>
              <a:defRPr/>
            </a:pPr>
            <a:r>
              <a:rPr lang="en-US" sz="1200" b="1">
                <a:solidFill>
                  <a:srgbClr val="FF0000"/>
                </a:solidFill>
                <a:highlight>
                  <a:srgbClr val="FFFF00"/>
                </a:highlight>
                <a:latin typeface="Times New Roman"/>
                <a:ea typeface="Calibri"/>
                <a:cs typeface="Times New Roman"/>
              </a:rPr>
              <a:t>Mando MQ6</a:t>
            </a:r>
            <a:endParaRPr lang="es-EC" sz="1200">
              <a:latin typeface="Times New Roman"/>
              <a:ea typeface="Calibri"/>
              <a:cs typeface="Times New Roman"/>
            </a:endParaRPr>
          </a:p>
        </p:txBody>
      </p:sp>
      <p:sp>
        <p:nvSpPr>
          <p:cNvPr id="1741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7419"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6" name="118 Rectángulo"/>
          <p:cNvSpPr/>
          <p:nvPr/>
        </p:nvSpPr>
        <p:spPr>
          <a:xfrm>
            <a:off x="4860925" y="3276600"/>
            <a:ext cx="882650" cy="165893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C"/>
          </a:p>
        </p:txBody>
      </p:sp>
      <p:sp>
        <p:nvSpPr>
          <p:cNvPr id="13"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
        <p:nvSpPr>
          <p:cNvPr id="14" name="2 Rectángulo"/>
          <p:cNvSpPr>
            <a:spLocks noChangeArrowheads="1"/>
          </p:cNvSpPr>
          <p:nvPr/>
        </p:nvSpPr>
        <p:spPr bwMode="auto">
          <a:xfrm>
            <a:off x="2995612" y="5174195"/>
            <a:ext cx="373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dirty="0" smtClean="0"/>
              <a:t>Tablero de control del reactor MQ6</a:t>
            </a:r>
            <a:endParaRPr lang="es-EC" dirty="0"/>
          </a:p>
        </p:txBody>
      </p:sp>
    </p:spTree>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97CE5AC1-7740-419E-B3E2-A18E49C31488}" type="slidenum">
              <a:rPr lang="es-ES"/>
              <a:pPr>
                <a:defRPr/>
              </a:pPr>
              <a:t>14</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FILOSOFÍA DE OPERACIÓN DEL REACTOR MQ6</a:t>
            </a:r>
          </a:p>
        </p:txBody>
      </p:sp>
      <p:sp>
        <p:nvSpPr>
          <p:cNvPr id="11" name="118 Rectángulo"/>
          <p:cNvSpPr/>
          <p:nvPr/>
        </p:nvSpPr>
        <p:spPr>
          <a:xfrm>
            <a:off x="4264025" y="7312025"/>
            <a:ext cx="881063" cy="165893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C"/>
          </a:p>
        </p:txBody>
      </p:sp>
      <p:sp>
        <p:nvSpPr>
          <p:cNvPr id="12" name="119 Cuadro de texto"/>
          <p:cNvSpPr txBox="1"/>
          <p:nvPr/>
        </p:nvSpPr>
        <p:spPr>
          <a:xfrm>
            <a:off x="4156710" y="8970645"/>
            <a:ext cx="1189355" cy="307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fontAlgn="auto">
              <a:lnSpc>
                <a:spcPct val="115000"/>
              </a:lnSpc>
              <a:spcBef>
                <a:spcPts val="0"/>
              </a:spcBef>
              <a:spcAft>
                <a:spcPts val="1000"/>
              </a:spcAft>
              <a:defRPr/>
            </a:pPr>
            <a:r>
              <a:rPr lang="en-US" sz="1200" b="1">
                <a:solidFill>
                  <a:srgbClr val="FF0000"/>
                </a:solidFill>
                <a:highlight>
                  <a:srgbClr val="FFFF00"/>
                </a:highlight>
                <a:latin typeface="Times New Roman"/>
                <a:ea typeface="Calibri"/>
                <a:cs typeface="Times New Roman"/>
              </a:rPr>
              <a:t>Mando MQ6</a:t>
            </a:r>
            <a:endParaRPr lang="es-EC" sz="1200">
              <a:latin typeface="Times New Roman"/>
              <a:ea typeface="Calibri"/>
              <a:cs typeface="Times New Roman"/>
            </a:endParaRPr>
          </a:p>
        </p:txBody>
      </p:sp>
      <p:sp>
        <p:nvSpPr>
          <p:cNvPr id="1844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41"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4" name="13 Rectángulo"/>
          <p:cNvSpPr/>
          <p:nvPr/>
        </p:nvSpPr>
        <p:spPr>
          <a:xfrm>
            <a:off x="1522553" y="835967"/>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OPERACIÓN</a:t>
            </a:r>
          </a:p>
        </p:txBody>
      </p:sp>
      <p:sp>
        <p:nvSpPr>
          <p:cNvPr id="18443" name="1 Rectángulo"/>
          <p:cNvSpPr>
            <a:spLocks noChangeArrowheads="1"/>
          </p:cNvSpPr>
          <p:nvPr/>
        </p:nvSpPr>
        <p:spPr bwMode="auto">
          <a:xfrm>
            <a:off x="276225" y="2057400"/>
            <a:ext cx="8591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dirty="0"/>
              <a:t>Este modo de operación trabaja de forma local con pulsantes ubicados en el tablero de control del reactor MQ6, los cuales pueden ser accionados por el operador y comandan los diferentes motores durante el proceso. </a:t>
            </a:r>
          </a:p>
        </p:txBody>
      </p:sp>
      <p:sp>
        <p:nvSpPr>
          <p:cNvPr id="15" name="14 Rectángulo"/>
          <p:cNvSpPr/>
          <p:nvPr/>
        </p:nvSpPr>
        <p:spPr>
          <a:xfrm>
            <a:off x="276367" y="1467049"/>
            <a:ext cx="6457666" cy="461665"/>
          </a:xfrm>
          <a:prstGeom prst="rect">
            <a:avLst/>
          </a:prstGeom>
        </p:spPr>
        <p:txBody>
          <a:bodyPr>
            <a:spAutoFit/>
          </a:bodyPr>
          <a:lstStyle/>
          <a:p>
            <a:pP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MANUAL :</a:t>
            </a:r>
          </a:p>
        </p:txBody>
      </p:sp>
      <p:sp>
        <p:nvSpPr>
          <p:cNvPr id="18445" name="6 Rectángulo"/>
          <p:cNvSpPr>
            <a:spLocks noChangeArrowheads="1"/>
          </p:cNvSpPr>
          <p:nvPr/>
        </p:nvSpPr>
        <p:spPr bwMode="auto">
          <a:xfrm>
            <a:off x="287338" y="4418013"/>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dirty="0"/>
              <a:t>Durante el proceso el PLC se encarga de realizar el control de temperatura del tanque MQ6 para las fases de calentamiento o enfriamiento, el accionamiento del agitador de este tanque y de mostrar en el SCADA del terminal de operador o del Cuarto de control la información del proceso de fabricación de la resina</a:t>
            </a:r>
            <a:r>
              <a:rPr lang="es-ES" dirty="0" smtClean="0"/>
              <a:t>.</a:t>
            </a:r>
            <a:endParaRPr lang="es-EC" dirty="0"/>
          </a:p>
        </p:txBody>
      </p:sp>
      <p:sp>
        <p:nvSpPr>
          <p:cNvPr id="17" name="16 Rectángulo"/>
          <p:cNvSpPr/>
          <p:nvPr/>
        </p:nvSpPr>
        <p:spPr>
          <a:xfrm>
            <a:off x="286603" y="3807091"/>
            <a:ext cx="6457666" cy="461665"/>
          </a:xfrm>
          <a:prstGeom prst="rect">
            <a:avLst/>
          </a:prstGeom>
        </p:spPr>
        <p:txBody>
          <a:bodyPr>
            <a:spAutoFit/>
          </a:bodyPr>
          <a:lstStyle/>
          <a:p>
            <a:pP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SEMIAUTOMÁTICO:</a:t>
            </a:r>
          </a:p>
        </p:txBody>
      </p:sp>
      <p:sp>
        <p:nvSpPr>
          <p:cNvPr id="16"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D05BB428-540C-4A43-BDD3-65A9E123C39C}" type="slidenum">
              <a:rPr lang="es-ES"/>
              <a:pPr>
                <a:defRPr/>
              </a:pPr>
              <a:t>15</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CE195AEA-EFF8-47C3-9BC6-9212A6CB127E}" type="slidenum">
              <a:rPr lang="es-ES"/>
              <a:pPr>
                <a:defRPr/>
              </a:pPr>
              <a:t>16</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DEL PROCESO DEL REACTOR MQ5</a:t>
            </a:r>
          </a:p>
        </p:txBody>
      </p:sp>
      <p:pic>
        <p:nvPicPr>
          <p:cNvPr id="20486" name="8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2 Rectángulo"/>
          <p:cNvSpPr>
            <a:spLocks noChangeArrowheads="1"/>
          </p:cNvSpPr>
          <p:nvPr/>
        </p:nvSpPr>
        <p:spPr bwMode="auto">
          <a:xfrm>
            <a:off x="463550" y="4114800"/>
            <a:ext cx="8223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C" dirty="0"/>
              <a:t>En el reactor MQ5 se fabrica las resinas </a:t>
            </a:r>
            <a:r>
              <a:rPr lang="es-ES" dirty="0" err="1"/>
              <a:t>Elasthane</a:t>
            </a:r>
            <a:r>
              <a:rPr lang="es-ES" dirty="0"/>
              <a:t>, Viva, </a:t>
            </a:r>
            <a:r>
              <a:rPr lang="es-ES" dirty="0" err="1"/>
              <a:t>Lova</a:t>
            </a:r>
            <a:r>
              <a:rPr lang="es-ES" dirty="0"/>
              <a:t> 55-E y Acrilat501</a:t>
            </a:r>
            <a:r>
              <a:rPr lang="es-EC" dirty="0"/>
              <a:t>.</a:t>
            </a:r>
          </a:p>
          <a:p>
            <a:pPr algn="just"/>
            <a:r>
              <a:rPr lang="es-EC" dirty="0"/>
              <a:t>Las resinas elaboradas en el reactor  son resinas de alto desempeño y de excelente resistencia a la abrasión. Están diseñadas para la fabricación de pinturas para interiores, exteriores, de tipo pigmentadas y de tipo satinado. </a:t>
            </a:r>
          </a:p>
        </p:txBody>
      </p:sp>
      <p:sp>
        <p:nvSpPr>
          <p:cNvPr id="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B55A37BC-254F-4900-B616-31EF6B46BD32}" type="slidenum">
              <a:rPr lang="es-ES"/>
              <a:pPr>
                <a:defRPr/>
              </a:pPr>
              <a:t>17</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35489FF7-BD0F-4C84-A548-7D9E93D2FD89}" type="slidenum">
              <a:rPr lang="es-ES"/>
              <a:pPr>
                <a:defRPr/>
              </a:pPr>
              <a:t>18</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FILOSOFÍA DE OPERACIÓN DEL REACTOR MQ6</a:t>
            </a:r>
          </a:p>
        </p:txBody>
      </p:sp>
      <p:sp>
        <p:nvSpPr>
          <p:cNvPr id="22534" name="2 Rectángulo"/>
          <p:cNvSpPr>
            <a:spLocks noChangeArrowheads="1"/>
          </p:cNvSpPr>
          <p:nvPr/>
        </p:nvSpPr>
        <p:spPr bwMode="auto">
          <a:xfrm>
            <a:off x="381000" y="10668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Las fases que tienen que ver con el control de temperatura calentamiento/enfriamiento son ejecutadas por el nuevo sistema de control de forma diferente. Este control ajusta automáticamente sus valores de control dependiendo de la receta seleccionada en el SCADA.</a:t>
            </a:r>
            <a:endParaRPr lang="es-EC"/>
          </a:p>
        </p:txBody>
      </p:sp>
      <p:pic>
        <p:nvPicPr>
          <p:cNvPr id="22535" name="Imagen 116" descr="Descripción: C:\Users\PabloGiovanny\Desktop\teisis fotos\DSC05187.JPG"/>
          <p:cNvPicPr>
            <a:picLocks noChangeAspect="1" noChangeArrowheads="1"/>
          </p:cNvPicPr>
          <p:nvPr/>
        </p:nvPicPr>
        <p:blipFill>
          <a:blip r:embed="rId2">
            <a:extLst>
              <a:ext uri="{28A0092B-C50C-407E-A947-70E740481C1C}">
                <a14:useLocalDpi xmlns:a14="http://schemas.microsoft.com/office/drawing/2010/main" val="0"/>
              </a:ext>
            </a:extLst>
          </a:blip>
          <a:srcRect t="5553" b="3893"/>
          <a:stretch>
            <a:fillRect/>
          </a:stretch>
        </p:blipFill>
        <p:spPr bwMode="auto">
          <a:xfrm>
            <a:off x="5257800" y="2322513"/>
            <a:ext cx="25812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2537"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6" name="118 Rectángulo"/>
          <p:cNvSpPr/>
          <p:nvPr/>
        </p:nvSpPr>
        <p:spPr>
          <a:xfrm>
            <a:off x="5378450" y="3201988"/>
            <a:ext cx="1073150" cy="206057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C"/>
          </a:p>
        </p:txBody>
      </p:sp>
      <p:pic>
        <p:nvPicPr>
          <p:cNvPr id="22539" name="12 Imagen" descr="C:\Users\PabloGiovanny\Desktop\teisis fotos\DSC05186.JPG"/>
          <p:cNvPicPr>
            <a:picLocks noChangeAspect="1" noChangeArrowheads="1"/>
          </p:cNvPicPr>
          <p:nvPr/>
        </p:nvPicPr>
        <p:blipFill>
          <a:blip r:embed="rId3">
            <a:extLst>
              <a:ext uri="{28A0092B-C50C-407E-A947-70E740481C1C}">
                <a14:useLocalDpi xmlns:a14="http://schemas.microsoft.com/office/drawing/2010/main" val="0"/>
              </a:ext>
            </a:extLst>
          </a:blip>
          <a:srcRect l="17332" r="5920"/>
          <a:stretch>
            <a:fillRect/>
          </a:stretch>
        </p:blipFill>
        <p:spPr bwMode="auto">
          <a:xfrm>
            <a:off x="1600200" y="2660650"/>
            <a:ext cx="2540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8E7426E9-4CAD-44A3-A7D6-368620E52495}" type="slidenum">
              <a:rPr lang="es-ES"/>
              <a:pPr>
                <a:defRPr/>
              </a:pPr>
              <a:t>19</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FILOSOFÍA DE OPERACIÓN DEL REACTOR MQ5</a:t>
            </a:r>
          </a:p>
        </p:txBody>
      </p:sp>
      <p:sp>
        <p:nvSpPr>
          <p:cNvPr id="11" name="118 Rectángulo"/>
          <p:cNvSpPr/>
          <p:nvPr/>
        </p:nvSpPr>
        <p:spPr>
          <a:xfrm>
            <a:off x="4264025" y="7312025"/>
            <a:ext cx="881063" cy="165893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C"/>
          </a:p>
        </p:txBody>
      </p:sp>
      <p:sp>
        <p:nvSpPr>
          <p:cNvPr id="12" name="119 Cuadro de texto"/>
          <p:cNvSpPr txBox="1"/>
          <p:nvPr/>
        </p:nvSpPr>
        <p:spPr>
          <a:xfrm>
            <a:off x="4156710" y="8970645"/>
            <a:ext cx="1189355" cy="307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fontAlgn="auto">
              <a:lnSpc>
                <a:spcPct val="115000"/>
              </a:lnSpc>
              <a:spcBef>
                <a:spcPts val="0"/>
              </a:spcBef>
              <a:spcAft>
                <a:spcPts val="1000"/>
              </a:spcAft>
              <a:defRPr/>
            </a:pPr>
            <a:r>
              <a:rPr lang="en-US" sz="1200" b="1">
                <a:solidFill>
                  <a:srgbClr val="FF0000"/>
                </a:solidFill>
                <a:highlight>
                  <a:srgbClr val="FFFF00"/>
                </a:highlight>
                <a:latin typeface="Times New Roman"/>
                <a:ea typeface="Calibri"/>
                <a:cs typeface="Times New Roman"/>
              </a:rPr>
              <a:t>Mando MQ6</a:t>
            </a:r>
            <a:endParaRPr lang="es-EC" sz="1200">
              <a:latin typeface="Times New Roman"/>
              <a:ea typeface="Calibri"/>
              <a:cs typeface="Times New Roman"/>
            </a:endParaRPr>
          </a:p>
        </p:txBody>
      </p:sp>
      <p:sp>
        <p:nvSpPr>
          <p:cNvPr id="2356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3561"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4" name="13 Rectángulo"/>
          <p:cNvSpPr/>
          <p:nvPr/>
        </p:nvSpPr>
        <p:spPr>
          <a:xfrm>
            <a:off x="1522553" y="835967"/>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OPERACIÓN</a:t>
            </a:r>
          </a:p>
        </p:txBody>
      </p:sp>
      <p:sp>
        <p:nvSpPr>
          <p:cNvPr id="15" name="14 Rectángulo"/>
          <p:cNvSpPr/>
          <p:nvPr/>
        </p:nvSpPr>
        <p:spPr>
          <a:xfrm>
            <a:off x="276367" y="1467049"/>
            <a:ext cx="6457666" cy="461665"/>
          </a:xfrm>
          <a:prstGeom prst="rect">
            <a:avLst/>
          </a:prstGeom>
        </p:spPr>
        <p:txBody>
          <a:bodyPr>
            <a:spAutoFit/>
          </a:bodyPr>
          <a:lstStyle/>
          <a:p>
            <a:pP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MANUAL :</a:t>
            </a:r>
          </a:p>
        </p:txBody>
      </p:sp>
      <p:sp>
        <p:nvSpPr>
          <p:cNvPr id="17" name="16 Rectángulo"/>
          <p:cNvSpPr/>
          <p:nvPr/>
        </p:nvSpPr>
        <p:spPr>
          <a:xfrm>
            <a:off x="286603" y="3505200"/>
            <a:ext cx="6457666" cy="461665"/>
          </a:xfrm>
          <a:prstGeom prst="rect">
            <a:avLst/>
          </a:prstGeom>
        </p:spPr>
        <p:txBody>
          <a:bodyPr>
            <a:spAutoFit/>
          </a:bodyPr>
          <a:lstStyle/>
          <a:p>
            <a:pP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SEMIAUTOMÁTICO:</a:t>
            </a:r>
          </a:p>
        </p:txBody>
      </p:sp>
      <p:sp>
        <p:nvSpPr>
          <p:cNvPr id="23565" name="1 Rectángulo"/>
          <p:cNvSpPr>
            <a:spLocks noChangeArrowheads="1"/>
          </p:cNvSpPr>
          <p:nvPr/>
        </p:nvSpPr>
        <p:spPr bwMode="auto">
          <a:xfrm>
            <a:off x="322263" y="1908175"/>
            <a:ext cx="81946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t>En el modo manual se puede realizar un control on/off de todas las máquinas que intervienen en el proceso del Reactor MQ5 ya sea de forma local o remota, estas máquinas son; válvulas, motores de los agitadores, bombas y torres de enfriamiento. De la misma manera se puede verificar el estado de las máquinas si estas fueron activadas de forma local o remota.</a:t>
            </a:r>
            <a:endParaRPr lang="es-EC"/>
          </a:p>
        </p:txBody>
      </p:sp>
      <p:sp>
        <p:nvSpPr>
          <p:cNvPr id="23566" name="2 Rectángulo"/>
          <p:cNvSpPr>
            <a:spLocks noChangeArrowheads="1"/>
          </p:cNvSpPr>
          <p:nvPr/>
        </p:nvSpPr>
        <p:spPr bwMode="auto">
          <a:xfrm>
            <a:off x="322263" y="3962400"/>
            <a:ext cx="81946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t>En el modo de control Semiautomático las fases de la receta las va realizando el nuevo sistema implementado, sin embargo solo se controla la variable de tiempo y temperatura automáticamente, en las fases manuales los operadores deben tomar las debidas precauciones y confirmar el fin de cada una de las fases en el sistema SCADA para que la siguiente pueda continuar.</a:t>
            </a:r>
            <a:endParaRPr lang="es-EC"/>
          </a:p>
          <a:p>
            <a:pPr algn="just"/>
            <a:r>
              <a:rPr lang="es-ES"/>
              <a:t>El proceso de producción consta de diferentes fases en cada una de las recetas, cada fase corresponde a una acción diferente, algunas de ellas manuales</a:t>
            </a:r>
            <a:endParaRPr lang="es-EC"/>
          </a:p>
        </p:txBody>
      </p:sp>
      <p:sp>
        <p:nvSpPr>
          <p:cNvPr id="16"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5296484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8295A0EA-97B1-4C5E-A50F-7DD4743E438E}" type="slidenum">
              <a:rPr lang="es-ES"/>
              <a:pPr>
                <a:defRPr/>
              </a:pPr>
              <a:t>2</a:t>
            </a:fld>
            <a:endParaRPr lang="es-ES"/>
          </a:p>
        </p:txBody>
      </p:sp>
      <p:sp>
        <p:nvSpPr>
          <p:cNvPr id="2"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9A4444B2-5F3E-498D-9390-CD2D4A4C0088}" type="slidenum">
              <a:rPr lang="es-ES"/>
              <a:pPr>
                <a:defRPr/>
              </a:pPr>
              <a:t>20</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FILOSOFÍA DE OPERACIÓN DEL REACTOR MQ5</a:t>
            </a:r>
          </a:p>
        </p:txBody>
      </p:sp>
      <p:sp>
        <p:nvSpPr>
          <p:cNvPr id="11" name="118 Rectángulo"/>
          <p:cNvSpPr/>
          <p:nvPr/>
        </p:nvSpPr>
        <p:spPr>
          <a:xfrm>
            <a:off x="4264025" y="7312025"/>
            <a:ext cx="881063" cy="165893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C"/>
          </a:p>
        </p:txBody>
      </p:sp>
      <p:sp>
        <p:nvSpPr>
          <p:cNvPr id="12" name="119 Cuadro de texto"/>
          <p:cNvSpPr txBox="1"/>
          <p:nvPr/>
        </p:nvSpPr>
        <p:spPr>
          <a:xfrm>
            <a:off x="4156710" y="8970645"/>
            <a:ext cx="1189355" cy="307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fontAlgn="auto">
              <a:lnSpc>
                <a:spcPct val="115000"/>
              </a:lnSpc>
              <a:spcBef>
                <a:spcPts val="0"/>
              </a:spcBef>
              <a:spcAft>
                <a:spcPts val="1000"/>
              </a:spcAft>
              <a:defRPr/>
            </a:pPr>
            <a:r>
              <a:rPr lang="en-US" sz="1200" b="1">
                <a:solidFill>
                  <a:srgbClr val="FF0000"/>
                </a:solidFill>
                <a:highlight>
                  <a:srgbClr val="FFFF00"/>
                </a:highlight>
                <a:latin typeface="Times New Roman"/>
                <a:ea typeface="Calibri"/>
                <a:cs typeface="Times New Roman"/>
              </a:rPr>
              <a:t>Mando MQ6</a:t>
            </a:r>
            <a:endParaRPr lang="es-EC" sz="1200">
              <a:latin typeface="Times New Roman"/>
              <a:ea typeface="Calibri"/>
              <a:cs typeface="Times New Roman"/>
            </a:endParaRPr>
          </a:p>
        </p:txBody>
      </p:sp>
      <p:sp>
        <p:nvSpPr>
          <p:cNvPr id="2458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5"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4" name="13 Rectángulo"/>
          <p:cNvSpPr/>
          <p:nvPr/>
        </p:nvSpPr>
        <p:spPr>
          <a:xfrm>
            <a:off x="1522553" y="835967"/>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OPERACIÓN</a:t>
            </a:r>
          </a:p>
        </p:txBody>
      </p:sp>
      <p:sp>
        <p:nvSpPr>
          <p:cNvPr id="17" name="16 Rectángulo"/>
          <p:cNvSpPr/>
          <p:nvPr/>
        </p:nvSpPr>
        <p:spPr>
          <a:xfrm>
            <a:off x="286603" y="1295400"/>
            <a:ext cx="6457666" cy="461665"/>
          </a:xfrm>
          <a:prstGeom prst="rect">
            <a:avLst/>
          </a:prstGeom>
        </p:spPr>
        <p:txBody>
          <a:bodyPr>
            <a:spAutoFit/>
          </a:bodyPr>
          <a:lstStyle/>
          <a:p>
            <a:pP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SEMIAUTOMÁTICO:</a:t>
            </a:r>
          </a:p>
        </p:txBody>
      </p:sp>
      <p:sp>
        <p:nvSpPr>
          <p:cNvPr id="24588" name="6 Rectángulo"/>
          <p:cNvSpPr>
            <a:spLocks noChangeArrowheads="1"/>
          </p:cNvSpPr>
          <p:nvPr/>
        </p:nvSpPr>
        <p:spPr bwMode="auto">
          <a:xfrm>
            <a:off x="595313" y="1752600"/>
            <a:ext cx="7939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dirty="0"/>
              <a:t>En las fases automáticas se debe esperar a que el control termine, en estas fases se controla temperatura o se espera a que el tiempo establecido concluya, el detalle de lo mencionado se encuentra en la Tabla</a:t>
            </a: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1659420364"/>
              </p:ext>
            </p:extLst>
          </p:nvPr>
        </p:nvGraphicFramePr>
        <p:xfrm>
          <a:off x="1522413" y="2596896"/>
          <a:ext cx="4538662" cy="3575304"/>
        </p:xfrm>
        <a:graphic>
          <a:graphicData uri="http://schemas.openxmlformats.org/drawingml/2006/table">
            <a:tbl>
              <a:tblPr firstRow="1" firstCol="1" bandRow="1">
                <a:tableStyleId>{5C22544A-7EE6-4342-B048-85BDC9FD1C3A}</a:tableStyleId>
              </a:tblPr>
              <a:tblGrid>
                <a:gridCol w="483269"/>
                <a:gridCol w="1015436"/>
                <a:gridCol w="1015436"/>
                <a:gridCol w="1015436"/>
                <a:gridCol w="1009085"/>
              </a:tblGrid>
              <a:tr h="210297">
                <a:tc>
                  <a:txBody>
                    <a:bodyPr/>
                    <a:lstStyle/>
                    <a:p>
                      <a:pPr algn="just">
                        <a:lnSpc>
                          <a:spcPct val="115000"/>
                        </a:lnSpc>
                        <a:spcAft>
                          <a:spcPts val="0"/>
                        </a:spcAft>
                      </a:pPr>
                      <a:r>
                        <a:rPr lang="es-ES" sz="1200" dirty="0">
                          <a:effectLst/>
                        </a:rPr>
                        <a:t>Fases</a:t>
                      </a:r>
                      <a:endParaRPr lang="es-EC" sz="1200" dirty="0">
                        <a:effectLst/>
                        <a:latin typeface="Times New Roman"/>
                        <a:ea typeface="Calibri"/>
                        <a:cs typeface="Times New Roman"/>
                      </a:endParaRPr>
                    </a:p>
                  </a:txBody>
                  <a:tcPr marL="68585" marR="68585" marT="0" marB="0"/>
                </a:tc>
                <a:tc gridSpan="4">
                  <a:txBody>
                    <a:bodyPr/>
                    <a:lstStyle/>
                    <a:p>
                      <a:pPr algn="ctr">
                        <a:lnSpc>
                          <a:spcPct val="115000"/>
                        </a:lnSpc>
                        <a:spcAft>
                          <a:spcPts val="0"/>
                        </a:spcAft>
                      </a:pPr>
                      <a:r>
                        <a:rPr lang="es-ES" sz="1200">
                          <a:effectLst/>
                        </a:rPr>
                        <a:t>Control</a:t>
                      </a:r>
                      <a:endParaRPr lang="es-EC" sz="1200">
                        <a:effectLst/>
                        <a:latin typeface="Times New Roman"/>
                        <a:ea typeface="Calibri"/>
                        <a:cs typeface="Times New Roman"/>
                      </a:endParaRPr>
                    </a:p>
                  </a:txBody>
                  <a:tcPr marL="68585" marR="68585" marT="0" marB="0"/>
                </a:tc>
                <a:tc hMerge="1">
                  <a:txBody>
                    <a:bodyPr/>
                    <a:lstStyle/>
                    <a:p>
                      <a:endParaRPr lang="es-EC"/>
                    </a:p>
                  </a:txBody>
                  <a:tcPr/>
                </a:tc>
                <a:tc hMerge="1">
                  <a:txBody>
                    <a:bodyPr/>
                    <a:lstStyle/>
                    <a:p>
                      <a:endParaRPr lang="es-EC"/>
                    </a:p>
                  </a:txBody>
                  <a:tcPr/>
                </a:tc>
                <a:tc hMerge="1">
                  <a:txBody>
                    <a:bodyPr/>
                    <a:lstStyle/>
                    <a:p>
                      <a:endParaRPr lang="es-EC"/>
                    </a:p>
                  </a:txBody>
                  <a:tcPr/>
                </a:tc>
              </a:tr>
              <a:tr h="210297">
                <a:tc>
                  <a:txBody>
                    <a:bodyPr/>
                    <a:lstStyle/>
                    <a:p>
                      <a:pPr algn="ctr">
                        <a:lnSpc>
                          <a:spcPct val="115000"/>
                        </a:lnSpc>
                        <a:spcAft>
                          <a:spcPts val="0"/>
                        </a:spcAft>
                      </a:pPr>
                      <a:r>
                        <a:rPr lang="es-ES" sz="1200">
                          <a:effectLst/>
                        </a:rPr>
                        <a:t> </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Elasthane</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Viva 1</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Lova 55E</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Acrilat 50</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1</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2</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 </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3</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Temp/Tiempo</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 </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4</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 </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Tiempo</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Temp/Tiempo</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5</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Tiempo</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 </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6</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7</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Temp/Tiempo</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Temp/Tiempo</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8</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Tiempo</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Tempertaura</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9</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 </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 </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10</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Temp/Tiempo</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11</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12</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Temp/Tiempo</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13</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Temperatura</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14</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Tiempo </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r>
              <a:tr h="210297">
                <a:tc>
                  <a:txBody>
                    <a:bodyPr/>
                    <a:lstStyle/>
                    <a:p>
                      <a:pPr algn="ctr">
                        <a:lnSpc>
                          <a:spcPct val="115000"/>
                        </a:lnSpc>
                        <a:spcAft>
                          <a:spcPts val="0"/>
                        </a:spcAft>
                      </a:pPr>
                      <a:r>
                        <a:rPr lang="es-ES" sz="1200">
                          <a:effectLst/>
                        </a:rPr>
                        <a:t>15</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a:effectLst/>
                        </a:rPr>
                        <a:t>-</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dirty="0">
                          <a:effectLst/>
                        </a:rPr>
                        <a:t>-</a:t>
                      </a:r>
                      <a:endParaRPr lang="es-EC" sz="1200" dirty="0">
                        <a:effectLst/>
                        <a:latin typeface="Times New Roman"/>
                        <a:ea typeface="Calibri"/>
                        <a:cs typeface="Times New Roman"/>
                      </a:endParaRPr>
                    </a:p>
                  </a:txBody>
                  <a:tcPr marL="68585" marR="68585" marT="0" marB="0"/>
                </a:tc>
                <a:tc>
                  <a:txBody>
                    <a:bodyPr/>
                    <a:lstStyle/>
                    <a:p>
                      <a:pPr algn="just">
                        <a:lnSpc>
                          <a:spcPct val="115000"/>
                        </a:lnSpc>
                        <a:spcAft>
                          <a:spcPts val="0"/>
                        </a:spcAft>
                      </a:pPr>
                      <a:r>
                        <a:rPr lang="es-ES" sz="1200">
                          <a:effectLst/>
                        </a:rPr>
                        <a:t>Manual</a:t>
                      </a:r>
                      <a:endParaRPr lang="es-EC" sz="1200">
                        <a:effectLst/>
                        <a:latin typeface="Times New Roman"/>
                        <a:ea typeface="Calibri"/>
                        <a:cs typeface="Times New Roman"/>
                      </a:endParaRPr>
                    </a:p>
                  </a:txBody>
                  <a:tcPr marL="68585" marR="68585" marT="0" marB="0"/>
                </a:tc>
                <a:tc>
                  <a:txBody>
                    <a:bodyPr/>
                    <a:lstStyle/>
                    <a:p>
                      <a:pPr algn="ctr">
                        <a:lnSpc>
                          <a:spcPct val="115000"/>
                        </a:lnSpc>
                        <a:spcAft>
                          <a:spcPts val="0"/>
                        </a:spcAft>
                      </a:pPr>
                      <a:r>
                        <a:rPr lang="es-ES" sz="1200" dirty="0">
                          <a:effectLst/>
                        </a:rPr>
                        <a:t>-</a:t>
                      </a:r>
                      <a:endParaRPr lang="es-EC" sz="1200" dirty="0">
                        <a:effectLst/>
                        <a:latin typeface="Times New Roman"/>
                        <a:ea typeface="Calibri"/>
                        <a:cs typeface="Times New Roman"/>
                      </a:endParaRPr>
                    </a:p>
                  </a:txBody>
                  <a:tcPr marL="68585" marR="68585" marT="0" marB="0"/>
                </a:tc>
              </a:tr>
            </a:tbl>
          </a:graphicData>
        </a:graphic>
      </p:graphicFrame>
      <p:sp>
        <p:nvSpPr>
          <p:cNvPr id="15"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6ADC1B7C-2D89-4F9D-86D9-9482C4DCD6F6}" type="slidenum">
              <a:rPr lang="es-ES"/>
              <a:pPr>
                <a:defRPr/>
              </a:pPr>
              <a:t>21</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FILOSOFÍA DE OPERACIÓN DEL REACTOR MQ5</a:t>
            </a:r>
          </a:p>
        </p:txBody>
      </p:sp>
      <p:sp>
        <p:nvSpPr>
          <p:cNvPr id="12" name="119 Cuadro de texto"/>
          <p:cNvSpPr txBox="1"/>
          <p:nvPr/>
        </p:nvSpPr>
        <p:spPr>
          <a:xfrm>
            <a:off x="4156710" y="8970645"/>
            <a:ext cx="1189355" cy="307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fontAlgn="auto">
              <a:lnSpc>
                <a:spcPct val="115000"/>
              </a:lnSpc>
              <a:spcBef>
                <a:spcPts val="0"/>
              </a:spcBef>
              <a:spcAft>
                <a:spcPts val="1000"/>
              </a:spcAft>
              <a:defRPr/>
            </a:pPr>
            <a:r>
              <a:rPr lang="en-US" sz="1200" b="1">
                <a:solidFill>
                  <a:srgbClr val="FF0000"/>
                </a:solidFill>
                <a:highlight>
                  <a:srgbClr val="FFFF00"/>
                </a:highlight>
                <a:latin typeface="Times New Roman"/>
                <a:ea typeface="Calibri"/>
                <a:cs typeface="Times New Roman"/>
              </a:rPr>
              <a:t>Mando MQ6</a:t>
            </a:r>
            <a:endParaRPr lang="es-EC" sz="1200">
              <a:latin typeface="Times New Roman"/>
              <a:ea typeface="Calibri"/>
              <a:cs typeface="Times New Roman"/>
            </a:endParaRPr>
          </a:p>
        </p:txBody>
      </p:sp>
      <p:sp>
        <p:nvSpPr>
          <p:cNvPr id="2560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5608"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4" name="13 Rectángulo"/>
          <p:cNvSpPr/>
          <p:nvPr/>
        </p:nvSpPr>
        <p:spPr>
          <a:xfrm>
            <a:off x="1522553" y="835967"/>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OPERACIÓN</a:t>
            </a:r>
          </a:p>
        </p:txBody>
      </p:sp>
      <p:sp>
        <p:nvSpPr>
          <p:cNvPr id="17" name="16 Rectángulo"/>
          <p:cNvSpPr/>
          <p:nvPr/>
        </p:nvSpPr>
        <p:spPr>
          <a:xfrm>
            <a:off x="286603" y="1524000"/>
            <a:ext cx="6457666" cy="461665"/>
          </a:xfrm>
          <a:prstGeom prst="rect">
            <a:avLst/>
          </a:prstGeom>
        </p:spPr>
        <p:txBody>
          <a:bodyPr>
            <a:spAutoFit/>
          </a:bodyPr>
          <a:lstStyle/>
          <a:p>
            <a:pP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MODOS DE SEMIAUTOMÁTICO:</a:t>
            </a:r>
          </a:p>
        </p:txBody>
      </p:sp>
      <p:sp>
        <p:nvSpPr>
          <p:cNvPr id="25611" name="1 Rectángulo"/>
          <p:cNvSpPr>
            <a:spLocks noChangeArrowheads="1"/>
          </p:cNvSpPr>
          <p:nvPr/>
        </p:nvSpPr>
        <p:spPr bwMode="auto">
          <a:xfrm>
            <a:off x="315913" y="1985963"/>
            <a:ext cx="7924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En la aplicación desarrollada para la supervisión y control del Reactor MQ5 se ha considerado el modo de control semiautomático en base a las curvas de temperatura ideales de cada una de las recetas</a:t>
            </a:r>
            <a:endParaRPr lang="es-EC"/>
          </a:p>
        </p:txBody>
      </p:sp>
      <p:graphicFrame>
        <p:nvGraphicFramePr>
          <p:cNvPr id="15" name="14 Gráfico"/>
          <p:cNvGraphicFramePr/>
          <p:nvPr/>
        </p:nvGraphicFramePr>
        <p:xfrm>
          <a:off x="1" y="2908995"/>
          <a:ext cx="4572000" cy="1583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15 Gráfico"/>
          <p:cNvGraphicFramePr/>
          <p:nvPr/>
        </p:nvGraphicFramePr>
        <p:xfrm>
          <a:off x="47943" y="4724400"/>
          <a:ext cx="4524058" cy="1573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17 Gráfico"/>
          <p:cNvGraphicFramePr/>
          <p:nvPr/>
        </p:nvGraphicFramePr>
        <p:xfrm>
          <a:off x="4572001" y="2590800"/>
          <a:ext cx="4114800" cy="1658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18 Gráfico"/>
          <p:cNvGraphicFramePr/>
          <p:nvPr/>
        </p:nvGraphicFramePr>
        <p:xfrm>
          <a:off x="4546671" y="4114800"/>
          <a:ext cx="4140129" cy="1753870"/>
        </p:xfrm>
        <a:graphic>
          <a:graphicData uri="http://schemas.openxmlformats.org/drawingml/2006/chart">
            <c:chart xmlns:c="http://schemas.openxmlformats.org/drawingml/2006/chart" xmlns:r="http://schemas.openxmlformats.org/officeDocument/2006/relationships" r:id="rId5"/>
          </a:graphicData>
        </a:graphic>
      </p:graphicFrame>
      <p:sp>
        <p:nvSpPr>
          <p:cNvPr id="20"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771AAC18-9943-435E-BA61-774F8B88880D}" type="slidenum">
              <a:rPr lang="es-ES"/>
              <a:pPr>
                <a:defRPr/>
              </a:pPr>
              <a:t>22</a:t>
            </a:fld>
            <a:endParaRPr lang="es-ES"/>
          </a:p>
        </p:txBody>
      </p:sp>
      <p:sp>
        <p:nvSpPr>
          <p:cNvPr id="7" name="1 Marcador de fecha"/>
          <p:cNvSpPr>
            <a:spLocks noGrp="1"/>
          </p:cNvSpPr>
          <p:nvPr>
            <p:ph type="dt" sz="quarter" idx="10"/>
          </p:nvPr>
        </p:nvSpPr>
        <p:spPr>
          <a:xfrm>
            <a:off x="457200" y="640080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F5394FF9-BE51-419E-90D3-19053FE5E67E}" type="slidenum">
              <a:rPr lang="es-ES"/>
              <a:pPr>
                <a:defRPr/>
              </a:pPr>
              <a:t>23</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SELECCIÓN DE HARDWARE Y SOFTWARE</a:t>
            </a:r>
          </a:p>
        </p:txBody>
      </p:sp>
      <p:sp>
        <p:nvSpPr>
          <p:cNvPr id="2765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7655"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7656" name="1 Rectángulo"/>
          <p:cNvSpPr>
            <a:spLocks noChangeArrowheads="1"/>
          </p:cNvSpPr>
          <p:nvPr/>
        </p:nvSpPr>
        <p:spPr bwMode="auto">
          <a:xfrm>
            <a:off x="304800" y="1444625"/>
            <a:ext cx="2897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2"/>
            <a:r>
              <a:rPr lang="es-EC" b="1"/>
              <a:t>PLC MODICON 340</a:t>
            </a:r>
          </a:p>
        </p:txBody>
      </p:sp>
      <p:pic>
        <p:nvPicPr>
          <p:cNvPr id="27657" name="1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12925"/>
            <a:ext cx="402907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2 Rectángulo"/>
          <p:cNvSpPr>
            <a:spLocks noChangeArrowheads="1"/>
          </p:cNvSpPr>
          <p:nvPr/>
        </p:nvSpPr>
        <p:spPr bwMode="auto">
          <a:xfrm>
            <a:off x="5410200" y="1444625"/>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r>
              <a:rPr lang="es-EC" b="1"/>
              <a:t>SWITCH MOXA – EDS – 308 – MM - SC</a:t>
            </a:r>
          </a:p>
        </p:txBody>
      </p:sp>
      <p:pic>
        <p:nvPicPr>
          <p:cNvPr id="27659" name="Picture 2"/>
          <p:cNvPicPr>
            <a:picLocks noChangeAspect="1" noChangeArrowheads="1"/>
          </p:cNvPicPr>
          <p:nvPr/>
        </p:nvPicPr>
        <p:blipFill>
          <a:blip r:embed="rId3">
            <a:extLst>
              <a:ext uri="{28A0092B-C50C-407E-A947-70E740481C1C}">
                <a14:useLocalDpi xmlns:a14="http://schemas.microsoft.com/office/drawing/2010/main" val="0"/>
              </a:ext>
            </a:extLst>
          </a:blip>
          <a:srcRect l="47656" t="27238" r="31383" b="36382"/>
          <a:stretch>
            <a:fillRect/>
          </a:stretch>
        </p:blipFill>
        <p:spPr bwMode="auto">
          <a:xfrm>
            <a:off x="5743575" y="2112963"/>
            <a:ext cx="2160588"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8CF0AFCE-F958-4D0F-A49A-5F0E1731D621}" type="slidenum">
              <a:rPr lang="es-ES"/>
              <a:pPr>
                <a:defRPr/>
              </a:pPr>
              <a:t>24</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SELECCIÓN DE HARDWARE Y SOFTWARE</a:t>
            </a:r>
          </a:p>
        </p:txBody>
      </p:sp>
      <p:sp>
        <p:nvSpPr>
          <p:cNvPr id="2867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79"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80" name="6 Rectángulo"/>
          <p:cNvSpPr>
            <a:spLocks noChangeArrowheads="1"/>
          </p:cNvSpPr>
          <p:nvPr/>
        </p:nvSpPr>
        <p:spPr bwMode="auto">
          <a:xfrm>
            <a:off x="685800" y="1066800"/>
            <a:ext cx="275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a:t>ODF DIO BW12 FURUKAWA</a:t>
            </a:r>
          </a:p>
        </p:txBody>
      </p:sp>
      <p:pic>
        <p:nvPicPr>
          <p:cNvPr id="28681" name="12 Imagen"/>
          <p:cNvPicPr>
            <a:picLocks noChangeAspect="1" noChangeArrowheads="1"/>
          </p:cNvPicPr>
          <p:nvPr/>
        </p:nvPicPr>
        <p:blipFill>
          <a:blip r:embed="rId2">
            <a:extLst>
              <a:ext uri="{28A0092B-C50C-407E-A947-70E740481C1C}">
                <a14:useLocalDpi xmlns:a14="http://schemas.microsoft.com/office/drawing/2010/main" val="0"/>
              </a:ext>
            </a:extLst>
          </a:blip>
          <a:srcRect l="6422" t="26659" r="78864" b="45982"/>
          <a:stretch>
            <a:fillRect/>
          </a:stretch>
        </p:blipFill>
        <p:spPr bwMode="auto">
          <a:xfrm>
            <a:off x="960438" y="2362200"/>
            <a:ext cx="22066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8 Rectángulo"/>
          <p:cNvSpPr>
            <a:spLocks noChangeArrowheads="1"/>
          </p:cNvSpPr>
          <p:nvPr/>
        </p:nvSpPr>
        <p:spPr bwMode="auto">
          <a:xfrm>
            <a:off x="5334000" y="1073150"/>
            <a:ext cx="215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a:t>UPS 1,5 KVA – SURTA</a:t>
            </a:r>
          </a:p>
        </p:txBody>
      </p:sp>
      <p:pic>
        <p:nvPicPr>
          <p:cNvPr id="28683" name="14 Imagen"/>
          <p:cNvPicPr>
            <a:picLocks noChangeAspect="1" noChangeArrowheads="1"/>
          </p:cNvPicPr>
          <p:nvPr/>
        </p:nvPicPr>
        <p:blipFill>
          <a:blip r:embed="rId3">
            <a:extLst>
              <a:ext uri="{28A0092B-C50C-407E-A947-70E740481C1C}">
                <a14:useLocalDpi xmlns:a14="http://schemas.microsoft.com/office/drawing/2010/main" val="0"/>
              </a:ext>
            </a:extLst>
          </a:blip>
          <a:srcRect l="15656" t="33321" r="65350" b="28136"/>
          <a:stretch>
            <a:fillRect/>
          </a:stretch>
        </p:blipFill>
        <p:spPr bwMode="auto">
          <a:xfrm>
            <a:off x="5711825" y="2362200"/>
            <a:ext cx="17748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4EB1688A-3889-4AC7-863B-241BDC4BD108}" type="slidenum">
              <a:rPr lang="es-ES"/>
              <a:pPr>
                <a:defRPr/>
              </a:pPr>
              <a:t>25</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SELECCIÓN DE HARDWARE Y SOFTWARE</a:t>
            </a:r>
          </a:p>
        </p:txBody>
      </p:sp>
      <p:sp>
        <p:nvSpPr>
          <p:cNvPr id="2970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3"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4" name="1 Rectángulo"/>
          <p:cNvSpPr>
            <a:spLocks noChangeArrowheads="1"/>
          </p:cNvSpPr>
          <p:nvPr/>
        </p:nvSpPr>
        <p:spPr bwMode="auto">
          <a:xfrm>
            <a:off x="762000" y="1219200"/>
            <a:ext cx="273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a:t>STB – SCHNEIDER ELECTRIC</a:t>
            </a:r>
          </a:p>
        </p:txBody>
      </p:sp>
      <p:pic>
        <p:nvPicPr>
          <p:cNvPr id="29705" name="13 Imagen"/>
          <p:cNvPicPr>
            <a:picLocks noChangeAspect="1" noChangeArrowheads="1"/>
          </p:cNvPicPr>
          <p:nvPr/>
        </p:nvPicPr>
        <p:blipFill>
          <a:blip r:embed="rId2">
            <a:extLst>
              <a:ext uri="{28A0092B-C50C-407E-A947-70E740481C1C}">
                <a14:useLocalDpi xmlns:a14="http://schemas.microsoft.com/office/drawing/2010/main" val="0"/>
              </a:ext>
            </a:extLst>
          </a:blip>
          <a:srcRect l="31935" t="41307" r="26996" b="17122"/>
          <a:stretch>
            <a:fillRect/>
          </a:stretch>
        </p:blipFill>
        <p:spPr bwMode="auto">
          <a:xfrm>
            <a:off x="457200" y="2286000"/>
            <a:ext cx="28860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2 Rectángulo"/>
          <p:cNvSpPr>
            <a:spLocks noChangeArrowheads="1"/>
          </p:cNvSpPr>
          <p:nvPr/>
        </p:nvSpPr>
        <p:spPr bwMode="auto">
          <a:xfrm>
            <a:off x="5562600" y="1228725"/>
            <a:ext cx="2649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a:t>COMPUTADORAS LENOVO</a:t>
            </a:r>
          </a:p>
        </p:txBody>
      </p:sp>
      <p:pic>
        <p:nvPicPr>
          <p:cNvPr id="29707" name="15 Imagen" descr="http://www.lenovo.com/images/gallery/1060x596/lenovo-sff-desktop-thinkcentre-m73-front-with-monitor-1.jpg"/>
          <p:cNvPicPr>
            <a:picLocks noChangeAspect="1" noChangeArrowheads="1"/>
          </p:cNvPicPr>
          <p:nvPr/>
        </p:nvPicPr>
        <p:blipFill>
          <a:blip r:embed="rId3">
            <a:extLst>
              <a:ext uri="{28A0092B-C50C-407E-A947-70E740481C1C}">
                <a14:useLocalDpi xmlns:a14="http://schemas.microsoft.com/office/drawing/2010/main" val="0"/>
              </a:ext>
            </a:extLst>
          </a:blip>
          <a:srcRect l="21535" r="21524"/>
          <a:stretch>
            <a:fillRect/>
          </a:stretch>
        </p:blipFill>
        <p:spPr bwMode="auto">
          <a:xfrm>
            <a:off x="5748338" y="2133600"/>
            <a:ext cx="227965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18277BBD-E201-498D-BA62-B7E1DFF6E57A}" type="slidenum">
              <a:rPr lang="es-ES"/>
              <a:pPr>
                <a:defRPr/>
              </a:pPr>
              <a:t>26</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SELECCIÓN DE HARDWARE Y SOFTWARE</a:t>
            </a:r>
          </a:p>
        </p:txBody>
      </p:sp>
      <p:sp>
        <p:nvSpPr>
          <p:cNvPr id="3072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0727"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0728" name="6 Rectángulo"/>
          <p:cNvSpPr>
            <a:spLocks noChangeArrowheads="1"/>
          </p:cNvSpPr>
          <p:nvPr/>
        </p:nvSpPr>
        <p:spPr bwMode="auto">
          <a:xfrm>
            <a:off x="685800" y="1143000"/>
            <a:ext cx="167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a:t>Unity Pro XL 7.0</a:t>
            </a:r>
          </a:p>
        </p:txBody>
      </p:sp>
      <p:pic>
        <p:nvPicPr>
          <p:cNvPr id="30729" name="12 Imagen" descr="http://4.bp.blogspot.com/_uv35Kv2Gh-c/TAzaf3SyrVI/AAAAAAAAAlA/ysw9fez9gMs/s400/u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52600"/>
            <a:ext cx="30464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8 Rectángulo"/>
          <p:cNvSpPr>
            <a:spLocks noChangeArrowheads="1"/>
          </p:cNvSpPr>
          <p:nvPr/>
        </p:nvSpPr>
        <p:spPr bwMode="auto">
          <a:xfrm>
            <a:off x="5562600" y="1143000"/>
            <a:ext cx="276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a:t>INTOUCH WONDWERWARE</a:t>
            </a:r>
          </a:p>
        </p:txBody>
      </p:sp>
      <p:pic>
        <p:nvPicPr>
          <p:cNvPr id="30731" name="14 Imagen"/>
          <p:cNvPicPr>
            <a:picLocks noChangeAspect="1" noChangeArrowheads="1"/>
          </p:cNvPicPr>
          <p:nvPr/>
        </p:nvPicPr>
        <p:blipFill>
          <a:blip r:embed="rId3">
            <a:extLst>
              <a:ext uri="{28A0092B-C50C-407E-A947-70E740481C1C}">
                <a14:useLocalDpi xmlns:a14="http://schemas.microsoft.com/office/drawing/2010/main" val="0"/>
              </a:ext>
            </a:extLst>
          </a:blip>
          <a:srcRect l="34222" t="34419" r="35629" b="25725"/>
          <a:stretch>
            <a:fillRect/>
          </a:stretch>
        </p:blipFill>
        <p:spPr bwMode="auto">
          <a:xfrm>
            <a:off x="5105400" y="1730375"/>
            <a:ext cx="30892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434E2E8D-5402-404A-8D03-BBDC662B031D}" type="slidenum">
              <a:rPr lang="es-ES"/>
              <a:pPr>
                <a:defRPr/>
              </a:pPr>
              <a:t>27</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3B585687-E730-4966-B1C1-99ADAB8B706E}" type="slidenum">
              <a:rPr lang="es-ES"/>
              <a:pPr>
                <a:defRPr/>
              </a:pPr>
              <a:t>28</a:t>
            </a:fld>
            <a:endParaRPr lang="es-ES"/>
          </a:p>
        </p:txBody>
      </p:sp>
      <p:sp>
        <p:nvSpPr>
          <p:cNvPr id="8" name="7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ARQUITECTURA DEL SISTEMA DE CONTROL</a:t>
            </a:r>
          </a:p>
        </p:txBody>
      </p:sp>
      <p:sp>
        <p:nvSpPr>
          <p:cNvPr id="3277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2775"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32776" name="11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F07C97AB-81A4-4EA2-9280-241EC01AF622}" type="slidenum">
              <a:rPr lang="es-ES"/>
              <a:pPr>
                <a:defRPr/>
              </a:pPr>
              <a:t>29</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7E6DFE4-FC7F-4550-97D7-263D105DAB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FE4BCE9-38DF-4276-A125-AAC695A95C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pPr>
              <a:defRPr/>
            </a:pPr>
            <a:fld id="{910B0844-BB25-4162-A3B6-F22039D3690E}" type="slidenum">
              <a:rPr lang="es-ES"/>
              <a:pPr>
                <a:defRPr/>
              </a:pPr>
              <a:t>3</a:t>
            </a:fld>
            <a:endParaRPr lang="es-ES"/>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02325"/>
            <a:ext cx="2586038"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8 Imagen" descr="C:\Users\PabloGiovanny\Desktop\teisis fotos\DSC05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35814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n 87" descr="Descripción: C:\Users\PabloGiovanny\Desktop\teisis fotos\DSC052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2603500"/>
            <a:ext cx="3862387"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88 Cuadro de texto"/>
          <p:cNvSpPr txBox="1"/>
          <p:nvPr/>
        </p:nvSpPr>
        <p:spPr>
          <a:xfrm>
            <a:off x="4215046" y="4800600"/>
            <a:ext cx="1403350" cy="541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0"/>
              </a:spcAft>
              <a:defRPr/>
            </a:pPr>
            <a:r>
              <a:rPr lang="en-US" sz="1600" b="1" dirty="0">
                <a:solidFill>
                  <a:srgbClr val="FF0000"/>
                </a:solidFill>
                <a:highlight>
                  <a:srgbClr val="FFFF00"/>
                </a:highlight>
                <a:latin typeface="Times New Roman"/>
                <a:ea typeface="Calibri"/>
                <a:cs typeface="Times New Roman"/>
              </a:rPr>
              <a:t>REACTOR MQ5</a:t>
            </a:r>
            <a:endParaRPr lang="es-EC" sz="1200" dirty="0">
              <a:latin typeface="Times New Roman"/>
              <a:ea typeface="Calibri"/>
              <a:cs typeface="Times New Roman"/>
            </a:endParaRPr>
          </a:p>
        </p:txBody>
      </p:sp>
      <p:sp>
        <p:nvSpPr>
          <p:cNvPr id="11" name="89 Cuadro de texto"/>
          <p:cNvSpPr txBox="1"/>
          <p:nvPr/>
        </p:nvSpPr>
        <p:spPr>
          <a:xfrm>
            <a:off x="6447430" y="4800600"/>
            <a:ext cx="1403350" cy="541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0"/>
              </a:spcAft>
              <a:defRPr/>
            </a:pPr>
            <a:r>
              <a:rPr lang="en-US" sz="1600" b="1" dirty="0">
                <a:solidFill>
                  <a:srgbClr val="FF0000"/>
                </a:solidFill>
                <a:highlight>
                  <a:srgbClr val="FFFF00"/>
                </a:highlight>
                <a:latin typeface="Times New Roman"/>
                <a:ea typeface="Calibri"/>
                <a:cs typeface="Times New Roman"/>
              </a:rPr>
              <a:t>REACTOR MQ6</a:t>
            </a:r>
            <a:endParaRPr lang="es-EC" sz="1200" dirty="0">
              <a:latin typeface="Times New Roman"/>
              <a:ea typeface="Calibri"/>
              <a:cs typeface="Times New Roman"/>
            </a:endParaRPr>
          </a:p>
        </p:txBody>
      </p:sp>
      <p:sp>
        <p:nvSpPr>
          <p:cNvPr id="717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7179"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7180" name="Rectangle 6"/>
          <p:cNvSpPr>
            <a:spLocks noChangeArrowheads="1"/>
          </p:cNvSpPr>
          <p:nvPr/>
        </p:nvSpPr>
        <p:spPr bwMode="auto">
          <a:xfrm>
            <a:off x="0" y="399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latin typeface="Arial" charset="0"/>
            </a:endParaRPr>
          </a:p>
        </p:txBody>
      </p:sp>
      <p:sp>
        <p:nvSpPr>
          <p:cNvPr id="13" name="1 Marcador de fecha"/>
          <p:cNvSpPr>
            <a:spLocks noGrp="1"/>
          </p:cNvSpPr>
          <p:nvPr>
            <p:ph type="dt" sz="quarter" idx="10"/>
          </p:nvPr>
        </p:nvSpPr>
        <p:spPr>
          <a:xfrm>
            <a:off x="457200" y="640080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
        <p:nvSpPr>
          <p:cNvPr id="14" name="13 Rectángulo"/>
          <p:cNvSpPr/>
          <p:nvPr/>
        </p:nvSpPr>
        <p:spPr>
          <a:xfrm>
            <a:off x="2286000" y="21770"/>
            <a:ext cx="6705600" cy="584775"/>
          </a:xfrm>
          <a:prstGeom prst="rect">
            <a:avLst/>
          </a:prstGeom>
        </p:spPr>
        <p:txBody>
          <a:bodyPr>
            <a:spAutoFit/>
          </a:bodyPr>
          <a:lstStyle/>
          <a:p>
            <a:pPr algn="ctr" fontAlgn="auto">
              <a:spcBef>
                <a:spcPts val="0"/>
              </a:spcBef>
              <a:spcAft>
                <a:spcPts val="0"/>
              </a:spcAft>
              <a:defRPr/>
            </a:pP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INTRODUCCIÓN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5" name="17 Rectángulo"/>
          <p:cNvSpPr>
            <a:spLocks noChangeArrowheads="1"/>
          </p:cNvSpPr>
          <p:nvPr/>
        </p:nvSpPr>
        <p:spPr bwMode="auto">
          <a:xfrm>
            <a:off x="882026" y="3698543"/>
            <a:ext cx="2807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dirty="0" smtClean="0"/>
              <a:t>PLANTA PINTURAS CONDOR</a:t>
            </a:r>
            <a:endParaRPr lang="es-EC" dirty="0"/>
          </a:p>
        </p:txBody>
      </p:sp>
      <p:sp>
        <p:nvSpPr>
          <p:cNvPr id="16" name="17 Rectángulo"/>
          <p:cNvSpPr>
            <a:spLocks noChangeArrowheads="1"/>
          </p:cNvSpPr>
          <p:nvPr/>
        </p:nvSpPr>
        <p:spPr bwMode="auto">
          <a:xfrm>
            <a:off x="5105400" y="5532437"/>
            <a:ext cx="1832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dirty="0" smtClean="0"/>
              <a:t>ÁREA DE RESINAS</a:t>
            </a:r>
            <a:endParaRPr lang="es-EC" dirty="0"/>
          </a:p>
        </p:txBody>
      </p:sp>
    </p:spTree>
  </p:cSld>
  <p:clrMapOvr>
    <a:masterClrMapping/>
  </p:clrMapOvr>
  <p:transition spd="med">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6C16F79-10D3-4CCD-B70E-1640AF54A4FB}" type="slidenum">
              <a:rPr lang="es-ES" smtClean="0"/>
              <a:pPr>
                <a:defRPr/>
              </a:pPr>
              <a:t>30</a:t>
            </a:fld>
            <a:endParaRPr lang="es-ES"/>
          </a:p>
        </p:txBody>
      </p:sp>
      <p:pic>
        <p:nvPicPr>
          <p:cNvPr id="34820" name="Imagen 123" descr="Descripción: C:\Users\PabloGiovanny\Desktop\MQ5 REV1 IMPRIMIR-TAB01.png"/>
          <p:cNvPicPr>
            <a:picLocks noChangeAspect="1" noChangeArrowheads="1"/>
          </p:cNvPicPr>
          <p:nvPr/>
        </p:nvPicPr>
        <p:blipFill>
          <a:blip r:embed="rId2" cstate="print">
            <a:extLst>
              <a:ext uri="{28A0092B-C50C-407E-A947-70E740481C1C}">
                <a14:useLocalDpi xmlns:a14="http://schemas.microsoft.com/office/drawing/2010/main" val="0"/>
              </a:ext>
            </a:extLst>
          </a:blip>
          <a:srcRect l="26477" t="1440" r="56619" b="32535"/>
          <a:stretch>
            <a:fillRect/>
          </a:stretch>
        </p:blipFill>
        <p:spPr bwMode="auto">
          <a:xfrm>
            <a:off x="917575" y="588963"/>
            <a:ext cx="20383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40 Cuadro de texto"/>
          <p:cNvSpPr txBox="1"/>
          <p:nvPr/>
        </p:nvSpPr>
        <p:spPr>
          <a:xfrm>
            <a:off x="511175" y="1828800"/>
            <a:ext cx="414338" cy="2444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ct val="115000"/>
              </a:lnSpc>
              <a:spcAft>
                <a:spcPts val="1000"/>
              </a:spcAft>
              <a:defRPr/>
            </a:pPr>
            <a:r>
              <a:rPr lang="es-EC" sz="900" dirty="0">
                <a:latin typeface="Times New Roman"/>
                <a:ea typeface="Calibri"/>
                <a:cs typeface="Times New Roman"/>
              </a:rPr>
              <a:t>-X0</a:t>
            </a:r>
            <a:endParaRPr lang="es-EC" sz="1200" dirty="0">
              <a:latin typeface="Times New Roman"/>
              <a:ea typeface="Calibri"/>
              <a:cs typeface="Times New Roman"/>
            </a:endParaRPr>
          </a:p>
        </p:txBody>
      </p:sp>
      <p:sp>
        <p:nvSpPr>
          <p:cNvPr id="9" name="141 Cuadro de texto"/>
          <p:cNvSpPr txBox="1"/>
          <p:nvPr/>
        </p:nvSpPr>
        <p:spPr>
          <a:xfrm>
            <a:off x="514350" y="3108325"/>
            <a:ext cx="414338" cy="2444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ct val="115000"/>
              </a:lnSpc>
              <a:spcAft>
                <a:spcPts val="1000"/>
              </a:spcAft>
              <a:defRPr/>
            </a:pPr>
            <a:r>
              <a:rPr lang="es-EC" sz="900" dirty="0">
                <a:latin typeface="Times New Roman"/>
                <a:ea typeface="Calibri"/>
                <a:cs typeface="Times New Roman"/>
              </a:rPr>
              <a:t>-X1</a:t>
            </a:r>
            <a:endParaRPr lang="es-EC" sz="1200" dirty="0">
              <a:latin typeface="Times New Roman"/>
              <a:ea typeface="Calibri"/>
              <a:cs typeface="Times New Roman"/>
            </a:endParaRPr>
          </a:p>
        </p:txBody>
      </p:sp>
      <p:sp>
        <p:nvSpPr>
          <p:cNvPr id="10" name="142 Cuadro de texto"/>
          <p:cNvSpPr txBox="1"/>
          <p:nvPr/>
        </p:nvSpPr>
        <p:spPr>
          <a:xfrm>
            <a:off x="511175" y="3657600"/>
            <a:ext cx="414338" cy="2444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ct val="115000"/>
              </a:lnSpc>
              <a:spcAft>
                <a:spcPts val="1000"/>
              </a:spcAft>
              <a:defRPr/>
            </a:pPr>
            <a:r>
              <a:rPr lang="es-EC" sz="900" dirty="0">
                <a:latin typeface="Times New Roman"/>
                <a:ea typeface="Calibri"/>
                <a:cs typeface="Times New Roman"/>
              </a:rPr>
              <a:t>-X2</a:t>
            </a:r>
            <a:endParaRPr lang="es-EC" sz="1200" dirty="0">
              <a:latin typeface="Times New Roman"/>
              <a:ea typeface="Calibri"/>
              <a:cs typeface="Times New Roman"/>
            </a:endParaRPr>
          </a:p>
        </p:txBody>
      </p:sp>
      <p:sp>
        <p:nvSpPr>
          <p:cNvPr id="11" name="143 Cuadro de texto"/>
          <p:cNvSpPr txBox="1"/>
          <p:nvPr/>
        </p:nvSpPr>
        <p:spPr>
          <a:xfrm>
            <a:off x="512763" y="4114800"/>
            <a:ext cx="414337" cy="2444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ct val="115000"/>
              </a:lnSpc>
              <a:spcAft>
                <a:spcPts val="1000"/>
              </a:spcAft>
              <a:defRPr/>
            </a:pPr>
            <a:r>
              <a:rPr lang="es-EC" sz="900" dirty="0">
                <a:latin typeface="Times New Roman"/>
                <a:ea typeface="Calibri"/>
                <a:cs typeface="Times New Roman"/>
              </a:rPr>
              <a:t>-X3</a:t>
            </a:r>
            <a:endParaRPr lang="es-EC" sz="1200" dirty="0">
              <a:latin typeface="Times New Roman"/>
              <a:ea typeface="Calibri"/>
              <a:cs typeface="Times New Roman"/>
            </a:endParaRPr>
          </a:p>
        </p:txBody>
      </p:sp>
      <p:sp>
        <p:nvSpPr>
          <p:cNvPr id="12" name="144 Cuadro de texto"/>
          <p:cNvSpPr txBox="1"/>
          <p:nvPr/>
        </p:nvSpPr>
        <p:spPr>
          <a:xfrm>
            <a:off x="1076325" y="5983288"/>
            <a:ext cx="1701800" cy="2444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ct val="115000"/>
              </a:lnSpc>
              <a:spcAft>
                <a:spcPts val="1000"/>
              </a:spcAft>
              <a:defRPr/>
            </a:pPr>
            <a:r>
              <a:rPr lang="es-EC" sz="900" dirty="0">
                <a:latin typeface="Times New Roman"/>
                <a:ea typeface="Calibri"/>
                <a:cs typeface="Times New Roman"/>
              </a:rPr>
              <a:t>-X4      -X5       -X6       -X7</a:t>
            </a:r>
            <a:endParaRPr lang="es-EC" sz="1200" dirty="0">
              <a:latin typeface="Times New Roman"/>
              <a:ea typeface="Calibri"/>
              <a:cs typeface="Times New Roman"/>
            </a:endParaRPr>
          </a:p>
        </p:txBody>
      </p:sp>
      <p:sp>
        <p:nvSpPr>
          <p:cNvPr id="3482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4827"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4828"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34829" name="14 Imagen" descr="C:\Users\PabloGiovanny\Desktop\MQ5 REV1 IMPRIMIR-TAB03.png"/>
          <p:cNvPicPr>
            <a:picLocks noChangeAspect="1" noChangeArrowheads="1"/>
          </p:cNvPicPr>
          <p:nvPr/>
        </p:nvPicPr>
        <p:blipFill>
          <a:blip r:embed="rId3" cstate="print">
            <a:extLst>
              <a:ext uri="{28A0092B-C50C-407E-A947-70E740481C1C}">
                <a14:useLocalDpi xmlns:a14="http://schemas.microsoft.com/office/drawing/2010/main" val="0"/>
              </a:ext>
            </a:extLst>
          </a:blip>
          <a:srcRect l="13475" t="21008" r="19009" b="54034"/>
          <a:stretch>
            <a:fillRect/>
          </a:stretch>
        </p:blipFill>
        <p:spPr bwMode="auto">
          <a:xfrm>
            <a:off x="3429000" y="1677988"/>
            <a:ext cx="4986338"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15 Imagen" descr="C:\Users\PabloGiovanny\Desktop\MQ5 REV1 IMPRIMIR-TAB04.png"/>
          <p:cNvPicPr>
            <a:picLocks noChangeAspect="1" noChangeArrowheads="1"/>
          </p:cNvPicPr>
          <p:nvPr/>
        </p:nvPicPr>
        <p:blipFill>
          <a:blip r:embed="rId4">
            <a:extLst>
              <a:ext uri="{28A0092B-C50C-407E-A947-70E740481C1C}">
                <a14:useLocalDpi xmlns:a14="http://schemas.microsoft.com/office/drawing/2010/main" val="0"/>
              </a:ext>
            </a:extLst>
          </a:blip>
          <a:srcRect l="13646" t="16794" r="4887" b="55472"/>
          <a:stretch>
            <a:fillRect/>
          </a:stretch>
        </p:blipFill>
        <p:spPr bwMode="auto">
          <a:xfrm>
            <a:off x="3449638" y="3144838"/>
            <a:ext cx="52197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TABLERO DE CONTROL REACTOR MQ5</a:t>
            </a:r>
          </a:p>
        </p:txBody>
      </p:sp>
      <p:sp>
        <p:nvSpPr>
          <p:cNvPr id="16"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7D5BC9C9-F91F-423C-94B3-FDD3F6384DD1}" type="slidenum">
              <a:rPr lang="es-ES" smtClean="0"/>
              <a:pPr>
                <a:defRPr/>
              </a:pPr>
              <a:t>31</a:t>
            </a:fld>
            <a:endParaRPr lang="es-ES"/>
          </a:p>
        </p:txBody>
      </p:sp>
      <p:sp>
        <p:nvSpPr>
          <p:cNvPr id="3584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5845"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5846"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TABLERO DE CONTROL REACTOR MQ5</a:t>
            </a:r>
          </a:p>
        </p:txBody>
      </p:sp>
      <p:pic>
        <p:nvPicPr>
          <p:cNvPr id="35848" name="15 Imagen" descr="C:\Users\PabloGiovanny\Desktop\teisis fotos\IMG_450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685800"/>
            <a:ext cx="25749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E71CAF55-FE95-42A8-AA24-2AF471F0BEB3}" type="slidenum">
              <a:rPr lang="es-ES"/>
              <a:pPr>
                <a:defRPr/>
              </a:pPr>
              <a:t>32</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7E6DFE4-FC7F-4550-97D7-263D105DAB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FE4BCE9-38DF-4276-A125-AAC695A95C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7C34C7A2-48C7-4CE3-96D8-11AD85CB3524}" type="slidenum">
              <a:rPr lang="es-ES" smtClean="0"/>
              <a:pPr>
                <a:defRPr/>
              </a:pPr>
              <a:t>33</a:t>
            </a:fld>
            <a:endParaRPr lang="es-ES"/>
          </a:p>
        </p:txBody>
      </p:sp>
      <p:sp>
        <p:nvSpPr>
          <p:cNvPr id="3789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7893"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7894"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TABLERO DE CONTROL REACTOR MQ6</a:t>
            </a:r>
          </a:p>
        </p:txBody>
      </p:sp>
      <p:pic>
        <p:nvPicPr>
          <p:cNvPr id="37896" name="8 Imagen" descr="C:\Users\Criss\Dropbox\DOCUMENTACION\fotos\2014-06-11 15.16.40.jpg"/>
          <p:cNvPicPr>
            <a:picLocks noChangeAspect="1" noChangeArrowheads="1"/>
          </p:cNvPicPr>
          <p:nvPr/>
        </p:nvPicPr>
        <p:blipFill>
          <a:blip r:embed="rId2">
            <a:extLst>
              <a:ext uri="{28A0092B-C50C-407E-A947-70E740481C1C}">
                <a14:useLocalDpi xmlns:a14="http://schemas.microsoft.com/office/drawing/2010/main" val="0"/>
              </a:ext>
            </a:extLst>
          </a:blip>
          <a:srcRect l="42719" t="54253" r="36115" b="15738"/>
          <a:stretch>
            <a:fillRect/>
          </a:stretch>
        </p:blipFill>
        <p:spPr bwMode="auto">
          <a:xfrm>
            <a:off x="457200" y="19050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descr="C:\Users\PabloGiovanny\Desktop\teisis fotos\2014-06-11 15.16.32_1.jpg"/>
          <p:cNvPicPr>
            <a:picLocks noChangeAspect="1" noChangeArrowheads="1"/>
          </p:cNvPicPr>
          <p:nvPr/>
        </p:nvPicPr>
        <p:blipFill>
          <a:blip r:embed="rId3">
            <a:extLst>
              <a:ext uri="{28A0092B-C50C-407E-A947-70E740481C1C}">
                <a14:useLocalDpi xmlns:a14="http://schemas.microsoft.com/office/drawing/2010/main" val="0"/>
              </a:ext>
            </a:extLst>
          </a:blip>
          <a:srcRect t="5814" r="16557" b="16576"/>
          <a:stretch>
            <a:fillRect/>
          </a:stretch>
        </p:blipFill>
        <p:spPr bwMode="auto">
          <a:xfrm>
            <a:off x="3581400" y="1981200"/>
            <a:ext cx="22447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3" descr="C:\Users\PabloGiovanny\Desktop\teisis fotos\DSC02256_2.JPG"/>
          <p:cNvPicPr>
            <a:picLocks noChangeAspect="1" noChangeArrowheads="1"/>
          </p:cNvPicPr>
          <p:nvPr/>
        </p:nvPicPr>
        <p:blipFill>
          <a:blip r:embed="rId4">
            <a:extLst>
              <a:ext uri="{28A0092B-C50C-407E-A947-70E740481C1C}">
                <a14:useLocalDpi xmlns:a14="http://schemas.microsoft.com/office/drawing/2010/main" val="0"/>
              </a:ext>
            </a:extLst>
          </a:blip>
          <a:srcRect l="50000" t="2933" r="13280" b="17386"/>
          <a:stretch>
            <a:fillRect/>
          </a:stretch>
        </p:blipFill>
        <p:spPr bwMode="auto">
          <a:xfrm>
            <a:off x="6248400" y="1981200"/>
            <a:ext cx="17526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1 Rectángulo"/>
          <p:cNvSpPr>
            <a:spLocks noChangeArrowheads="1"/>
          </p:cNvSpPr>
          <p:nvPr/>
        </p:nvSpPr>
        <p:spPr bwMode="auto">
          <a:xfrm>
            <a:off x="762000" y="1219200"/>
            <a:ext cx="674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a:t>STB                                                    ODF                                            SWITCH</a:t>
            </a:r>
          </a:p>
        </p:txBody>
      </p:sp>
      <p:sp>
        <p:nvSpPr>
          <p:cNvPr id="12"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EECDAFA0-6999-4B27-B0B8-547FF2A87094}" type="slidenum">
              <a:rPr lang="es-ES"/>
              <a:pPr>
                <a:defRPr/>
              </a:pPr>
              <a:t>34</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7E6DFE4-FC7F-4550-97D7-263D105DAB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FE4BCE9-38DF-4276-A125-AAC695A95C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9D303321-667D-4492-9F24-71C8C2923466}" type="slidenum">
              <a:rPr lang="es-ES" smtClean="0"/>
              <a:pPr>
                <a:defRPr/>
              </a:pPr>
              <a:t>35</a:t>
            </a:fld>
            <a:endParaRPr lang="es-ES"/>
          </a:p>
        </p:txBody>
      </p:sp>
      <p:sp>
        <p:nvSpPr>
          <p:cNvPr id="3994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9941"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9942"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RACK DE COMUNICACIONES </a:t>
            </a:r>
          </a:p>
        </p:txBody>
      </p:sp>
      <p:pic>
        <p:nvPicPr>
          <p:cNvPr id="39944" name="8 Imagen" descr="C:\Users\PabloGiovanny\Desktop\teisis fotos\DSC02235.JPG"/>
          <p:cNvPicPr>
            <a:picLocks noChangeAspect="1" noChangeArrowheads="1"/>
          </p:cNvPicPr>
          <p:nvPr/>
        </p:nvPicPr>
        <p:blipFill>
          <a:blip r:embed="rId2">
            <a:extLst>
              <a:ext uri="{28A0092B-C50C-407E-A947-70E740481C1C}">
                <a14:useLocalDpi xmlns:a14="http://schemas.microsoft.com/office/drawing/2010/main" val="0"/>
              </a:ext>
            </a:extLst>
          </a:blip>
          <a:srcRect l="5112" t="1535" r="29591" b="6905"/>
          <a:stretch>
            <a:fillRect/>
          </a:stretch>
        </p:blipFill>
        <p:spPr bwMode="auto">
          <a:xfrm>
            <a:off x="5726113" y="1143000"/>
            <a:ext cx="258286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9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61988"/>
            <a:ext cx="52197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36</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7E6DFE4-FC7F-4550-97D7-263D105DAB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FE4BCE9-38DF-4276-A125-AAC695A95C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37</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TABLERO DE CONTROL DEL REACTOR MQ5</a:t>
            </a:r>
          </a:p>
        </p:txBody>
      </p:sp>
      <p:sp>
        <p:nvSpPr>
          <p:cNvPr id="2" name="1 Rectángulo"/>
          <p:cNvSpPr/>
          <p:nvPr/>
        </p:nvSpPr>
        <p:spPr>
          <a:xfrm>
            <a:off x="685800" y="890588"/>
            <a:ext cx="8077200" cy="3693319"/>
          </a:xfrm>
          <a:prstGeom prst="rect">
            <a:avLst/>
          </a:prstGeom>
        </p:spPr>
        <p:txBody>
          <a:bodyPr>
            <a:spAutoFit/>
          </a:bodyPr>
          <a:lstStyle/>
          <a:p>
            <a:pPr>
              <a:defRPr/>
            </a:pPr>
            <a:r>
              <a:rPr lang="es-ES" dirty="0"/>
              <a:t>El diagrama de alambrado se encuentra dividido en dos secciones: </a:t>
            </a:r>
            <a:endParaRPr lang="es-EC" dirty="0"/>
          </a:p>
          <a:p>
            <a:pPr>
              <a:defRPr/>
            </a:pPr>
            <a:endParaRPr lang="es-ES" dirty="0"/>
          </a:p>
          <a:p>
            <a:pPr>
              <a:defRPr/>
            </a:pPr>
            <a:r>
              <a:rPr lang="es-ES" dirty="0"/>
              <a:t>La primera sección se elaboró de acuerdo a los elementos que intervienen en la alimentación del tablero de control del reactor MQ5</a:t>
            </a:r>
            <a:r>
              <a:rPr lang="es-ES" dirty="0" smtClean="0"/>
              <a:t>. </a:t>
            </a:r>
            <a:endParaRPr lang="es-ES" dirty="0"/>
          </a:p>
          <a:p>
            <a:pPr>
              <a:defRPr/>
            </a:pPr>
            <a:endParaRPr lang="es-EC" dirty="0"/>
          </a:p>
          <a:p>
            <a:pPr marL="285750" indent="-285750">
              <a:buFont typeface="Arial" pitchFamily="34" charset="0"/>
              <a:buChar char="•"/>
              <a:defRPr/>
            </a:pPr>
            <a:r>
              <a:rPr lang="es-ES" dirty="0"/>
              <a:t>Selector UPS </a:t>
            </a:r>
            <a:endParaRPr lang="es-EC" dirty="0"/>
          </a:p>
          <a:p>
            <a:pPr marL="285750" indent="-285750">
              <a:buFont typeface="Arial" pitchFamily="34" charset="0"/>
              <a:buChar char="•"/>
              <a:defRPr/>
            </a:pPr>
            <a:r>
              <a:rPr lang="es-ES" dirty="0"/>
              <a:t>Alimentación tablero de control </a:t>
            </a:r>
            <a:endParaRPr lang="es-EC" dirty="0"/>
          </a:p>
          <a:p>
            <a:pPr marL="285750" indent="-285750">
              <a:buFont typeface="Arial" pitchFamily="34" charset="0"/>
              <a:buChar char="•"/>
              <a:defRPr/>
            </a:pPr>
            <a:r>
              <a:rPr lang="es-ES" dirty="0"/>
              <a:t>Alimentación módulos de entrada del PLC </a:t>
            </a:r>
            <a:endParaRPr lang="es-EC" dirty="0"/>
          </a:p>
          <a:p>
            <a:pPr marL="285750" indent="-285750">
              <a:buFont typeface="Arial" pitchFamily="34" charset="0"/>
              <a:buChar char="•"/>
              <a:defRPr/>
            </a:pPr>
            <a:r>
              <a:rPr lang="es-ES" dirty="0"/>
              <a:t>Conexiones eléctricas generales </a:t>
            </a:r>
            <a:endParaRPr lang="es-EC" dirty="0"/>
          </a:p>
          <a:p>
            <a:pPr marL="285750" indent="-285750">
              <a:buFont typeface="Arial" pitchFamily="34" charset="0"/>
              <a:buChar char="•"/>
              <a:defRPr/>
            </a:pPr>
            <a:r>
              <a:rPr lang="es-ES" dirty="0"/>
              <a:t>Alimentación de equipos de campo </a:t>
            </a:r>
            <a:endParaRPr lang="es-EC" dirty="0"/>
          </a:p>
          <a:p>
            <a:pPr>
              <a:defRPr/>
            </a:pPr>
            <a:r>
              <a:rPr lang="es-ES" dirty="0"/>
              <a:t> </a:t>
            </a:r>
            <a:endParaRPr lang="es-EC" dirty="0"/>
          </a:p>
          <a:p>
            <a:pPr>
              <a:defRPr/>
            </a:pPr>
            <a:endParaRPr lang="es-EC" dirty="0"/>
          </a:p>
          <a:p>
            <a:pPr>
              <a:defRPr/>
            </a:pPr>
            <a:endParaRPr lang="es-EC" dirty="0"/>
          </a:p>
        </p:txBody>
      </p:sp>
      <p:sp>
        <p:nvSpPr>
          <p:cNvPr id="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1E555CB7-8655-44DA-92E6-16D1F93B9F28}" type="slidenum">
              <a:rPr lang="es-ES" smtClean="0"/>
              <a:pPr>
                <a:defRPr/>
              </a:pPr>
              <a:t>38</a:t>
            </a:fld>
            <a:endParaRPr lang="es-ES"/>
          </a:p>
        </p:txBody>
      </p:sp>
      <p:sp>
        <p:nvSpPr>
          <p:cNvPr id="4301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3013"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3014"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TABLERO DE CONTROL DEL REACTOR MQ5</a:t>
            </a:r>
          </a:p>
        </p:txBody>
      </p:sp>
      <p:sp>
        <p:nvSpPr>
          <p:cNvPr id="2" name="1 Rectángulo"/>
          <p:cNvSpPr/>
          <p:nvPr/>
        </p:nvSpPr>
        <p:spPr>
          <a:xfrm>
            <a:off x="685800" y="890588"/>
            <a:ext cx="8077200" cy="5078313"/>
          </a:xfrm>
          <a:prstGeom prst="rect">
            <a:avLst/>
          </a:prstGeom>
        </p:spPr>
        <p:txBody>
          <a:bodyPr>
            <a:spAutoFit/>
          </a:bodyPr>
          <a:lstStyle/>
          <a:p>
            <a:pPr>
              <a:defRPr/>
            </a:pPr>
            <a:r>
              <a:rPr lang="es-ES" dirty="0"/>
              <a:t>La segunda sección se elaboró de acuerdo a las señales que intervienen en el PLC Modicon  M340 del reactor MQ5 .</a:t>
            </a:r>
          </a:p>
          <a:p>
            <a:pPr>
              <a:defRPr/>
            </a:pPr>
            <a:endParaRPr lang="es-ES" dirty="0"/>
          </a:p>
          <a:p>
            <a:pPr lvl="1">
              <a:defRPr/>
            </a:pPr>
            <a:r>
              <a:rPr lang="es-ES" dirty="0" smtClean="0"/>
              <a:t>Diagramas </a:t>
            </a:r>
            <a:r>
              <a:rPr lang="es-ES" dirty="0"/>
              <a:t>de alambrado de esta sección de acuerdo a los módulos I/O del PLC:</a:t>
            </a:r>
            <a:endParaRPr lang="es-EC" dirty="0"/>
          </a:p>
          <a:p>
            <a:pPr marL="742950" lvl="1" indent="-285750">
              <a:buFont typeface="Arial" pitchFamily="34" charset="0"/>
              <a:buChar char="•"/>
              <a:defRPr/>
            </a:pPr>
            <a:r>
              <a:rPr lang="es-ES" dirty="0"/>
              <a:t>Entradas discretas del PLC </a:t>
            </a:r>
            <a:endParaRPr lang="es-EC" dirty="0"/>
          </a:p>
          <a:p>
            <a:pPr marL="742950" lvl="1" indent="-285750">
              <a:buFont typeface="Arial" pitchFamily="34" charset="0"/>
              <a:buChar char="•"/>
              <a:defRPr/>
            </a:pPr>
            <a:r>
              <a:rPr lang="es-ES" dirty="0"/>
              <a:t>Entradas/salidas discretas del PLC </a:t>
            </a:r>
            <a:endParaRPr lang="es-EC" dirty="0"/>
          </a:p>
          <a:p>
            <a:pPr marL="742950" lvl="1" indent="-285750">
              <a:buFont typeface="Arial" pitchFamily="34" charset="0"/>
              <a:buChar char="•"/>
              <a:defRPr/>
            </a:pPr>
            <a:r>
              <a:rPr lang="es-ES" dirty="0"/>
              <a:t>Salidas discretas del PLC </a:t>
            </a:r>
            <a:endParaRPr lang="es-EC" dirty="0"/>
          </a:p>
          <a:p>
            <a:pPr marL="742950" lvl="1" indent="-285750">
              <a:buFont typeface="Arial" pitchFamily="34" charset="0"/>
              <a:buChar char="•"/>
              <a:defRPr/>
            </a:pPr>
            <a:r>
              <a:rPr lang="es-ES" dirty="0"/>
              <a:t>Entradas análogas del PLC </a:t>
            </a:r>
            <a:endParaRPr lang="es-EC" dirty="0"/>
          </a:p>
          <a:p>
            <a:pPr lvl="1">
              <a:defRPr/>
            </a:pPr>
            <a:r>
              <a:rPr lang="es-ES" dirty="0" smtClean="0"/>
              <a:t>Diagramas </a:t>
            </a:r>
            <a:r>
              <a:rPr lang="es-ES" dirty="0"/>
              <a:t>de alambrado de esta sección de acuerdo a los equipos de campo:</a:t>
            </a:r>
            <a:endParaRPr lang="es-EC" dirty="0"/>
          </a:p>
          <a:p>
            <a:pPr marL="742950" lvl="1" indent="-285750">
              <a:buFont typeface="Arial" pitchFamily="34" charset="0"/>
              <a:buChar char="•"/>
              <a:defRPr/>
            </a:pPr>
            <a:r>
              <a:rPr lang="es-EC" dirty="0"/>
              <a:t>Bombas</a:t>
            </a:r>
          </a:p>
          <a:p>
            <a:pPr marL="742950" lvl="1" indent="-285750">
              <a:buFont typeface="Arial" pitchFamily="34" charset="0"/>
              <a:buChar char="•"/>
              <a:defRPr/>
            </a:pPr>
            <a:r>
              <a:rPr lang="es-ES" dirty="0"/>
              <a:t>Torre de enfriamiento </a:t>
            </a:r>
          </a:p>
          <a:p>
            <a:pPr marL="742950" lvl="1" indent="-285750">
              <a:buFont typeface="Arial" pitchFamily="34" charset="0"/>
              <a:buChar char="•"/>
              <a:defRPr/>
            </a:pPr>
            <a:r>
              <a:rPr lang="es-ES" dirty="0"/>
              <a:t>Agitadores </a:t>
            </a:r>
            <a:endParaRPr lang="es-EC" dirty="0"/>
          </a:p>
          <a:p>
            <a:pPr marL="742950" lvl="1" indent="-285750">
              <a:buFont typeface="Arial" pitchFamily="34" charset="0"/>
              <a:buChar char="•"/>
              <a:defRPr/>
            </a:pPr>
            <a:r>
              <a:rPr lang="es-ES" dirty="0"/>
              <a:t>Válvulas</a:t>
            </a:r>
          </a:p>
          <a:p>
            <a:pPr marL="742950" lvl="1" indent="-285750">
              <a:buFont typeface="Arial" pitchFamily="34" charset="0"/>
              <a:buChar char="•"/>
              <a:defRPr/>
            </a:pPr>
            <a:r>
              <a:rPr lang="es-ES" dirty="0"/>
              <a:t>Transmisor de temperatura </a:t>
            </a:r>
            <a:endParaRPr lang="es-EC" dirty="0"/>
          </a:p>
          <a:p>
            <a:pPr marL="742950" lvl="1" indent="-285750">
              <a:buFont typeface="Arial" pitchFamily="34" charset="0"/>
              <a:buChar char="•"/>
              <a:defRPr/>
            </a:pPr>
            <a:r>
              <a:rPr lang="es-ES" dirty="0"/>
              <a:t>Variador de Frecuencia </a:t>
            </a:r>
            <a:endParaRPr lang="es-EC" dirty="0"/>
          </a:p>
          <a:p>
            <a:pPr marL="742950" lvl="1" indent="-285750">
              <a:buFont typeface="Arial" pitchFamily="34" charset="0"/>
              <a:buChar char="•"/>
              <a:defRPr/>
            </a:pPr>
            <a:r>
              <a:rPr lang="es-ES" dirty="0"/>
              <a:t>Arrancador Progresivo </a:t>
            </a:r>
            <a:endParaRPr lang="es-EC" dirty="0"/>
          </a:p>
          <a:p>
            <a:pPr marL="742950" lvl="1" indent="-285750">
              <a:buFont typeface="Arial" pitchFamily="34" charset="0"/>
              <a:buChar char="•"/>
              <a:defRPr/>
            </a:pPr>
            <a:r>
              <a:rPr lang="es-ES" dirty="0"/>
              <a:t>Diagrama de Fuerza de Motores</a:t>
            </a:r>
            <a:endParaRPr lang="es-EC" dirty="0"/>
          </a:p>
          <a:p>
            <a:pPr>
              <a:defRPr/>
            </a:pPr>
            <a:endParaRPr lang="es-EC" dirty="0"/>
          </a:p>
        </p:txBody>
      </p:sp>
      <p:sp>
        <p:nvSpPr>
          <p:cNvPr id="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64497052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39</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13219499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7E6DFE4-FC7F-4550-97D7-263D105DAB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FE4BCE9-38DF-4276-A125-AAC695A95C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pPr>
              <a:defRPr/>
            </a:pPr>
            <a:fld id="{C1000764-2C08-42D5-9677-0E9BEE64D01B}" type="slidenum">
              <a:rPr lang="es-ES"/>
              <a:pPr>
                <a:defRPr/>
              </a:pPr>
              <a:t>4</a:t>
            </a:fld>
            <a:endParaRPr lang="es-ES"/>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02325"/>
            <a:ext cx="2586038"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8198"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8199" name="Picture 2" descr="C:\Users\PabloGiovanny\Desktop\teisis fotos\2014-05-09 13.00.22.jpg"/>
          <p:cNvPicPr>
            <a:picLocks noChangeAspect="1" noChangeArrowheads="1"/>
          </p:cNvPicPr>
          <p:nvPr/>
        </p:nvPicPr>
        <p:blipFill>
          <a:blip r:embed="rId4">
            <a:extLst>
              <a:ext uri="{28A0092B-C50C-407E-A947-70E740481C1C}">
                <a14:useLocalDpi xmlns:a14="http://schemas.microsoft.com/office/drawing/2010/main" val="0"/>
              </a:ext>
            </a:extLst>
          </a:blip>
          <a:srcRect l="42558" t="20752" r="10168" b="11739"/>
          <a:stretch>
            <a:fillRect/>
          </a:stretch>
        </p:blipFill>
        <p:spPr bwMode="auto">
          <a:xfrm>
            <a:off x="411163" y="1706563"/>
            <a:ext cx="2498725"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13 Imagen" descr="http://www.af-automation.com/BOTONES/equipos/Premium1309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060450"/>
            <a:ext cx="19812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4 Rectángulo"/>
          <p:cNvSpPr>
            <a:spLocks noChangeArrowheads="1"/>
          </p:cNvSpPr>
          <p:nvPr/>
        </p:nvSpPr>
        <p:spPr bwMode="auto">
          <a:xfrm>
            <a:off x="3581400" y="23987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dirty="0"/>
              <a:t>Modicon Premium </a:t>
            </a:r>
            <a:r>
              <a:rPr lang="es-ES" dirty="0" err="1"/>
              <a:t>TSX</a:t>
            </a:r>
            <a:r>
              <a:rPr lang="es-ES" dirty="0"/>
              <a:t> P57-104M, Reactor MQ6</a:t>
            </a:r>
            <a:endParaRPr lang="es-EC" dirty="0"/>
          </a:p>
        </p:txBody>
      </p:sp>
      <p:pic>
        <p:nvPicPr>
          <p:cNvPr id="8202" name="15 Imagen" descr="https://www.mroelectric.com/images/xlarge/modicon-compact.jpg"/>
          <p:cNvPicPr>
            <a:picLocks noChangeAspect="1" noChangeArrowheads="1"/>
          </p:cNvPicPr>
          <p:nvPr/>
        </p:nvPicPr>
        <p:blipFill>
          <a:blip r:embed="rId6" cstate="print">
            <a:extLst>
              <a:ext uri="{28A0092B-C50C-407E-A947-70E740481C1C}">
                <a14:useLocalDpi xmlns:a14="http://schemas.microsoft.com/office/drawing/2010/main" val="0"/>
              </a:ext>
            </a:extLst>
          </a:blip>
          <a:srcRect t="7870" b="7695"/>
          <a:stretch>
            <a:fillRect/>
          </a:stretch>
        </p:blipFill>
        <p:spPr bwMode="auto">
          <a:xfrm>
            <a:off x="4818063" y="3044825"/>
            <a:ext cx="20399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5 Rectángulo"/>
          <p:cNvSpPr>
            <a:spLocks noChangeArrowheads="1"/>
          </p:cNvSpPr>
          <p:nvPr/>
        </p:nvSpPr>
        <p:spPr bwMode="auto">
          <a:xfrm>
            <a:off x="3976688" y="4419600"/>
            <a:ext cx="3721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t>PLC Modicon 984-A120, Reactor MQ5</a:t>
            </a:r>
            <a:endParaRPr lang="es-EC"/>
          </a:p>
        </p:txBody>
      </p:sp>
      <p:sp>
        <p:nvSpPr>
          <p:cNvPr id="8204" name="17 Rectángulo"/>
          <p:cNvSpPr>
            <a:spLocks noChangeArrowheads="1"/>
          </p:cNvSpPr>
          <p:nvPr/>
        </p:nvSpPr>
        <p:spPr bwMode="auto">
          <a:xfrm>
            <a:off x="1019175" y="4572000"/>
            <a:ext cx="1512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dirty="0"/>
              <a:t>INTOUCH v9,5</a:t>
            </a:r>
            <a:endParaRPr lang="es-EC" dirty="0"/>
          </a:p>
        </p:txBody>
      </p:sp>
      <p:sp>
        <p:nvSpPr>
          <p:cNvPr id="13"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
        <p:nvSpPr>
          <p:cNvPr id="14" name="13 Rectángulo"/>
          <p:cNvSpPr/>
          <p:nvPr/>
        </p:nvSpPr>
        <p:spPr>
          <a:xfrm>
            <a:off x="2286000" y="21770"/>
            <a:ext cx="6705600" cy="584775"/>
          </a:xfrm>
          <a:prstGeom prst="rect">
            <a:avLst/>
          </a:prstGeom>
        </p:spPr>
        <p:txBody>
          <a:bodyPr>
            <a:spAutoFit/>
          </a:bodyPr>
          <a:lstStyle/>
          <a:p>
            <a:pPr algn="ctr" fontAlgn="auto">
              <a:spcBef>
                <a:spcPts val="0"/>
              </a:spcBef>
              <a:spcAft>
                <a:spcPts val="0"/>
              </a:spcAft>
              <a:defRPr/>
            </a:pP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INTRODUCCIÓN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5" name="17 Rectángulo"/>
          <p:cNvSpPr>
            <a:spLocks noChangeArrowheads="1"/>
          </p:cNvSpPr>
          <p:nvPr/>
        </p:nvSpPr>
        <p:spPr bwMode="auto">
          <a:xfrm>
            <a:off x="904081" y="1060450"/>
            <a:ext cx="1731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b="1" dirty="0" smtClean="0">
                <a:solidFill>
                  <a:srgbClr val="FF0000"/>
                </a:solidFill>
              </a:rPr>
              <a:t>SISTEMA SCADA</a:t>
            </a:r>
            <a:endParaRPr lang="es-EC" b="1" dirty="0">
              <a:solidFill>
                <a:srgbClr val="FF0000"/>
              </a:solidFill>
            </a:endParaRPr>
          </a:p>
        </p:txBody>
      </p:sp>
      <p:sp>
        <p:nvSpPr>
          <p:cNvPr id="16" name="17 Rectángulo"/>
          <p:cNvSpPr>
            <a:spLocks noChangeArrowheads="1"/>
          </p:cNvSpPr>
          <p:nvPr/>
        </p:nvSpPr>
        <p:spPr bwMode="auto">
          <a:xfrm>
            <a:off x="5529108" y="627964"/>
            <a:ext cx="616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b="1" dirty="0" smtClean="0">
                <a:solidFill>
                  <a:srgbClr val="FF0000"/>
                </a:solidFill>
              </a:rPr>
              <a:t>PLCs</a:t>
            </a:r>
            <a:endParaRPr lang="es-EC" b="1" dirty="0">
              <a:solidFill>
                <a:srgbClr val="FF0000"/>
              </a:solidFill>
            </a:endParaRPr>
          </a:p>
        </p:txBody>
      </p:sp>
    </p:spTree>
  </p:cSld>
  <p:clrMapOvr>
    <a:masterClrMapping/>
  </p:clrMapOvr>
  <p:transition spd="med">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40</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PROGRAMACIÓN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PLC </a:t>
            </a:r>
          </a:p>
        </p:txBody>
      </p:sp>
      <p:sp>
        <p:nvSpPr>
          <p:cNvPr id="3" name="2 Rectángulo"/>
          <p:cNvSpPr/>
          <p:nvPr/>
        </p:nvSpPr>
        <p:spPr>
          <a:xfrm>
            <a:off x="381000" y="990600"/>
            <a:ext cx="8153400" cy="646331"/>
          </a:xfrm>
          <a:prstGeom prst="rect">
            <a:avLst/>
          </a:prstGeom>
        </p:spPr>
        <p:txBody>
          <a:bodyPr wrap="square">
            <a:spAutoFit/>
          </a:bodyPr>
          <a:lstStyle/>
          <a:p>
            <a:r>
              <a:rPr lang="es-ES" dirty="0"/>
              <a:t>El programa del controlador se encuentra realizado en 11 secciones </a:t>
            </a:r>
            <a:r>
              <a:rPr lang="es-ES" dirty="0" smtClean="0"/>
              <a:t> </a:t>
            </a:r>
            <a:r>
              <a:rPr lang="es-ES" dirty="0"/>
              <a:t>las cuales están diseñadas para obtener un mejor desempeño en la ejecución del programa. </a:t>
            </a:r>
            <a:endParaRPr lang="es-EC" dirty="0"/>
          </a:p>
        </p:txBody>
      </p:sp>
      <p:pic>
        <p:nvPicPr>
          <p:cNvPr id="10" name="9 Imagen"/>
          <p:cNvPicPr/>
          <p:nvPr/>
        </p:nvPicPr>
        <p:blipFill rotWithShape="1">
          <a:blip r:embed="rId2"/>
          <a:srcRect t="30073" r="32573" b="24637"/>
          <a:stretch/>
        </p:blipFill>
        <p:spPr bwMode="auto">
          <a:xfrm>
            <a:off x="233997" y="1981200"/>
            <a:ext cx="4561205" cy="1722120"/>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3"/>
          <a:srcRect t="51768" r="79391" b="16399"/>
          <a:stretch/>
        </p:blipFill>
        <p:spPr bwMode="auto">
          <a:xfrm>
            <a:off x="5181600" y="3200400"/>
            <a:ext cx="2667000" cy="2315845"/>
          </a:xfrm>
          <a:prstGeom prst="rect">
            <a:avLst/>
          </a:prstGeom>
          <a:ln>
            <a:noFill/>
          </a:ln>
          <a:extLst>
            <a:ext uri="{53640926-AAD7-44D8-BBD7-CCE9431645EC}">
              <a14:shadowObscured xmlns:a14="http://schemas.microsoft.com/office/drawing/2010/main"/>
            </a:ext>
          </a:extLst>
        </p:spPr>
      </p:pic>
      <p:sp>
        <p:nvSpPr>
          <p:cNvPr id="12"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273546694"/>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41</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PROGRAMACIÓN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PLC </a:t>
            </a:r>
          </a:p>
        </p:txBody>
      </p:sp>
      <p:graphicFrame>
        <p:nvGraphicFramePr>
          <p:cNvPr id="2" name="1 Tabla"/>
          <p:cNvGraphicFramePr>
            <a:graphicFrameLocks noGrp="1"/>
          </p:cNvGraphicFramePr>
          <p:nvPr>
            <p:extLst>
              <p:ext uri="{D42A27DB-BD31-4B8C-83A1-F6EECF244321}">
                <p14:modId xmlns:p14="http://schemas.microsoft.com/office/powerpoint/2010/main" val="1094469857"/>
              </p:ext>
            </p:extLst>
          </p:nvPr>
        </p:nvGraphicFramePr>
        <p:xfrm>
          <a:off x="228599" y="762003"/>
          <a:ext cx="8666164" cy="4876798"/>
        </p:xfrm>
        <a:graphic>
          <a:graphicData uri="http://schemas.openxmlformats.org/drawingml/2006/table">
            <a:tbl>
              <a:tblPr firstRow="1" firstCol="1" bandRow="1">
                <a:tableStyleId>{5C22544A-7EE6-4342-B048-85BDC9FD1C3A}</a:tableStyleId>
              </a:tblPr>
              <a:tblGrid>
                <a:gridCol w="1219201"/>
                <a:gridCol w="7446963"/>
              </a:tblGrid>
              <a:tr h="432321">
                <a:tc>
                  <a:txBody>
                    <a:bodyPr/>
                    <a:lstStyle/>
                    <a:p>
                      <a:pPr algn="just">
                        <a:lnSpc>
                          <a:spcPct val="115000"/>
                        </a:lnSpc>
                        <a:spcAft>
                          <a:spcPts val="0"/>
                        </a:spcAft>
                      </a:pPr>
                      <a:r>
                        <a:rPr lang="es-ES" sz="1400" dirty="0">
                          <a:effectLst/>
                        </a:rPr>
                        <a:t>Sección</a:t>
                      </a:r>
                      <a:endParaRPr lang="es-EC" sz="1400" dirty="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a:effectLst/>
                        </a:rPr>
                        <a:t>Descripción</a:t>
                      </a:r>
                      <a:endParaRPr lang="es-EC" sz="1400">
                        <a:effectLst/>
                        <a:latin typeface="Times New Roman"/>
                        <a:ea typeface="Calibri"/>
                        <a:cs typeface="Times New Roman"/>
                      </a:endParaRPr>
                    </a:p>
                  </a:txBody>
                  <a:tcPr marL="14202" marR="14202" marT="0" marB="0"/>
                </a:tc>
              </a:tr>
              <a:tr h="2170543">
                <a:tc>
                  <a:txBody>
                    <a:bodyPr/>
                    <a:lstStyle/>
                    <a:p>
                      <a:pPr algn="just">
                        <a:lnSpc>
                          <a:spcPct val="115000"/>
                        </a:lnSpc>
                        <a:spcAft>
                          <a:spcPts val="0"/>
                        </a:spcAft>
                      </a:pPr>
                      <a:r>
                        <a:rPr lang="es-ES" sz="1400">
                          <a:effectLst/>
                        </a:rPr>
                        <a:t>Motores</a:t>
                      </a:r>
                      <a:endParaRPr lang="es-EC" sz="140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Se realiza el control del encendido y apagado de los motores y bombas, según el modo de operación en el que se encuentre trabajando indicada por la variable </a:t>
                      </a:r>
                      <a:r>
                        <a:rPr lang="es-ES" sz="1400" dirty="0" err="1">
                          <a:effectLst/>
                        </a:rPr>
                        <a:t>SW_AUTO</a:t>
                      </a:r>
                      <a:r>
                        <a:rPr lang="es-ES" sz="1400" dirty="0">
                          <a:effectLst/>
                        </a:rPr>
                        <a:t> (0: Modo Manual y 1: Modo Semiautomático).</a:t>
                      </a:r>
                      <a:endParaRPr lang="es-EC" sz="1400" dirty="0">
                        <a:effectLst/>
                      </a:endParaRPr>
                    </a:p>
                    <a:p>
                      <a:pPr algn="just">
                        <a:lnSpc>
                          <a:spcPct val="115000"/>
                        </a:lnSpc>
                        <a:spcAft>
                          <a:spcPts val="0"/>
                        </a:spcAft>
                      </a:pPr>
                      <a:r>
                        <a:rPr lang="es-ES" sz="1400" dirty="0">
                          <a:effectLst/>
                        </a:rPr>
                        <a:t>Para poder activar el encendido de los motores o bombas se deben cumplir ciertas condiciones iniciales las cuales aseguran el correcto funcionamiento de los equipos. </a:t>
                      </a:r>
                      <a:endParaRPr lang="es-EC" sz="1400" dirty="0">
                        <a:effectLst/>
                      </a:endParaRPr>
                    </a:p>
                    <a:p>
                      <a:pPr algn="just">
                        <a:lnSpc>
                          <a:spcPct val="115000"/>
                        </a:lnSpc>
                        <a:spcAft>
                          <a:spcPts val="0"/>
                        </a:spcAft>
                      </a:pPr>
                      <a:r>
                        <a:rPr lang="es-ES" sz="1400" dirty="0">
                          <a:effectLst/>
                        </a:rPr>
                        <a:t>Para poder realizar una correcta verificación de los estados de los motores o bombas en el sistema de monitorización Scada, se lo realiza mediante la señal de realimentación </a:t>
                      </a:r>
                      <a:r>
                        <a:rPr lang="es-ES" sz="1400" dirty="0" err="1">
                          <a:effectLst/>
                        </a:rPr>
                        <a:t>KM_XXX_ON</a:t>
                      </a:r>
                      <a:r>
                        <a:rPr lang="es-ES" sz="1400" dirty="0">
                          <a:effectLst/>
                        </a:rPr>
                        <a:t> que me indica si se encuentra abierta o cerrado el motor XXX o la bomba XXX</a:t>
                      </a:r>
                      <a:r>
                        <a:rPr lang="es-ES" sz="1400" dirty="0" smtClean="0">
                          <a:effectLst/>
                        </a:rPr>
                        <a:t>.</a:t>
                      </a:r>
                      <a:endParaRPr lang="es-EC" sz="1400" dirty="0">
                        <a:effectLst/>
                      </a:endParaRPr>
                    </a:p>
                  </a:txBody>
                  <a:tcPr marL="14202" marR="14202" marT="0" marB="0"/>
                </a:tc>
              </a:tr>
              <a:tr h="2273934">
                <a:tc>
                  <a:txBody>
                    <a:bodyPr/>
                    <a:lstStyle/>
                    <a:p>
                      <a:pPr algn="just">
                        <a:lnSpc>
                          <a:spcPct val="115000"/>
                        </a:lnSpc>
                        <a:spcAft>
                          <a:spcPts val="0"/>
                        </a:spcAft>
                      </a:pPr>
                      <a:r>
                        <a:rPr lang="es-ES" sz="1400">
                          <a:effectLst/>
                        </a:rPr>
                        <a:t>Válvulas</a:t>
                      </a:r>
                      <a:endParaRPr lang="es-EC" sz="140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Se realiza el control del apertura y cierre de las válvulas, según el modo de operación en el que se encuentre trabajando indicada por la variable </a:t>
                      </a:r>
                      <a:r>
                        <a:rPr lang="es-ES" sz="1400" dirty="0" err="1">
                          <a:effectLst/>
                        </a:rPr>
                        <a:t>SW_AUTO</a:t>
                      </a:r>
                      <a:r>
                        <a:rPr lang="es-ES" sz="1400" dirty="0">
                          <a:effectLst/>
                        </a:rPr>
                        <a:t> (0: Modo Manual y 1: Modo Semiautomático).</a:t>
                      </a:r>
                      <a:endParaRPr lang="es-EC" sz="1400" dirty="0">
                        <a:effectLst/>
                      </a:endParaRPr>
                    </a:p>
                    <a:p>
                      <a:pPr algn="just">
                        <a:lnSpc>
                          <a:spcPct val="115000"/>
                        </a:lnSpc>
                        <a:spcAft>
                          <a:spcPts val="0"/>
                        </a:spcAft>
                      </a:pPr>
                      <a:r>
                        <a:rPr lang="es-ES" sz="1400" dirty="0">
                          <a:effectLst/>
                        </a:rPr>
                        <a:t>Para poder activar la apertura de las válvulas se deben cumplir ciertas condiciones iniciales las cuales aseguran el correcto funcionamiento de los equipos. </a:t>
                      </a:r>
                      <a:endParaRPr lang="es-EC" sz="1400" dirty="0">
                        <a:effectLst/>
                      </a:endParaRPr>
                    </a:p>
                    <a:p>
                      <a:pPr algn="just">
                        <a:lnSpc>
                          <a:spcPct val="115000"/>
                        </a:lnSpc>
                        <a:spcAft>
                          <a:spcPts val="0"/>
                        </a:spcAft>
                      </a:pPr>
                      <a:r>
                        <a:rPr lang="es-ES" sz="1400" dirty="0">
                          <a:effectLst/>
                        </a:rPr>
                        <a:t>Para poder realizar una correcta verificación de los estados de las válvulas en el sistema de monitorización Scada, se lo realiza mediante la señal de realimentación </a:t>
                      </a:r>
                      <a:r>
                        <a:rPr lang="es-ES" sz="1400" dirty="0" err="1">
                          <a:effectLst/>
                        </a:rPr>
                        <a:t>VAX_O</a:t>
                      </a:r>
                      <a:r>
                        <a:rPr lang="es-ES" sz="1400" dirty="0">
                          <a:effectLst/>
                        </a:rPr>
                        <a:t> que me indica si se encuentra abierta la válvula X</a:t>
                      </a:r>
                      <a:r>
                        <a:rPr lang="es-ES" sz="1400" dirty="0" smtClean="0">
                          <a:effectLst/>
                        </a:rPr>
                        <a:t>.</a:t>
                      </a:r>
                      <a:endParaRPr lang="es-EC" sz="1400" dirty="0">
                        <a:effectLst/>
                      </a:endParaRPr>
                    </a:p>
                  </a:txBody>
                  <a:tcPr marL="14202" marR="14202" marT="0" marB="0"/>
                </a:tc>
              </a:tr>
            </a:tbl>
          </a:graphicData>
        </a:graphic>
      </p:graphicFrame>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261136753"/>
      </p:ext>
    </p:extLst>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42</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PROGRAMACIÓN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PLC </a:t>
            </a:r>
          </a:p>
        </p:txBody>
      </p:sp>
      <p:graphicFrame>
        <p:nvGraphicFramePr>
          <p:cNvPr id="2" name="1 Tabla"/>
          <p:cNvGraphicFramePr>
            <a:graphicFrameLocks noGrp="1"/>
          </p:cNvGraphicFramePr>
          <p:nvPr>
            <p:extLst>
              <p:ext uri="{D42A27DB-BD31-4B8C-83A1-F6EECF244321}">
                <p14:modId xmlns:p14="http://schemas.microsoft.com/office/powerpoint/2010/main" val="2874150125"/>
              </p:ext>
            </p:extLst>
          </p:nvPr>
        </p:nvGraphicFramePr>
        <p:xfrm>
          <a:off x="228599" y="762003"/>
          <a:ext cx="8666164" cy="4876798"/>
        </p:xfrm>
        <a:graphic>
          <a:graphicData uri="http://schemas.openxmlformats.org/drawingml/2006/table">
            <a:tbl>
              <a:tblPr firstRow="1" firstCol="1" bandRow="1">
                <a:tableStyleId>{5C22544A-7EE6-4342-B048-85BDC9FD1C3A}</a:tableStyleId>
              </a:tblPr>
              <a:tblGrid>
                <a:gridCol w="1295401"/>
                <a:gridCol w="7370763"/>
              </a:tblGrid>
              <a:tr h="355680">
                <a:tc>
                  <a:txBody>
                    <a:bodyPr/>
                    <a:lstStyle/>
                    <a:p>
                      <a:pPr algn="just">
                        <a:lnSpc>
                          <a:spcPct val="115000"/>
                        </a:lnSpc>
                        <a:spcAft>
                          <a:spcPts val="0"/>
                        </a:spcAft>
                      </a:pPr>
                      <a:r>
                        <a:rPr lang="es-ES" sz="1400" dirty="0">
                          <a:effectLst/>
                        </a:rPr>
                        <a:t>Sección</a:t>
                      </a:r>
                      <a:endParaRPr lang="es-EC" sz="1400" dirty="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a:effectLst/>
                        </a:rPr>
                        <a:t>Descripción</a:t>
                      </a:r>
                      <a:endParaRPr lang="es-EC" sz="1400">
                        <a:effectLst/>
                        <a:latin typeface="Times New Roman"/>
                        <a:ea typeface="Calibri"/>
                        <a:cs typeface="Times New Roman"/>
                      </a:endParaRPr>
                    </a:p>
                  </a:txBody>
                  <a:tcPr marL="14202" marR="14202" marT="0" marB="0"/>
                </a:tc>
              </a:tr>
              <a:tr h="2260559">
                <a:tc>
                  <a:txBody>
                    <a:bodyPr/>
                    <a:lstStyle/>
                    <a:p>
                      <a:pPr algn="just">
                        <a:lnSpc>
                          <a:spcPct val="115000"/>
                        </a:lnSpc>
                        <a:spcAft>
                          <a:spcPts val="0"/>
                        </a:spcAft>
                      </a:pPr>
                      <a:r>
                        <a:rPr lang="es-ES" sz="1400" dirty="0">
                          <a:effectLst/>
                        </a:rPr>
                        <a:t>Receta 1</a:t>
                      </a:r>
                      <a:endParaRPr lang="es-EC" sz="1400" dirty="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En la sección Receta1 se realiza el envío de la confirmación hacia la sección Semiautomático para poder realizar el control de la apertura y cierre de las válvulas que me permitirán el paso de agua para el enfriamiento o el paso de vapor para el calentamiento. Controlando de esta manera la temperatura deseada en el Reactor MQ5.</a:t>
                      </a:r>
                      <a:endParaRPr lang="es-EC" sz="1400" dirty="0">
                        <a:effectLst/>
                      </a:endParaRPr>
                    </a:p>
                    <a:p>
                      <a:pPr algn="just">
                        <a:lnSpc>
                          <a:spcPct val="115000"/>
                        </a:lnSpc>
                        <a:spcAft>
                          <a:spcPts val="0"/>
                        </a:spcAft>
                      </a:pPr>
                      <a:r>
                        <a:rPr lang="es-ES" sz="1400" dirty="0">
                          <a:effectLst/>
                        </a:rPr>
                        <a:t>La elección de la apertura o cierre de estas válvulas para el control de temperatura está determinado por las diferentes etapas establecidas en la curva temperatura-tiempo de la receta ELASTHANE. </a:t>
                      </a:r>
                      <a:endParaRPr lang="es-EC" sz="1400" dirty="0">
                        <a:effectLst/>
                      </a:endParaRPr>
                    </a:p>
                    <a:p>
                      <a:pPr algn="just">
                        <a:lnSpc>
                          <a:spcPct val="115000"/>
                        </a:lnSpc>
                        <a:spcAft>
                          <a:spcPts val="0"/>
                        </a:spcAft>
                      </a:pPr>
                      <a:r>
                        <a:rPr lang="es-ES" sz="1400" dirty="0">
                          <a:effectLst/>
                        </a:rPr>
                        <a:t>Adicionalmente existen etapas que realizan controles manuales y controles de tiempo</a:t>
                      </a:r>
                      <a:r>
                        <a:rPr lang="es-ES" sz="1400" dirty="0" smtClean="0">
                          <a:effectLst/>
                        </a:rPr>
                        <a:t>.</a:t>
                      </a:r>
                      <a:endParaRPr lang="es-EC" sz="1400" dirty="0">
                        <a:effectLst/>
                      </a:endParaRPr>
                    </a:p>
                  </a:txBody>
                  <a:tcPr marL="14202" marR="14202" marT="0" marB="0"/>
                </a:tc>
              </a:tr>
              <a:tr h="2260559">
                <a:tc>
                  <a:txBody>
                    <a:bodyPr/>
                    <a:lstStyle/>
                    <a:p>
                      <a:pPr algn="just">
                        <a:lnSpc>
                          <a:spcPct val="115000"/>
                        </a:lnSpc>
                        <a:spcAft>
                          <a:spcPts val="0"/>
                        </a:spcAft>
                      </a:pPr>
                      <a:r>
                        <a:rPr lang="es-ES" sz="1400">
                          <a:effectLst/>
                        </a:rPr>
                        <a:t>Receta 2</a:t>
                      </a:r>
                      <a:endParaRPr lang="es-EC" sz="140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En la sección Receta2 se realiza el envío de la confirmación hacia la sección Semiautomático para poder realizar el control de la apertura y cierre de las válvulas que me permitirán el paso de agua para el enfriamiento o el paso de vapor para el calentamiento. Controlando de esta manera la temperatura deseada en el Reactor MQ5.</a:t>
                      </a:r>
                      <a:endParaRPr lang="es-EC" sz="1400" dirty="0">
                        <a:effectLst/>
                      </a:endParaRPr>
                    </a:p>
                    <a:p>
                      <a:pPr algn="just">
                        <a:lnSpc>
                          <a:spcPct val="115000"/>
                        </a:lnSpc>
                        <a:spcAft>
                          <a:spcPts val="0"/>
                        </a:spcAft>
                      </a:pPr>
                      <a:r>
                        <a:rPr lang="es-ES" sz="1400" dirty="0">
                          <a:effectLst/>
                        </a:rPr>
                        <a:t>La elección de la apertura o cierre de estas válvulas para el control de temperatura está determinado por las diferentes etapas establecidas en la curva temperatura-tiempo de la receta VIVA1. </a:t>
                      </a:r>
                      <a:endParaRPr lang="es-EC" sz="1400" dirty="0">
                        <a:effectLst/>
                      </a:endParaRPr>
                    </a:p>
                    <a:p>
                      <a:pPr algn="just">
                        <a:lnSpc>
                          <a:spcPct val="115000"/>
                        </a:lnSpc>
                        <a:spcAft>
                          <a:spcPts val="0"/>
                        </a:spcAft>
                      </a:pPr>
                      <a:r>
                        <a:rPr lang="es-ES" sz="1400" dirty="0">
                          <a:effectLst/>
                        </a:rPr>
                        <a:t>Adicionalmente existen etapas que realizan controles manuales y controles de tiempo</a:t>
                      </a:r>
                      <a:r>
                        <a:rPr lang="es-ES" sz="1400" dirty="0" smtClean="0">
                          <a:effectLst/>
                        </a:rPr>
                        <a:t>.</a:t>
                      </a:r>
                      <a:endParaRPr lang="es-EC" sz="1400" dirty="0">
                        <a:effectLst/>
                      </a:endParaRPr>
                    </a:p>
                  </a:txBody>
                  <a:tcPr marL="14202" marR="14202" marT="0" marB="0"/>
                </a:tc>
              </a:tr>
            </a:tbl>
          </a:graphicData>
        </a:graphic>
      </p:graphicFrame>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2925175841"/>
      </p:ext>
    </p:extLst>
  </p:cSld>
  <p:clrMapOvr>
    <a:masterClrMapping/>
  </p:clrMapOvr>
  <p:transition spd="med">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43</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PROGRAMACIÓN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PLC </a:t>
            </a:r>
          </a:p>
        </p:txBody>
      </p:sp>
      <p:graphicFrame>
        <p:nvGraphicFramePr>
          <p:cNvPr id="2" name="1 Tabla"/>
          <p:cNvGraphicFramePr>
            <a:graphicFrameLocks noGrp="1"/>
          </p:cNvGraphicFramePr>
          <p:nvPr>
            <p:extLst>
              <p:ext uri="{D42A27DB-BD31-4B8C-83A1-F6EECF244321}">
                <p14:modId xmlns:p14="http://schemas.microsoft.com/office/powerpoint/2010/main" val="4241709893"/>
              </p:ext>
            </p:extLst>
          </p:nvPr>
        </p:nvGraphicFramePr>
        <p:xfrm>
          <a:off x="228599" y="762002"/>
          <a:ext cx="8666164" cy="4171188"/>
        </p:xfrm>
        <a:graphic>
          <a:graphicData uri="http://schemas.openxmlformats.org/drawingml/2006/table">
            <a:tbl>
              <a:tblPr firstRow="1" firstCol="1" bandRow="1">
                <a:tableStyleId>{5C22544A-7EE6-4342-B048-85BDC9FD1C3A}</a:tableStyleId>
              </a:tblPr>
              <a:tblGrid>
                <a:gridCol w="1524001"/>
                <a:gridCol w="7142163"/>
              </a:tblGrid>
              <a:tr h="134281">
                <a:tc>
                  <a:txBody>
                    <a:bodyPr/>
                    <a:lstStyle/>
                    <a:p>
                      <a:pPr algn="just">
                        <a:lnSpc>
                          <a:spcPct val="115000"/>
                        </a:lnSpc>
                        <a:spcAft>
                          <a:spcPts val="0"/>
                        </a:spcAft>
                      </a:pPr>
                      <a:r>
                        <a:rPr lang="es-ES" sz="1400" dirty="0">
                          <a:effectLst/>
                        </a:rPr>
                        <a:t>Sección</a:t>
                      </a:r>
                      <a:endParaRPr lang="es-EC" sz="1400" dirty="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a:effectLst/>
                        </a:rPr>
                        <a:t>Descripción</a:t>
                      </a:r>
                      <a:endParaRPr lang="es-EC" sz="1400">
                        <a:effectLst/>
                        <a:latin typeface="Times New Roman"/>
                        <a:ea typeface="Calibri"/>
                        <a:cs typeface="Times New Roman"/>
                      </a:endParaRPr>
                    </a:p>
                  </a:txBody>
                  <a:tcPr marL="14202" marR="14202" marT="0" marB="0"/>
                </a:tc>
              </a:tr>
              <a:tr h="1745691">
                <a:tc>
                  <a:txBody>
                    <a:bodyPr/>
                    <a:lstStyle/>
                    <a:p>
                      <a:pPr algn="just">
                        <a:lnSpc>
                          <a:spcPct val="115000"/>
                        </a:lnSpc>
                        <a:spcAft>
                          <a:spcPts val="0"/>
                        </a:spcAft>
                      </a:pPr>
                      <a:r>
                        <a:rPr lang="es-ES" sz="1400" dirty="0">
                          <a:effectLst/>
                        </a:rPr>
                        <a:t>Receta 3</a:t>
                      </a:r>
                      <a:endParaRPr lang="es-EC" sz="1400" dirty="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En la sección Receta3 se realiza el envío de la confirmación hacia la sección Semiautomático para poder realizar el control de la apertura y cierre de las válvulas que me permitirán el paso de agua para el enfriamiento o el paso de vapor para el calentamiento. Controlando de esta manera la temperatura deseada en el Reactor MQ5.</a:t>
                      </a:r>
                      <a:endParaRPr lang="es-EC" sz="1400" dirty="0">
                        <a:effectLst/>
                      </a:endParaRPr>
                    </a:p>
                    <a:p>
                      <a:pPr algn="just">
                        <a:lnSpc>
                          <a:spcPct val="115000"/>
                        </a:lnSpc>
                        <a:spcAft>
                          <a:spcPts val="0"/>
                        </a:spcAft>
                      </a:pPr>
                      <a:r>
                        <a:rPr lang="es-ES" sz="1400" dirty="0">
                          <a:effectLst/>
                        </a:rPr>
                        <a:t>La elección de la apertura o cierre de estas válvulas para el control de temperatura está determinado por las diferentes etapas establecidas en la curva temperatura-tiempo de la receta </a:t>
                      </a:r>
                      <a:r>
                        <a:rPr lang="es-ES" sz="1400" dirty="0" err="1">
                          <a:effectLst/>
                        </a:rPr>
                        <a:t>LOVA</a:t>
                      </a:r>
                      <a:r>
                        <a:rPr lang="es-ES" sz="1400" dirty="0">
                          <a:effectLst/>
                        </a:rPr>
                        <a:t> 55-E. </a:t>
                      </a:r>
                      <a:endParaRPr lang="es-EC" sz="1400" dirty="0">
                        <a:effectLst/>
                      </a:endParaRPr>
                    </a:p>
                    <a:p>
                      <a:pPr algn="just">
                        <a:lnSpc>
                          <a:spcPct val="115000"/>
                        </a:lnSpc>
                        <a:spcAft>
                          <a:spcPts val="0"/>
                        </a:spcAft>
                      </a:pPr>
                      <a:r>
                        <a:rPr lang="es-ES" sz="1400" dirty="0">
                          <a:effectLst/>
                        </a:rPr>
                        <a:t>Adicionalmente existen etapas que realizan controles manuales y controles de tiempo</a:t>
                      </a:r>
                      <a:r>
                        <a:rPr lang="es-ES" sz="1400" dirty="0" smtClean="0">
                          <a:effectLst/>
                        </a:rPr>
                        <a:t>.</a:t>
                      </a:r>
                      <a:endParaRPr lang="es-EC" sz="1400" dirty="0">
                        <a:effectLst/>
                      </a:endParaRPr>
                    </a:p>
                  </a:txBody>
                  <a:tcPr marL="14202" marR="14202" marT="0" marB="0"/>
                </a:tc>
              </a:tr>
              <a:tr h="1846358">
                <a:tc>
                  <a:txBody>
                    <a:bodyPr/>
                    <a:lstStyle/>
                    <a:p>
                      <a:pPr algn="just">
                        <a:lnSpc>
                          <a:spcPct val="115000"/>
                        </a:lnSpc>
                        <a:spcAft>
                          <a:spcPts val="0"/>
                        </a:spcAft>
                      </a:pPr>
                      <a:r>
                        <a:rPr lang="es-ES" sz="1400">
                          <a:effectLst/>
                        </a:rPr>
                        <a:t>Receta 4</a:t>
                      </a:r>
                      <a:endParaRPr lang="es-EC" sz="140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En la sección Receta4 se realiza el envío de la confirmación hacia la sección Semiautomático para poder realizar el control de la apertura y cierre de las válvulas que me permitirán el paso de agua para el enfriamiento o el paso de vapor para el calentamiento. Controlando de esta manera la temperatura deseada en el Reactor MQ5</a:t>
                      </a:r>
                      <a:r>
                        <a:rPr lang="es-ES" sz="1400" dirty="0" smtClean="0">
                          <a:effectLst/>
                        </a:rPr>
                        <a:t>.</a:t>
                      </a:r>
                      <a:endParaRPr lang="es-EC" sz="1400" dirty="0">
                        <a:effectLst/>
                      </a:endParaRPr>
                    </a:p>
                    <a:p>
                      <a:pPr algn="just">
                        <a:lnSpc>
                          <a:spcPct val="115000"/>
                        </a:lnSpc>
                        <a:spcAft>
                          <a:spcPts val="0"/>
                        </a:spcAft>
                      </a:pPr>
                      <a:r>
                        <a:rPr lang="es-ES" sz="1400" dirty="0">
                          <a:effectLst/>
                        </a:rPr>
                        <a:t>La elección de la apertura o cierre de estas válvulas para el control de temperatura está determinado por las diferentes etapas establecidas en la curva temperatura-tiempo de la receta </a:t>
                      </a:r>
                      <a:r>
                        <a:rPr lang="es-ES" sz="1400" dirty="0" err="1">
                          <a:effectLst/>
                        </a:rPr>
                        <a:t>ACRILAT</a:t>
                      </a:r>
                      <a:r>
                        <a:rPr lang="es-ES" sz="1400" dirty="0">
                          <a:effectLst/>
                        </a:rPr>
                        <a:t> 501. Adicionalmente existen etapas que realizan controles manuales y controles de tiempo</a:t>
                      </a:r>
                      <a:r>
                        <a:rPr lang="es-ES" sz="1400" dirty="0" smtClean="0">
                          <a:effectLst/>
                        </a:rPr>
                        <a:t>.</a:t>
                      </a:r>
                      <a:endParaRPr lang="es-EC" sz="1400" dirty="0">
                        <a:effectLst/>
                      </a:endParaRPr>
                    </a:p>
                  </a:txBody>
                  <a:tcPr marL="14202" marR="14202" marT="0" marB="0"/>
                </a:tc>
              </a:tr>
            </a:tbl>
          </a:graphicData>
        </a:graphic>
      </p:graphicFrame>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729478275"/>
      </p:ext>
    </p:extLst>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44</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PROGRAMACIÓN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PLC </a:t>
            </a:r>
          </a:p>
        </p:txBody>
      </p:sp>
      <p:graphicFrame>
        <p:nvGraphicFramePr>
          <p:cNvPr id="2" name="1 Tabla"/>
          <p:cNvGraphicFramePr>
            <a:graphicFrameLocks noGrp="1"/>
          </p:cNvGraphicFramePr>
          <p:nvPr>
            <p:extLst>
              <p:ext uri="{D42A27DB-BD31-4B8C-83A1-F6EECF244321}">
                <p14:modId xmlns:p14="http://schemas.microsoft.com/office/powerpoint/2010/main" val="1959721024"/>
              </p:ext>
            </p:extLst>
          </p:nvPr>
        </p:nvGraphicFramePr>
        <p:xfrm>
          <a:off x="228599" y="762002"/>
          <a:ext cx="8666164" cy="5152644"/>
        </p:xfrm>
        <a:graphic>
          <a:graphicData uri="http://schemas.openxmlformats.org/drawingml/2006/table">
            <a:tbl>
              <a:tblPr firstRow="1" firstCol="1" bandRow="1">
                <a:tableStyleId>{5C22544A-7EE6-4342-B048-85BDC9FD1C3A}</a:tableStyleId>
              </a:tblPr>
              <a:tblGrid>
                <a:gridCol w="1295401"/>
                <a:gridCol w="7370763"/>
              </a:tblGrid>
              <a:tr h="47315">
                <a:tc>
                  <a:txBody>
                    <a:bodyPr/>
                    <a:lstStyle/>
                    <a:p>
                      <a:pPr algn="just">
                        <a:lnSpc>
                          <a:spcPct val="115000"/>
                        </a:lnSpc>
                        <a:spcAft>
                          <a:spcPts val="0"/>
                        </a:spcAft>
                      </a:pPr>
                      <a:r>
                        <a:rPr lang="es-ES" sz="1400" dirty="0">
                          <a:effectLst/>
                        </a:rPr>
                        <a:t>Sección</a:t>
                      </a:r>
                      <a:endParaRPr lang="es-EC" sz="1400" dirty="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a:effectLst/>
                        </a:rPr>
                        <a:t>Descripción</a:t>
                      </a:r>
                      <a:endParaRPr lang="es-EC" sz="1400">
                        <a:effectLst/>
                        <a:latin typeface="Times New Roman"/>
                        <a:ea typeface="Calibri"/>
                        <a:cs typeface="Times New Roman"/>
                      </a:endParaRPr>
                    </a:p>
                  </a:txBody>
                  <a:tcPr marL="14202" marR="14202" marT="0" marB="0"/>
                </a:tc>
              </a:tr>
              <a:tr h="378527">
                <a:tc>
                  <a:txBody>
                    <a:bodyPr/>
                    <a:lstStyle/>
                    <a:p>
                      <a:pPr algn="just">
                        <a:lnSpc>
                          <a:spcPct val="115000"/>
                        </a:lnSpc>
                        <a:spcAft>
                          <a:spcPts val="0"/>
                        </a:spcAft>
                      </a:pPr>
                      <a:r>
                        <a:rPr lang="es-ES" sz="1400" dirty="0">
                          <a:effectLst/>
                        </a:rPr>
                        <a:t>Semiautomático</a:t>
                      </a:r>
                      <a:endParaRPr lang="es-EC" sz="1400" dirty="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En esta sección se recibe las confirmaciones para realizar la apertura o cierre de válvulas de las secciones Receta1, Receta 2, Receta 3 y Receta 4 y habilita un bit específico en la sección Válvulas el cual permitirá la apertura o cierre de las válvulas si se encuentra seleccionado el Modo Semiautomático.</a:t>
                      </a:r>
                      <a:endParaRPr lang="es-EC" sz="1400" dirty="0">
                        <a:effectLst/>
                      </a:endParaRPr>
                    </a:p>
                    <a:p>
                      <a:pPr algn="just">
                        <a:lnSpc>
                          <a:spcPct val="115000"/>
                        </a:lnSpc>
                        <a:spcAft>
                          <a:spcPts val="0"/>
                        </a:spcAft>
                      </a:pPr>
                      <a:r>
                        <a:rPr lang="es-ES" sz="1400" dirty="0">
                          <a:effectLst/>
                        </a:rPr>
                        <a:t>También se realiza la activación y el control de cambio de etapas de la receta seleccionada</a:t>
                      </a:r>
                      <a:r>
                        <a:rPr lang="es-ES" sz="1400" dirty="0" smtClean="0">
                          <a:effectLst/>
                        </a:rPr>
                        <a:t>.</a:t>
                      </a:r>
                      <a:endParaRPr lang="es-EC" sz="1400" dirty="0">
                        <a:effectLst/>
                      </a:endParaRPr>
                    </a:p>
                  </a:txBody>
                  <a:tcPr marL="14202" marR="14202" marT="0" marB="0"/>
                </a:tc>
              </a:tr>
              <a:tr h="236580">
                <a:tc>
                  <a:txBody>
                    <a:bodyPr/>
                    <a:lstStyle/>
                    <a:p>
                      <a:pPr algn="just">
                        <a:lnSpc>
                          <a:spcPct val="115000"/>
                        </a:lnSpc>
                        <a:spcAft>
                          <a:spcPts val="0"/>
                        </a:spcAft>
                      </a:pPr>
                      <a:r>
                        <a:rPr lang="es-ES" sz="1400">
                          <a:effectLst/>
                        </a:rPr>
                        <a:t>Datos Ideales Curvas</a:t>
                      </a:r>
                      <a:endParaRPr lang="es-EC" sz="140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Se realiza el escalamiento necesario de la señal del transmisor de temperatura para poder utilizarla en el programa.</a:t>
                      </a:r>
                      <a:endParaRPr lang="es-EC" sz="1400" dirty="0">
                        <a:effectLst/>
                      </a:endParaRPr>
                    </a:p>
                    <a:p>
                      <a:pPr algn="just">
                        <a:lnSpc>
                          <a:spcPct val="115000"/>
                        </a:lnSpc>
                        <a:spcAft>
                          <a:spcPts val="0"/>
                        </a:spcAft>
                      </a:pPr>
                      <a:r>
                        <a:rPr lang="es-ES" sz="1400" dirty="0">
                          <a:effectLst/>
                        </a:rPr>
                        <a:t>Se realiza la obtención de los datos de temperatura y tiempo enviados desde el sistema Scada</a:t>
                      </a:r>
                      <a:r>
                        <a:rPr lang="es-ES" sz="1400" dirty="0" smtClean="0">
                          <a:effectLst/>
                        </a:rPr>
                        <a:t>.</a:t>
                      </a:r>
                      <a:endParaRPr lang="es-EC" sz="1400" dirty="0">
                        <a:effectLst/>
                      </a:endParaRPr>
                    </a:p>
                  </a:txBody>
                  <a:tcPr marL="14202" marR="14202" marT="0" marB="0"/>
                </a:tc>
              </a:tr>
              <a:tr h="283896">
                <a:tc>
                  <a:txBody>
                    <a:bodyPr/>
                    <a:lstStyle/>
                    <a:p>
                      <a:pPr algn="just">
                        <a:lnSpc>
                          <a:spcPct val="115000"/>
                        </a:lnSpc>
                        <a:spcAft>
                          <a:spcPts val="0"/>
                        </a:spcAft>
                      </a:pPr>
                      <a:r>
                        <a:rPr lang="es-ES" sz="1400">
                          <a:effectLst/>
                        </a:rPr>
                        <a:t>Tiempos de Activación </a:t>
                      </a:r>
                      <a:endParaRPr lang="es-EC" sz="140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Se realiza la obtención de los tiempos que han transcurrido en cada etapa dentro de la receta además de habilitar un bit inicio y fin los cuales me indican que la receta iniciado o finalizado correspondientemente. Estos datos son utilizados en el sistema Scada para monitorización de la duración de dichas etapas</a:t>
                      </a:r>
                      <a:r>
                        <a:rPr lang="es-ES" sz="1400" dirty="0" smtClean="0">
                          <a:effectLst/>
                        </a:rPr>
                        <a:t>.</a:t>
                      </a:r>
                      <a:endParaRPr lang="es-EC" sz="1400" dirty="0">
                        <a:effectLst/>
                      </a:endParaRPr>
                    </a:p>
                  </a:txBody>
                  <a:tcPr marL="14202" marR="14202" marT="0" marB="0"/>
                </a:tc>
              </a:tr>
              <a:tr h="331212">
                <a:tc>
                  <a:txBody>
                    <a:bodyPr/>
                    <a:lstStyle/>
                    <a:p>
                      <a:pPr algn="just">
                        <a:lnSpc>
                          <a:spcPct val="115000"/>
                        </a:lnSpc>
                        <a:spcAft>
                          <a:spcPts val="0"/>
                        </a:spcAft>
                      </a:pPr>
                      <a:r>
                        <a:rPr lang="es-ES" sz="1400">
                          <a:effectLst/>
                        </a:rPr>
                        <a:t>Eventos</a:t>
                      </a:r>
                      <a:endParaRPr lang="es-EC" sz="140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Cada receta posee eventos específicos los cuales deben ser monitorizados en el sistema Scada durante el transcurso del modo semiautomático. En esta sección se encarga de realizar la activación de los bits necesarios para que los eventos específicos sean  visualizados en el sistema Scada y se tome las acciones pertinentes</a:t>
                      </a:r>
                      <a:r>
                        <a:rPr lang="es-ES" sz="1400" dirty="0" smtClean="0">
                          <a:effectLst/>
                        </a:rPr>
                        <a:t>.</a:t>
                      </a:r>
                      <a:endParaRPr lang="es-EC" sz="1400" dirty="0">
                        <a:effectLst/>
                      </a:endParaRPr>
                    </a:p>
                  </a:txBody>
                  <a:tcPr marL="14202" marR="14202" marT="0" marB="0"/>
                </a:tc>
              </a:tr>
              <a:tr h="331212">
                <a:tc>
                  <a:txBody>
                    <a:bodyPr/>
                    <a:lstStyle/>
                    <a:p>
                      <a:pPr algn="just">
                        <a:lnSpc>
                          <a:spcPct val="115000"/>
                        </a:lnSpc>
                        <a:spcAft>
                          <a:spcPts val="0"/>
                        </a:spcAft>
                      </a:pPr>
                      <a:r>
                        <a:rPr lang="es-ES" sz="1400">
                          <a:effectLst/>
                        </a:rPr>
                        <a:t>Alarmas</a:t>
                      </a:r>
                      <a:endParaRPr lang="es-EC" sz="1400">
                        <a:effectLst/>
                        <a:latin typeface="Times New Roman"/>
                        <a:ea typeface="Calibri"/>
                        <a:cs typeface="Times New Roman"/>
                      </a:endParaRPr>
                    </a:p>
                  </a:txBody>
                  <a:tcPr marL="14202" marR="14202" marT="0" marB="0"/>
                </a:tc>
                <a:tc>
                  <a:txBody>
                    <a:bodyPr/>
                    <a:lstStyle/>
                    <a:p>
                      <a:pPr algn="just">
                        <a:lnSpc>
                          <a:spcPct val="115000"/>
                        </a:lnSpc>
                        <a:spcAft>
                          <a:spcPts val="0"/>
                        </a:spcAft>
                      </a:pPr>
                      <a:r>
                        <a:rPr lang="es-ES" sz="1400" dirty="0">
                          <a:effectLst/>
                        </a:rPr>
                        <a:t>En esta sección se realiza la activación de las diferentes alarmas que se pueden producir durante el proceso de producción del Reactor MQ5.</a:t>
                      </a:r>
                      <a:endParaRPr lang="es-EC" sz="1400" dirty="0">
                        <a:effectLst/>
                      </a:endParaRPr>
                    </a:p>
                    <a:p>
                      <a:pPr algn="just">
                        <a:lnSpc>
                          <a:spcPct val="115000"/>
                        </a:lnSpc>
                        <a:spcAft>
                          <a:spcPts val="0"/>
                        </a:spcAft>
                      </a:pPr>
                      <a:r>
                        <a:rPr lang="es-ES" sz="1400" dirty="0">
                          <a:effectLst/>
                        </a:rPr>
                        <a:t>Las alarmas existentes están relacionadas a la no apertura o cierre de válvulas, al no encenderse o apagarse un motor o bomba y debido a una temperatura elevada en el reactor</a:t>
                      </a:r>
                      <a:r>
                        <a:rPr lang="es-ES" sz="1400" dirty="0" smtClean="0">
                          <a:effectLst/>
                        </a:rPr>
                        <a:t>.</a:t>
                      </a:r>
                      <a:endParaRPr lang="es-EC" sz="1400" dirty="0">
                        <a:effectLst/>
                      </a:endParaRPr>
                    </a:p>
                  </a:txBody>
                  <a:tcPr marL="14202" marR="14202" marT="0" marB="0"/>
                </a:tc>
              </a:tr>
            </a:tbl>
          </a:graphicData>
        </a:graphic>
      </p:graphicFrame>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729478275"/>
      </p:ext>
    </p:extLst>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02693393"/>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45</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10634927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7E6DFE4-FC7F-4550-97D7-263D105DAB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FE4BCE9-38DF-4276-A125-AAC695A95C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46</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3" name="2 Rectángulo"/>
          <p:cNvSpPr/>
          <p:nvPr/>
        </p:nvSpPr>
        <p:spPr>
          <a:xfrm>
            <a:off x="304800" y="762000"/>
            <a:ext cx="8382000" cy="1477328"/>
          </a:xfrm>
          <a:prstGeom prst="rect">
            <a:avLst/>
          </a:prstGeom>
        </p:spPr>
        <p:txBody>
          <a:bodyPr wrap="square">
            <a:spAutoFit/>
          </a:bodyPr>
          <a:lstStyle/>
          <a:p>
            <a:r>
              <a:rPr lang="es-ES" dirty="0"/>
              <a:t>Para el proyecto de actualización del sistema SCADA se realizó un rediseño del antiguo sistema SCADA de los reactores, tomando como base de diseño las antiguas interfaces HMI </a:t>
            </a:r>
            <a:r>
              <a:rPr lang="es-ES" dirty="0" smtClean="0"/>
              <a:t>y </a:t>
            </a:r>
            <a:r>
              <a:rPr lang="es-ES" dirty="0"/>
              <a:t>su estructura de pantallas. Siempre tomando en cuenta que las interfaces HMI deben ser amigables e intuitivas para el operador, aprovechando las herramientas que nos ofrece el nuevo software utilizado para su desarrollo.</a:t>
            </a:r>
            <a:endParaRPr lang="es-EC" dirty="0"/>
          </a:p>
        </p:txBody>
      </p:sp>
      <p:pic>
        <p:nvPicPr>
          <p:cNvPr id="17" name="16 Imagen"/>
          <p:cNvPicPr/>
          <p:nvPr/>
        </p:nvPicPr>
        <p:blipFill>
          <a:blip r:embed="rId2"/>
          <a:stretch>
            <a:fillRect/>
          </a:stretch>
        </p:blipFill>
        <p:spPr>
          <a:xfrm>
            <a:off x="523099" y="2438400"/>
            <a:ext cx="4048902" cy="2934970"/>
          </a:xfrm>
          <a:prstGeom prst="rect">
            <a:avLst/>
          </a:prstGeom>
        </p:spPr>
      </p:pic>
      <p:pic>
        <p:nvPicPr>
          <p:cNvPr id="18" name="17 Imagen"/>
          <p:cNvPicPr/>
          <p:nvPr/>
        </p:nvPicPr>
        <p:blipFill>
          <a:blip r:embed="rId3" cstate="print">
            <a:extLst>
              <a:ext uri="{28A0092B-C50C-407E-A947-70E740481C1C}">
                <a14:useLocalDpi xmlns:a14="http://schemas.microsoft.com/office/drawing/2010/main" val="0"/>
              </a:ext>
            </a:extLst>
          </a:blip>
          <a:stretch>
            <a:fillRect/>
          </a:stretch>
        </p:blipFill>
        <p:spPr>
          <a:xfrm>
            <a:off x="4648200" y="2438400"/>
            <a:ext cx="4038600" cy="2934970"/>
          </a:xfrm>
          <a:prstGeom prst="rect">
            <a:avLst/>
          </a:prstGeom>
        </p:spPr>
      </p:pic>
      <p:sp>
        <p:nvSpPr>
          <p:cNvPr id="1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33691736"/>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47</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pic>
        <p:nvPicPr>
          <p:cNvPr id="819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7" t="17724" r="2660" b="22388"/>
          <a:stretch/>
        </p:blipFill>
        <p:spPr bwMode="auto">
          <a:xfrm>
            <a:off x="296839" y="2209800"/>
            <a:ext cx="8550322" cy="30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10486" y="990600"/>
            <a:ext cx="7004713" cy="369332"/>
          </a:xfrm>
          <a:prstGeom prst="rect">
            <a:avLst/>
          </a:prstGeom>
        </p:spPr>
        <p:txBody>
          <a:bodyPr wrap="square">
            <a:spAutoFit/>
          </a:bodyPr>
          <a:lstStyle/>
          <a:p>
            <a:r>
              <a:rPr lang="es-EC" dirty="0"/>
              <a:t>Estructura de navegación de las pantallas del sistema </a:t>
            </a:r>
            <a:r>
              <a:rPr lang="es-EC" dirty="0" smtClean="0"/>
              <a:t>SCADA:</a:t>
            </a:r>
            <a:endParaRPr lang="es-EC" dirty="0"/>
          </a:p>
        </p:txBody>
      </p:sp>
      <p:sp>
        <p:nvSpPr>
          <p:cNvPr id="1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789787418"/>
      </p:ext>
    </p:extLst>
  </p:cSld>
  <p:clrMapOvr>
    <a:masterClrMapping/>
  </p:clrMapOvr>
  <p:transition spd="med">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48</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1906035" cy="369332"/>
          </a:xfrm>
          <a:prstGeom prst="rect">
            <a:avLst/>
          </a:prstGeom>
        </p:spPr>
        <p:txBody>
          <a:bodyPr wrap="none">
            <a:spAutoFit/>
          </a:bodyPr>
          <a:lstStyle/>
          <a:p>
            <a:r>
              <a:rPr lang="es-EC" dirty="0"/>
              <a:t>Pantalla de acceso</a:t>
            </a:r>
          </a:p>
        </p:txBody>
      </p:sp>
      <p:pic>
        <p:nvPicPr>
          <p:cNvPr id="18" name="17 Imagen"/>
          <p:cNvPicPr/>
          <p:nvPr/>
        </p:nvPicPr>
        <p:blipFill>
          <a:blip r:embed="rId2"/>
          <a:stretch>
            <a:fillRect/>
          </a:stretch>
        </p:blipFill>
        <p:spPr>
          <a:xfrm>
            <a:off x="609601" y="2090736"/>
            <a:ext cx="7848600" cy="3471864"/>
          </a:xfrm>
          <a:prstGeom prst="rect">
            <a:avLst/>
          </a:prstGeom>
          <a:ln>
            <a:noFill/>
          </a:ln>
          <a:effectLst>
            <a:outerShdw blurRad="190500" algn="tl" rotWithShape="0">
              <a:srgbClr val="000000">
                <a:alpha val="70000"/>
              </a:srgbClr>
            </a:outerShdw>
          </a:effectLst>
        </p:spPr>
      </p:pic>
      <p:sp>
        <p:nvSpPr>
          <p:cNvPr id="1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2839424454"/>
      </p:ext>
    </p:extLst>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49</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707425" cy="369332"/>
          </a:xfrm>
          <a:prstGeom prst="rect">
            <a:avLst/>
          </a:prstGeom>
        </p:spPr>
        <p:txBody>
          <a:bodyPr wrap="none">
            <a:spAutoFit/>
          </a:bodyPr>
          <a:lstStyle/>
          <a:p>
            <a:r>
              <a:rPr lang="es-EC" dirty="0"/>
              <a:t>Pantalla del Proceso del Reactor MQ5</a:t>
            </a:r>
          </a:p>
        </p:txBody>
      </p:sp>
      <p:pic>
        <p:nvPicPr>
          <p:cNvPr id="19" name="18 Imagen"/>
          <p:cNvPicPr/>
          <p:nvPr/>
        </p:nvPicPr>
        <p:blipFill>
          <a:blip r:embed="rId2"/>
          <a:stretch>
            <a:fillRect/>
          </a:stretch>
        </p:blipFill>
        <p:spPr>
          <a:xfrm>
            <a:off x="919541" y="1893332"/>
            <a:ext cx="7081459" cy="3564493"/>
          </a:xfrm>
          <a:prstGeom prst="rect">
            <a:avLst/>
          </a:prstGeom>
          <a:ln>
            <a:noFill/>
          </a:ln>
          <a:effectLst>
            <a:outerShdw blurRad="190500" algn="tl" rotWithShape="0">
              <a:srgbClr val="000000">
                <a:alpha val="70000"/>
              </a:srgbClr>
            </a:outerShdw>
          </a:effec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3885111717"/>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9AEC7803-7C1F-4564-A5C5-EF2B5572E6BE}" type="slidenum">
              <a:rPr lang="es-ES"/>
              <a:pPr>
                <a:defRPr/>
              </a:pPr>
              <a:t>5</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50</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5349478" cy="369332"/>
          </a:xfrm>
          <a:prstGeom prst="rect">
            <a:avLst/>
          </a:prstGeom>
        </p:spPr>
        <p:txBody>
          <a:bodyPr wrap="none">
            <a:spAutoFit/>
          </a:bodyPr>
          <a:lstStyle/>
          <a:p>
            <a:r>
              <a:rPr lang="es-EC" dirty="0"/>
              <a:t>Ventana Confirmación de Petición de  Inicio de Proceso</a:t>
            </a:r>
          </a:p>
        </p:txBody>
      </p:sp>
      <p:pic>
        <p:nvPicPr>
          <p:cNvPr id="19" name="18 Imagen"/>
          <p:cNvPicPr/>
          <p:nvPr/>
        </p:nvPicPr>
        <p:blipFill rotWithShape="1">
          <a:blip r:embed="rId2"/>
          <a:srcRect l="16252" t="39508" r="57024" b="11028"/>
          <a:stretch/>
        </p:blipFill>
        <p:spPr bwMode="auto">
          <a:xfrm>
            <a:off x="2743200" y="2743200"/>
            <a:ext cx="2526347" cy="233838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3885111717"/>
      </p:ext>
    </p:extLst>
  </p:cSld>
  <p:clrMapOvr>
    <a:masterClrMapping/>
  </p:clrMapOvr>
  <p:transition spd="med">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51</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445110" cy="369332"/>
          </a:xfrm>
          <a:prstGeom prst="rect">
            <a:avLst/>
          </a:prstGeom>
        </p:spPr>
        <p:txBody>
          <a:bodyPr wrap="none">
            <a:spAutoFit/>
          </a:bodyPr>
          <a:lstStyle/>
          <a:p>
            <a:r>
              <a:rPr lang="es-EC" dirty="0"/>
              <a:t>Ventana de Fases del Reactor MQ5</a:t>
            </a:r>
          </a:p>
        </p:txBody>
      </p:sp>
      <p:pic>
        <p:nvPicPr>
          <p:cNvPr id="19" name="18 Imagen"/>
          <p:cNvPicPr/>
          <p:nvPr/>
        </p:nvPicPr>
        <p:blipFill rotWithShape="1">
          <a:blip r:embed="rId2"/>
          <a:srcRect l="29234"/>
          <a:stretch/>
        </p:blipFill>
        <p:spPr bwMode="auto">
          <a:xfrm>
            <a:off x="1943618" y="1893332"/>
            <a:ext cx="5219182" cy="359306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3885111717"/>
      </p:ext>
    </p:extLst>
  </p:cSld>
  <p:clrMapOvr>
    <a:masterClrMapping/>
  </p:clrMapOvr>
  <p:transition spd="med">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52</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5881034" cy="369332"/>
          </a:xfrm>
          <a:prstGeom prst="rect">
            <a:avLst/>
          </a:prstGeom>
        </p:spPr>
        <p:txBody>
          <a:bodyPr wrap="none">
            <a:spAutoFit/>
          </a:bodyPr>
          <a:lstStyle/>
          <a:p>
            <a:r>
              <a:rPr lang="es-EC" dirty="0"/>
              <a:t>Ventana Confirmación de Petición de Finalización de Proceso</a:t>
            </a:r>
          </a:p>
        </p:txBody>
      </p:sp>
      <p:pic>
        <p:nvPicPr>
          <p:cNvPr id="19" name="18 Imagen"/>
          <p:cNvPicPr/>
          <p:nvPr/>
        </p:nvPicPr>
        <p:blipFill rotWithShape="1">
          <a:blip r:embed="rId2"/>
          <a:srcRect l="16251" t="40150" r="56302" b="30300"/>
          <a:stretch/>
        </p:blipFill>
        <p:spPr bwMode="auto">
          <a:xfrm>
            <a:off x="2896636" y="2286000"/>
            <a:ext cx="2832652" cy="184340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3885111717"/>
      </p:ext>
    </p:extLst>
  </p:cSld>
  <p:clrMapOvr>
    <a:masterClrMapping/>
  </p:clrMapOvr>
  <p:transition spd="med">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53</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4819717" cy="369332"/>
          </a:xfrm>
          <a:prstGeom prst="rect">
            <a:avLst/>
          </a:prstGeom>
        </p:spPr>
        <p:txBody>
          <a:bodyPr wrap="none">
            <a:spAutoFit/>
          </a:bodyPr>
          <a:lstStyle/>
          <a:p>
            <a:r>
              <a:rPr lang="es-EC" dirty="0"/>
              <a:t>Ventana para seleccionar receta del Reactor MQ5</a:t>
            </a:r>
          </a:p>
        </p:txBody>
      </p:sp>
      <p:pic>
        <p:nvPicPr>
          <p:cNvPr id="19" name="18 Imagen"/>
          <p:cNvPicPr/>
          <p:nvPr/>
        </p:nvPicPr>
        <p:blipFill rotWithShape="1">
          <a:blip r:embed="rId2"/>
          <a:srcRect l="12737" r="48099"/>
          <a:stretch/>
        </p:blipFill>
        <p:spPr bwMode="auto">
          <a:xfrm>
            <a:off x="2896636" y="2057400"/>
            <a:ext cx="2770422" cy="380999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3885111717"/>
      </p:ext>
    </p:extLst>
  </p:cSld>
  <p:clrMapOvr>
    <a:masterClrMapping/>
  </p:clrMapOvr>
  <p:transition spd="med">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54</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4959691" cy="369332"/>
          </a:xfrm>
          <a:prstGeom prst="rect">
            <a:avLst/>
          </a:prstGeom>
        </p:spPr>
        <p:txBody>
          <a:bodyPr wrap="none">
            <a:spAutoFit/>
          </a:bodyPr>
          <a:lstStyle/>
          <a:p>
            <a:r>
              <a:rPr lang="es-EC" dirty="0" smtClean="0"/>
              <a:t>Pantalla </a:t>
            </a:r>
            <a:r>
              <a:rPr lang="es-EC" dirty="0"/>
              <a:t>Arquitectura de Control </a:t>
            </a:r>
            <a:r>
              <a:rPr lang="es-EC" dirty="0" smtClean="0"/>
              <a:t>del </a:t>
            </a:r>
            <a:r>
              <a:rPr lang="es-EC" dirty="0"/>
              <a:t>Reactor MQ5</a:t>
            </a:r>
          </a:p>
        </p:txBody>
      </p:sp>
      <p:pic>
        <p:nvPicPr>
          <p:cNvPr id="19" name="18 Imagen"/>
          <p:cNvPicPr/>
          <p:nvPr/>
        </p:nvPicPr>
        <p:blipFill>
          <a:blip r:embed="rId2"/>
          <a:stretch>
            <a:fillRect/>
          </a:stretch>
        </p:blipFill>
        <p:spPr>
          <a:xfrm>
            <a:off x="533400" y="2057400"/>
            <a:ext cx="7086600" cy="3733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85111717"/>
      </p:ext>
    </p:extLst>
  </p:cSld>
  <p:clrMapOvr>
    <a:masterClrMapping/>
  </p:clrMapOvr>
  <p:transition spd="med">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55</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674276" cy="369332"/>
          </a:xfrm>
          <a:prstGeom prst="rect">
            <a:avLst/>
          </a:prstGeom>
        </p:spPr>
        <p:txBody>
          <a:bodyPr wrap="none">
            <a:spAutoFit/>
          </a:bodyPr>
          <a:lstStyle/>
          <a:p>
            <a:r>
              <a:rPr lang="es-EC" dirty="0"/>
              <a:t>Pantalla de Alarmas del Reactor MQ5</a:t>
            </a:r>
          </a:p>
        </p:txBody>
      </p:sp>
      <p:pic>
        <p:nvPicPr>
          <p:cNvPr id="18" name="17 Imagen"/>
          <p:cNvPicPr/>
          <p:nvPr/>
        </p:nvPicPr>
        <p:blipFill>
          <a:blip r:embed="rId2"/>
          <a:stretch>
            <a:fillRect/>
          </a:stretch>
        </p:blipFill>
        <p:spPr>
          <a:xfrm>
            <a:off x="685800" y="1945640"/>
            <a:ext cx="7010399" cy="3769360"/>
          </a:xfrm>
          <a:prstGeom prst="rect">
            <a:avLst/>
          </a:prstGeom>
          <a:ln>
            <a:noFill/>
          </a:ln>
          <a:effectLst>
            <a:outerShdw blurRad="190500" algn="tl" rotWithShape="0">
              <a:srgbClr val="000000">
                <a:alpha val="70000"/>
              </a:srgbClr>
            </a:outerShdw>
          </a:effectLst>
        </p:spPr>
      </p:pic>
      <p:sp>
        <p:nvSpPr>
          <p:cNvPr id="1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170467517"/>
      </p:ext>
    </p:extLst>
  </p:cSld>
  <p:clrMapOvr>
    <a:masterClrMapping/>
  </p:clrMapOvr>
  <p:transition spd="med">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56</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951916" cy="369332"/>
          </a:xfrm>
          <a:prstGeom prst="rect">
            <a:avLst/>
          </a:prstGeom>
        </p:spPr>
        <p:txBody>
          <a:bodyPr wrap="none">
            <a:spAutoFit/>
          </a:bodyPr>
          <a:lstStyle/>
          <a:p>
            <a:r>
              <a:rPr lang="es-EC" dirty="0"/>
              <a:t>Pantalla de Tendencias del Reactor MQ5</a:t>
            </a:r>
          </a:p>
        </p:txBody>
      </p:sp>
      <p:pic>
        <p:nvPicPr>
          <p:cNvPr id="18" name="17 Imagen"/>
          <p:cNvPicPr/>
          <p:nvPr/>
        </p:nvPicPr>
        <p:blipFill>
          <a:blip r:embed="rId2"/>
          <a:stretch>
            <a:fillRect/>
          </a:stretch>
        </p:blipFill>
        <p:spPr>
          <a:xfrm>
            <a:off x="609600" y="1893332"/>
            <a:ext cx="6781800" cy="3745468"/>
          </a:xfrm>
          <a:prstGeom prst="rect">
            <a:avLst/>
          </a:prstGeom>
          <a:ln>
            <a:noFill/>
          </a:ln>
          <a:effectLst>
            <a:outerShdw blurRad="190500" algn="tl" rotWithShape="0">
              <a:srgbClr val="000000">
                <a:alpha val="70000"/>
              </a:srgbClr>
            </a:outerShdw>
          </a:effectLst>
        </p:spPr>
      </p:pic>
      <p:sp>
        <p:nvSpPr>
          <p:cNvPr id="1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170467517"/>
      </p:ext>
    </p:extLst>
  </p:cSld>
  <p:clrMapOvr>
    <a:masterClrMapping/>
  </p:clrMapOvr>
  <p:transition spd="med">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57</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4657493" cy="369332"/>
          </a:xfrm>
          <a:prstGeom prst="rect">
            <a:avLst/>
          </a:prstGeom>
        </p:spPr>
        <p:txBody>
          <a:bodyPr wrap="none">
            <a:spAutoFit/>
          </a:bodyPr>
          <a:lstStyle/>
          <a:p>
            <a:r>
              <a:rPr lang="es-EC" dirty="0"/>
              <a:t>Ventana de Tablas del Proceso del Reactor MQ5</a:t>
            </a:r>
          </a:p>
        </p:txBody>
      </p:sp>
      <p:pic>
        <p:nvPicPr>
          <p:cNvPr id="18" name="17 Imagen"/>
          <p:cNvPicPr/>
          <p:nvPr/>
        </p:nvPicPr>
        <p:blipFill rotWithShape="1">
          <a:blip r:embed="rId2"/>
          <a:srcRect l="72984" b="4660"/>
          <a:stretch/>
        </p:blipFill>
        <p:spPr bwMode="auto">
          <a:xfrm>
            <a:off x="3352801" y="2015172"/>
            <a:ext cx="1931352" cy="362362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170467517"/>
      </p:ext>
    </p:extLst>
  </p:cSld>
  <p:clrMapOvr>
    <a:masterClrMapping/>
  </p:clrMapOvr>
  <p:transition spd="med">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58</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5742919" cy="369332"/>
          </a:xfrm>
          <a:prstGeom prst="rect">
            <a:avLst/>
          </a:prstGeom>
        </p:spPr>
        <p:txBody>
          <a:bodyPr wrap="none">
            <a:spAutoFit/>
          </a:bodyPr>
          <a:lstStyle/>
          <a:p>
            <a:r>
              <a:rPr lang="es-EC" dirty="0"/>
              <a:t>Registros de los datos de cada producción del Reactor </a:t>
            </a:r>
            <a:r>
              <a:rPr lang="es-EC" dirty="0" smtClean="0"/>
              <a:t>MQ5</a:t>
            </a:r>
            <a:endParaRPr lang="es-EC" dirty="0"/>
          </a:p>
        </p:txBody>
      </p:sp>
      <p:pic>
        <p:nvPicPr>
          <p:cNvPr id="19" name="18 Imagen"/>
          <p:cNvPicPr/>
          <p:nvPr/>
        </p:nvPicPr>
        <p:blipFill>
          <a:blip r:embed="rId2"/>
          <a:stretch>
            <a:fillRect/>
          </a:stretch>
        </p:blipFill>
        <p:spPr>
          <a:xfrm>
            <a:off x="681873" y="1947914"/>
            <a:ext cx="6404727" cy="3843285"/>
          </a:xfrm>
          <a:prstGeom prst="rect">
            <a:avLst/>
          </a:prstGeom>
          <a:ln>
            <a:noFill/>
          </a:ln>
          <a:effectLst>
            <a:outerShdw blurRad="190500" algn="tl" rotWithShape="0">
              <a:srgbClr val="000000">
                <a:alpha val="70000"/>
              </a:srgbClr>
            </a:outerShdw>
          </a:effec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7026875"/>
      </p:ext>
    </p:extLst>
  </p:cSld>
  <p:clrMapOvr>
    <a:masterClrMapping/>
  </p:clrMapOvr>
  <p:transition spd="med">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59</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707425" cy="369332"/>
          </a:xfrm>
          <a:prstGeom prst="rect">
            <a:avLst/>
          </a:prstGeom>
        </p:spPr>
        <p:txBody>
          <a:bodyPr wrap="none">
            <a:spAutoFit/>
          </a:bodyPr>
          <a:lstStyle/>
          <a:p>
            <a:r>
              <a:rPr lang="es-EC" dirty="0"/>
              <a:t>Pantalla del Proceso del Reactor MQ6</a:t>
            </a:r>
          </a:p>
        </p:txBody>
      </p:sp>
      <p:pic>
        <p:nvPicPr>
          <p:cNvPr id="19" name="18 Imagen"/>
          <p:cNvPicPr/>
          <p:nvPr/>
        </p:nvPicPr>
        <p:blipFill>
          <a:blip r:embed="rId2"/>
          <a:stretch>
            <a:fillRect/>
          </a:stretch>
        </p:blipFill>
        <p:spPr>
          <a:xfrm>
            <a:off x="681873" y="1893332"/>
            <a:ext cx="6480927" cy="3745468"/>
          </a:xfrm>
          <a:prstGeom prst="rect">
            <a:avLst/>
          </a:prstGeom>
          <a:ln>
            <a:noFill/>
          </a:ln>
          <a:effectLst>
            <a:outerShdw blurRad="190500" algn="tl" rotWithShape="0">
              <a:srgbClr val="000000">
                <a:alpha val="70000"/>
              </a:srgbClr>
            </a:outerShdw>
          </a:effec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7026875"/>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BC4EDCEE-AC7E-4A6B-9F3E-E947C7769ED6}" type="slidenum">
              <a:rPr lang="es-ES"/>
              <a:pPr>
                <a:defRPr/>
              </a:pPr>
              <a:t>6</a:t>
            </a:fld>
            <a:endParaRPr lang="es-ES"/>
          </a:p>
        </p:txBody>
      </p:sp>
      <p:graphicFrame>
        <p:nvGraphicFramePr>
          <p:cNvPr id="7" name="6 Diagrama"/>
          <p:cNvGraphicFramePr/>
          <p:nvPr/>
        </p:nvGraphicFramePr>
        <p:xfrm>
          <a:off x="228600" y="2743200"/>
          <a:ext cx="83820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
        <p:nvSpPr>
          <p:cNvPr id="9" name="8 Rectángulo"/>
          <p:cNvSpPr/>
          <p:nvPr/>
        </p:nvSpPr>
        <p:spPr>
          <a:xfrm>
            <a:off x="2286000" y="21770"/>
            <a:ext cx="6705600" cy="584775"/>
          </a:xfrm>
          <a:prstGeom prst="rect">
            <a:avLst/>
          </a:prstGeom>
        </p:spPr>
        <p:txBody>
          <a:bodyPr>
            <a:spAutoFit/>
          </a:bodyPr>
          <a:lstStyle/>
          <a:p>
            <a:pPr algn="ctr" fontAlgn="auto">
              <a:spcBef>
                <a:spcPts val="0"/>
              </a:spcBef>
              <a:spcAft>
                <a:spcPts val="0"/>
              </a:spcAft>
              <a:defRPr/>
            </a:pP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OBJETIVOS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5971DC9-F04D-4251-947A-12DFA2C589E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AED872BB-F2E7-455A-BF10-ABD79B97C16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E4EF86DA-4A77-41AE-A882-C534FBF76CD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4A0260FE-0029-4061-9CD2-8583BAED5EF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291B31AC-3D5C-4AA3-98CC-A1797BF55C8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77D067F4-D6CE-40AD-A463-170930F770B1}"/>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72164ABD-BEF9-46D7-A9D8-B851FB94361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B0D8AEFE-9E1F-441A-A567-ABA53313E20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1649F042-93BF-4ED5-B9C6-636F2C11B26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BCAF2D6E-9F43-40C9-B90F-47AF82A4CD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7"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60</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4582729" cy="369332"/>
          </a:xfrm>
          <a:prstGeom prst="rect">
            <a:avLst/>
          </a:prstGeom>
        </p:spPr>
        <p:txBody>
          <a:bodyPr wrap="none">
            <a:spAutoFit/>
          </a:bodyPr>
          <a:lstStyle/>
          <a:p>
            <a:r>
              <a:rPr lang="es-EC" dirty="0"/>
              <a:t>Ventana de Fases del Proceso del Reactor MQ6</a:t>
            </a:r>
          </a:p>
        </p:txBody>
      </p:sp>
      <p:pic>
        <p:nvPicPr>
          <p:cNvPr id="19" name="18 Imagen"/>
          <p:cNvPicPr/>
          <p:nvPr/>
        </p:nvPicPr>
        <p:blipFill rotWithShape="1">
          <a:blip r:embed="rId2"/>
          <a:srcRect l="74597"/>
          <a:stretch/>
        </p:blipFill>
        <p:spPr bwMode="auto">
          <a:xfrm>
            <a:off x="3319346" y="1945957"/>
            <a:ext cx="1922261" cy="338804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7026875"/>
      </p:ext>
    </p:extLst>
  </p:cSld>
  <p:clrMapOvr>
    <a:masterClrMapping/>
  </p:clrMapOvr>
  <p:transition spd="med">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61</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674276" cy="369332"/>
          </a:xfrm>
          <a:prstGeom prst="rect">
            <a:avLst/>
          </a:prstGeom>
        </p:spPr>
        <p:txBody>
          <a:bodyPr wrap="none">
            <a:spAutoFit/>
          </a:bodyPr>
          <a:lstStyle/>
          <a:p>
            <a:r>
              <a:rPr lang="es-EC" dirty="0" smtClean="0"/>
              <a:t>Pantalla de </a:t>
            </a:r>
            <a:r>
              <a:rPr lang="es-EC" dirty="0"/>
              <a:t>Alarmas del Reactor MQ6</a:t>
            </a:r>
          </a:p>
        </p:txBody>
      </p:sp>
      <p:pic>
        <p:nvPicPr>
          <p:cNvPr id="19" name="18 Imagen"/>
          <p:cNvPicPr/>
          <p:nvPr/>
        </p:nvPicPr>
        <p:blipFill rotWithShape="1">
          <a:blip r:embed="rId2"/>
          <a:srcRect/>
          <a:stretch/>
        </p:blipFill>
        <p:spPr>
          <a:xfrm>
            <a:off x="682508" y="1893332"/>
            <a:ext cx="6404092" cy="3821668"/>
          </a:xfrm>
          <a:prstGeom prst="rect">
            <a:avLst/>
          </a:prstGeom>
          <a:ln>
            <a:noFill/>
          </a:ln>
          <a:effectLst>
            <a:outerShdw blurRad="190500" algn="tl" rotWithShape="0">
              <a:srgbClr val="000000">
                <a:alpha val="70000"/>
              </a:srgbClr>
            </a:outerShdw>
          </a:effec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7026875"/>
      </p:ext>
    </p:extLst>
  </p:cSld>
  <p:clrMapOvr>
    <a:masterClrMapping/>
  </p:clrMapOvr>
  <p:transition spd="med">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62</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951916" cy="369332"/>
          </a:xfrm>
          <a:prstGeom prst="rect">
            <a:avLst/>
          </a:prstGeom>
        </p:spPr>
        <p:txBody>
          <a:bodyPr wrap="none">
            <a:spAutoFit/>
          </a:bodyPr>
          <a:lstStyle/>
          <a:p>
            <a:r>
              <a:rPr lang="es-EC" dirty="0" smtClean="0"/>
              <a:t>Pantalla de </a:t>
            </a:r>
            <a:r>
              <a:rPr lang="es-EC" dirty="0"/>
              <a:t>Tendencias del Reactor MQ6</a:t>
            </a:r>
          </a:p>
        </p:txBody>
      </p:sp>
      <p:pic>
        <p:nvPicPr>
          <p:cNvPr id="19" name="18 Imagen"/>
          <p:cNvPicPr/>
          <p:nvPr/>
        </p:nvPicPr>
        <p:blipFill rotWithShape="1">
          <a:blip r:embed="rId2"/>
          <a:srcRect b="8482"/>
          <a:stretch/>
        </p:blipFill>
        <p:spPr>
          <a:xfrm>
            <a:off x="762000" y="1893332"/>
            <a:ext cx="6629400" cy="3497534"/>
          </a:xfrm>
          <a:prstGeom prst="rect">
            <a:avLst/>
          </a:prstGeom>
          <a:ln>
            <a:noFill/>
          </a:ln>
          <a:effectLst>
            <a:outerShdw blurRad="190500" algn="tl" rotWithShape="0">
              <a:srgbClr val="000000">
                <a:alpha val="70000"/>
              </a:srgbClr>
            </a:outerShdw>
          </a:effec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7026875"/>
      </p:ext>
    </p:extLst>
  </p:cSld>
  <p:clrMapOvr>
    <a:masterClrMapping/>
  </p:clrMapOvr>
  <p:transition spd="med">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63</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5742919" cy="369332"/>
          </a:xfrm>
          <a:prstGeom prst="rect">
            <a:avLst/>
          </a:prstGeom>
        </p:spPr>
        <p:txBody>
          <a:bodyPr wrap="none">
            <a:spAutoFit/>
          </a:bodyPr>
          <a:lstStyle/>
          <a:p>
            <a:r>
              <a:rPr lang="es-EC" dirty="0"/>
              <a:t>Registros de los datos de cada producción del Reactor MQ6</a:t>
            </a:r>
          </a:p>
        </p:txBody>
      </p:sp>
      <p:pic>
        <p:nvPicPr>
          <p:cNvPr id="19" name="18 Imagen"/>
          <p:cNvPicPr/>
          <p:nvPr/>
        </p:nvPicPr>
        <p:blipFill>
          <a:blip r:embed="rId2"/>
          <a:stretch>
            <a:fillRect/>
          </a:stretch>
        </p:blipFill>
        <p:spPr>
          <a:xfrm>
            <a:off x="666518" y="1893332"/>
            <a:ext cx="6648682" cy="3821668"/>
          </a:xfrm>
          <a:prstGeom prst="rect">
            <a:avLst/>
          </a:prstGeom>
          <a:ln>
            <a:noFill/>
          </a:ln>
          <a:effectLst>
            <a:outerShdw blurRad="190500" algn="tl" rotWithShape="0">
              <a:srgbClr val="000000">
                <a:alpha val="70000"/>
              </a:srgbClr>
            </a:outerShdw>
          </a:effec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7026875"/>
      </p:ext>
    </p:extLst>
  </p:cSld>
  <p:clrMapOvr>
    <a:masterClrMapping/>
  </p:clrMapOvr>
  <p:transition spd="med">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64</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810082" cy="369332"/>
          </a:xfrm>
          <a:prstGeom prst="rect">
            <a:avLst/>
          </a:prstGeom>
        </p:spPr>
        <p:txBody>
          <a:bodyPr wrap="none">
            <a:spAutoFit/>
          </a:bodyPr>
          <a:lstStyle/>
          <a:p>
            <a:r>
              <a:rPr lang="es-EC" dirty="0"/>
              <a:t>Pantalla de Solventes del Reactor MQ6</a:t>
            </a:r>
          </a:p>
        </p:txBody>
      </p:sp>
      <p:pic>
        <p:nvPicPr>
          <p:cNvPr id="19" name="18 Imagen"/>
          <p:cNvPicPr/>
          <p:nvPr/>
        </p:nvPicPr>
        <p:blipFill>
          <a:blip r:embed="rId2"/>
          <a:stretch>
            <a:fillRect/>
          </a:stretch>
        </p:blipFill>
        <p:spPr>
          <a:xfrm>
            <a:off x="610027" y="1893332"/>
            <a:ext cx="6781373" cy="3897868"/>
          </a:xfrm>
          <a:prstGeom prst="rect">
            <a:avLst/>
          </a:prstGeom>
          <a:ln>
            <a:noFill/>
          </a:ln>
          <a:effectLst>
            <a:outerShdw blurRad="190500" algn="tl" rotWithShape="0">
              <a:srgbClr val="000000">
                <a:alpha val="70000"/>
              </a:srgbClr>
            </a:outerShdw>
          </a:effec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7026875"/>
      </p:ext>
    </p:extLst>
  </p:cSld>
  <p:clrMapOvr>
    <a:masterClrMapping/>
  </p:clrMapOvr>
  <p:transition spd="med">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65</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5480859" cy="369332"/>
          </a:xfrm>
          <a:prstGeom prst="rect">
            <a:avLst/>
          </a:prstGeom>
        </p:spPr>
        <p:txBody>
          <a:bodyPr wrap="none">
            <a:spAutoFit/>
          </a:bodyPr>
          <a:lstStyle/>
          <a:p>
            <a:r>
              <a:rPr lang="es-EC" dirty="0" smtClean="0"/>
              <a:t>Pantalla de </a:t>
            </a:r>
            <a:r>
              <a:rPr lang="es-EC" dirty="0"/>
              <a:t>Tanque de Xileno que incluye el Reactor MQ6</a:t>
            </a:r>
          </a:p>
        </p:txBody>
      </p:sp>
      <p:pic>
        <p:nvPicPr>
          <p:cNvPr id="19" name="18 Imagen"/>
          <p:cNvPicPr/>
          <p:nvPr/>
        </p:nvPicPr>
        <p:blipFill>
          <a:blip r:embed="rId2"/>
          <a:stretch>
            <a:fillRect/>
          </a:stretch>
        </p:blipFill>
        <p:spPr>
          <a:xfrm>
            <a:off x="733192" y="1910391"/>
            <a:ext cx="6658207" cy="3880809"/>
          </a:xfrm>
          <a:prstGeom prst="rect">
            <a:avLst/>
          </a:prstGeom>
          <a:ln>
            <a:noFill/>
          </a:ln>
          <a:effectLst>
            <a:outerShdw blurRad="190500" algn="tl" rotWithShape="0">
              <a:srgbClr val="000000">
                <a:alpha val="70000"/>
              </a:srgbClr>
            </a:outerShdw>
          </a:effec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7026875"/>
      </p:ext>
    </p:extLst>
  </p:cSld>
  <p:clrMapOvr>
    <a:masterClrMapping/>
  </p:clrMapOvr>
  <p:transition spd="med">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66</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885487" cy="369332"/>
          </a:xfrm>
          <a:prstGeom prst="rect">
            <a:avLst/>
          </a:prstGeom>
        </p:spPr>
        <p:txBody>
          <a:bodyPr wrap="none">
            <a:spAutoFit/>
          </a:bodyPr>
          <a:lstStyle/>
          <a:p>
            <a:r>
              <a:rPr lang="es-EC" dirty="0"/>
              <a:t>Pantalla de Tanque 01 del Reactor MQ6</a:t>
            </a:r>
          </a:p>
        </p:txBody>
      </p:sp>
      <p:pic>
        <p:nvPicPr>
          <p:cNvPr id="19" name="18 Imagen"/>
          <p:cNvPicPr/>
          <p:nvPr/>
        </p:nvPicPr>
        <p:blipFill>
          <a:blip r:embed="rId2"/>
          <a:stretch>
            <a:fillRect/>
          </a:stretch>
        </p:blipFill>
        <p:spPr>
          <a:xfrm>
            <a:off x="666518" y="1893332"/>
            <a:ext cx="6648682" cy="3821668"/>
          </a:xfrm>
          <a:prstGeom prst="rect">
            <a:avLst/>
          </a:prstGeom>
          <a:ln>
            <a:noFill/>
          </a:ln>
          <a:effectLst>
            <a:outerShdw blurRad="190500" algn="tl" rotWithShape="0">
              <a:srgbClr val="000000">
                <a:alpha val="70000"/>
              </a:srgbClr>
            </a:outerShdw>
          </a:effectLst>
        </p:spPr>
      </p:pic>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7026875"/>
      </p:ext>
    </p:extLst>
  </p:cSld>
  <p:clrMapOvr>
    <a:masterClrMapping/>
  </p:clrMapOvr>
  <p:transition spd="med">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67</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DISEÑO DEL SISTEMA SCADA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DESCRIPCIÓN </a:t>
            </a:r>
            <a:r>
              <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 PANTALLAS</a:t>
            </a:r>
          </a:p>
        </p:txBody>
      </p:sp>
      <p:sp>
        <p:nvSpPr>
          <p:cNvPr id="3" name="2 Rectángulo"/>
          <p:cNvSpPr/>
          <p:nvPr/>
        </p:nvSpPr>
        <p:spPr>
          <a:xfrm>
            <a:off x="990600" y="1524000"/>
            <a:ext cx="3885487" cy="369332"/>
          </a:xfrm>
          <a:prstGeom prst="rect">
            <a:avLst/>
          </a:prstGeom>
        </p:spPr>
        <p:txBody>
          <a:bodyPr wrap="none">
            <a:spAutoFit/>
          </a:bodyPr>
          <a:lstStyle/>
          <a:p>
            <a:r>
              <a:rPr lang="es-EC" dirty="0"/>
              <a:t>Pantalla de Tanque 02 del Reactor MQ6</a:t>
            </a:r>
          </a:p>
        </p:txBody>
      </p:sp>
      <p:pic>
        <p:nvPicPr>
          <p:cNvPr id="18" name="17 Imagen"/>
          <p:cNvPicPr/>
          <p:nvPr/>
        </p:nvPicPr>
        <p:blipFill>
          <a:blip r:embed="rId2"/>
          <a:stretch>
            <a:fillRect/>
          </a:stretch>
        </p:blipFill>
        <p:spPr>
          <a:xfrm>
            <a:off x="685800" y="1893332"/>
            <a:ext cx="6705600" cy="3821668"/>
          </a:xfrm>
          <a:prstGeom prst="rect">
            <a:avLst/>
          </a:prstGeom>
          <a:ln>
            <a:noFill/>
          </a:ln>
          <a:effectLst>
            <a:outerShdw blurRad="190500" algn="tl" rotWithShape="0">
              <a:srgbClr val="000000">
                <a:alpha val="70000"/>
              </a:srgbClr>
            </a:outerShdw>
          </a:effectLst>
        </p:spPr>
      </p:pic>
      <p:sp>
        <p:nvSpPr>
          <p:cNvPr id="19"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3365120704"/>
      </p:ext>
    </p:extLst>
  </p:cSld>
  <p:clrMapOvr>
    <a:masterClrMapping/>
  </p:clrMapOvr>
  <p:transition spd="med">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45423363"/>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68</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182319175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2447923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69</a:t>
            </a:fld>
            <a:endParaRPr lang="es-ES"/>
          </a:p>
        </p:txBody>
      </p:sp>
      <p:sp>
        <p:nvSpPr>
          <p:cNvPr id="7" name="6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PRUEBAS</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291573596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1C7658B-C473-402A-89D6-E8D6E971763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85E3BA7-3188-45FB-A1A3-AEAAB6961A5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983470A-5BCD-44D2-B097-BAE2BECDEA6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99ED648-045F-4C58-8BBF-05D0FC16434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95380A6C-5021-43A6-AC2E-306B927F600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1639F55-742F-4FD7-A013-C592C148655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BAB4249E-804F-47C9-9D03-3C6180F6AEE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1013C7CD-B1F3-4289-A880-049AA78A5E4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BA2C9424-9D64-4EB9-9537-DB923D3F948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08B0A613-B4EE-46E3-8C11-FD94AC9A0AA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2C88614D-FFAA-47C3-8FDA-12645D5241E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F3C0979C-1BFF-4EF2-B4F3-D6CC59E1452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88CF1290-B5E6-462A-A2DE-33918D9F57A9}" type="slidenum">
              <a:rPr lang="es-ES"/>
              <a:pPr>
                <a:defRPr/>
              </a:pPr>
              <a:t>7</a:t>
            </a:fld>
            <a:endParaRPr lang="es-ES"/>
          </a:p>
        </p:txBody>
      </p:sp>
      <p:sp>
        <p:nvSpPr>
          <p:cNvPr id="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52C4AB71-8845-4338-B135-88BAEEDB046C}" type="slidenum">
              <a:rPr lang="es-ES" smtClean="0"/>
              <a:pPr>
                <a:defRPr/>
              </a:pPr>
              <a:t>70</a:t>
            </a:fld>
            <a:endParaRPr lang="es-ES"/>
          </a:p>
        </p:txBody>
      </p:sp>
      <p:sp>
        <p:nvSpPr>
          <p:cNvPr id="4198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14"/>
          <p:cNvSpPr>
            <a:spLocks noChangeArrowheads="1"/>
          </p:cNvSpPr>
          <p:nvPr/>
        </p:nvSpPr>
        <p:spPr bwMode="auto">
          <a:xfrm>
            <a:off x="0" y="609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 name="14 Rectángulo"/>
          <p:cNvSpPr/>
          <p:nvPr/>
        </p:nvSpPr>
        <p:spPr>
          <a:xfrm>
            <a:off x="2514600" y="-4465"/>
            <a:ext cx="6457666" cy="461665"/>
          </a:xfrm>
          <a:prstGeom prst="rect">
            <a:avLst/>
          </a:prstGeom>
        </p:spPr>
        <p:txBody>
          <a:bodyPr>
            <a:spAutoFit/>
          </a:bodyPr>
          <a:lstStyle/>
          <a:p>
            <a:pPr algn="ct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PRUEBAS</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318 Flecha derecha"/>
          <p:cNvSpPr/>
          <p:nvPr/>
        </p:nvSpPr>
        <p:spPr>
          <a:xfrm>
            <a:off x="9879013" y="11618913"/>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319 Cuadro de texto"/>
          <p:cNvSpPr txBox="1"/>
          <p:nvPr/>
        </p:nvSpPr>
        <p:spPr>
          <a:xfrm>
            <a:off x="8894763" y="11617325"/>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4" name="322 Flecha derecha"/>
          <p:cNvSpPr/>
          <p:nvPr/>
        </p:nvSpPr>
        <p:spPr>
          <a:xfrm>
            <a:off x="10174288" y="11564938"/>
            <a:ext cx="504825" cy="192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323 Cuadro de texto"/>
          <p:cNvSpPr txBox="1"/>
          <p:nvPr/>
        </p:nvSpPr>
        <p:spPr>
          <a:xfrm>
            <a:off x="9248775" y="11537950"/>
            <a:ext cx="10763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a:effectLst/>
                <a:latin typeface="Times New Roman"/>
                <a:ea typeface="Calibri"/>
                <a:cs typeface="Times New Roman"/>
              </a:rPr>
              <a:t>CONTINÚA </a:t>
            </a:r>
          </a:p>
        </p:txBody>
      </p:sp>
      <p:sp>
        <p:nvSpPr>
          <p:cNvPr id="17" name="16 Rectángulo"/>
          <p:cNvSpPr/>
          <p:nvPr/>
        </p:nvSpPr>
        <p:spPr>
          <a:xfrm>
            <a:off x="327546" y="838200"/>
            <a:ext cx="6457666" cy="461665"/>
          </a:xfrm>
          <a:prstGeom prst="rect">
            <a:avLst/>
          </a:prstGeom>
        </p:spPr>
        <p:txBody>
          <a:bodyPr>
            <a:spAutoFit/>
          </a:bodyPr>
          <a:lstStyle/>
          <a:p>
            <a:pPr fontAlgn="auto">
              <a:spcBef>
                <a:spcPts val="0"/>
              </a:spcBef>
              <a:spcAft>
                <a:spcPts val="0"/>
              </a:spcAft>
              <a:defRPr/>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PRUEBAS FINALES</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19" name="18 Imagen"/>
          <p:cNvPicPr/>
          <p:nvPr/>
        </p:nvPicPr>
        <p:blipFill rotWithShape="1">
          <a:blip r:embed="rId2"/>
          <a:srcRect t="9058"/>
          <a:stretch/>
        </p:blipFill>
        <p:spPr bwMode="auto">
          <a:xfrm>
            <a:off x="327546" y="2094865"/>
            <a:ext cx="3939653" cy="2668270"/>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1664153" y="1600200"/>
            <a:ext cx="1266437" cy="369332"/>
          </a:xfrm>
          <a:prstGeom prst="rect">
            <a:avLst/>
          </a:prstGeom>
        </p:spPr>
        <p:txBody>
          <a:bodyPr wrap="none">
            <a:spAutoFit/>
          </a:bodyPr>
          <a:lstStyle/>
          <a:p>
            <a:r>
              <a:rPr lang="es-EC" dirty="0"/>
              <a:t>Receta Viva</a:t>
            </a:r>
          </a:p>
        </p:txBody>
      </p:sp>
      <p:pic>
        <p:nvPicPr>
          <p:cNvPr id="20" name="19 Imagen"/>
          <p:cNvPicPr/>
          <p:nvPr/>
        </p:nvPicPr>
        <p:blipFill rotWithShape="1">
          <a:blip r:embed="rId3"/>
          <a:srcRect t="9058"/>
          <a:stretch/>
        </p:blipFill>
        <p:spPr bwMode="auto">
          <a:xfrm>
            <a:off x="4572000" y="2094865"/>
            <a:ext cx="4038600" cy="2668270"/>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5743433" y="1600200"/>
            <a:ext cx="1780231" cy="369332"/>
          </a:xfrm>
          <a:prstGeom prst="rect">
            <a:avLst/>
          </a:prstGeom>
        </p:spPr>
        <p:txBody>
          <a:bodyPr wrap="none">
            <a:spAutoFit/>
          </a:bodyPr>
          <a:lstStyle/>
          <a:p>
            <a:r>
              <a:rPr lang="es-EC" dirty="0"/>
              <a:t>Receta </a:t>
            </a:r>
            <a:r>
              <a:rPr lang="es-EC" dirty="0" err="1"/>
              <a:t>Elasthane</a:t>
            </a:r>
            <a:endParaRPr lang="es-EC" dirty="0"/>
          </a:p>
        </p:txBody>
      </p:sp>
      <p:sp>
        <p:nvSpPr>
          <p:cNvPr id="18"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3370716830"/>
      </p:ext>
    </p:extLst>
  </p:cSld>
  <p:clrMapOvr>
    <a:masterClrMapping/>
  </p:clrMapOvr>
  <p:transition spd="med">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32105189"/>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71</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94555865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36450904"/>
              </p:ext>
            </p:extLst>
          </p:nvPr>
        </p:nvGraphicFramePr>
        <p:xfrm>
          <a:off x="228600" y="1524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72</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10764517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5D2F539-3B46-4CC5-8E47-5E1DCCA6081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432F699-C2F4-44AC-B7BE-363045AD759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D012DA4-8C8E-40C6-9DEC-A833045F769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EC03008-FC5A-4FD8-8247-5FF3624D9FB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86D5509-BA25-4143-87C6-935B8C32B44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DC153174-1692-400E-A6BA-4AB83D45868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CF2049A-2D2C-4EF5-BFE6-61660BC2B0B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62E97D34-2EEF-4405-8E3D-A41C6E2A96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2447005"/>
              </p:ext>
            </p:extLst>
          </p:nvPr>
        </p:nvGraphicFramePr>
        <p:xfrm>
          <a:off x="228600" y="1524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73</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29187957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5D2F539-3B46-4CC5-8E47-5E1DCCA6081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432F699-C2F4-44AC-B7BE-363045AD759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61F1718-4D84-4640-A924-828057D0EC3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EBFB727-CAB5-4666-8411-7D7CD56238C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5050B995-200A-43EF-A479-A0C61EFA1BA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F3365F12-BBA3-4DFB-85B3-30D046670EB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04D5D955-E24E-4FDD-89FF-10519D50F7F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4599610-457B-4CBB-AC2C-D7932A2116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48378456"/>
              </p:ext>
            </p:extLst>
          </p:nvPr>
        </p:nvGraphicFramePr>
        <p:xfrm>
          <a:off x="228600" y="1524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74</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415177457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C6B7563-E352-4BC6-B884-3DDBA82F5F3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A594EA76-7940-48E3-B842-8A9D143279B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89F40C5-DDF4-4653-866E-E49726FCC95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521426D-E0FE-45CF-AD1D-6224665E39F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809B646-0F60-499C-A5C2-ED53EF685C8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D073318-DAC6-4D74-B2D9-521073D6B5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96566941"/>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75</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216643156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49880382"/>
              </p:ext>
            </p:extLst>
          </p:nvPr>
        </p:nvGraphicFramePr>
        <p:xfrm>
          <a:off x="228600" y="1524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76</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346266100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9D997C9-6B5A-4B06-A6FB-B13A43B7CDD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AED2F03E-127E-40D9-8F04-932D16C53E9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DA54401-E5CF-4002-AE26-6BA1FDED8BC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DD9893A-52BD-473F-9BA5-62C5EFC586F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523AC37-E520-4DBF-9442-7E41FCAAC6F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E7D80B3-129D-4C3A-96BC-1919EEE13BB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C6EEBD2-82CA-4B24-85BA-158AFC31D39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6EEF4D4E-EB3C-4ABD-A930-3BAE3D99EC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43654939"/>
              </p:ext>
            </p:extLst>
          </p:nvPr>
        </p:nvGraphicFramePr>
        <p:xfrm>
          <a:off x="228600" y="1524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77</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178050100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9D997C9-6B5A-4B06-A6FB-B13A43B7CDD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AED2F03E-127E-40D9-8F04-932D16C53E9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DA54401-E5CF-4002-AE26-6BA1FDED8BC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DD9893A-52BD-473F-9BA5-62C5EFC586F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523AC37-E520-4DBF-9442-7E41FCAAC6F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E7D80B3-129D-4C3A-96BC-1919EEE13BB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C6EEBD2-82CA-4B24-85BA-158AFC31D39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6EEF4D4E-EB3C-4ABD-A930-3BAE3D99EC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133383189"/>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78</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368143650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016339810"/>
              </p:ext>
            </p:extLst>
          </p:nvPr>
        </p:nvGraphicFramePr>
        <p:xfrm>
          <a:off x="228600" y="1524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79</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13820169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9D997C9-6B5A-4B06-A6FB-B13A43B7CDD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AED2F03E-127E-40D9-8F04-932D16C53E9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A10ABEF-EF24-437A-A099-7DC5003CE86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C082B3A-9DFD-44C1-960C-38C014C8BC1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2B85406-F8B9-4260-A190-FE149A78DE2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6FE840A-609A-470A-8102-B1173634DCC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B7788079-CD0C-4B0F-8A7C-59D42E96034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24B35DA1-C834-461C-B12D-9BB60F0045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pPr>
              <a:defRPr/>
            </a:pPr>
            <a:fld id="{BEBD52C3-B9C3-46D7-A031-38457557E369}" type="slidenum">
              <a:rPr lang="es-ES"/>
              <a:pPr>
                <a:defRPr/>
              </a:pPr>
              <a:t>8</a:t>
            </a:fld>
            <a:endParaRPr lang="es-ES"/>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02325"/>
            <a:ext cx="2586038"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2294"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2295" name="Rectangle 6"/>
          <p:cNvSpPr>
            <a:spLocks noChangeArrowheads="1"/>
          </p:cNvSpPr>
          <p:nvPr/>
        </p:nvSpPr>
        <p:spPr bwMode="auto">
          <a:xfrm>
            <a:off x="0" y="399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latin typeface="Arial" charset="0"/>
            </a:endParaRPr>
          </a:p>
        </p:txBody>
      </p:sp>
      <p:graphicFrame>
        <p:nvGraphicFramePr>
          <p:cNvPr id="3" name="2 Tabla"/>
          <p:cNvGraphicFramePr>
            <a:graphicFrameLocks noGrp="1"/>
          </p:cNvGraphicFramePr>
          <p:nvPr/>
        </p:nvGraphicFramePr>
        <p:xfrm>
          <a:off x="1073150" y="2249488"/>
          <a:ext cx="6997699" cy="3575304"/>
        </p:xfrm>
        <a:graphic>
          <a:graphicData uri="http://schemas.openxmlformats.org/drawingml/2006/table">
            <a:tbl>
              <a:tblPr firstRow="1" firstCol="1" bandRow="1">
                <a:tableStyleId>{5C22544A-7EE6-4342-B048-85BDC9FD1C3A}</a:tableStyleId>
              </a:tblPr>
              <a:tblGrid>
                <a:gridCol w="900472"/>
                <a:gridCol w="110801"/>
                <a:gridCol w="990012"/>
                <a:gridCol w="2498207"/>
                <a:gridCol w="2498207"/>
              </a:tblGrid>
              <a:tr h="210297">
                <a:tc>
                  <a:txBody>
                    <a:bodyPr/>
                    <a:lstStyle/>
                    <a:p>
                      <a:pPr algn="ctr">
                        <a:lnSpc>
                          <a:spcPct val="115000"/>
                        </a:lnSpc>
                        <a:spcAft>
                          <a:spcPts val="0"/>
                        </a:spcAft>
                      </a:pPr>
                      <a:r>
                        <a:rPr lang="es-EC" sz="1200" dirty="0">
                          <a:effectLst/>
                        </a:rPr>
                        <a:t>CLASE</a:t>
                      </a:r>
                      <a:endParaRPr lang="es-EC" sz="1200" dirty="0">
                        <a:effectLst/>
                        <a:latin typeface="Times New Roman"/>
                        <a:ea typeface="Calibri"/>
                        <a:cs typeface="Times New Roman"/>
                      </a:endParaRPr>
                    </a:p>
                  </a:txBody>
                  <a:tcPr marL="68583" marR="68583" marT="0" marB="0"/>
                </a:tc>
                <a:tc gridSpan="2">
                  <a:txBody>
                    <a:bodyPr/>
                    <a:lstStyle/>
                    <a:p>
                      <a:pPr algn="ctr">
                        <a:lnSpc>
                          <a:spcPct val="115000"/>
                        </a:lnSpc>
                        <a:spcAft>
                          <a:spcPts val="0"/>
                        </a:spcAft>
                      </a:pPr>
                      <a:r>
                        <a:rPr lang="es-EC" sz="1200">
                          <a:effectLst/>
                        </a:rPr>
                        <a:t>PRESENCIA</a:t>
                      </a:r>
                      <a:endParaRPr lang="es-EC" sz="1200">
                        <a:effectLst/>
                        <a:latin typeface="Times New Roman"/>
                        <a:ea typeface="Calibri"/>
                        <a:cs typeface="Times New Roman"/>
                      </a:endParaRPr>
                    </a:p>
                  </a:txBody>
                  <a:tcPr marL="68583" marR="68583" marT="0" marB="0"/>
                </a:tc>
                <a:tc hMerge="1">
                  <a:txBody>
                    <a:bodyPr/>
                    <a:lstStyle/>
                    <a:p>
                      <a:endParaRPr lang="es-EC"/>
                    </a:p>
                  </a:txBody>
                  <a:tcPr/>
                </a:tc>
                <a:tc>
                  <a:txBody>
                    <a:bodyPr/>
                    <a:lstStyle/>
                    <a:p>
                      <a:pPr algn="ctr">
                        <a:lnSpc>
                          <a:spcPct val="115000"/>
                        </a:lnSpc>
                        <a:spcAft>
                          <a:spcPts val="0"/>
                        </a:spcAft>
                      </a:pPr>
                      <a:r>
                        <a:rPr lang="es-EC" sz="1200">
                          <a:effectLst/>
                        </a:rPr>
                        <a:t>DIVISIÓN</a:t>
                      </a:r>
                      <a:endParaRPr lang="es-EC" sz="1200">
                        <a:effectLst/>
                        <a:latin typeface="Times New Roman"/>
                        <a:ea typeface="Calibri"/>
                        <a:cs typeface="Times New Roman"/>
                      </a:endParaRPr>
                    </a:p>
                  </a:txBody>
                  <a:tcPr marL="68583" marR="68583" marT="0" marB="0"/>
                </a:tc>
                <a:tc>
                  <a:txBody>
                    <a:bodyPr/>
                    <a:lstStyle/>
                    <a:p>
                      <a:pPr algn="ctr">
                        <a:lnSpc>
                          <a:spcPct val="115000"/>
                        </a:lnSpc>
                        <a:spcAft>
                          <a:spcPts val="0"/>
                        </a:spcAft>
                      </a:pPr>
                      <a:r>
                        <a:rPr lang="es-EC" sz="1200">
                          <a:effectLst/>
                        </a:rPr>
                        <a:t>DESCRIPCIÓN</a:t>
                      </a:r>
                      <a:endParaRPr lang="es-EC" sz="1200">
                        <a:effectLst/>
                        <a:latin typeface="Times New Roman"/>
                        <a:ea typeface="Calibri"/>
                        <a:cs typeface="Times New Roman"/>
                      </a:endParaRPr>
                    </a:p>
                  </a:txBody>
                  <a:tcPr marL="68583" marR="68583" marT="0" marB="0"/>
                </a:tc>
              </a:tr>
              <a:tr h="630891">
                <a:tc rowSpan="2" gridSpan="2">
                  <a:txBody>
                    <a:bodyPr/>
                    <a:lstStyle/>
                    <a:p>
                      <a:pPr algn="just">
                        <a:lnSpc>
                          <a:spcPct val="115000"/>
                        </a:lnSpc>
                        <a:spcAft>
                          <a:spcPts val="0"/>
                        </a:spcAft>
                      </a:pPr>
                      <a:r>
                        <a:rPr lang="es-EC" sz="1200">
                          <a:effectLst/>
                        </a:rPr>
                        <a:t>I</a:t>
                      </a:r>
                      <a:endParaRPr lang="es-EC" sz="1200">
                        <a:effectLst/>
                        <a:latin typeface="Times New Roman"/>
                        <a:ea typeface="Calibri"/>
                        <a:cs typeface="Times New Roman"/>
                      </a:endParaRPr>
                    </a:p>
                  </a:txBody>
                  <a:tcPr marL="68583" marR="68583" marT="0" marB="0"/>
                </a:tc>
                <a:tc rowSpan="2" hMerge="1">
                  <a:txBody>
                    <a:bodyPr/>
                    <a:lstStyle/>
                    <a:p>
                      <a:endParaRPr lang="es-EC"/>
                    </a:p>
                  </a:txBody>
                  <a:tcPr/>
                </a:tc>
                <a:tc rowSpan="2">
                  <a:txBody>
                    <a:bodyPr/>
                    <a:lstStyle/>
                    <a:p>
                      <a:pPr algn="just">
                        <a:lnSpc>
                          <a:spcPct val="115000"/>
                        </a:lnSpc>
                        <a:spcAft>
                          <a:spcPts val="0"/>
                        </a:spcAft>
                      </a:pPr>
                      <a:r>
                        <a:rPr lang="es-EC" sz="1200">
                          <a:effectLst/>
                        </a:rPr>
                        <a:t>Gases o vapores inflamables</a:t>
                      </a:r>
                      <a:endParaRPr lang="es-EC" sz="1200">
                        <a:effectLst/>
                        <a:latin typeface="Times New Roman"/>
                        <a:ea typeface="Calibri"/>
                        <a:cs typeface="Times New Roman"/>
                      </a:endParaRPr>
                    </a:p>
                  </a:txBody>
                  <a:tcPr marL="68583" marR="68583" marT="0" marB="0"/>
                </a:tc>
                <a:tc>
                  <a:txBody>
                    <a:bodyPr/>
                    <a:lstStyle/>
                    <a:p>
                      <a:pPr algn="just">
                        <a:lnSpc>
                          <a:spcPct val="115000"/>
                        </a:lnSpc>
                        <a:spcAft>
                          <a:spcPts val="0"/>
                        </a:spcAft>
                      </a:pPr>
                      <a:r>
                        <a:rPr lang="es-EC" sz="1200">
                          <a:effectLst/>
                        </a:rPr>
                        <a:t>1</a:t>
                      </a:r>
                      <a:endParaRPr lang="es-EC" sz="1200">
                        <a:effectLst/>
                        <a:latin typeface="Times New Roman"/>
                        <a:ea typeface="Calibri"/>
                        <a:cs typeface="Times New Roman"/>
                      </a:endParaRPr>
                    </a:p>
                  </a:txBody>
                  <a:tcPr marL="68583" marR="68583" marT="0" marB="0"/>
                </a:tc>
                <a:tc>
                  <a:txBody>
                    <a:bodyPr/>
                    <a:lstStyle/>
                    <a:p>
                      <a:pPr algn="just">
                        <a:lnSpc>
                          <a:spcPct val="115000"/>
                        </a:lnSpc>
                        <a:spcAft>
                          <a:spcPts val="0"/>
                        </a:spcAft>
                      </a:pPr>
                      <a:r>
                        <a:rPr lang="es-EC" sz="1200">
                          <a:effectLst/>
                        </a:rPr>
                        <a:t>Presencia permanente bajo condiciones normales de funcionamiento</a:t>
                      </a:r>
                      <a:endParaRPr lang="es-EC" sz="1200">
                        <a:effectLst/>
                        <a:latin typeface="Times New Roman"/>
                        <a:ea typeface="Calibri"/>
                        <a:cs typeface="Times New Roman"/>
                      </a:endParaRPr>
                    </a:p>
                  </a:txBody>
                  <a:tcPr marL="68583" marR="68583" marT="0" marB="0"/>
                </a:tc>
              </a:tr>
              <a:tr h="630891">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C" sz="1200">
                          <a:effectLst/>
                        </a:rPr>
                        <a:t>2</a:t>
                      </a:r>
                      <a:endParaRPr lang="es-EC" sz="1200">
                        <a:effectLst/>
                        <a:latin typeface="Times New Roman"/>
                        <a:ea typeface="Calibri"/>
                        <a:cs typeface="Times New Roman"/>
                      </a:endParaRPr>
                    </a:p>
                  </a:txBody>
                  <a:tcPr marL="68583" marR="68583" marT="0" marB="0"/>
                </a:tc>
                <a:tc>
                  <a:txBody>
                    <a:bodyPr/>
                    <a:lstStyle/>
                    <a:p>
                      <a:pPr algn="just">
                        <a:lnSpc>
                          <a:spcPct val="115000"/>
                        </a:lnSpc>
                        <a:spcAft>
                          <a:spcPts val="0"/>
                        </a:spcAft>
                      </a:pPr>
                      <a:r>
                        <a:rPr lang="es-EC" sz="1200">
                          <a:effectLst/>
                        </a:rPr>
                        <a:t>Presencia accidental bajo condiciones anormales, averías de equipos, o lugares adyacentes a Clase I, Div 1</a:t>
                      </a:r>
                      <a:endParaRPr lang="es-EC" sz="1200">
                        <a:effectLst/>
                        <a:latin typeface="Times New Roman"/>
                        <a:ea typeface="Calibri"/>
                        <a:cs typeface="Times New Roman"/>
                      </a:endParaRPr>
                    </a:p>
                  </a:txBody>
                  <a:tcPr marL="68583" marR="68583" marT="0" marB="0"/>
                </a:tc>
              </a:tr>
              <a:tr h="630891">
                <a:tc rowSpan="2" gridSpan="2">
                  <a:txBody>
                    <a:bodyPr/>
                    <a:lstStyle/>
                    <a:p>
                      <a:pPr algn="just">
                        <a:lnSpc>
                          <a:spcPct val="115000"/>
                        </a:lnSpc>
                        <a:spcAft>
                          <a:spcPts val="0"/>
                        </a:spcAft>
                      </a:pPr>
                      <a:r>
                        <a:rPr lang="es-EC" sz="1200">
                          <a:effectLst/>
                        </a:rPr>
                        <a:t>II</a:t>
                      </a:r>
                      <a:endParaRPr lang="es-EC" sz="1200">
                        <a:effectLst/>
                        <a:latin typeface="Times New Roman"/>
                        <a:ea typeface="Calibri"/>
                        <a:cs typeface="Times New Roman"/>
                      </a:endParaRPr>
                    </a:p>
                  </a:txBody>
                  <a:tcPr marL="68583" marR="68583" marT="0" marB="0"/>
                </a:tc>
                <a:tc rowSpan="2" hMerge="1">
                  <a:txBody>
                    <a:bodyPr/>
                    <a:lstStyle/>
                    <a:p>
                      <a:endParaRPr lang="es-EC"/>
                    </a:p>
                  </a:txBody>
                  <a:tcPr/>
                </a:tc>
                <a:tc rowSpan="2">
                  <a:txBody>
                    <a:bodyPr/>
                    <a:lstStyle/>
                    <a:p>
                      <a:pPr algn="just">
                        <a:lnSpc>
                          <a:spcPct val="115000"/>
                        </a:lnSpc>
                        <a:spcAft>
                          <a:spcPts val="0"/>
                        </a:spcAft>
                      </a:pPr>
                      <a:r>
                        <a:rPr lang="es-EC" sz="1200">
                          <a:effectLst/>
                        </a:rPr>
                        <a:t>Polvos combustibles</a:t>
                      </a:r>
                      <a:endParaRPr lang="es-EC" sz="1200">
                        <a:effectLst/>
                        <a:latin typeface="Times New Roman"/>
                        <a:ea typeface="Calibri"/>
                        <a:cs typeface="Times New Roman"/>
                      </a:endParaRPr>
                    </a:p>
                  </a:txBody>
                  <a:tcPr marL="68583" marR="68583" marT="0" marB="0"/>
                </a:tc>
                <a:tc>
                  <a:txBody>
                    <a:bodyPr/>
                    <a:lstStyle/>
                    <a:p>
                      <a:pPr algn="just">
                        <a:lnSpc>
                          <a:spcPct val="115000"/>
                        </a:lnSpc>
                        <a:spcAft>
                          <a:spcPts val="0"/>
                        </a:spcAft>
                      </a:pPr>
                      <a:r>
                        <a:rPr lang="es-EC" sz="1200">
                          <a:effectLst/>
                        </a:rPr>
                        <a:t>1</a:t>
                      </a:r>
                      <a:endParaRPr lang="es-EC" sz="1200">
                        <a:effectLst/>
                        <a:latin typeface="Times New Roman"/>
                        <a:ea typeface="Calibri"/>
                        <a:cs typeface="Times New Roman"/>
                      </a:endParaRPr>
                    </a:p>
                  </a:txBody>
                  <a:tcPr marL="68583" marR="68583" marT="0" marB="0"/>
                </a:tc>
                <a:tc>
                  <a:txBody>
                    <a:bodyPr/>
                    <a:lstStyle/>
                    <a:p>
                      <a:pPr algn="just">
                        <a:lnSpc>
                          <a:spcPct val="115000"/>
                        </a:lnSpc>
                        <a:spcAft>
                          <a:spcPts val="0"/>
                        </a:spcAft>
                      </a:pPr>
                      <a:r>
                        <a:rPr lang="es-EC" sz="1200">
                          <a:effectLst/>
                        </a:rPr>
                        <a:t>Presencia permanente bajo condiciones normales de funcionamiento</a:t>
                      </a:r>
                      <a:endParaRPr lang="es-EC" sz="1200">
                        <a:effectLst/>
                        <a:latin typeface="Times New Roman"/>
                        <a:ea typeface="Calibri"/>
                        <a:cs typeface="Times New Roman"/>
                      </a:endParaRPr>
                    </a:p>
                  </a:txBody>
                  <a:tcPr marL="68583" marR="68583" marT="0" marB="0"/>
                </a:tc>
              </a:tr>
              <a:tr h="420594">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C" sz="1200">
                          <a:effectLst/>
                        </a:rPr>
                        <a:t>2</a:t>
                      </a:r>
                      <a:endParaRPr lang="es-EC" sz="1200">
                        <a:effectLst/>
                        <a:latin typeface="Times New Roman"/>
                        <a:ea typeface="Calibri"/>
                        <a:cs typeface="Times New Roman"/>
                      </a:endParaRPr>
                    </a:p>
                  </a:txBody>
                  <a:tcPr marL="68583" marR="68583" marT="0" marB="0"/>
                </a:tc>
                <a:tc>
                  <a:txBody>
                    <a:bodyPr/>
                    <a:lstStyle/>
                    <a:p>
                      <a:pPr algn="just">
                        <a:lnSpc>
                          <a:spcPct val="115000"/>
                        </a:lnSpc>
                        <a:spcAft>
                          <a:spcPts val="0"/>
                        </a:spcAft>
                      </a:pPr>
                      <a:r>
                        <a:rPr lang="es-EC" sz="1200">
                          <a:effectLst/>
                        </a:rPr>
                        <a:t>Presencia accidental bajo condiciones anormales, averías de equipos.</a:t>
                      </a:r>
                      <a:endParaRPr lang="es-EC" sz="1200">
                        <a:effectLst/>
                        <a:latin typeface="Times New Roman"/>
                        <a:ea typeface="Calibri"/>
                        <a:cs typeface="Times New Roman"/>
                      </a:endParaRPr>
                    </a:p>
                  </a:txBody>
                  <a:tcPr marL="68583" marR="68583" marT="0" marB="0"/>
                </a:tc>
              </a:tr>
              <a:tr h="630891">
                <a:tc rowSpan="2" gridSpan="2">
                  <a:txBody>
                    <a:bodyPr/>
                    <a:lstStyle/>
                    <a:p>
                      <a:pPr algn="just">
                        <a:lnSpc>
                          <a:spcPct val="115000"/>
                        </a:lnSpc>
                        <a:spcAft>
                          <a:spcPts val="0"/>
                        </a:spcAft>
                      </a:pPr>
                      <a:r>
                        <a:rPr lang="es-EC" sz="1200">
                          <a:effectLst/>
                        </a:rPr>
                        <a:t>II</a:t>
                      </a:r>
                      <a:endParaRPr lang="es-EC" sz="1200">
                        <a:effectLst/>
                        <a:latin typeface="Times New Roman"/>
                        <a:ea typeface="Calibri"/>
                        <a:cs typeface="Times New Roman"/>
                      </a:endParaRPr>
                    </a:p>
                  </a:txBody>
                  <a:tcPr marL="68583" marR="68583" marT="0" marB="0"/>
                </a:tc>
                <a:tc rowSpan="2" hMerge="1">
                  <a:txBody>
                    <a:bodyPr/>
                    <a:lstStyle/>
                    <a:p>
                      <a:endParaRPr lang="es-EC"/>
                    </a:p>
                  </a:txBody>
                  <a:tcPr/>
                </a:tc>
                <a:tc rowSpan="2">
                  <a:txBody>
                    <a:bodyPr/>
                    <a:lstStyle/>
                    <a:p>
                      <a:pPr algn="just">
                        <a:lnSpc>
                          <a:spcPct val="115000"/>
                        </a:lnSpc>
                        <a:spcAft>
                          <a:spcPts val="0"/>
                        </a:spcAft>
                      </a:pPr>
                      <a:r>
                        <a:rPr lang="es-EC" sz="1200">
                          <a:effectLst/>
                        </a:rPr>
                        <a:t>Fibras o partículas combustibles</a:t>
                      </a:r>
                      <a:endParaRPr lang="es-EC" sz="1200">
                        <a:effectLst/>
                        <a:latin typeface="Times New Roman"/>
                        <a:ea typeface="Calibri"/>
                        <a:cs typeface="Times New Roman"/>
                      </a:endParaRPr>
                    </a:p>
                  </a:txBody>
                  <a:tcPr marL="68583" marR="68583" marT="0" marB="0"/>
                </a:tc>
                <a:tc>
                  <a:txBody>
                    <a:bodyPr/>
                    <a:lstStyle/>
                    <a:p>
                      <a:pPr algn="just">
                        <a:lnSpc>
                          <a:spcPct val="115000"/>
                        </a:lnSpc>
                        <a:spcAft>
                          <a:spcPts val="0"/>
                        </a:spcAft>
                      </a:pPr>
                      <a:r>
                        <a:rPr lang="es-EC" sz="1200">
                          <a:effectLst/>
                        </a:rPr>
                        <a:t>1</a:t>
                      </a:r>
                      <a:endParaRPr lang="es-EC" sz="1200">
                        <a:effectLst/>
                        <a:latin typeface="Times New Roman"/>
                        <a:ea typeface="Calibri"/>
                        <a:cs typeface="Times New Roman"/>
                      </a:endParaRPr>
                    </a:p>
                  </a:txBody>
                  <a:tcPr marL="68583" marR="68583" marT="0" marB="0"/>
                </a:tc>
                <a:tc>
                  <a:txBody>
                    <a:bodyPr/>
                    <a:lstStyle/>
                    <a:p>
                      <a:pPr algn="just">
                        <a:lnSpc>
                          <a:spcPct val="115000"/>
                        </a:lnSpc>
                        <a:spcAft>
                          <a:spcPts val="0"/>
                        </a:spcAft>
                      </a:pPr>
                      <a:r>
                        <a:rPr lang="es-EC" sz="1200">
                          <a:effectLst/>
                        </a:rPr>
                        <a:t>Presencia permanente bajo condiciones normales de funcionamiento</a:t>
                      </a:r>
                      <a:endParaRPr lang="es-EC" sz="1200">
                        <a:effectLst/>
                        <a:latin typeface="Times New Roman"/>
                        <a:ea typeface="Calibri"/>
                        <a:cs typeface="Times New Roman"/>
                      </a:endParaRPr>
                    </a:p>
                  </a:txBody>
                  <a:tcPr marL="68583" marR="68583" marT="0" marB="0"/>
                </a:tc>
              </a:tr>
              <a:tr h="420594">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C" sz="1200" dirty="0">
                          <a:effectLst/>
                        </a:rPr>
                        <a:t>2</a:t>
                      </a:r>
                      <a:endParaRPr lang="es-EC" sz="1200" dirty="0">
                        <a:effectLst/>
                        <a:latin typeface="Times New Roman"/>
                        <a:ea typeface="Calibri"/>
                        <a:cs typeface="Times New Roman"/>
                      </a:endParaRPr>
                    </a:p>
                  </a:txBody>
                  <a:tcPr marL="68583" marR="68583" marT="0" marB="0"/>
                </a:tc>
                <a:tc>
                  <a:txBody>
                    <a:bodyPr/>
                    <a:lstStyle/>
                    <a:p>
                      <a:pPr algn="just">
                        <a:lnSpc>
                          <a:spcPct val="115000"/>
                        </a:lnSpc>
                        <a:spcAft>
                          <a:spcPts val="0"/>
                        </a:spcAft>
                      </a:pPr>
                      <a:r>
                        <a:rPr lang="es-EC" sz="1200" dirty="0">
                          <a:effectLst/>
                        </a:rPr>
                        <a:t>Presencia permanente en procesos diferentes de los de manufactura.</a:t>
                      </a:r>
                      <a:endParaRPr lang="es-EC" sz="1200" dirty="0">
                        <a:effectLst/>
                        <a:latin typeface="Times New Roman"/>
                        <a:ea typeface="Calibri"/>
                        <a:cs typeface="Times New Roman"/>
                      </a:endParaRPr>
                    </a:p>
                  </a:txBody>
                  <a:tcPr marL="68583" marR="68583" marT="0" marB="0"/>
                </a:tc>
              </a:tr>
            </a:tbl>
          </a:graphicData>
        </a:graphic>
      </p:graphicFrame>
      <p:sp>
        <p:nvSpPr>
          <p:cNvPr id="12333" name="8 Rectángulo"/>
          <p:cNvSpPr>
            <a:spLocks noChangeArrowheads="1"/>
          </p:cNvSpPr>
          <p:nvPr/>
        </p:nvSpPr>
        <p:spPr bwMode="auto">
          <a:xfrm>
            <a:off x="1141413" y="838200"/>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C" dirty="0"/>
              <a:t>La NFPA-70E establece: “Los lugares se deben clasificar dependiendo de las propiedades de: los vapores, gases o líquidos inflamables, que pueden estar presentes, y la posibilidad de que esté presente, una concentración o cantidad, inflamable o combustible”</a:t>
            </a:r>
          </a:p>
        </p:txBody>
      </p:sp>
      <p:sp>
        <p:nvSpPr>
          <p:cNvPr id="17" name="16 Rectángulo"/>
          <p:cNvSpPr/>
          <p:nvPr/>
        </p:nvSpPr>
        <p:spPr>
          <a:xfrm>
            <a:off x="2895600" y="-4465"/>
            <a:ext cx="6076666" cy="461665"/>
          </a:xfrm>
          <a:prstGeom prst="rect">
            <a:avLst/>
          </a:prstGeom>
        </p:spPr>
        <p:txBody>
          <a:bodyPr>
            <a:spAutoFit/>
          </a:bodyPr>
          <a:lstStyle/>
          <a:p>
            <a:pPr algn="ctr" fontAlgn="auto">
              <a:spcBef>
                <a:spcPts val="0"/>
              </a:spcBef>
              <a:spcAft>
                <a:spcPts val="0"/>
              </a:spcAft>
              <a:defRPr/>
            </a:pPr>
            <a:r>
              <a:rPr lang="en-U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CLASIFICACIÓN</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DE </a:t>
            </a:r>
            <a:r>
              <a:rPr lang="en-U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ÁREAS</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PELIGROSAS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1"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57139036"/>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pPr>
              <a:defRPr/>
            </a:pPr>
            <a:fld id="{AE6AF82E-BDB5-4788-9462-E312838F009F}" type="slidenum">
              <a:rPr lang="es-ES"/>
              <a:pPr>
                <a:defRPr/>
              </a:pPr>
              <a:t>80</a:t>
            </a:fld>
            <a:endParaRPr lang="es-ES"/>
          </a:p>
        </p:txBody>
      </p:sp>
      <p:sp>
        <p:nvSpPr>
          <p:cNvPr id="7"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extLst>
      <p:ext uri="{BB962C8B-B14F-4D97-AF65-F5344CB8AC3E}">
        <p14:creationId xmlns:p14="http://schemas.microsoft.com/office/powerpoint/2010/main" val="29373656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pPr>
              <a:defRPr/>
            </a:pPr>
            <a:fld id="{1D8EC40C-733E-48C6-A51B-E34FE8882A8D}" type="slidenum">
              <a:rPr lang="es-ES"/>
              <a:pPr>
                <a:defRPr/>
              </a:pPr>
              <a:t>9</a:t>
            </a:fld>
            <a:endParaRPr lang="es-ES"/>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02325"/>
            <a:ext cx="2586038"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3318"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3319" name="Rectangle 6"/>
          <p:cNvSpPr>
            <a:spLocks noChangeArrowheads="1"/>
          </p:cNvSpPr>
          <p:nvPr/>
        </p:nvSpPr>
        <p:spPr bwMode="auto">
          <a:xfrm>
            <a:off x="0" y="399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latin typeface="Arial" charset="0"/>
            </a:endParaRPr>
          </a:p>
        </p:txBody>
      </p:sp>
      <p:sp>
        <p:nvSpPr>
          <p:cNvPr id="17" name="16 Rectángulo"/>
          <p:cNvSpPr/>
          <p:nvPr/>
        </p:nvSpPr>
        <p:spPr>
          <a:xfrm>
            <a:off x="2895600" y="-4465"/>
            <a:ext cx="6076666" cy="461665"/>
          </a:xfrm>
          <a:prstGeom prst="rect">
            <a:avLst/>
          </a:prstGeom>
        </p:spPr>
        <p:txBody>
          <a:bodyPr>
            <a:spAutoFit/>
          </a:bodyPr>
          <a:lstStyle/>
          <a:p>
            <a:pPr algn="ctr" fontAlgn="auto">
              <a:spcBef>
                <a:spcPts val="0"/>
              </a:spcBef>
              <a:spcAft>
                <a:spcPts val="0"/>
              </a:spcAft>
              <a:defRPr/>
            </a:pPr>
            <a:r>
              <a:rPr lang="en-U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CLASIFICACIÓN</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DE </a:t>
            </a:r>
            <a:r>
              <a:rPr lang="en-U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ÁREAS</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PELIGROSAS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13321" name="1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763" y="990600"/>
            <a:ext cx="418782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Marcador de fecha"/>
          <p:cNvSpPr>
            <a:spLocks noGrp="1"/>
          </p:cNvSpPr>
          <p:nvPr>
            <p:ph type="dt" sz="quarter" idx="10"/>
          </p:nvPr>
        </p:nvSpPr>
        <p:spPr>
          <a:xfrm>
            <a:off x="457200" y="6356350"/>
            <a:ext cx="5334000" cy="365125"/>
          </a:xfrm>
        </p:spPr>
        <p:txBody>
          <a:bodyPr/>
          <a:lstStyle/>
          <a:p>
            <a:r>
              <a:rPr lang="es-ES" b="1" dirty="0"/>
              <a:t>ACTUALIZACIÓN DEL SISTEMA SCADA Y DE CONTROL PARA LOS REACTORES MQ5 Y MQ6 DE LA PLANTA DE PINTURAS CONDOR, SHERWIN WILLIAMS </a:t>
            </a:r>
            <a:r>
              <a:rPr lang="es-ES" b="1" dirty="0" smtClean="0"/>
              <a:t> </a:t>
            </a:r>
            <a:r>
              <a:rPr lang="es-EC" dirty="0" smtClean="0"/>
              <a:t>ECUADOR</a:t>
            </a:r>
            <a:endParaRPr lang="es-ES" dirty="0"/>
          </a:p>
        </p:txBody>
      </p:sp>
    </p:spTree>
  </p:cSld>
  <p:clrMapOvr>
    <a:masterClrMapping/>
  </p:clrMapOvr>
  <p:transition spd="med">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553830</TotalTime>
  <Words>5586</Words>
  <Application>Microsoft Office PowerPoint</Application>
  <PresentationFormat>Presentación en pantalla (4:3)</PresentationFormat>
  <Paragraphs>638</Paragraphs>
  <Slides>80</Slides>
  <Notes>5</Notes>
  <HiddenSlides>0</HiddenSlides>
  <MMClips>0</MMClips>
  <ScaleCrop>false</ScaleCrop>
  <HeadingPairs>
    <vt:vector size="4" baseType="variant">
      <vt:variant>
        <vt:lpstr>Tema</vt:lpstr>
      </vt:variant>
      <vt:variant>
        <vt:i4>2</vt:i4>
      </vt:variant>
      <vt:variant>
        <vt:lpstr>Títulos de diapositiva</vt:lpstr>
      </vt:variant>
      <vt:variant>
        <vt:i4>80</vt:i4>
      </vt:variant>
    </vt:vector>
  </HeadingPairs>
  <TitlesOfParts>
    <vt:vector size="82" baseType="lpstr">
      <vt:lpstr>Theme1</vt:lpstr>
      <vt:lpstr>FORMATO ESPE2013V2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JD rEiNoSo</cp:lastModifiedBy>
  <cp:revision>127</cp:revision>
  <dcterms:created xsi:type="dcterms:W3CDTF">2012-08-14T15:29:02Z</dcterms:created>
  <dcterms:modified xsi:type="dcterms:W3CDTF">2015-08-11T18:11:10Z</dcterms:modified>
</cp:coreProperties>
</file>