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Default Extension="vml" ContentType="application/vnd.openxmlformats-officedocument.vmlDrawing"/>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5"/>
  </p:handout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302" r:id="rId21"/>
    <p:sldId id="276" r:id="rId22"/>
    <p:sldId id="299" r:id="rId23"/>
    <p:sldId id="296" r:id="rId24"/>
    <p:sldId id="300" r:id="rId25"/>
    <p:sldId id="293" r:id="rId26"/>
    <p:sldId id="294" r:id="rId27"/>
    <p:sldId id="295" r:id="rId28"/>
    <p:sldId id="298" r:id="rId29"/>
    <p:sldId id="303" r:id="rId30"/>
    <p:sldId id="304" r:id="rId31"/>
    <p:sldId id="305" r:id="rId32"/>
    <p:sldId id="306" r:id="rId33"/>
    <p:sldId id="297" r:id="rId34"/>
  </p:sldIdLst>
  <p:sldSz cx="12192000" cy="6858000"/>
  <p:notesSz cx="6858000" cy="9945688"/>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B1C0"/>
    <a:srgbClr val="F5FCFD"/>
    <a:srgbClr val="F9F9F9"/>
    <a:srgbClr val="00FFCC"/>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1" d="100"/>
          <a:sy n="71" d="100"/>
        </p:scale>
        <p:origin x="618"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9C75D8-591C-434C-8327-704DD1882AE5}" type="doc">
      <dgm:prSet loTypeId="urn:microsoft.com/office/officeart/2008/layout/RadialCluster" loCatId="relationship" qsTypeId="urn:microsoft.com/office/officeart/2005/8/quickstyle/simple1" qsCatId="simple" csTypeId="urn:microsoft.com/office/officeart/2005/8/colors/colorful1" csCatId="colorful" phldr="1"/>
      <dgm:spPr>
        <a:scene3d>
          <a:camera prst="orthographicFront">
            <a:rot lat="0" lon="0" rev="0"/>
          </a:camera>
          <a:lightRig rig="glow" dir="t">
            <a:rot lat="0" lon="0" rev="4800000"/>
          </a:lightRig>
        </a:scene3d>
      </dgm:spPr>
    </dgm:pt>
    <dgm:pt modelId="{7B6FD039-F42B-48D6-B043-C603C731FBC4}">
      <dgm:prSet phldrT="[Texto]" custT="1"/>
      <dgm:spPr>
        <a:scene3d>
          <a:camera prst="orthographicFront">
            <a:rot lat="0" lon="0" rev="0"/>
          </a:camera>
          <a:lightRig rig="glow" dir="t">
            <a:rot lat="0" lon="0" rev="4800000"/>
          </a:lightRig>
        </a:scene3d>
        <a:sp3d prstMaterial="matte">
          <a:bevelT w="127000" h="63500"/>
        </a:sp3d>
      </dgm:spPr>
      <dgm:t>
        <a:bodyPr/>
        <a:lstStyle/>
        <a:p>
          <a:r>
            <a:rPr lang="es-EC" sz="1800" b="1" dirty="0" smtClean="0">
              <a:latin typeface="Arial" panose="020B0604020202020204" pitchFamily="34" charset="0"/>
              <a:cs typeface="Arial" panose="020B0604020202020204" pitchFamily="34" charset="0"/>
            </a:rPr>
            <a:t>Cédulas Narrativas</a:t>
          </a:r>
          <a:endParaRPr lang="es-EC" sz="1800" b="1" dirty="0"/>
        </a:p>
      </dgm:t>
    </dgm:pt>
    <dgm:pt modelId="{682E1E05-276A-42D6-BD7E-A344C262D9ED}" type="parTrans" cxnId="{77DBE856-25FF-4F0F-9117-8FAD9C0F7AB9}">
      <dgm:prSet/>
      <dgm:spPr>
        <a:scene3d>
          <a:camera prst="orthographicFront">
            <a:rot lat="0" lon="0" rev="0"/>
          </a:camera>
          <a:lightRig rig="glow" dir="t">
            <a:rot lat="0" lon="0" rev="4800000"/>
          </a:lightRig>
        </a:scene3d>
        <a:sp3d prstMaterial="matte">
          <a:bevelT w="127000" h="63500"/>
        </a:sp3d>
      </dgm:spPr>
      <dgm:t>
        <a:bodyPr/>
        <a:lstStyle/>
        <a:p>
          <a:endParaRPr lang="es-EC" sz="1500"/>
        </a:p>
      </dgm:t>
    </dgm:pt>
    <dgm:pt modelId="{9545FEB9-07A9-4089-8E47-3E5E87A41DD9}" type="sibTrans" cxnId="{77DBE856-25FF-4F0F-9117-8FAD9C0F7AB9}">
      <dgm:prSet/>
      <dgm:spPr/>
      <dgm:t>
        <a:bodyPr/>
        <a:lstStyle/>
        <a:p>
          <a:endParaRPr lang="es-EC" sz="1500"/>
        </a:p>
      </dgm:t>
    </dgm:pt>
    <dgm:pt modelId="{CC4ECAA1-0E88-4ADA-A96A-298B651E640C}">
      <dgm:prSet phldrT="[Texto]" custT="1"/>
      <dgm:spPr>
        <a:scene3d>
          <a:camera prst="orthographicFront">
            <a:rot lat="0" lon="0" rev="0"/>
          </a:camera>
          <a:lightRig rig="glow" dir="t">
            <a:rot lat="0" lon="0" rev="4800000"/>
          </a:lightRig>
        </a:scene3d>
        <a:sp3d prstMaterial="matte">
          <a:bevelT w="127000" h="63500"/>
        </a:sp3d>
      </dgm:spPr>
      <dgm:t>
        <a:bodyPr/>
        <a:lstStyle/>
        <a:p>
          <a:r>
            <a:rPr lang="es-EC" sz="1800" b="1" dirty="0" smtClean="0">
              <a:latin typeface="Arial" panose="020B0604020202020204" pitchFamily="34" charset="0"/>
              <a:cs typeface="Arial" panose="020B0604020202020204" pitchFamily="34" charset="0"/>
            </a:rPr>
            <a:t>Flujogramas</a:t>
          </a:r>
          <a:endParaRPr lang="es-EC" sz="1800" b="1" dirty="0"/>
        </a:p>
      </dgm:t>
    </dgm:pt>
    <dgm:pt modelId="{C68860E6-D208-4967-AD9D-8DA5F23538CD}" type="parTrans" cxnId="{DAE9EF75-0662-44D5-9DEC-0028BB5C97DA}">
      <dgm:prSet/>
      <dgm:spPr>
        <a:scene3d>
          <a:camera prst="orthographicFront">
            <a:rot lat="0" lon="0" rev="0"/>
          </a:camera>
          <a:lightRig rig="glow" dir="t">
            <a:rot lat="0" lon="0" rev="4800000"/>
          </a:lightRig>
        </a:scene3d>
        <a:sp3d prstMaterial="matte">
          <a:bevelT w="127000" h="63500"/>
        </a:sp3d>
      </dgm:spPr>
      <dgm:t>
        <a:bodyPr/>
        <a:lstStyle/>
        <a:p>
          <a:endParaRPr lang="es-EC" sz="1500"/>
        </a:p>
      </dgm:t>
    </dgm:pt>
    <dgm:pt modelId="{999174E3-54FB-4A5A-A15D-16F169B9B7D7}" type="sibTrans" cxnId="{DAE9EF75-0662-44D5-9DEC-0028BB5C97DA}">
      <dgm:prSet/>
      <dgm:spPr/>
      <dgm:t>
        <a:bodyPr/>
        <a:lstStyle/>
        <a:p>
          <a:endParaRPr lang="es-EC" sz="1500"/>
        </a:p>
      </dgm:t>
    </dgm:pt>
    <dgm:pt modelId="{F013D028-D5FE-4A85-B79A-D3F6799237EB}">
      <dgm:prSet phldrT="[Texto]" custT="1"/>
      <dgm:spPr>
        <a:scene3d>
          <a:camera prst="orthographicFront">
            <a:rot lat="0" lon="0" rev="0"/>
          </a:camera>
          <a:lightRig rig="glow" dir="t">
            <a:rot lat="0" lon="0" rev="4800000"/>
          </a:lightRig>
        </a:scene3d>
        <a:sp3d prstMaterial="matte">
          <a:bevelT w="127000" h="63500"/>
        </a:sp3d>
      </dgm:spPr>
      <dgm:t>
        <a:bodyPr/>
        <a:lstStyle/>
        <a:p>
          <a:r>
            <a:rPr lang="es-EC" sz="1800" b="1" dirty="0" smtClean="0"/>
            <a:t>Matriz de Control Interno</a:t>
          </a:r>
          <a:endParaRPr lang="es-EC" sz="1800" b="1" dirty="0"/>
        </a:p>
      </dgm:t>
    </dgm:pt>
    <dgm:pt modelId="{A7E6385F-633C-471A-B293-FE62694D866C}" type="parTrans" cxnId="{1DF71126-56A1-44E8-811E-96D59D69E790}">
      <dgm:prSet/>
      <dgm:spPr>
        <a:scene3d>
          <a:camera prst="orthographicFront">
            <a:rot lat="0" lon="0" rev="0"/>
          </a:camera>
          <a:lightRig rig="glow" dir="t">
            <a:rot lat="0" lon="0" rev="4800000"/>
          </a:lightRig>
        </a:scene3d>
        <a:sp3d prstMaterial="matte">
          <a:bevelT w="127000" h="63500"/>
        </a:sp3d>
      </dgm:spPr>
      <dgm:t>
        <a:bodyPr/>
        <a:lstStyle/>
        <a:p>
          <a:endParaRPr lang="es-EC" sz="1500"/>
        </a:p>
      </dgm:t>
    </dgm:pt>
    <dgm:pt modelId="{77703753-A666-4287-B5EF-7C5DA7EC9BB8}" type="sibTrans" cxnId="{1DF71126-56A1-44E8-811E-96D59D69E790}">
      <dgm:prSet/>
      <dgm:spPr/>
      <dgm:t>
        <a:bodyPr/>
        <a:lstStyle/>
        <a:p>
          <a:endParaRPr lang="es-EC" sz="1500"/>
        </a:p>
      </dgm:t>
    </dgm:pt>
    <dgm:pt modelId="{A6265B2C-10F4-4B57-A31C-9D3DF9D7F2DA}">
      <dgm:prSet phldrT="[Texto]" custT="1"/>
      <dgm:spPr>
        <a:scene3d>
          <a:camera prst="orthographicFront">
            <a:rot lat="0" lon="0" rev="0"/>
          </a:camera>
          <a:lightRig rig="glow" dir="t">
            <a:rot lat="0" lon="0" rev="4800000"/>
          </a:lightRig>
        </a:scene3d>
        <a:sp3d prstMaterial="matte">
          <a:bevelT w="127000" h="63500"/>
        </a:sp3d>
      </dgm:spPr>
      <dgm:t>
        <a:bodyPr/>
        <a:lstStyle/>
        <a:p>
          <a:r>
            <a:rPr lang="es-EC" sz="1800" b="1" dirty="0" smtClean="0">
              <a:latin typeface="Arial" panose="020B0604020202020204" pitchFamily="34" charset="0"/>
              <a:cs typeface="Arial" panose="020B0604020202020204" pitchFamily="34" charset="0"/>
            </a:rPr>
            <a:t>Listas de verificación</a:t>
          </a:r>
          <a:endParaRPr lang="es-EC" sz="1800" b="1" dirty="0"/>
        </a:p>
      </dgm:t>
    </dgm:pt>
    <dgm:pt modelId="{14ED190C-8146-4726-9026-275E2C14F565}" type="parTrans" cxnId="{7EE21C1A-B718-45AF-B5FE-8810D78EF679}">
      <dgm:prSet/>
      <dgm:spPr>
        <a:scene3d>
          <a:camera prst="orthographicFront">
            <a:rot lat="0" lon="0" rev="0"/>
          </a:camera>
          <a:lightRig rig="glow" dir="t">
            <a:rot lat="0" lon="0" rev="4800000"/>
          </a:lightRig>
        </a:scene3d>
        <a:sp3d prstMaterial="matte">
          <a:bevelT w="127000" h="63500"/>
        </a:sp3d>
      </dgm:spPr>
      <dgm:t>
        <a:bodyPr/>
        <a:lstStyle/>
        <a:p>
          <a:endParaRPr lang="es-EC" sz="1500"/>
        </a:p>
      </dgm:t>
    </dgm:pt>
    <dgm:pt modelId="{3C77DD10-7E49-4726-86FB-B44D8ABBB8DE}" type="sibTrans" cxnId="{7EE21C1A-B718-45AF-B5FE-8810D78EF679}">
      <dgm:prSet/>
      <dgm:spPr/>
      <dgm:t>
        <a:bodyPr/>
        <a:lstStyle/>
        <a:p>
          <a:endParaRPr lang="es-EC" sz="1500"/>
        </a:p>
      </dgm:t>
    </dgm:pt>
    <dgm:pt modelId="{9F426BA4-16DE-44AE-BCB4-BCB611B58A5D}">
      <dgm:prSet phldrT="[Texto]" custT="1"/>
      <dgm:spPr>
        <a:scene3d>
          <a:camera prst="orthographicFront">
            <a:rot lat="0" lon="0" rev="0"/>
          </a:camera>
          <a:lightRig rig="glow" dir="t">
            <a:rot lat="0" lon="0" rev="4800000"/>
          </a:lightRig>
        </a:scene3d>
        <a:sp3d prstMaterial="matte">
          <a:bevelT w="127000" h="63500"/>
        </a:sp3d>
      </dgm:spPr>
      <dgm:t>
        <a:bodyPr/>
        <a:lstStyle/>
        <a:p>
          <a:r>
            <a:rPr lang="es-EC" sz="1800" b="1" dirty="0" smtClean="0">
              <a:latin typeface="Arial" panose="020B0604020202020204" pitchFamily="34" charset="0"/>
              <a:cs typeface="Arial" panose="020B0604020202020204" pitchFamily="34" charset="0"/>
            </a:rPr>
            <a:t>Combinación de métodos</a:t>
          </a:r>
          <a:endParaRPr lang="es-EC" sz="1800" b="1" dirty="0"/>
        </a:p>
      </dgm:t>
    </dgm:pt>
    <dgm:pt modelId="{1AFFF2E3-B7CC-447F-A316-45A1B987B38A}" type="parTrans" cxnId="{4F1775D9-612B-4009-B7EC-8FCDBD83D7FE}">
      <dgm:prSet/>
      <dgm:spPr>
        <a:scene3d>
          <a:camera prst="orthographicFront">
            <a:rot lat="0" lon="0" rev="0"/>
          </a:camera>
          <a:lightRig rig="glow" dir="t">
            <a:rot lat="0" lon="0" rev="4800000"/>
          </a:lightRig>
        </a:scene3d>
        <a:sp3d prstMaterial="matte">
          <a:bevelT w="127000" h="63500"/>
        </a:sp3d>
      </dgm:spPr>
      <dgm:t>
        <a:bodyPr/>
        <a:lstStyle/>
        <a:p>
          <a:endParaRPr lang="es-EC" sz="1500"/>
        </a:p>
      </dgm:t>
    </dgm:pt>
    <dgm:pt modelId="{4F9958BB-77D2-402B-8C1C-8502BC411E56}" type="sibTrans" cxnId="{4F1775D9-612B-4009-B7EC-8FCDBD83D7FE}">
      <dgm:prSet/>
      <dgm:spPr/>
      <dgm:t>
        <a:bodyPr/>
        <a:lstStyle/>
        <a:p>
          <a:endParaRPr lang="es-EC" sz="1500"/>
        </a:p>
      </dgm:t>
    </dgm:pt>
    <dgm:pt modelId="{0C4D8C39-FA6E-489A-88B8-6ED55A2657D1}">
      <dgm:prSet phldrT="[Texto]" custT="1"/>
      <dgm:spPr>
        <a:scene3d>
          <a:camera prst="orthographicFront">
            <a:rot lat="0" lon="0" rev="0"/>
          </a:camera>
          <a:lightRig rig="glow" dir="t">
            <a:rot lat="0" lon="0" rev="4800000"/>
          </a:lightRig>
        </a:scene3d>
        <a:sp3d prstMaterial="matte">
          <a:bevelT w="127000" h="63500"/>
        </a:sp3d>
      </dgm:spPr>
      <dgm:t>
        <a:bodyPr/>
        <a:lstStyle/>
        <a:p>
          <a:r>
            <a:rPr lang="es-EC" sz="1800" b="1" dirty="0" smtClean="0">
              <a:solidFill>
                <a:schemeClr val="tx1"/>
              </a:solidFill>
              <a:latin typeface="Arial" panose="020B0604020202020204" pitchFamily="34" charset="0"/>
              <a:cs typeface="Arial" panose="020B0604020202020204" pitchFamily="34" charset="0"/>
            </a:rPr>
            <a:t>Cuestionarios</a:t>
          </a:r>
          <a:endParaRPr lang="es-EC" sz="1800" b="1" dirty="0">
            <a:solidFill>
              <a:schemeClr val="tx1"/>
            </a:solidFill>
          </a:endParaRPr>
        </a:p>
      </dgm:t>
    </dgm:pt>
    <dgm:pt modelId="{89E8E349-241A-49B3-85CF-2521F26B7A60}" type="parTrans" cxnId="{55FCCD66-C17B-4EED-9F45-B0190427E24F}">
      <dgm:prSet/>
      <dgm:spPr>
        <a:scene3d>
          <a:camera prst="orthographicFront">
            <a:rot lat="0" lon="0" rev="0"/>
          </a:camera>
          <a:lightRig rig="glow" dir="t">
            <a:rot lat="0" lon="0" rev="4800000"/>
          </a:lightRig>
        </a:scene3d>
        <a:sp3d prstMaterial="matte">
          <a:bevelT w="127000" h="63500"/>
        </a:sp3d>
      </dgm:spPr>
      <dgm:t>
        <a:bodyPr/>
        <a:lstStyle/>
        <a:p>
          <a:endParaRPr lang="es-EC" sz="1500"/>
        </a:p>
      </dgm:t>
    </dgm:pt>
    <dgm:pt modelId="{CB16A0FD-DEB8-46A2-A12F-2A3376F0868B}" type="sibTrans" cxnId="{55FCCD66-C17B-4EED-9F45-B0190427E24F}">
      <dgm:prSet/>
      <dgm:spPr/>
      <dgm:t>
        <a:bodyPr/>
        <a:lstStyle/>
        <a:p>
          <a:endParaRPr lang="es-EC" sz="1500"/>
        </a:p>
      </dgm:t>
    </dgm:pt>
    <dgm:pt modelId="{D934A289-F6A1-429F-B09C-C90464ABAB27}">
      <dgm:prSet phldrT="[Texto]" custT="1"/>
      <dgm:spPr>
        <a:scene3d>
          <a:camera prst="orthographicFront">
            <a:rot lat="0" lon="0" rev="0"/>
          </a:camera>
          <a:lightRig rig="glow" dir="t">
            <a:rot lat="0" lon="0" rev="4800000"/>
          </a:lightRig>
        </a:scene3d>
        <a:sp3d prstMaterial="matte">
          <a:bevelT w="127000" h="63500"/>
        </a:sp3d>
      </dgm:spPr>
      <dgm:t>
        <a:bodyPr/>
        <a:lstStyle/>
        <a:p>
          <a:r>
            <a:rPr lang="es-EC" sz="2000" b="1" dirty="0" smtClean="0">
              <a:latin typeface="Arial" panose="020B0604020202020204" pitchFamily="34" charset="0"/>
              <a:cs typeface="Arial" panose="020B0604020202020204" pitchFamily="34" charset="0"/>
            </a:rPr>
            <a:t>HERRAMIENTAS PARA EVALUAR EL CONTROL INTERNO</a:t>
          </a:r>
          <a:endParaRPr lang="es-EC" sz="2000" dirty="0"/>
        </a:p>
      </dgm:t>
    </dgm:pt>
    <dgm:pt modelId="{0B7C5D6D-6B13-4386-A81C-5840F752DBAE}" type="parTrans" cxnId="{404C40B3-C24F-4AFE-A702-DC88862D711D}">
      <dgm:prSet/>
      <dgm:spPr/>
      <dgm:t>
        <a:bodyPr/>
        <a:lstStyle/>
        <a:p>
          <a:endParaRPr lang="es-EC" sz="1500"/>
        </a:p>
      </dgm:t>
    </dgm:pt>
    <dgm:pt modelId="{B21CDD0E-898D-4A37-BCE3-2E5212A36BE7}" type="sibTrans" cxnId="{404C40B3-C24F-4AFE-A702-DC88862D711D}">
      <dgm:prSet/>
      <dgm:spPr/>
      <dgm:t>
        <a:bodyPr/>
        <a:lstStyle/>
        <a:p>
          <a:endParaRPr lang="es-EC" sz="1500"/>
        </a:p>
      </dgm:t>
    </dgm:pt>
    <dgm:pt modelId="{AE73ECF1-07EB-4BA3-9D32-763C7D7D8E0F}" type="pres">
      <dgm:prSet presAssocID="{839C75D8-591C-434C-8327-704DD1882AE5}" presName="Name0" presStyleCnt="0">
        <dgm:presLayoutVars>
          <dgm:chMax val="1"/>
          <dgm:chPref val="1"/>
          <dgm:dir/>
          <dgm:animOne val="branch"/>
          <dgm:animLvl val="lvl"/>
        </dgm:presLayoutVars>
      </dgm:prSet>
      <dgm:spPr/>
    </dgm:pt>
    <dgm:pt modelId="{958E8F3E-F4BC-4153-A770-8B67942F465A}" type="pres">
      <dgm:prSet presAssocID="{D934A289-F6A1-429F-B09C-C90464ABAB27}" presName="singleCycle" presStyleCnt="0"/>
      <dgm:spPr>
        <a:scene3d>
          <a:camera prst="orthographicFront">
            <a:rot lat="0" lon="0" rev="0"/>
          </a:camera>
          <a:lightRig rig="glow" dir="t">
            <a:rot lat="0" lon="0" rev="4800000"/>
          </a:lightRig>
        </a:scene3d>
        <a:sp3d prstMaterial="matte">
          <a:bevelT w="127000" h="63500"/>
        </a:sp3d>
      </dgm:spPr>
    </dgm:pt>
    <dgm:pt modelId="{92A2443F-3EB8-4A37-BE18-2B773FA1E1AA}" type="pres">
      <dgm:prSet presAssocID="{D934A289-F6A1-429F-B09C-C90464ABAB27}" presName="singleCenter" presStyleLbl="node1" presStyleIdx="0" presStyleCnt="7" custScaleX="142259" custScaleY="107304" custLinFactNeighborX="217" custLinFactNeighborY="661">
        <dgm:presLayoutVars>
          <dgm:chMax val="7"/>
          <dgm:chPref val="7"/>
        </dgm:presLayoutVars>
      </dgm:prSet>
      <dgm:spPr/>
      <dgm:t>
        <a:bodyPr/>
        <a:lstStyle/>
        <a:p>
          <a:endParaRPr lang="es-EC"/>
        </a:p>
      </dgm:t>
    </dgm:pt>
    <dgm:pt modelId="{1017213E-B5C2-4D26-8B16-06AE832F5B2F}" type="pres">
      <dgm:prSet presAssocID="{682E1E05-276A-42D6-BD7E-A344C262D9ED}" presName="Name56" presStyleLbl="parChTrans1D2" presStyleIdx="0" presStyleCnt="6"/>
      <dgm:spPr/>
      <dgm:t>
        <a:bodyPr/>
        <a:lstStyle/>
        <a:p>
          <a:endParaRPr lang="es-EC"/>
        </a:p>
      </dgm:t>
    </dgm:pt>
    <dgm:pt modelId="{CAA5EC93-F44E-4FEC-8C35-834038C7CEF6}" type="pres">
      <dgm:prSet presAssocID="{7B6FD039-F42B-48D6-B043-C603C731FBC4}" presName="text0" presStyleLbl="node1" presStyleIdx="1" presStyleCnt="7" custScaleX="171210" custRadScaleRad="91832" custRadScaleInc="-10499">
        <dgm:presLayoutVars>
          <dgm:bulletEnabled val="1"/>
        </dgm:presLayoutVars>
      </dgm:prSet>
      <dgm:spPr/>
      <dgm:t>
        <a:bodyPr/>
        <a:lstStyle/>
        <a:p>
          <a:endParaRPr lang="es-EC"/>
        </a:p>
      </dgm:t>
    </dgm:pt>
    <dgm:pt modelId="{B122DAB1-8BC2-4901-8545-4CBDE8A4F745}" type="pres">
      <dgm:prSet presAssocID="{89E8E349-241A-49B3-85CF-2521F26B7A60}" presName="Name56" presStyleLbl="parChTrans1D2" presStyleIdx="1" presStyleCnt="6"/>
      <dgm:spPr/>
      <dgm:t>
        <a:bodyPr/>
        <a:lstStyle/>
        <a:p>
          <a:endParaRPr lang="es-EC"/>
        </a:p>
      </dgm:t>
    </dgm:pt>
    <dgm:pt modelId="{29C47ACF-81C0-4452-B112-3AF9CFEA6C7F}" type="pres">
      <dgm:prSet presAssocID="{0C4D8C39-FA6E-489A-88B8-6ED55A2657D1}" presName="text0" presStyleLbl="node1" presStyleIdx="2" presStyleCnt="7" custScaleX="171210" custRadScaleRad="150094" custRadScaleInc="45052">
        <dgm:presLayoutVars>
          <dgm:bulletEnabled val="1"/>
        </dgm:presLayoutVars>
      </dgm:prSet>
      <dgm:spPr/>
      <dgm:t>
        <a:bodyPr/>
        <a:lstStyle/>
        <a:p>
          <a:endParaRPr lang="es-EC"/>
        </a:p>
      </dgm:t>
    </dgm:pt>
    <dgm:pt modelId="{70131ABD-9D93-455B-B018-C18184B6B372}" type="pres">
      <dgm:prSet presAssocID="{C68860E6-D208-4967-AD9D-8DA5F23538CD}" presName="Name56" presStyleLbl="parChTrans1D2" presStyleIdx="2" presStyleCnt="6"/>
      <dgm:spPr/>
      <dgm:t>
        <a:bodyPr/>
        <a:lstStyle/>
        <a:p>
          <a:endParaRPr lang="es-EC"/>
        </a:p>
      </dgm:t>
    </dgm:pt>
    <dgm:pt modelId="{3F0FFDCE-E6B4-46F3-A3FC-486B3A29CCB5}" type="pres">
      <dgm:prSet presAssocID="{CC4ECAA1-0E88-4ADA-A96A-298B651E640C}" presName="text0" presStyleLbl="node1" presStyleIdx="3" presStyleCnt="7" custScaleX="171210" custRadScaleRad="144861" custRadScaleInc="-39831">
        <dgm:presLayoutVars>
          <dgm:bulletEnabled val="1"/>
        </dgm:presLayoutVars>
      </dgm:prSet>
      <dgm:spPr/>
      <dgm:t>
        <a:bodyPr/>
        <a:lstStyle/>
        <a:p>
          <a:endParaRPr lang="es-EC"/>
        </a:p>
      </dgm:t>
    </dgm:pt>
    <dgm:pt modelId="{9B3D1E18-CA9F-4C92-87A2-355A3593D972}" type="pres">
      <dgm:prSet presAssocID="{A7E6385F-633C-471A-B293-FE62694D866C}" presName="Name56" presStyleLbl="parChTrans1D2" presStyleIdx="3" presStyleCnt="6"/>
      <dgm:spPr/>
      <dgm:t>
        <a:bodyPr/>
        <a:lstStyle/>
        <a:p>
          <a:endParaRPr lang="es-EC"/>
        </a:p>
      </dgm:t>
    </dgm:pt>
    <dgm:pt modelId="{083907B4-F4B9-478C-90C2-5722E9343F91}" type="pres">
      <dgm:prSet presAssocID="{F013D028-D5FE-4A85-B79A-D3F6799237EB}" presName="text0" presStyleLbl="node1" presStyleIdx="4" presStyleCnt="7" custScaleX="171210" custRadScaleRad="85776" custRadScaleInc="805">
        <dgm:presLayoutVars>
          <dgm:bulletEnabled val="1"/>
        </dgm:presLayoutVars>
      </dgm:prSet>
      <dgm:spPr/>
      <dgm:t>
        <a:bodyPr/>
        <a:lstStyle/>
        <a:p>
          <a:endParaRPr lang="es-EC"/>
        </a:p>
      </dgm:t>
    </dgm:pt>
    <dgm:pt modelId="{D142EF19-0898-438F-BE04-38C5974CBF32}" type="pres">
      <dgm:prSet presAssocID="{14ED190C-8146-4726-9026-275E2C14F565}" presName="Name56" presStyleLbl="parChTrans1D2" presStyleIdx="4" presStyleCnt="6"/>
      <dgm:spPr/>
      <dgm:t>
        <a:bodyPr/>
        <a:lstStyle/>
        <a:p>
          <a:endParaRPr lang="es-EC"/>
        </a:p>
      </dgm:t>
    </dgm:pt>
    <dgm:pt modelId="{4E0BDB9C-AF31-4C78-BE30-B5D5E3C806F5}" type="pres">
      <dgm:prSet presAssocID="{A6265B2C-10F4-4B57-A31C-9D3DF9D7F2DA}" presName="text0" presStyleLbl="node1" presStyleIdx="5" presStyleCnt="7" custScaleX="171210" custRadScaleRad="143719" custRadScaleInc="33496">
        <dgm:presLayoutVars>
          <dgm:bulletEnabled val="1"/>
        </dgm:presLayoutVars>
      </dgm:prSet>
      <dgm:spPr/>
      <dgm:t>
        <a:bodyPr/>
        <a:lstStyle/>
        <a:p>
          <a:endParaRPr lang="es-EC"/>
        </a:p>
      </dgm:t>
    </dgm:pt>
    <dgm:pt modelId="{C8FD4833-2F63-4AC5-AF40-40B373E83FE5}" type="pres">
      <dgm:prSet presAssocID="{1AFFF2E3-B7CC-447F-A316-45A1B987B38A}" presName="Name56" presStyleLbl="parChTrans1D2" presStyleIdx="5" presStyleCnt="6"/>
      <dgm:spPr/>
      <dgm:t>
        <a:bodyPr/>
        <a:lstStyle/>
        <a:p>
          <a:endParaRPr lang="es-EC"/>
        </a:p>
      </dgm:t>
    </dgm:pt>
    <dgm:pt modelId="{5684E37D-281A-4761-AAEF-0C18BBC01E61}" type="pres">
      <dgm:prSet presAssocID="{9F426BA4-16DE-44AE-BCB4-BCB611B58A5D}" presName="text0" presStyleLbl="node1" presStyleIdx="6" presStyleCnt="7" custScaleX="171210" custRadScaleRad="144385" custRadScaleInc="-31108">
        <dgm:presLayoutVars>
          <dgm:bulletEnabled val="1"/>
        </dgm:presLayoutVars>
      </dgm:prSet>
      <dgm:spPr/>
      <dgm:t>
        <a:bodyPr/>
        <a:lstStyle/>
        <a:p>
          <a:endParaRPr lang="es-EC"/>
        </a:p>
      </dgm:t>
    </dgm:pt>
  </dgm:ptLst>
  <dgm:cxnLst>
    <dgm:cxn modelId="{7FEC6CEF-97D0-4E96-AB0D-016CAA5CD103}" type="presOf" srcId="{A6265B2C-10F4-4B57-A31C-9D3DF9D7F2DA}" destId="{4E0BDB9C-AF31-4C78-BE30-B5D5E3C806F5}" srcOrd="0" destOrd="0" presId="urn:microsoft.com/office/officeart/2008/layout/RadialCluster"/>
    <dgm:cxn modelId="{7EE21C1A-B718-45AF-B5FE-8810D78EF679}" srcId="{D934A289-F6A1-429F-B09C-C90464ABAB27}" destId="{A6265B2C-10F4-4B57-A31C-9D3DF9D7F2DA}" srcOrd="4" destOrd="0" parTransId="{14ED190C-8146-4726-9026-275E2C14F565}" sibTransId="{3C77DD10-7E49-4726-86FB-B44D8ABBB8DE}"/>
    <dgm:cxn modelId="{4271C2DB-A299-445A-B53A-847FF933C034}" type="presOf" srcId="{14ED190C-8146-4726-9026-275E2C14F565}" destId="{D142EF19-0898-438F-BE04-38C5974CBF32}" srcOrd="0" destOrd="0" presId="urn:microsoft.com/office/officeart/2008/layout/RadialCluster"/>
    <dgm:cxn modelId="{55FCCD66-C17B-4EED-9F45-B0190427E24F}" srcId="{D934A289-F6A1-429F-B09C-C90464ABAB27}" destId="{0C4D8C39-FA6E-489A-88B8-6ED55A2657D1}" srcOrd="1" destOrd="0" parTransId="{89E8E349-241A-49B3-85CF-2521F26B7A60}" sibTransId="{CB16A0FD-DEB8-46A2-A12F-2A3376F0868B}"/>
    <dgm:cxn modelId="{77DBE856-25FF-4F0F-9117-8FAD9C0F7AB9}" srcId="{D934A289-F6A1-429F-B09C-C90464ABAB27}" destId="{7B6FD039-F42B-48D6-B043-C603C731FBC4}" srcOrd="0" destOrd="0" parTransId="{682E1E05-276A-42D6-BD7E-A344C262D9ED}" sibTransId="{9545FEB9-07A9-4089-8E47-3E5E87A41DD9}"/>
    <dgm:cxn modelId="{DAE9EF75-0662-44D5-9DEC-0028BB5C97DA}" srcId="{D934A289-F6A1-429F-B09C-C90464ABAB27}" destId="{CC4ECAA1-0E88-4ADA-A96A-298B651E640C}" srcOrd="2" destOrd="0" parTransId="{C68860E6-D208-4967-AD9D-8DA5F23538CD}" sibTransId="{999174E3-54FB-4A5A-A15D-16F169B9B7D7}"/>
    <dgm:cxn modelId="{C7BF4D54-65B4-4E11-A238-3FB3C1CF28B7}" type="presOf" srcId="{89E8E349-241A-49B3-85CF-2521F26B7A60}" destId="{B122DAB1-8BC2-4901-8545-4CBDE8A4F745}" srcOrd="0" destOrd="0" presId="urn:microsoft.com/office/officeart/2008/layout/RadialCluster"/>
    <dgm:cxn modelId="{3F706917-E6F8-4DA2-9723-11580AE6BC3E}" type="presOf" srcId="{A7E6385F-633C-471A-B293-FE62694D866C}" destId="{9B3D1E18-CA9F-4C92-87A2-355A3593D972}" srcOrd="0" destOrd="0" presId="urn:microsoft.com/office/officeart/2008/layout/RadialCluster"/>
    <dgm:cxn modelId="{B5104A36-1B84-4FB9-AC31-C60DC3301CB0}" type="presOf" srcId="{839C75D8-591C-434C-8327-704DD1882AE5}" destId="{AE73ECF1-07EB-4BA3-9D32-763C7D7D8E0F}" srcOrd="0" destOrd="0" presId="urn:microsoft.com/office/officeart/2008/layout/RadialCluster"/>
    <dgm:cxn modelId="{7AC5219C-7DF4-4342-89A3-3BA6B607C04D}" type="presOf" srcId="{D934A289-F6A1-429F-B09C-C90464ABAB27}" destId="{92A2443F-3EB8-4A37-BE18-2B773FA1E1AA}" srcOrd="0" destOrd="0" presId="urn:microsoft.com/office/officeart/2008/layout/RadialCluster"/>
    <dgm:cxn modelId="{404C40B3-C24F-4AFE-A702-DC88862D711D}" srcId="{839C75D8-591C-434C-8327-704DD1882AE5}" destId="{D934A289-F6A1-429F-B09C-C90464ABAB27}" srcOrd="0" destOrd="0" parTransId="{0B7C5D6D-6B13-4386-A81C-5840F752DBAE}" sibTransId="{B21CDD0E-898D-4A37-BCE3-2E5212A36BE7}"/>
    <dgm:cxn modelId="{1DF71126-56A1-44E8-811E-96D59D69E790}" srcId="{D934A289-F6A1-429F-B09C-C90464ABAB27}" destId="{F013D028-D5FE-4A85-B79A-D3F6799237EB}" srcOrd="3" destOrd="0" parTransId="{A7E6385F-633C-471A-B293-FE62694D866C}" sibTransId="{77703753-A666-4287-B5EF-7C5DA7EC9BB8}"/>
    <dgm:cxn modelId="{16EE4B37-9021-4F95-9A92-2D16EAD034C3}" type="presOf" srcId="{7B6FD039-F42B-48D6-B043-C603C731FBC4}" destId="{CAA5EC93-F44E-4FEC-8C35-834038C7CEF6}" srcOrd="0" destOrd="0" presId="urn:microsoft.com/office/officeart/2008/layout/RadialCluster"/>
    <dgm:cxn modelId="{4A1A242A-8262-47D1-8680-BB7091D3984E}" type="presOf" srcId="{1AFFF2E3-B7CC-447F-A316-45A1B987B38A}" destId="{C8FD4833-2F63-4AC5-AF40-40B373E83FE5}" srcOrd="0" destOrd="0" presId="urn:microsoft.com/office/officeart/2008/layout/RadialCluster"/>
    <dgm:cxn modelId="{E4C6AB71-F231-4C8F-9A43-34CC8A70ED5F}" type="presOf" srcId="{C68860E6-D208-4967-AD9D-8DA5F23538CD}" destId="{70131ABD-9D93-455B-B018-C18184B6B372}" srcOrd="0" destOrd="0" presId="urn:microsoft.com/office/officeart/2008/layout/RadialCluster"/>
    <dgm:cxn modelId="{2CA74F6E-42F7-4A3D-96F0-3A9A79596F49}" type="presOf" srcId="{9F426BA4-16DE-44AE-BCB4-BCB611B58A5D}" destId="{5684E37D-281A-4761-AAEF-0C18BBC01E61}" srcOrd="0" destOrd="0" presId="urn:microsoft.com/office/officeart/2008/layout/RadialCluster"/>
    <dgm:cxn modelId="{3ACAFC89-CC36-4296-B978-5D7D2B982920}" type="presOf" srcId="{F013D028-D5FE-4A85-B79A-D3F6799237EB}" destId="{083907B4-F4B9-478C-90C2-5722E9343F91}" srcOrd="0" destOrd="0" presId="urn:microsoft.com/office/officeart/2008/layout/RadialCluster"/>
    <dgm:cxn modelId="{4F1775D9-612B-4009-B7EC-8FCDBD83D7FE}" srcId="{D934A289-F6A1-429F-B09C-C90464ABAB27}" destId="{9F426BA4-16DE-44AE-BCB4-BCB611B58A5D}" srcOrd="5" destOrd="0" parTransId="{1AFFF2E3-B7CC-447F-A316-45A1B987B38A}" sibTransId="{4F9958BB-77D2-402B-8C1C-8502BC411E56}"/>
    <dgm:cxn modelId="{D560B8A5-2132-4285-9048-B7991A2A4EE3}" type="presOf" srcId="{682E1E05-276A-42D6-BD7E-A344C262D9ED}" destId="{1017213E-B5C2-4D26-8B16-06AE832F5B2F}" srcOrd="0" destOrd="0" presId="urn:microsoft.com/office/officeart/2008/layout/RadialCluster"/>
    <dgm:cxn modelId="{08B78E14-02E8-4527-9879-0376C4028AF9}" type="presOf" srcId="{CC4ECAA1-0E88-4ADA-A96A-298B651E640C}" destId="{3F0FFDCE-E6B4-46F3-A3FC-486B3A29CCB5}" srcOrd="0" destOrd="0" presId="urn:microsoft.com/office/officeart/2008/layout/RadialCluster"/>
    <dgm:cxn modelId="{BF5DAEF0-D26F-47F8-A918-A9C058FADF05}" type="presOf" srcId="{0C4D8C39-FA6E-489A-88B8-6ED55A2657D1}" destId="{29C47ACF-81C0-4452-B112-3AF9CFEA6C7F}" srcOrd="0" destOrd="0" presId="urn:microsoft.com/office/officeart/2008/layout/RadialCluster"/>
    <dgm:cxn modelId="{35823E59-5680-4FEF-AAEC-19D7E1E50E14}" type="presParOf" srcId="{AE73ECF1-07EB-4BA3-9D32-763C7D7D8E0F}" destId="{958E8F3E-F4BC-4153-A770-8B67942F465A}" srcOrd="0" destOrd="0" presId="urn:microsoft.com/office/officeart/2008/layout/RadialCluster"/>
    <dgm:cxn modelId="{C95772CA-49B4-4841-B1EE-6946638272C8}" type="presParOf" srcId="{958E8F3E-F4BC-4153-A770-8B67942F465A}" destId="{92A2443F-3EB8-4A37-BE18-2B773FA1E1AA}" srcOrd="0" destOrd="0" presId="urn:microsoft.com/office/officeart/2008/layout/RadialCluster"/>
    <dgm:cxn modelId="{5EEAE43B-72A6-4345-AFA5-62F077D8250C}" type="presParOf" srcId="{958E8F3E-F4BC-4153-A770-8B67942F465A}" destId="{1017213E-B5C2-4D26-8B16-06AE832F5B2F}" srcOrd="1" destOrd="0" presId="urn:microsoft.com/office/officeart/2008/layout/RadialCluster"/>
    <dgm:cxn modelId="{E6DC35FD-2AB5-4336-BBE1-009CB2D2CEAF}" type="presParOf" srcId="{958E8F3E-F4BC-4153-A770-8B67942F465A}" destId="{CAA5EC93-F44E-4FEC-8C35-834038C7CEF6}" srcOrd="2" destOrd="0" presId="urn:microsoft.com/office/officeart/2008/layout/RadialCluster"/>
    <dgm:cxn modelId="{980BFE95-E956-43F4-AD64-DE09B0A8417F}" type="presParOf" srcId="{958E8F3E-F4BC-4153-A770-8B67942F465A}" destId="{B122DAB1-8BC2-4901-8545-4CBDE8A4F745}" srcOrd="3" destOrd="0" presId="urn:microsoft.com/office/officeart/2008/layout/RadialCluster"/>
    <dgm:cxn modelId="{7AE9D9AD-7018-4F28-9077-C1B2EB77B78C}" type="presParOf" srcId="{958E8F3E-F4BC-4153-A770-8B67942F465A}" destId="{29C47ACF-81C0-4452-B112-3AF9CFEA6C7F}" srcOrd="4" destOrd="0" presId="urn:microsoft.com/office/officeart/2008/layout/RadialCluster"/>
    <dgm:cxn modelId="{D6A18BF0-6481-4434-92A0-E93A8BD4A73D}" type="presParOf" srcId="{958E8F3E-F4BC-4153-A770-8B67942F465A}" destId="{70131ABD-9D93-455B-B018-C18184B6B372}" srcOrd="5" destOrd="0" presId="urn:microsoft.com/office/officeart/2008/layout/RadialCluster"/>
    <dgm:cxn modelId="{95E91FA7-AAD2-45B7-8A54-56E1747B12EB}" type="presParOf" srcId="{958E8F3E-F4BC-4153-A770-8B67942F465A}" destId="{3F0FFDCE-E6B4-46F3-A3FC-486B3A29CCB5}" srcOrd="6" destOrd="0" presId="urn:microsoft.com/office/officeart/2008/layout/RadialCluster"/>
    <dgm:cxn modelId="{799D718C-CCE4-4235-BAE6-524BB2857C1F}" type="presParOf" srcId="{958E8F3E-F4BC-4153-A770-8B67942F465A}" destId="{9B3D1E18-CA9F-4C92-87A2-355A3593D972}" srcOrd="7" destOrd="0" presId="urn:microsoft.com/office/officeart/2008/layout/RadialCluster"/>
    <dgm:cxn modelId="{547572CB-92D6-49B2-A331-01E1905B2B57}" type="presParOf" srcId="{958E8F3E-F4BC-4153-A770-8B67942F465A}" destId="{083907B4-F4B9-478C-90C2-5722E9343F91}" srcOrd="8" destOrd="0" presId="urn:microsoft.com/office/officeart/2008/layout/RadialCluster"/>
    <dgm:cxn modelId="{420CA8E9-C185-4532-B292-B3AFE69541B8}" type="presParOf" srcId="{958E8F3E-F4BC-4153-A770-8B67942F465A}" destId="{D142EF19-0898-438F-BE04-38C5974CBF32}" srcOrd="9" destOrd="0" presId="urn:microsoft.com/office/officeart/2008/layout/RadialCluster"/>
    <dgm:cxn modelId="{016493C5-B11D-4FBB-95D8-541988605523}" type="presParOf" srcId="{958E8F3E-F4BC-4153-A770-8B67942F465A}" destId="{4E0BDB9C-AF31-4C78-BE30-B5D5E3C806F5}" srcOrd="10" destOrd="0" presId="urn:microsoft.com/office/officeart/2008/layout/RadialCluster"/>
    <dgm:cxn modelId="{5C0432EA-D92F-4C13-8E8D-0E864CDBFD54}" type="presParOf" srcId="{958E8F3E-F4BC-4153-A770-8B67942F465A}" destId="{C8FD4833-2F63-4AC5-AF40-40B373E83FE5}" srcOrd="11" destOrd="0" presId="urn:microsoft.com/office/officeart/2008/layout/RadialCluster"/>
    <dgm:cxn modelId="{4FEEBD7E-2370-4E46-9DD1-7F35C6634E30}" type="presParOf" srcId="{958E8F3E-F4BC-4153-A770-8B67942F465A}" destId="{5684E37D-281A-4761-AAEF-0C18BBC01E61}" srcOrd="12"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833F8B2A-BC53-4986-9CC1-B7C19EDCDEE3}" type="doc">
      <dgm:prSet loTypeId="urn:microsoft.com/office/officeart/2005/8/layout/hList3" loCatId="list" qsTypeId="urn:microsoft.com/office/officeart/2005/8/quickstyle/simple2" qsCatId="simple" csTypeId="urn:microsoft.com/office/officeart/2005/8/colors/colorful3" csCatId="colorful" phldr="1"/>
      <dgm:spPr/>
      <dgm:t>
        <a:bodyPr/>
        <a:lstStyle/>
        <a:p>
          <a:endParaRPr lang="es-EC"/>
        </a:p>
      </dgm:t>
    </dgm:pt>
    <dgm:pt modelId="{A777DBAC-34BA-4FC9-9F61-1D31175250DC}">
      <dgm:prSet phldrT="[Texto]" custT="1"/>
      <dgm:spPr>
        <a:solidFill>
          <a:schemeClr val="accent4"/>
        </a:solidFill>
      </dgm:spPr>
      <dgm:t>
        <a:bodyPr/>
        <a:lstStyle/>
        <a:p>
          <a:r>
            <a:rPr lang="es-EC" sz="2800" b="1" dirty="0" smtClean="0">
              <a:solidFill>
                <a:schemeClr val="tx1"/>
              </a:solidFill>
              <a:latin typeface="Arial" panose="020B0604020202020204" pitchFamily="34" charset="0"/>
              <a:cs typeface="Arial" panose="020B0604020202020204" pitchFamily="34" charset="0"/>
            </a:rPr>
            <a:t>ATRIBUTOS DEL HALLAZGO</a:t>
          </a:r>
          <a:endParaRPr lang="es-EC" sz="2800" b="1" dirty="0">
            <a:solidFill>
              <a:schemeClr val="tx1"/>
            </a:solidFill>
            <a:latin typeface="Arial" panose="020B0604020202020204" pitchFamily="34" charset="0"/>
            <a:cs typeface="Arial" panose="020B0604020202020204" pitchFamily="34" charset="0"/>
          </a:endParaRPr>
        </a:p>
      </dgm:t>
    </dgm:pt>
    <dgm:pt modelId="{4157A5BF-3FC2-478F-B91D-FBB97714A1AF}" type="parTrans" cxnId="{89EDAE3C-0668-4694-BD04-2448D32BC0AB}">
      <dgm:prSet/>
      <dgm:spPr/>
      <dgm:t>
        <a:bodyPr/>
        <a:lstStyle/>
        <a:p>
          <a:endParaRPr lang="es-EC" sz="2000">
            <a:latin typeface="Arial" panose="020B0604020202020204" pitchFamily="34" charset="0"/>
            <a:cs typeface="Arial" panose="020B0604020202020204" pitchFamily="34" charset="0"/>
          </a:endParaRPr>
        </a:p>
      </dgm:t>
    </dgm:pt>
    <dgm:pt modelId="{1877400F-B5C3-447A-878C-8BF98013856F}" type="sibTrans" cxnId="{89EDAE3C-0668-4694-BD04-2448D32BC0AB}">
      <dgm:prSet/>
      <dgm:spPr/>
      <dgm:t>
        <a:bodyPr/>
        <a:lstStyle/>
        <a:p>
          <a:endParaRPr lang="es-EC" sz="2000">
            <a:latin typeface="Arial" panose="020B0604020202020204" pitchFamily="34" charset="0"/>
            <a:cs typeface="Arial" panose="020B0604020202020204" pitchFamily="34" charset="0"/>
          </a:endParaRPr>
        </a:p>
      </dgm:t>
    </dgm:pt>
    <dgm:pt modelId="{96D2EA88-6834-4852-86BD-B5CFD819D9FD}">
      <dgm:prSet phldrT="[Texto]" custT="1"/>
      <dgm:spPr>
        <a:solidFill>
          <a:schemeClr val="accent4">
            <a:lumMod val="20000"/>
            <a:lumOff val="80000"/>
          </a:schemeClr>
        </a:solidFill>
      </dgm:spPr>
      <dgm:t>
        <a:bodyPr/>
        <a:lstStyle/>
        <a:p>
          <a:r>
            <a:rPr lang="es-EC" sz="2000" dirty="0" smtClean="0">
              <a:solidFill>
                <a:schemeClr val="tx1"/>
              </a:solidFill>
              <a:latin typeface="Arial" panose="020B0604020202020204" pitchFamily="34" charset="0"/>
              <a:cs typeface="Arial" panose="020B0604020202020204" pitchFamily="34" charset="0"/>
            </a:rPr>
            <a:t>Condición</a:t>
          </a:r>
        </a:p>
      </dgm:t>
    </dgm:pt>
    <dgm:pt modelId="{6A7B4405-52F8-479D-9B64-02D33F30C414}" type="parTrans" cxnId="{3D08A153-DA3A-4A36-80E8-23585E3C012F}">
      <dgm:prSet/>
      <dgm:spPr/>
      <dgm:t>
        <a:bodyPr/>
        <a:lstStyle/>
        <a:p>
          <a:endParaRPr lang="es-EC" sz="2000">
            <a:latin typeface="Arial" panose="020B0604020202020204" pitchFamily="34" charset="0"/>
            <a:cs typeface="Arial" panose="020B0604020202020204" pitchFamily="34" charset="0"/>
          </a:endParaRPr>
        </a:p>
      </dgm:t>
    </dgm:pt>
    <dgm:pt modelId="{81B7B31D-8347-497E-A581-181309C0B815}" type="sibTrans" cxnId="{3D08A153-DA3A-4A36-80E8-23585E3C012F}">
      <dgm:prSet/>
      <dgm:spPr/>
      <dgm:t>
        <a:bodyPr/>
        <a:lstStyle/>
        <a:p>
          <a:endParaRPr lang="es-EC" sz="2000">
            <a:latin typeface="Arial" panose="020B0604020202020204" pitchFamily="34" charset="0"/>
            <a:cs typeface="Arial" panose="020B0604020202020204" pitchFamily="34" charset="0"/>
          </a:endParaRPr>
        </a:p>
      </dgm:t>
    </dgm:pt>
    <dgm:pt modelId="{95FCFBCD-99BC-4F12-A9F1-0F94EAEDFA09}">
      <dgm:prSet phldrT="[Texto]" custT="1"/>
      <dgm:spPr>
        <a:solidFill>
          <a:schemeClr val="accent4">
            <a:lumMod val="40000"/>
            <a:lumOff val="60000"/>
          </a:schemeClr>
        </a:solidFill>
      </dgm:spPr>
      <dgm:t>
        <a:bodyPr/>
        <a:lstStyle/>
        <a:p>
          <a:r>
            <a:rPr lang="es-EC" sz="2000" dirty="0" smtClean="0">
              <a:solidFill>
                <a:schemeClr val="tx1"/>
              </a:solidFill>
              <a:latin typeface="Arial" panose="020B0604020202020204" pitchFamily="34" charset="0"/>
              <a:cs typeface="Arial" panose="020B0604020202020204" pitchFamily="34" charset="0"/>
            </a:rPr>
            <a:t>Criterio</a:t>
          </a:r>
        </a:p>
      </dgm:t>
    </dgm:pt>
    <dgm:pt modelId="{0B178853-788F-4AEE-9BA9-A77D850BA051}" type="parTrans" cxnId="{219B85C5-28C7-4495-9138-692A1F5CEF4D}">
      <dgm:prSet/>
      <dgm:spPr/>
      <dgm:t>
        <a:bodyPr/>
        <a:lstStyle/>
        <a:p>
          <a:endParaRPr lang="es-EC" sz="2000">
            <a:latin typeface="Arial" panose="020B0604020202020204" pitchFamily="34" charset="0"/>
            <a:cs typeface="Arial" panose="020B0604020202020204" pitchFamily="34" charset="0"/>
          </a:endParaRPr>
        </a:p>
      </dgm:t>
    </dgm:pt>
    <dgm:pt modelId="{0EE0826B-7B76-41CD-94D1-3032BC3003EF}" type="sibTrans" cxnId="{219B85C5-28C7-4495-9138-692A1F5CEF4D}">
      <dgm:prSet/>
      <dgm:spPr/>
      <dgm:t>
        <a:bodyPr/>
        <a:lstStyle/>
        <a:p>
          <a:endParaRPr lang="es-EC" sz="2000">
            <a:latin typeface="Arial" panose="020B0604020202020204" pitchFamily="34" charset="0"/>
            <a:cs typeface="Arial" panose="020B0604020202020204" pitchFamily="34" charset="0"/>
          </a:endParaRPr>
        </a:p>
      </dgm:t>
    </dgm:pt>
    <dgm:pt modelId="{E6BD5C31-3AFC-4150-8DEB-B39B9599A770}">
      <dgm:prSet phldrT="[Texto]" custT="1"/>
      <dgm:spPr>
        <a:solidFill>
          <a:schemeClr val="accent4">
            <a:lumMod val="60000"/>
            <a:lumOff val="40000"/>
          </a:schemeClr>
        </a:solidFill>
      </dgm:spPr>
      <dgm:t>
        <a:bodyPr/>
        <a:lstStyle/>
        <a:p>
          <a:r>
            <a:rPr lang="es-EC" sz="2000" dirty="0" smtClean="0">
              <a:solidFill>
                <a:schemeClr val="tx1"/>
              </a:solidFill>
              <a:latin typeface="Arial" panose="020B0604020202020204" pitchFamily="34" charset="0"/>
              <a:cs typeface="Arial" panose="020B0604020202020204" pitchFamily="34" charset="0"/>
            </a:rPr>
            <a:t>Causa</a:t>
          </a:r>
          <a:endParaRPr lang="es-EC" sz="2000" dirty="0">
            <a:solidFill>
              <a:schemeClr val="tx1"/>
            </a:solidFill>
            <a:latin typeface="Arial" panose="020B0604020202020204" pitchFamily="34" charset="0"/>
            <a:cs typeface="Arial" panose="020B0604020202020204" pitchFamily="34" charset="0"/>
          </a:endParaRPr>
        </a:p>
      </dgm:t>
    </dgm:pt>
    <dgm:pt modelId="{DCC5EB7C-319F-41CF-8668-FF3514CE61DD}" type="parTrans" cxnId="{31CA0A54-62BD-4148-A72C-D36127060213}">
      <dgm:prSet/>
      <dgm:spPr/>
      <dgm:t>
        <a:bodyPr/>
        <a:lstStyle/>
        <a:p>
          <a:endParaRPr lang="es-EC" sz="2000">
            <a:latin typeface="Arial" panose="020B0604020202020204" pitchFamily="34" charset="0"/>
            <a:cs typeface="Arial" panose="020B0604020202020204" pitchFamily="34" charset="0"/>
          </a:endParaRPr>
        </a:p>
      </dgm:t>
    </dgm:pt>
    <dgm:pt modelId="{8A114359-6D42-4E16-8242-B4D2A5703D2F}" type="sibTrans" cxnId="{31CA0A54-62BD-4148-A72C-D36127060213}">
      <dgm:prSet/>
      <dgm:spPr/>
      <dgm:t>
        <a:bodyPr/>
        <a:lstStyle/>
        <a:p>
          <a:endParaRPr lang="es-EC" sz="2000">
            <a:latin typeface="Arial" panose="020B0604020202020204" pitchFamily="34" charset="0"/>
            <a:cs typeface="Arial" panose="020B0604020202020204" pitchFamily="34" charset="0"/>
          </a:endParaRPr>
        </a:p>
      </dgm:t>
    </dgm:pt>
    <dgm:pt modelId="{D2B9DDB1-CC8F-461C-B467-371D2530D876}">
      <dgm:prSet phldrT="[Texto]" custT="1"/>
      <dgm:spPr/>
      <dgm:t>
        <a:bodyPr/>
        <a:lstStyle/>
        <a:p>
          <a:r>
            <a:rPr lang="es-EC" sz="2000" dirty="0" smtClean="0">
              <a:solidFill>
                <a:schemeClr val="bg1"/>
              </a:solidFill>
              <a:latin typeface="Arial" panose="020B0604020202020204" pitchFamily="34" charset="0"/>
              <a:cs typeface="Arial" panose="020B0604020202020204" pitchFamily="34" charset="0"/>
            </a:rPr>
            <a:t>Efecto</a:t>
          </a:r>
          <a:endParaRPr lang="es-EC" sz="2000" dirty="0">
            <a:solidFill>
              <a:schemeClr val="bg1"/>
            </a:solidFill>
            <a:latin typeface="Arial" panose="020B0604020202020204" pitchFamily="34" charset="0"/>
            <a:cs typeface="Arial" panose="020B0604020202020204" pitchFamily="34" charset="0"/>
          </a:endParaRPr>
        </a:p>
      </dgm:t>
    </dgm:pt>
    <dgm:pt modelId="{ADAA2B52-88B8-4377-A5DB-198909666763}" type="parTrans" cxnId="{982286A5-CA5E-4846-B027-223881E937C9}">
      <dgm:prSet/>
      <dgm:spPr/>
      <dgm:t>
        <a:bodyPr/>
        <a:lstStyle/>
        <a:p>
          <a:endParaRPr lang="es-EC" sz="2000">
            <a:latin typeface="Arial" panose="020B0604020202020204" pitchFamily="34" charset="0"/>
            <a:cs typeface="Arial" panose="020B0604020202020204" pitchFamily="34" charset="0"/>
          </a:endParaRPr>
        </a:p>
      </dgm:t>
    </dgm:pt>
    <dgm:pt modelId="{0B4500E0-BD44-4260-9067-17D24EBE35C0}" type="sibTrans" cxnId="{982286A5-CA5E-4846-B027-223881E937C9}">
      <dgm:prSet/>
      <dgm:spPr/>
      <dgm:t>
        <a:bodyPr/>
        <a:lstStyle/>
        <a:p>
          <a:endParaRPr lang="es-EC" sz="2000">
            <a:latin typeface="Arial" panose="020B0604020202020204" pitchFamily="34" charset="0"/>
            <a:cs typeface="Arial" panose="020B0604020202020204" pitchFamily="34" charset="0"/>
          </a:endParaRPr>
        </a:p>
      </dgm:t>
    </dgm:pt>
    <dgm:pt modelId="{D6FF0E21-B20A-4A3F-BC92-A861F48098E3}" type="pres">
      <dgm:prSet presAssocID="{833F8B2A-BC53-4986-9CC1-B7C19EDCDEE3}" presName="composite" presStyleCnt="0">
        <dgm:presLayoutVars>
          <dgm:chMax val="1"/>
          <dgm:dir/>
          <dgm:resizeHandles val="exact"/>
        </dgm:presLayoutVars>
      </dgm:prSet>
      <dgm:spPr/>
      <dgm:t>
        <a:bodyPr/>
        <a:lstStyle/>
        <a:p>
          <a:endParaRPr lang="es-EC"/>
        </a:p>
      </dgm:t>
    </dgm:pt>
    <dgm:pt modelId="{2A61E245-90A1-4F67-89D4-B97990EF7C3F}" type="pres">
      <dgm:prSet presAssocID="{A777DBAC-34BA-4FC9-9F61-1D31175250DC}" presName="roof" presStyleLbl="dkBgShp" presStyleIdx="0" presStyleCnt="2"/>
      <dgm:spPr/>
      <dgm:t>
        <a:bodyPr/>
        <a:lstStyle/>
        <a:p>
          <a:endParaRPr lang="es-EC"/>
        </a:p>
      </dgm:t>
    </dgm:pt>
    <dgm:pt modelId="{4213A9C9-5124-46F8-A3D4-AD1B7FE0803F}" type="pres">
      <dgm:prSet presAssocID="{A777DBAC-34BA-4FC9-9F61-1D31175250DC}" presName="pillars" presStyleCnt="0"/>
      <dgm:spPr/>
      <dgm:t>
        <a:bodyPr/>
        <a:lstStyle/>
        <a:p>
          <a:endParaRPr lang="es-EC"/>
        </a:p>
      </dgm:t>
    </dgm:pt>
    <dgm:pt modelId="{2E040A5E-8086-4A9E-8668-25222D6E264F}" type="pres">
      <dgm:prSet presAssocID="{A777DBAC-34BA-4FC9-9F61-1D31175250DC}" presName="pillar1" presStyleLbl="node1" presStyleIdx="0" presStyleCnt="4">
        <dgm:presLayoutVars>
          <dgm:bulletEnabled val="1"/>
        </dgm:presLayoutVars>
      </dgm:prSet>
      <dgm:spPr/>
      <dgm:t>
        <a:bodyPr/>
        <a:lstStyle/>
        <a:p>
          <a:endParaRPr lang="es-EC"/>
        </a:p>
      </dgm:t>
    </dgm:pt>
    <dgm:pt modelId="{65D8C370-DE2A-4E5E-8ED2-25479D6851CA}" type="pres">
      <dgm:prSet presAssocID="{95FCFBCD-99BC-4F12-A9F1-0F94EAEDFA09}" presName="pillarX" presStyleLbl="node1" presStyleIdx="1" presStyleCnt="4">
        <dgm:presLayoutVars>
          <dgm:bulletEnabled val="1"/>
        </dgm:presLayoutVars>
      </dgm:prSet>
      <dgm:spPr/>
      <dgm:t>
        <a:bodyPr/>
        <a:lstStyle/>
        <a:p>
          <a:endParaRPr lang="es-EC"/>
        </a:p>
      </dgm:t>
    </dgm:pt>
    <dgm:pt modelId="{369E7ED6-F5E2-4A8D-836A-CC6B14633545}" type="pres">
      <dgm:prSet presAssocID="{E6BD5C31-3AFC-4150-8DEB-B39B9599A770}" presName="pillarX" presStyleLbl="node1" presStyleIdx="2" presStyleCnt="4">
        <dgm:presLayoutVars>
          <dgm:bulletEnabled val="1"/>
        </dgm:presLayoutVars>
      </dgm:prSet>
      <dgm:spPr/>
      <dgm:t>
        <a:bodyPr/>
        <a:lstStyle/>
        <a:p>
          <a:endParaRPr lang="es-EC"/>
        </a:p>
      </dgm:t>
    </dgm:pt>
    <dgm:pt modelId="{A66E93FA-4340-4215-9F23-8C4CFB1B9857}" type="pres">
      <dgm:prSet presAssocID="{D2B9DDB1-CC8F-461C-B467-371D2530D876}" presName="pillarX" presStyleLbl="node1" presStyleIdx="3" presStyleCnt="4" custLinFactNeighborX="679" custLinFactNeighborY="-589">
        <dgm:presLayoutVars>
          <dgm:bulletEnabled val="1"/>
        </dgm:presLayoutVars>
      </dgm:prSet>
      <dgm:spPr/>
      <dgm:t>
        <a:bodyPr/>
        <a:lstStyle/>
        <a:p>
          <a:endParaRPr lang="es-EC"/>
        </a:p>
      </dgm:t>
    </dgm:pt>
    <dgm:pt modelId="{93131E6A-A4C0-4E01-ABDD-5CF76BBD03E9}" type="pres">
      <dgm:prSet presAssocID="{A777DBAC-34BA-4FC9-9F61-1D31175250DC}" presName="base" presStyleLbl="dkBgShp" presStyleIdx="1" presStyleCnt="2"/>
      <dgm:spPr/>
      <dgm:t>
        <a:bodyPr/>
        <a:lstStyle/>
        <a:p>
          <a:endParaRPr lang="es-EC"/>
        </a:p>
      </dgm:t>
    </dgm:pt>
  </dgm:ptLst>
  <dgm:cxnLst>
    <dgm:cxn modelId="{240D5B4D-175F-4510-968F-C2FCC186F13A}" type="presOf" srcId="{95FCFBCD-99BC-4F12-A9F1-0F94EAEDFA09}" destId="{65D8C370-DE2A-4E5E-8ED2-25479D6851CA}" srcOrd="0" destOrd="0" presId="urn:microsoft.com/office/officeart/2005/8/layout/hList3"/>
    <dgm:cxn modelId="{3D08A153-DA3A-4A36-80E8-23585E3C012F}" srcId="{A777DBAC-34BA-4FC9-9F61-1D31175250DC}" destId="{96D2EA88-6834-4852-86BD-B5CFD819D9FD}" srcOrd="0" destOrd="0" parTransId="{6A7B4405-52F8-479D-9B64-02D33F30C414}" sibTransId="{81B7B31D-8347-497E-A581-181309C0B815}"/>
    <dgm:cxn modelId="{31CA0A54-62BD-4148-A72C-D36127060213}" srcId="{A777DBAC-34BA-4FC9-9F61-1D31175250DC}" destId="{E6BD5C31-3AFC-4150-8DEB-B39B9599A770}" srcOrd="2" destOrd="0" parTransId="{DCC5EB7C-319F-41CF-8668-FF3514CE61DD}" sibTransId="{8A114359-6D42-4E16-8242-B4D2A5703D2F}"/>
    <dgm:cxn modelId="{219B85C5-28C7-4495-9138-692A1F5CEF4D}" srcId="{A777DBAC-34BA-4FC9-9F61-1D31175250DC}" destId="{95FCFBCD-99BC-4F12-A9F1-0F94EAEDFA09}" srcOrd="1" destOrd="0" parTransId="{0B178853-788F-4AEE-9BA9-A77D850BA051}" sibTransId="{0EE0826B-7B76-41CD-94D1-3032BC3003EF}"/>
    <dgm:cxn modelId="{2ABED939-C840-43AC-871E-FDB3C1192BA9}" type="presOf" srcId="{D2B9DDB1-CC8F-461C-B467-371D2530D876}" destId="{A66E93FA-4340-4215-9F23-8C4CFB1B9857}" srcOrd="0" destOrd="0" presId="urn:microsoft.com/office/officeart/2005/8/layout/hList3"/>
    <dgm:cxn modelId="{6B2969F1-271B-452C-AEAA-D52912C9057C}" type="presOf" srcId="{96D2EA88-6834-4852-86BD-B5CFD819D9FD}" destId="{2E040A5E-8086-4A9E-8668-25222D6E264F}" srcOrd="0" destOrd="0" presId="urn:microsoft.com/office/officeart/2005/8/layout/hList3"/>
    <dgm:cxn modelId="{76229667-8FB9-48F6-A5FE-9501CBB91DCC}" type="presOf" srcId="{A777DBAC-34BA-4FC9-9F61-1D31175250DC}" destId="{2A61E245-90A1-4F67-89D4-B97990EF7C3F}" srcOrd="0" destOrd="0" presId="urn:microsoft.com/office/officeart/2005/8/layout/hList3"/>
    <dgm:cxn modelId="{C24C5847-7DB0-49FC-84D1-7156BEB967CD}" type="presOf" srcId="{E6BD5C31-3AFC-4150-8DEB-B39B9599A770}" destId="{369E7ED6-F5E2-4A8D-836A-CC6B14633545}" srcOrd="0" destOrd="0" presId="urn:microsoft.com/office/officeart/2005/8/layout/hList3"/>
    <dgm:cxn modelId="{962D1CEE-B78A-4403-A884-65523EC5986C}" type="presOf" srcId="{833F8B2A-BC53-4986-9CC1-B7C19EDCDEE3}" destId="{D6FF0E21-B20A-4A3F-BC92-A861F48098E3}" srcOrd="0" destOrd="0" presId="urn:microsoft.com/office/officeart/2005/8/layout/hList3"/>
    <dgm:cxn modelId="{982286A5-CA5E-4846-B027-223881E937C9}" srcId="{A777DBAC-34BA-4FC9-9F61-1D31175250DC}" destId="{D2B9DDB1-CC8F-461C-B467-371D2530D876}" srcOrd="3" destOrd="0" parTransId="{ADAA2B52-88B8-4377-A5DB-198909666763}" sibTransId="{0B4500E0-BD44-4260-9067-17D24EBE35C0}"/>
    <dgm:cxn modelId="{89EDAE3C-0668-4694-BD04-2448D32BC0AB}" srcId="{833F8B2A-BC53-4986-9CC1-B7C19EDCDEE3}" destId="{A777DBAC-34BA-4FC9-9F61-1D31175250DC}" srcOrd="0" destOrd="0" parTransId="{4157A5BF-3FC2-478F-B91D-FBB97714A1AF}" sibTransId="{1877400F-B5C3-447A-878C-8BF98013856F}"/>
    <dgm:cxn modelId="{C7AF2131-F08E-4AFD-AC0F-0A434047FA29}" type="presParOf" srcId="{D6FF0E21-B20A-4A3F-BC92-A861F48098E3}" destId="{2A61E245-90A1-4F67-89D4-B97990EF7C3F}" srcOrd="0" destOrd="0" presId="urn:microsoft.com/office/officeart/2005/8/layout/hList3"/>
    <dgm:cxn modelId="{F6FAD745-B6BC-4E9B-A542-DBBD8C9143AC}" type="presParOf" srcId="{D6FF0E21-B20A-4A3F-BC92-A861F48098E3}" destId="{4213A9C9-5124-46F8-A3D4-AD1B7FE0803F}" srcOrd="1" destOrd="0" presId="urn:microsoft.com/office/officeart/2005/8/layout/hList3"/>
    <dgm:cxn modelId="{C9A63F5C-2C1D-47C5-881B-8F39F4CFDC54}" type="presParOf" srcId="{4213A9C9-5124-46F8-A3D4-AD1B7FE0803F}" destId="{2E040A5E-8086-4A9E-8668-25222D6E264F}" srcOrd="0" destOrd="0" presId="urn:microsoft.com/office/officeart/2005/8/layout/hList3"/>
    <dgm:cxn modelId="{21811D40-DBD8-4C02-BABB-930BDBCF3383}" type="presParOf" srcId="{4213A9C9-5124-46F8-A3D4-AD1B7FE0803F}" destId="{65D8C370-DE2A-4E5E-8ED2-25479D6851CA}" srcOrd="1" destOrd="0" presId="urn:microsoft.com/office/officeart/2005/8/layout/hList3"/>
    <dgm:cxn modelId="{ED1AB300-FF3D-458F-85A4-B3D8EE9C4D6E}" type="presParOf" srcId="{4213A9C9-5124-46F8-A3D4-AD1B7FE0803F}" destId="{369E7ED6-F5E2-4A8D-836A-CC6B14633545}" srcOrd="2" destOrd="0" presId="urn:microsoft.com/office/officeart/2005/8/layout/hList3"/>
    <dgm:cxn modelId="{0408B348-F823-4953-83F0-4882E0ED8320}" type="presParOf" srcId="{4213A9C9-5124-46F8-A3D4-AD1B7FE0803F}" destId="{A66E93FA-4340-4215-9F23-8C4CFB1B9857}" srcOrd="3" destOrd="0" presId="urn:microsoft.com/office/officeart/2005/8/layout/hList3"/>
    <dgm:cxn modelId="{17618A49-713B-4A82-96B3-2A62384A111F}" type="presParOf" srcId="{D6FF0E21-B20A-4A3F-BC92-A861F48098E3}" destId="{93131E6A-A4C0-4E01-ABDD-5CF76BBD03E9}"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D67A0F84-6DEF-49D6-8442-0ACA8DE2D91C}" type="doc">
      <dgm:prSet loTypeId="urn:microsoft.com/office/officeart/2009/3/layout/StepUpProcess" loCatId="process" qsTypeId="urn:microsoft.com/office/officeart/2005/8/quickstyle/simple1" qsCatId="simple" csTypeId="urn:microsoft.com/office/officeart/2005/8/colors/colorful5" csCatId="colorful" phldr="1"/>
      <dgm:spPr/>
      <dgm:t>
        <a:bodyPr/>
        <a:lstStyle/>
        <a:p>
          <a:endParaRPr lang="es-EC"/>
        </a:p>
      </dgm:t>
    </dgm:pt>
    <dgm:pt modelId="{AB60261F-F970-4BAB-B131-9C926F621306}">
      <dgm:prSet phldrT="[Texto]" custT="1"/>
      <dgm:spPr/>
      <dgm:t>
        <a:bodyPr/>
        <a:lstStyle/>
        <a:p>
          <a:r>
            <a:rPr lang="es-EC" sz="1500" b="1" dirty="0" smtClean="0">
              <a:latin typeface="Arial" panose="020B0604020202020204" pitchFamily="34" charset="0"/>
              <a:cs typeface="Arial" panose="020B0604020202020204" pitchFamily="34" charset="0"/>
            </a:rPr>
            <a:t>Fase I Conocimiento Preliminar</a:t>
          </a:r>
          <a:endParaRPr lang="es-EC" sz="1500" b="1" dirty="0">
            <a:latin typeface="Arial" panose="020B0604020202020204" pitchFamily="34" charset="0"/>
            <a:cs typeface="Arial" panose="020B0604020202020204" pitchFamily="34" charset="0"/>
          </a:endParaRPr>
        </a:p>
      </dgm:t>
    </dgm:pt>
    <dgm:pt modelId="{80A7F783-B62C-4565-A2CC-F18BDB92163B}" type="parTrans" cxnId="{B5A7ED9E-372C-4F74-AA64-70AF2EB21051}">
      <dgm:prSet/>
      <dgm:spPr/>
      <dgm:t>
        <a:bodyPr/>
        <a:lstStyle/>
        <a:p>
          <a:endParaRPr lang="es-EC" sz="1500">
            <a:latin typeface="Arial" panose="020B0604020202020204" pitchFamily="34" charset="0"/>
            <a:cs typeface="Arial" panose="020B0604020202020204" pitchFamily="34" charset="0"/>
          </a:endParaRPr>
        </a:p>
      </dgm:t>
    </dgm:pt>
    <dgm:pt modelId="{BFFC78D7-D374-4877-8814-0FA43DF3E260}" type="sibTrans" cxnId="{B5A7ED9E-372C-4F74-AA64-70AF2EB21051}">
      <dgm:prSet custT="1"/>
      <dgm:spPr/>
      <dgm:t>
        <a:bodyPr/>
        <a:lstStyle/>
        <a:p>
          <a:endParaRPr lang="es-EC" sz="1500">
            <a:latin typeface="Arial" panose="020B0604020202020204" pitchFamily="34" charset="0"/>
            <a:cs typeface="Arial" panose="020B0604020202020204" pitchFamily="34" charset="0"/>
          </a:endParaRPr>
        </a:p>
      </dgm:t>
    </dgm:pt>
    <dgm:pt modelId="{5C323B6B-7034-4583-A34F-35A7E6895480}">
      <dgm:prSet phldrT="[Texto]" custT="1"/>
      <dgm:spPr/>
      <dgm:t>
        <a:bodyPr/>
        <a:lstStyle/>
        <a:p>
          <a:r>
            <a:rPr lang="es-EC" sz="1500" dirty="0" smtClean="0">
              <a:latin typeface="Arial" panose="020B0604020202020204" pitchFamily="34" charset="0"/>
              <a:cs typeface="Arial" panose="020B0604020202020204" pitchFamily="34" charset="0"/>
            </a:rPr>
            <a:t>Observación</a:t>
          </a:r>
          <a:endParaRPr lang="es-EC" sz="1500" dirty="0">
            <a:latin typeface="Arial" panose="020B0604020202020204" pitchFamily="34" charset="0"/>
            <a:cs typeface="Arial" panose="020B0604020202020204" pitchFamily="34" charset="0"/>
          </a:endParaRPr>
        </a:p>
      </dgm:t>
    </dgm:pt>
    <dgm:pt modelId="{EFF2996D-456C-42DF-A15E-DDAB553B95A4}" type="parTrans" cxnId="{81955438-C35E-447B-8DCE-237B38FE4BC0}">
      <dgm:prSet/>
      <dgm:spPr/>
      <dgm:t>
        <a:bodyPr/>
        <a:lstStyle/>
        <a:p>
          <a:endParaRPr lang="es-EC" sz="1500">
            <a:latin typeface="Arial" panose="020B0604020202020204" pitchFamily="34" charset="0"/>
            <a:cs typeface="Arial" panose="020B0604020202020204" pitchFamily="34" charset="0"/>
          </a:endParaRPr>
        </a:p>
      </dgm:t>
    </dgm:pt>
    <dgm:pt modelId="{310E4334-5DF8-45CE-9E12-2F4E1A9936C3}" type="sibTrans" cxnId="{81955438-C35E-447B-8DCE-237B38FE4BC0}">
      <dgm:prSet/>
      <dgm:spPr/>
      <dgm:t>
        <a:bodyPr/>
        <a:lstStyle/>
        <a:p>
          <a:endParaRPr lang="es-EC" sz="1500">
            <a:latin typeface="Arial" panose="020B0604020202020204" pitchFamily="34" charset="0"/>
            <a:cs typeface="Arial" panose="020B0604020202020204" pitchFamily="34" charset="0"/>
          </a:endParaRPr>
        </a:p>
      </dgm:t>
    </dgm:pt>
    <dgm:pt modelId="{C1222284-9EFD-4FFB-98D0-240AD86DD73C}">
      <dgm:prSet phldrT="[Texto]" custT="1"/>
      <dgm:spPr/>
      <dgm:t>
        <a:bodyPr/>
        <a:lstStyle/>
        <a:p>
          <a:r>
            <a:rPr lang="es-EC" sz="1500" b="1" dirty="0" smtClean="0">
              <a:latin typeface="Arial" panose="020B0604020202020204" pitchFamily="34" charset="0"/>
              <a:cs typeface="Arial" panose="020B0604020202020204" pitchFamily="34" charset="0"/>
            </a:rPr>
            <a:t>Fase II Planificación Especifica</a:t>
          </a:r>
          <a:endParaRPr lang="es-EC" sz="1500" b="1" dirty="0">
            <a:latin typeface="Arial" panose="020B0604020202020204" pitchFamily="34" charset="0"/>
            <a:cs typeface="Arial" panose="020B0604020202020204" pitchFamily="34" charset="0"/>
          </a:endParaRPr>
        </a:p>
      </dgm:t>
    </dgm:pt>
    <dgm:pt modelId="{C363A49C-F615-41FF-8061-D35CDFC8A3E7}" type="parTrans" cxnId="{7E041457-DDF9-41D0-BF86-A509F9AD751A}">
      <dgm:prSet/>
      <dgm:spPr/>
      <dgm:t>
        <a:bodyPr/>
        <a:lstStyle/>
        <a:p>
          <a:endParaRPr lang="es-EC" sz="1500">
            <a:latin typeface="Arial" panose="020B0604020202020204" pitchFamily="34" charset="0"/>
            <a:cs typeface="Arial" panose="020B0604020202020204" pitchFamily="34" charset="0"/>
          </a:endParaRPr>
        </a:p>
      </dgm:t>
    </dgm:pt>
    <dgm:pt modelId="{B2640FD9-05AF-465F-B894-3BBD57B4007C}" type="sibTrans" cxnId="{7E041457-DDF9-41D0-BF86-A509F9AD751A}">
      <dgm:prSet custT="1"/>
      <dgm:spPr/>
      <dgm:t>
        <a:bodyPr/>
        <a:lstStyle/>
        <a:p>
          <a:endParaRPr lang="es-EC" sz="1500">
            <a:latin typeface="Arial" panose="020B0604020202020204" pitchFamily="34" charset="0"/>
            <a:cs typeface="Arial" panose="020B0604020202020204" pitchFamily="34" charset="0"/>
          </a:endParaRPr>
        </a:p>
      </dgm:t>
    </dgm:pt>
    <dgm:pt modelId="{695A7E61-3FA4-455B-B5F3-79714B597001}">
      <dgm:prSet phldrT="[Texto]" custT="1"/>
      <dgm:spPr/>
      <dgm:t>
        <a:bodyPr/>
        <a:lstStyle/>
        <a:p>
          <a:r>
            <a:rPr lang="es-EC" sz="1500" b="1" dirty="0" smtClean="0">
              <a:latin typeface="Arial" panose="020B0604020202020204" pitchFamily="34" charset="0"/>
              <a:cs typeface="Arial" panose="020B0604020202020204" pitchFamily="34" charset="0"/>
            </a:rPr>
            <a:t>Fase III </a:t>
          </a:r>
        </a:p>
        <a:p>
          <a:r>
            <a:rPr lang="es-EC" sz="1500" b="1" dirty="0" smtClean="0">
              <a:latin typeface="Arial" panose="020B0604020202020204" pitchFamily="34" charset="0"/>
              <a:cs typeface="Arial" panose="020B0604020202020204" pitchFamily="34" charset="0"/>
            </a:rPr>
            <a:t>Ejecución</a:t>
          </a:r>
          <a:endParaRPr lang="es-EC" sz="1500" b="1" dirty="0">
            <a:latin typeface="Arial" panose="020B0604020202020204" pitchFamily="34" charset="0"/>
            <a:cs typeface="Arial" panose="020B0604020202020204" pitchFamily="34" charset="0"/>
          </a:endParaRPr>
        </a:p>
      </dgm:t>
    </dgm:pt>
    <dgm:pt modelId="{C1BAC255-A3E1-422C-A3F6-B9946F6CBA98}" type="parTrans" cxnId="{7AE66229-7EF7-4029-95AB-827F5BC170F8}">
      <dgm:prSet/>
      <dgm:spPr/>
      <dgm:t>
        <a:bodyPr/>
        <a:lstStyle/>
        <a:p>
          <a:endParaRPr lang="es-EC" sz="1500">
            <a:latin typeface="Arial" panose="020B0604020202020204" pitchFamily="34" charset="0"/>
            <a:cs typeface="Arial" panose="020B0604020202020204" pitchFamily="34" charset="0"/>
          </a:endParaRPr>
        </a:p>
      </dgm:t>
    </dgm:pt>
    <dgm:pt modelId="{CD4DD599-55B9-4C9B-B704-5BD1007FDCD2}" type="sibTrans" cxnId="{7AE66229-7EF7-4029-95AB-827F5BC170F8}">
      <dgm:prSet custT="1"/>
      <dgm:spPr/>
      <dgm:t>
        <a:bodyPr/>
        <a:lstStyle/>
        <a:p>
          <a:endParaRPr lang="es-EC" sz="1500">
            <a:latin typeface="Arial" panose="020B0604020202020204" pitchFamily="34" charset="0"/>
            <a:cs typeface="Arial" panose="020B0604020202020204" pitchFamily="34" charset="0"/>
          </a:endParaRPr>
        </a:p>
      </dgm:t>
    </dgm:pt>
    <dgm:pt modelId="{F141E7A5-C205-4ABD-9B84-E7B4A80DEA56}">
      <dgm:prSet phldrT="[Texto]" custT="1"/>
      <dgm:spPr/>
      <dgm:t>
        <a:bodyPr/>
        <a:lstStyle/>
        <a:p>
          <a:r>
            <a:rPr lang="es-EC" sz="1500" dirty="0" smtClean="0">
              <a:latin typeface="Arial" panose="020B0604020202020204" pitchFamily="34" charset="0"/>
              <a:cs typeface="Arial" panose="020B0604020202020204" pitchFamily="34" charset="0"/>
            </a:rPr>
            <a:t>Aplicación Programa</a:t>
          </a:r>
          <a:endParaRPr lang="es-EC" sz="1500" dirty="0">
            <a:latin typeface="Arial" panose="020B0604020202020204" pitchFamily="34" charset="0"/>
            <a:cs typeface="Arial" panose="020B0604020202020204" pitchFamily="34" charset="0"/>
          </a:endParaRPr>
        </a:p>
      </dgm:t>
    </dgm:pt>
    <dgm:pt modelId="{740D35B8-E90C-4FF7-BD53-09182518D7D3}" type="parTrans" cxnId="{4080EB89-31EE-46E7-AA1C-493C6347A8A8}">
      <dgm:prSet/>
      <dgm:spPr/>
      <dgm:t>
        <a:bodyPr/>
        <a:lstStyle/>
        <a:p>
          <a:endParaRPr lang="es-EC" sz="1500">
            <a:latin typeface="Arial" panose="020B0604020202020204" pitchFamily="34" charset="0"/>
            <a:cs typeface="Arial" panose="020B0604020202020204" pitchFamily="34" charset="0"/>
          </a:endParaRPr>
        </a:p>
      </dgm:t>
    </dgm:pt>
    <dgm:pt modelId="{C9A84C63-388F-430A-B0C8-95B5DB329E46}" type="sibTrans" cxnId="{4080EB89-31EE-46E7-AA1C-493C6347A8A8}">
      <dgm:prSet/>
      <dgm:spPr/>
      <dgm:t>
        <a:bodyPr/>
        <a:lstStyle/>
        <a:p>
          <a:endParaRPr lang="es-EC" sz="1500">
            <a:latin typeface="Arial" panose="020B0604020202020204" pitchFamily="34" charset="0"/>
            <a:cs typeface="Arial" panose="020B0604020202020204" pitchFamily="34" charset="0"/>
          </a:endParaRPr>
        </a:p>
      </dgm:t>
    </dgm:pt>
    <dgm:pt modelId="{6AA728E7-6DD8-4A45-B7CA-77AB63CFF302}">
      <dgm:prSet phldrT="[Texto]" custT="1"/>
      <dgm:spPr/>
      <dgm:t>
        <a:bodyPr/>
        <a:lstStyle/>
        <a:p>
          <a:r>
            <a:rPr lang="es-EC" sz="1500" b="1" dirty="0" smtClean="0">
              <a:latin typeface="Arial" panose="020B0604020202020204" pitchFamily="34" charset="0"/>
              <a:cs typeface="Arial" panose="020B0604020202020204" pitchFamily="34" charset="0"/>
            </a:rPr>
            <a:t>Fase IV Comunicación de Resultados</a:t>
          </a:r>
          <a:endParaRPr lang="es-EC" sz="1500" b="1" dirty="0">
            <a:latin typeface="Arial" panose="020B0604020202020204" pitchFamily="34" charset="0"/>
            <a:cs typeface="Arial" panose="020B0604020202020204" pitchFamily="34" charset="0"/>
          </a:endParaRPr>
        </a:p>
      </dgm:t>
    </dgm:pt>
    <dgm:pt modelId="{554B22E9-CF5D-460E-ABAB-2EC098E9E7FE}" type="parTrans" cxnId="{BF448049-9E86-4703-8D62-7FDAD2FEBACB}">
      <dgm:prSet/>
      <dgm:spPr/>
      <dgm:t>
        <a:bodyPr/>
        <a:lstStyle/>
        <a:p>
          <a:endParaRPr lang="es-EC" sz="1500">
            <a:latin typeface="Arial" panose="020B0604020202020204" pitchFamily="34" charset="0"/>
            <a:cs typeface="Arial" panose="020B0604020202020204" pitchFamily="34" charset="0"/>
          </a:endParaRPr>
        </a:p>
      </dgm:t>
    </dgm:pt>
    <dgm:pt modelId="{36B30C83-AF62-48DF-8084-C293B8E2860B}" type="sibTrans" cxnId="{BF448049-9E86-4703-8D62-7FDAD2FEBACB}">
      <dgm:prSet custT="1"/>
      <dgm:spPr/>
      <dgm:t>
        <a:bodyPr/>
        <a:lstStyle/>
        <a:p>
          <a:endParaRPr lang="es-EC" sz="1500">
            <a:latin typeface="Arial" panose="020B0604020202020204" pitchFamily="34" charset="0"/>
            <a:cs typeface="Arial" panose="020B0604020202020204" pitchFamily="34" charset="0"/>
          </a:endParaRPr>
        </a:p>
      </dgm:t>
    </dgm:pt>
    <dgm:pt modelId="{AC219A63-C945-46A9-B3F9-E27880A119A8}">
      <dgm:prSet phldrT="[Texto]" custT="1"/>
      <dgm:spPr/>
      <dgm:t>
        <a:bodyPr/>
        <a:lstStyle/>
        <a:p>
          <a:r>
            <a:rPr lang="es-EC" sz="1500" b="1" dirty="0" smtClean="0">
              <a:latin typeface="Arial" panose="020B0604020202020204" pitchFamily="34" charset="0"/>
              <a:cs typeface="Arial" panose="020B0604020202020204" pitchFamily="34" charset="0"/>
            </a:rPr>
            <a:t>Fase V Seguimiento Monitoreo</a:t>
          </a:r>
          <a:endParaRPr lang="es-EC" sz="1500" b="1" dirty="0">
            <a:latin typeface="Arial" panose="020B0604020202020204" pitchFamily="34" charset="0"/>
            <a:cs typeface="Arial" panose="020B0604020202020204" pitchFamily="34" charset="0"/>
          </a:endParaRPr>
        </a:p>
      </dgm:t>
    </dgm:pt>
    <dgm:pt modelId="{5AD705DC-DF62-4B53-9808-62D9EC74FA5A}" type="parTrans" cxnId="{30BE8401-66D4-402D-B83C-B60407CECEE0}">
      <dgm:prSet/>
      <dgm:spPr/>
      <dgm:t>
        <a:bodyPr/>
        <a:lstStyle/>
        <a:p>
          <a:endParaRPr lang="es-EC" sz="1500">
            <a:latin typeface="Arial" panose="020B0604020202020204" pitchFamily="34" charset="0"/>
            <a:cs typeface="Arial" panose="020B0604020202020204" pitchFamily="34" charset="0"/>
          </a:endParaRPr>
        </a:p>
      </dgm:t>
    </dgm:pt>
    <dgm:pt modelId="{43A58A93-F6C5-47E0-9960-D58E0287A071}" type="sibTrans" cxnId="{30BE8401-66D4-402D-B83C-B60407CECEE0}">
      <dgm:prSet/>
      <dgm:spPr/>
      <dgm:t>
        <a:bodyPr/>
        <a:lstStyle/>
        <a:p>
          <a:endParaRPr lang="es-EC" sz="1500">
            <a:latin typeface="Arial" panose="020B0604020202020204" pitchFamily="34" charset="0"/>
            <a:cs typeface="Arial" panose="020B0604020202020204" pitchFamily="34" charset="0"/>
          </a:endParaRPr>
        </a:p>
      </dgm:t>
    </dgm:pt>
    <dgm:pt modelId="{D99054E4-9EB7-465B-A961-45CB9F5B14C2}">
      <dgm:prSet phldrT="[Texto]" custT="1"/>
      <dgm:spPr/>
      <dgm:t>
        <a:bodyPr/>
        <a:lstStyle/>
        <a:p>
          <a:r>
            <a:rPr lang="es-EC" sz="1500" dirty="0" smtClean="0">
              <a:latin typeface="Arial" panose="020B0604020202020204" pitchFamily="34" charset="0"/>
              <a:cs typeface="Arial" panose="020B0604020202020204" pitchFamily="34" charset="0"/>
            </a:rPr>
            <a:t>Borrador del Informe</a:t>
          </a:r>
          <a:endParaRPr lang="es-EC" sz="1500" dirty="0">
            <a:latin typeface="Arial" panose="020B0604020202020204" pitchFamily="34" charset="0"/>
            <a:cs typeface="Arial" panose="020B0604020202020204" pitchFamily="34" charset="0"/>
          </a:endParaRPr>
        </a:p>
      </dgm:t>
    </dgm:pt>
    <dgm:pt modelId="{86FBD765-199E-4B5B-AB52-CF8BE31D00AF}" type="parTrans" cxnId="{8171FD07-39F5-4437-A63C-77746904EA90}">
      <dgm:prSet/>
      <dgm:spPr/>
      <dgm:t>
        <a:bodyPr/>
        <a:lstStyle/>
        <a:p>
          <a:endParaRPr lang="es-EC" sz="1500">
            <a:latin typeface="Arial" panose="020B0604020202020204" pitchFamily="34" charset="0"/>
            <a:cs typeface="Arial" panose="020B0604020202020204" pitchFamily="34" charset="0"/>
          </a:endParaRPr>
        </a:p>
      </dgm:t>
    </dgm:pt>
    <dgm:pt modelId="{6DB3BD5A-25F5-4AC7-9D92-A3A28AEB2A31}" type="sibTrans" cxnId="{8171FD07-39F5-4437-A63C-77746904EA90}">
      <dgm:prSet/>
      <dgm:spPr/>
      <dgm:t>
        <a:bodyPr/>
        <a:lstStyle/>
        <a:p>
          <a:endParaRPr lang="es-EC" sz="1500">
            <a:latin typeface="Arial" panose="020B0604020202020204" pitchFamily="34" charset="0"/>
            <a:cs typeface="Arial" panose="020B0604020202020204" pitchFamily="34" charset="0"/>
          </a:endParaRPr>
        </a:p>
      </dgm:t>
    </dgm:pt>
    <dgm:pt modelId="{08E67AA9-9C8C-4D93-9733-2B2BF4A617B2}">
      <dgm:prSet phldrT="[Texto]" custT="1"/>
      <dgm:spPr/>
      <dgm:t>
        <a:bodyPr/>
        <a:lstStyle/>
        <a:p>
          <a:r>
            <a:rPr lang="es-EC" sz="1500" dirty="0" smtClean="0">
              <a:latin typeface="Arial" panose="020B0604020202020204" pitchFamily="34" charset="0"/>
              <a:cs typeface="Arial" panose="020B0604020202020204" pitchFamily="34" charset="0"/>
            </a:rPr>
            <a:t>Revisión PT</a:t>
          </a:r>
          <a:endParaRPr lang="es-EC" sz="1500" dirty="0">
            <a:latin typeface="Arial" panose="020B0604020202020204" pitchFamily="34" charset="0"/>
            <a:cs typeface="Arial" panose="020B0604020202020204" pitchFamily="34" charset="0"/>
          </a:endParaRPr>
        </a:p>
      </dgm:t>
    </dgm:pt>
    <dgm:pt modelId="{CA1B18FD-2A23-4596-A9B1-8EF1F6F5CBC0}" type="parTrans" cxnId="{1E2A7E15-6CB7-4B95-AEDE-BC1454445F9E}">
      <dgm:prSet/>
      <dgm:spPr/>
      <dgm:t>
        <a:bodyPr/>
        <a:lstStyle/>
        <a:p>
          <a:endParaRPr lang="es-EC" sz="1500">
            <a:latin typeface="Arial" panose="020B0604020202020204" pitchFamily="34" charset="0"/>
            <a:cs typeface="Arial" panose="020B0604020202020204" pitchFamily="34" charset="0"/>
          </a:endParaRPr>
        </a:p>
      </dgm:t>
    </dgm:pt>
    <dgm:pt modelId="{933D0C62-7B10-4FAE-81E0-8E6386CCB25E}" type="sibTrans" cxnId="{1E2A7E15-6CB7-4B95-AEDE-BC1454445F9E}">
      <dgm:prSet/>
      <dgm:spPr/>
      <dgm:t>
        <a:bodyPr/>
        <a:lstStyle/>
        <a:p>
          <a:endParaRPr lang="es-EC" sz="1500">
            <a:latin typeface="Arial" panose="020B0604020202020204" pitchFamily="34" charset="0"/>
            <a:cs typeface="Arial" panose="020B0604020202020204" pitchFamily="34" charset="0"/>
          </a:endParaRPr>
        </a:p>
      </dgm:t>
    </dgm:pt>
    <dgm:pt modelId="{ED544B3E-9AC1-489F-8C35-2CE84C413537}">
      <dgm:prSet phldrT="[Texto]" custT="1"/>
      <dgm:spPr/>
      <dgm:t>
        <a:bodyPr/>
        <a:lstStyle/>
        <a:p>
          <a:r>
            <a:rPr lang="es-EC" sz="1500" dirty="0" smtClean="0">
              <a:latin typeface="Arial" panose="020B0604020202020204" pitchFamily="34" charset="0"/>
              <a:cs typeface="Arial" panose="020B0604020202020204" pitchFamily="34" charset="0"/>
            </a:rPr>
            <a:t>Indicadores</a:t>
          </a:r>
          <a:endParaRPr lang="es-EC" sz="1500" dirty="0">
            <a:latin typeface="Arial" panose="020B0604020202020204" pitchFamily="34" charset="0"/>
            <a:cs typeface="Arial" panose="020B0604020202020204" pitchFamily="34" charset="0"/>
          </a:endParaRPr>
        </a:p>
      </dgm:t>
    </dgm:pt>
    <dgm:pt modelId="{655CA851-9DA7-47D6-8205-7FA7217D558F}" type="parTrans" cxnId="{B7770B7D-8E85-4774-95BE-CFFDCD052DE9}">
      <dgm:prSet/>
      <dgm:spPr/>
      <dgm:t>
        <a:bodyPr/>
        <a:lstStyle/>
        <a:p>
          <a:endParaRPr lang="es-EC" sz="1500">
            <a:latin typeface="Arial" panose="020B0604020202020204" pitchFamily="34" charset="0"/>
            <a:cs typeface="Arial" panose="020B0604020202020204" pitchFamily="34" charset="0"/>
          </a:endParaRPr>
        </a:p>
      </dgm:t>
    </dgm:pt>
    <dgm:pt modelId="{1D67AFE2-A2C1-4B74-B379-F945CE11005A}" type="sibTrans" cxnId="{B7770B7D-8E85-4774-95BE-CFFDCD052DE9}">
      <dgm:prSet/>
      <dgm:spPr/>
      <dgm:t>
        <a:bodyPr/>
        <a:lstStyle/>
        <a:p>
          <a:endParaRPr lang="es-EC" sz="1500">
            <a:latin typeface="Arial" panose="020B0604020202020204" pitchFamily="34" charset="0"/>
            <a:cs typeface="Arial" panose="020B0604020202020204" pitchFamily="34" charset="0"/>
          </a:endParaRPr>
        </a:p>
      </dgm:t>
    </dgm:pt>
    <dgm:pt modelId="{F4AB2D35-B926-4978-9ACE-E5DDC2F32932}">
      <dgm:prSet phldrT="[Texto]" custT="1"/>
      <dgm:spPr/>
      <dgm:t>
        <a:bodyPr/>
        <a:lstStyle/>
        <a:p>
          <a:r>
            <a:rPr lang="es-EC" sz="1500" dirty="0" smtClean="0">
              <a:latin typeface="Arial" panose="020B0604020202020204" pitchFamily="34" charset="0"/>
              <a:cs typeface="Arial" panose="020B0604020202020204" pitchFamily="34" charset="0"/>
            </a:rPr>
            <a:t>FODA</a:t>
          </a:r>
          <a:endParaRPr lang="es-EC" sz="1500" dirty="0">
            <a:latin typeface="Arial" panose="020B0604020202020204" pitchFamily="34" charset="0"/>
            <a:cs typeface="Arial" panose="020B0604020202020204" pitchFamily="34" charset="0"/>
          </a:endParaRPr>
        </a:p>
      </dgm:t>
    </dgm:pt>
    <dgm:pt modelId="{96B07F73-BBBD-4F9E-87AB-95995CC2A7AA}" type="parTrans" cxnId="{A0E8EED0-70D3-42F6-AF63-1D1D238F5DDE}">
      <dgm:prSet/>
      <dgm:spPr/>
      <dgm:t>
        <a:bodyPr/>
        <a:lstStyle/>
        <a:p>
          <a:endParaRPr lang="es-EC" sz="1500">
            <a:latin typeface="Arial" panose="020B0604020202020204" pitchFamily="34" charset="0"/>
            <a:cs typeface="Arial" panose="020B0604020202020204" pitchFamily="34" charset="0"/>
          </a:endParaRPr>
        </a:p>
      </dgm:t>
    </dgm:pt>
    <dgm:pt modelId="{D4BD1DD0-2590-48A3-9029-8CCAC677404D}" type="sibTrans" cxnId="{A0E8EED0-70D3-42F6-AF63-1D1D238F5DDE}">
      <dgm:prSet/>
      <dgm:spPr/>
      <dgm:t>
        <a:bodyPr/>
        <a:lstStyle/>
        <a:p>
          <a:endParaRPr lang="es-EC" sz="1500">
            <a:latin typeface="Arial" panose="020B0604020202020204" pitchFamily="34" charset="0"/>
            <a:cs typeface="Arial" panose="020B0604020202020204" pitchFamily="34" charset="0"/>
          </a:endParaRPr>
        </a:p>
      </dgm:t>
    </dgm:pt>
    <dgm:pt modelId="{B302B21B-D31A-4FFC-AC26-0E304EB23105}">
      <dgm:prSet phldrT="[Texto]" custT="1"/>
      <dgm:spPr/>
      <dgm:t>
        <a:bodyPr/>
        <a:lstStyle/>
        <a:p>
          <a:r>
            <a:rPr lang="es-EC" sz="1500" dirty="0" smtClean="0">
              <a:latin typeface="Arial" panose="020B0604020202020204" pitchFamily="34" charset="0"/>
              <a:cs typeface="Arial" panose="020B0604020202020204" pitchFamily="34" charset="0"/>
            </a:rPr>
            <a:t>Evaluación CI </a:t>
          </a:r>
          <a:endParaRPr lang="es-EC" sz="1500" dirty="0">
            <a:latin typeface="Arial" panose="020B0604020202020204" pitchFamily="34" charset="0"/>
            <a:cs typeface="Arial" panose="020B0604020202020204" pitchFamily="34" charset="0"/>
          </a:endParaRPr>
        </a:p>
      </dgm:t>
    </dgm:pt>
    <dgm:pt modelId="{8E451DE9-964D-4E89-80AB-D2C47FABFC50}" type="parTrans" cxnId="{878763F9-993F-4E36-8336-CFBEAE9C5384}">
      <dgm:prSet/>
      <dgm:spPr/>
      <dgm:t>
        <a:bodyPr/>
        <a:lstStyle/>
        <a:p>
          <a:endParaRPr lang="es-EC" sz="1500">
            <a:latin typeface="Arial" panose="020B0604020202020204" pitchFamily="34" charset="0"/>
            <a:cs typeface="Arial" panose="020B0604020202020204" pitchFamily="34" charset="0"/>
          </a:endParaRPr>
        </a:p>
      </dgm:t>
    </dgm:pt>
    <dgm:pt modelId="{0B9EBE8F-DC0F-4CEF-AA0B-C9CBD9A81C1B}" type="sibTrans" cxnId="{878763F9-993F-4E36-8336-CFBEAE9C5384}">
      <dgm:prSet/>
      <dgm:spPr/>
      <dgm:t>
        <a:bodyPr/>
        <a:lstStyle/>
        <a:p>
          <a:endParaRPr lang="es-EC" sz="1500">
            <a:latin typeface="Arial" panose="020B0604020202020204" pitchFamily="34" charset="0"/>
            <a:cs typeface="Arial" panose="020B0604020202020204" pitchFamily="34" charset="0"/>
          </a:endParaRPr>
        </a:p>
      </dgm:t>
    </dgm:pt>
    <dgm:pt modelId="{40E9630C-41E8-4E60-A63C-7BB856A6B9B4}">
      <dgm:prSet phldrT="[Texto]" custT="1"/>
      <dgm:spPr/>
      <dgm:t>
        <a:bodyPr/>
        <a:lstStyle/>
        <a:p>
          <a:r>
            <a:rPr lang="es-EC" sz="1500" dirty="0" smtClean="0">
              <a:latin typeface="Arial" panose="020B0604020202020204" pitchFamily="34" charset="0"/>
              <a:cs typeface="Arial" panose="020B0604020202020204" pitchFamily="34" charset="0"/>
            </a:rPr>
            <a:t>Análisis</a:t>
          </a:r>
          <a:endParaRPr lang="es-EC" sz="1500" dirty="0">
            <a:latin typeface="Arial" panose="020B0604020202020204" pitchFamily="34" charset="0"/>
            <a:cs typeface="Arial" panose="020B0604020202020204" pitchFamily="34" charset="0"/>
          </a:endParaRPr>
        </a:p>
      </dgm:t>
    </dgm:pt>
    <dgm:pt modelId="{40037F4F-CCF3-4740-9DCF-783886DACD1C}" type="parTrans" cxnId="{2808C016-65D2-48E5-9EDF-33706276892E}">
      <dgm:prSet/>
      <dgm:spPr/>
      <dgm:t>
        <a:bodyPr/>
        <a:lstStyle/>
        <a:p>
          <a:endParaRPr lang="es-EC" sz="1500">
            <a:latin typeface="Arial" panose="020B0604020202020204" pitchFamily="34" charset="0"/>
            <a:cs typeface="Arial" panose="020B0604020202020204" pitchFamily="34" charset="0"/>
          </a:endParaRPr>
        </a:p>
      </dgm:t>
    </dgm:pt>
    <dgm:pt modelId="{90612E41-0385-45EE-B90A-77FA9FA20111}" type="sibTrans" cxnId="{2808C016-65D2-48E5-9EDF-33706276892E}">
      <dgm:prSet/>
      <dgm:spPr/>
      <dgm:t>
        <a:bodyPr/>
        <a:lstStyle/>
        <a:p>
          <a:endParaRPr lang="es-EC" sz="1500">
            <a:latin typeface="Arial" panose="020B0604020202020204" pitchFamily="34" charset="0"/>
            <a:cs typeface="Arial" panose="020B0604020202020204" pitchFamily="34" charset="0"/>
          </a:endParaRPr>
        </a:p>
      </dgm:t>
    </dgm:pt>
    <dgm:pt modelId="{8683E681-D97F-4BB1-BA28-D5F100D6FBDF}">
      <dgm:prSet phldrT="[Texto]" custT="1"/>
      <dgm:spPr/>
      <dgm:t>
        <a:bodyPr/>
        <a:lstStyle/>
        <a:p>
          <a:r>
            <a:rPr lang="es-EC" sz="1500" dirty="0" smtClean="0">
              <a:latin typeface="Arial" panose="020B0604020202020204" pitchFamily="34" charset="0"/>
              <a:cs typeface="Arial" panose="020B0604020202020204" pitchFamily="34" charset="0"/>
            </a:rPr>
            <a:t>Preparación PT</a:t>
          </a:r>
          <a:endParaRPr lang="es-EC" sz="1500" dirty="0">
            <a:latin typeface="Arial" panose="020B0604020202020204" pitchFamily="34" charset="0"/>
            <a:cs typeface="Arial" panose="020B0604020202020204" pitchFamily="34" charset="0"/>
          </a:endParaRPr>
        </a:p>
      </dgm:t>
    </dgm:pt>
    <dgm:pt modelId="{2E94218B-31BE-4FFB-BE2E-3D1EEF87D7A3}" type="parTrans" cxnId="{BD9E6944-3C1F-44A4-B99A-CC7EA513F769}">
      <dgm:prSet/>
      <dgm:spPr/>
      <dgm:t>
        <a:bodyPr/>
        <a:lstStyle/>
        <a:p>
          <a:endParaRPr lang="es-EC"/>
        </a:p>
      </dgm:t>
    </dgm:pt>
    <dgm:pt modelId="{E5DF13CD-9B3D-4C3B-A952-771B4286FC4A}" type="sibTrans" cxnId="{BD9E6944-3C1F-44A4-B99A-CC7EA513F769}">
      <dgm:prSet/>
      <dgm:spPr/>
      <dgm:t>
        <a:bodyPr/>
        <a:lstStyle/>
        <a:p>
          <a:endParaRPr lang="es-EC"/>
        </a:p>
      </dgm:t>
    </dgm:pt>
    <dgm:pt modelId="{16EF2704-B0CE-4FA6-B015-28A272609720}">
      <dgm:prSet phldrT="[Texto]" custT="1"/>
      <dgm:spPr/>
      <dgm:t>
        <a:bodyPr/>
        <a:lstStyle/>
        <a:p>
          <a:r>
            <a:rPr lang="es-EC" sz="1500" dirty="0" smtClean="0">
              <a:latin typeface="Arial" panose="020B0604020202020204" pitchFamily="34" charset="0"/>
              <a:cs typeface="Arial" panose="020B0604020202020204" pitchFamily="34" charset="0"/>
            </a:rPr>
            <a:t>Plan Programa</a:t>
          </a:r>
          <a:endParaRPr lang="es-EC" sz="1500" dirty="0">
            <a:latin typeface="Arial" panose="020B0604020202020204" pitchFamily="34" charset="0"/>
            <a:cs typeface="Arial" panose="020B0604020202020204" pitchFamily="34" charset="0"/>
          </a:endParaRPr>
        </a:p>
      </dgm:t>
    </dgm:pt>
    <dgm:pt modelId="{7E81DAAB-B37C-40AE-BAE9-33CD47415DBA}" type="parTrans" cxnId="{5CAFC1B4-2D58-470D-B6A2-4E64E59C7B3C}">
      <dgm:prSet/>
      <dgm:spPr/>
      <dgm:t>
        <a:bodyPr/>
        <a:lstStyle/>
        <a:p>
          <a:endParaRPr lang="es-EC"/>
        </a:p>
      </dgm:t>
    </dgm:pt>
    <dgm:pt modelId="{CE6F0D1A-F55D-4596-A14C-FD7DAA0DB68E}" type="sibTrans" cxnId="{5CAFC1B4-2D58-470D-B6A2-4E64E59C7B3C}">
      <dgm:prSet/>
      <dgm:spPr/>
      <dgm:t>
        <a:bodyPr/>
        <a:lstStyle/>
        <a:p>
          <a:endParaRPr lang="es-EC"/>
        </a:p>
      </dgm:t>
    </dgm:pt>
    <dgm:pt modelId="{5C8EAAFE-876C-4DCF-BD8E-179FCF463EBA}">
      <dgm:prSet phldrT="[Texto]" custT="1"/>
      <dgm:spPr/>
      <dgm:t>
        <a:bodyPr/>
        <a:lstStyle/>
        <a:p>
          <a:r>
            <a:rPr lang="es-EC" sz="1500" dirty="0" smtClean="0">
              <a:latin typeface="Arial" panose="020B0604020202020204" pitchFamily="34" charset="0"/>
              <a:cs typeface="Arial" panose="020B0604020202020204" pitchFamily="34" charset="0"/>
            </a:rPr>
            <a:t>Hoja de Hallazgos</a:t>
          </a:r>
          <a:endParaRPr lang="es-EC" sz="1500" dirty="0">
            <a:latin typeface="Arial" panose="020B0604020202020204" pitchFamily="34" charset="0"/>
            <a:cs typeface="Arial" panose="020B0604020202020204" pitchFamily="34" charset="0"/>
          </a:endParaRPr>
        </a:p>
      </dgm:t>
    </dgm:pt>
    <dgm:pt modelId="{6AF7E127-EB91-4DA5-92F5-BFAC066B2B33}" type="parTrans" cxnId="{A920C00B-B13B-409B-8223-73840DB54E27}">
      <dgm:prSet/>
      <dgm:spPr/>
      <dgm:t>
        <a:bodyPr/>
        <a:lstStyle/>
        <a:p>
          <a:endParaRPr lang="es-EC"/>
        </a:p>
      </dgm:t>
    </dgm:pt>
    <dgm:pt modelId="{FA3A1608-AE5C-482B-BE28-47AA32EECBE8}" type="sibTrans" cxnId="{A920C00B-B13B-409B-8223-73840DB54E27}">
      <dgm:prSet/>
      <dgm:spPr/>
      <dgm:t>
        <a:bodyPr/>
        <a:lstStyle/>
        <a:p>
          <a:endParaRPr lang="es-EC"/>
        </a:p>
      </dgm:t>
    </dgm:pt>
    <dgm:pt modelId="{2935F066-689F-482B-87F1-D3202EB8401C}">
      <dgm:prSet phldrT="[Texto]" custT="1"/>
      <dgm:spPr/>
      <dgm:t>
        <a:bodyPr/>
        <a:lstStyle/>
        <a:p>
          <a:r>
            <a:rPr lang="es-EC" sz="1500" dirty="0" smtClean="0">
              <a:latin typeface="Arial" panose="020B0604020202020204" pitchFamily="34" charset="0"/>
              <a:cs typeface="Arial" panose="020B0604020202020204" pitchFamily="34" charset="0"/>
            </a:rPr>
            <a:t>Estructura de Informe.</a:t>
          </a:r>
          <a:endParaRPr lang="es-EC" sz="1500" dirty="0">
            <a:latin typeface="Arial" panose="020B0604020202020204" pitchFamily="34" charset="0"/>
            <a:cs typeface="Arial" panose="020B0604020202020204" pitchFamily="34" charset="0"/>
          </a:endParaRPr>
        </a:p>
      </dgm:t>
    </dgm:pt>
    <dgm:pt modelId="{71E58083-4475-4812-B63F-62F798C8ECD6}" type="parTrans" cxnId="{519995B4-B690-4357-9C1E-0B6C5DA14B59}">
      <dgm:prSet/>
      <dgm:spPr/>
      <dgm:t>
        <a:bodyPr/>
        <a:lstStyle/>
        <a:p>
          <a:endParaRPr lang="es-EC"/>
        </a:p>
      </dgm:t>
    </dgm:pt>
    <dgm:pt modelId="{90D05543-4771-4F9D-9857-0969D5FF59CE}" type="sibTrans" cxnId="{519995B4-B690-4357-9C1E-0B6C5DA14B59}">
      <dgm:prSet/>
      <dgm:spPr/>
      <dgm:t>
        <a:bodyPr/>
        <a:lstStyle/>
        <a:p>
          <a:endParaRPr lang="es-EC"/>
        </a:p>
      </dgm:t>
    </dgm:pt>
    <dgm:pt modelId="{6D431847-E5BC-461F-8034-0EFD14973F9E}">
      <dgm:prSet phldrT="[Texto]" custT="1"/>
      <dgm:spPr/>
      <dgm:t>
        <a:bodyPr/>
        <a:lstStyle/>
        <a:p>
          <a:r>
            <a:rPr lang="es-EC" sz="1500" dirty="0" smtClean="0">
              <a:latin typeface="Arial" panose="020B0604020202020204" pitchFamily="34" charset="0"/>
              <a:cs typeface="Arial" panose="020B0604020202020204" pitchFamily="34" charset="0"/>
            </a:rPr>
            <a:t>Conferencia</a:t>
          </a:r>
          <a:endParaRPr lang="es-EC" sz="1500" dirty="0">
            <a:latin typeface="Arial" panose="020B0604020202020204" pitchFamily="34" charset="0"/>
            <a:cs typeface="Arial" panose="020B0604020202020204" pitchFamily="34" charset="0"/>
          </a:endParaRPr>
        </a:p>
      </dgm:t>
    </dgm:pt>
    <dgm:pt modelId="{A30A1047-B011-487E-B425-00274298FEC0}" type="parTrans" cxnId="{A1EAC62A-8E1D-444B-B9E0-2A3E32223699}">
      <dgm:prSet/>
      <dgm:spPr/>
      <dgm:t>
        <a:bodyPr/>
        <a:lstStyle/>
        <a:p>
          <a:endParaRPr lang="es-EC"/>
        </a:p>
      </dgm:t>
    </dgm:pt>
    <dgm:pt modelId="{D509048C-8848-46D9-8FF4-F005C9B4B00F}" type="sibTrans" cxnId="{A1EAC62A-8E1D-444B-B9E0-2A3E32223699}">
      <dgm:prSet/>
      <dgm:spPr/>
      <dgm:t>
        <a:bodyPr/>
        <a:lstStyle/>
        <a:p>
          <a:endParaRPr lang="es-EC"/>
        </a:p>
      </dgm:t>
    </dgm:pt>
    <dgm:pt modelId="{25935CA1-3779-47C2-AFBB-449A3D0FC9C4}">
      <dgm:prSet phldrT="[Texto]" custT="1"/>
      <dgm:spPr/>
      <dgm:t>
        <a:bodyPr/>
        <a:lstStyle/>
        <a:p>
          <a:r>
            <a:rPr lang="es-EC" sz="1500" dirty="0" smtClean="0">
              <a:latin typeface="Arial" panose="020B0604020202020204" pitchFamily="34" charset="0"/>
              <a:cs typeface="Arial" panose="020B0604020202020204" pitchFamily="34" charset="0"/>
            </a:rPr>
            <a:t>Criterios de Entidad</a:t>
          </a:r>
          <a:endParaRPr lang="es-EC" sz="1500" dirty="0">
            <a:latin typeface="Arial" panose="020B0604020202020204" pitchFamily="34" charset="0"/>
            <a:cs typeface="Arial" panose="020B0604020202020204" pitchFamily="34" charset="0"/>
          </a:endParaRPr>
        </a:p>
      </dgm:t>
    </dgm:pt>
    <dgm:pt modelId="{A44612B1-5127-4C17-B3F7-7B9D9EB6EFAF}" type="parTrans" cxnId="{EFD89646-2CAE-4248-A350-A3C62CE11240}">
      <dgm:prSet/>
      <dgm:spPr/>
      <dgm:t>
        <a:bodyPr/>
        <a:lstStyle/>
        <a:p>
          <a:endParaRPr lang="es-EC"/>
        </a:p>
      </dgm:t>
    </dgm:pt>
    <dgm:pt modelId="{75DFB750-1FB9-4FD4-B85A-9E303F1146E3}" type="sibTrans" cxnId="{EFD89646-2CAE-4248-A350-A3C62CE11240}">
      <dgm:prSet/>
      <dgm:spPr/>
      <dgm:t>
        <a:bodyPr/>
        <a:lstStyle/>
        <a:p>
          <a:endParaRPr lang="es-EC"/>
        </a:p>
      </dgm:t>
    </dgm:pt>
    <dgm:pt modelId="{06912181-6798-4F90-8513-69637222537C}">
      <dgm:prSet phldrT="[Texto]" custT="1"/>
      <dgm:spPr/>
      <dgm:t>
        <a:bodyPr/>
        <a:lstStyle/>
        <a:p>
          <a:r>
            <a:rPr lang="es-EC" sz="1500" dirty="0" smtClean="0">
              <a:latin typeface="Arial" panose="020B0604020202020204" pitchFamily="34" charset="0"/>
              <a:cs typeface="Arial" panose="020B0604020202020204" pitchFamily="34" charset="0"/>
            </a:rPr>
            <a:t>Informe Final.</a:t>
          </a:r>
          <a:endParaRPr lang="es-EC" sz="1500" dirty="0">
            <a:latin typeface="Arial" panose="020B0604020202020204" pitchFamily="34" charset="0"/>
            <a:cs typeface="Arial" panose="020B0604020202020204" pitchFamily="34" charset="0"/>
          </a:endParaRPr>
        </a:p>
      </dgm:t>
    </dgm:pt>
    <dgm:pt modelId="{6CB7951F-AB6D-4D6D-93A3-47EE7D47FDDD}" type="parTrans" cxnId="{E6094D67-73F4-4EAD-9AAA-63D8B7EAC3D1}">
      <dgm:prSet/>
      <dgm:spPr/>
      <dgm:t>
        <a:bodyPr/>
        <a:lstStyle/>
        <a:p>
          <a:endParaRPr lang="es-EC"/>
        </a:p>
      </dgm:t>
    </dgm:pt>
    <dgm:pt modelId="{B1DEE786-887B-422A-8146-CCFADA030A6E}" type="sibTrans" cxnId="{E6094D67-73F4-4EAD-9AAA-63D8B7EAC3D1}">
      <dgm:prSet/>
      <dgm:spPr/>
      <dgm:t>
        <a:bodyPr/>
        <a:lstStyle/>
        <a:p>
          <a:endParaRPr lang="es-EC"/>
        </a:p>
      </dgm:t>
    </dgm:pt>
    <dgm:pt modelId="{E964AE8D-7C2B-4C3C-AA44-DD0E1DA4C273}">
      <dgm:prSet phldrT="[Texto]" custT="1"/>
      <dgm:spPr/>
      <dgm:t>
        <a:bodyPr/>
        <a:lstStyle/>
        <a:p>
          <a:r>
            <a:rPr lang="es-EC" sz="1500" b="0" dirty="0" smtClean="0">
              <a:latin typeface="Arial" panose="020B0604020202020204" pitchFamily="34" charset="0"/>
              <a:cs typeface="Arial" panose="020B0604020202020204" pitchFamily="34" charset="0"/>
            </a:rPr>
            <a:t>Hallazgos  y Recomendaciones</a:t>
          </a:r>
          <a:endParaRPr lang="es-EC" sz="1500" b="0" dirty="0">
            <a:latin typeface="Arial" panose="020B0604020202020204" pitchFamily="34" charset="0"/>
            <a:cs typeface="Arial" panose="020B0604020202020204" pitchFamily="34" charset="0"/>
          </a:endParaRPr>
        </a:p>
      </dgm:t>
    </dgm:pt>
    <dgm:pt modelId="{0C3C982A-3463-49A4-B701-937D6BBFDD39}" type="parTrans" cxnId="{2711DFC4-D821-4C86-970E-D697B0D0BFED}">
      <dgm:prSet/>
      <dgm:spPr/>
      <dgm:t>
        <a:bodyPr/>
        <a:lstStyle/>
        <a:p>
          <a:endParaRPr lang="es-EC"/>
        </a:p>
      </dgm:t>
    </dgm:pt>
    <dgm:pt modelId="{C8D4163A-E0E5-44FF-8597-9B985DA1BCF5}" type="sibTrans" cxnId="{2711DFC4-D821-4C86-970E-D697B0D0BFED}">
      <dgm:prSet/>
      <dgm:spPr/>
      <dgm:t>
        <a:bodyPr/>
        <a:lstStyle/>
        <a:p>
          <a:endParaRPr lang="es-EC"/>
        </a:p>
      </dgm:t>
    </dgm:pt>
    <dgm:pt modelId="{A0ADEA6B-39BE-4A32-B40B-59B6862F2AAD}">
      <dgm:prSet phldrT="[Texto]" custT="1"/>
      <dgm:spPr/>
      <dgm:t>
        <a:bodyPr/>
        <a:lstStyle/>
        <a:p>
          <a:r>
            <a:rPr lang="es-EC" sz="1500" b="0" dirty="0" smtClean="0">
              <a:latin typeface="Arial" panose="020B0604020202020204" pitchFamily="34" charset="0"/>
              <a:cs typeface="Arial" panose="020B0604020202020204" pitchFamily="34" charset="0"/>
            </a:rPr>
            <a:t>Re-comprobación - recomendaciones</a:t>
          </a:r>
          <a:endParaRPr lang="es-EC" sz="1500" b="0" dirty="0">
            <a:latin typeface="Arial" panose="020B0604020202020204" pitchFamily="34" charset="0"/>
            <a:cs typeface="Arial" panose="020B0604020202020204" pitchFamily="34" charset="0"/>
          </a:endParaRPr>
        </a:p>
      </dgm:t>
    </dgm:pt>
    <dgm:pt modelId="{41D0CD63-F703-4AE5-A1E8-628AC7475D93}" type="parTrans" cxnId="{8303095E-411A-44B4-886F-C46477AF658A}">
      <dgm:prSet/>
      <dgm:spPr/>
      <dgm:t>
        <a:bodyPr/>
        <a:lstStyle/>
        <a:p>
          <a:endParaRPr lang="es-EC"/>
        </a:p>
      </dgm:t>
    </dgm:pt>
    <dgm:pt modelId="{8224A9C5-9E04-4D02-84EB-D02E25506B6A}" type="sibTrans" cxnId="{8303095E-411A-44B4-886F-C46477AF658A}">
      <dgm:prSet/>
      <dgm:spPr/>
      <dgm:t>
        <a:bodyPr/>
        <a:lstStyle/>
        <a:p>
          <a:endParaRPr lang="es-EC"/>
        </a:p>
      </dgm:t>
    </dgm:pt>
    <dgm:pt modelId="{6D596445-01B1-4356-9E77-2C5E90EF133F}" type="pres">
      <dgm:prSet presAssocID="{D67A0F84-6DEF-49D6-8442-0ACA8DE2D91C}" presName="rootnode" presStyleCnt="0">
        <dgm:presLayoutVars>
          <dgm:chMax/>
          <dgm:chPref/>
          <dgm:dir/>
          <dgm:animLvl val="lvl"/>
        </dgm:presLayoutVars>
      </dgm:prSet>
      <dgm:spPr/>
      <dgm:t>
        <a:bodyPr/>
        <a:lstStyle/>
        <a:p>
          <a:endParaRPr lang="es-EC"/>
        </a:p>
      </dgm:t>
    </dgm:pt>
    <dgm:pt modelId="{5DC0DD95-AB27-4293-8E3F-4698F1F19043}" type="pres">
      <dgm:prSet presAssocID="{AB60261F-F970-4BAB-B131-9C926F621306}" presName="composite" presStyleCnt="0"/>
      <dgm:spPr/>
      <dgm:t>
        <a:bodyPr/>
        <a:lstStyle/>
        <a:p>
          <a:endParaRPr lang="es-EC"/>
        </a:p>
      </dgm:t>
    </dgm:pt>
    <dgm:pt modelId="{36C04AB2-9637-4674-8762-CA00EF9D6FEB}" type="pres">
      <dgm:prSet presAssocID="{AB60261F-F970-4BAB-B131-9C926F621306}" presName="LShape" presStyleLbl="alignNode1" presStyleIdx="0" presStyleCnt="9"/>
      <dgm:spPr/>
      <dgm:t>
        <a:bodyPr/>
        <a:lstStyle/>
        <a:p>
          <a:endParaRPr lang="es-EC"/>
        </a:p>
      </dgm:t>
    </dgm:pt>
    <dgm:pt modelId="{51E5A31D-D1FC-4385-A6DD-B9D23DA173A1}" type="pres">
      <dgm:prSet presAssocID="{AB60261F-F970-4BAB-B131-9C926F621306}" presName="ParentText" presStyleLbl="revTx" presStyleIdx="0" presStyleCnt="5">
        <dgm:presLayoutVars>
          <dgm:chMax val="0"/>
          <dgm:chPref val="0"/>
          <dgm:bulletEnabled val="1"/>
        </dgm:presLayoutVars>
      </dgm:prSet>
      <dgm:spPr/>
      <dgm:t>
        <a:bodyPr/>
        <a:lstStyle/>
        <a:p>
          <a:endParaRPr lang="es-EC"/>
        </a:p>
      </dgm:t>
    </dgm:pt>
    <dgm:pt modelId="{213C94AD-33C3-4FEA-BBC1-88CBA83AA155}" type="pres">
      <dgm:prSet presAssocID="{AB60261F-F970-4BAB-B131-9C926F621306}" presName="Triangle" presStyleLbl="alignNode1" presStyleIdx="1" presStyleCnt="9"/>
      <dgm:spPr/>
      <dgm:t>
        <a:bodyPr/>
        <a:lstStyle/>
        <a:p>
          <a:endParaRPr lang="es-EC"/>
        </a:p>
      </dgm:t>
    </dgm:pt>
    <dgm:pt modelId="{84BBB067-3CB1-4F9A-B5AF-46CBA55F3EDE}" type="pres">
      <dgm:prSet presAssocID="{BFFC78D7-D374-4877-8814-0FA43DF3E260}" presName="sibTrans" presStyleCnt="0"/>
      <dgm:spPr/>
      <dgm:t>
        <a:bodyPr/>
        <a:lstStyle/>
        <a:p>
          <a:endParaRPr lang="es-EC"/>
        </a:p>
      </dgm:t>
    </dgm:pt>
    <dgm:pt modelId="{C9360B38-A6C4-4532-B4CB-DF9FF5F62155}" type="pres">
      <dgm:prSet presAssocID="{BFFC78D7-D374-4877-8814-0FA43DF3E260}" presName="space" presStyleCnt="0"/>
      <dgm:spPr/>
      <dgm:t>
        <a:bodyPr/>
        <a:lstStyle/>
        <a:p>
          <a:endParaRPr lang="es-EC"/>
        </a:p>
      </dgm:t>
    </dgm:pt>
    <dgm:pt modelId="{FDBACF62-E146-4EF8-B274-D0B0B53FCDDB}" type="pres">
      <dgm:prSet presAssocID="{C1222284-9EFD-4FFB-98D0-240AD86DD73C}" presName="composite" presStyleCnt="0"/>
      <dgm:spPr/>
      <dgm:t>
        <a:bodyPr/>
        <a:lstStyle/>
        <a:p>
          <a:endParaRPr lang="es-EC"/>
        </a:p>
      </dgm:t>
    </dgm:pt>
    <dgm:pt modelId="{5D4086FA-565D-4F27-AEC6-17E7812327EC}" type="pres">
      <dgm:prSet presAssocID="{C1222284-9EFD-4FFB-98D0-240AD86DD73C}" presName="LShape" presStyleLbl="alignNode1" presStyleIdx="2" presStyleCnt="9"/>
      <dgm:spPr/>
      <dgm:t>
        <a:bodyPr/>
        <a:lstStyle/>
        <a:p>
          <a:endParaRPr lang="es-EC"/>
        </a:p>
      </dgm:t>
    </dgm:pt>
    <dgm:pt modelId="{C0304DCC-6E94-4328-901F-E6C17760FBF0}" type="pres">
      <dgm:prSet presAssocID="{C1222284-9EFD-4FFB-98D0-240AD86DD73C}" presName="ParentText" presStyleLbl="revTx" presStyleIdx="1" presStyleCnt="5">
        <dgm:presLayoutVars>
          <dgm:chMax val="0"/>
          <dgm:chPref val="0"/>
          <dgm:bulletEnabled val="1"/>
        </dgm:presLayoutVars>
      </dgm:prSet>
      <dgm:spPr/>
      <dgm:t>
        <a:bodyPr/>
        <a:lstStyle/>
        <a:p>
          <a:endParaRPr lang="es-EC"/>
        </a:p>
      </dgm:t>
    </dgm:pt>
    <dgm:pt modelId="{2DF22A5B-4B6F-45CC-B06D-AB06521D087F}" type="pres">
      <dgm:prSet presAssocID="{C1222284-9EFD-4FFB-98D0-240AD86DD73C}" presName="Triangle" presStyleLbl="alignNode1" presStyleIdx="3" presStyleCnt="9"/>
      <dgm:spPr/>
      <dgm:t>
        <a:bodyPr/>
        <a:lstStyle/>
        <a:p>
          <a:endParaRPr lang="es-EC"/>
        </a:p>
      </dgm:t>
    </dgm:pt>
    <dgm:pt modelId="{AD477FE3-6C21-4820-BB5C-FCD81833AAE3}" type="pres">
      <dgm:prSet presAssocID="{B2640FD9-05AF-465F-B894-3BBD57B4007C}" presName="sibTrans" presStyleCnt="0"/>
      <dgm:spPr/>
      <dgm:t>
        <a:bodyPr/>
        <a:lstStyle/>
        <a:p>
          <a:endParaRPr lang="es-EC"/>
        </a:p>
      </dgm:t>
    </dgm:pt>
    <dgm:pt modelId="{6374CB94-CD3D-4834-BF7D-91D1E28AF74D}" type="pres">
      <dgm:prSet presAssocID="{B2640FD9-05AF-465F-B894-3BBD57B4007C}" presName="space" presStyleCnt="0"/>
      <dgm:spPr/>
      <dgm:t>
        <a:bodyPr/>
        <a:lstStyle/>
        <a:p>
          <a:endParaRPr lang="es-EC"/>
        </a:p>
      </dgm:t>
    </dgm:pt>
    <dgm:pt modelId="{457B0F12-BB37-448C-8238-425E48B6247F}" type="pres">
      <dgm:prSet presAssocID="{695A7E61-3FA4-455B-B5F3-79714B597001}" presName="composite" presStyleCnt="0"/>
      <dgm:spPr/>
      <dgm:t>
        <a:bodyPr/>
        <a:lstStyle/>
        <a:p>
          <a:endParaRPr lang="es-EC"/>
        </a:p>
      </dgm:t>
    </dgm:pt>
    <dgm:pt modelId="{1DF9ACBF-2251-4018-AC6D-47647B0C3320}" type="pres">
      <dgm:prSet presAssocID="{695A7E61-3FA4-455B-B5F3-79714B597001}" presName="LShape" presStyleLbl="alignNode1" presStyleIdx="4" presStyleCnt="9"/>
      <dgm:spPr/>
      <dgm:t>
        <a:bodyPr/>
        <a:lstStyle/>
        <a:p>
          <a:endParaRPr lang="es-EC"/>
        </a:p>
      </dgm:t>
    </dgm:pt>
    <dgm:pt modelId="{28B196E8-09C2-46FC-A9D7-49750D8C3B75}" type="pres">
      <dgm:prSet presAssocID="{695A7E61-3FA4-455B-B5F3-79714B597001}" presName="ParentText" presStyleLbl="revTx" presStyleIdx="2" presStyleCnt="5" custScaleY="134807" custLinFactNeighborX="-559" custLinFactNeighborY="21050">
        <dgm:presLayoutVars>
          <dgm:chMax val="0"/>
          <dgm:chPref val="0"/>
          <dgm:bulletEnabled val="1"/>
        </dgm:presLayoutVars>
      </dgm:prSet>
      <dgm:spPr/>
      <dgm:t>
        <a:bodyPr/>
        <a:lstStyle/>
        <a:p>
          <a:endParaRPr lang="es-EC"/>
        </a:p>
      </dgm:t>
    </dgm:pt>
    <dgm:pt modelId="{6D9B7039-C7EA-4F05-BF6E-9FBBF32843CF}" type="pres">
      <dgm:prSet presAssocID="{695A7E61-3FA4-455B-B5F3-79714B597001}" presName="Triangle" presStyleLbl="alignNode1" presStyleIdx="5" presStyleCnt="9"/>
      <dgm:spPr/>
      <dgm:t>
        <a:bodyPr/>
        <a:lstStyle/>
        <a:p>
          <a:endParaRPr lang="es-EC"/>
        </a:p>
      </dgm:t>
    </dgm:pt>
    <dgm:pt modelId="{67A98A32-F408-4832-B45E-A2D0F9679ADD}" type="pres">
      <dgm:prSet presAssocID="{CD4DD599-55B9-4C9B-B704-5BD1007FDCD2}" presName="sibTrans" presStyleCnt="0"/>
      <dgm:spPr/>
      <dgm:t>
        <a:bodyPr/>
        <a:lstStyle/>
        <a:p>
          <a:endParaRPr lang="es-EC"/>
        </a:p>
      </dgm:t>
    </dgm:pt>
    <dgm:pt modelId="{ED901164-8DCB-48AD-BC28-01B1BF494174}" type="pres">
      <dgm:prSet presAssocID="{CD4DD599-55B9-4C9B-B704-5BD1007FDCD2}" presName="space" presStyleCnt="0"/>
      <dgm:spPr/>
      <dgm:t>
        <a:bodyPr/>
        <a:lstStyle/>
        <a:p>
          <a:endParaRPr lang="es-EC"/>
        </a:p>
      </dgm:t>
    </dgm:pt>
    <dgm:pt modelId="{AF721ACF-C831-4BED-9E22-58250BBC158F}" type="pres">
      <dgm:prSet presAssocID="{6AA728E7-6DD8-4A45-B7CA-77AB63CFF302}" presName="composite" presStyleCnt="0"/>
      <dgm:spPr/>
      <dgm:t>
        <a:bodyPr/>
        <a:lstStyle/>
        <a:p>
          <a:endParaRPr lang="es-EC"/>
        </a:p>
      </dgm:t>
    </dgm:pt>
    <dgm:pt modelId="{3EBE29D6-C629-4829-AC81-2EA7CEBA39C0}" type="pres">
      <dgm:prSet presAssocID="{6AA728E7-6DD8-4A45-B7CA-77AB63CFF302}" presName="LShape" presStyleLbl="alignNode1" presStyleIdx="6" presStyleCnt="9"/>
      <dgm:spPr/>
      <dgm:t>
        <a:bodyPr/>
        <a:lstStyle/>
        <a:p>
          <a:endParaRPr lang="es-EC"/>
        </a:p>
      </dgm:t>
    </dgm:pt>
    <dgm:pt modelId="{8D8992DD-4164-4F0D-B28A-2F0DC3BDA447}" type="pres">
      <dgm:prSet presAssocID="{6AA728E7-6DD8-4A45-B7CA-77AB63CFF302}" presName="ParentText" presStyleLbl="revTx" presStyleIdx="3" presStyleCnt="5">
        <dgm:presLayoutVars>
          <dgm:chMax val="0"/>
          <dgm:chPref val="0"/>
          <dgm:bulletEnabled val="1"/>
        </dgm:presLayoutVars>
      </dgm:prSet>
      <dgm:spPr/>
      <dgm:t>
        <a:bodyPr/>
        <a:lstStyle/>
        <a:p>
          <a:endParaRPr lang="es-EC"/>
        </a:p>
      </dgm:t>
    </dgm:pt>
    <dgm:pt modelId="{99F7B9CD-1383-4B76-98D8-3EFB6CFE9B40}" type="pres">
      <dgm:prSet presAssocID="{6AA728E7-6DD8-4A45-B7CA-77AB63CFF302}" presName="Triangle" presStyleLbl="alignNode1" presStyleIdx="7" presStyleCnt="9"/>
      <dgm:spPr/>
      <dgm:t>
        <a:bodyPr/>
        <a:lstStyle/>
        <a:p>
          <a:endParaRPr lang="es-EC"/>
        </a:p>
      </dgm:t>
    </dgm:pt>
    <dgm:pt modelId="{0E820B3D-DFF7-4686-8D58-08795BA546A9}" type="pres">
      <dgm:prSet presAssocID="{36B30C83-AF62-48DF-8084-C293B8E2860B}" presName="sibTrans" presStyleCnt="0"/>
      <dgm:spPr/>
      <dgm:t>
        <a:bodyPr/>
        <a:lstStyle/>
        <a:p>
          <a:endParaRPr lang="es-EC"/>
        </a:p>
      </dgm:t>
    </dgm:pt>
    <dgm:pt modelId="{FEFD4C61-52A2-4EAE-B1FE-6F63887A90AA}" type="pres">
      <dgm:prSet presAssocID="{36B30C83-AF62-48DF-8084-C293B8E2860B}" presName="space" presStyleCnt="0"/>
      <dgm:spPr/>
      <dgm:t>
        <a:bodyPr/>
        <a:lstStyle/>
        <a:p>
          <a:endParaRPr lang="es-EC"/>
        </a:p>
      </dgm:t>
    </dgm:pt>
    <dgm:pt modelId="{5A88ACAD-CD2F-48BB-9342-FFE0DB97AA6A}" type="pres">
      <dgm:prSet presAssocID="{AC219A63-C945-46A9-B3F9-E27880A119A8}" presName="composite" presStyleCnt="0"/>
      <dgm:spPr/>
      <dgm:t>
        <a:bodyPr/>
        <a:lstStyle/>
        <a:p>
          <a:endParaRPr lang="es-EC"/>
        </a:p>
      </dgm:t>
    </dgm:pt>
    <dgm:pt modelId="{503C6435-1A1D-4B6E-AD16-17C0461AEBC8}" type="pres">
      <dgm:prSet presAssocID="{AC219A63-C945-46A9-B3F9-E27880A119A8}" presName="LShape" presStyleLbl="alignNode1" presStyleIdx="8" presStyleCnt="9"/>
      <dgm:spPr/>
      <dgm:t>
        <a:bodyPr/>
        <a:lstStyle/>
        <a:p>
          <a:endParaRPr lang="es-EC"/>
        </a:p>
      </dgm:t>
    </dgm:pt>
    <dgm:pt modelId="{A637894A-E027-4208-A407-88B394FADB34}" type="pres">
      <dgm:prSet presAssocID="{AC219A63-C945-46A9-B3F9-E27880A119A8}" presName="ParentText" presStyleLbl="revTx" presStyleIdx="4" presStyleCnt="5">
        <dgm:presLayoutVars>
          <dgm:chMax val="0"/>
          <dgm:chPref val="0"/>
          <dgm:bulletEnabled val="1"/>
        </dgm:presLayoutVars>
      </dgm:prSet>
      <dgm:spPr/>
      <dgm:t>
        <a:bodyPr/>
        <a:lstStyle/>
        <a:p>
          <a:endParaRPr lang="es-EC"/>
        </a:p>
      </dgm:t>
    </dgm:pt>
  </dgm:ptLst>
  <dgm:cxnLst>
    <dgm:cxn modelId="{712122E6-F778-4135-ADCD-EDD0EB42F22A}" type="presOf" srcId="{06912181-6798-4F90-8513-69637222537C}" destId="{8D8992DD-4164-4F0D-B28A-2F0DC3BDA447}" srcOrd="0" destOrd="4" presId="urn:microsoft.com/office/officeart/2009/3/layout/StepUpProcess"/>
    <dgm:cxn modelId="{DE0DA543-E963-407C-B8B4-541787B37976}" type="presOf" srcId="{F4AB2D35-B926-4978-9ACE-E5DDC2F32932}" destId="{51E5A31D-D1FC-4385-A6DD-B9D23DA173A1}" srcOrd="0" destOrd="4" presId="urn:microsoft.com/office/officeart/2009/3/layout/StepUpProcess"/>
    <dgm:cxn modelId="{A1EAC62A-8E1D-444B-B9E0-2A3E32223699}" srcId="{6AA728E7-6DD8-4A45-B7CA-77AB63CFF302}" destId="{6D431847-E5BC-461F-8034-0EFD14973F9E}" srcOrd="1" destOrd="0" parTransId="{A30A1047-B011-487E-B425-00274298FEC0}" sibTransId="{D509048C-8848-46D9-8FF4-F005C9B4B00F}"/>
    <dgm:cxn modelId="{4080EB89-31EE-46E7-AA1C-493C6347A8A8}" srcId="{695A7E61-3FA4-455B-B5F3-79714B597001}" destId="{F141E7A5-C205-4ABD-9B84-E7B4A80DEA56}" srcOrd="0" destOrd="0" parTransId="{740D35B8-E90C-4FF7-BD53-09182518D7D3}" sibTransId="{C9A84C63-388F-430A-B0C8-95B5DB329E46}"/>
    <dgm:cxn modelId="{869BBE71-BBEF-4442-9D35-1764C5CE1CFA}" type="presOf" srcId="{F141E7A5-C205-4ABD-9B84-E7B4A80DEA56}" destId="{28B196E8-09C2-46FC-A9D7-49750D8C3B75}" srcOrd="0" destOrd="1" presId="urn:microsoft.com/office/officeart/2009/3/layout/StepUpProcess"/>
    <dgm:cxn modelId="{A9D5049F-4A40-416D-BF98-C8EC568E319B}" type="presOf" srcId="{D99054E4-9EB7-465B-A961-45CB9F5B14C2}" destId="{8D8992DD-4164-4F0D-B28A-2F0DC3BDA447}" srcOrd="0" destOrd="1" presId="urn:microsoft.com/office/officeart/2009/3/layout/StepUpProcess"/>
    <dgm:cxn modelId="{D116D9F2-D2C2-44E5-928B-1711E0472947}" type="presOf" srcId="{C1222284-9EFD-4FFB-98D0-240AD86DD73C}" destId="{C0304DCC-6E94-4328-901F-E6C17760FBF0}" srcOrd="0" destOrd="0" presId="urn:microsoft.com/office/officeart/2009/3/layout/StepUpProcess"/>
    <dgm:cxn modelId="{B5A7ED9E-372C-4F74-AA64-70AF2EB21051}" srcId="{D67A0F84-6DEF-49D6-8442-0ACA8DE2D91C}" destId="{AB60261F-F970-4BAB-B131-9C926F621306}" srcOrd="0" destOrd="0" parTransId="{80A7F783-B62C-4565-A2CC-F18BDB92163B}" sibTransId="{BFFC78D7-D374-4877-8814-0FA43DF3E260}"/>
    <dgm:cxn modelId="{E6094D67-73F4-4EAD-9AAA-63D8B7EAC3D1}" srcId="{6AA728E7-6DD8-4A45-B7CA-77AB63CFF302}" destId="{06912181-6798-4F90-8513-69637222537C}" srcOrd="3" destOrd="0" parTransId="{6CB7951F-AB6D-4D6D-93A3-47EE7D47FDDD}" sibTransId="{B1DEE786-887B-422A-8146-CCFADA030A6E}"/>
    <dgm:cxn modelId="{49457624-A640-4D52-B5F6-02FB25B3CA20}" type="presOf" srcId="{25935CA1-3779-47C2-AFBB-449A3D0FC9C4}" destId="{8D8992DD-4164-4F0D-B28A-2F0DC3BDA447}" srcOrd="0" destOrd="3" presId="urn:microsoft.com/office/officeart/2009/3/layout/StepUpProcess"/>
    <dgm:cxn modelId="{CFBBA461-70E8-462C-BD0E-377E832BDC5A}" type="presOf" srcId="{D67A0F84-6DEF-49D6-8442-0ACA8DE2D91C}" destId="{6D596445-01B1-4356-9E77-2C5E90EF133F}" srcOrd="0" destOrd="0" presId="urn:microsoft.com/office/officeart/2009/3/layout/StepUpProcess"/>
    <dgm:cxn modelId="{878763F9-993F-4E36-8336-CFBEAE9C5384}" srcId="{AB60261F-F970-4BAB-B131-9C926F621306}" destId="{B302B21B-D31A-4FFC-AC26-0E304EB23105}" srcOrd="4" destOrd="0" parTransId="{8E451DE9-964D-4E89-80AB-D2C47FABFC50}" sibTransId="{0B9EBE8F-DC0F-4CEF-AA0B-C9CBD9A81C1B}"/>
    <dgm:cxn modelId="{5CAFC1B4-2D58-470D-B6A2-4E64E59C7B3C}" srcId="{C1222284-9EFD-4FFB-98D0-240AD86DD73C}" destId="{16EF2704-B0CE-4FA6-B015-28A272609720}" srcOrd="1" destOrd="0" parTransId="{7E81DAAB-B37C-40AE-BAE9-33CD47415DBA}" sibTransId="{CE6F0D1A-F55D-4596-A14C-FD7DAA0DB68E}"/>
    <dgm:cxn modelId="{8171FD07-39F5-4437-A63C-77746904EA90}" srcId="{6AA728E7-6DD8-4A45-B7CA-77AB63CFF302}" destId="{D99054E4-9EB7-465B-A961-45CB9F5B14C2}" srcOrd="0" destOrd="0" parTransId="{86FBD765-199E-4B5B-AB52-CF8BE31D00AF}" sibTransId="{6DB3BD5A-25F5-4AC7-9D92-A3A28AEB2A31}"/>
    <dgm:cxn modelId="{BD9E6944-3C1F-44A4-B99A-CC7EA513F769}" srcId="{695A7E61-3FA4-455B-B5F3-79714B597001}" destId="{8683E681-D97F-4BB1-BA28-D5F100D6FBDF}" srcOrd="1" destOrd="0" parTransId="{2E94218B-31BE-4FFB-BE2E-3D1EEF87D7A3}" sibTransId="{E5DF13CD-9B3D-4C3B-A952-771B4286FC4A}"/>
    <dgm:cxn modelId="{1E2A7E15-6CB7-4B95-AEDE-BC1454445F9E}" srcId="{AB60261F-F970-4BAB-B131-9C926F621306}" destId="{08E67AA9-9C8C-4D93-9733-2B2BF4A617B2}" srcOrd="1" destOrd="0" parTransId="{CA1B18FD-2A23-4596-A9B1-8EF1F6F5CBC0}" sibTransId="{933D0C62-7B10-4FAE-81E0-8E6386CCB25E}"/>
    <dgm:cxn modelId="{7E041457-DDF9-41D0-BF86-A509F9AD751A}" srcId="{D67A0F84-6DEF-49D6-8442-0ACA8DE2D91C}" destId="{C1222284-9EFD-4FFB-98D0-240AD86DD73C}" srcOrd="1" destOrd="0" parTransId="{C363A49C-F615-41FF-8061-D35CDFC8A3E7}" sibTransId="{B2640FD9-05AF-465F-B894-3BBD57B4007C}"/>
    <dgm:cxn modelId="{783CE2EE-2ED0-43AF-8CC8-2297E781211A}" type="presOf" srcId="{A0ADEA6B-39BE-4A32-B40B-59B6862F2AAD}" destId="{A637894A-E027-4208-A407-88B394FADB34}" srcOrd="0" destOrd="2" presId="urn:microsoft.com/office/officeart/2009/3/layout/StepUpProcess"/>
    <dgm:cxn modelId="{71E94EE4-6E6F-4CAE-8CF2-C22E5854487E}" type="presOf" srcId="{6AA728E7-6DD8-4A45-B7CA-77AB63CFF302}" destId="{8D8992DD-4164-4F0D-B28A-2F0DC3BDA447}" srcOrd="0" destOrd="0" presId="urn:microsoft.com/office/officeart/2009/3/layout/StepUpProcess"/>
    <dgm:cxn modelId="{144D1C58-6F3C-4859-8E8C-AB46873FC4A9}" type="presOf" srcId="{08E67AA9-9C8C-4D93-9733-2B2BF4A617B2}" destId="{51E5A31D-D1FC-4385-A6DD-B9D23DA173A1}" srcOrd="0" destOrd="2" presId="urn:microsoft.com/office/officeart/2009/3/layout/StepUpProcess"/>
    <dgm:cxn modelId="{BF448049-9E86-4703-8D62-7FDAD2FEBACB}" srcId="{D67A0F84-6DEF-49D6-8442-0ACA8DE2D91C}" destId="{6AA728E7-6DD8-4A45-B7CA-77AB63CFF302}" srcOrd="3" destOrd="0" parTransId="{554B22E9-CF5D-460E-ABAB-2EC098E9E7FE}" sibTransId="{36B30C83-AF62-48DF-8084-C293B8E2860B}"/>
    <dgm:cxn modelId="{A920C00B-B13B-409B-8223-73840DB54E27}" srcId="{695A7E61-3FA4-455B-B5F3-79714B597001}" destId="{5C8EAAFE-876C-4DCF-BD8E-179FCF463EBA}" srcOrd="2" destOrd="0" parTransId="{6AF7E127-EB91-4DA5-92F5-BFAC066B2B33}" sibTransId="{FA3A1608-AE5C-482B-BE28-47AA32EECBE8}"/>
    <dgm:cxn modelId="{38C903B1-DFBC-49A9-A809-76A9F4BA7919}" type="presOf" srcId="{40E9630C-41E8-4E60-A63C-7BB856A6B9B4}" destId="{C0304DCC-6E94-4328-901F-E6C17760FBF0}" srcOrd="0" destOrd="1" presId="urn:microsoft.com/office/officeart/2009/3/layout/StepUpProcess"/>
    <dgm:cxn modelId="{AFC9C2BE-3534-43CB-A8AD-3A3BCD5D222B}" type="presOf" srcId="{5C323B6B-7034-4583-A34F-35A7E6895480}" destId="{51E5A31D-D1FC-4385-A6DD-B9D23DA173A1}" srcOrd="0" destOrd="1" presId="urn:microsoft.com/office/officeart/2009/3/layout/StepUpProcess"/>
    <dgm:cxn modelId="{B7770B7D-8E85-4774-95BE-CFFDCD052DE9}" srcId="{AB60261F-F970-4BAB-B131-9C926F621306}" destId="{ED544B3E-9AC1-489F-8C35-2CE84C413537}" srcOrd="2" destOrd="0" parTransId="{655CA851-9DA7-47D6-8205-7FA7217D558F}" sibTransId="{1D67AFE2-A2C1-4B74-B379-F945CE11005A}"/>
    <dgm:cxn modelId="{8639930A-89DE-4DDD-A603-485DF04BF2C7}" type="presOf" srcId="{16EF2704-B0CE-4FA6-B015-28A272609720}" destId="{C0304DCC-6E94-4328-901F-E6C17760FBF0}" srcOrd="0" destOrd="2" presId="urn:microsoft.com/office/officeart/2009/3/layout/StepUpProcess"/>
    <dgm:cxn modelId="{A31EC90C-6C15-430A-8B1F-0DB33E2D5B62}" type="presOf" srcId="{B302B21B-D31A-4FFC-AC26-0E304EB23105}" destId="{51E5A31D-D1FC-4385-A6DD-B9D23DA173A1}" srcOrd="0" destOrd="5" presId="urn:microsoft.com/office/officeart/2009/3/layout/StepUpProcess"/>
    <dgm:cxn modelId="{2711DFC4-D821-4C86-970E-D697B0D0BFED}" srcId="{AC219A63-C945-46A9-B3F9-E27880A119A8}" destId="{E964AE8D-7C2B-4C3C-AA44-DD0E1DA4C273}" srcOrd="0" destOrd="0" parTransId="{0C3C982A-3463-49A4-B701-937D6BBFDD39}" sibTransId="{C8D4163A-E0E5-44FF-8597-9B985DA1BCF5}"/>
    <dgm:cxn modelId="{BD1CDA52-BC55-45AB-926D-4EAB53707888}" type="presOf" srcId="{8683E681-D97F-4BB1-BA28-D5F100D6FBDF}" destId="{28B196E8-09C2-46FC-A9D7-49750D8C3B75}" srcOrd="0" destOrd="2" presId="urn:microsoft.com/office/officeart/2009/3/layout/StepUpProcess"/>
    <dgm:cxn modelId="{383A6480-25A5-4E66-8BA5-1892C043EC20}" type="presOf" srcId="{E964AE8D-7C2B-4C3C-AA44-DD0E1DA4C273}" destId="{A637894A-E027-4208-A407-88B394FADB34}" srcOrd="0" destOrd="1" presId="urn:microsoft.com/office/officeart/2009/3/layout/StepUpProcess"/>
    <dgm:cxn modelId="{6F98F499-3B59-44EB-BC36-2C0033487447}" type="presOf" srcId="{2935F066-689F-482B-87F1-D3202EB8401C}" destId="{28B196E8-09C2-46FC-A9D7-49750D8C3B75}" srcOrd="0" destOrd="4" presId="urn:microsoft.com/office/officeart/2009/3/layout/StepUpProcess"/>
    <dgm:cxn modelId="{8303095E-411A-44B4-886F-C46477AF658A}" srcId="{AC219A63-C945-46A9-B3F9-E27880A119A8}" destId="{A0ADEA6B-39BE-4A32-B40B-59B6862F2AAD}" srcOrd="1" destOrd="0" parTransId="{41D0CD63-F703-4AE5-A1E8-628AC7475D93}" sibTransId="{8224A9C5-9E04-4D02-84EB-D02E25506B6A}"/>
    <dgm:cxn modelId="{EFD89646-2CAE-4248-A350-A3C62CE11240}" srcId="{6AA728E7-6DD8-4A45-B7CA-77AB63CFF302}" destId="{25935CA1-3779-47C2-AFBB-449A3D0FC9C4}" srcOrd="2" destOrd="0" parTransId="{A44612B1-5127-4C17-B3F7-7B9D9EB6EFAF}" sibTransId="{75DFB750-1FB9-4FD4-B85A-9E303F1146E3}"/>
    <dgm:cxn modelId="{B10E0EB6-65E7-4A9C-90F6-7514B4289A4C}" type="presOf" srcId="{AC219A63-C945-46A9-B3F9-E27880A119A8}" destId="{A637894A-E027-4208-A407-88B394FADB34}" srcOrd="0" destOrd="0" presId="urn:microsoft.com/office/officeart/2009/3/layout/StepUpProcess"/>
    <dgm:cxn modelId="{7AE66229-7EF7-4029-95AB-827F5BC170F8}" srcId="{D67A0F84-6DEF-49D6-8442-0ACA8DE2D91C}" destId="{695A7E61-3FA4-455B-B5F3-79714B597001}" srcOrd="2" destOrd="0" parTransId="{C1BAC255-A3E1-422C-A3F6-B9946F6CBA98}" sibTransId="{CD4DD599-55B9-4C9B-B704-5BD1007FDCD2}"/>
    <dgm:cxn modelId="{1652E56D-4C88-400A-8EC5-B4EC4DAEAD07}" type="presOf" srcId="{5C8EAAFE-876C-4DCF-BD8E-179FCF463EBA}" destId="{28B196E8-09C2-46FC-A9D7-49750D8C3B75}" srcOrd="0" destOrd="3" presId="urn:microsoft.com/office/officeart/2009/3/layout/StepUpProcess"/>
    <dgm:cxn modelId="{519995B4-B690-4357-9C1E-0B6C5DA14B59}" srcId="{695A7E61-3FA4-455B-B5F3-79714B597001}" destId="{2935F066-689F-482B-87F1-D3202EB8401C}" srcOrd="3" destOrd="0" parTransId="{71E58083-4475-4812-B63F-62F798C8ECD6}" sibTransId="{90D05543-4771-4F9D-9857-0969D5FF59CE}"/>
    <dgm:cxn modelId="{D58DC380-AC83-4E8B-BCAC-26A38A9CA269}" type="presOf" srcId="{695A7E61-3FA4-455B-B5F3-79714B597001}" destId="{28B196E8-09C2-46FC-A9D7-49750D8C3B75}" srcOrd="0" destOrd="0" presId="urn:microsoft.com/office/officeart/2009/3/layout/StepUpProcess"/>
    <dgm:cxn modelId="{97E9318B-F1DE-4DFC-8CAD-7EB637275DA0}" type="presOf" srcId="{ED544B3E-9AC1-489F-8C35-2CE84C413537}" destId="{51E5A31D-D1FC-4385-A6DD-B9D23DA173A1}" srcOrd="0" destOrd="3" presId="urn:microsoft.com/office/officeart/2009/3/layout/StepUpProcess"/>
    <dgm:cxn modelId="{99EC08E6-40FD-4800-9BE1-8D78CC246042}" type="presOf" srcId="{AB60261F-F970-4BAB-B131-9C926F621306}" destId="{51E5A31D-D1FC-4385-A6DD-B9D23DA173A1}" srcOrd="0" destOrd="0" presId="urn:microsoft.com/office/officeart/2009/3/layout/StepUpProcess"/>
    <dgm:cxn modelId="{30BE8401-66D4-402D-B83C-B60407CECEE0}" srcId="{D67A0F84-6DEF-49D6-8442-0ACA8DE2D91C}" destId="{AC219A63-C945-46A9-B3F9-E27880A119A8}" srcOrd="4" destOrd="0" parTransId="{5AD705DC-DF62-4B53-9808-62D9EC74FA5A}" sibTransId="{43A58A93-F6C5-47E0-9960-D58E0287A071}"/>
    <dgm:cxn modelId="{A0E8EED0-70D3-42F6-AF63-1D1D238F5DDE}" srcId="{AB60261F-F970-4BAB-B131-9C926F621306}" destId="{F4AB2D35-B926-4978-9ACE-E5DDC2F32932}" srcOrd="3" destOrd="0" parTransId="{96B07F73-BBBD-4F9E-87AB-95995CC2A7AA}" sibTransId="{D4BD1DD0-2590-48A3-9029-8CCAC677404D}"/>
    <dgm:cxn modelId="{2808C016-65D2-48E5-9EDF-33706276892E}" srcId="{C1222284-9EFD-4FFB-98D0-240AD86DD73C}" destId="{40E9630C-41E8-4E60-A63C-7BB856A6B9B4}" srcOrd="0" destOrd="0" parTransId="{40037F4F-CCF3-4740-9DCF-783886DACD1C}" sibTransId="{90612E41-0385-45EE-B90A-77FA9FA20111}"/>
    <dgm:cxn modelId="{81955438-C35E-447B-8DCE-237B38FE4BC0}" srcId="{AB60261F-F970-4BAB-B131-9C926F621306}" destId="{5C323B6B-7034-4583-A34F-35A7E6895480}" srcOrd="0" destOrd="0" parTransId="{EFF2996D-456C-42DF-A15E-DDAB553B95A4}" sibTransId="{310E4334-5DF8-45CE-9E12-2F4E1A9936C3}"/>
    <dgm:cxn modelId="{BE1651FE-FBDA-43F5-8C7C-16620092A1FA}" type="presOf" srcId="{6D431847-E5BC-461F-8034-0EFD14973F9E}" destId="{8D8992DD-4164-4F0D-B28A-2F0DC3BDA447}" srcOrd="0" destOrd="2" presId="urn:microsoft.com/office/officeart/2009/3/layout/StepUpProcess"/>
    <dgm:cxn modelId="{B51CDDC3-25AF-49EC-AF23-812E3FE56827}" type="presParOf" srcId="{6D596445-01B1-4356-9E77-2C5E90EF133F}" destId="{5DC0DD95-AB27-4293-8E3F-4698F1F19043}" srcOrd="0" destOrd="0" presId="urn:microsoft.com/office/officeart/2009/3/layout/StepUpProcess"/>
    <dgm:cxn modelId="{DFD0EEC8-8225-4CCA-9F9A-B35BFF66C10D}" type="presParOf" srcId="{5DC0DD95-AB27-4293-8E3F-4698F1F19043}" destId="{36C04AB2-9637-4674-8762-CA00EF9D6FEB}" srcOrd="0" destOrd="0" presId="urn:microsoft.com/office/officeart/2009/3/layout/StepUpProcess"/>
    <dgm:cxn modelId="{AEC43BDE-4C00-415F-843A-9C960E241317}" type="presParOf" srcId="{5DC0DD95-AB27-4293-8E3F-4698F1F19043}" destId="{51E5A31D-D1FC-4385-A6DD-B9D23DA173A1}" srcOrd="1" destOrd="0" presId="urn:microsoft.com/office/officeart/2009/3/layout/StepUpProcess"/>
    <dgm:cxn modelId="{591B24F1-8483-4101-919F-BC40E9C7ABAB}" type="presParOf" srcId="{5DC0DD95-AB27-4293-8E3F-4698F1F19043}" destId="{213C94AD-33C3-4FEA-BBC1-88CBA83AA155}" srcOrd="2" destOrd="0" presId="urn:microsoft.com/office/officeart/2009/3/layout/StepUpProcess"/>
    <dgm:cxn modelId="{0C932750-E1B6-4F33-B443-8839EEE6C07E}" type="presParOf" srcId="{6D596445-01B1-4356-9E77-2C5E90EF133F}" destId="{84BBB067-3CB1-4F9A-B5AF-46CBA55F3EDE}" srcOrd="1" destOrd="0" presId="urn:microsoft.com/office/officeart/2009/3/layout/StepUpProcess"/>
    <dgm:cxn modelId="{D13B26B9-4893-401C-9844-40D196425D66}" type="presParOf" srcId="{84BBB067-3CB1-4F9A-B5AF-46CBA55F3EDE}" destId="{C9360B38-A6C4-4532-B4CB-DF9FF5F62155}" srcOrd="0" destOrd="0" presId="urn:microsoft.com/office/officeart/2009/3/layout/StepUpProcess"/>
    <dgm:cxn modelId="{CB814FC3-1C25-49E2-92C3-AF6E79E58880}" type="presParOf" srcId="{6D596445-01B1-4356-9E77-2C5E90EF133F}" destId="{FDBACF62-E146-4EF8-B274-D0B0B53FCDDB}" srcOrd="2" destOrd="0" presId="urn:microsoft.com/office/officeart/2009/3/layout/StepUpProcess"/>
    <dgm:cxn modelId="{CAB5271B-3991-40A8-BE0A-8F57A354A4CD}" type="presParOf" srcId="{FDBACF62-E146-4EF8-B274-D0B0B53FCDDB}" destId="{5D4086FA-565D-4F27-AEC6-17E7812327EC}" srcOrd="0" destOrd="0" presId="urn:microsoft.com/office/officeart/2009/3/layout/StepUpProcess"/>
    <dgm:cxn modelId="{D60545CB-325F-4A72-AA93-4ECFD9FC808E}" type="presParOf" srcId="{FDBACF62-E146-4EF8-B274-D0B0B53FCDDB}" destId="{C0304DCC-6E94-4328-901F-E6C17760FBF0}" srcOrd="1" destOrd="0" presId="urn:microsoft.com/office/officeart/2009/3/layout/StepUpProcess"/>
    <dgm:cxn modelId="{90948684-EF41-47A1-98B6-6C9A2A9CE290}" type="presParOf" srcId="{FDBACF62-E146-4EF8-B274-D0B0B53FCDDB}" destId="{2DF22A5B-4B6F-45CC-B06D-AB06521D087F}" srcOrd="2" destOrd="0" presId="urn:microsoft.com/office/officeart/2009/3/layout/StepUpProcess"/>
    <dgm:cxn modelId="{0E7E307B-E1E7-41C7-8B3D-1C62261AD096}" type="presParOf" srcId="{6D596445-01B1-4356-9E77-2C5E90EF133F}" destId="{AD477FE3-6C21-4820-BB5C-FCD81833AAE3}" srcOrd="3" destOrd="0" presId="urn:microsoft.com/office/officeart/2009/3/layout/StepUpProcess"/>
    <dgm:cxn modelId="{025F4774-4A08-4947-9DD1-9D55B4E38BE3}" type="presParOf" srcId="{AD477FE3-6C21-4820-BB5C-FCD81833AAE3}" destId="{6374CB94-CD3D-4834-BF7D-91D1E28AF74D}" srcOrd="0" destOrd="0" presId="urn:microsoft.com/office/officeart/2009/3/layout/StepUpProcess"/>
    <dgm:cxn modelId="{9AF962AA-0AEC-4114-B38C-FCFB65E4281F}" type="presParOf" srcId="{6D596445-01B1-4356-9E77-2C5E90EF133F}" destId="{457B0F12-BB37-448C-8238-425E48B6247F}" srcOrd="4" destOrd="0" presId="urn:microsoft.com/office/officeart/2009/3/layout/StepUpProcess"/>
    <dgm:cxn modelId="{DDD2C4CF-5329-4CE2-8340-D577691CBF2B}" type="presParOf" srcId="{457B0F12-BB37-448C-8238-425E48B6247F}" destId="{1DF9ACBF-2251-4018-AC6D-47647B0C3320}" srcOrd="0" destOrd="0" presId="urn:microsoft.com/office/officeart/2009/3/layout/StepUpProcess"/>
    <dgm:cxn modelId="{AAC45787-BC7C-40B9-BF5F-362A5A928608}" type="presParOf" srcId="{457B0F12-BB37-448C-8238-425E48B6247F}" destId="{28B196E8-09C2-46FC-A9D7-49750D8C3B75}" srcOrd="1" destOrd="0" presId="urn:microsoft.com/office/officeart/2009/3/layout/StepUpProcess"/>
    <dgm:cxn modelId="{FB5C1483-1809-4329-B203-C673B956D1C6}" type="presParOf" srcId="{457B0F12-BB37-448C-8238-425E48B6247F}" destId="{6D9B7039-C7EA-4F05-BF6E-9FBBF32843CF}" srcOrd="2" destOrd="0" presId="urn:microsoft.com/office/officeart/2009/3/layout/StepUpProcess"/>
    <dgm:cxn modelId="{26199F4E-5FAC-4863-B3F4-E54A6A995C3F}" type="presParOf" srcId="{6D596445-01B1-4356-9E77-2C5E90EF133F}" destId="{67A98A32-F408-4832-B45E-A2D0F9679ADD}" srcOrd="5" destOrd="0" presId="urn:microsoft.com/office/officeart/2009/3/layout/StepUpProcess"/>
    <dgm:cxn modelId="{D74A76F0-73DC-4EB1-BBB4-889AC5828129}" type="presParOf" srcId="{67A98A32-F408-4832-B45E-A2D0F9679ADD}" destId="{ED901164-8DCB-48AD-BC28-01B1BF494174}" srcOrd="0" destOrd="0" presId="urn:microsoft.com/office/officeart/2009/3/layout/StepUpProcess"/>
    <dgm:cxn modelId="{80B85902-574E-473D-BE68-58489BED1A0A}" type="presParOf" srcId="{6D596445-01B1-4356-9E77-2C5E90EF133F}" destId="{AF721ACF-C831-4BED-9E22-58250BBC158F}" srcOrd="6" destOrd="0" presId="urn:microsoft.com/office/officeart/2009/3/layout/StepUpProcess"/>
    <dgm:cxn modelId="{73983656-EBF4-44E4-A65C-E260EA386276}" type="presParOf" srcId="{AF721ACF-C831-4BED-9E22-58250BBC158F}" destId="{3EBE29D6-C629-4829-AC81-2EA7CEBA39C0}" srcOrd="0" destOrd="0" presId="urn:microsoft.com/office/officeart/2009/3/layout/StepUpProcess"/>
    <dgm:cxn modelId="{84B4894E-1333-4BCA-8598-148F26997411}" type="presParOf" srcId="{AF721ACF-C831-4BED-9E22-58250BBC158F}" destId="{8D8992DD-4164-4F0D-B28A-2F0DC3BDA447}" srcOrd="1" destOrd="0" presId="urn:microsoft.com/office/officeart/2009/3/layout/StepUpProcess"/>
    <dgm:cxn modelId="{00C3ED70-6D36-47A6-8875-83C7DD15456C}" type="presParOf" srcId="{AF721ACF-C831-4BED-9E22-58250BBC158F}" destId="{99F7B9CD-1383-4B76-98D8-3EFB6CFE9B40}" srcOrd="2" destOrd="0" presId="urn:microsoft.com/office/officeart/2009/3/layout/StepUpProcess"/>
    <dgm:cxn modelId="{9BB73F2B-5462-4C04-B70A-5927953561F1}" type="presParOf" srcId="{6D596445-01B1-4356-9E77-2C5E90EF133F}" destId="{0E820B3D-DFF7-4686-8D58-08795BA546A9}" srcOrd="7" destOrd="0" presId="urn:microsoft.com/office/officeart/2009/3/layout/StepUpProcess"/>
    <dgm:cxn modelId="{F47D5A38-A969-46C5-97EF-AECA03F71621}" type="presParOf" srcId="{0E820B3D-DFF7-4686-8D58-08795BA546A9}" destId="{FEFD4C61-52A2-4EAE-B1FE-6F63887A90AA}" srcOrd="0" destOrd="0" presId="urn:microsoft.com/office/officeart/2009/3/layout/StepUpProcess"/>
    <dgm:cxn modelId="{3912C0E0-EFD1-4B2C-8A96-6BDB83DDD892}" type="presParOf" srcId="{6D596445-01B1-4356-9E77-2C5E90EF133F}" destId="{5A88ACAD-CD2F-48BB-9342-FFE0DB97AA6A}" srcOrd="8" destOrd="0" presId="urn:microsoft.com/office/officeart/2009/3/layout/StepUpProcess"/>
    <dgm:cxn modelId="{335D43EE-2825-4375-AB2A-7310F7411E8A}" type="presParOf" srcId="{5A88ACAD-CD2F-48BB-9342-FFE0DB97AA6A}" destId="{503C6435-1A1D-4B6E-AD16-17C0461AEBC8}" srcOrd="0" destOrd="0" presId="urn:microsoft.com/office/officeart/2009/3/layout/StepUpProcess"/>
    <dgm:cxn modelId="{150EF7AB-FA73-4926-914F-D3E6E6781599}" type="presParOf" srcId="{5A88ACAD-CD2F-48BB-9342-FFE0DB97AA6A}" destId="{A637894A-E027-4208-A407-88B394FADB34}"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2E51CD-F5DE-41F7-9F90-9CE13B6C8D25}" type="doc">
      <dgm:prSet loTypeId="urn:microsoft.com/office/officeart/2005/8/layout/vProcess5" loCatId="process" qsTypeId="urn:microsoft.com/office/officeart/2005/8/quickstyle/simple5" qsCatId="simple" csTypeId="urn:microsoft.com/office/officeart/2005/8/colors/colorful3" csCatId="colorful" phldr="1"/>
      <dgm:spPr/>
      <dgm:t>
        <a:bodyPr/>
        <a:lstStyle/>
        <a:p>
          <a:endParaRPr lang="es-EC"/>
        </a:p>
      </dgm:t>
    </dgm:pt>
    <dgm:pt modelId="{DF1983B1-EE2F-4D1C-946D-8B515D26065C}">
      <dgm:prSet phldrT="[Texto]" custT="1"/>
      <dgm:spPr/>
      <dgm:t>
        <a:bodyPr/>
        <a:lstStyle/>
        <a:p>
          <a:pPr algn="just"/>
          <a:r>
            <a:rPr lang="es-EC" sz="2000" dirty="0" smtClean="0">
              <a:latin typeface="Arial" panose="020B0604020202020204" pitchFamily="34" charset="0"/>
              <a:cs typeface="Arial" panose="020B0604020202020204" pitchFamily="34" charset="0"/>
            </a:rPr>
            <a:t>Se elaboró un modelo de Auditoría de Gestión aplicado a los procesos de comercialización, evidenciándose que se ha cumplido con el objetivo del trabajo de grado y fue aplicado a una microempresa dedicada a la comercialización de productos de línea blanca.</a:t>
          </a:r>
          <a:endParaRPr lang="es-EC" sz="2000" dirty="0">
            <a:latin typeface="Arial" panose="020B0604020202020204" pitchFamily="34" charset="0"/>
            <a:cs typeface="Arial" panose="020B0604020202020204" pitchFamily="34" charset="0"/>
          </a:endParaRPr>
        </a:p>
      </dgm:t>
    </dgm:pt>
    <dgm:pt modelId="{8F113D93-1E7E-4627-92A2-DB799FE60B7E}" type="parTrans" cxnId="{7E434C9C-A03F-44EB-AA68-E1E7CEEB3873}">
      <dgm:prSet/>
      <dgm:spPr/>
      <dgm:t>
        <a:bodyPr/>
        <a:lstStyle/>
        <a:p>
          <a:pPr algn="just"/>
          <a:endParaRPr lang="es-EC" sz="2000">
            <a:latin typeface="Arial" panose="020B0604020202020204" pitchFamily="34" charset="0"/>
            <a:cs typeface="Arial" panose="020B0604020202020204" pitchFamily="34" charset="0"/>
          </a:endParaRPr>
        </a:p>
      </dgm:t>
    </dgm:pt>
    <dgm:pt modelId="{D525B78C-75E7-4AA0-96F2-8F8D8B3CCBDF}" type="sibTrans" cxnId="{7E434C9C-A03F-44EB-AA68-E1E7CEEB3873}">
      <dgm:prSet custT="1"/>
      <dgm:spPr/>
      <dgm:t>
        <a:bodyPr/>
        <a:lstStyle/>
        <a:p>
          <a:pPr algn="just"/>
          <a:endParaRPr lang="es-EC" sz="2000">
            <a:latin typeface="Arial" panose="020B0604020202020204" pitchFamily="34" charset="0"/>
            <a:cs typeface="Arial" panose="020B0604020202020204" pitchFamily="34" charset="0"/>
          </a:endParaRPr>
        </a:p>
      </dgm:t>
    </dgm:pt>
    <dgm:pt modelId="{D6050515-5174-40BC-9CAF-28798C8D9952}">
      <dgm:prSet phldrT="[Texto]" custT="1"/>
      <dgm:spPr/>
      <dgm:t>
        <a:bodyPr/>
        <a:lstStyle/>
        <a:p>
          <a:pPr algn="just"/>
          <a:r>
            <a:rPr lang="es-EC" sz="2000" dirty="0" smtClean="0">
              <a:latin typeface="Arial" panose="020B0604020202020204" pitchFamily="34" charset="0"/>
              <a:cs typeface="Arial" panose="020B0604020202020204" pitchFamily="34" charset="0"/>
            </a:rPr>
            <a:t>Las microempresas dedicadas a la comercialización de productos de  línea blanca, son negocios informales, por lo general negocios familiares que no poseen una organización sólida y acorde al entorno que se envuelven.</a:t>
          </a:r>
          <a:endParaRPr lang="es-EC" sz="2000" dirty="0">
            <a:latin typeface="Arial" panose="020B0604020202020204" pitchFamily="34" charset="0"/>
            <a:cs typeface="Arial" panose="020B0604020202020204" pitchFamily="34" charset="0"/>
          </a:endParaRPr>
        </a:p>
      </dgm:t>
    </dgm:pt>
    <dgm:pt modelId="{FB1D0221-02AB-4BEC-9118-773614043998}" type="parTrans" cxnId="{7CFB74F9-6EA6-4223-8751-9E2CDDC97FD5}">
      <dgm:prSet/>
      <dgm:spPr/>
      <dgm:t>
        <a:bodyPr/>
        <a:lstStyle/>
        <a:p>
          <a:pPr algn="just"/>
          <a:endParaRPr lang="es-EC" sz="2000">
            <a:latin typeface="Arial" panose="020B0604020202020204" pitchFamily="34" charset="0"/>
            <a:cs typeface="Arial" panose="020B0604020202020204" pitchFamily="34" charset="0"/>
          </a:endParaRPr>
        </a:p>
      </dgm:t>
    </dgm:pt>
    <dgm:pt modelId="{3D7E09AF-5A89-4BCD-AF8A-2B02D099EC83}" type="sibTrans" cxnId="{7CFB74F9-6EA6-4223-8751-9E2CDDC97FD5}">
      <dgm:prSet custT="1"/>
      <dgm:spPr/>
      <dgm:t>
        <a:bodyPr/>
        <a:lstStyle/>
        <a:p>
          <a:pPr algn="just"/>
          <a:endParaRPr lang="es-EC" sz="2000">
            <a:latin typeface="Arial" panose="020B0604020202020204" pitchFamily="34" charset="0"/>
            <a:cs typeface="Arial" panose="020B0604020202020204" pitchFamily="34" charset="0"/>
          </a:endParaRPr>
        </a:p>
      </dgm:t>
    </dgm:pt>
    <dgm:pt modelId="{65BAEA0C-6A45-4B00-B9D1-ACD36E0290BC}">
      <dgm:prSet phldrT="[Texto]" custT="1"/>
      <dgm:spPr/>
      <dgm:t>
        <a:bodyPr/>
        <a:lstStyle/>
        <a:p>
          <a:pPr algn="just"/>
          <a:r>
            <a:rPr lang="es-EC" sz="2000" dirty="0" smtClean="0">
              <a:latin typeface="Arial" panose="020B0604020202020204" pitchFamily="34" charset="0"/>
              <a:cs typeface="Arial" panose="020B0604020202020204" pitchFamily="34" charset="0"/>
            </a:rPr>
            <a:t>La falta de un Manual de Funciones y de documentación formal de políticas, incrementa el riesgo operativo de la microempresa y disminuye el nivel de control.</a:t>
          </a:r>
          <a:endParaRPr lang="es-EC" sz="2000" dirty="0">
            <a:latin typeface="Arial" panose="020B0604020202020204" pitchFamily="34" charset="0"/>
            <a:cs typeface="Arial" panose="020B0604020202020204" pitchFamily="34" charset="0"/>
          </a:endParaRPr>
        </a:p>
      </dgm:t>
    </dgm:pt>
    <dgm:pt modelId="{E3F6A5C6-9A67-4C74-9E17-D83702D7FD51}" type="parTrans" cxnId="{7B3F1195-1482-4666-9412-55C3F53172EB}">
      <dgm:prSet/>
      <dgm:spPr/>
      <dgm:t>
        <a:bodyPr/>
        <a:lstStyle/>
        <a:p>
          <a:endParaRPr lang="es-EC" sz="2000">
            <a:latin typeface="Arial" panose="020B0604020202020204" pitchFamily="34" charset="0"/>
            <a:cs typeface="Arial" panose="020B0604020202020204" pitchFamily="34" charset="0"/>
          </a:endParaRPr>
        </a:p>
      </dgm:t>
    </dgm:pt>
    <dgm:pt modelId="{18659B0C-4AE1-4E50-A854-74ED91973423}" type="sibTrans" cxnId="{7B3F1195-1482-4666-9412-55C3F53172EB}">
      <dgm:prSet/>
      <dgm:spPr/>
      <dgm:t>
        <a:bodyPr/>
        <a:lstStyle/>
        <a:p>
          <a:endParaRPr lang="es-EC" sz="2000">
            <a:latin typeface="Arial" panose="020B0604020202020204" pitchFamily="34" charset="0"/>
            <a:cs typeface="Arial" panose="020B0604020202020204" pitchFamily="34" charset="0"/>
          </a:endParaRPr>
        </a:p>
      </dgm:t>
    </dgm:pt>
    <dgm:pt modelId="{02939FA2-88C1-4393-813A-C13BA018DEBC}" type="pres">
      <dgm:prSet presAssocID="{8F2E51CD-F5DE-41F7-9F90-9CE13B6C8D25}" presName="outerComposite" presStyleCnt="0">
        <dgm:presLayoutVars>
          <dgm:chMax val="5"/>
          <dgm:dir/>
          <dgm:resizeHandles val="exact"/>
        </dgm:presLayoutVars>
      </dgm:prSet>
      <dgm:spPr/>
      <dgm:t>
        <a:bodyPr/>
        <a:lstStyle/>
        <a:p>
          <a:endParaRPr lang="es-EC"/>
        </a:p>
      </dgm:t>
    </dgm:pt>
    <dgm:pt modelId="{4A3457C9-70FB-406E-8B23-B316D0530F57}" type="pres">
      <dgm:prSet presAssocID="{8F2E51CD-F5DE-41F7-9F90-9CE13B6C8D25}" presName="dummyMaxCanvas" presStyleCnt="0">
        <dgm:presLayoutVars/>
      </dgm:prSet>
      <dgm:spPr/>
      <dgm:t>
        <a:bodyPr/>
        <a:lstStyle/>
        <a:p>
          <a:endParaRPr lang="es-EC"/>
        </a:p>
      </dgm:t>
    </dgm:pt>
    <dgm:pt modelId="{9035B242-23A7-4434-94A0-12341F8111D4}" type="pres">
      <dgm:prSet presAssocID="{8F2E51CD-F5DE-41F7-9F90-9CE13B6C8D25}" presName="ThreeNodes_1" presStyleLbl="node1" presStyleIdx="0" presStyleCnt="3">
        <dgm:presLayoutVars>
          <dgm:bulletEnabled val="1"/>
        </dgm:presLayoutVars>
      </dgm:prSet>
      <dgm:spPr/>
      <dgm:t>
        <a:bodyPr/>
        <a:lstStyle/>
        <a:p>
          <a:endParaRPr lang="es-EC"/>
        </a:p>
      </dgm:t>
    </dgm:pt>
    <dgm:pt modelId="{CD624D7E-0F1C-4BA6-A5B4-ADA3A975BB76}" type="pres">
      <dgm:prSet presAssocID="{8F2E51CD-F5DE-41F7-9F90-9CE13B6C8D25}" presName="ThreeNodes_2" presStyleLbl="node1" presStyleIdx="1" presStyleCnt="3">
        <dgm:presLayoutVars>
          <dgm:bulletEnabled val="1"/>
        </dgm:presLayoutVars>
      </dgm:prSet>
      <dgm:spPr/>
      <dgm:t>
        <a:bodyPr/>
        <a:lstStyle/>
        <a:p>
          <a:endParaRPr lang="es-EC"/>
        </a:p>
      </dgm:t>
    </dgm:pt>
    <dgm:pt modelId="{77F9C191-521E-41E2-AA8F-A6A240858EFE}" type="pres">
      <dgm:prSet presAssocID="{8F2E51CD-F5DE-41F7-9F90-9CE13B6C8D25}" presName="ThreeNodes_3" presStyleLbl="node1" presStyleIdx="2" presStyleCnt="3">
        <dgm:presLayoutVars>
          <dgm:bulletEnabled val="1"/>
        </dgm:presLayoutVars>
      </dgm:prSet>
      <dgm:spPr/>
      <dgm:t>
        <a:bodyPr/>
        <a:lstStyle/>
        <a:p>
          <a:endParaRPr lang="es-EC"/>
        </a:p>
      </dgm:t>
    </dgm:pt>
    <dgm:pt modelId="{9D190C00-4F93-4B90-80E3-39CAB9EC5121}" type="pres">
      <dgm:prSet presAssocID="{8F2E51CD-F5DE-41F7-9F90-9CE13B6C8D25}" presName="ThreeConn_1-2" presStyleLbl="fgAccFollowNode1" presStyleIdx="0" presStyleCnt="2">
        <dgm:presLayoutVars>
          <dgm:bulletEnabled val="1"/>
        </dgm:presLayoutVars>
      </dgm:prSet>
      <dgm:spPr/>
      <dgm:t>
        <a:bodyPr/>
        <a:lstStyle/>
        <a:p>
          <a:endParaRPr lang="es-EC"/>
        </a:p>
      </dgm:t>
    </dgm:pt>
    <dgm:pt modelId="{401FE6B3-A94B-444B-B028-F47EB19ABECE}" type="pres">
      <dgm:prSet presAssocID="{8F2E51CD-F5DE-41F7-9F90-9CE13B6C8D25}" presName="ThreeConn_2-3" presStyleLbl="fgAccFollowNode1" presStyleIdx="1" presStyleCnt="2">
        <dgm:presLayoutVars>
          <dgm:bulletEnabled val="1"/>
        </dgm:presLayoutVars>
      </dgm:prSet>
      <dgm:spPr/>
      <dgm:t>
        <a:bodyPr/>
        <a:lstStyle/>
        <a:p>
          <a:endParaRPr lang="es-EC"/>
        </a:p>
      </dgm:t>
    </dgm:pt>
    <dgm:pt modelId="{E442DC86-D27F-4601-BF9A-3AA3214E3CE1}" type="pres">
      <dgm:prSet presAssocID="{8F2E51CD-F5DE-41F7-9F90-9CE13B6C8D25}" presName="ThreeNodes_1_text" presStyleLbl="node1" presStyleIdx="2" presStyleCnt="3">
        <dgm:presLayoutVars>
          <dgm:bulletEnabled val="1"/>
        </dgm:presLayoutVars>
      </dgm:prSet>
      <dgm:spPr/>
      <dgm:t>
        <a:bodyPr/>
        <a:lstStyle/>
        <a:p>
          <a:endParaRPr lang="es-EC"/>
        </a:p>
      </dgm:t>
    </dgm:pt>
    <dgm:pt modelId="{93F11E9C-B48E-4D84-8E7A-96F102476AB8}" type="pres">
      <dgm:prSet presAssocID="{8F2E51CD-F5DE-41F7-9F90-9CE13B6C8D25}" presName="ThreeNodes_2_text" presStyleLbl="node1" presStyleIdx="2" presStyleCnt="3">
        <dgm:presLayoutVars>
          <dgm:bulletEnabled val="1"/>
        </dgm:presLayoutVars>
      </dgm:prSet>
      <dgm:spPr/>
      <dgm:t>
        <a:bodyPr/>
        <a:lstStyle/>
        <a:p>
          <a:endParaRPr lang="es-EC"/>
        </a:p>
      </dgm:t>
    </dgm:pt>
    <dgm:pt modelId="{6068DA45-CB56-4013-9B75-3AD00C735B8A}" type="pres">
      <dgm:prSet presAssocID="{8F2E51CD-F5DE-41F7-9F90-9CE13B6C8D25}" presName="ThreeNodes_3_text" presStyleLbl="node1" presStyleIdx="2" presStyleCnt="3">
        <dgm:presLayoutVars>
          <dgm:bulletEnabled val="1"/>
        </dgm:presLayoutVars>
      </dgm:prSet>
      <dgm:spPr/>
      <dgm:t>
        <a:bodyPr/>
        <a:lstStyle/>
        <a:p>
          <a:endParaRPr lang="es-EC"/>
        </a:p>
      </dgm:t>
    </dgm:pt>
  </dgm:ptLst>
  <dgm:cxnLst>
    <dgm:cxn modelId="{239509BD-6C8F-4B39-8DC1-EE01FEB979E9}" type="presOf" srcId="{DF1983B1-EE2F-4D1C-946D-8B515D26065C}" destId="{E442DC86-D27F-4601-BF9A-3AA3214E3CE1}" srcOrd="1" destOrd="0" presId="urn:microsoft.com/office/officeart/2005/8/layout/vProcess5"/>
    <dgm:cxn modelId="{8DD16320-A1CF-4D28-AAFA-F07809286585}" type="presOf" srcId="{DF1983B1-EE2F-4D1C-946D-8B515D26065C}" destId="{9035B242-23A7-4434-94A0-12341F8111D4}" srcOrd="0" destOrd="0" presId="urn:microsoft.com/office/officeart/2005/8/layout/vProcess5"/>
    <dgm:cxn modelId="{0B81F0C5-BA4C-4A5A-B919-CBBBEACAD43A}" type="presOf" srcId="{D6050515-5174-40BC-9CAF-28798C8D9952}" destId="{CD624D7E-0F1C-4BA6-A5B4-ADA3A975BB76}" srcOrd="0" destOrd="0" presId="urn:microsoft.com/office/officeart/2005/8/layout/vProcess5"/>
    <dgm:cxn modelId="{0EB4F84C-AD4A-457F-B346-9D74B07544CA}" type="presOf" srcId="{65BAEA0C-6A45-4B00-B9D1-ACD36E0290BC}" destId="{6068DA45-CB56-4013-9B75-3AD00C735B8A}" srcOrd="1" destOrd="0" presId="urn:microsoft.com/office/officeart/2005/8/layout/vProcess5"/>
    <dgm:cxn modelId="{6D444090-2762-4DD5-A6B0-2FC3DF9089BB}" type="presOf" srcId="{3D7E09AF-5A89-4BCD-AF8A-2B02D099EC83}" destId="{401FE6B3-A94B-444B-B028-F47EB19ABECE}" srcOrd="0" destOrd="0" presId="urn:microsoft.com/office/officeart/2005/8/layout/vProcess5"/>
    <dgm:cxn modelId="{55A53B49-D183-4EEA-8E99-D3CB67E25927}" type="presOf" srcId="{8F2E51CD-F5DE-41F7-9F90-9CE13B6C8D25}" destId="{02939FA2-88C1-4393-813A-C13BA018DEBC}" srcOrd="0" destOrd="0" presId="urn:microsoft.com/office/officeart/2005/8/layout/vProcess5"/>
    <dgm:cxn modelId="{EA79D723-05B5-4743-8758-473A47610B5B}" type="presOf" srcId="{D525B78C-75E7-4AA0-96F2-8F8D8B3CCBDF}" destId="{9D190C00-4F93-4B90-80E3-39CAB9EC5121}" srcOrd="0" destOrd="0" presId="urn:microsoft.com/office/officeart/2005/8/layout/vProcess5"/>
    <dgm:cxn modelId="{7B3F1195-1482-4666-9412-55C3F53172EB}" srcId="{8F2E51CD-F5DE-41F7-9F90-9CE13B6C8D25}" destId="{65BAEA0C-6A45-4B00-B9D1-ACD36E0290BC}" srcOrd="2" destOrd="0" parTransId="{E3F6A5C6-9A67-4C74-9E17-D83702D7FD51}" sibTransId="{18659B0C-4AE1-4E50-A854-74ED91973423}"/>
    <dgm:cxn modelId="{84169FC5-5306-4992-9456-233363AAB744}" type="presOf" srcId="{65BAEA0C-6A45-4B00-B9D1-ACD36E0290BC}" destId="{77F9C191-521E-41E2-AA8F-A6A240858EFE}" srcOrd="0" destOrd="0" presId="urn:microsoft.com/office/officeart/2005/8/layout/vProcess5"/>
    <dgm:cxn modelId="{7CFB74F9-6EA6-4223-8751-9E2CDDC97FD5}" srcId="{8F2E51CD-F5DE-41F7-9F90-9CE13B6C8D25}" destId="{D6050515-5174-40BC-9CAF-28798C8D9952}" srcOrd="1" destOrd="0" parTransId="{FB1D0221-02AB-4BEC-9118-773614043998}" sibTransId="{3D7E09AF-5A89-4BCD-AF8A-2B02D099EC83}"/>
    <dgm:cxn modelId="{0DEDD689-D847-4CF6-821D-3B8E2F475FA4}" type="presOf" srcId="{D6050515-5174-40BC-9CAF-28798C8D9952}" destId="{93F11E9C-B48E-4D84-8E7A-96F102476AB8}" srcOrd="1" destOrd="0" presId="urn:microsoft.com/office/officeart/2005/8/layout/vProcess5"/>
    <dgm:cxn modelId="{7E434C9C-A03F-44EB-AA68-E1E7CEEB3873}" srcId="{8F2E51CD-F5DE-41F7-9F90-9CE13B6C8D25}" destId="{DF1983B1-EE2F-4D1C-946D-8B515D26065C}" srcOrd="0" destOrd="0" parTransId="{8F113D93-1E7E-4627-92A2-DB799FE60B7E}" sibTransId="{D525B78C-75E7-4AA0-96F2-8F8D8B3CCBDF}"/>
    <dgm:cxn modelId="{07252EAC-8E01-4FD6-831C-E40AF2E05FD3}" type="presParOf" srcId="{02939FA2-88C1-4393-813A-C13BA018DEBC}" destId="{4A3457C9-70FB-406E-8B23-B316D0530F57}" srcOrd="0" destOrd="0" presId="urn:microsoft.com/office/officeart/2005/8/layout/vProcess5"/>
    <dgm:cxn modelId="{E297434F-ADF5-4B71-B84B-E7A5AD07BEF6}" type="presParOf" srcId="{02939FA2-88C1-4393-813A-C13BA018DEBC}" destId="{9035B242-23A7-4434-94A0-12341F8111D4}" srcOrd="1" destOrd="0" presId="urn:microsoft.com/office/officeart/2005/8/layout/vProcess5"/>
    <dgm:cxn modelId="{B1FEFDDF-83CF-49E0-9888-D7D0A79C5802}" type="presParOf" srcId="{02939FA2-88C1-4393-813A-C13BA018DEBC}" destId="{CD624D7E-0F1C-4BA6-A5B4-ADA3A975BB76}" srcOrd="2" destOrd="0" presId="urn:microsoft.com/office/officeart/2005/8/layout/vProcess5"/>
    <dgm:cxn modelId="{C2C8EDBE-FD4C-4397-9C65-C19BDD9BEB43}" type="presParOf" srcId="{02939FA2-88C1-4393-813A-C13BA018DEBC}" destId="{77F9C191-521E-41E2-AA8F-A6A240858EFE}" srcOrd="3" destOrd="0" presId="urn:microsoft.com/office/officeart/2005/8/layout/vProcess5"/>
    <dgm:cxn modelId="{B2892636-32FA-447E-A0CE-2BA92DCB632A}" type="presParOf" srcId="{02939FA2-88C1-4393-813A-C13BA018DEBC}" destId="{9D190C00-4F93-4B90-80E3-39CAB9EC5121}" srcOrd="4" destOrd="0" presId="urn:microsoft.com/office/officeart/2005/8/layout/vProcess5"/>
    <dgm:cxn modelId="{8700DAC4-0C9A-4809-8792-4C51614C4F2D}" type="presParOf" srcId="{02939FA2-88C1-4393-813A-C13BA018DEBC}" destId="{401FE6B3-A94B-444B-B028-F47EB19ABECE}" srcOrd="5" destOrd="0" presId="urn:microsoft.com/office/officeart/2005/8/layout/vProcess5"/>
    <dgm:cxn modelId="{0B4F83EC-D0FD-4734-8AF9-BCB207E3F40B}" type="presParOf" srcId="{02939FA2-88C1-4393-813A-C13BA018DEBC}" destId="{E442DC86-D27F-4601-BF9A-3AA3214E3CE1}" srcOrd="6" destOrd="0" presId="urn:microsoft.com/office/officeart/2005/8/layout/vProcess5"/>
    <dgm:cxn modelId="{4DB3F4D6-A066-49AF-B5ED-B2A6D7DCD6FE}" type="presParOf" srcId="{02939FA2-88C1-4393-813A-C13BA018DEBC}" destId="{93F11E9C-B48E-4D84-8E7A-96F102476AB8}" srcOrd="7" destOrd="0" presId="urn:microsoft.com/office/officeart/2005/8/layout/vProcess5"/>
    <dgm:cxn modelId="{FFB92751-A725-4626-B853-5DFB0A31FC9C}" type="presParOf" srcId="{02939FA2-88C1-4393-813A-C13BA018DEBC}" destId="{6068DA45-CB56-4013-9B75-3AD00C735B8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F2E51CD-F5DE-41F7-9F90-9CE13B6C8D25}" type="doc">
      <dgm:prSet loTypeId="urn:microsoft.com/office/officeart/2005/8/layout/vProcess5" loCatId="process" qsTypeId="urn:microsoft.com/office/officeart/2005/8/quickstyle/simple4" qsCatId="simple" csTypeId="urn:microsoft.com/office/officeart/2005/8/colors/colorful3" csCatId="colorful" phldr="1"/>
      <dgm:spPr/>
      <dgm:t>
        <a:bodyPr/>
        <a:lstStyle/>
        <a:p>
          <a:endParaRPr lang="es-EC"/>
        </a:p>
      </dgm:t>
    </dgm:pt>
    <dgm:pt modelId="{DF1983B1-EE2F-4D1C-946D-8B515D26065C}">
      <dgm:prSet phldrT="[Texto]" custT="1"/>
      <dgm:spPr/>
      <dgm:t>
        <a:bodyPr/>
        <a:lstStyle/>
        <a:p>
          <a:pPr algn="just"/>
          <a:r>
            <a:rPr lang="es-ES" sz="2000" dirty="0" smtClean="0">
              <a:latin typeface="Arial" panose="020B0604020202020204" pitchFamily="34" charset="0"/>
              <a:cs typeface="Arial" panose="020B0604020202020204" pitchFamily="34" charset="0"/>
            </a:rPr>
            <a:t>La escasa capacitación tanto a los Administradores como del personal, aleja al Negocio en el cumplimiento de metas y objetivos.</a:t>
          </a:r>
          <a:endParaRPr lang="es-EC" sz="2000" dirty="0">
            <a:latin typeface="Arial" panose="020B0604020202020204" pitchFamily="34" charset="0"/>
            <a:cs typeface="Arial" panose="020B0604020202020204" pitchFamily="34" charset="0"/>
          </a:endParaRPr>
        </a:p>
      </dgm:t>
    </dgm:pt>
    <dgm:pt modelId="{8F113D93-1E7E-4627-92A2-DB799FE60B7E}" type="parTrans" cxnId="{7E434C9C-A03F-44EB-AA68-E1E7CEEB3873}">
      <dgm:prSet/>
      <dgm:spPr/>
      <dgm:t>
        <a:bodyPr/>
        <a:lstStyle/>
        <a:p>
          <a:pPr algn="just"/>
          <a:endParaRPr lang="es-EC" sz="1600">
            <a:latin typeface="Arial" panose="020B0604020202020204" pitchFamily="34" charset="0"/>
            <a:cs typeface="Arial" panose="020B0604020202020204" pitchFamily="34" charset="0"/>
          </a:endParaRPr>
        </a:p>
      </dgm:t>
    </dgm:pt>
    <dgm:pt modelId="{D525B78C-75E7-4AA0-96F2-8F8D8B3CCBDF}" type="sibTrans" cxnId="{7E434C9C-A03F-44EB-AA68-E1E7CEEB3873}">
      <dgm:prSet custT="1"/>
      <dgm:spPr/>
      <dgm:t>
        <a:bodyPr/>
        <a:lstStyle/>
        <a:p>
          <a:pPr algn="just"/>
          <a:endParaRPr lang="es-EC" sz="1600">
            <a:latin typeface="Arial" panose="020B0604020202020204" pitchFamily="34" charset="0"/>
            <a:cs typeface="Arial" panose="020B0604020202020204" pitchFamily="34" charset="0"/>
          </a:endParaRPr>
        </a:p>
      </dgm:t>
    </dgm:pt>
    <dgm:pt modelId="{D6050515-5174-40BC-9CAF-28798C8D9952}">
      <dgm:prSet phldrT="[Texto]" custT="1"/>
      <dgm:spPr/>
      <dgm:t>
        <a:bodyPr/>
        <a:lstStyle/>
        <a:p>
          <a:pPr algn="just"/>
          <a:r>
            <a:rPr lang="es-EC" sz="2000" dirty="0" smtClean="0">
              <a:latin typeface="Arial" panose="020B0604020202020204" pitchFamily="34" charset="0"/>
              <a:cs typeface="Arial" panose="020B0604020202020204" pitchFamily="34" charset="0"/>
            </a:rPr>
            <a:t>Finalmente, la propuesta de un MODELO DE AUDITORÍA DE GESTIÓN APLICADA A LOS PROCESOS DE COMERCIALIZACIÓN PARA MICROEMPRESAS DE LA LÍNEA BLANCA, DEL DISTRITO METROPOLITANO DE QUITO, CON INCIDENCIA EN EL AÑO 2014, se concluyó que puede ser aplicado como objeto de estudio.</a:t>
          </a:r>
          <a:endParaRPr lang="es-EC" sz="2000" dirty="0">
            <a:latin typeface="Arial" panose="020B0604020202020204" pitchFamily="34" charset="0"/>
            <a:cs typeface="Arial" panose="020B0604020202020204" pitchFamily="34" charset="0"/>
          </a:endParaRPr>
        </a:p>
      </dgm:t>
    </dgm:pt>
    <dgm:pt modelId="{FB1D0221-02AB-4BEC-9118-773614043998}" type="parTrans" cxnId="{7CFB74F9-6EA6-4223-8751-9E2CDDC97FD5}">
      <dgm:prSet/>
      <dgm:spPr/>
      <dgm:t>
        <a:bodyPr/>
        <a:lstStyle/>
        <a:p>
          <a:pPr algn="just"/>
          <a:endParaRPr lang="es-EC" sz="1600">
            <a:latin typeface="Arial" panose="020B0604020202020204" pitchFamily="34" charset="0"/>
            <a:cs typeface="Arial" panose="020B0604020202020204" pitchFamily="34" charset="0"/>
          </a:endParaRPr>
        </a:p>
      </dgm:t>
    </dgm:pt>
    <dgm:pt modelId="{3D7E09AF-5A89-4BCD-AF8A-2B02D099EC83}" type="sibTrans" cxnId="{7CFB74F9-6EA6-4223-8751-9E2CDDC97FD5}">
      <dgm:prSet/>
      <dgm:spPr/>
      <dgm:t>
        <a:bodyPr/>
        <a:lstStyle/>
        <a:p>
          <a:pPr algn="just"/>
          <a:endParaRPr lang="es-EC" sz="1600">
            <a:latin typeface="Arial" panose="020B0604020202020204" pitchFamily="34" charset="0"/>
            <a:cs typeface="Arial" panose="020B0604020202020204" pitchFamily="34" charset="0"/>
          </a:endParaRPr>
        </a:p>
      </dgm:t>
    </dgm:pt>
    <dgm:pt modelId="{02939FA2-88C1-4393-813A-C13BA018DEBC}" type="pres">
      <dgm:prSet presAssocID="{8F2E51CD-F5DE-41F7-9F90-9CE13B6C8D25}" presName="outerComposite" presStyleCnt="0">
        <dgm:presLayoutVars>
          <dgm:chMax val="5"/>
          <dgm:dir/>
          <dgm:resizeHandles val="exact"/>
        </dgm:presLayoutVars>
      </dgm:prSet>
      <dgm:spPr/>
      <dgm:t>
        <a:bodyPr/>
        <a:lstStyle/>
        <a:p>
          <a:endParaRPr lang="es-EC"/>
        </a:p>
      </dgm:t>
    </dgm:pt>
    <dgm:pt modelId="{4A3457C9-70FB-406E-8B23-B316D0530F57}" type="pres">
      <dgm:prSet presAssocID="{8F2E51CD-F5DE-41F7-9F90-9CE13B6C8D25}" presName="dummyMaxCanvas" presStyleCnt="0">
        <dgm:presLayoutVars/>
      </dgm:prSet>
      <dgm:spPr/>
      <dgm:t>
        <a:bodyPr/>
        <a:lstStyle/>
        <a:p>
          <a:endParaRPr lang="es-EC"/>
        </a:p>
      </dgm:t>
    </dgm:pt>
    <dgm:pt modelId="{75A6C152-DB0F-4C62-95CD-2D3303C9E407}" type="pres">
      <dgm:prSet presAssocID="{8F2E51CD-F5DE-41F7-9F90-9CE13B6C8D25}" presName="TwoNodes_1" presStyleLbl="node1" presStyleIdx="0" presStyleCnt="2" custScaleY="60830">
        <dgm:presLayoutVars>
          <dgm:bulletEnabled val="1"/>
        </dgm:presLayoutVars>
      </dgm:prSet>
      <dgm:spPr/>
      <dgm:t>
        <a:bodyPr/>
        <a:lstStyle/>
        <a:p>
          <a:endParaRPr lang="es-EC"/>
        </a:p>
      </dgm:t>
    </dgm:pt>
    <dgm:pt modelId="{607AAA46-9621-480C-9285-98D9C23EF4F4}" type="pres">
      <dgm:prSet presAssocID="{8F2E51CD-F5DE-41F7-9F90-9CE13B6C8D25}" presName="TwoNodes_2" presStyleLbl="node1" presStyleIdx="1" presStyleCnt="2" custScaleX="102829" custScaleY="135229">
        <dgm:presLayoutVars>
          <dgm:bulletEnabled val="1"/>
        </dgm:presLayoutVars>
      </dgm:prSet>
      <dgm:spPr/>
      <dgm:t>
        <a:bodyPr/>
        <a:lstStyle/>
        <a:p>
          <a:endParaRPr lang="es-EC"/>
        </a:p>
      </dgm:t>
    </dgm:pt>
    <dgm:pt modelId="{687F96A6-E61B-44A0-B78E-7F5ADBD26DC0}" type="pres">
      <dgm:prSet presAssocID="{8F2E51CD-F5DE-41F7-9F90-9CE13B6C8D25}" presName="TwoConn_1-2" presStyleLbl="fgAccFollowNode1" presStyleIdx="0" presStyleCnt="1">
        <dgm:presLayoutVars>
          <dgm:bulletEnabled val="1"/>
        </dgm:presLayoutVars>
      </dgm:prSet>
      <dgm:spPr/>
      <dgm:t>
        <a:bodyPr/>
        <a:lstStyle/>
        <a:p>
          <a:endParaRPr lang="es-EC"/>
        </a:p>
      </dgm:t>
    </dgm:pt>
    <dgm:pt modelId="{BBC270A7-BF75-4A15-A93D-563A9D79B631}" type="pres">
      <dgm:prSet presAssocID="{8F2E51CD-F5DE-41F7-9F90-9CE13B6C8D25}" presName="TwoNodes_1_text" presStyleLbl="node1" presStyleIdx="1" presStyleCnt="2">
        <dgm:presLayoutVars>
          <dgm:bulletEnabled val="1"/>
        </dgm:presLayoutVars>
      </dgm:prSet>
      <dgm:spPr/>
      <dgm:t>
        <a:bodyPr/>
        <a:lstStyle/>
        <a:p>
          <a:endParaRPr lang="es-EC"/>
        </a:p>
      </dgm:t>
    </dgm:pt>
    <dgm:pt modelId="{91955DA5-1CB3-4B4D-8DB3-FF6B1E9775DA}" type="pres">
      <dgm:prSet presAssocID="{8F2E51CD-F5DE-41F7-9F90-9CE13B6C8D25}" presName="TwoNodes_2_text" presStyleLbl="node1" presStyleIdx="1" presStyleCnt="2">
        <dgm:presLayoutVars>
          <dgm:bulletEnabled val="1"/>
        </dgm:presLayoutVars>
      </dgm:prSet>
      <dgm:spPr/>
      <dgm:t>
        <a:bodyPr/>
        <a:lstStyle/>
        <a:p>
          <a:endParaRPr lang="es-EC"/>
        </a:p>
      </dgm:t>
    </dgm:pt>
  </dgm:ptLst>
  <dgm:cxnLst>
    <dgm:cxn modelId="{FB500F30-8DDF-47C9-8933-7A89C125D1B3}" type="presOf" srcId="{DF1983B1-EE2F-4D1C-946D-8B515D26065C}" destId="{75A6C152-DB0F-4C62-95CD-2D3303C9E407}" srcOrd="0" destOrd="0" presId="urn:microsoft.com/office/officeart/2005/8/layout/vProcess5"/>
    <dgm:cxn modelId="{E9582814-8E6D-471F-9865-7A695A29FC2D}" type="presOf" srcId="{DF1983B1-EE2F-4D1C-946D-8B515D26065C}" destId="{BBC270A7-BF75-4A15-A93D-563A9D79B631}" srcOrd="1" destOrd="0" presId="urn:microsoft.com/office/officeart/2005/8/layout/vProcess5"/>
    <dgm:cxn modelId="{33FB7A13-ABA9-408B-BDA5-BC0EF8FC6897}" type="presOf" srcId="{D525B78C-75E7-4AA0-96F2-8F8D8B3CCBDF}" destId="{687F96A6-E61B-44A0-B78E-7F5ADBD26DC0}" srcOrd="0" destOrd="0" presId="urn:microsoft.com/office/officeart/2005/8/layout/vProcess5"/>
    <dgm:cxn modelId="{7CFB74F9-6EA6-4223-8751-9E2CDDC97FD5}" srcId="{8F2E51CD-F5DE-41F7-9F90-9CE13B6C8D25}" destId="{D6050515-5174-40BC-9CAF-28798C8D9952}" srcOrd="1" destOrd="0" parTransId="{FB1D0221-02AB-4BEC-9118-773614043998}" sibTransId="{3D7E09AF-5A89-4BCD-AF8A-2B02D099EC83}"/>
    <dgm:cxn modelId="{07F77744-2298-49CD-821A-0ACC599AA2C5}" type="presOf" srcId="{D6050515-5174-40BC-9CAF-28798C8D9952}" destId="{91955DA5-1CB3-4B4D-8DB3-FF6B1E9775DA}" srcOrd="1" destOrd="0" presId="urn:microsoft.com/office/officeart/2005/8/layout/vProcess5"/>
    <dgm:cxn modelId="{7D831A2C-9884-4F16-A58E-8F9B464F85B6}" type="presOf" srcId="{8F2E51CD-F5DE-41F7-9F90-9CE13B6C8D25}" destId="{02939FA2-88C1-4393-813A-C13BA018DEBC}" srcOrd="0" destOrd="0" presId="urn:microsoft.com/office/officeart/2005/8/layout/vProcess5"/>
    <dgm:cxn modelId="{C7D61E8C-4ACC-42E4-8BA3-9B10BE4BA0F8}" type="presOf" srcId="{D6050515-5174-40BC-9CAF-28798C8D9952}" destId="{607AAA46-9621-480C-9285-98D9C23EF4F4}" srcOrd="0" destOrd="0" presId="urn:microsoft.com/office/officeart/2005/8/layout/vProcess5"/>
    <dgm:cxn modelId="{7E434C9C-A03F-44EB-AA68-E1E7CEEB3873}" srcId="{8F2E51CD-F5DE-41F7-9F90-9CE13B6C8D25}" destId="{DF1983B1-EE2F-4D1C-946D-8B515D26065C}" srcOrd="0" destOrd="0" parTransId="{8F113D93-1E7E-4627-92A2-DB799FE60B7E}" sibTransId="{D525B78C-75E7-4AA0-96F2-8F8D8B3CCBDF}"/>
    <dgm:cxn modelId="{F6F5447B-136E-44EA-8594-E85DBCFA6A21}" type="presParOf" srcId="{02939FA2-88C1-4393-813A-C13BA018DEBC}" destId="{4A3457C9-70FB-406E-8B23-B316D0530F57}" srcOrd="0" destOrd="0" presId="urn:microsoft.com/office/officeart/2005/8/layout/vProcess5"/>
    <dgm:cxn modelId="{692AA371-B70A-47C0-B15F-242806E156E3}" type="presParOf" srcId="{02939FA2-88C1-4393-813A-C13BA018DEBC}" destId="{75A6C152-DB0F-4C62-95CD-2D3303C9E407}" srcOrd="1" destOrd="0" presId="urn:microsoft.com/office/officeart/2005/8/layout/vProcess5"/>
    <dgm:cxn modelId="{56D0D54D-9DAD-4397-9E43-E3630109AAA8}" type="presParOf" srcId="{02939FA2-88C1-4393-813A-C13BA018DEBC}" destId="{607AAA46-9621-480C-9285-98D9C23EF4F4}" srcOrd="2" destOrd="0" presId="urn:microsoft.com/office/officeart/2005/8/layout/vProcess5"/>
    <dgm:cxn modelId="{E3AD0837-5B39-4430-93EE-696F75303D5D}" type="presParOf" srcId="{02939FA2-88C1-4393-813A-C13BA018DEBC}" destId="{687F96A6-E61B-44A0-B78E-7F5ADBD26DC0}" srcOrd="3" destOrd="0" presId="urn:microsoft.com/office/officeart/2005/8/layout/vProcess5"/>
    <dgm:cxn modelId="{C0260861-51A2-4041-AA39-7D154E92252F}" type="presParOf" srcId="{02939FA2-88C1-4393-813A-C13BA018DEBC}" destId="{BBC270A7-BF75-4A15-A93D-563A9D79B631}" srcOrd="4" destOrd="0" presId="urn:microsoft.com/office/officeart/2005/8/layout/vProcess5"/>
    <dgm:cxn modelId="{06268135-5626-4B3D-A1C2-BEB3599D3F1A}" type="presParOf" srcId="{02939FA2-88C1-4393-813A-C13BA018DEBC}" destId="{91955DA5-1CB3-4B4D-8DB3-FF6B1E9775DA}"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F2E51CD-F5DE-41F7-9F90-9CE13B6C8D25}" type="doc">
      <dgm:prSet loTypeId="urn:microsoft.com/office/officeart/2005/8/layout/vProcess5" loCatId="process" qsTypeId="urn:microsoft.com/office/officeart/2005/8/quickstyle/simple2" qsCatId="simple" csTypeId="urn:microsoft.com/office/officeart/2005/8/colors/colorful3" csCatId="colorful" phldr="1"/>
      <dgm:spPr/>
      <dgm:t>
        <a:bodyPr/>
        <a:lstStyle/>
        <a:p>
          <a:endParaRPr lang="es-EC"/>
        </a:p>
      </dgm:t>
    </dgm:pt>
    <dgm:pt modelId="{DF1983B1-EE2F-4D1C-946D-8B515D26065C}">
      <dgm:prSet phldrT="[Texto]" custT="1"/>
      <dgm:spPr/>
      <dgm:t>
        <a:bodyPr/>
        <a:lstStyle/>
        <a:p>
          <a:pPr algn="just"/>
          <a:r>
            <a:rPr lang="es-EC" sz="2000" dirty="0" smtClean="0">
              <a:latin typeface="Arial" panose="020B0604020202020204" pitchFamily="34" charset="0"/>
              <a:cs typeface="Arial" panose="020B0604020202020204" pitchFamily="34" charset="0"/>
            </a:rPr>
            <a:t>Se recomienda aplicar el modelo de Auditoría de Gestión al procesos de Comercialización de microempresas dedicadas a la línea blanca.</a:t>
          </a:r>
          <a:endParaRPr lang="es-EC" sz="2000" dirty="0">
            <a:latin typeface="Arial" panose="020B0604020202020204" pitchFamily="34" charset="0"/>
            <a:cs typeface="Arial" panose="020B0604020202020204" pitchFamily="34" charset="0"/>
          </a:endParaRPr>
        </a:p>
      </dgm:t>
    </dgm:pt>
    <dgm:pt modelId="{8F113D93-1E7E-4627-92A2-DB799FE60B7E}" type="parTrans" cxnId="{7E434C9C-A03F-44EB-AA68-E1E7CEEB3873}">
      <dgm:prSet/>
      <dgm:spPr/>
      <dgm:t>
        <a:bodyPr/>
        <a:lstStyle/>
        <a:p>
          <a:pPr algn="just"/>
          <a:endParaRPr lang="es-EC" sz="2000">
            <a:latin typeface="Arial" panose="020B0604020202020204" pitchFamily="34" charset="0"/>
            <a:cs typeface="Arial" panose="020B0604020202020204" pitchFamily="34" charset="0"/>
          </a:endParaRPr>
        </a:p>
      </dgm:t>
    </dgm:pt>
    <dgm:pt modelId="{D525B78C-75E7-4AA0-96F2-8F8D8B3CCBDF}" type="sibTrans" cxnId="{7E434C9C-A03F-44EB-AA68-E1E7CEEB3873}">
      <dgm:prSet custT="1"/>
      <dgm:spPr/>
      <dgm:t>
        <a:bodyPr/>
        <a:lstStyle/>
        <a:p>
          <a:pPr algn="just"/>
          <a:endParaRPr lang="es-EC" sz="2000">
            <a:latin typeface="Arial" panose="020B0604020202020204" pitchFamily="34" charset="0"/>
            <a:cs typeface="Arial" panose="020B0604020202020204" pitchFamily="34" charset="0"/>
          </a:endParaRPr>
        </a:p>
      </dgm:t>
    </dgm:pt>
    <dgm:pt modelId="{D6050515-5174-40BC-9CAF-28798C8D9952}">
      <dgm:prSet phldrT="[Texto]" custT="1"/>
      <dgm:spPr/>
      <dgm:t>
        <a:bodyPr/>
        <a:lstStyle/>
        <a:p>
          <a:pPr algn="just"/>
          <a:r>
            <a:rPr lang="es-ES" sz="2000" dirty="0" smtClean="0">
              <a:latin typeface="Arial" panose="020B0604020202020204" pitchFamily="34" charset="0"/>
              <a:cs typeface="Arial" panose="020B0604020202020204" pitchFamily="34" charset="0"/>
            </a:rPr>
            <a:t>Al formar las microempresas dedicadas a la comercialización de productos de línea blanca se debe considerar su creación mediante procedimientos claros, y conforme a las necesidades que requiera la microempresa.</a:t>
          </a:r>
          <a:endParaRPr lang="es-EC" sz="2000" dirty="0">
            <a:latin typeface="Arial" panose="020B0604020202020204" pitchFamily="34" charset="0"/>
            <a:cs typeface="Arial" panose="020B0604020202020204" pitchFamily="34" charset="0"/>
          </a:endParaRPr>
        </a:p>
      </dgm:t>
    </dgm:pt>
    <dgm:pt modelId="{FB1D0221-02AB-4BEC-9118-773614043998}" type="parTrans" cxnId="{7CFB74F9-6EA6-4223-8751-9E2CDDC97FD5}">
      <dgm:prSet/>
      <dgm:spPr/>
      <dgm:t>
        <a:bodyPr/>
        <a:lstStyle/>
        <a:p>
          <a:pPr algn="just"/>
          <a:endParaRPr lang="es-EC" sz="2000">
            <a:latin typeface="Arial" panose="020B0604020202020204" pitchFamily="34" charset="0"/>
            <a:cs typeface="Arial" panose="020B0604020202020204" pitchFamily="34" charset="0"/>
          </a:endParaRPr>
        </a:p>
      </dgm:t>
    </dgm:pt>
    <dgm:pt modelId="{3D7E09AF-5A89-4BCD-AF8A-2B02D099EC83}" type="sibTrans" cxnId="{7CFB74F9-6EA6-4223-8751-9E2CDDC97FD5}">
      <dgm:prSet custT="1"/>
      <dgm:spPr/>
      <dgm:t>
        <a:bodyPr/>
        <a:lstStyle/>
        <a:p>
          <a:pPr algn="just"/>
          <a:endParaRPr lang="es-EC" sz="2000">
            <a:latin typeface="Arial" panose="020B0604020202020204" pitchFamily="34" charset="0"/>
            <a:cs typeface="Arial" panose="020B0604020202020204" pitchFamily="34" charset="0"/>
          </a:endParaRPr>
        </a:p>
      </dgm:t>
    </dgm:pt>
    <dgm:pt modelId="{A3D8AA42-AB33-46AF-9E1E-6C2CE58B5B57}">
      <dgm:prSet phldrT="[Texto]" custT="1"/>
      <dgm:spPr/>
      <dgm:t>
        <a:bodyPr/>
        <a:lstStyle/>
        <a:p>
          <a:pPr algn="just"/>
          <a:r>
            <a:rPr lang="es-EC" sz="2000" dirty="0" smtClean="0">
              <a:latin typeface="Arial" panose="020B0604020202020204" pitchFamily="34" charset="0"/>
              <a:cs typeface="Arial" panose="020B0604020202020204" pitchFamily="34" charset="0"/>
            </a:rPr>
            <a:t>Implementar un Manual de Funciones que integre de manera global y detallada las funciones de cada uno de los puestos de trabajo actuales; convirtiendo a este documento en una guía de trabajo oficial y de uso obligatorio.</a:t>
          </a:r>
          <a:endParaRPr lang="es-EC" sz="2000" dirty="0">
            <a:latin typeface="Arial" panose="020B0604020202020204" pitchFamily="34" charset="0"/>
            <a:cs typeface="Arial" panose="020B0604020202020204" pitchFamily="34" charset="0"/>
          </a:endParaRPr>
        </a:p>
      </dgm:t>
    </dgm:pt>
    <dgm:pt modelId="{7A64DD3F-3289-4BB2-84CC-4F9B01255582}" type="sibTrans" cxnId="{B767069B-3AB7-4038-85B2-FEBDBDE8B881}">
      <dgm:prSet/>
      <dgm:spPr/>
      <dgm:t>
        <a:bodyPr/>
        <a:lstStyle/>
        <a:p>
          <a:pPr algn="just"/>
          <a:endParaRPr lang="es-EC" sz="2000">
            <a:latin typeface="Arial" panose="020B0604020202020204" pitchFamily="34" charset="0"/>
            <a:cs typeface="Arial" panose="020B0604020202020204" pitchFamily="34" charset="0"/>
          </a:endParaRPr>
        </a:p>
      </dgm:t>
    </dgm:pt>
    <dgm:pt modelId="{B5CFECDE-B512-40E4-9C7F-7FA845F6ED97}" type="parTrans" cxnId="{B767069B-3AB7-4038-85B2-FEBDBDE8B881}">
      <dgm:prSet/>
      <dgm:spPr/>
      <dgm:t>
        <a:bodyPr/>
        <a:lstStyle/>
        <a:p>
          <a:pPr algn="just"/>
          <a:endParaRPr lang="es-EC" sz="2000">
            <a:latin typeface="Arial" panose="020B0604020202020204" pitchFamily="34" charset="0"/>
            <a:cs typeface="Arial" panose="020B0604020202020204" pitchFamily="34" charset="0"/>
          </a:endParaRPr>
        </a:p>
      </dgm:t>
    </dgm:pt>
    <dgm:pt modelId="{02939FA2-88C1-4393-813A-C13BA018DEBC}" type="pres">
      <dgm:prSet presAssocID="{8F2E51CD-F5DE-41F7-9F90-9CE13B6C8D25}" presName="outerComposite" presStyleCnt="0">
        <dgm:presLayoutVars>
          <dgm:chMax val="5"/>
          <dgm:dir/>
          <dgm:resizeHandles val="exact"/>
        </dgm:presLayoutVars>
      </dgm:prSet>
      <dgm:spPr/>
      <dgm:t>
        <a:bodyPr/>
        <a:lstStyle/>
        <a:p>
          <a:endParaRPr lang="es-EC"/>
        </a:p>
      </dgm:t>
    </dgm:pt>
    <dgm:pt modelId="{4A3457C9-70FB-406E-8B23-B316D0530F57}" type="pres">
      <dgm:prSet presAssocID="{8F2E51CD-F5DE-41F7-9F90-9CE13B6C8D25}" presName="dummyMaxCanvas" presStyleCnt="0">
        <dgm:presLayoutVars/>
      </dgm:prSet>
      <dgm:spPr/>
      <dgm:t>
        <a:bodyPr/>
        <a:lstStyle/>
        <a:p>
          <a:endParaRPr lang="es-EC"/>
        </a:p>
      </dgm:t>
    </dgm:pt>
    <dgm:pt modelId="{9035B242-23A7-4434-94A0-12341F8111D4}" type="pres">
      <dgm:prSet presAssocID="{8F2E51CD-F5DE-41F7-9F90-9CE13B6C8D25}" presName="ThreeNodes_1" presStyleLbl="node1" presStyleIdx="0" presStyleCnt="3">
        <dgm:presLayoutVars>
          <dgm:bulletEnabled val="1"/>
        </dgm:presLayoutVars>
      </dgm:prSet>
      <dgm:spPr/>
      <dgm:t>
        <a:bodyPr/>
        <a:lstStyle/>
        <a:p>
          <a:endParaRPr lang="es-EC"/>
        </a:p>
      </dgm:t>
    </dgm:pt>
    <dgm:pt modelId="{CD624D7E-0F1C-4BA6-A5B4-ADA3A975BB76}" type="pres">
      <dgm:prSet presAssocID="{8F2E51CD-F5DE-41F7-9F90-9CE13B6C8D25}" presName="ThreeNodes_2" presStyleLbl="node1" presStyleIdx="1" presStyleCnt="3">
        <dgm:presLayoutVars>
          <dgm:bulletEnabled val="1"/>
        </dgm:presLayoutVars>
      </dgm:prSet>
      <dgm:spPr/>
      <dgm:t>
        <a:bodyPr/>
        <a:lstStyle/>
        <a:p>
          <a:endParaRPr lang="es-EC"/>
        </a:p>
      </dgm:t>
    </dgm:pt>
    <dgm:pt modelId="{77F9C191-521E-41E2-AA8F-A6A240858EFE}" type="pres">
      <dgm:prSet presAssocID="{8F2E51CD-F5DE-41F7-9F90-9CE13B6C8D25}" presName="ThreeNodes_3" presStyleLbl="node1" presStyleIdx="2" presStyleCnt="3">
        <dgm:presLayoutVars>
          <dgm:bulletEnabled val="1"/>
        </dgm:presLayoutVars>
      </dgm:prSet>
      <dgm:spPr/>
      <dgm:t>
        <a:bodyPr/>
        <a:lstStyle/>
        <a:p>
          <a:endParaRPr lang="es-EC"/>
        </a:p>
      </dgm:t>
    </dgm:pt>
    <dgm:pt modelId="{9D190C00-4F93-4B90-80E3-39CAB9EC5121}" type="pres">
      <dgm:prSet presAssocID="{8F2E51CD-F5DE-41F7-9F90-9CE13B6C8D25}" presName="ThreeConn_1-2" presStyleLbl="fgAccFollowNode1" presStyleIdx="0" presStyleCnt="2">
        <dgm:presLayoutVars>
          <dgm:bulletEnabled val="1"/>
        </dgm:presLayoutVars>
      </dgm:prSet>
      <dgm:spPr/>
      <dgm:t>
        <a:bodyPr/>
        <a:lstStyle/>
        <a:p>
          <a:endParaRPr lang="es-EC"/>
        </a:p>
      </dgm:t>
    </dgm:pt>
    <dgm:pt modelId="{401FE6B3-A94B-444B-B028-F47EB19ABECE}" type="pres">
      <dgm:prSet presAssocID="{8F2E51CD-F5DE-41F7-9F90-9CE13B6C8D25}" presName="ThreeConn_2-3" presStyleLbl="fgAccFollowNode1" presStyleIdx="1" presStyleCnt="2">
        <dgm:presLayoutVars>
          <dgm:bulletEnabled val="1"/>
        </dgm:presLayoutVars>
      </dgm:prSet>
      <dgm:spPr/>
      <dgm:t>
        <a:bodyPr/>
        <a:lstStyle/>
        <a:p>
          <a:endParaRPr lang="es-EC"/>
        </a:p>
      </dgm:t>
    </dgm:pt>
    <dgm:pt modelId="{E442DC86-D27F-4601-BF9A-3AA3214E3CE1}" type="pres">
      <dgm:prSet presAssocID="{8F2E51CD-F5DE-41F7-9F90-9CE13B6C8D25}" presName="ThreeNodes_1_text" presStyleLbl="node1" presStyleIdx="2" presStyleCnt="3">
        <dgm:presLayoutVars>
          <dgm:bulletEnabled val="1"/>
        </dgm:presLayoutVars>
      </dgm:prSet>
      <dgm:spPr/>
      <dgm:t>
        <a:bodyPr/>
        <a:lstStyle/>
        <a:p>
          <a:endParaRPr lang="es-EC"/>
        </a:p>
      </dgm:t>
    </dgm:pt>
    <dgm:pt modelId="{93F11E9C-B48E-4D84-8E7A-96F102476AB8}" type="pres">
      <dgm:prSet presAssocID="{8F2E51CD-F5DE-41F7-9F90-9CE13B6C8D25}" presName="ThreeNodes_2_text" presStyleLbl="node1" presStyleIdx="2" presStyleCnt="3">
        <dgm:presLayoutVars>
          <dgm:bulletEnabled val="1"/>
        </dgm:presLayoutVars>
      </dgm:prSet>
      <dgm:spPr/>
      <dgm:t>
        <a:bodyPr/>
        <a:lstStyle/>
        <a:p>
          <a:endParaRPr lang="es-EC"/>
        </a:p>
      </dgm:t>
    </dgm:pt>
    <dgm:pt modelId="{6068DA45-CB56-4013-9B75-3AD00C735B8A}" type="pres">
      <dgm:prSet presAssocID="{8F2E51CD-F5DE-41F7-9F90-9CE13B6C8D25}" presName="ThreeNodes_3_text" presStyleLbl="node1" presStyleIdx="2" presStyleCnt="3">
        <dgm:presLayoutVars>
          <dgm:bulletEnabled val="1"/>
        </dgm:presLayoutVars>
      </dgm:prSet>
      <dgm:spPr/>
      <dgm:t>
        <a:bodyPr/>
        <a:lstStyle/>
        <a:p>
          <a:endParaRPr lang="es-EC"/>
        </a:p>
      </dgm:t>
    </dgm:pt>
  </dgm:ptLst>
  <dgm:cxnLst>
    <dgm:cxn modelId="{000D2D4B-BE07-4784-B4F0-25FD99840F27}" type="presOf" srcId="{8F2E51CD-F5DE-41F7-9F90-9CE13B6C8D25}" destId="{02939FA2-88C1-4393-813A-C13BA018DEBC}" srcOrd="0" destOrd="0" presId="urn:microsoft.com/office/officeart/2005/8/layout/vProcess5"/>
    <dgm:cxn modelId="{81770D8E-73DF-4849-B549-A30DA3A11D17}" type="presOf" srcId="{D6050515-5174-40BC-9CAF-28798C8D9952}" destId="{93F11E9C-B48E-4D84-8E7A-96F102476AB8}" srcOrd="1" destOrd="0" presId="urn:microsoft.com/office/officeart/2005/8/layout/vProcess5"/>
    <dgm:cxn modelId="{3C99B370-F2EB-4AA1-9A84-049723F532EE}" type="presOf" srcId="{DF1983B1-EE2F-4D1C-946D-8B515D26065C}" destId="{E442DC86-D27F-4601-BF9A-3AA3214E3CE1}" srcOrd="1" destOrd="0" presId="urn:microsoft.com/office/officeart/2005/8/layout/vProcess5"/>
    <dgm:cxn modelId="{B767069B-3AB7-4038-85B2-FEBDBDE8B881}" srcId="{8F2E51CD-F5DE-41F7-9F90-9CE13B6C8D25}" destId="{A3D8AA42-AB33-46AF-9E1E-6C2CE58B5B57}" srcOrd="2" destOrd="0" parTransId="{B5CFECDE-B512-40E4-9C7F-7FA845F6ED97}" sibTransId="{7A64DD3F-3289-4BB2-84CC-4F9B01255582}"/>
    <dgm:cxn modelId="{7CFB74F9-6EA6-4223-8751-9E2CDDC97FD5}" srcId="{8F2E51CD-F5DE-41F7-9F90-9CE13B6C8D25}" destId="{D6050515-5174-40BC-9CAF-28798C8D9952}" srcOrd="1" destOrd="0" parTransId="{FB1D0221-02AB-4BEC-9118-773614043998}" sibTransId="{3D7E09AF-5A89-4BCD-AF8A-2B02D099EC83}"/>
    <dgm:cxn modelId="{FEEF2222-0B8E-4884-A022-8234F287D826}" type="presOf" srcId="{D525B78C-75E7-4AA0-96F2-8F8D8B3CCBDF}" destId="{9D190C00-4F93-4B90-80E3-39CAB9EC5121}" srcOrd="0" destOrd="0" presId="urn:microsoft.com/office/officeart/2005/8/layout/vProcess5"/>
    <dgm:cxn modelId="{4B0DEF3B-FCAA-45E3-9C59-F92A6FD4724B}" type="presOf" srcId="{DF1983B1-EE2F-4D1C-946D-8B515D26065C}" destId="{9035B242-23A7-4434-94A0-12341F8111D4}" srcOrd="0" destOrd="0" presId="urn:microsoft.com/office/officeart/2005/8/layout/vProcess5"/>
    <dgm:cxn modelId="{45DA7EE8-8EBB-4FB4-9BF5-C592524423A8}" type="presOf" srcId="{3D7E09AF-5A89-4BCD-AF8A-2B02D099EC83}" destId="{401FE6B3-A94B-444B-B028-F47EB19ABECE}" srcOrd="0" destOrd="0" presId="urn:microsoft.com/office/officeart/2005/8/layout/vProcess5"/>
    <dgm:cxn modelId="{A7BAC0BA-5A39-40D6-9243-FCAF5276A003}" type="presOf" srcId="{A3D8AA42-AB33-46AF-9E1E-6C2CE58B5B57}" destId="{77F9C191-521E-41E2-AA8F-A6A240858EFE}" srcOrd="0" destOrd="0" presId="urn:microsoft.com/office/officeart/2005/8/layout/vProcess5"/>
    <dgm:cxn modelId="{E75248B6-A951-4B72-880E-12E154BA7655}" type="presOf" srcId="{A3D8AA42-AB33-46AF-9E1E-6C2CE58B5B57}" destId="{6068DA45-CB56-4013-9B75-3AD00C735B8A}" srcOrd="1" destOrd="0" presId="urn:microsoft.com/office/officeart/2005/8/layout/vProcess5"/>
    <dgm:cxn modelId="{7E434C9C-A03F-44EB-AA68-E1E7CEEB3873}" srcId="{8F2E51CD-F5DE-41F7-9F90-9CE13B6C8D25}" destId="{DF1983B1-EE2F-4D1C-946D-8B515D26065C}" srcOrd="0" destOrd="0" parTransId="{8F113D93-1E7E-4627-92A2-DB799FE60B7E}" sibTransId="{D525B78C-75E7-4AA0-96F2-8F8D8B3CCBDF}"/>
    <dgm:cxn modelId="{F1DF16D4-4914-410A-8507-92BC1A563ED7}" type="presOf" srcId="{D6050515-5174-40BC-9CAF-28798C8D9952}" destId="{CD624D7E-0F1C-4BA6-A5B4-ADA3A975BB76}" srcOrd="0" destOrd="0" presId="urn:microsoft.com/office/officeart/2005/8/layout/vProcess5"/>
    <dgm:cxn modelId="{CAA61A97-380E-40AD-8742-971253204F3B}" type="presParOf" srcId="{02939FA2-88C1-4393-813A-C13BA018DEBC}" destId="{4A3457C9-70FB-406E-8B23-B316D0530F57}" srcOrd="0" destOrd="0" presId="urn:microsoft.com/office/officeart/2005/8/layout/vProcess5"/>
    <dgm:cxn modelId="{F6E5AA7F-FFE8-4E9B-BAFA-D611045955C8}" type="presParOf" srcId="{02939FA2-88C1-4393-813A-C13BA018DEBC}" destId="{9035B242-23A7-4434-94A0-12341F8111D4}" srcOrd="1" destOrd="0" presId="urn:microsoft.com/office/officeart/2005/8/layout/vProcess5"/>
    <dgm:cxn modelId="{9752A6F6-0D19-4A46-A7D7-549D13BE5558}" type="presParOf" srcId="{02939FA2-88C1-4393-813A-C13BA018DEBC}" destId="{CD624D7E-0F1C-4BA6-A5B4-ADA3A975BB76}" srcOrd="2" destOrd="0" presId="urn:microsoft.com/office/officeart/2005/8/layout/vProcess5"/>
    <dgm:cxn modelId="{96CDA8D1-438E-4EB0-8DAC-1A7C3C7C27D7}" type="presParOf" srcId="{02939FA2-88C1-4393-813A-C13BA018DEBC}" destId="{77F9C191-521E-41E2-AA8F-A6A240858EFE}" srcOrd="3" destOrd="0" presId="urn:microsoft.com/office/officeart/2005/8/layout/vProcess5"/>
    <dgm:cxn modelId="{A52BC4DE-EA06-4657-A37E-402CD19CDBDE}" type="presParOf" srcId="{02939FA2-88C1-4393-813A-C13BA018DEBC}" destId="{9D190C00-4F93-4B90-80E3-39CAB9EC5121}" srcOrd="4" destOrd="0" presId="urn:microsoft.com/office/officeart/2005/8/layout/vProcess5"/>
    <dgm:cxn modelId="{663E5727-803E-4CC4-B941-18E226890558}" type="presParOf" srcId="{02939FA2-88C1-4393-813A-C13BA018DEBC}" destId="{401FE6B3-A94B-444B-B028-F47EB19ABECE}" srcOrd="5" destOrd="0" presId="urn:microsoft.com/office/officeart/2005/8/layout/vProcess5"/>
    <dgm:cxn modelId="{A53782B4-556A-4829-9C49-B32E58E6168D}" type="presParOf" srcId="{02939FA2-88C1-4393-813A-C13BA018DEBC}" destId="{E442DC86-D27F-4601-BF9A-3AA3214E3CE1}" srcOrd="6" destOrd="0" presId="urn:microsoft.com/office/officeart/2005/8/layout/vProcess5"/>
    <dgm:cxn modelId="{B7BDB3B8-B04F-42EA-9D6B-6B432E631F79}" type="presParOf" srcId="{02939FA2-88C1-4393-813A-C13BA018DEBC}" destId="{93F11E9C-B48E-4D84-8E7A-96F102476AB8}" srcOrd="7" destOrd="0" presId="urn:microsoft.com/office/officeart/2005/8/layout/vProcess5"/>
    <dgm:cxn modelId="{85B5B842-CAD4-47A0-A34B-E17756E2AA93}" type="presParOf" srcId="{02939FA2-88C1-4393-813A-C13BA018DEBC}" destId="{6068DA45-CB56-4013-9B75-3AD00C735B8A}"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F2E51CD-F5DE-41F7-9F90-9CE13B6C8D25}" type="doc">
      <dgm:prSet loTypeId="urn:microsoft.com/office/officeart/2005/8/layout/vProcess5" loCatId="process" qsTypeId="urn:microsoft.com/office/officeart/2005/8/quickstyle/simple1" qsCatId="simple" csTypeId="urn:microsoft.com/office/officeart/2005/8/colors/colorful3" csCatId="colorful" phldr="1"/>
      <dgm:spPr/>
      <dgm:t>
        <a:bodyPr/>
        <a:lstStyle/>
        <a:p>
          <a:endParaRPr lang="es-EC"/>
        </a:p>
      </dgm:t>
    </dgm:pt>
    <dgm:pt modelId="{DF1983B1-EE2F-4D1C-946D-8B515D26065C}">
      <dgm:prSet phldrT="[Texto]" custT="1"/>
      <dgm:spPr/>
      <dgm:t>
        <a:bodyPr/>
        <a:lstStyle/>
        <a:p>
          <a:pPr algn="just"/>
          <a:r>
            <a:rPr lang="es-EC" sz="2000" dirty="0" smtClean="0">
              <a:latin typeface="Arial" panose="020B0604020202020204" pitchFamily="34" charset="0"/>
              <a:cs typeface="Arial" panose="020B0604020202020204" pitchFamily="34" charset="0"/>
            </a:rPr>
            <a:t>Planificar, formular y documentar la programación de capacitaciones para el área Administrativa como del personal de trabajo, con la finalidad de reforzar sus conocimientos para el cumplimiento de objetivos y metas planteadas.</a:t>
          </a:r>
          <a:endParaRPr lang="es-EC" sz="2000" dirty="0">
            <a:latin typeface="Arial" panose="020B0604020202020204" pitchFamily="34" charset="0"/>
            <a:cs typeface="Arial" panose="020B0604020202020204" pitchFamily="34" charset="0"/>
          </a:endParaRPr>
        </a:p>
      </dgm:t>
    </dgm:pt>
    <dgm:pt modelId="{8F113D93-1E7E-4627-92A2-DB799FE60B7E}" type="parTrans" cxnId="{7E434C9C-A03F-44EB-AA68-E1E7CEEB3873}">
      <dgm:prSet/>
      <dgm:spPr/>
      <dgm:t>
        <a:bodyPr/>
        <a:lstStyle/>
        <a:p>
          <a:pPr algn="just"/>
          <a:endParaRPr lang="es-EC" sz="2000">
            <a:latin typeface="Arial" panose="020B0604020202020204" pitchFamily="34" charset="0"/>
            <a:cs typeface="Arial" panose="020B0604020202020204" pitchFamily="34" charset="0"/>
          </a:endParaRPr>
        </a:p>
      </dgm:t>
    </dgm:pt>
    <dgm:pt modelId="{D525B78C-75E7-4AA0-96F2-8F8D8B3CCBDF}" type="sibTrans" cxnId="{7E434C9C-A03F-44EB-AA68-E1E7CEEB3873}">
      <dgm:prSet custT="1"/>
      <dgm:spPr/>
      <dgm:t>
        <a:bodyPr/>
        <a:lstStyle/>
        <a:p>
          <a:pPr algn="just"/>
          <a:endParaRPr lang="es-EC" sz="2000">
            <a:latin typeface="Arial" panose="020B0604020202020204" pitchFamily="34" charset="0"/>
            <a:cs typeface="Arial" panose="020B0604020202020204" pitchFamily="34" charset="0"/>
          </a:endParaRPr>
        </a:p>
      </dgm:t>
    </dgm:pt>
    <dgm:pt modelId="{DF98B17D-FCB3-42A3-8BB3-85F702701D63}">
      <dgm:prSet custT="1"/>
      <dgm:spPr/>
      <dgm:t>
        <a:bodyPr/>
        <a:lstStyle/>
        <a:p>
          <a:pPr algn="just"/>
          <a:r>
            <a:rPr lang="es-EC" sz="2000" dirty="0" smtClean="0">
              <a:latin typeface="Arial" panose="020B0604020202020204" pitchFamily="34" charset="0"/>
              <a:cs typeface="Arial" panose="020B0604020202020204" pitchFamily="34" charset="0"/>
            </a:rPr>
            <a:t>Implementar programas o procedimientos específicos para los indicadores de gestión planteados en el área de Comercialización, con la finalidad de generar una debida aplicación y evaluación, a fin de analizar de manera objetiva la situación de las mismas, y la afectación del desempeño económico en el Negocio.</a:t>
          </a:r>
          <a:endParaRPr lang="es-EC" sz="2000" dirty="0">
            <a:latin typeface="Arial" panose="020B0604020202020204" pitchFamily="34" charset="0"/>
            <a:cs typeface="Arial" panose="020B0604020202020204" pitchFamily="34" charset="0"/>
          </a:endParaRPr>
        </a:p>
      </dgm:t>
    </dgm:pt>
    <dgm:pt modelId="{EC80343B-6ADA-475F-8C0F-0ACA2A634F3D}" type="parTrans" cxnId="{FB0CB351-AB61-45E2-8BCA-21A684E5F513}">
      <dgm:prSet/>
      <dgm:spPr/>
      <dgm:t>
        <a:bodyPr/>
        <a:lstStyle/>
        <a:p>
          <a:endParaRPr lang="es-EC" sz="2000">
            <a:latin typeface="Arial" panose="020B0604020202020204" pitchFamily="34" charset="0"/>
            <a:cs typeface="Arial" panose="020B0604020202020204" pitchFamily="34" charset="0"/>
          </a:endParaRPr>
        </a:p>
      </dgm:t>
    </dgm:pt>
    <dgm:pt modelId="{535BDCAB-3255-4633-A47F-57B02F6E94C6}" type="sibTrans" cxnId="{FB0CB351-AB61-45E2-8BCA-21A684E5F513}">
      <dgm:prSet/>
      <dgm:spPr/>
      <dgm:t>
        <a:bodyPr/>
        <a:lstStyle/>
        <a:p>
          <a:endParaRPr lang="es-EC" sz="2000">
            <a:latin typeface="Arial" panose="020B0604020202020204" pitchFamily="34" charset="0"/>
            <a:cs typeface="Arial" panose="020B0604020202020204" pitchFamily="34" charset="0"/>
          </a:endParaRPr>
        </a:p>
      </dgm:t>
    </dgm:pt>
    <dgm:pt modelId="{02939FA2-88C1-4393-813A-C13BA018DEBC}" type="pres">
      <dgm:prSet presAssocID="{8F2E51CD-F5DE-41F7-9F90-9CE13B6C8D25}" presName="outerComposite" presStyleCnt="0">
        <dgm:presLayoutVars>
          <dgm:chMax val="5"/>
          <dgm:dir/>
          <dgm:resizeHandles val="exact"/>
        </dgm:presLayoutVars>
      </dgm:prSet>
      <dgm:spPr/>
      <dgm:t>
        <a:bodyPr/>
        <a:lstStyle/>
        <a:p>
          <a:endParaRPr lang="es-EC"/>
        </a:p>
      </dgm:t>
    </dgm:pt>
    <dgm:pt modelId="{4A3457C9-70FB-406E-8B23-B316D0530F57}" type="pres">
      <dgm:prSet presAssocID="{8F2E51CD-F5DE-41F7-9F90-9CE13B6C8D25}" presName="dummyMaxCanvas" presStyleCnt="0">
        <dgm:presLayoutVars/>
      </dgm:prSet>
      <dgm:spPr/>
      <dgm:t>
        <a:bodyPr/>
        <a:lstStyle/>
        <a:p>
          <a:endParaRPr lang="es-EC"/>
        </a:p>
      </dgm:t>
    </dgm:pt>
    <dgm:pt modelId="{BB1F6B44-7F85-4A12-BEC5-FF826FCFDBFB}" type="pres">
      <dgm:prSet presAssocID="{8F2E51CD-F5DE-41F7-9F90-9CE13B6C8D25}" presName="TwoNodes_1" presStyleLbl="node1" presStyleIdx="0" presStyleCnt="2">
        <dgm:presLayoutVars>
          <dgm:bulletEnabled val="1"/>
        </dgm:presLayoutVars>
      </dgm:prSet>
      <dgm:spPr/>
      <dgm:t>
        <a:bodyPr/>
        <a:lstStyle/>
        <a:p>
          <a:endParaRPr lang="es-EC"/>
        </a:p>
      </dgm:t>
    </dgm:pt>
    <dgm:pt modelId="{403E1D9C-3D63-417C-B540-15EA0B5750DE}" type="pres">
      <dgm:prSet presAssocID="{8F2E51CD-F5DE-41F7-9F90-9CE13B6C8D25}" presName="TwoNodes_2" presStyleLbl="node1" presStyleIdx="1" presStyleCnt="2">
        <dgm:presLayoutVars>
          <dgm:bulletEnabled val="1"/>
        </dgm:presLayoutVars>
      </dgm:prSet>
      <dgm:spPr/>
      <dgm:t>
        <a:bodyPr/>
        <a:lstStyle/>
        <a:p>
          <a:endParaRPr lang="es-EC"/>
        </a:p>
      </dgm:t>
    </dgm:pt>
    <dgm:pt modelId="{CD660846-4588-4765-A65D-A83F25BDD00E}" type="pres">
      <dgm:prSet presAssocID="{8F2E51CD-F5DE-41F7-9F90-9CE13B6C8D25}" presName="TwoConn_1-2" presStyleLbl="fgAccFollowNode1" presStyleIdx="0" presStyleCnt="1">
        <dgm:presLayoutVars>
          <dgm:bulletEnabled val="1"/>
        </dgm:presLayoutVars>
      </dgm:prSet>
      <dgm:spPr/>
      <dgm:t>
        <a:bodyPr/>
        <a:lstStyle/>
        <a:p>
          <a:endParaRPr lang="es-EC"/>
        </a:p>
      </dgm:t>
    </dgm:pt>
    <dgm:pt modelId="{E9DF7243-953E-4023-94D2-5A7AAF0D9546}" type="pres">
      <dgm:prSet presAssocID="{8F2E51CD-F5DE-41F7-9F90-9CE13B6C8D25}" presName="TwoNodes_1_text" presStyleLbl="node1" presStyleIdx="1" presStyleCnt="2">
        <dgm:presLayoutVars>
          <dgm:bulletEnabled val="1"/>
        </dgm:presLayoutVars>
      </dgm:prSet>
      <dgm:spPr/>
      <dgm:t>
        <a:bodyPr/>
        <a:lstStyle/>
        <a:p>
          <a:endParaRPr lang="es-EC"/>
        </a:p>
      </dgm:t>
    </dgm:pt>
    <dgm:pt modelId="{055355D1-FAF0-43C9-B1BD-EDB0D5F2AED7}" type="pres">
      <dgm:prSet presAssocID="{8F2E51CD-F5DE-41F7-9F90-9CE13B6C8D25}" presName="TwoNodes_2_text" presStyleLbl="node1" presStyleIdx="1" presStyleCnt="2">
        <dgm:presLayoutVars>
          <dgm:bulletEnabled val="1"/>
        </dgm:presLayoutVars>
      </dgm:prSet>
      <dgm:spPr/>
      <dgm:t>
        <a:bodyPr/>
        <a:lstStyle/>
        <a:p>
          <a:endParaRPr lang="es-EC"/>
        </a:p>
      </dgm:t>
    </dgm:pt>
  </dgm:ptLst>
  <dgm:cxnLst>
    <dgm:cxn modelId="{22A5D0D2-EEA1-47CA-ABB5-FF6DEFB9CBFD}" type="presOf" srcId="{DF98B17D-FCB3-42A3-8BB3-85F702701D63}" destId="{055355D1-FAF0-43C9-B1BD-EDB0D5F2AED7}" srcOrd="1" destOrd="0" presId="urn:microsoft.com/office/officeart/2005/8/layout/vProcess5"/>
    <dgm:cxn modelId="{4756C26A-B347-4F10-BA89-42EB0DC8AF06}" type="presOf" srcId="{DF1983B1-EE2F-4D1C-946D-8B515D26065C}" destId="{BB1F6B44-7F85-4A12-BEC5-FF826FCFDBFB}" srcOrd="0" destOrd="0" presId="urn:microsoft.com/office/officeart/2005/8/layout/vProcess5"/>
    <dgm:cxn modelId="{4F62EA23-D380-4AB6-80B3-5CCF77C18AA2}" type="presOf" srcId="{DF98B17D-FCB3-42A3-8BB3-85F702701D63}" destId="{403E1D9C-3D63-417C-B540-15EA0B5750DE}" srcOrd="0" destOrd="0" presId="urn:microsoft.com/office/officeart/2005/8/layout/vProcess5"/>
    <dgm:cxn modelId="{67D5B7EB-D622-401C-84CA-D045B76DFB15}" type="presOf" srcId="{DF1983B1-EE2F-4D1C-946D-8B515D26065C}" destId="{E9DF7243-953E-4023-94D2-5A7AAF0D9546}" srcOrd="1" destOrd="0" presId="urn:microsoft.com/office/officeart/2005/8/layout/vProcess5"/>
    <dgm:cxn modelId="{8DDCF3AA-2302-466E-A665-4314590EA5C0}" type="presOf" srcId="{8F2E51CD-F5DE-41F7-9F90-9CE13B6C8D25}" destId="{02939FA2-88C1-4393-813A-C13BA018DEBC}" srcOrd="0" destOrd="0" presId="urn:microsoft.com/office/officeart/2005/8/layout/vProcess5"/>
    <dgm:cxn modelId="{7E434C9C-A03F-44EB-AA68-E1E7CEEB3873}" srcId="{8F2E51CD-F5DE-41F7-9F90-9CE13B6C8D25}" destId="{DF1983B1-EE2F-4D1C-946D-8B515D26065C}" srcOrd="0" destOrd="0" parTransId="{8F113D93-1E7E-4627-92A2-DB799FE60B7E}" sibTransId="{D525B78C-75E7-4AA0-96F2-8F8D8B3CCBDF}"/>
    <dgm:cxn modelId="{4655789B-0CF6-4B6A-982E-0D5981B4782E}" type="presOf" srcId="{D525B78C-75E7-4AA0-96F2-8F8D8B3CCBDF}" destId="{CD660846-4588-4765-A65D-A83F25BDD00E}" srcOrd="0" destOrd="0" presId="urn:microsoft.com/office/officeart/2005/8/layout/vProcess5"/>
    <dgm:cxn modelId="{FB0CB351-AB61-45E2-8BCA-21A684E5F513}" srcId="{8F2E51CD-F5DE-41F7-9F90-9CE13B6C8D25}" destId="{DF98B17D-FCB3-42A3-8BB3-85F702701D63}" srcOrd="1" destOrd="0" parTransId="{EC80343B-6ADA-475F-8C0F-0ACA2A634F3D}" sibTransId="{535BDCAB-3255-4633-A47F-57B02F6E94C6}"/>
    <dgm:cxn modelId="{3631B879-63FD-416B-B459-5F2C14B2E640}" type="presParOf" srcId="{02939FA2-88C1-4393-813A-C13BA018DEBC}" destId="{4A3457C9-70FB-406E-8B23-B316D0530F57}" srcOrd="0" destOrd="0" presId="urn:microsoft.com/office/officeart/2005/8/layout/vProcess5"/>
    <dgm:cxn modelId="{C390EA55-8D56-46CE-B7CA-659B08E3634A}" type="presParOf" srcId="{02939FA2-88C1-4393-813A-C13BA018DEBC}" destId="{BB1F6B44-7F85-4A12-BEC5-FF826FCFDBFB}" srcOrd="1" destOrd="0" presId="urn:microsoft.com/office/officeart/2005/8/layout/vProcess5"/>
    <dgm:cxn modelId="{EAF65374-908B-43F1-A14E-BC70DB189B31}" type="presParOf" srcId="{02939FA2-88C1-4393-813A-C13BA018DEBC}" destId="{403E1D9C-3D63-417C-B540-15EA0B5750DE}" srcOrd="2" destOrd="0" presId="urn:microsoft.com/office/officeart/2005/8/layout/vProcess5"/>
    <dgm:cxn modelId="{B19145F8-E1F4-4FB7-A82A-24512612C69D}" type="presParOf" srcId="{02939FA2-88C1-4393-813A-C13BA018DEBC}" destId="{CD660846-4588-4765-A65D-A83F25BDD00E}" srcOrd="3" destOrd="0" presId="urn:microsoft.com/office/officeart/2005/8/layout/vProcess5"/>
    <dgm:cxn modelId="{A0DE0ED0-2E0F-46A9-A076-B6142D41EB5C}" type="presParOf" srcId="{02939FA2-88C1-4393-813A-C13BA018DEBC}" destId="{E9DF7243-953E-4023-94D2-5A7AAF0D9546}" srcOrd="4" destOrd="0" presId="urn:microsoft.com/office/officeart/2005/8/layout/vProcess5"/>
    <dgm:cxn modelId="{924CED7F-62BE-48E3-8E6F-FDEBF34FE736}" type="presParOf" srcId="{02939FA2-88C1-4393-813A-C13BA018DEBC}" destId="{055355D1-FAF0-43C9-B1BD-EDB0D5F2AED7}"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A2443F-3EB8-4A37-BE18-2B773FA1E1AA}">
      <dsp:nvSpPr>
        <dsp:cNvPr id="0" name=""/>
        <dsp:cNvSpPr/>
      </dsp:nvSpPr>
      <dsp:spPr>
        <a:xfrm>
          <a:off x="3881157" y="1865778"/>
          <a:ext cx="2312562" cy="1744333"/>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s-EC" sz="2000" b="1" kern="1200" dirty="0" smtClean="0">
              <a:latin typeface="Arial" panose="020B0604020202020204" pitchFamily="34" charset="0"/>
              <a:cs typeface="Arial" panose="020B0604020202020204" pitchFamily="34" charset="0"/>
            </a:rPr>
            <a:t>HERRAMIENTAS PARA EVALUAR EL CONTROL INTERNO</a:t>
          </a:r>
          <a:endParaRPr lang="es-EC" sz="2000" kern="1200" dirty="0"/>
        </a:p>
      </dsp:txBody>
      <dsp:txXfrm>
        <a:off x="3966308" y="1950929"/>
        <a:ext cx="2142260" cy="1574031"/>
      </dsp:txXfrm>
    </dsp:sp>
    <dsp:sp modelId="{1017213E-B5C2-4D26-8B16-06AE832F5B2F}">
      <dsp:nvSpPr>
        <dsp:cNvPr id="0" name=""/>
        <dsp:cNvSpPr/>
      </dsp:nvSpPr>
      <dsp:spPr>
        <a:xfrm rot="15997710">
          <a:off x="4669784" y="1567588"/>
          <a:ext cx="597413" cy="0"/>
        </a:xfrm>
        <a:custGeom>
          <a:avLst/>
          <a:gdLst/>
          <a:ahLst/>
          <a:cxnLst/>
          <a:rect l="0" t="0" r="0" b="0"/>
          <a:pathLst>
            <a:path>
              <a:moveTo>
                <a:pt x="0" y="0"/>
              </a:moveTo>
              <a:lnTo>
                <a:pt x="597413" y="0"/>
              </a:lnTo>
            </a:path>
          </a:pathLst>
        </a:custGeom>
        <a:noFill/>
        <a:ln w="12700" cap="flat" cmpd="sng" algn="ctr">
          <a:solidFill>
            <a:schemeClr val="accent2">
              <a:hueOff val="0"/>
              <a:satOff val="0"/>
              <a:lumOff val="0"/>
              <a:alphaOff val="0"/>
            </a:schemeClr>
          </a:solidFill>
          <a:prstDash val="solid"/>
          <a:miter lim="800000"/>
        </a:ln>
        <a:effectLst/>
        <a:scene3d>
          <a:camera prst="orthographicFront">
            <a:rot lat="0" lon="0" rev="0"/>
          </a:camera>
          <a:lightRig rig="glow" dir="t">
            <a:rot lat="0" lon="0" rev="4800000"/>
          </a:lightRig>
        </a:scene3d>
        <a:sp3d prstMaterial="matte">
          <a:bevelT w="127000" h="63500"/>
        </a:sp3d>
      </dsp:spPr>
      <dsp:style>
        <a:lnRef idx="2">
          <a:scrgbClr r="0" g="0" b="0"/>
        </a:lnRef>
        <a:fillRef idx="0">
          <a:scrgbClr r="0" g="0" b="0"/>
        </a:fillRef>
        <a:effectRef idx="0">
          <a:scrgbClr r="0" g="0" b="0"/>
        </a:effectRef>
        <a:fontRef idx="minor"/>
      </dsp:style>
    </dsp:sp>
    <dsp:sp modelId="{CAA5EC93-F44E-4FEC-8C35-834038C7CEF6}">
      <dsp:nvSpPr>
        <dsp:cNvPr id="0" name=""/>
        <dsp:cNvSpPr/>
      </dsp:nvSpPr>
      <dsp:spPr>
        <a:xfrm>
          <a:off x="3986473" y="180247"/>
          <a:ext cx="1864737" cy="108915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s-EC" sz="1800" b="1" kern="1200" dirty="0" smtClean="0">
              <a:latin typeface="Arial" panose="020B0604020202020204" pitchFamily="34" charset="0"/>
              <a:cs typeface="Arial" panose="020B0604020202020204" pitchFamily="34" charset="0"/>
            </a:rPr>
            <a:t>Cédulas Narrativas</a:t>
          </a:r>
          <a:endParaRPr lang="es-EC" sz="1800" b="1" kern="1200" dirty="0"/>
        </a:p>
      </dsp:txBody>
      <dsp:txXfrm>
        <a:off x="4039641" y="233415"/>
        <a:ext cx="1758401" cy="982816"/>
      </dsp:txXfrm>
    </dsp:sp>
    <dsp:sp modelId="{B122DAB1-8BC2-4901-8545-4CBDE8A4F745}">
      <dsp:nvSpPr>
        <dsp:cNvPr id="0" name=""/>
        <dsp:cNvSpPr/>
      </dsp:nvSpPr>
      <dsp:spPr>
        <a:xfrm rot="20579073">
          <a:off x="6170443" y="2228494"/>
          <a:ext cx="1063459" cy="0"/>
        </a:xfrm>
        <a:custGeom>
          <a:avLst/>
          <a:gdLst/>
          <a:ahLst/>
          <a:cxnLst/>
          <a:rect l="0" t="0" r="0" b="0"/>
          <a:pathLst>
            <a:path>
              <a:moveTo>
                <a:pt x="0" y="0"/>
              </a:moveTo>
              <a:lnTo>
                <a:pt x="1063459" y="0"/>
              </a:lnTo>
            </a:path>
          </a:pathLst>
        </a:custGeom>
        <a:noFill/>
        <a:ln w="12700" cap="flat" cmpd="sng" algn="ctr">
          <a:solidFill>
            <a:schemeClr val="accent2">
              <a:hueOff val="0"/>
              <a:satOff val="0"/>
              <a:lumOff val="0"/>
              <a:alphaOff val="0"/>
            </a:schemeClr>
          </a:solidFill>
          <a:prstDash val="solid"/>
          <a:miter lim="800000"/>
        </a:ln>
        <a:effectLst/>
        <a:scene3d>
          <a:camera prst="orthographicFront">
            <a:rot lat="0" lon="0" rev="0"/>
          </a:camera>
          <a:lightRig rig="glow" dir="t">
            <a:rot lat="0" lon="0" rev="4800000"/>
          </a:lightRig>
        </a:scene3d>
        <a:sp3d prstMaterial="matte">
          <a:bevelT w="127000" h="63500"/>
        </a:sp3d>
      </dsp:spPr>
      <dsp:style>
        <a:lnRef idx="2">
          <a:scrgbClr r="0" g="0" b="0"/>
        </a:lnRef>
        <a:fillRef idx="0">
          <a:scrgbClr r="0" g="0" b="0"/>
        </a:fillRef>
        <a:effectRef idx="0">
          <a:scrgbClr r="0" g="0" b="0"/>
        </a:effectRef>
        <a:fontRef idx="minor"/>
      </dsp:style>
    </dsp:sp>
    <dsp:sp modelId="{29C47ACF-81C0-4452-B112-3AF9CFEA6C7F}">
      <dsp:nvSpPr>
        <dsp:cNvPr id="0" name=""/>
        <dsp:cNvSpPr/>
      </dsp:nvSpPr>
      <dsp:spPr>
        <a:xfrm>
          <a:off x="7210627" y="1242989"/>
          <a:ext cx="1864737" cy="1089152"/>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s-EC" sz="1800" b="1" kern="1200" dirty="0" smtClean="0">
              <a:solidFill>
                <a:schemeClr val="tx1"/>
              </a:solidFill>
              <a:latin typeface="Arial" panose="020B0604020202020204" pitchFamily="34" charset="0"/>
              <a:cs typeface="Arial" panose="020B0604020202020204" pitchFamily="34" charset="0"/>
            </a:rPr>
            <a:t>Cuestionarios</a:t>
          </a:r>
          <a:endParaRPr lang="es-EC" sz="1800" b="1" kern="1200" dirty="0">
            <a:solidFill>
              <a:schemeClr val="tx1"/>
            </a:solidFill>
          </a:endParaRPr>
        </a:p>
      </dsp:txBody>
      <dsp:txXfrm>
        <a:off x="7263795" y="1296157"/>
        <a:ext cx="1758401" cy="982816"/>
      </dsp:txXfrm>
    </dsp:sp>
    <dsp:sp modelId="{70131ABD-9D93-455B-B018-C18184B6B372}">
      <dsp:nvSpPr>
        <dsp:cNvPr id="0" name=""/>
        <dsp:cNvSpPr/>
      </dsp:nvSpPr>
      <dsp:spPr>
        <a:xfrm rot="1056253">
          <a:off x="6172031" y="3244899"/>
          <a:ext cx="926242" cy="0"/>
        </a:xfrm>
        <a:custGeom>
          <a:avLst/>
          <a:gdLst/>
          <a:ahLst/>
          <a:cxnLst/>
          <a:rect l="0" t="0" r="0" b="0"/>
          <a:pathLst>
            <a:path>
              <a:moveTo>
                <a:pt x="0" y="0"/>
              </a:moveTo>
              <a:lnTo>
                <a:pt x="926242" y="0"/>
              </a:lnTo>
            </a:path>
          </a:pathLst>
        </a:custGeom>
        <a:noFill/>
        <a:ln w="12700" cap="flat" cmpd="sng" algn="ctr">
          <a:solidFill>
            <a:schemeClr val="accent2">
              <a:hueOff val="0"/>
              <a:satOff val="0"/>
              <a:lumOff val="0"/>
              <a:alphaOff val="0"/>
            </a:schemeClr>
          </a:solidFill>
          <a:prstDash val="solid"/>
          <a:miter lim="800000"/>
        </a:ln>
        <a:effectLst/>
        <a:scene3d>
          <a:camera prst="orthographicFront">
            <a:rot lat="0" lon="0" rev="0"/>
          </a:camera>
          <a:lightRig rig="glow" dir="t">
            <a:rot lat="0" lon="0" rev="4800000"/>
          </a:lightRig>
        </a:scene3d>
        <a:sp3d prstMaterial="matte">
          <a:bevelT w="127000" h="63500"/>
        </a:sp3d>
      </dsp:spPr>
      <dsp:style>
        <a:lnRef idx="2">
          <a:scrgbClr r="0" g="0" b="0"/>
        </a:lnRef>
        <a:fillRef idx="0">
          <a:scrgbClr r="0" g="0" b="0"/>
        </a:fillRef>
        <a:effectRef idx="0">
          <a:scrgbClr r="0" g="0" b="0"/>
        </a:effectRef>
        <a:fontRef idx="minor"/>
      </dsp:style>
    </dsp:sp>
    <dsp:sp modelId="{3F0FFDCE-E6B4-46F3-A3FC-486B3A29CCB5}">
      <dsp:nvSpPr>
        <dsp:cNvPr id="0" name=""/>
        <dsp:cNvSpPr/>
      </dsp:nvSpPr>
      <dsp:spPr>
        <a:xfrm>
          <a:off x="7076584" y="3136230"/>
          <a:ext cx="1864737" cy="108915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s-EC" sz="1800" b="1" kern="1200" dirty="0" smtClean="0">
              <a:latin typeface="Arial" panose="020B0604020202020204" pitchFamily="34" charset="0"/>
              <a:cs typeface="Arial" panose="020B0604020202020204" pitchFamily="34" charset="0"/>
            </a:rPr>
            <a:t>Flujogramas</a:t>
          </a:r>
          <a:endParaRPr lang="es-EC" sz="1800" b="1" kern="1200" dirty="0"/>
        </a:p>
      </dsp:txBody>
      <dsp:txXfrm>
        <a:off x="7129752" y="3189398"/>
        <a:ext cx="1758401" cy="982816"/>
      </dsp:txXfrm>
    </dsp:sp>
    <dsp:sp modelId="{9B3D1E18-CA9F-4C92-87A2-355A3593D972}">
      <dsp:nvSpPr>
        <dsp:cNvPr id="0" name=""/>
        <dsp:cNvSpPr/>
      </dsp:nvSpPr>
      <dsp:spPr>
        <a:xfrm rot="5432382">
          <a:off x="4821741" y="3815648"/>
          <a:ext cx="411089" cy="0"/>
        </a:xfrm>
        <a:custGeom>
          <a:avLst/>
          <a:gdLst/>
          <a:ahLst/>
          <a:cxnLst/>
          <a:rect l="0" t="0" r="0" b="0"/>
          <a:pathLst>
            <a:path>
              <a:moveTo>
                <a:pt x="0" y="0"/>
              </a:moveTo>
              <a:lnTo>
                <a:pt x="411089" y="0"/>
              </a:lnTo>
            </a:path>
          </a:pathLst>
        </a:custGeom>
        <a:noFill/>
        <a:ln w="12700" cap="flat" cmpd="sng" algn="ctr">
          <a:solidFill>
            <a:schemeClr val="accent2">
              <a:hueOff val="0"/>
              <a:satOff val="0"/>
              <a:lumOff val="0"/>
              <a:alphaOff val="0"/>
            </a:schemeClr>
          </a:solidFill>
          <a:prstDash val="solid"/>
          <a:miter lim="800000"/>
        </a:ln>
        <a:effectLst/>
        <a:scene3d>
          <a:camera prst="orthographicFront">
            <a:rot lat="0" lon="0" rev="0"/>
          </a:camera>
          <a:lightRig rig="glow" dir="t">
            <a:rot lat="0" lon="0" rev="4800000"/>
          </a:lightRig>
        </a:scene3d>
        <a:sp3d prstMaterial="matte">
          <a:bevelT w="127000" h="63500"/>
        </a:sp3d>
      </dsp:spPr>
      <dsp:style>
        <a:lnRef idx="2">
          <a:scrgbClr r="0" g="0" b="0"/>
        </a:lnRef>
        <a:fillRef idx="0">
          <a:scrgbClr r="0" g="0" b="0"/>
        </a:fillRef>
        <a:effectRef idx="0">
          <a:scrgbClr r="0" g="0" b="0"/>
        </a:effectRef>
        <a:fontRef idx="minor"/>
      </dsp:style>
    </dsp:sp>
    <dsp:sp modelId="{083907B4-F4B9-478C-90C2-5722E9343F91}">
      <dsp:nvSpPr>
        <dsp:cNvPr id="0" name=""/>
        <dsp:cNvSpPr/>
      </dsp:nvSpPr>
      <dsp:spPr>
        <a:xfrm>
          <a:off x="4087852" y="4021183"/>
          <a:ext cx="1864737" cy="1089152"/>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s-EC" sz="1800" b="1" kern="1200" dirty="0" smtClean="0"/>
            <a:t>Matriz de Control Interno</a:t>
          </a:r>
          <a:endParaRPr lang="es-EC" sz="1800" b="1" kern="1200" dirty="0"/>
        </a:p>
      </dsp:txBody>
      <dsp:txXfrm>
        <a:off x="4141020" y="4074351"/>
        <a:ext cx="1758401" cy="982816"/>
      </dsp:txXfrm>
    </dsp:sp>
    <dsp:sp modelId="{D142EF19-0898-438F-BE04-38C5974CBF32}">
      <dsp:nvSpPr>
        <dsp:cNvPr id="0" name=""/>
        <dsp:cNvSpPr/>
      </dsp:nvSpPr>
      <dsp:spPr>
        <a:xfrm rot="9636204">
          <a:off x="3011186" y="3293739"/>
          <a:ext cx="895380" cy="0"/>
        </a:xfrm>
        <a:custGeom>
          <a:avLst/>
          <a:gdLst/>
          <a:ahLst/>
          <a:cxnLst/>
          <a:rect l="0" t="0" r="0" b="0"/>
          <a:pathLst>
            <a:path>
              <a:moveTo>
                <a:pt x="0" y="0"/>
              </a:moveTo>
              <a:lnTo>
                <a:pt x="895380" y="0"/>
              </a:lnTo>
            </a:path>
          </a:pathLst>
        </a:custGeom>
        <a:noFill/>
        <a:ln w="12700" cap="flat" cmpd="sng" algn="ctr">
          <a:solidFill>
            <a:schemeClr val="accent2">
              <a:hueOff val="0"/>
              <a:satOff val="0"/>
              <a:lumOff val="0"/>
              <a:alphaOff val="0"/>
            </a:schemeClr>
          </a:solidFill>
          <a:prstDash val="solid"/>
          <a:miter lim="800000"/>
        </a:ln>
        <a:effectLst/>
        <a:scene3d>
          <a:camera prst="orthographicFront">
            <a:rot lat="0" lon="0" rev="0"/>
          </a:camera>
          <a:lightRig rig="glow" dir="t">
            <a:rot lat="0" lon="0" rev="4800000"/>
          </a:lightRig>
        </a:scene3d>
        <a:sp3d prstMaterial="matte">
          <a:bevelT w="127000" h="63500"/>
        </a:sp3d>
      </dsp:spPr>
      <dsp:style>
        <a:lnRef idx="2">
          <a:scrgbClr r="0" g="0" b="0"/>
        </a:lnRef>
        <a:fillRef idx="0">
          <a:scrgbClr r="0" g="0" b="0"/>
        </a:fillRef>
        <a:effectRef idx="0">
          <a:scrgbClr r="0" g="0" b="0"/>
        </a:effectRef>
        <a:fontRef idx="minor"/>
      </dsp:style>
    </dsp:sp>
    <dsp:sp modelId="{4E0BDB9C-AF31-4C78-BE30-B5D5E3C806F5}">
      <dsp:nvSpPr>
        <dsp:cNvPr id="0" name=""/>
        <dsp:cNvSpPr/>
      </dsp:nvSpPr>
      <dsp:spPr>
        <a:xfrm>
          <a:off x="1171859" y="3226120"/>
          <a:ext cx="1864737" cy="108915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s-EC" sz="1800" b="1" kern="1200" dirty="0" smtClean="0">
              <a:latin typeface="Arial" panose="020B0604020202020204" pitchFamily="34" charset="0"/>
              <a:cs typeface="Arial" panose="020B0604020202020204" pitchFamily="34" charset="0"/>
            </a:rPr>
            <a:t>Listas de verificación</a:t>
          </a:r>
          <a:endParaRPr lang="es-EC" sz="1800" b="1" kern="1200" dirty="0"/>
        </a:p>
      </dsp:txBody>
      <dsp:txXfrm>
        <a:off x="1225027" y="3279288"/>
        <a:ext cx="1758401" cy="982816"/>
      </dsp:txXfrm>
    </dsp:sp>
    <dsp:sp modelId="{C8FD4833-2F63-4AC5-AF40-40B373E83FE5}">
      <dsp:nvSpPr>
        <dsp:cNvPr id="0" name=""/>
        <dsp:cNvSpPr/>
      </dsp:nvSpPr>
      <dsp:spPr>
        <a:xfrm rot="12065704">
          <a:off x="3006277" y="2128987"/>
          <a:ext cx="905211" cy="0"/>
        </a:xfrm>
        <a:custGeom>
          <a:avLst/>
          <a:gdLst/>
          <a:ahLst/>
          <a:cxnLst/>
          <a:rect l="0" t="0" r="0" b="0"/>
          <a:pathLst>
            <a:path>
              <a:moveTo>
                <a:pt x="0" y="0"/>
              </a:moveTo>
              <a:lnTo>
                <a:pt x="905211" y="0"/>
              </a:lnTo>
            </a:path>
          </a:pathLst>
        </a:custGeom>
        <a:noFill/>
        <a:ln w="12700" cap="flat" cmpd="sng" algn="ctr">
          <a:solidFill>
            <a:schemeClr val="accent2">
              <a:hueOff val="0"/>
              <a:satOff val="0"/>
              <a:lumOff val="0"/>
              <a:alphaOff val="0"/>
            </a:schemeClr>
          </a:solidFill>
          <a:prstDash val="solid"/>
          <a:miter lim="800000"/>
        </a:ln>
        <a:effectLst/>
        <a:scene3d>
          <a:camera prst="orthographicFront">
            <a:rot lat="0" lon="0" rev="0"/>
          </a:camera>
          <a:lightRig rig="glow" dir="t">
            <a:rot lat="0" lon="0" rev="4800000"/>
          </a:lightRig>
        </a:scene3d>
        <a:sp3d prstMaterial="matte">
          <a:bevelT w="127000" h="63500"/>
        </a:sp3d>
      </dsp:spPr>
      <dsp:style>
        <a:lnRef idx="2">
          <a:scrgbClr r="0" g="0" b="0"/>
        </a:lnRef>
        <a:fillRef idx="0">
          <a:scrgbClr r="0" g="0" b="0"/>
        </a:fillRef>
        <a:effectRef idx="0">
          <a:scrgbClr r="0" g="0" b="0"/>
        </a:effectRef>
        <a:fontRef idx="minor"/>
      </dsp:style>
    </dsp:sp>
    <dsp:sp modelId="{5684E37D-281A-4761-AAEF-0C18BBC01E61}">
      <dsp:nvSpPr>
        <dsp:cNvPr id="0" name=""/>
        <dsp:cNvSpPr/>
      </dsp:nvSpPr>
      <dsp:spPr>
        <a:xfrm>
          <a:off x="1171871" y="1061832"/>
          <a:ext cx="1864737" cy="1089152"/>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a:scene3d>
          <a:camera prst="orthographicFront">
            <a:rot lat="0" lon="0" rev="0"/>
          </a:camera>
          <a:lightRig rig="glow" dir="t">
            <a:rot lat="0" lon="0" rev="4800000"/>
          </a:lightRig>
        </a:scene3d>
        <a:sp3d prstMaterial="matte">
          <a:bevelT w="127000" h="63500"/>
        </a:sp3d>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s-EC" sz="1800" b="1" kern="1200" dirty="0" smtClean="0">
              <a:latin typeface="Arial" panose="020B0604020202020204" pitchFamily="34" charset="0"/>
              <a:cs typeface="Arial" panose="020B0604020202020204" pitchFamily="34" charset="0"/>
            </a:rPr>
            <a:t>Combinación de métodos</a:t>
          </a:r>
          <a:endParaRPr lang="es-EC" sz="1800" b="1" kern="1200" dirty="0"/>
        </a:p>
      </dsp:txBody>
      <dsp:txXfrm>
        <a:off x="1225039" y="1115000"/>
        <a:ext cx="1758401" cy="98281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61E245-90A1-4F67-89D4-B97990EF7C3F}">
      <dsp:nvSpPr>
        <dsp:cNvPr id="0" name=""/>
        <dsp:cNvSpPr/>
      </dsp:nvSpPr>
      <dsp:spPr>
        <a:xfrm>
          <a:off x="0" y="0"/>
          <a:ext cx="6125285" cy="839469"/>
        </a:xfrm>
        <a:prstGeom prst="rect">
          <a:avLst/>
        </a:prstGeom>
        <a:solidFill>
          <a:schemeClr val="accent4"/>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EC" sz="2800" b="1" kern="1200" dirty="0" smtClean="0">
              <a:solidFill>
                <a:schemeClr val="tx1"/>
              </a:solidFill>
              <a:latin typeface="Arial" panose="020B0604020202020204" pitchFamily="34" charset="0"/>
              <a:cs typeface="Arial" panose="020B0604020202020204" pitchFamily="34" charset="0"/>
            </a:rPr>
            <a:t>ATRIBUTOS DEL HALLAZGO</a:t>
          </a:r>
          <a:endParaRPr lang="es-EC" sz="2800" b="1" kern="1200" dirty="0">
            <a:solidFill>
              <a:schemeClr val="tx1"/>
            </a:solidFill>
            <a:latin typeface="Arial" panose="020B0604020202020204" pitchFamily="34" charset="0"/>
            <a:cs typeface="Arial" panose="020B0604020202020204" pitchFamily="34" charset="0"/>
          </a:endParaRPr>
        </a:p>
      </dsp:txBody>
      <dsp:txXfrm>
        <a:off x="0" y="0"/>
        <a:ext cx="6125285" cy="839469"/>
      </dsp:txXfrm>
    </dsp:sp>
    <dsp:sp modelId="{2E040A5E-8086-4A9E-8668-25222D6E264F}">
      <dsp:nvSpPr>
        <dsp:cNvPr id="0" name=""/>
        <dsp:cNvSpPr/>
      </dsp:nvSpPr>
      <dsp:spPr>
        <a:xfrm>
          <a:off x="0" y="839469"/>
          <a:ext cx="1531321" cy="1762886"/>
        </a:xfrm>
        <a:prstGeom prst="rect">
          <a:avLst/>
        </a:prstGeom>
        <a:solidFill>
          <a:schemeClr val="accent4">
            <a:lumMod val="20000"/>
            <a:lumOff val="8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C" sz="2000" kern="1200" dirty="0" smtClean="0">
              <a:solidFill>
                <a:schemeClr val="tx1"/>
              </a:solidFill>
              <a:latin typeface="Arial" panose="020B0604020202020204" pitchFamily="34" charset="0"/>
              <a:cs typeface="Arial" panose="020B0604020202020204" pitchFamily="34" charset="0"/>
            </a:rPr>
            <a:t>Condición</a:t>
          </a:r>
        </a:p>
      </dsp:txBody>
      <dsp:txXfrm>
        <a:off x="0" y="839469"/>
        <a:ext cx="1531321" cy="1762886"/>
      </dsp:txXfrm>
    </dsp:sp>
    <dsp:sp modelId="{65D8C370-DE2A-4E5E-8ED2-25479D6851CA}">
      <dsp:nvSpPr>
        <dsp:cNvPr id="0" name=""/>
        <dsp:cNvSpPr/>
      </dsp:nvSpPr>
      <dsp:spPr>
        <a:xfrm>
          <a:off x="1531321" y="839469"/>
          <a:ext cx="1531321" cy="1762886"/>
        </a:xfrm>
        <a:prstGeom prst="rect">
          <a:avLst/>
        </a:prstGeom>
        <a:solidFill>
          <a:schemeClr val="accent4">
            <a:lumMod val="40000"/>
            <a:lumOff val="6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C" sz="2000" kern="1200" dirty="0" smtClean="0">
              <a:solidFill>
                <a:schemeClr val="tx1"/>
              </a:solidFill>
              <a:latin typeface="Arial" panose="020B0604020202020204" pitchFamily="34" charset="0"/>
              <a:cs typeface="Arial" panose="020B0604020202020204" pitchFamily="34" charset="0"/>
            </a:rPr>
            <a:t>Criterio</a:t>
          </a:r>
        </a:p>
      </dsp:txBody>
      <dsp:txXfrm>
        <a:off x="1531321" y="839469"/>
        <a:ext cx="1531321" cy="1762886"/>
      </dsp:txXfrm>
    </dsp:sp>
    <dsp:sp modelId="{369E7ED6-F5E2-4A8D-836A-CC6B14633545}">
      <dsp:nvSpPr>
        <dsp:cNvPr id="0" name=""/>
        <dsp:cNvSpPr/>
      </dsp:nvSpPr>
      <dsp:spPr>
        <a:xfrm>
          <a:off x="3062642" y="839469"/>
          <a:ext cx="1531321" cy="1762886"/>
        </a:xfrm>
        <a:prstGeom prst="rect">
          <a:avLst/>
        </a:prstGeom>
        <a:solidFill>
          <a:schemeClr val="accent4">
            <a:lumMod val="60000"/>
            <a:lumOff val="4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C" sz="2000" kern="1200" dirty="0" smtClean="0">
              <a:solidFill>
                <a:schemeClr val="tx1"/>
              </a:solidFill>
              <a:latin typeface="Arial" panose="020B0604020202020204" pitchFamily="34" charset="0"/>
              <a:cs typeface="Arial" panose="020B0604020202020204" pitchFamily="34" charset="0"/>
            </a:rPr>
            <a:t>Causa</a:t>
          </a:r>
          <a:endParaRPr lang="es-EC" sz="2000" kern="1200" dirty="0">
            <a:solidFill>
              <a:schemeClr val="tx1"/>
            </a:solidFill>
            <a:latin typeface="Arial" panose="020B0604020202020204" pitchFamily="34" charset="0"/>
            <a:cs typeface="Arial" panose="020B0604020202020204" pitchFamily="34" charset="0"/>
          </a:endParaRPr>
        </a:p>
      </dsp:txBody>
      <dsp:txXfrm>
        <a:off x="3062642" y="839469"/>
        <a:ext cx="1531321" cy="1762886"/>
      </dsp:txXfrm>
    </dsp:sp>
    <dsp:sp modelId="{A66E93FA-4340-4215-9F23-8C4CFB1B9857}">
      <dsp:nvSpPr>
        <dsp:cNvPr id="0" name=""/>
        <dsp:cNvSpPr/>
      </dsp:nvSpPr>
      <dsp:spPr>
        <a:xfrm>
          <a:off x="4593964" y="829086"/>
          <a:ext cx="1531321" cy="1762886"/>
        </a:xfrm>
        <a:prstGeom prst="rect">
          <a:avLst/>
        </a:prstGeom>
        <a:solidFill>
          <a:schemeClr val="accent3">
            <a:hueOff val="2710599"/>
            <a:satOff val="100000"/>
            <a:lumOff val="-1470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s-EC" sz="2000" kern="1200" dirty="0" smtClean="0">
              <a:solidFill>
                <a:schemeClr val="bg1"/>
              </a:solidFill>
              <a:latin typeface="Arial" panose="020B0604020202020204" pitchFamily="34" charset="0"/>
              <a:cs typeface="Arial" panose="020B0604020202020204" pitchFamily="34" charset="0"/>
            </a:rPr>
            <a:t>Efecto</a:t>
          </a:r>
          <a:endParaRPr lang="es-EC" sz="2000" kern="1200" dirty="0">
            <a:solidFill>
              <a:schemeClr val="bg1"/>
            </a:solidFill>
            <a:latin typeface="Arial" panose="020B0604020202020204" pitchFamily="34" charset="0"/>
            <a:cs typeface="Arial" panose="020B0604020202020204" pitchFamily="34" charset="0"/>
          </a:endParaRPr>
        </a:p>
      </dsp:txBody>
      <dsp:txXfrm>
        <a:off x="4593964" y="829086"/>
        <a:ext cx="1531321" cy="1762886"/>
      </dsp:txXfrm>
    </dsp:sp>
    <dsp:sp modelId="{93131E6A-A4C0-4E01-ABDD-5CF76BBD03E9}">
      <dsp:nvSpPr>
        <dsp:cNvPr id="0" name=""/>
        <dsp:cNvSpPr/>
      </dsp:nvSpPr>
      <dsp:spPr>
        <a:xfrm>
          <a:off x="0" y="2602356"/>
          <a:ext cx="6125285" cy="195876"/>
        </a:xfrm>
        <a:prstGeom prst="rect">
          <a:avLst/>
        </a:prstGeom>
        <a:solidFill>
          <a:schemeClr val="accent3">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04AB2-9637-4674-8762-CA00EF9D6FEB}">
      <dsp:nvSpPr>
        <dsp:cNvPr id="0" name=""/>
        <dsp:cNvSpPr/>
      </dsp:nvSpPr>
      <dsp:spPr>
        <a:xfrm rot="5400000">
          <a:off x="415091" y="2522450"/>
          <a:ext cx="1237057" cy="2058435"/>
        </a:xfrm>
        <a:prstGeom prst="corner">
          <a:avLst>
            <a:gd name="adj1" fmla="val 16120"/>
            <a:gd name="adj2" fmla="val 16110"/>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E5A31D-D1FC-4385-A6DD-B9D23DA173A1}">
      <dsp:nvSpPr>
        <dsp:cNvPr id="0" name=""/>
        <dsp:cNvSpPr/>
      </dsp:nvSpPr>
      <dsp:spPr>
        <a:xfrm>
          <a:off x="208596" y="3137479"/>
          <a:ext cx="1858366" cy="1628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s-EC" sz="1500" b="1" kern="1200" dirty="0" smtClean="0">
              <a:latin typeface="Arial" panose="020B0604020202020204" pitchFamily="34" charset="0"/>
              <a:cs typeface="Arial" panose="020B0604020202020204" pitchFamily="34" charset="0"/>
            </a:rPr>
            <a:t>Fase I Conocimiento Preliminar</a:t>
          </a:r>
          <a:endParaRPr lang="es-EC" sz="1500" b="1"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kern="1200" dirty="0" smtClean="0">
              <a:latin typeface="Arial" panose="020B0604020202020204" pitchFamily="34" charset="0"/>
              <a:cs typeface="Arial" panose="020B0604020202020204" pitchFamily="34" charset="0"/>
            </a:rPr>
            <a:t>Observación</a:t>
          </a:r>
          <a:endParaRPr lang="es-EC"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kern="1200" dirty="0" smtClean="0">
              <a:latin typeface="Arial" panose="020B0604020202020204" pitchFamily="34" charset="0"/>
              <a:cs typeface="Arial" panose="020B0604020202020204" pitchFamily="34" charset="0"/>
            </a:rPr>
            <a:t>Revisión PT</a:t>
          </a:r>
          <a:endParaRPr lang="es-EC"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kern="1200" dirty="0" smtClean="0">
              <a:latin typeface="Arial" panose="020B0604020202020204" pitchFamily="34" charset="0"/>
              <a:cs typeface="Arial" panose="020B0604020202020204" pitchFamily="34" charset="0"/>
            </a:rPr>
            <a:t>Indicadores</a:t>
          </a:r>
          <a:endParaRPr lang="es-EC"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kern="1200" dirty="0" smtClean="0">
              <a:latin typeface="Arial" panose="020B0604020202020204" pitchFamily="34" charset="0"/>
              <a:cs typeface="Arial" panose="020B0604020202020204" pitchFamily="34" charset="0"/>
            </a:rPr>
            <a:t>FODA</a:t>
          </a:r>
          <a:endParaRPr lang="es-EC"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kern="1200" dirty="0" smtClean="0">
              <a:latin typeface="Arial" panose="020B0604020202020204" pitchFamily="34" charset="0"/>
              <a:cs typeface="Arial" panose="020B0604020202020204" pitchFamily="34" charset="0"/>
            </a:rPr>
            <a:t>Evaluación CI </a:t>
          </a:r>
          <a:endParaRPr lang="es-EC" sz="1500" kern="1200" dirty="0">
            <a:latin typeface="Arial" panose="020B0604020202020204" pitchFamily="34" charset="0"/>
            <a:cs typeface="Arial" panose="020B0604020202020204" pitchFamily="34" charset="0"/>
          </a:endParaRPr>
        </a:p>
      </dsp:txBody>
      <dsp:txXfrm>
        <a:off x="208596" y="3137479"/>
        <a:ext cx="1858366" cy="1628967"/>
      </dsp:txXfrm>
    </dsp:sp>
    <dsp:sp modelId="{213C94AD-33C3-4FEA-BBC1-88CBA83AA155}">
      <dsp:nvSpPr>
        <dsp:cNvPr id="0" name=""/>
        <dsp:cNvSpPr/>
      </dsp:nvSpPr>
      <dsp:spPr>
        <a:xfrm>
          <a:off x="1716327" y="2370906"/>
          <a:ext cx="350635" cy="350635"/>
        </a:xfrm>
        <a:prstGeom prst="triangle">
          <a:avLst>
            <a:gd name="adj" fmla="val 100000"/>
          </a:avLst>
        </a:prstGeom>
        <a:solidFill>
          <a:schemeClr val="accent5">
            <a:hueOff val="-919168"/>
            <a:satOff val="-1278"/>
            <a:lumOff val="-490"/>
            <a:alphaOff val="0"/>
          </a:schemeClr>
        </a:solidFill>
        <a:ln w="12700" cap="flat" cmpd="sng" algn="ctr">
          <a:solidFill>
            <a:schemeClr val="accent5">
              <a:hueOff val="-919168"/>
              <a:satOff val="-1278"/>
              <a:lumOff val="-49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4086FA-565D-4F27-AEC6-17E7812327EC}">
      <dsp:nvSpPr>
        <dsp:cNvPr id="0" name=""/>
        <dsp:cNvSpPr/>
      </dsp:nvSpPr>
      <dsp:spPr>
        <a:xfrm rot="5400000">
          <a:off x="2690095" y="1959498"/>
          <a:ext cx="1237057" cy="2058435"/>
        </a:xfrm>
        <a:prstGeom prst="corner">
          <a:avLst>
            <a:gd name="adj1" fmla="val 16120"/>
            <a:gd name="adj2" fmla="val 16110"/>
          </a:avLst>
        </a:prstGeom>
        <a:solidFill>
          <a:schemeClr val="accent5">
            <a:hueOff val="-1838336"/>
            <a:satOff val="-2557"/>
            <a:lumOff val="-981"/>
            <a:alphaOff val="0"/>
          </a:schemeClr>
        </a:solidFill>
        <a:ln w="12700" cap="flat" cmpd="sng" algn="ctr">
          <a:solidFill>
            <a:schemeClr val="accent5">
              <a:hueOff val="-1838336"/>
              <a:satOff val="-2557"/>
              <a:lumOff val="-9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304DCC-6E94-4328-901F-E6C17760FBF0}">
      <dsp:nvSpPr>
        <dsp:cNvPr id="0" name=""/>
        <dsp:cNvSpPr/>
      </dsp:nvSpPr>
      <dsp:spPr>
        <a:xfrm>
          <a:off x="2483600" y="2574527"/>
          <a:ext cx="1858366" cy="1628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s-EC" sz="1500" b="1" kern="1200" dirty="0" smtClean="0">
              <a:latin typeface="Arial" panose="020B0604020202020204" pitchFamily="34" charset="0"/>
              <a:cs typeface="Arial" panose="020B0604020202020204" pitchFamily="34" charset="0"/>
            </a:rPr>
            <a:t>Fase II Planificación Especifica</a:t>
          </a:r>
          <a:endParaRPr lang="es-EC" sz="1500" b="1"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kern="1200" dirty="0" smtClean="0">
              <a:latin typeface="Arial" panose="020B0604020202020204" pitchFamily="34" charset="0"/>
              <a:cs typeface="Arial" panose="020B0604020202020204" pitchFamily="34" charset="0"/>
            </a:rPr>
            <a:t>Análisis</a:t>
          </a:r>
          <a:endParaRPr lang="es-EC"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kern="1200" dirty="0" smtClean="0">
              <a:latin typeface="Arial" panose="020B0604020202020204" pitchFamily="34" charset="0"/>
              <a:cs typeface="Arial" panose="020B0604020202020204" pitchFamily="34" charset="0"/>
            </a:rPr>
            <a:t>Plan Programa</a:t>
          </a:r>
          <a:endParaRPr lang="es-EC" sz="1500" kern="1200" dirty="0">
            <a:latin typeface="Arial" panose="020B0604020202020204" pitchFamily="34" charset="0"/>
            <a:cs typeface="Arial" panose="020B0604020202020204" pitchFamily="34" charset="0"/>
          </a:endParaRPr>
        </a:p>
      </dsp:txBody>
      <dsp:txXfrm>
        <a:off x="2483600" y="2574527"/>
        <a:ext cx="1858366" cy="1628967"/>
      </dsp:txXfrm>
    </dsp:sp>
    <dsp:sp modelId="{2DF22A5B-4B6F-45CC-B06D-AB06521D087F}">
      <dsp:nvSpPr>
        <dsp:cNvPr id="0" name=""/>
        <dsp:cNvSpPr/>
      </dsp:nvSpPr>
      <dsp:spPr>
        <a:xfrm>
          <a:off x="3991331" y="1807954"/>
          <a:ext cx="350635" cy="350635"/>
        </a:xfrm>
        <a:prstGeom prst="triangle">
          <a:avLst>
            <a:gd name="adj" fmla="val 100000"/>
          </a:avLst>
        </a:prstGeom>
        <a:solidFill>
          <a:schemeClr val="accent5">
            <a:hueOff val="-2757504"/>
            <a:satOff val="-3835"/>
            <a:lumOff val="-1471"/>
            <a:alphaOff val="0"/>
          </a:schemeClr>
        </a:solidFill>
        <a:ln w="12700" cap="flat" cmpd="sng" algn="ctr">
          <a:solidFill>
            <a:schemeClr val="accent5">
              <a:hueOff val="-2757504"/>
              <a:satOff val="-3835"/>
              <a:lumOff val="-147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F9ACBF-2251-4018-AC6D-47647B0C3320}">
      <dsp:nvSpPr>
        <dsp:cNvPr id="0" name=""/>
        <dsp:cNvSpPr/>
      </dsp:nvSpPr>
      <dsp:spPr>
        <a:xfrm rot="5400000">
          <a:off x="4965099" y="1113049"/>
          <a:ext cx="1237057" cy="2058435"/>
        </a:xfrm>
        <a:prstGeom prst="corner">
          <a:avLst>
            <a:gd name="adj1" fmla="val 16120"/>
            <a:gd name="adj2" fmla="val 16110"/>
          </a:avLst>
        </a:prstGeom>
        <a:solidFill>
          <a:schemeClr val="accent5">
            <a:hueOff val="-3676672"/>
            <a:satOff val="-5114"/>
            <a:lumOff val="-1961"/>
            <a:alphaOff val="0"/>
          </a:schemeClr>
        </a:solidFill>
        <a:ln w="12700" cap="flat" cmpd="sng" algn="ctr">
          <a:solidFill>
            <a:schemeClr val="accent5">
              <a:hueOff val="-3676672"/>
              <a:satOff val="-5114"/>
              <a:lumOff val="-196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8B196E8-09C2-46FC-A9D7-49750D8C3B75}">
      <dsp:nvSpPr>
        <dsp:cNvPr id="0" name=""/>
        <dsp:cNvSpPr/>
      </dsp:nvSpPr>
      <dsp:spPr>
        <a:xfrm>
          <a:off x="4748216" y="1787478"/>
          <a:ext cx="1858366" cy="21959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s-EC" sz="1500" b="1" kern="1200" dirty="0" smtClean="0">
              <a:latin typeface="Arial" panose="020B0604020202020204" pitchFamily="34" charset="0"/>
              <a:cs typeface="Arial" panose="020B0604020202020204" pitchFamily="34" charset="0"/>
            </a:rPr>
            <a:t>Fase III </a:t>
          </a:r>
        </a:p>
        <a:p>
          <a:pPr lvl="0" algn="l" defTabSz="666750">
            <a:lnSpc>
              <a:spcPct val="90000"/>
            </a:lnSpc>
            <a:spcBef>
              <a:spcPct val="0"/>
            </a:spcBef>
            <a:spcAft>
              <a:spcPct val="35000"/>
            </a:spcAft>
          </a:pPr>
          <a:r>
            <a:rPr lang="es-EC" sz="1500" b="1" kern="1200" dirty="0" smtClean="0">
              <a:latin typeface="Arial" panose="020B0604020202020204" pitchFamily="34" charset="0"/>
              <a:cs typeface="Arial" panose="020B0604020202020204" pitchFamily="34" charset="0"/>
            </a:rPr>
            <a:t>Ejecución</a:t>
          </a:r>
          <a:endParaRPr lang="es-EC" sz="1500" b="1"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kern="1200" dirty="0" smtClean="0">
              <a:latin typeface="Arial" panose="020B0604020202020204" pitchFamily="34" charset="0"/>
              <a:cs typeface="Arial" panose="020B0604020202020204" pitchFamily="34" charset="0"/>
            </a:rPr>
            <a:t>Aplicación Programa</a:t>
          </a:r>
          <a:endParaRPr lang="es-EC"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kern="1200" dirty="0" smtClean="0">
              <a:latin typeface="Arial" panose="020B0604020202020204" pitchFamily="34" charset="0"/>
              <a:cs typeface="Arial" panose="020B0604020202020204" pitchFamily="34" charset="0"/>
            </a:rPr>
            <a:t>Preparación PT</a:t>
          </a:r>
          <a:endParaRPr lang="es-EC"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kern="1200" dirty="0" smtClean="0">
              <a:latin typeface="Arial" panose="020B0604020202020204" pitchFamily="34" charset="0"/>
              <a:cs typeface="Arial" panose="020B0604020202020204" pitchFamily="34" charset="0"/>
            </a:rPr>
            <a:t>Hoja de Hallazgos</a:t>
          </a:r>
          <a:endParaRPr lang="es-EC"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kern="1200" dirty="0" smtClean="0">
              <a:latin typeface="Arial" panose="020B0604020202020204" pitchFamily="34" charset="0"/>
              <a:cs typeface="Arial" panose="020B0604020202020204" pitchFamily="34" charset="0"/>
            </a:rPr>
            <a:t>Estructura de Informe.</a:t>
          </a:r>
          <a:endParaRPr lang="es-EC" sz="1500" kern="1200" dirty="0">
            <a:latin typeface="Arial" panose="020B0604020202020204" pitchFamily="34" charset="0"/>
            <a:cs typeface="Arial" panose="020B0604020202020204" pitchFamily="34" charset="0"/>
          </a:endParaRPr>
        </a:p>
      </dsp:txBody>
      <dsp:txXfrm>
        <a:off x="4748216" y="1787478"/>
        <a:ext cx="1858366" cy="2195962"/>
      </dsp:txXfrm>
    </dsp:sp>
    <dsp:sp modelId="{6D9B7039-C7EA-4F05-BF6E-9FBBF32843CF}">
      <dsp:nvSpPr>
        <dsp:cNvPr id="0" name=""/>
        <dsp:cNvSpPr/>
      </dsp:nvSpPr>
      <dsp:spPr>
        <a:xfrm>
          <a:off x="6266335" y="961504"/>
          <a:ext cx="350635" cy="350635"/>
        </a:xfrm>
        <a:prstGeom prst="triangle">
          <a:avLst>
            <a:gd name="adj" fmla="val 100000"/>
          </a:avLst>
        </a:prstGeom>
        <a:solidFill>
          <a:schemeClr val="accent5">
            <a:hueOff val="-4595840"/>
            <a:satOff val="-6392"/>
            <a:lumOff val="-2451"/>
            <a:alphaOff val="0"/>
          </a:schemeClr>
        </a:solidFill>
        <a:ln w="12700" cap="flat" cmpd="sng" algn="ctr">
          <a:solidFill>
            <a:schemeClr val="accent5">
              <a:hueOff val="-4595840"/>
              <a:satOff val="-6392"/>
              <a:lumOff val="-24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EBE29D6-C629-4829-AC81-2EA7CEBA39C0}">
      <dsp:nvSpPr>
        <dsp:cNvPr id="0" name=""/>
        <dsp:cNvSpPr/>
      </dsp:nvSpPr>
      <dsp:spPr>
        <a:xfrm rot="5400000">
          <a:off x="7240103" y="550097"/>
          <a:ext cx="1237057" cy="2058435"/>
        </a:xfrm>
        <a:prstGeom prst="corner">
          <a:avLst>
            <a:gd name="adj1" fmla="val 16120"/>
            <a:gd name="adj2" fmla="val 16110"/>
          </a:avLst>
        </a:prstGeom>
        <a:solidFill>
          <a:schemeClr val="accent5">
            <a:hueOff val="-5515009"/>
            <a:satOff val="-7671"/>
            <a:lumOff val="-2942"/>
            <a:alphaOff val="0"/>
          </a:schemeClr>
        </a:solidFill>
        <a:ln w="12700" cap="flat" cmpd="sng" algn="ctr">
          <a:solidFill>
            <a:schemeClr val="accent5">
              <a:hueOff val="-5515009"/>
              <a:satOff val="-7671"/>
              <a:lumOff val="-294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8992DD-4164-4F0D-B28A-2F0DC3BDA447}">
      <dsp:nvSpPr>
        <dsp:cNvPr id="0" name=""/>
        <dsp:cNvSpPr/>
      </dsp:nvSpPr>
      <dsp:spPr>
        <a:xfrm>
          <a:off x="7033608" y="1165125"/>
          <a:ext cx="1858366" cy="1628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s-EC" sz="1500" b="1" kern="1200" dirty="0" smtClean="0">
              <a:latin typeface="Arial" panose="020B0604020202020204" pitchFamily="34" charset="0"/>
              <a:cs typeface="Arial" panose="020B0604020202020204" pitchFamily="34" charset="0"/>
            </a:rPr>
            <a:t>Fase IV Comunicación de Resultados</a:t>
          </a:r>
          <a:endParaRPr lang="es-EC" sz="1500" b="1"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kern="1200" dirty="0" smtClean="0">
              <a:latin typeface="Arial" panose="020B0604020202020204" pitchFamily="34" charset="0"/>
              <a:cs typeface="Arial" panose="020B0604020202020204" pitchFamily="34" charset="0"/>
            </a:rPr>
            <a:t>Borrador del Informe</a:t>
          </a:r>
          <a:endParaRPr lang="es-EC"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kern="1200" dirty="0" smtClean="0">
              <a:latin typeface="Arial" panose="020B0604020202020204" pitchFamily="34" charset="0"/>
              <a:cs typeface="Arial" panose="020B0604020202020204" pitchFamily="34" charset="0"/>
            </a:rPr>
            <a:t>Conferencia</a:t>
          </a:r>
          <a:endParaRPr lang="es-EC"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kern="1200" dirty="0" smtClean="0">
              <a:latin typeface="Arial" panose="020B0604020202020204" pitchFamily="34" charset="0"/>
              <a:cs typeface="Arial" panose="020B0604020202020204" pitchFamily="34" charset="0"/>
            </a:rPr>
            <a:t>Criterios de Entidad</a:t>
          </a:r>
          <a:endParaRPr lang="es-EC" sz="150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kern="1200" dirty="0" smtClean="0">
              <a:latin typeface="Arial" panose="020B0604020202020204" pitchFamily="34" charset="0"/>
              <a:cs typeface="Arial" panose="020B0604020202020204" pitchFamily="34" charset="0"/>
            </a:rPr>
            <a:t>Informe Final.</a:t>
          </a:r>
          <a:endParaRPr lang="es-EC" sz="1500" kern="1200" dirty="0">
            <a:latin typeface="Arial" panose="020B0604020202020204" pitchFamily="34" charset="0"/>
            <a:cs typeface="Arial" panose="020B0604020202020204" pitchFamily="34" charset="0"/>
          </a:endParaRPr>
        </a:p>
      </dsp:txBody>
      <dsp:txXfrm>
        <a:off x="7033608" y="1165125"/>
        <a:ext cx="1858366" cy="1628967"/>
      </dsp:txXfrm>
    </dsp:sp>
    <dsp:sp modelId="{99F7B9CD-1383-4B76-98D8-3EFB6CFE9B40}">
      <dsp:nvSpPr>
        <dsp:cNvPr id="0" name=""/>
        <dsp:cNvSpPr/>
      </dsp:nvSpPr>
      <dsp:spPr>
        <a:xfrm>
          <a:off x="8541340" y="398552"/>
          <a:ext cx="350635" cy="350635"/>
        </a:xfrm>
        <a:prstGeom prst="triangle">
          <a:avLst>
            <a:gd name="adj" fmla="val 100000"/>
          </a:avLst>
        </a:prstGeom>
        <a:solidFill>
          <a:schemeClr val="accent5">
            <a:hueOff val="-6434176"/>
            <a:satOff val="-8949"/>
            <a:lumOff val="-3432"/>
            <a:alphaOff val="0"/>
          </a:schemeClr>
        </a:solidFill>
        <a:ln w="12700" cap="flat" cmpd="sng" algn="ctr">
          <a:solidFill>
            <a:schemeClr val="accent5">
              <a:hueOff val="-6434176"/>
              <a:satOff val="-8949"/>
              <a:lumOff val="-343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3C6435-1A1D-4B6E-AD16-17C0461AEBC8}">
      <dsp:nvSpPr>
        <dsp:cNvPr id="0" name=""/>
        <dsp:cNvSpPr/>
      </dsp:nvSpPr>
      <dsp:spPr>
        <a:xfrm rot="5400000">
          <a:off x="9515108" y="-12854"/>
          <a:ext cx="1237057" cy="2058435"/>
        </a:xfrm>
        <a:prstGeom prst="corner">
          <a:avLst>
            <a:gd name="adj1" fmla="val 16120"/>
            <a:gd name="adj2" fmla="val 16110"/>
          </a:avLst>
        </a:prstGeom>
        <a:solidFill>
          <a:schemeClr val="accent5">
            <a:hueOff val="-7353344"/>
            <a:satOff val="-10228"/>
            <a:lumOff val="-3922"/>
            <a:alphaOff val="0"/>
          </a:schemeClr>
        </a:solidFill>
        <a:ln w="12700" cap="flat" cmpd="sng" algn="ctr">
          <a:solidFill>
            <a:schemeClr val="accent5">
              <a:hueOff val="-7353344"/>
              <a:satOff val="-10228"/>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637894A-E027-4208-A407-88B394FADB34}">
      <dsp:nvSpPr>
        <dsp:cNvPr id="0" name=""/>
        <dsp:cNvSpPr/>
      </dsp:nvSpPr>
      <dsp:spPr>
        <a:xfrm>
          <a:off x="9308612" y="602173"/>
          <a:ext cx="1858366" cy="16289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7150" tIns="57150" rIns="57150" bIns="57150" numCol="1" spcCol="1270" anchor="t" anchorCtr="0">
          <a:noAutofit/>
        </a:bodyPr>
        <a:lstStyle/>
        <a:p>
          <a:pPr lvl="0" algn="l" defTabSz="666750">
            <a:lnSpc>
              <a:spcPct val="90000"/>
            </a:lnSpc>
            <a:spcBef>
              <a:spcPct val="0"/>
            </a:spcBef>
            <a:spcAft>
              <a:spcPct val="35000"/>
            </a:spcAft>
          </a:pPr>
          <a:r>
            <a:rPr lang="es-EC" sz="1500" b="1" kern="1200" dirty="0" smtClean="0">
              <a:latin typeface="Arial" panose="020B0604020202020204" pitchFamily="34" charset="0"/>
              <a:cs typeface="Arial" panose="020B0604020202020204" pitchFamily="34" charset="0"/>
            </a:rPr>
            <a:t>Fase V Seguimiento Monitoreo</a:t>
          </a:r>
          <a:endParaRPr lang="es-EC" sz="1500" b="1"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b="0" kern="1200" dirty="0" smtClean="0">
              <a:latin typeface="Arial" panose="020B0604020202020204" pitchFamily="34" charset="0"/>
              <a:cs typeface="Arial" panose="020B0604020202020204" pitchFamily="34" charset="0"/>
            </a:rPr>
            <a:t>Hallazgos  y Recomendaciones</a:t>
          </a:r>
          <a:endParaRPr lang="es-EC" sz="1500" b="0" kern="1200" dirty="0">
            <a:latin typeface="Arial" panose="020B0604020202020204" pitchFamily="34" charset="0"/>
            <a:cs typeface="Arial" panose="020B0604020202020204" pitchFamily="34" charset="0"/>
          </a:endParaRPr>
        </a:p>
        <a:p>
          <a:pPr marL="114300" lvl="1" indent="-114300" algn="l" defTabSz="666750">
            <a:lnSpc>
              <a:spcPct val="90000"/>
            </a:lnSpc>
            <a:spcBef>
              <a:spcPct val="0"/>
            </a:spcBef>
            <a:spcAft>
              <a:spcPct val="15000"/>
            </a:spcAft>
            <a:buChar char="••"/>
          </a:pPr>
          <a:r>
            <a:rPr lang="es-EC" sz="1500" b="0" kern="1200" dirty="0" smtClean="0">
              <a:latin typeface="Arial" panose="020B0604020202020204" pitchFamily="34" charset="0"/>
              <a:cs typeface="Arial" panose="020B0604020202020204" pitchFamily="34" charset="0"/>
            </a:rPr>
            <a:t>Re-comprobación - recomendaciones</a:t>
          </a:r>
          <a:endParaRPr lang="es-EC" sz="1500" b="0" kern="1200" dirty="0">
            <a:latin typeface="Arial" panose="020B0604020202020204" pitchFamily="34" charset="0"/>
            <a:cs typeface="Arial" panose="020B0604020202020204" pitchFamily="34" charset="0"/>
          </a:endParaRPr>
        </a:p>
      </dsp:txBody>
      <dsp:txXfrm>
        <a:off x="9308612" y="602173"/>
        <a:ext cx="1858366" cy="162896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35B242-23A7-4434-94A0-12341F8111D4}">
      <dsp:nvSpPr>
        <dsp:cNvPr id="0" name=""/>
        <dsp:cNvSpPr/>
      </dsp:nvSpPr>
      <dsp:spPr>
        <a:xfrm>
          <a:off x="0" y="0"/>
          <a:ext cx="8576137" cy="1363238"/>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Se elaboró un modelo de Auditoría de Gestión aplicado a los procesos de comercialización, evidenciándose que se ha cumplido con el objetivo del trabajo de grado y fue aplicado a una microempresa dedicada a la comercialización de productos de línea blanca.</a:t>
          </a:r>
          <a:endParaRPr lang="es-EC" sz="2000" kern="1200" dirty="0">
            <a:latin typeface="Arial" panose="020B0604020202020204" pitchFamily="34" charset="0"/>
            <a:cs typeface="Arial" panose="020B0604020202020204" pitchFamily="34" charset="0"/>
          </a:endParaRPr>
        </a:p>
      </dsp:txBody>
      <dsp:txXfrm>
        <a:off x="39928" y="39928"/>
        <a:ext cx="7105095" cy="1283382"/>
      </dsp:txXfrm>
    </dsp:sp>
    <dsp:sp modelId="{CD624D7E-0F1C-4BA6-A5B4-ADA3A975BB76}">
      <dsp:nvSpPr>
        <dsp:cNvPr id="0" name=""/>
        <dsp:cNvSpPr/>
      </dsp:nvSpPr>
      <dsp:spPr>
        <a:xfrm>
          <a:off x="756717" y="1590445"/>
          <a:ext cx="8576137" cy="1363238"/>
        </a:xfrm>
        <a:prstGeom prst="roundRect">
          <a:avLst>
            <a:gd name="adj" fmla="val 10000"/>
          </a:avLst>
        </a:prstGeom>
        <a:gradFill rotWithShape="0">
          <a:gsLst>
            <a:gs pos="0">
              <a:schemeClr val="accent3">
                <a:hueOff val="1355300"/>
                <a:satOff val="50000"/>
                <a:lumOff val="-7353"/>
                <a:alphaOff val="0"/>
                <a:satMod val="103000"/>
                <a:lumMod val="102000"/>
                <a:tint val="94000"/>
              </a:schemeClr>
            </a:gs>
            <a:gs pos="50000">
              <a:schemeClr val="accent3">
                <a:hueOff val="1355300"/>
                <a:satOff val="50000"/>
                <a:lumOff val="-7353"/>
                <a:alphaOff val="0"/>
                <a:satMod val="110000"/>
                <a:lumMod val="100000"/>
                <a:shade val="100000"/>
              </a:schemeClr>
            </a:gs>
            <a:gs pos="100000">
              <a:schemeClr val="accent3">
                <a:hueOff val="1355300"/>
                <a:satOff val="50000"/>
                <a:lumOff val="-735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Las microempresas dedicadas a la comercialización de productos de  línea blanca, son negocios informales, por lo general negocios familiares que no poseen una organización sólida y acorde al entorno que se envuelven.</a:t>
          </a:r>
          <a:endParaRPr lang="es-EC" sz="2000" kern="1200" dirty="0">
            <a:latin typeface="Arial" panose="020B0604020202020204" pitchFamily="34" charset="0"/>
            <a:cs typeface="Arial" panose="020B0604020202020204" pitchFamily="34" charset="0"/>
          </a:endParaRPr>
        </a:p>
      </dsp:txBody>
      <dsp:txXfrm>
        <a:off x="796645" y="1630373"/>
        <a:ext cx="6853457" cy="1283382"/>
      </dsp:txXfrm>
    </dsp:sp>
    <dsp:sp modelId="{77F9C191-521E-41E2-AA8F-A6A240858EFE}">
      <dsp:nvSpPr>
        <dsp:cNvPr id="0" name=""/>
        <dsp:cNvSpPr/>
      </dsp:nvSpPr>
      <dsp:spPr>
        <a:xfrm>
          <a:off x="1513435" y="3180890"/>
          <a:ext cx="8576137" cy="1363238"/>
        </a:xfrm>
        <a:prstGeom prst="roundRect">
          <a:avLst>
            <a:gd name="adj" fmla="val 10000"/>
          </a:avLst>
        </a:prstGeom>
        <a:gradFill rotWithShape="0">
          <a:gsLst>
            <a:gs pos="0">
              <a:schemeClr val="accent3">
                <a:hueOff val="2710599"/>
                <a:satOff val="100000"/>
                <a:lumOff val="-14706"/>
                <a:alphaOff val="0"/>
                <a:satMod val="103000"/>
                <a:lumMod val="102000"/>
                <a:tint val="94000"/>
              </a:schemeClr>
            </a:gs>
            <a:gs pos="50000">
              <a:schemeClr val="accent3">
                <a:hueOff val="2710599"/>
                <a:satOff val="100000"/>
                <a:lumOff val="-14706"/>
                <a:alphaOff val="0"/>
                <a:satMod val="110000"/>
                <a:lumMod val="100000"/>
                <a:shade val="100000"/>
              </a:schemeClr>
            </a:gs>
            <a:gs pos="100000">
              <a:schemeClr val="accent3">
                <a:hueOff val="2710599"/>
                <a:satOff val="100000"/>
                <a:lumOff val="-14706"/>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La falta de un Manual de Funciones y de documentación formal de políticas, incrementa el riesgo operativo de la microempresa y disminuye el nivel de control.</a:t>
          </a:r>
          <a:endParaRPr lang="es-EC" sz="2000" kern="1200" dirty="0">
            <a:latin typeface="Arial" panose="020B0604020202020204" pitchFamily="34" charset="0"/>
            <a:cs typeface="Arial" panose="020B0604020202020204" pitchFamily="34" charset="0"/>
          </a:endParaRPr>
        </a:p>
      </dsp:txBody>
      <dsp:txXfrm>
        <a:off x="1553363" y="3220818"/>
        <a:ext cx="6853457" cy="1283382"/>
      </dsp:txXfrm>
    </dsp:sp>
    <dsp:sp modelId="{9D190C00-4F93-4B90-80E3-39CAB9EC5121}">
      <dsp:nvSpPr>
        <dsp:cNvPr id="0" name=""/>
        <dsp:cNvSpPr/>
      </dsp:nvSpPr>
      <dsp:spPr>
        <a:xfrm>
          <a:off x="7690031" y="1033789"/>
          <a:ext cx="886105" cy="886105"/>
        </a:xfrm>
        <a:prstGeom prst="downArrow">
          <a:avLst>
            <a:gd name="adj1" fmla="val 55000"/>
            <a:gd name="adj2" fmla="val 45000"/>
          </a:avLst>
        </a:prstGeom>
        <a:solidFill>
          <a:schemeClr val="accent3">
            <a:tint val="40000"/>
            <a:alpha val="90000"/>
            <a:hueOff val="0"/>
            <a:satOff val="0"/>
            <a:lumOff val="0"/>
            <a:alphaOff val="0"/>
          </a:schemeClr>
        </a:solidFill>
        <a:ln w="6350" cap="flat" cmpd="sng" algn="ctr">
          <a:solidFill>
            <a:schemeClr val="accent3">
              <a:tint val="40000"/>
              <a:alpha val="9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just" defTabSz="889000">
            <a:lnSpc>
              <a:spcPct val="90000"/>
            </a:lnSpc>
            <a:spcBef>
              <a:spcPct val="0"/>
            </a:spcBef>
            <a:spcAft>
              <a:spcPct val="35000"/>
            </a:spcAft>
          </a:pPr>
          <a:endParaRPr lang="es-EC" sz="2000" kern="1200">
            <a:latin typeface="Arial" panose="020B0604020202020204" pitchFamily="34" charset="0"/>
            <a:cs typeface="Arial" panose="020B0604020202020204" pitchFamily="34" charset="0"/>
          </a:endParaRPr>
        </a:p>
      </dsp:txBody>
      <dsp:txXfrm>
        <a:off x="7889405" y="1033789"/>
        <a:ext cx="487357" cy="666794"/>
      </dsp:txXfrm>
    </dsp:sp>
    <dsp:sp modelId="{401FE6B3-A94B-444B-B028-F47EB19ABECE}">
      <dsp:nvSpPr>
        <dsp:cNvPr id="0" name=""/>
        <dsp:cNvSpPr/>
      </dsp:nvSpPr>
      <dsp:spPr>
        <a:xfrm>
          <a:off x="8446749" y="2615146"/>
          <a:ext cx="886105" cy="886105"/>
        </a:xfrm>
        <a:prstGeom prst="downArrow">
          <a:avLst>
            <a:gd name="adj1" fmla="val 55000"/>
            <a:gd name="adj2" fmla="val 45000"/>
          </a:avLst>
        </a:prstGeom>
        <a:solidFill>
          <a:schemeClr val="accent3">
            <a:tint val="40000"/>
            <a:alpha val="90000"/>
            <a:hueOff val="2029141"/>
            <a:satOff val="100000"/>
            <a:lumOff val="1779"/>
            <a:alphaOff val="0"/>
          </a:schemeClr>
        </a:solidFill>
        <a:ln w="6350" cap="flat" cmpd="sng" algn="ctr">
          <a:solidFill>
            <a:schemeClr val="accent3">
              <a:tint val="40000"/>
              <a:alpha val="90000"/>
              <a:hueOff val="2029141"/>
              <a:satOff val="100000"/>
              <a:lumOff val="1779"/>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25400" tIns="25400" rIns="25400" bIns="25400" numCol="1" spcCol="1270" anchor="ctr" anchorCtr="0">
          <a:noAutofit/>
        </a:bodyPr>
        <a:lstStyle/>
        <a:p>
          <a:pPr lvl="0" algn="just" defTabSz="889000">
            <a:lnSpc>
              <a:spcPct val="90000"/>
            </a:lnSpc>
            <a:spcBef>
              <a:spcPct val="0"/>
            </a:spcBef>
            <a:spcAft>
              <a:spcPct val="35000"/>
            </a:spcAft>
          </a:pPr>
          <a:endParaRPr lang="es-EC" sz="2000" kern="1200">
            <a:latin typeface="Arial" panose="020B0604020202020204" pitchFamily="34" charset="0"/>
            <a:cs typeface="Arial" panose="020B0604020202020204" pitchFamily="34" charset="0"/>
          </a:endParaRPr>
        </a:p>
      </dsp:txBody>
      <dsp:txXfrm>
        <a:off x="8646123" y="2615146"/>
        <a:ext cx="487357" cy="66679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5.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6.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7.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98475"/>
          </a:xfrm>
          <a:prstGeom prst="rect">
            <a:avLst/>
          </a:prstGeom>
        </p:spPr>
        <p:txBody>
          <a:bodyPr vert="horz" lIns="91440" tIns="45720" rIns="91440" bIns="45720" rtlCol="0"/>
          <a:lstStyle>
            <a:lvl1pPr algn="l">
              <a:defRPr sz="1200"/>
            </a:lvl1pPr>
          </a:lstStyle>
          <a:p>
            <a:endParaRPr lang="es-EC"/>
          </a:p>
        </p:txBody>
      </p:sp>
      <p:sp>
        <p:nvSpPr>
          <p:cNvPr id="3" name="Marcador de fecha 2"/>
          <p:cNvSpPr>
            <a:spLocks noGrp="1"/>
          </p:cNvSpPr>
          <p:nvPr>
            <p:ph type="dt" sz="quarter" idx="1"/>
          </p:nvPr>
        </p:nvSpPr>
        <p:spPr>
          <a:xfrm>
            <a:off x="3884613" y="0"/>
            <a:ext cx="2971800" cy="498475"/>
          </a:xfrm>
          <a:prstGeom prst="rect">
            <a:avLst/>
          </a:prstGeom>
        </p:spPr>
        <p:txBody>
          <a:bodyPr vert="horz" lIns="91440" tIns="45720" rIns="91440" bIns="45720" rtlCol="0"/>
          <a:lstStyle>
            <a:lvl1pPr algn="r">
              <a:defRPr sz="1200"/>
            </a:lvl1pPr>
          </a:lstStyle>
          <a:p>
            <a:fld id="{1C4272CE-2C00-4A5B-B765-FA2588C48854}" type="datetimeFigureOut">
              <a:rPr lang="es-EC" smtClean="0"/>
              <a:t>24/9/2015</a:t>
            </a:fld>
            <a:endParaRPr lang="es-EC"/>
          </a:p>
        </p:txBody>
      </p:sp>
      <p:sp>
        <p:nvSpPr>
          <p:cNvPr id="4" name="Marcador de pie de página 3"/>
          <p:cNvSpPr>
            <a:spLocks noGrp="1"/>
          </p:cNvSpPr>
          <p:nvPr>
            <p:ph type="ftr" sz="quarter" idx="2"/>
          </p:nvPr>
        </p:nvSpPr>
        <p:spPr>
          <a:xfrm>
            <a:off x="0" y="9447213"/>
            <a:ext cx="2971800" cy="498475"/>
          </a:xfrm>
          <a:prstGeom prst="rect">
            <a:avLst/>
          </a:prstGeom>
        </p:spPr>
        <p:txBody>
          <a:bodyPr vert="horz" lIns="91440" tIns="45720" rIns="91440" bIns="45720" rtlCol="0" anchor="b"/>
          <a:lstStyle>
            <a:lvl1pPr algn="l">
              <a:defRPr sz="1200"/>
            </a:lvl1pPr>
          </a:lstStyle>
          <a:p>
            <a:endParaRPr lang="es-EC"/>
          </a:p>
        </p:txBody>
      </p:sp>
      <p:sp>
        <p:nvSpPr>
          <p:cNvPr id="5" name="Marcador de número de diapositiva 4"/>
          <p:cNvSpPr>
            <a:spLocks noGrp="1"/>
          </p:cNvSpPr>
          <p:nvPr>
            <p:ph type="sldNum" sz="quarter" idx="3"/>
          </p:nvPr>
        </p:nvSpPr>
        <p:spPr>
          <a:xfrm>
            <a:off x="3884613" y="9447213"/>
            <a:ext cx="2971800" cy="498475"/>
          </a:xfrm>
          <a:prstGeom prst="rect">
            <a:avLst/>
          </a:prstGeom>
        </p:spPr>
        <p:txBody>
          <a:bodyPr vert="horz" lIns="91440" tIns="45720" rIns="91440" bIns="45720" rtlCol="0" anchor="b"/>
          <a:lstStyle>
            <a:lvl1pPr algn="r">
              <a:defRPr sz="1200"/>
            </a:lvl1pPr>
          </a:lstStyle>
          <a:p>
            <a:fld id="{1E9075AD-E79E-4413-BF40-6B0BF1CF0267}" type="slidenum">
              <a:rPr lang="es-EC" smtClean="0"/>
              <a:t>‹Nº›</a:t>
            </a:fld>
            <a:endParaRPr lang="es-EC"/>
          </a:p>
        </p:txBody>
      </p:sp>
    </p:spTree>
    <p:extLst>
      <p:ext uri="{BB962C8B-B14F-4D97-AF65-F5344CB8AC3E}">
        <p14:creationId xmlns:p14="http://schemas.microsoft.com/office/powerpoint/2010/main" val="415937451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C"/>
          </a:p>
        </p:txBody>
      </p:sp>
      <p:sp>
        <p:nvSpPr>
          <p:cNvPr id="4" name="Marcador de fecha 3"/>
          <p:cNvSpPr>
            <a:spLocks noGrp="1"/>
          </p:cNvSpPr>
          <p:nvPr>
            <p:ph type="dt" sz="half" idx="10"/>
          </p:nvPr>
        </p:nvSpPr>
        <p:spPr/>
        <p:txBody>
          <a:bodyPr/>
          <a:lstStyle/>
          <a:p>
            <a:fld id="{BD1B99EE-7DB8-4021-9593-7351586D066E}" type="datetimeFigureOut">
              <a:rPr lang="es-EC" smtClean="0"/>
              <a:t>24/9/2015</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73A77951-2455-4AF6-94ED-941A43FDACAD}" type="slidenum">
              <a:rPr lang="es-EC" smtClean="0"/>
              <a:t>‹Nº›</a:t>
            </a:fld>
            <a:endParaRPr lang="es-EC" dirty="0"/>
          </a:p>
        </p:txBody>
      </p:sp>
    </p:spTree>
    <p:extLst>
      <p:ext uri="{BB962C8B-B14F-4D97-AF65-F5344CB8AC3E}">
        <p14:creationId xmlns:p14="http://schemas.microsoft.com/office/powerpoint/2010/main" val="1806752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BD1B99EE-7DB8-4021-9593-7351586D066E}" type="datetimeFigureOut">
              <a:rPr lang="es-EC" smtClean="0"/>
              <a:t>24/9/2015</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73A77951-2455-4AF6-94ED-941A43FDACAD}" type="slidenum">
              <a:rPr lang="es-EC" smtClean="0"/>
              <a:t>‹Nº›</a:t>
            </a:fld>
            <a:endParaRPr lang="es-EC" dirty="0"/>
          </a:p>
        </p:txBody>
      </p:sp>
    </p:spTree>
    <p:extLst>
      <p:ext uri="{BB962C8B-B14F-4D97-AF65-F5344CB8AC3E}">
        <p14:creationId xmlns:p14="http://schemas.microsoft.com/office/powerpoint/2010/main" val="1252719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BD1B99EE-7DB8-4021-9593-7351586D066E}" type="datetimeFigureOut">
              <a:rPr lang="es-EC" smtClean="0"/>
              <a:t>24/9/2015</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73A77951-2455-4AF6-94ED-941A43FDACAD}" type="slidenum">
              <a:rPr lang="es-EC" smtClean="0"/>
              <a:t>‹Nº›</a:t>
            </a:fld>
            <a:endParaRPr lang="es-EC" dirty="0"/>
          </a:p>
        </p:txBody>
      </p:sp>
    </p:spTree>
    <p:extLst>
      <p:ext uri="{BB962C8B-B14F-4D97-AF65-F5344CB8AC3E}">
        <p14:creationId xmlns:p14="http://schemas.microsoft.com/office/powerpoint/2010/main" val="384335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BD1B99EE-7DB8-4021-9593-7351586D066E}" type="datetimeFigureOut">
              <a:rPr lang="es-EC" smtClean="0"/>
              <a:t>24/9/2015</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73A77951-2455-4AF6-94ED-941A43FDACAD}" type="slidenum">
              <a:rPr lang="es-EC" smtClean="0"/>
              <a:t>‹Nº›</a:t>
            </a:fld>
            <a:endParaRPr lang="es-EC" dirty="0"/>
          </a:p>
        </p:txBody>
      </p:sp>
    </p:spTree>
    <p:extLst>
      <p:ext uri="{BB962C8B-B14F-4D97-AF65-F5344CB8AC3E}">
        <p14:creationId xmlns:p14="http://schemas.microsoft.com/office/powerpoint/2010/main" val="4218411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BD1B99EE-7DB8-4021-9593-7351586D066E}" type="datetimeFigureOut">
              <a:rPr lang="es-EC" smtClean="0"/>
              <a:t>24/9/2015</a:t>
            </a:fld>
            <a:endParaRPr lang="es-EC" dirty="0"/>
          </a:p>
        </p:txBody>
      </p:sp>
      <p:sp>
        <p:nvSpPr>
          <p:cNvPr id="5" name="Marcador de pie de página 4"/>
          <p:cNvSpPr>
            <a:spLocks noGrp="1"/>
          </p:cNvSpPr>
          <p:nvPr>
            <p:ph type="ftr" sz="quarter" idx="11"/>
          </p:nvPr>
        </p:nvSpPr>
        <p:spPr/>
        <p:txBody>
          <a:bodyPr/>
          <a:lstStyle/>
          <a:p>
            <a:endParaRPr lang="es-EC" dirty="0"/>
          </a:p>
        </p:txBody>
      </p:sp>
      <p:sp>
        <p:nvSpPr>
          <p:cNvPr id="6" name="Marcador de número de diapositiva 5"/>
          <p:cNvSpPr>
            <a:spLocks noGrp="1"/>
          </p:cNvSpPr>
          <p:nvPr>
            <p:ph type="sldNum" sz="quarter" idx="12"/>
          </p:nvPr>
        </p:nvSpPr>
        <p:spPr/>
        <p:txBody>
          <a:bodyPr/>
          <a:lstStyle/>
          <a:p>
            <a:fld id="{73A77951-2455-4AF6-94ED-941A43FDACAD}" type="slidenum">
              <a:rPr lang="es-EC" smtClean="0"/>
              <a:t>‹Nº›</a:t>
            </a:fld>
            <a:endParaRPr lang="es-EC" dirty="0"/>
          </a:p>
        </p:txBody>
      </p:sp>
    </p:spTree>
    <p:extLst>
      <p:ext uri="{BB962C8B-B14F-4D97-AF65-F5344CB8AC3E}">
        <p14:creationId xmlns:p14="http://schemas.microsoft.com/office/powerpoint/2010/main" val="639574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BD1B99EE-7DB8-4021-9593-7351586D066E}" type="datetimeFigureOut">
              <a:rPr lang="es-EC" smtClean="0"/>
              <a:t>24/9/2015</a:t>
            </a:fld>
            <a:endParaRPr lang="es-EC" dirty="0"/>
          </a:p>
        </p:txBody>
      </p:sp>
      <p:sp>
        <p:nvSpPr>
          <p:cNvPr id="6" name="Marcador de pie de página 5"/>
          <p:cNvSpPr>
            <a:spLocks noGrp="1"/>
          </p:cNvSpPr>
          <p:nvPr>
            <p:ph type="ftr" sz="quarter" idx="11"/>
          </p:nvPr>
        </p:nvSpPr>
        <p:spPr/>
        <p:txBody>
          <a:bodyPr/>
          <a:lstStyle/>
          <a:p>
            <a:endParaRPr lang="es-EC" dirty="0"/>
          </a:p>
        </p:txBody>
      </p:sp>
      <p:sp>
        <p:nvSpPr>
          <p:cNvPr id="7" name="Marcador de número de diapositiva 6"/>
          <p:cNvSpPr>
            <a:spLocks noGrp="1"/>
          </p:cNvSpPr>
          <p:nvPr>
            <p:ph type="sldNum" sz="quarter" idx="12"/>
          </p:nvPr>
        </p:nvSpPr>
        <p:spPr/>
        <p:txBody>
          <a:bodyPr/>
          <a:lstStyle/>
          <a:p>
            <a:fld id="{73A77951-2455-4AF6-94ED-941A43FDACAD}" type="slidenum">
              <a:rPr lang="es-EC" smtClean="0"/>
              <a:t>‹Nº›</a:t>
            </a:fld>
            <a:endParaRPr lang="es-EC" dirty="0"/>
          </a:p>
        </p:txBody>
      </p:sp>
    </p:spTree>
    <p:extLst>
      <p:ext uri="{BB962C8B-B14F-4D97-AF65-F5344CB8AC3E}">
        <p14:creationId xmlns:p14="http://schemas.microsoft.com/office/powerpoint/2010/main" val="22811895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BD1B99EE-7DB8-4021-9593-7351586D066E}" type="datetimeFigureOut">
              <a:rPr lang="es-EC" smtClean="0"/>
              <a:t>24/9/2015</a:t>
            </a:fld>
            <a:endParaRPr lang="es-EC" dirty="0"/>
          </a:p>
        </p:txBody>
      </p:sp>
      <p:sp>
        <p:nvSpPr>
          <p:cNvPr id="8" name="Marcador de pie de página 7"/>
          <p:cNvSpPr>
            <a:spLocks noGrp="1"/>
          </p:cNvSpPr>
          <p:nvPr>
            <p:ph type="ftr" sz="quarter" idx="11"/>
          </p:nvPr>
        </p:nvSpPr>
        <p:spPr/>
        <p:txBody>
          <a:bodyPr/>
          <a:lstStyle/>
          <a:p>
            <a:endParaRPr lang="es-EC" dirty="0"/>
          </a:p>
        </p:txBody>
      </p:sp>
      <p:sp>
        <p:nvSpPr>
          <p:cNvPr id="9" name="Marcador de número de diapositiva 8"/>
          <p:cNvSpPr>
            <a:spLocks noGrp="1"/>
          </p:cNvSpPr>
          <p:nvPr>
            <p:ph type="sldNum" sz="quarter" idx="12"/>
          </p:nvPr>
        </p:nvSpPr>
        <p:spPr/>
        <p:txBody>
          <a:bodyPr/>
          <a:lstStyle/>
          <a:p>
            <a:fld id="{73A77951-2455-4AF6-94ED-941A43FDACAD}" type="slidenum">
              <a:rPr lang="es-EC" smtClean="0"/>
              <a:t>‹Nº›</a:t>
            </a:fld>
            <a:endParaRPr lang="es-EC" dirty="0"/>
          </a:p>
        </p:txBody>
      </p:sp>
    </p:spTree>
    <p:extLst>
      <p:ext uri="{BB962C8B-B14F-4D97-AF65-F5344CB8AC3E}">
        <p14:creationId xmlns:p14="http://schemas.microsoft.com/office/powerpoint/2010/main" val="17260827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BD1B99EE-7DB8-4021-9593-7351586D066E}" type="datetimeFigureOut">
              <a:rPr lang="es-EC" smtClean="0"/>
              <a:t>24/9/2015</a:t>
            </a:fld>
            <a:endParaRPr lang="es-EC" dirty="0"/>
          </a:p>
        </p:txBody>
      </p:sp>
      <p:sp>
        <p:nvSpPr>
          <p:cNvPr id="4" name="Marcador de pie de página 3"/>
          <p:cNvSpPr>
            <a:spLocks noGrp="1"/>
          </p:cNvSpPr>
          <p:nvPr>
            <p:ph type="ftr" sz="quarter" idx="11"/>
          </p:nvPr>
        </p:nvSpPr>
        <p:spPr/>
        <p:txBody>
          <a:bodyPr/>
          <a:lstStyle/>
          <a:p>
            <a:endParaRPr lang="es-EC" dirty="0"/>
          </a:p>
        </p:txBody>
      </p:sp>
      <p:sp>
        <p:nvSpPr>
          <p:cNvPr id="5" name="Marcador de número de diapositiva 4"/>
          <p:cNvSpPr>
            <a:spLocks noGrp="1"/>
          </p:cNvSpPr>
          <p:nvPr>
            <p:ph type="sldNum" sz="quarter" idx="12"/>
          </p:nvPr>
        </p:nvSpPr>
        <p:spPr/>
        <p:txBody>
          <a:bodyPr/>
          <a:lstStyle/>
          <a:p>
            <a:fld id="{73A77951-2455-4AF6-94ED-941A43FDACAD}" type="slidenum">
              <a:rPr lang="es-EC" smtClean="0"/>
              <a:t>‹Nº›</a:t>
            </a:fld>
            <a:endParaRPr lang="es-EC" dirty="0"/>
          </a:p>
        </p:txBody>
      </p:sp>
    </p:spTree>
    <p:extLst>
      <p:ext uri="{BB962C8B-B14F-4D97-AF65-F5344CB8AC3E}">
        <p14:creationId xmlns:p14="http://schemas.microsoft.com/office/powerpoint/2010/main" val="2935669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BD1B99EE-7DB8-4021-9593-7351586D066E}" type="datetimeFigureOut">
              <a:rPr lang="es-EC" smtClean="0"/>
              <a:t>24/9/2015</a:t>
            </a:fld>
            <a:endParaRPr lang="es-EC" dirty="0"/>
          </a:p>
        </p:txBody>
      </p:sp>
      <p:sp>
        <p:nvSpPr>
          <p:cNvPr id="3" name="Marcador de pie de página 2"/>
          <p:cNvSpPr>
            <a:spLocks noGrp="1"/>
          </p:cNvSpPr>
          <p:nvPr>
            <p:ph type="ftr" sz="quarter" idx="11"/>
          </p:nvPr>
        </p:nvSpPr>
        <p:spPr/>
        <p:txBody>
          <a:bodyPr/>
          <a:lstStyle/>
          <a:p>
            <a:endParaRPr lang="es-EC" dirty="0"/>
          </a:p>
        </p:txBody>
      </p:sp>
      <p:sp>
        <p:nvSpPr>
          <p:cNvPr id="4" name="Marcador de número de diapositiva 3"/>
          <p:cNvSpPr>
            <a:spLocks noGrp="1"/>
          </p:cNvSpPr>
          <p:nvPr>
            <p:ph type="sldNum" sz="quarter" idx="12"/>
          </p:nvPr>
        </p:nvSpPr>
        <p:spPr/>
        <p:txBody>
          <a:bodyPr/>
          <a:lstStyle/>
          <a:p>
            <a:fld id="{73A77951-2455-4AF6-94ED-941A43FDACAD}" type="slidenum">
              <a:rPr lang="es-EC" smtClean="0"/>
              <a:t>‹Nº›</a:t>
            </a:fld>
            <a:endParaRPr lang="es-EC" dirty="0"/>
          </a:p>
        </p:txBody>
      </p:sp>
    </p:spTree>
    <p:extLst>
      <p:ext uri="{BB962C8B-B14F-4D97-AF65-F5344CB8AC3E}">
        <p14:creationId xmlns:p14="http://schemas.microsoft.com/office/powerpoint/2010/main" val="1765610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D1B99EE-7DB8-4021-9593-7351586D066E}" type="datetimeFigureOut">
              <a:rPr lang="es-EC" smtClean="0"/>
              <a:t>24/9/2015</a:t>
            </a:fld>
            <a:endParaRPr lang="es-EC" dirty="0"/>
          </a:p>
        </p:txBody>
      </p:sp>
      <p:sp>
        <p:nvSpPr>
          <p:cNvPr id="6" name="Marcador de pie de página 5"/>
          <p:cNvSpPr>
            <a:spLocks noGrp="1"/>
          </p:cNvSpPr>
          <p:nvPr>
            <p:ph type="ftr" sz="quarter" idx="11"/>
          </p:nvPr>
        </p:nvSpPr>
        <p:spPr/>
        <p:txBody>
          <a:bodyPr/>
          <a:lstStyle/>
          <a:p>
            <a:endParaRPr lang="es-EC" dirty="0"/>
          </a:p>
        </p:txBody>
      </p:sp>
      <p:sp>
        <p:nvSpPr>
          <p:cNvPr id="7" name="Marcador de número de diapositiva 6"/>
          <p:cNvSpPr>
            <a:spLocks noGrp="1"/>
          </p:cNvSpPr>
          <p:nvPr>
            <p:ph type="sldNum" sz="quarter" idx="12"/>
          </p:nvPr>
        </p:nvSpPr>
        <p:spPr/>
        <p:txBody>
          <a:bodyPr/>
          <a:lstStyle/>
          <a:p>
            <a:fld id="{73A77951-2455-4AF6-94ED-941A43FDACAD}" type="slidenum">
              <a:rPr lang="es-EC" smtClean="0"/>
              <a:t>‹Nº›</a:t>
            </a:fld>
            <a:endParaRPr lang="es-EC" dirty="0"/>
          </a:p>
        </p:txBody>
      </p:sp>
    </p:spTree>
    <p:extLst>
      <p:ext uri="{BB962C8B-B14F-4D97-AF65-F5344CB8AC3E}">
        <p14:creationId xmlns:p14="http://schemas.microsoft.com/office/powerpoint/2010/main" val="98496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dirty="0"/>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BD1B99EE-7DB8-4021-9593-7351586D066E}" type="datetimeFigureOut">
              <a:rPr lang="es-EC" smtClean="0"/>
              <a:t>24/9/2015</a:t>
            </a:fld>
            <a:endParaRPr lang="es-EC" dirty="0"/>
          </a:p>
        </p:txBody>
      </p:sp>
      <p:sp>
        <p:nvSpPr>
          <p:cNvPr id="6" name="Marcador de pie de página 5"/>
          <p:cNvSpPr>
            <a:spLocks noGrp="1"/>
          </p:cNvSpPr>
          <p:nvPr>
            <p:ph type="ftr" sz="quarter" idx="11"/>
          </p:nvPr>
        </p:nvSpPr>
        <p:spPr/>
        <p:txBody>
          <a:bodyPr/>
          <a:lstStyle/>
          <a:p>
            <a:endParaRPr lang="es-EC" dirty="0"/>
          </a:p>
        </p:txBody>
      </p:sp>
      <p:sp>
        <p:nvSpPr>
          <p:cNvPr id="7" name="Marcador de número de diapositiva 6"/>
          <p:cNvSpPr>
            <a:spLocks noGrp="1"/>
          </p:cNvSpPr>
          <p:nvPr>
            <p:ph type="sldNum" sz="quarter" idx="12"/>
          </p:nvPr>
        </p:nvSpPr>
        <p:spPr/>
        <p:txBody>
          <a:bodyPr/>
          <a:lstStyle/>
          <a:p>
            <a:fld id="{73A77951-2455-4AF6-94ED-941A43FDACAD}" type="slidenum">
              <a:rPr lang="es-EC" smtClean="0"/>
              <a:t>‹Nº›</a:t>
            </a:fld>
            <a:endParaRPr lang="es-EC" dirty="0"/>
          </a:p>
        </p:txBody>
      </p:sp>
    </p:spTree>
    <p:extLst>
      <p:ext uri="{BB962C8B-B14F-4D97-AF65-F5344CB8AC3E}">
        <p14:creationId xmlns:p14="http://schemas.microsoft.com/office/powerpoint/2010/main" val="249988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1B99EE-7DB8-4021-9593-7351586D066E}" type="datetimeFigureOut">
              <a:rPr lang="es-EC" smtClean="0"/>
              <a:t>24/9/2015</a:t>
            </a:fld>
            <a:endParaRPr lang="es-EC" dirty="0"/>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dirty="0"/>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A77951-2455-4AF6-94ED-941A43FDACAD}" type="slidenum">
              <a:rPr lang="es-EC" smtClean="0"/>
              <a:t>‹Nº›</a:t>
            </a:fld>
            <a:endParaRPr lang="es-EC" dirty="0"/>
          </a:p>
        </p:txBody>
      </p:sp>
    </p:spTree>
    <p:extLst>
      <p:ext uri="{BB962C8B-B14F-4D97-AF65-F5344CB8AC3E}">
        <p14:creationId xmlns:p14="http://schemas.microsoft.com/office/powerpoint/2010/main" val="836955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slide" Target="slide7.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slide" Target="slide7.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 Target="slide28.xm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5.xml"/><Relationship Id="rId4" Type="http://schemas.openxmlformats.org/officeDocument/2006/relationships/slide" Target="slide22.xml"/></Relationships>
</file>

<file path=ppt/slides/_rels/slide2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Hoja_de_c_lculo_de_Microsoft_Excel1.xlsx"/></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slide" Target="slide7.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hyperlink" Target="05%20Informe%20de%20Visita%20Previa.pdf" TargetMode="External"/><Relationship Id="rId3" Type="http://schemas.openxmlformats.org/officeDocument/2006/relationships/hyperlink" Target="07%20Programa%20de%20Auditor&#237;a.pdf" TargetMode="External"/><Relationship Id="rId7" Type="http://schemas.openxmlformats.org/officeDocument/2006/relationships/hyperlink" Target="04%20Matriz%20de%20Riesgo.pdf" TargetMode="External"/><Relationship Id="rId2" Type="http://schemas.openxmlformats.org/officeDocument/2006/relationships/hyperlink" Target="06%20Plan%20Global%20de%20Auditor&#237;a.pdf" TargetMode="External"/><Relationship Id="rId1" Type="http://schemas.openxmlformats.org/officeDocument/2006/relationships/slideLayout" Target="../slideLayouts/slideLayout7.xml"/><Relationship Id="rId6" Type="http://schemas.openxmlformats.org/officeDocument/2006/relationships/hyperlink" Target="03%20Entrevista.pdf" TargetMode="External"/><Relationship Id="rId5" Type="http://schemas.openxmlformats.org/officeDocument/2006/relationships/hyperlink" Target="02%20Narrativa.pdf" TargetMode="External"/><Relationship Id="rId4" Type="http://schemas.openxmlformats.org/officeDocument/2006/relationships/hyperlink" Target="01%20Programa%20Preliminar%20de%20Auditor&#237;a.pdf"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14%20Matriz%20de%20Seguimiento.pdf" TargetMode="External"/><Relationship Id="rId3" Type="http://schemas.openxmlformats.org/officeDocument/2006/relationships/hyperlink" Target="09%20Medicion%20de%20Riesgo.pdf" TargetMode="External"/><Relationship Id="rId7" Type="http://schemas.openxmlformats.org/officeDocument/2006/relationships/hyperlink" Target="13%20Informe%20de%20Auditoria%20de%20Gesti&#243;n.pdf" TargetMode="External"/><Relationship Id="rId2" Type="http://schemas.openxmlformats.org/officeDocument/2006/relationships/hyperlink" Target="08%20Cuestionario%20de%20CI.pdf" TargetMode="External"/><Relationship Id="rId1" Type="http://schemas.openxmlformats.org/officeDocument/2006/relationships/slideLayout" Target="../slideLayouts/slideLayout7.xml"/><Relationship Id="rId6" Type="http://schemas.openxmlformats.org/officeDocument/2006/relationships/hyperlink" Target="12%20Programa%20de%20Auditor&#237;a.pdf" TargetMode="External"/><Relationship Id="rId5" Type="http://schemas.openxmlformats.org/officeDocument/2006/relationships/hyperlink" Target="11%20Informe%20de%20Controlo%20Interno.pdf" TargetMode="External"/><Relationship Id="rId4" Type="http://schemas.openxmlformats.org/officeDocument/2006/relationships/hyperlink" Target="10%20Matriz%20de%20Hallazgos.pdf" TargetMode="External"/><Relationship Id="rId9" Type="http://schemas.openxmlformats.org/officeDocument/2006/relationships/slide" Target="slide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8" Type="http://schemas.openxmlformats.org/officeDocument/2006/relationships/hyperlink" Target="g)%20PEA%20CC.pdf" TargetMode="External"/><Relationship Id="rId13" Type="http://schemas.openxmlformats.org/officeDocument/2006/relationships/hyperlink" Target="l)%20Informe%20de%20Control%20Interno%20CC.pdf" TargetMode="External"/><Relationship Id="rId3" Type="http://schemas.openxmlformats.org/officeDocument/2006/relationships/hyperlink" Target="b)%20Narrativa%20CC.pdf" TargetMode="External"/><Relationship Id="rId7" Type="http://schemas.openxmlformats.org/officeDocument/2006/relationships/hyperlink" Target="f)%20Encargo%20de%20Auditor&#237;a%20CC.pdf" TargetMode="External"/><Relationship Id="rId12" Type="http://schemas.openxmlformats.org/officeDocument/2006/relationships/hyperlink" Target="k)%20Medicion%20de%20Riesgos%20CC.pdf" TargetMode="External"/><Relationship Id="rId2" Type="http://schemas.openxmlformats.org/officeDocument/2006/relationships/hyperlink" Target="a)%20Programa%20Preliminar%20de%20CC.pdf" TargetMode="External"/><Relationship Id="rId1" Type="http://schemas.openxmlformats.org/officeDocument/2006/relationships/slideLayout" Target="../slideLayouts/slideLayout7.xml"/><Relationship Id="rId6" Type="http://schemas.openxmlformats.org/officeDocument/2006/relationships/hyperlink" Target="e)%20Contrato%20CC.pdf" TargetMode="External"/><Relationship Id="rId11" Type="http://schemas.openxmlformats.org/officeDocument/2006/relationships/hyperlink" Target="j)%20Hallazgo%20Control%20Interno.pdf" TargetMode="External"/><Relationship Id="rId5" Type="http://schemas.openxmlformats.org/officeDocument/2006/relationships/hyperlink" Target="d)%20Propuesta%20de%20Auditor&#237;a%20de%20Gesti&#243;n%20CC.pdf" TargetMode="External"/><Relationship Id="rId10" Type="http://schemas.openxmlformats.org/officeDocument/2006/relationships/hyperlink" Target="i)%20Cuestionario%20de%20Control%20Interno.pdf" TargetMode="External"/><Relationship Id="rId4" Type="http://schemas.openxmlformats.org/officeDocument/2006/relationships/hyperlink" Target="c)%20Matriz%20de%20Riesgo%20Preliminar.pdf" TargetMode="External"/><Relationship Id="rId9" Type="http://schemas.openxmlformats.org/officeDocument/2006/relationships/hyperlink" Target="h)%20Memorando%20de%20Planificacion%20CC.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n)%20Informe%20Final%20Comercial%20Castillo.pdf" TargetMode="External"/><Relationship Id="rId2" Type="http://schemas.openxmlformats.org/officeDocument/2006/relationships/hyperlink" Target="m)%20PT%20Compras%20Comercial%20Castillo.pdf" TargetMode="External"/><Relationship Id="rId1" Type="http://schemas.openxmlformats.org/officeDocument/2006/relationships/slideLayout" Target="../slideLayouts/slideLayout7.xml"/><Relationship Id="rId6" Type="http://schemas.openxmlformats.org/officeDocument/2006/relationships/hyperlink" Target="01%20Caso%20Pactico%20Hallazgo%20CC.pdf" TargetMode="External"/><Relationship Id="rId5" Type="http://schemas.openxmlformats.org/officeDocument/2006/relationships/slide" Target="slide2.xml"/><Relationship Id="rId4" Type="http://schemas.openxmlformats.org/officeDocument/2006/relationships/hyperlink" Target="o)%20Matriz%20De%20Seguimiento.pdf"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p)%20Conclusiones%20y%20Recomendaciones%20CC.pdf" TargetMode="Externa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6.xm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slide" Target="slide5.xml"/><Relationship Id="rId4" Type="http://schemas.openxmlformats.org/officeDocument/2006/relationships/slide" Target="slide4.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2.xml"/><Relationship Id="rId7" Type="http://schemas.openxmlformats.org/officeDocument/2006/relationships/slide" Target="slide17.xml"/><Relationship Id="rId2" Type="http://schemas.openxmlformats.org/officeDocument/2006/relationships/slide" Target="slide8.xml"/><Relationship Id="rId1" Type="http://schemas.openxmlformats.org/officeDocument/2006/relationships/slideLayout" Target="../slideLayouts/slideLayout2.xml"/><Relationship Id="rId6" Type="http://schemas.openxmlformats.org/officeDocument/2006/relationships/slide" Target="slide16.xml"/><Relationship Id="rId11" Type="http://schemas.openxmlformats.org/officeDocument/2006/relationships/slide" Target="slide2.xml"/><Relationship Id="rId5" Type="http://schemas.openxmlformats.org/officeDocument/2006/relationships/slide" Target="slide15.xml"/><Relationship Id="rId10" Type="http://schemas.openxmlformats.org/officeDocument/2006/relationships/slide" Target="slide21.xml"/><Relationship Id="rId4" Type="http://schemas.openxmlformats.org/officeDocument/2006/relationships/slide" Target="slide13.xml"/><Relationship Id="rId9" Type="http://schemas.openxmlformats.org/officeDocument/2006/relationships/slide" Target="slide19.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 name="Grupo 1"/>
          <p:cNvGrpSpPr/>
          <p:nvPr/>
        </p:nvGrpSpPr>
        <p:grpSpPr>
          <a:xfrm>
            <a:off x="3069772" y="1431894"/>
            <a:ext cx="8496465" cy="3731237"/>
            <a:chOff x="3069772" y="1431894"/>
            <a:chExt cx="8496465" cy="3731237"/>
          </a:xfrm>
        </p:grpSpPr>
        <p:sp>
          <p:nvSpPr>
            <p:cNvPr id="4" name="1 Título"/>
            <p:cNvSpPr txBox="1">
              <a:spLocks/>
            </p:cNvSpPr>
            <p:nvPr/>
          </p:nvSpPr>
          <p:spPr>
            <a:xfrm>
              <a:off x="3069772" y="1431894"/>
              <a:ext cx="8496465" cy="1434025"/>
            </a:xfrm>
            <a:prstGeom prst="rect">
              <a:avLst/>
            </a:prstGeom>
          </p:spPr>
          <p:txBody>
            <a:bodyPr/>
            <a:lstStyle/>
            <a:p>
              <a:pPr algn="ctr" fontAlgn="auto">
                <a:spcAft>
                  <a:spcPts val="0"/>
                </a:spcAft>
                <a:defRPr/>
              </a:pPr>
              <a:r>
                <a:rPr lang="es-EC" sz="2000" b="1" dirty="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rPr>
                <a:t>“MODELO DE AUDITORÍA DE GESTIÓN APLICADA A LOS PROCESOS DE COMERCIALIZACIÓN PARA MICROEMPRESAS DE LA LÍNEA BLANCA, DEL DISTRITO METROPOLITANO DE QUITO, CON INCIDENCIA EN EL AÑO </a:t>
              </a:r>
              <a:r>
                <a:rPr lang="es-EC" sz="2000" b="1" dirty="0" smtClean="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rPr>
                <a:t>2014”</a:t>
              </a:r>
              <a:endParaRPr lang="es-EC" sz="2000" b="1" dirty="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endParaRPr>
            </a:p>
          </p:txBody>
        </p:sp>
        <p:sp>
          <p:nvSpPr>
            <p:cNvPr id="5" name="Rectangle 2"/>
            <p:cNvSpPr>
              <a:spLocks noChangeArrowheads="1"/>
            </p:cNvSpPr>
            <p:nvPr/>
          </p:nvSpPr>
          <p:spPr bwMode="auto">
            <a:xfrm>
              <a:off x="3826493" y="3225537"/>
              <a:ext cx="6429375" cy="400050"/>
            </a:xfrm>
            <a:prstGeom prst="rect">
              <a:avLst/>
            </a:prstGeom>
            <a:noFill/>
            <a:ln w="9525">
              <a:noFill/>
              <a:miter lim="800000"/>
              <a:headEnd/>
              <a:tailEnd/>
            </a:ln>
            <a:effectLst/>
          </p:spPr>
          <p:txBody>
            <a:bodyPr anchor="ctr">
              <a:spAutoFit/>
            </a:bodyPr>
            <a:lstStyle/>
            <a:p>
              <a:pPr algn="ctr">
                <a:defRPr/>
              </a:pPr>
              <a:r>
                <a:rPr lang="es-ES_tradnl" sz="2000" b="1" dirty="0" smtClean="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rPr>
                <a:t>JONATHAN XAVIER NARVÁEZ CASTRO</a:t>
              </a:r>
              <a:endParaRPr lang="es-ES_tradnl" sz="2000" b="1" dirty="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endParaRPr>
            </a:p>
          </p:txBody>
        </p:sp>
        <p:grpSp>
          <p:nvGrpSpPr>
            <p:cNvPr id="8" name="Grupo 7"/>
            <p:cNvGrpSpPr/>
            <p:nvPr/>
          </p:nvGrpSpPr>
          <p:grpSpPr>
            <a:xfrm>
              <a:off x="3380776" y="4385256"/>
              <a:ext cx="7124865" cy="777875"/>
              <a:chOff x="3391065" y="4004256"/>
              <a:chExt cx="6291943" cy="777875"/>
            </a:xfrm>
          </p:grpSpPr>
          <p:sp>
            <p:nvSpPr>
              <p:cNvPr id="6" name="2 Subtítulo"/>
              <p:cNvSpPr txBox="1">
                <a:spLocks/>
              </p:cNvSpPr>
              <p:nvPr/>
            </p:nvSpPr>
            <p:spPr>
              <a:xfrm>
                <a:off x="7858125" y="4004256"/>
                <a:ext cx="1824883" cy="777875"/>
              </a:xfrm>
              <a:prstGeom prst="rect">
                <a:avLst/>
              </a:prstGeom>
            </p:spPr>
            <p:txBody>
              <a:bodyPr/>
              <a:lstStyle/>
              <a:p>
                <a:pPr marL="342900" indent="-342900" algn="ctr" fontAlgn="auto">
                  <a:spcBef>
                    <a:spcPct val="20000"/>
                  </a:spcBef>
                  <a:spcAft>
                    <a:spcPts val="0"/>
                  </a:spcAft>
                  <a:buFont typeface="Wingdings 2"/>
                  <a:buNone/>
                  <a:defRPr/>
                </a:pPr>
                <a:r>
                  <a:rPr lang="it-IT" sz="1500" b="1" dirty="0" smtClean="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rPr>
                  <a:t>Ing</a:t>
                </a:r>
                <a:r>
                  <a:rPr lang="it-IT" sz="1500" b="1" dirty="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rPr>
                  <a:t>. </a:t>
                </a:r>
                <a:r>
                  <a:rPr lang="it-IT" sz="1500" b="1" dirty="0" smtClean="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rPr>
                  <a:t>Oscar  Chicaiza</a:t>
                </a:r>
                <a:endParaRPr lang="it-IT" sz="1500" b="1" dirty="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endParaRPr>
              </a:p>
              <a:p>
                <a:pPr marL="342900" indent="-342900" algn="ctr" fontAlgn="auto">
                  <a:spcBef>
                    <a:spcPct val="20000"/>
                  </a:spcBef>
                  <a:spcAft>
                    <a:spcPts val="0"/>
                  </a:spcAft>
                  <a:defRPr/>
                </a:pPr>
                <a:r>
                  <a:rPr lang="it-IT" sz="1500" b="1" dirty="0" smtClean="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rPr>
                  <a:t>OPONENTE:</a:t>
                </a:r>
                <a:endParaRPr lang="it-IT" sz="1500" b="1" dirty="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endParaRPr>
              </a:p>
              <a:p>
                <a:pPr marL="342900" indent="-342900" fontAlgn="auto">
                  <a:spcBef>
                    <a:spcPct val="20000"/>
                  </a:spcBef>
                  <a:spcAft>
                    <a:spcPts val="0"/>
                  </a:spcAft>
                  <a:defRPr/>
                </a:pPr>
                <a:r>
                  <a:rPr lang="it-IT" sz="1500" b="1" dirty="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rPr>
                  <a:t>  </a:t>
                </a:r>
              </a:p>
            </p:txBody>
          </p:sp>
          <p:sp>
            <p:nvSpPr>
              <p:cNvPr id="7" name="2 Subtítulo"/>
              <p:cNvSpPr txBox="1">
                <a:spLocks/>
              </p:cNvSpPr>
              <p:nvPr/>
            </p:nvSpPr>
            <p:spPr>
              <a:xfrm>
                <a:off x="3391065" y="4004256"/>
                <a:ext cx="1757878" cy="777875"/>
              </a:xfrm>
              <a:prstGeom prst="rect">
                <a:avLst/>
              </a:prstGeom>
            </p:spPr>
            <p:txBody>
              <a:bodyPr/>
              <a:lstStyle/>
              <a:p>
                <a:pPr marL="342900" indent="-342900" algn="ctr" fontAlgn="auto">
                  <a:spcBef>
                    <a:spcPct val="20000"/>
                  </a:spcBef>
                  <a:spcAft>
                    <a:spcPts val="0"/>
                  </a:spcAft>
                  <a:buFont typeface="Wingdings 2"/>
                  <a:buNone/>
                  <a:defRPr/>
                </a:pPr>
                <a:r>
                  <a:rPr lang="it-IT" sz="1500" b="1" dirty="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rPr>
                  <a:t>Dr. Amaro </a:t>
                </a:r>
                <a:r>
                  <a:rPr lang="it-IT" sz="1500" b="1" dirty="0" smtClean="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rPr>
                  <a:t>Berrones</a:t>
                </a:r>
                <a:endParaRPr lang="it-IT" sz="1500" b="1" dirty="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endParaRPr>
              </a:p>
              <a:p>
                <a:pPr marL="342900" indent="-342900" algn="ctr" fontAlgn="auto">
                  <a:spcBef>
                    <a:spcPct val="20000"/>
                  </a:spcBef>
                  <a:spcAft>
                    <a:spcPts val="0"/>
                  </a:spcAft>
                  <a:buFont typeface="Wingdings 2"/>
                  <a:buNone/>
                  <a:defRPr/>
                </a:pPr>
                <a:r>
                  <a:rPr lang="it-IT" sz="1500" b="1" dirty="0" smtClean="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rPr>
                  <a:t>DIRECTOR:				</a:t>
                </a:r>
                <a:endParaRPr lang="it-IT" sz="1500" b="1" dirty="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endParaRPr>
              </a:p>
              <a:p>
                <a:pPr marL="342900" indent="-342900" fontAlgn="auto">
                  <a:spcBef>
                    <a:spcPct val="20000"/>
                  </a:spcBef>
                  <a:spcAft>
                    <a:spcPts val="0"/>
                  </a:spcAft>
                  <a:defRPr/>
                </a:pPr>
                <a:r>
                  <a:rPr lang="it-IT" sz="1500" b="1" dirty="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rPr>
                  <a:t>  </a:t>
                </a:r>
              </a:p>
            </p:txBody>
          </p:sp>
        </p:grpSp>
      </p:grpSp>
    </p:spTree>
    <p:extLst>
      <p:ext uri="{BB962C8B-B14F-4D97-AF65-F5344CB8AC3E}">
        <p14:creationId xmlns:p14="http://schemas.microsoft.com/office/powerpoint/2010/main" val="10568469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redondeado 4"/>
          <p:cNvSpPr/>
          <p:nvPr/>
        </p:nvSpPr>
        <p:spPr>
          <a:xfrm>
            <a:off x="283028" y="561613"/>
            <a:ext cx="1763485"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a:t>
            </a:r>
            <a:r>
              <a:rPr lang="es-EC" sz="2000" b="1" dirty="0">
                <a:latin typeface="Arial" panose="020B0604020202020204" pitchFamily="34" charset="0"/>
                <a:cs typeface="Arial" panose="020B0604020202020204" pitchFamily="34" charset="0"/>
              </a:rPr>
              <a:t>I</a:t>
            </a:r>
            <a:r>
              <a:rPr lang="es-EC" sz="2000" b="1" dirty="0" smtClean="0">
                <a:latin typeface="Arial" panose="020B0604020202020204" pitchFamily="34" charset="0"/>
                <a:cs typeface="Arial" panose="020B0604020202020204" pitchFamily="34" charset="0"/>
              </a:rPr>
              <a:t>I</a:t>
            </a:r>
            <a:endParaRPr lang="es-EC" sz="2000" b="1" dirty="0">
              <a:latin typeface="Arial" panose="020B0604020202020204" pitchFamily="34" charset="0"/>
              <a:cs typeface="Arial" panose="020B0604020202020204" pitchFamily="34" charset="0"/>
            </a:endParaRPr>
          </a:p>
        </p:txBody>
      </p:sp>
      <p:grpSp>
        <p:nvGrpSpPr>
          <p:cNvPr id="17" name="Grupo 16"/>
          <p:cNvGrpSpPr/>
          <p:nvPr/>
        </p:nvGrpSpPr>
        <p:grpSpPr>
          <a:xfrm>
            <a:off x="1256715" y="937005"/>
            <a:ext cx="10141527" cy="4611740"/>
            <a:chOff x="440474" y="497840"/>
            <a:chExt cx="11171861" cy="5090947"/>
          </a:xfrm>
        </p:grpSpPr>
        <p:sp>
          <p:nvSpPr>
            <p:cNvPr id="4" name="Rectángulo redondeado 3"/>
            <p:cNvSpPr/>
            <p:nvPr/>
          </p:nvSpPr>
          <p:spPr>
            <a:xfrm>
              <a:off x="441118" y="1260319"/>
              <a:ext cx="3210790" cy="1084561"/>
            </a:xfrm>
            <a:prstGeom prst="roundRect">
              <a:avLst/>
            </a:prstGeom>
            <a:solidFill>
              <a:schemeClr val="accent4">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smtClean="0">
                  <a:solidFill>
                    <a:schemeClr val="tx1"/>
                  </a:solidFill>
                  <a:latin typeface="Arial" panose="020B0604020202020204" pitchFamily="34" charset="0"/>
                  <a:cs typeface="Arial" panose="020B0604020202020204" pitchFamily="34" charset="0"/>
                </a:rPr>
                <a:t>AUDITORÍA DE REVISIÓN FINANCIERA</a:t>
              </a:r>
              <a:endParaRPr lang="es-EC" sz="1200" b="1" dirty="0">
                <a:solidFill>
                  <a:schemeClr val="tx1"/>
                </a:solidFill>
                <a:latin typeface="Arial" panose="020B0604020202020204" pitchFamily="34" charset="0"/>
                <a:cs typeface="Arial" panose="020B0604020202020204" pitchFamily="34" charset="0"/>
              </a:endParaRPr>
            </a:p>
          </p:txBody>
        </p:sp>
        <p:sp>
          <p:nvSpPr>
            <p:cNvPr id="8" name="Rectángulo redondeado 7"/>
            <p:cNvSpPr/>
            <p:nvPr/>
          </p:nvSpPr>
          <p:spPr>
            <a:xfrm>
              <a:off x="441118" y="2459497"/>
              <a:ext cx="3210790" cy="839663"/>
            </a:xfrm>
            <a:prstGeom prst="roundRect">
              <a:avLst/>
            </a:prstGeom>
            <a:solidFill>
              <a:schemeClr val="accent4">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smtClean="0">
                  <a:solidFill>
                    <a:schemeClr val="tx1"/>
                  </a:solidFill>
                  <a:latin typeface="Arial" panose="020B0604020202020204" pitchFamily="34" charset="0"/>
                  <a:cs typeface="Arial" panose="020B0604020202020204" pitchFamily="34" charset="0"/>
                </a:rPr>
                <a:t>COMPROMISOS </a:t>
              </a:r>
              <a:r>
                <a:rPr lang="es-EC" sz="1200" b="1" dirty="0" smtClean="0">
                  <a:solidFill>
                    <a:schemeClr val="tx1"/>
                  </a:solidFill>
                  <a:latin typeface="Arial" panose="020B0604020202020204" pitchFamily="34" charset="0"/>
                  <a:cs typeface="Arial" panose="020B0604020202020204" pitchFamily="34" charset="0"/>
                </a:rPr>
                <a:t>ASEGURAMIENTO</a:t>
              </a:r>
              <a:endParaRPr lang="es-EC" sz="1200" b="1" dirty="0">
                <a:solidFill>
                  <a:schemeClr val="tx1"/>
                </a:solidFill>
                <a:latin typeface="Arial" panose="020B0604020202020204" pitchFamily="34" charset="0"/>
                <a:cs typeface="Arial" panose="020B0604020202020204" pitchFamily="34" charset="0"/>
              </a:endParaRPr>
            </a:p>
          </p:txBody>
        </p:sp>
        <p:sp>
          <p:nvSpPr>
            <p:cNvPr id="9" name="Rectángulo redondeado 8"/>
            <p:cNvSpPr/>
            <p:nvPr/>
          </p:nvSpPr>
          <p:spPr>
            <a:xfrm>
              <a:off x="440474" y="4678463"/>
              <a:ext cx="3210790" cy="910324"/>
            </a:xfrm>
            <a:prstGeom prst="roundRect">
              <a:avLst/>
            </a:prstGeom>
            <a:solidFill>
              <a:schemeClr val="accent4">
                <a:lumMod val="60000"/>
                <a:lumOff val="4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smtClean="0">
                  <a:solidFill>
                    <a:schemeClr val="tx1"/>
                  </a:solidFill>
                  <a:latin typeface="Arial" panose="020B0604020202020204" pitchFamily="34" charset="0"/>
                  <a:cs typeface="Arial" panose="020B0604020202020204" pitchFamily="34" charset="0"/>
                </a:rPr>
                <a:t>CONTROL DE CALIDAD.</a:t>
              </a:r>
              <a:endParaRPr lang="es-EC" sz="1200" b="1" dirty="0">
                <a:solidFill>
                  <a:schemeClr val="tx1"/>
                </a:solidFill>
                <a:latin typeface="Arial" panose="020B0604020202020204" pitchFamily="34" charset="0"/>
                <a:cs typeface="Arial" panose="020B0604020202020204" pitchFamily="34" charset="0"/>
              </a:endParaRPr>
            </a:p>
          </p:txBody>
        </p:sp>
        <p:sp>
          <p:nvSpPr>
            <p:cNvPr id="10" name="Rectángulo redondeado 9"/>
            <p:cNvSpPr/>
            <p:nvPr/>
          </p:nvSpPr>
          <p:spPr>
            <a:xfrm>
              <a:off x="509154" y="3442988"/>
              <a:ext cx="3210790" cy="1051446"/>
            </a:xfrm>
            <a:prstGeom prst="roundRect">
              <a:avLst/>
            </a:prstGeom>
            <a:solidFill>
              <a:schemeClr val="accent4">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1200" b="1" dirty="0" smtClean="0">
                  <a:solidFill>
                    <a:schemeClr val="tx1"/>
                  </a:solidFill>
                  <a:latin typeface="Arial" panose="020B0604020202020204" pitchFamily="34" charset="0"/>
                  <a:cs typeface="Arial" panose="020B0604020202020204" pitchFamily="34" charset="0"/>
                </a:rPr>
                <a:t>SERVICIOS </a:t>
              </a:r>
              <a:r>
                <a:rPr lang="es-EC" sz="1200" b="1" dirty="0" smtClean="0">
                  <a:solidFill>
                    <a:schemeClr val="tx1"/>
                  </a:solidFill>
                  <a:latin typeface="Arial" panose="020B0604020202020204" pitchFamily="34" charset="0"/>
                  <a:cs typeface="Arial" panose="020B0604020202020204" pitchFamily="34" charset="0"/>
                </a:rPr>
                <a:t>RELACIONADOS</a:t>
              </a:r>
              <a:endParaRPr lang="es-EC" sz="1200" b="1" dirty="0">
                <a:solidFill>
                  <a:schemeClr val="tx1"/>
                </a:solidFill>
                <a:latin typeface="Arial" panose="020B0604020202020204" pitchFamily="34" charset="0"/>
                <a:cs typeface="Arial" panose="020B0604020202020204" pitchFamily="34" charset="0"/>
              </a:endParaRPr>
            </a:p>
          </p:txBody>
        </p:sp>
        <p:sp>
          <p:nvSpPr>
            <p:cNvPr id="11" name="Rectángulo redondeado 10"/>
            <p:cNvSpPr/>
            <p:nvPr/>
          </p:nvSpPr>
          <p:spPr>
            <a:xfrm>
              <a:off x="3719945" y="1264225"/>
              <a:ext cx="7824355" cy="1080655"/>
            </a:xfrm>
            <a:prstGeom prst="roundRect">
              <a:avLst/>
            </a:prstGeom>
            <a:solidFill>
              <a:schemeClr val="bg1"/>
            </a:solidFill>
            <a:ln>
              <a:solidFill>
                <a:schemeClr val="accent4"/>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200" dirty="0" smtClean="0">
                  <a:solidFill>
                    <a:schemeClr val="tx1"/>
                  </a:solidFill>
                  <a:latin typeface="Arial" panose="020B0604020202020204" pitchFamily="34" charset="0"/>
                  <a:cs typeface="Arial" panose="020B0604020202020204" pitchFamily="34" charset="0"/>
                </a:rPr>
                <a:t>NIA –ISA 		</a:t>
              </a:r>
              <a:r>
                <a:rPr lang="es-EC" sz="1200" b="1" dirty="0" smtClean="0">
                  <a:solidFill>
                    <a:schemeClr val="tx1"/>
                  </a:solidFill>
                  <a:latin typeface="Arial" panose="020B0604020202020204" pitchFamily="34" charset="0"/>
                  <a:cs typeface="Arial" panose="020B0604020202020204" pitchFamily="34" charset="0"/>
                </a:rPr>
                <a:t>Normas </a:t>
              </a:r>
              <a:r>
                <a:rPr lang="es-EC" sz="1200" dirty="0" smtClean="0">
                  <a:solidFill>
                    <a:schemeClr val="tx1"/>
                  </a:solidFill>
                  <a:latin typeface="Arial" panose="020B0604020202020204" pitchFamily="34" charset="0"/>
                  <a:cs typeface="Arial" panose="020B0604020202020204" pitchFamily="34" charset="0"/>
                </a:rPr>
                <a:t>Internacionales de AUDITORÍA</a:t>
              </a:r>
            </a:p>
            <a:p>
              <a:r>
                <a:rPr lang="es-EC" sz="1200" dirty="0" smtClean="0">
                  <a:solidFill>
                    <a:schemeClr val="tx1"/>
                  </a:solidFill>
                  <a:latin typeface="Arial" panose="020B0604020202020204" pitchFamily="34" charset="0"/>
                  <a:cs typeface="Arial" panose="020B0604020202020204" pitchFamily="34" charset="0"/>
                </a:rPr>
                <a:t>DIPA – IAP 		</a:t>
              </a:r>
              <a:r>
                <a:rPr lang="es-EC" sz="1200" b="1" dirty="0" smtClean="0">
                  <a:solidFill>
                    <a:schemeClr val="tx1"/>
                  </a:solidFill>
                  <a:latin typeface="Arial" panose="020B0604020202020204" pitchFamily="34" charset="0"/>
                  <a:cs typeface="Arial" panose="020B0604020202020204" pitchFamily="34" charset="0"/>
                </a:rPr>
                <a:t>Declaraciones</a:t>
              </a:r>
              <a:r>
                <a:rPr lang="es-EC" sz="1200" dirty="0" smtClean="0">
                  <a:solidFill>
                    <a:schemeClr val="tx1"/>
                  </a:solidFill>
                  <a:latin typeface="Arial" panose="020B0604020202020204" pitchFamily="34" charset="0"/>
                  <a:cs typeface="Arial" panose="020B0604020202020204" pitchFamily="34" charset="0"/>
                </a:rPr>
                <a:t> internacionales de PRACTICA DE AUDITORÍA.</a:t>
              </a:r>
            </a:p>
            <a:p>
              <a:r>
                <a:rPr lang="es-EC" sz="1200" dirty="0" smtClean="0">
                  <a:solidFill>
                    <a:schemeClr val="tx1"/>
                  </a:solidFill>
                  <a:latin typeface="Arial" panose="020B0604020202020204" pitchFamily="34" charset="0"/>
                  <a:cs typeface="Arial" panose="020B0604020202020204" pitchFamily="34" charset="0"/>
                </a:rPr>
                <a:t>NITTR – ISRE 	</a:t>
              </a:r>
              <a:r>
                <a:rPr lang="es-EC" sz="1200" b="1" dirty="0" smtClean="0">
                  <a:solidFill>
                    <a:schemeClr val="tx1"/>
                  </a:solidFill>
                  <a:latin typeface="Arial" panose="020B0604020202020204" pitchFamily="34" charset="0"/>
                  <a:cs typeface="Arial" panose="020B0604020202020204" pitchFamily="34" charset="0"/>
                </a:rPr>
                <a:t>Normas</a:t>
              </a:r>
              <a:r>
                <a:rPr lang="es-EC" sz="1200" dirty="0" smtClean="0">
                  <a:solidFill>
                    <a:schemeClr val="tx1"/>
                  </a:solidFill>
                  <a:latin typeface="Arial" panose="020B0604020202020204" pitchFamily="34" charset="0"/>
                  <a:cs typeface="Arial" panose="020B0604020202020204" pitchFamily="34" charset="0"/>
                </a:rPr>
                <a:t> internacionales de TRABAJO DE REVISIÓN</a:t>
              </a:r>
            </a:p>
            <a:p>
              <a:r>
                <a:rPr lang="es-EC" sz="1200" dirty="0" smtClean="0">
                  <a:solidFill>
                    <a:schemeClr val="tx1"/>
                  </a:solidFill>
                  <a:latin typeface="Arial" panose="020B0604020202020204" pitchFamily="34" charset="0"/>
                  <a:cs typeface="Arial" panose="020B0604020202020204" pitchFamily="34" charset="0"/>
                </a:rPr>
                <a:t>DIPTR – IREP	</a:t>
              </a:r>
              <a:r>
                <a:rPr lang="es-EC" sz="1200" b="1" dirty="0" smtClean="0">
                  <a:solidFill>
                    <a:schemeClr val="tx1"/>
                  </a:solidFill>
                  <a:latin typeface="Arial" panose="020B0604020202020204" pitchFamily="34" charset="0"/>
                  <a:cs typeface="Arial" panose="020B0604020202020204" pitchFamily="34" charset="0"/>
                </a:rPr>
                <a:t>Declaraciones</a:t>
              </a:r>
              <a:r>
                <a:rPr lang="es-EC" sz="1200" dirty="0" smtClean="0">
                  <a:solidFill>
                    <a:schemeClr val="tx1"/>
                  </a:solidFill>
                  <a:latin typeface="Arial" panose="020B0604020202020204" pitchFamily="34" charset="0"/>
                  <a:cs typeface="Arial" panose="020B0604020202020204" pitchFamily="34" charset="0"/>
                </a:rPr>
                <a:t> internacionales de TRABAJO DE REVISIÓN  </a:t>
              </a:r>
              <a:endParaRPr lang="es-EC" sz="1200" dirty="0">
                <a:solidFill>
                  <a:schemeClr val="tx1"/>
                </a:solidFill>
                <a:latin typeface="Arial" panose="020B0604020202020204" pitchFamily="34" charset="0"/>
                <a:cs typeface="Arial" panose="020B0604020202020204" pitchFamily="34" charset="0"/>
              </a:endParaRPr>
            </a:p>
          </p:txBody>
        </p:sp>
        <p:sp>
          <p:nvSpPr>
            <p:cNvPr id="13" name="Rectángulo redondeado 12"/>
            <p:cNvSpPr/>
            <p:nvPr/>
          </p:nvSpPr>
          <p:spPr>
            <a:xfrm>
              <a:off x="3719944" y="2475225"/>
              <a:ext cx="7824355" cy="829177"/>
            </a:xfrm>
            <a:prstGeom prst="roundRect">
              <a:avLst/>
            </a:prstGeom>
            <a:solidFill>
              <a:schemeClr val="bg1"/>
            </a:solidFill>
            <a:ln>
              <a:solidFill>
                <a:schemeClr val="accent4"/>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200" dirty="0" smtClean="0">
                  <a:solidFill>
                    <a:schemeClr val="tx1"/>
                  </a:solidFill>
                  <a:latin typeface="Arial" panose="020B0604020202020204" pitchFamily="34" charset="0"/>
                  <a:cs typeface="Arial" panose="020B0604020202020204" pitchFamily="34" charset="0"/>
                </a:rPr>
                <a:t>NITA –ISAE 		</a:t>
              </a:r>
              <a:r>
                <a:rPr lang="es-EC" sz="1200" b="1" dirty="0" smtClean="0">
                  <a:solidFill>
                    <a:schemeClr val="tx1"/>
                  </a:solidFill>
                  <a:latin typeface="Arial" panose="020B0604020202020204" pitchFamily="34" charset="0"/>
                  <a:cs typeface="Arial" panose="020B0604020202020204" pitchFamily="34" charset="0"/>
                </a:rPr>
                <a:t>Normas </a:t>
              </a:r>
              <a:r>
                <a:rPr lang="es-EC" sz="1200" dirty="0" smtClean="0">
                  <a:solidFill>
                    <a:schemeClr val="tx1"/>
                  </a:solidFill>
                  <a:latin typeface="Arial" panose="020B0604020202020204" pitchFamily="34" charset="0"/>
                  <a:cs typeface="Arial" panose="020B0604020202020204" pitchFamily="34" charset="0"/>
                </a:rPr>
                <a:t>Internacionales de TRABAJOS DE ASEGURAMIENTO.</a:t>
              </a:r>
            </a:p>
            <a:p>
              <a:r>
                <a:rPr lang="es-EC" sz="1200" dirty="0" smtClean="0">
                  <a:solidFill>
                    <a:schemeClr val="tx1"/>
                  </a:solidFill>
                  <a:latin typeface="Arial" panose="020B0604020202020204" pitchFamily="34" charset="0"/>
                  <a:cs typeface="Arial" panose="020B0604020202020204" pitchFamily="34" charset="0"/>
                </a:rPr>
                <a:t>DIPTA – IAPEPS 	</a:t>
              </a:r>
              <a:r>
                <a:rPr lang="es-EC" sz="1200" b="1" dirty="0" smtClean="0">
                  <a:solidFill>
                    <a:schemeClr val="tx1"/>
                  </a:solidFill>
                  <a:latin typeface="Arial" panose="020B0604020202020204" pitchFamily="34" charset="0"/>
                  <a:cs typeface="Arial" panose="020B0604020202020204" pitchFamily="34" charset="0"/>
                </a:rPr>
                <a:t>Declaraciones</a:t>
              </a:r>
              <a:r>
                <a:rPr lang="es-EC" sz="1200" dirty="0" smtClean="0">
                  <a:solidFill>
                    <a:schemeClr val="tx1"/>
                  </a:solidFill>
                  <a:latin typeface="Arial" panose="020B0604020202020204" pitchFamily="34" charset="0"/>
                  <a:cs typeface="Arial" panose="020B0604020202020204" pitchFamily="34" charset="0"/>
                </a:rPr>
                <a:t> internacionales de PRACTICA DE TRABAJOS 			ASEGURAMIENTO.</a:t>
              </a:r>
            </a:p>
          </p:txBody>
        </p:sp>
        <p:sp>
          <p:nvSpPr>
            <p:cNvPr id="14" name="Rectángulo redondeado 13"/>
            <p:cNvSpPr/>
            <p:nvPr/>
          </p:nvSpPr>
          <p:spPr>
            <a:xfrm>
              <a:off x="3787981" y="3413778"/>
              <a:ext cx="7824354" cy="1080655"/>
            </a:xfrm>
            <a:prstGeom prst="roundRect">
              <a:avLst/>
            </a:prstGeom>
            <a:solidFill>
              <a:schemeClr val="bg1"/>
            </a:solidFill>
            <a:ln>
              <a:solidFill>
                <a:schemeClr val="accent4"/>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200" dirty="0" smtClean="0">
                  <a:solidFill>
                    <a:schemeClr val="tx1"/>
                  </a:solidFill>
                  <a:latin typeface="Arial" panose="020B0604020202020204" pitchFamily="34" charset="0"/>
                  <a:cs typeface="Arial" panose="020B0604020202020204" pitchFamily="34" charset="0"/>
                </a:rPr>
                <a:t>NISR – ISRS 	</a:t>
              </a:r>
              <a:r>
                <a:rPr lang="es-EC" sz="1200" b="1" dirty="0" smtClean="0">
                  <a:solidFill>
                    <a:schemeClr val="tx1"/>
                  </a:solidFill>
                  <a:latin typeface="Arial" panose="020B0604020202020204" pitchFamily="34" charset="0"/>
                  <a:cs typeface="Arial" panose="020B0604020202020204" pitchFamily="34" charset="0"/>
                </a:rPr>
                <a:t>Normas </a:t>
              </a:r>
              <a:r>
                <a:rPr lang="es-EC" sz="1200" dirty="0" smtClean="0">
                  <a:solidFill>
                    <a:schemeClr val="tx1"/>
                  </a:solidFill>
                  <a:latin typeface="Arial" panose="020B0604020202020204" pitchFamily="34" charset="0"/>
                  <a:cs typeface="Arial" panose="020B0604020202020204" pitchFamily="34" charset="0"/>
                </a:rPr>
                <a:t>Internacionales de SERVICIOS RELACIONADOS</a:t>
              </a:r>
            </a:p>
            <a:p>
              <a:r>
                <a:rPr lang="es-EC" sz="1200" dirty="0" smtClean="0">
                  <a:solidFill>
                    <a:schemeClr val="tx1"/>
                  </a:solidFill>
                  <a:latin typeface="Arial" panose="020B0604020202020204" pitchFamily="34" charset="0"/>
                  <a:cs typeface="Arial" panose="020B0604020202020204" pitchFamily="34" charset="0"/>
                </a:rPr>
                <a:t>DIPSR – IRSPS 	</a:t>
              </a:r>
              <a:r>
                <a:rPr lang="es-EC" sz="1200" b="1" dirty="0" smtClean="0">
                  <a:solidFill>
                    <a:schemeClr val="tx1"/>
                  </a:solidFill>
                  <a:latin typeface="Arial" panose="020B0604020202020204" pitchFamily="34" charset="0"/>
                  <a:cs typeface="Arial" panose="020B0604020202020204" pitchFamily="34" charset="0"/>
                </a:rPr>
                <a:t>Declaraciones</a:t>
              </a:r>
              <a:r>
                <a:rPr lang="es-EC" sz="1200" dirty="0" smtClean="0">
                  <a:solidFill>
                    <a:schemeClr val="tx1"/>
                  </a:solidFill>
                  <a:latin typeface="Arial" panose="020B0604020202020204" pitchFamily="34" charset="0"/>
                  <a:cs typeface="Arial" panose="020B0604020202020204" pitchFamily="34" charset="0"/>
                </a:rPr>
                <a:t> internacionales de PRACTICA DE SERVICIOS 			RELACIONADOS.</a:t>
              </a:r>
            </a:p>
          </p:txBody>
        </p:sp>
        <p:sp>
          <p:nvSpPr>
            <p:cNvPr id="15" name="Rectángulo redondeado 14"/>
            <p:cNvSpPr/>
            <p:nvPr/>
          </p:nvSpPr>
          <p:spPr>
            <a:xfrm>
              <a:off x="3719944" y="4679836"/>
              <a:ext cx="7824355" cy="908951"/>
            </a:xfrm>
            <a:prstGeom prst="roundRect">
              <a:avLst/>
            </a:prstGeom>
            <a:solidFill>
              <a:schemeClr val="bg1"/>
            </a:solidFill>
            <a:ln>
              <a:solidFill>
                <a:schemeClr val="accent4"/>
              </a:solidFill>
            </a:ln>
            <a:effectLst/>
            <a:scene3d>
              <a:camera prst="orthographicFront">
                <a:rot lat="0" lon="0" rev="0"/>
              </a:camera>
              <a:lightRig rig="contrasting" dir="t">
                <a:rot lat="0" lon="0" rev="7800000"/>
              </a:lightRig>
            </a:scene3d>
            <a:sp3d>
              <a:bevelT w="139700" h="139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C" sz="1200" dirty="0" smtClean="0">
                  <a:solidFill>
                    <a:schemeClr val="tx1"/>
                  </a:solidFill>
                  <a:latin typeface="Arial" panose="020B0604020202020204" pitchFamily="34" charset="0"/>
                  <a:cs typeface="Arial" panose="020B0604020202020204" pitchFamily="34" charset="0"/>
                </a:rPr>
                <a:t>NICC –ISQC 	</a:t>
              </a:r>
              <a:r>
                <a:rPr lang="es-EC" sz="1200" b="1" dirty="0" smtClean="0">
                  <a:solidFill>
                    <a:schemeClr val="tx1"/>
                  </a:solidFill>
                  <a:latin typeface="Arial" panose="020B0604020202020204" pitchFamily="34" charset="0"/>
                  <a:cs typeface="Arial" panose="020B0604020202020204" pitchFamily="34" charset="0"/>
                </a:rPr>
                <a:t>Normas </a:t>
              </a:r>
              <a:r>
                <a:rPr lang="es-EC" sz="1200" dirty="0" smtClean="0">
                  <a:solidFill>
                    <a:schemeClr val="tx1"/>
                  </a:solidFill>
                  <a:latin typeface="Arial" panose="020B0604020202020204" pitchFamily="34" charset="0"/>
                  <a:cs typeface="Arial" panose="020B0604020202020204" pitchFamily="34" charset="0"/>
                </a:rPr>
                <a:t>Internacionales sobre CONTROL DE CALIDAD</a:t>
              </a:r>
            </a:p>
          </p:txBody>
        </p:sp>
        <p:sp>
          <p:nvSpPr>
            <p:cNvPr id="16" name="Rectángulo 15"/>
            <p:cNvSpPr/>
            <p:nvPr/>
          </p:nvSpPr>
          <p:spPr>
            <a:xfrm>
              <a:off x="440474" y="497840"/>
              <a:ext cx="11103825" cy="713491"/>
            </a:xfrm>
            <a:prstGeom prst="rect">
              <a:avLst/>
            </a:prstGeom>
            <a:solidFill>
              <a:schemeClr val="accent4"/>
            </a:solidFill>
            <a:ln>
              <a:noFill/>
            </a:ln>
            <a:effectLst>
              <a:outerShdw blurRad="44450" dist="27940" dir="5400000" algn="ctr">
                <a:srgbClr val="000000">
                  <a:alpha val="32000"/>
                </a:srgbClr>
              </a:outerShdw>
            </a:effectLst>
          </p:spPr>
          <p:style>
            <a:lnRef idx="2">
              <a:schemeClr val="accent5"/>
            </a:lnRef>
            <a:fillRef idx="1">
              <a:schemeClr val="lt1"/>
            </a:fillRef>
            <a:effectRef idx="0">
              <a:schemeClr val="accent5"/>
            </a:effectRef>
            <a:fontRef idx="minor">
              <a:schemeClr val="dk1"/>
            </a:fontRef>
          </p:style>
          <p:txBody>
            <a:bodyPr wrap="square">
              <a:spAutoFit/>
            </a:bodyPr>
            <a:lstStyle/>
            <a:p>
              <a:pPr lvl="0" algn="ctr"/>
              <a:r>
                <a:rPr lang="es-EC" b="1" dirty="0" smtClean="0">
                  <a:latin typeface="Arial" panose="020B0604020202020204" pitchFamily="34" charset="0"/>
                  <a:cs typeface="Arial" panose="020B0604020202020204" pitchFamily="34" charset="0"/>
                </a:rPr>
                <a:t>CODIFICACIÓN DE LAS NORMAS INTERNACIONALES DE AUDITORÍA Y ASEGURAMIENTO (</a:t>
              </a:r>
              <a:r>
                <a:rPr lang="es-EC" b="1" dirty="0" err="1" smtClean="0">
                  <a:latin typeface="Arial" panose="020B0604020202020204" pitchFamily="34" charset="0"/>
                  <a:cs typeface="Arial" panose="020B0604020202020204" pitchFamily="34" charset="0"/>
                </a:rPr>
                <a:t>NIAA´S</a:t>
              </a:r>
              <a:r>
                <a:rPr lang="es-EC" b="1" dirty="0" smtClean="0">
                  <a:latin typeface="Arial" panose="020B0604020202020204" pitchFamily="34" charset="0"/>
                  <a:cs typeface="Arial" panose="020B0604020202020204" pitchFamily="34" charset="0"/>
                </a:rPr>
                <a:t>)</a:t>
              </a:r>
              <a:endParaRPr lang="es-EC"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931283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rma libre 3"/>
          <p:cNvSpPr/>
          <p:nvPr/>
        </p:nvSpPr>
        <p:spPr>
          <a:xfrm>
            <a:off x="4793148" y="2791100"/>
            <a:ext cx="2505703" cy="1996053"/>
          </a:xfrm>
          <a:custGeom>
            <a:avLst/>
            <a:gdLst>
              <a:gd name="connsiteX0" fmla="*/ 0 w 1861598"/>
              <a:gd name="connsiteY0" fmla="*/ 763488 h 1526976"/>
              <a:gd name="connsiteX1" fmla="*/ 930799 w 1861598"/>
              <a:gd name="connsiteY1" fmla="*/ 0 h 1526976"/>
              <a:gd name="connsiteX2" fmla="*/ 1861598 w 1861598"/>
              <a:gd name="connsiteY2" fmla="*/ 763488 h 1526976"/>
              <a:gd name="connsiteX3" fmla="*/ 930799 w 1861598"/>
              <a:gd name="connsiteY3" fmla="*/ 1526976 h 1526976"/>
              <a:gd name="connsiteX4" fmla="*/ 0 w 1861598"/>
              <a:gd name="connsiteY4" fmla="*/ 763488 h 1526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61598" h="1526976">
                <a:moveTo>
                  <a:pt x="0" y="763488"/>
                </a:moveTo>
                <a:cubicBezTo>
                  <a:pt x="0" y="341825"/>
                  <a:pt x="416733" y="0"/>
                  <a:pt x="930799" y="0"/>
                </a:cubicBezTo>
                <a:cubicBezTo>
                  <a:pt x="1444865" y="0"/>
                  <a:pt x="1861598" y="341825"/>
                  <a:pt x="1861598" y="763488"/>
                </a:cubicBezTo>
                <a:cubicBezTo>
                  <a:pt x="1861598" y="1185151"/>
                  <a:pt x="1444865" y="1526976"/>
                  <a:pt x="930799" y="1526976"/>
                </a:cubicBezTo>
                <a:cubicBezTo>
                  <a:pt x="416733" y="1526976"/>
                  <a:pt x="0" y="1185151"/>
                  <a:pt x="0" y="763488"/>
                </a:cubicBez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95485" tIns="246480" rIns="295485" bIns="246480" numCol="1" spcCol="1270" anchor="ctr" anchorCtr="0">
            <a:noAutofit/>
          </a:bodyPr>
          <a:lstStyle/>
          <a:p>
            <a:pPr lvl="0" algn="ctr" defTabSz="800100">
              <a:lnSpc>
                <a:spcPct val="90000"/>
              </a:lnSpc>
              <a:spcBef>
                <a:spcPct val="0"/>
              </a:spcBef>
              <a:spcAft>
                <a:spcPct val="35000"/>
              </a:spcAft>
            </a:pPr>
            <a:r>
              <a:rPr lang="es-EC" sz="2500" b="1" kern="1200" dirty="0" smtClean="0">
                <a:latin typeface="Arial" panose="020B0604020202020204" pitchFamily="34" charset="0"/>
                <a:cs typeface="Arial" panose="020B0604020202020204" pitchFamily="34" charset="0"/>
              </a:rPr>
              <a:t>CÓDIGO DE ÉTICA DEL AUDITOR</a:t>
            </a:r>
            <a:endParaRPr lang="es-EC" sz="2500" kern="1200" dirty="0">
              <a:latin typeface="Arial" panose="020B0604020202020204" pitchFamily="34" charset="0"/>
              <a:cs typeface="Arial" panose="020B0604020202020204" pitchFamily="34" charset="0"/>
            </a:endParaRPr>
          </a:p>
        </p:txBody>
      </p:sp>
      <p:grpSp>
        <p:nvGrpSpPr>
          <p:cNvPr id="19" name="Grupo 18"/>
          <p:cNvGrpSpPr/>
          <p:nvPr/>
        </p:nvGrpSpPr>
        <p:grpSpPr>
          <a:xfrm>
            <a:off x="4445246" y="689608"/>
            <a:ext cx="3301506" cy="2002845"/>
            <a:chOff x="4445246" y="689608"/>
            <a:chExt cx="3301506" cy="2002845"/>
          </a:xfrm>
        </p:grpSpPr>
        <p:sp>
          <p:nvSpPr>
            <p:cNvPr id="5" name="Forma libre 4"/>
            <p:cNvSpPr/>
            <p:nvPr/>
          </p:nvSpPr>
          <p:spPr>
            <a:xfrm rot="16200000">
              <a:off x="5934326" y="2271194"/>
              <a:ext cx="323346" cy="519171"/>
            </a:xfrm>
            <a:custGeom>
              <a:avLst/>
              <a:gdLst>
                <a:gd name="connsiteX0" fmla="*/ 0 w 323346"/>
                <a:gd name="connsiteY0" fmla="*/ 103834 h 519171"/>
                <a:gd name="connsiteX1" fmla="*/ 161673 w 323346"/>
                <a:gd name="connsiteY1" fmla="*/ 103834 h 519171"/>
                <a:gd name="connsiteX2" fmla="*/ 161673 w 323346"/>
                <a:gd name="connsiteY2" fmla="*/ 0 h 519171"/>
                <a:gd name="connsiteX3" fmla="*/ 323346 w 323346"/>
                <a:gd name="connsiteY3" fmla="*/ 259586 h 519171"/>
                <a:gd name="connsiteX4" fmla="*/ 161673 w 323346"/>
                <a:gd name="connsiteY4" fmla="*/ 519171 h 519171"/>
                <a:gd name="connsiteX5" fmla="*/ 161673 w 323346"/>
                <a:gd name="connsiteY5" fmla="*/ 415337 h 519171"/>
                <a:gd name="connsiteX6" fmla="*/ 0 w 323346"/>
                <a:gd name="connsiteY6" fmla="*/ 415337 h 519171"/>
                <a:gd name="connsiteX7" fmla="*/ 0 w 323346"/>
                <a:gd name="connsiteY7" fmla="*/ 103834 h 519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3346" h="519171">
                  <a:moveTo>
                    <a:pt x="0" y="103834"/>
                  </a:moveTo>
                  <a:lnTo>
                    <a:pt x="161673" y="103834"/>
                  </a:lnTo>
                  <a:lnTo>
                    <a:pt x="161673" y="0"/>
                  </a:lnTo>
                  <a:lnTo>
                    <a:pt x="323346" y="259586"/>
                  </a:lnTo>
                  <a:lnTo>
                    <a:pt x="161673" y="519171"/>
                  </a:lnTo>
                  <a:lnTo>
                    <a:pt x="161673" y="415337"/>
                  </a:lnTo>
                  <a:lnTo>
                    <a:pt x="0" y="415337"/>
                  </a:lnTo>
                  <a:lnTo>
                    <a:pt x="0" y="103834"/>
                  </a:lnTo>
                  <a:close/>
                </a:path>
              </a:pathLst>
            </a:custGeom>
          </p:spPr>
          <p:style>
            <a:lnRef idx="0">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1" tIns="103833" rIns="97004" bIns="103834" numCol="1" spcCol="1270" anchor="ctr" anchorCtr="0">
              <a:noAutofit/>
            </a:bodyPr>
            <a:lstStyle/>
            <a:p>
              <a:pPr lvl="0" algn="ctr" defTabSz="666750">
                <a:lnSpc>
                  <a:spcPct val="90000"/>
                </a:lnSpc>
                <a:spcBef>
                  <a:spcPct val="0"/>
                </a:spcBef>
                <a:spcAft>
                  <a:spcPct val="35000"/>
                </a:spcAft>
              </a:pPr>
              <a:endParaRPr lang="es-EC" kern="1200" dirty="0">
                <a:latin typeface="Arial" panose="020B0604020202020204" pitchFamily="34" charset="0"/>
                <a:cs typeface="Arial" panose="020B0604020202020204" pitchFamily="34" charset="0"/>
              </a:endParaRPr>
            </a:p>
          </p:txBody>
        </p:sp>
        <p:sp>
          <p:nvSpPr>
            <p:cNvPr id="8" name="Forma libre 7"/>
            <p:cNvSpPr/>
            <p:nvPr/>
          </p:nvSpPr>
          <p:spPr>
            <a:xfrm>
              <a:off x="4445246" y="689608"/>
              <a:ext cx="3301506" cy="1526976"/>
            </a:xfrm>
            <a:custGeom>
              <a:avLst/>
              <a:gdLst>
                <a:gd name="connsiteX0" fmla="*/ 0 w 3301506"/>
                <a:gd name="connsiteY0" fmla="*/ 763488 h 1526976"/>
                <a:gd name="connsiteX1" fmla="*/ 1650753 w 3301506"/>
                <a:gd name="connsiteY1" fmla="*/ 0 h 1526976"/>
                <a:gd name="connsiteX2" fmla="*/ 3301506 w 3301506"/>
                <a:gd name="connsiteY2" fmla="*/ 763488 h 1526976"/>
                <a:gd name="connsiteX3" fmla="*/ 1650753 w 3301506"/>
                <a:gd name="connsiteY3" fmla="*/ 1526976 h 1526976"/>
                <a:gd name="connsiteX4" fmla="*/ 0 w 3301506"/>
                <a:gd name="connsiteY4" fmla="*/ 763488 h 1526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1506" h="1526976">
                  <a:moveTo>
                    <a:pt x="0" y="763488"/>
                  </a:moveTo>
                  <a:cubicBezTo>
                    <a:pt x="0" y="341825"/>
                    <a:pt x="739067" y="0"/>
                    <a:pt x="1650753" y="0"/>
                  </a:cubicBezTo>
                  <a:cubicBezTo>
                    <a:pt x="2562439" y="0"/>
                    <a:pt x="3301506" y="341825"/>
                    <a:pt x="3301506" y="763488"/>
                  </a:cubicBezTo>
                  <a:cubicBezTo>
                    <a:pt x="3301506" y="1185151"/>
                    <a:pt x="2562439" y="1526976"/>
                    <a:pt x="1650753" y="1526976"/>
                  </a:cubicBezTo>
                  <a:cubicBezTo>
                    <a:pt x="739067" y="1526976"/>
                    <a:pt x="0" y="1185151"/>
                    <a:pt x="0" y="763488"/>
                  </a:cubicBez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506354" tIns="246480" rIns="506354" bIns="246480" numCol="1" spcCol="1270" anchor="ctr" anchorCtr="0">
              <a:noAutofit/>
            </a:bodyPr>
            <a:lstStyle/>
            <a:p>
              <a:pPr lvl="0" algn="ctr" defTabSz="800100">
                <a:lnSpc>
                  <a:spcPct val="90000"/>
                </a:lnSpc>
                <a:spcBef>
                  <a:spcPct val="0"/>
                </a:spcBef>
                <a:spcAft>
                  <a:spcPct val="35000"/>
                </a:spcAft>
              </a:pPr>
              <a:r>
                <a:rPr lang="es-EC" kern="1200" dirty="0" smtClean="0">
                  <a:latin typeface="Arial" panose="020B0604020202020204" pitchFamily="34" charset="0"/>
                  <a:cs typeface="Arial" panose="020B0604020202020204" pitchFamily="34" charset="0"/>
                </a:rPr>
                <a:t>INTEGRIDAD</a:t>
              </a:r>
              <a:endParaRPr lang="es-EC" kern="1200" dirty="0">
                <a:latin typeface="Arial" panose="020B0604020202020204" pitchFamily="34" charset="0"/>
                <a:cs typeface="Arial" panose="020B0604020202020204" pitchFamily="34" charset="0"/>
              </a:endParaRPr>
            </a:p>
          </p:txBody>
        </p:sp>
      </p:grpSp>
      <p:grpSp>
        <p:nvGrpSpPr>
          <p:cNvPr id="20" name="Grupo 19"/>
          <p:cNvGrpSpPr/>
          <p:nvPr/>
        </p:nvGrpSpPr>
        <p:grpSpPr>
          <a:xfrm>
            <a:off x="7257602" y="1802661"/>
            <a:ext cx="4120807" cy="1615368"/>
            <a:chOff x="7257602" y="1802661"/>
            <a:chExt cx="4120807" cy="1615368"/>
          </a:xfrm>
        </p:grpSpPr>
        <p:sp>
          <p:nvSpPr>
            <p:cNvPr id="9" name="Forma libre 8"/>
            <p:cNvSpPr/>
            <p:nvPr/>
          </p:nvSpPr>
          <p:spPr>
            <a:xfrm rot="20655194">
              <a:off x="7257602" y="2898858"/>
              <a:ext cx="738961" cy="519171"/>
            </a:xfrm>
            <a:custGeom>
              <a:avLst/>
              <a:gdLst>
                <a:gd name="connsiteX0" fmla="*/ 0 w 738961"/>
                <a:gd name="connsiteY0" fmla="*/ 103834 h 519171"/>
                <a:gd name="connsiteX1" fmla="*/ 479376 w 738961"/>
                <a:gd name="connsiteY1" fmla="*/ 103834 h 519171"/>
                <a:gd name="connsiteX2" fmla="*/ 479376 w 738961"/>
                <a:gd name="connsiteY2" fmla="*/ 0 h 519171"/>
                <a:gd name="connsiteX3" fmla="*/ 738961 w 738961"/>
                <a:gd name="connsiteY3" fmla="*/ 259586 h 519171"/>
                <a:gd name="connsiteX4" fmla="*/ 479376 w 738961"/>
                <a:gd name="connsiteY4" fmla="*/ 519171 h 519171"/>
                <a:gd name="connsiteX5" fmla="*/ 479376 w 738961"/>
                <a:gd name="connsiteY5" fmla="*/ 415337 h 519171"/>
                <a:gd name="connsiteX6" fmla="*/ 0 w 738961"/>
                <a:gd name="connsiteY6" fmla="*/ 415337 h 519171"/>
                <a:gd name="connsiteX7" fmla="*/ 0 w 738961"/>
                <a:gd name="connsiteY7" fmla="*/ 103834 h 519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38961" h="519171">
                  <a:moveTo>
                    <a:pt x="0" y="103834"/>
                  </a:moveTo>
                  <a:lnTo>
                    <a:pt x="479376" y="103834"/>
                  </a:lnTo>
                  <a:lnTo>
                    <a:pt x="479376" y="0"/>
                  </a:lnTo>
                  <a:lnTo>
                    <a:pt x="738961" y="259586"/>
                  </a:lnTo>
                  <a:lnTo>
                    <a:pt x="479376" y="519171"/>
                  </a:lnTo>
                  <a:lnTo>
                    <a:pt x="479376" y="415337"/>
                  </a:lnTo>
                  <a:lnTo>
                    <a:pt x="0" y="415337"/>
                  </a:lnTo>
                  <a:lnTo>
                    <a:pt x="0" y="103834"/>
                  </a:lnTo>
                  <a:close/>
                </a:path>
              </a:pathLst>
            </a:custGeom>
          </p:spPr>
          <p:style>
            <a:lnRef idx="0">
              <a:schemeClr val="lt1">
                <a:hueOff val="0"/>
                <a:satOff val="0"/>
                <a:lumOff val="0"/>
                <a:alphaOff val="0"/>
              </a:schemeClr>
            </a:lnRef>
            <a:fillRef idx="1">
              <a:schemeClr val="accent5">
                <a:hueOff val="-1838336"/>
                <a:satOff val="-2557"/>
                <a:lumOff val="-981"/>
                <a:alphaOff val="0"/>
              </a:schemeClr>
            </a:fillRef>
            <a:effectRef idx="0">
              <a:schemeClr val="accent5">
                <a:hueOff val="-1838336"/>
                <a:satOff val="-2557"/>
                <a:lumOff val="-981"/>
                <a:alphaOff val="0"/>
              </a:schemeClr>
            </a:effectRef>
            <a:fontRef idx="minor">
              <a:schemeClr val="lt1"/>
            </a:fontRef>
          </p:style>
          <p:txBody>
            <a:bodyPr spcFirstLastPara="0" vert="horz" wrap="square" lIns="0" tIns="103833" rIns="155750" bIns="103834" numCol="1" spcCol="1270" anchor="ctr" anchorCtr="0">
              <a:noAutofit/>
            </a:bodyPr>
            <a:lstStyle/>
            <a:p>
              <a:pPr lvl="0" algn="ctr" defTabSz="666750">
                <a:lnSpc>
                  <a:spcPct val="90000"/>
                </a:lnSpc>
                <a:spcBef>
                  <a:spcPct val="0"/>
                </a:spcBef>
                <a:spcAft>
                  <a:spcPct val="35000"/>
                </a:spcAft>
              </a:pPr>
              <a:endParaRPr lang="es-EC" kern="1200" dirty="0">
                <a:latin typeface="Arial" panose="020B0604020202020204" pitchFamily="34" charset="0"/>
                <a:cs typeface="Arial" panose="020B0604020202020204" pitchFamily="34" charset="0"/>
              </a:endParaRPr>
            </a:p>
          </p:txBody>
        </p:sp>
        <p:sp>
          <p:nvSpPr>
            <p:cNvPr id="10" name="Forma libre 9"/>
            <p:cNvSpPr/>
            <p:nvPr/>
          </p:nvSpPr>
          <p:spPr>
            <a:xfrm>
              <a:off x="8076903" y="1802661"/>
              <a:ext cx="3301506" cy="1526976"/>
            </a:xfrm>
            <a:custGeom>
              <a:avLst/>
              <a:gdLst>
                <a:gd name="connsiteX0" fmla="*/ 0 w 3301506"/>
                <a:gd name="connsiteY0" fmla="*/ 763488 h 1526976"/>
                <a:gd name="connsiteX1" fmla="*/ 1650753 w 3301506"/>
                <a:gd name="connsiteY1" fmla="*/ 0 h 1526976"/>
                <a:gd name="connsiteX2" fmla="*/ 3301506 w 3301506"/>
                <a:gd name="connsiteY2" fmla="*/ 763488 h 1526976"/>
                <a:gd name="connsiteX3" fmla="*/ 1650753 w 3301506"/>
                <a:gd name="connsiteY3" fmla="*/ 1526976 h 1526976"/>
                <a:gd name="connsiteX4" fmla="*/ 0 w 3301506"/>
                <a:gd name="connsiteY4" fmla="*/ 763488 h 1526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1506" h="1526976">
                  <a:moveTo>
                    <a:pt x="0" y="763488"/>
                  </a:moveTo>
                  <a:cubicBezTo>
                    <a:pt x="0" y="341825"/>
                    <a:pt x="739067" y="0"/>
                    <a:pt x="1650753" y="0"/>
                  </a:cubicBezTo>
                  <a:cubicBezTo>
                    <a:pt x="2562439" y="0"/>
                    <a:pt x="3301506" y="341825"/>
                    <a:pt x="3301506" y="763488"/>
                  </a:cubicBezTo>
                  <a:cubicBezTo>
                    <a:pt x="3301506" y="1185151"/>
                    <a:pt x="2562439" y="1526976"/>
                    <a:pt x="1650753" y="1526976"/>
                  </a:cubicBezTo>
                  <a:cubicBezTo>
                    <a:pt x="739067" y="1526976"/>
                    <a:pt x="0" y="1185151"/>
                    <a:pt x="0" y="763488"/>
                  </a:cubicBezTo>
                  <a:close/>
                </a:path>
              </a:pathLst>
            </a:custGeom>
          </p:spPr>
          <p:style>
            <a:lnRef idx="2">
              <a:schemeClr val="lt1">
                <a:hueOff val="0"/>
                <a:satOff val="0"/>
                <a:lumOff val="0"/>
                <a:alphaOff val="0"/>
              </a:schemeClr>
            </a:lnRef>
            <a:fillRef idx="1">
              <a:schemeClr val="accent5">
                <a:hueOff val="-1838336"/>
                <a:satOff val="-2557"/>
                <a:lumOff val="-981"/>
                <a:alphaOff val="0"/>
              </a:schemeClr>
            </a:fillRef>
            <a:effectRef idx="0">
              <a:schemeClr val="accent5">
                <a:hueOff val="-1838336"/>
                <a:satOff val="-2557"/>
                <a:lumOff val="-981"/>
                <a:alphaOff val="0"/>
              </a:schemeClr>
            </a:effectRef>
            <a:fontRef idx="minor">
              <a:schemeClr val="lt1"/>
            </a:fontRef>
          </p:style>
          <p:txBody>
            <a:bodyPr spcFirstLastPara="0" vert="horz" wrap="square" lIns="506354" tIns="246480" rIns="506354" bIns="246480" numCol="1" spcCol="1270" anchor="ctr" anchorCtr="0">
              <a:noAutofit/>
            </a:bodyPr>
            <a:lstStyle/>
            <a:p>
              <a:pPr lvl="0" algn="ctr" defTabSz="800100">
                <a:lnSpc>
                  <a:spcPct val="90000"/>
                </a:lnSpc>
                <a:spcBef>
                  <a:spcPct val="0"/>
                </a:spcBef>
                <a:spcAft>
                  <a:spcPct val="35000"/>
                </a:spcAft>
              </a:pPr>
              <a:r>
                <a:rPr lang="es-EC" kern="1200" dirty="0" smtClean="0">
                  <a:latin typeface="Arial" panose="020B0604020202020204" pitchFamily="34" charset="0"/>
                  <a:cs typeface="Arial" panose="020B0604020202020204" pitchFamily="34" charset="0"/>
                </a:rPr>
                <a:t>OBJETIVIDAD</a:t>
              </a:r>
              <a:endParaRPr lang="es-EC" kern="1200" dirty="0">
                <a:latin typeface="Arial" panose="020B0604020202020204" pitchFamily="34" charset="0"/>
                <a:cs typeface="Arial" panose="020B0604020202020204" pitchFamily="34" charset="0"/>
              </a:endParaRPr>
            </a:p>
          </p:txBody>
        </p:sp>
      </p:grpSp>
      <p:grpSp>
        <p:nvGrpSpPr>
          <p:cNvPr id="21" name="Grupo 20"/>
          <p:cNvGrpSpPr/>
          <p:nvPr/>
        </p:nvGrpSpPr>
        <p:grpSpPr>
          <a:xfrm>
            <a:off x="7352596" y="3904523"/>
            <a:ext cx="3930500" cy="1776601"/>
            <a:chOff x="7191232" y="3904523"/>
            <a:chExt cx="3930500" cy="1776601"/>
          </a:xfrm>
        </p:grpSpPr>
        <p:sp>
          <p:nvSpPr>
            <p:cNvPr id="11" name="Forma libre 10"/>
            <p:cNvSpPr/>
            <p:nvPr/>
          </p:nvSpPr>
          <p:spPr>
            <a:xfrm rot="1288267">
              <a:off x="7191232" y="3904523"/>
              <a:ext cx="727951" cy="519171"/>
            </a:xfrm>
            <a:custGeom>
              <a:avLst/>
              <a:gdLst>
                <a:gd name="connsiteX0" fmla="*/ 0 w 727951"/>
                <a:gd name="connsiteY0" fmla="*/ 103834 h 519171"/>
                <a:gd name="connsiteX1" fmla="*/ 468366 w 727951"/>
                <a:gd name="connsiteY1" fmla="*/ 103834 h 519171"/>
                <a:gd name="connsiteX2" fmla="*/ 468366 w 727951"/>
                <a:gd name="connsiteY2" fmla="*/ 0 h 519171"/>
                <a:gd name="connsiteX3" fmla="*/ 727951 w 727951"/>
                <a:gd name="connsiteY3" fmla="*/ 259586 h 519171"/>
                <a:gd name="connsiteX4" fmla="*/ 468366 w 727951"/>
                <a:gd name="connsiteY4" fmla="*/ 519171 h 519171"/>
                <a:gd name="connsiteX5" fmla="*/ 468366 w 727951"/>
                <a:gd name="connsiteY5" fmla="*/ 415337 h 519171"/>
                <a:gd name="connsiteX6" fmla="*/ 0 w 727951"/>
                <a:gd name="connsiteY6" fmla="*/ 415337 h 519171"/>
                <a:gd name="connsiteX7" fmla="*/ 0 w 727951"/>
                <a:gd name="connsiteY7" fmla="*/ 103834 h 519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27951" h="519171">
                  <a:moveTo>
                    <a:pt x="0" y="103834"/>
                  </a:moveTo>
                  <a:lnTo>
                    <a:pt x="468366" y="103834"/>
                  </a:lnTo>
                  <a:lnTo>
                    <a:pt x="468366" y="0"/>
                  </a:lnTo>
                  <a:lnTo>
                    <a:pt x="727951" y="259586"/>
                  </a:lnTo>
                  <a:lnTo>
                    <a:pt x="468366" y="519171"/>
                  </a:lnTo>
                  <a:lnTo>
                    <a:pt x="468366" y="415337"/>
                  </a:lnTo>
                  <a:lnTo>
                    <a:pt x="0" y="415337"/>
                  </a:lnTo>
                  <a:lnTo>
                    <a:pt x="0" y="103834"/>
                  </a:lnTo>
                  <a:close/>
                </a:path>
              </a:pathLst>
            </a:custGeom>
          </p:spPr>
          <p:style>
            <a:lnRef idx="0">
              <a:schemeClr val="lt1">
                <a:hueOff val="0"/>
                <a:satOff val="0"/>
                <a:lumOff val="0"/>
                <a:alphaOff val="0"/>
              </a:schemeClr>
            </a:lnRef>
            <a:fillRef idx="1">
              <a:schemeClr val="accent5">
                <a:hueOff val="-3676672"/>
                <a:satOff val="-5114"/>
                <a:lumOff val="-1961"/>
                <a:alphaOff val="0"/>
              </a:schemeClr>
            </a:fillRef>
            <a:effectRef idx="0">
              <a:schemeClr val="accent5">
                <a:hueOff val="-3676672"/>
                <a:satOff val="-5114"/>
                <a:lumOff val="-1961"/>
                <a:alphaOff val="0"/>
              </a:schemeClr>
            </a:effectRef>
            <a:fontRef idx="minor">
              <a:schemeClr val="lt1"/>
            </a:fontRef>
          </p:style>
          <p:txBody>
            <a:bodyPr spcFirstLastPara="0" vert="horz" wrap="square" lIns="-1" tIns="103833" rIns="155751" bIns="103834" numCol="1" spcCol="1270" anchor="ctr" anchorCtr="0">
              <a:noAutofit/>
            </a:bodyPr>
            <a:lstStyle/>
            <a:p>
              <a:pPr lvl="0" algn="ctr" defTabSz="666750">
                <a:lnSpc>
                  <a:spcPct val="90000"/>
                </a:lnSpc>
                <a:spcBef>
                  <a:spcPct val="0"/>
                </a:spcBef>
                <a:spcAft>
                  <a:spcPct val="35000"/>
                </a:spcAft>
              </a:pPr>
              <a:endParaRPr lang="es-EC" kern="1200" dirty="0">
                <a:latin typeface="Arial" panose="020B0604020202020204" pitchFamily="34" charset="0"/>
                <a:cs typeface="Arial" panose="020B0604020202020204" pitchFamily="34" charset="0"/>
              </a:endParaRPr>
            </a:p>
          </p:txBody>
        </p:sp>
        <p:sp>
          <p:nvSpPr>
            <p:cNvPr id="12" name="Forma libre 11"/>
            <p:cNvSpPr/>
            <p:nvPr/>
          </p:nvSpPr>
          <p:spPr>
            <a:xfrm>
              <a:off x="7820226" y="4154148"/>
              <a:ext cx="3301506" cy="1526976"/>
            </a:xfrm>
            <a:custGeom>
              <a:avLst/>
              <a:gdLst>
                <a:gd name="connsiteX0" fmla="*/ 0 w 3301506"/>
                <a:gd name="connsiteY0" fmla="*/ 763488 h 1526976"/>
                <a:gd name="connsiteX1" fmla="*/ 1650753 w 3301506"/>
                <a:gd name="connsiteY1" fmla="*/ 0 h 1526976"/>
                <a:gd name="connsiteX2" fmla="*/ 3301506 w 3301506"/>
                <a:gd name="connsiteY2" fmla="*/ 763488 h 1526976"/>
                <a:gd name="connsiteX3" fmla="*/ 1650753 w 3301506"/>
                <a:gd name="connsiteY3" fmla="*/ 1526976 h 1526976"/>
                <a:gd name="connsiteX4" fmla="*/ 0 w 3301506"/>
                <a:gd name="connsiteY4" fmla="*/ 763488 h 1526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1506" h="1526976">
                  <a:moveTo>
                    <a:pt x="0" y="763488"/>
                  </a:moveTo>
                  <a:cubicBezTo>
                    <a:pt x="0" y="341825"/>
                    <a:pt x="739067" y="0"/>
                    <a:pt x="1650753" y="0"/>
                  </a:cubicBezTo>
                  <a:cubicBezTo>
                    <a:pt x="2562439" y="0"/>
                    <a:pt x="3301506" y="341825"/>
                    <a:pt x="3301506" y="763488"/>
                  </a:cubicBezTo>
                  <a:cubicBezTo>
                    <a:pt x="3301506" y="1185151"/>
                    <a:pt x="2562439" y="1526976"/>
                    <a:pt x="1650753" y="1526976"/>
                  </a:cubicBezTo>
                  <a:cubicBezTo>
                    <a:pt x="739067" y="1526976"/>
                    <a:pt x="0" y="1185151"/>
                    <a:pt x="0" y="763488"/>
                  </a:cubicBezTo>
                  <a:close/>
                </a:path>
              </a:pathLst>
            </a:custGeom>
          </p:spPr>
          <p:style>
            <a:lnRef idx="2">
              <a:schemeClr val="lt1">
                <a:hueOff val="0"/>
                <a:satOff val="0"/>
                <a:lumOff val="0"/>
                <a:alphaOff val="0"/>
              </a:schemeClr>
            </a:lnRef>
            <a:fillRef idx="1">
              <a:schemeClr val="accent5">
                <a:hueOff val="-3676672"/>
                <a:satOff val="-5114"/>
                <a:lumOff val="-1961"/>
                <a:alphaOff val="0"/>
              </a:schemeClr>
            </a:fillRef>
            <a:effectRef idx="0">
              <a:schemeClr val="accent5">
                <a:hueOff val="-3676672"/>
                <a:satOff val="-5114"/>
                <a:lumOff val="-1961"/>
                <a:alphaOff val="0"/>
              </a:schemeClr>
            </a:effectRef>
            <a:fontRef idx="minor">
              <a:schemeClr val="lt1"/>
            </a:fontRef>
          </p:style>
          <p:txBody>
            <a:bodyPr spcFirstLastPara="0" vert="horz" wrap="square" lIns="506354" tIns="246480" rIns="506354" bIns="246480" numCol="1" spcCol="1270" anchor="ctr" anchorCtr="0">
              <a:noAutofit/>
            </a:bodyPr>
            <a:lstStyle/>
            <a:p>
              <a:pPr lvl="0" algn="ctr" defTabSz="800100">
                <a:lnSpc>
                  <a:spcPct val="90000"/>
                </a:lnSpc>
                <a:spcBef>
                  <a:spcPct val="0"/>
                </a:spcBef>
                <a:spcAft>
                  <a:spcPct val="35000"/>
                </a:spcAft>
              </a:pPr>
              <a:r>
                <a:rPr lang="es-EC" kern="1200" dirty="0" smtClean="0">
                  <a:latin typeface="Arial" panose="020B0604020202020204" pitchFamily="34" charset="0"/>
                  <a:cs typeface="Arial" panose="020B0604020202020204" pitchFamily="34" charset="0"/>
                </a:rPr>
                <a:t>INDEPENDENCIA</a:t>
              </a:r>
              <a:endParaRPr lang="es-EC" kern="1200" dirty="0">
                <a:latin typeface="Arial" panose="020B0604020202020204" pitchFamily="34" charset="0"/>
                <a:cs typeface="Arial" panose="020B0604020202020204" pitchFamily="34" charset="0"/>
              </a:endParaRPr>
            </a:p>
          </p:txBody>
        </p:sp>
      </p:grpSp>
      <p:grpSp>
        <p:nvGrpSpPr>
          <p:cNvPr id="17" name="Grupo 16"/>
          <p:cNvGrpSpPr/>
          <p:nvPr/>
        </p:nvGrpSpPr>
        <p:grpSpPr>
          <a:xfrm>
            <a:off x="902354" y="3837578"/>
            <a:ext cx="3834715" cy="1704803"/>
            <a:chOff x="1184741" y="3837578"/>
            <a:chExt cx="3834715" cy="1704803"/>
          </a:xfrm>
        </p:grpSpPr>
        <p:sp>
          <p:nvSpPr>
            <p:cNvPr id="13" name="Forma libre 12"/>
            <p:cNvSpPr/>
            <p:nvPr/>
          </p:nvSpPr>
          <p:spPr>
            <a:xfrm rot="20398133">
              <a:off x="4391280" y="3837578"/>
              <a:ext cx="628176" cy="519172"/>
            </a:xfrm>
            <a:custGeom>
              <a:avLst/>
              <a:gdLst>
                <a:gd name="connsiteX0" fmla="*/ 0 w 628176"/>
                <a:gd name="connsiteY0" fmla="*/ 103834 h 519171"/>
                <a:gd name="connsiteX1" fmla="*/ 368591 w 628176"/>
                <a:gd name="connsiteY1" fmla="*/ 103834 h 519171"/>
                <a:gd name="connsiteX2" fmla="*/ 368591 w 628176"/>
                <a:gd name="connsiteY2" fmla="*/ 0 h 519171"/>
                <a:gd name="connsiteX3" fmla="*/ 628176 w 628176"/>
                <a:gd name="connsiteY3" fmla="*/ 259586 h 519171"/>
                <a:gd name="connsiteX4" fmla="*/ 368591 w 628176"/>
                <a:gd name="connsiteY4" fmla="*/ 519171 h 519171"/>
                <a:gd name="connsiteX5" fmla="*/ 368591 w 628176"/>
                <a:gd name="connsiteY5" fmla="*/ 415337 h 519171"/>
                <a:gd name="connsiteX6" fmla="*/ 0 w 628176"/>
                <a:gd name="connsiteY6" fmla="*/ 415337 h 519171"/>
                <a:gd name="connsiteX7" fmla="*/ 0 w 628176"/>
                <a:gd name="connsiteY7" fmla="*/ 103834 h 519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28176" h="519171">
                  <a:moveTo>
                    <a:pt x="628176" y="415337"/>
                  </a:moveTo>
                  <a:lnTo>
                    <a:pt x="259585" y="415337"/>
                  </a:lnTo>
                  <a:lnTo>
                    <a:pt x="259585" y="519171"/>
                  </a:lnTo>
                  <a:lnTo>
                    <a:pt x="0" y="259585"/>
                  </a:lnTo>
                  <a:lnTo>
                    <a:pt x="259585" y="0"/>
                  </a:lnTo>
                  <a:lnTo>
                    <a:pt x="259585" y="103834"/>
                  </a:lnTo>
                  <a:lnTo>
                    <a:pt x="628176" y="103834"/>
                  </a:lnTo>
                  <a:lnTo>
                    <a:pt x="628176" y="415337"/>
                  </a:lnTo>
                  <a:close/>
                </a:path>
              </a:pathLst>
            </a:custGeom>
          </p:spPr>
          <p:style>
            <a:lnRef idx="0">
              <a:schemeClr val="lt1">
                <a:hueOff val="0"/>
                <a:satOff val="0"/>
                <a:lumOff val="0"/>
                <a:alphaOff val="0"/>
              </a:schemeClr>
            </a:lnRef>
            <a:fillRef idx="1">
              <a:schemeClr val="accent5">
                <a:hueOff val="-5515009"/>
                <a:satOff val="-7671"/>
                <a:lumOff val="-2942"/>
                <a:alphaOff val="0"/>
              </a:schemeClr>
            </a:fillRef>
            <a:effectRef idx="0">
              <a:schemeClr val="accent5">
                <a:hueOff val="-5515009"/>
                <a:satOff val="-7671"/>
                <a:lumOff val="-2942"/>
                <a:alphaOff val="0"/>
              </a:schemeClr>
            </a:effectRef>
            <a:fontRef idx="minor">
              <a:schemeClr val="lt1"/>
            </a:fontRef>
          </p:style>
          <p:txBody>
            <a:bodyPr spcFirstLastPara="0" vert="horz" wrap="square" lIns="155750" tIns="103834" rIns="0" bIns="103834" numCol="1" spcCol="1270" anchor="ctr" anchorCtr="0">
              <a:noAutofit/>
            </a:bodyPr>
            <a:lstStyle/>
            <a:p>
              <a:pPr lvl="0" algn="ctr" defTabSz="666750">
                <a:lnSpc>
                  <a:spcPct val="90000"/>
                </a:lnSpc>
                <a:spcBef>
                  <a:spcPct val="0"/>
                </a:spcBef>
                <a:spcAft>
                  <a:spcPct val="35000"/>
                </a:spcAft>
              </a:pPr>
              <a:endParaRPr lang="es-EC" kern="1200" dirty="0">
                <a:latin typeface="Arial" panose="020B0604020202020204" pitchFamily="34" charset="0"/>
                <a:cs typeface="Arial" panose="020B0604020202020204" pitchFamily="34" charset="0"/>
              </a:endParaRPr>
            </a:p>
          </p:txBody>
        </p:sp>
        <p:sp>
          <p:nvSpPr>
            <p:cNvPr id="14" name="Forma libre 13"/>
            <p:cNvSpPr/>
            <p:nvPr/>
          </p:nvSpPr>
          <p:spPr>
            <a:xfrm>
              <a:off x="1184741" y="4015405"/>
              <a:ext cx="3301506" cy="1526976"/>
            </a:xfrm>
            <a:custGeom>
              <a:avLst/>
              <a:gdLst>
                <a:gd name="connsiteX0" fmla="*/ 0 w 3301506"/>
                <a:gd name="connsiteY0" fmla="*/ 763488 h 1526976"/>
                <a:gd name="connsiteX1" fmla="*/ 1650753 w 3301506"/>
                <a:gd name="connsiteY1" fmla="*/ 0 h 1526976"/>
                <a:gd name="connsiteX2" fmla="*/ 3301506 w 3301506"/>
                <a:gd name="connsiteY2" fmla="*/ 763488 h 1526976"/>
                <a:gd name="connsiteX3" fmla="*/ 1650753 w 3301506"/>
                <a:gd name="connsiteY3" fmla="*/ 1526976 h 1526976"/>
                <a:gd name="connsiteX4" fmla="*/ 0 w 3301506"/>
                <a:gd name="connsiteY4" fmla="*/ 763488 h 1526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1506" h="1526976">
                  <a:moveTo>
                    <a:pt x="0" y="763488"/>
                  </a:moveTo>
                  <a:cubicBezTo>
                    <a:pt x="0" y="341825"/>
                    <a:pt x="739067" y="0"/>
                    <a:pt x="1650753" y="0"/>
                  </a:cubicBezTo>
                  <a:cubicBezTo>
                    <a:pt x="2562439" y="0"/>
                    <a:pt x="3301506" y="341825"/>
                    <a:pt x="3301506" y="763488"/>
                  </a:cubicBezTo>
                  <a:cubicBezTo>
                    <a:pt x="3301506" y="1185151"/>
                    <a:pt x="2562439" y="1526976"/>
                    <a:pt x="1650753" y="1526976"/>
                  </a:cubicBezTo>
                  <a:cubicBezTo>
                    <a:pt x="739067" y="1526976"/>
                    <a:pt x="0" y="1185151"/>
                    <a:pt x="0" y="763488"/>
                  </a:cubicBezTo>
                  <a:close/>
                </a:path>
              </a:pathLst>
            </a:custGeom>
          </p:spPr>
          <p:style>
            <a:lnRef idx="2">
              <a:schemeClr val="lt1">
                <a:hueOff val="0"/>
                <a:satOff val="0"/>
                <a:lumOff val="0"/>
                <a:alphaOff val="0"/>
              </a:schemeClr>
            </a:lnRef>
            <a:fillRef idx="1">
              <a:schemeClr val="accent5">
                <a:hueOff val="-5515009"/>
                <a:satOff val="-7671"/>
                <a:lumOff val="-2942"/>
                <a:alphaOff val="0"/>
              </a:schemeClr>
            </a:fillRef>
            <a:effectRef idx="0">
              <a:schemeClr val="accent5">
                <a:hueOff val="-5515009"/>
                <a:satOff val="-7671"/>
                <a:lumOff val="-2942"/>
                <a:alphaOff val="0"/>
              </a:schemeClr>
            </a:effectRef>
            <a:fontRef idx="minor">
              <a:schemeClr val="lt1"/>
            </a:fontRef>
          </p:style>
          <p:txBody>
            <a:bodyPr spcFirstLastPara="0" vert="horz" wrap="square" lIns="506354" tIns="246480" rIns="506354" bIns="246480" numCol="1" spcCol="1270" anchor="ctr" anchorCtr="0">
              <a:noAutofit/>
            </a:bodyPr>
            <a:lstStyle/>
            <a:p>
              <a:pPr lvl="0" algn="ctr" defTabSz="800100">
                <a:lnSpc>
                  <a:spcPct val="90000"/>
                </a:lnSpc>
                <a:spcBef>
                  <a:spcPct val="0"/>
                </a:spcBef>
                <a:spcAft>
                  <a:spcPct val="35000"/>
                </a:spcAft>
              </a:pPr>
              <a:r>
                <a:rPr lang="es-EC" kern="1200" dirty="0" smtClean="0">
                  <a:latin typeface="Arial" panose="020B0604020202020204" pitchFamily="34" charset="0"/>
                  <a:cs typeface="Arial" panose="020B0604020202020204" pitchFamily="34" charset="0"/>
                </a:rPr>
                <a:t>CONFIDENCIALIDAD</a:t>
              </a:r>
              <a:endParaRPr lang="es-EC" kern="1200" dirty="0">
                <a:latin typeface="Arial" panose="020B0604020202020204" pitchFamily="34" charset="0"/>
                <a:cs typeface="Arial" panose="020B0604020202020204" pitchFamily="34" charset="0"/>
              </a:endParaRPr>
            </a:p>
          </p:txBody>
        </p:sp>
      </p:grpSp>
      <p:grpSp>
        <p:nvGrpSpPr>
          <p:cNvPr id="18" name="Grupo 17"/>
          <p:cNvGrpSpPr/>
          <p:nvPr/>
        </p:nvGrpSpPr>
        <p:grpSpPr>
          <a:xfrm>
            <a:off x="762738" y="1875398"/>
            <a:ext cx="3948259" cy="1577597"/>
            <a:chOff x="1031678" y="1875398"/>
            <a:chExt cx="3948259" cy="1577597"/>
          </a:xfrm>
        </p:grpSpPr>
        <p:sp>
          <p:nvSpPr>
            <p:cNvPr id="15" name="Forma libre 14"/>
            <p:cNvSpPr/>
            <p:nvPr/>
          </p:nvSpPr>
          <p:spPr>
            <a:xfrm rot="934308">
              <a:off x="4364647" y="2933823"/>
              <a:ext cx="615290" cy="519172"/>
            </a:xfrm>
            <a:custGeom>
              <a:avLst/>
              <a:gdLst>
                <a:gd name="connsiteX0" fmla="*/ 0 w 615290"/>
                <a:gd name="connsiteY0" fmla="*/ 103834 h 519171"/>
                <a:gd name="connsiteX1" fmla="*/ 355705 w 615290"/>
                <a:gd name="connsiteY1" fmla="*/ 103834 h 519171"/>
                <a:gd name="connsiteX2" fmla="*/ 355705 w 615290"/>
                <a:gd name="connsiteY2" fmla="*/ 0 h 519171"/>
                <a:gd name="connsiteX3" fmla="*/ 615290 w 615290"/>
                <a:gd name="connsiteY3" fmla="*/ 259586 h 519171"/>
                <a:gd name="connsiteX4" fmla="*/ 355705 w 615290"/>
                <a:gd name="connsiteY4" fmla="*/ 519171 h 519171"/>
                <a:gd name="connsiteX5" fmla="*/ 355705 w 615290"/>
                <a:gd name="connsiteY5" fmla="*/ 415337 h 519171"/>
                <a:gd name="connsiteX6" fmla="*/ 0 w 615290"/>
                <a:gd name="connsiteY6" fmla="*/ 415337 h 519171"/>
                <a:gd name="connsiteX7" fmla="*/ 0 w 615290"/>
                <a:gd name="connsiteY7" fmla="*/ 103834 h 519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5290" h="519171">
                  <a:moveTo>
                    <a:pt x="615290" y="415337"/>
                  </a:moveTo>
                  <a:lnTo>
                    <a:pt x="259585" y="415337"/>
                  </a:lnTo>
                  <a:lnTo>
                    <a:pt x="259585" y="519171"/>
                  </a:lnTo>
                  <a:lnTo>
                    <a:pt x="0" y="259585"/>
                  </a:lnTo>
                  <a:lnTo>
                    <a:pt x="259585" y="0"/>
                  </a:lnTo>
                  <a:lnTo>
                    <a:pt x="259585" y="103834"/>
                  </a:lnTo>
                  <a:lnTo>
                    <a:pt x="615290" y="103834"/>
                  </a:lnTo>
                  <a:lnTo>
                    <a:pt x="615290" y="415337"/>
                  </a:lnTo>
                  <a:close/>
                </a:path>
              </a:pathLst>
            </a:custGeom>
          </p:spPr>
          <p:style>
            <a:lnRef idx="0">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txBody>
            <a:bodyPr spcFirstLastPara="0" vert="horz" wrap="square" lIns="155751" tIns="103834" rIns="-1" bIns="103834" numCol="1" spcCol="1270" anchor="ctr" anchorCtr="0">
              <a:noAutofit/>
            </a:bodyPr>
            <a:lstStyle/>
            <a:p>
              <a:pPr lvl="0" algn="ctr" defTabSz="666750">
                <a:lnSpc>
                  <a:spcPct val="90000"/>
                </a:lnSpc>
                <a:spcBef>
                  <a:spcPct val="0"/>
                </a:spcBef>
                <a:spcAft>
                  <a:spcPct val="35000"/>
                </a:spcAft>
              </a:pPr>
              <a:endParaRPr lang="es-EC" kern="1200" dirty="0">
                <a:latin typeface="Arial" panose="020B0604020202020204" pitchFamily="34" charset="0"/>
                <a:cs typeface="Arial" panose="020B0604020202020204" pitchFamily="34" charset="0"/>
              </a:endParaRPr>
            </a:p>
          </p:txBody>
        </p:sp>
        <p:sp>
          <p:nvSpPr>
            <p:cNvPr id="16" name="Forma libre 15"/>
            <p:cNvSpPr/>
            <p:nvPr/>
          </p:nvSpPr>
          <p:spPr>
            <a:xfrm>
              <a:off x="1031678" y="1875398"/>
              <a:ext cx="3301506" cy="1526976"/>
            </a:xfrm>
            <a:custGeom>
              <a:avLst/>
              <a:gdLst>
                <a:gd name="connsiteX0" fmla="*/ 0 w 3301506"/>
                <a:gd name="connsiteY0" fmla="*/ 763488 h 1526976"/>
                <a:gd name="connsiteX1" fmla="*/ 1650753 w 3301506"/>
                <a:gd name="connsiteY1" fmla="*/ 0 h 1526976"/>
                <a:gd name="connsiteX2" fmla="*/ 3301506 w 3301506"/>
                <a:gd name="connsiteY2" fmla="*/ 763488 h 1526976"/>
                <a:gd name="connsiteX3" fmla="*/ 1650753 w 3301506"/>
                <a:gd name="connsiteY3" fmla="*/ 1526976 h 1526976"/>
                <a:gd name="connsiteX4" fmla="*/ 0 w 3301506"/>
                <a:gd name="connsiteY4" fmla="*/ 763488 h 15269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01506" h="1526976">
                  <a:moveTo>
                    <a:pt x="0" y="763488"/>
                  </a:moveTo>
                  <a:cubicBezTo>
                    <a:pt x="0" y="341825"/>
                    <a:pt x="739067" y="0"/>
                    <a:pt x="1650753" y="0"/>
                  </a:cubicBezTo>
                  <a:cubicBezTo>
                    <a:pt x="2562439" y="0"/>
                    <a:pt x="3301506" y="341825"/>
                    <a:pt x="3301506" y="763488"/>
                  </a:cubicBezTo>
                  <a:cubicBezTo>
                    <a:pt x="3301506" y="1185151"/>
                    <a:pt x="2562439" y="1526976"/>
                    <a:pt x="1650753" y="1526976"/>
                  </a:cubicBezTo>
                  <a:cubicBezTo>
                    <a:pt x="739067" y="1526976"/>
                    <a:pt x="0" y="1185151"/>
                    <a:pt x="0" y="763488"/>
                  </a:cubicBezTo>
                  <a:close/>
                </a:path>
              </a:pathLst>
            </a:custGeom>
          </p:spPr>
          <p:style>
            <a:lnRef idx="2">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txBody>
            <a:bodyPr spcFirstLastPara="0" vert="horz" wrap="square" lIns="506354" tIns="246480" rIns="506354" bIns="246480" numCol="1" spcCol="1270" anchor="ctr" anchorCtr="0">
              <a:noAutofit/>
            </a:bodyPr>
            <a:lstStyle/>
            <a:p>
              <a:pPr lvl="0" algn="ctr" defTabSz="800100">
                <a:lnSpc>
                  <a:spcPct val="90000"/>
                </a:lnSpc>
                <a:spcBef>
                  <a:spcPct val="0"/>
                </a:spcBef>
                <a:spcAft>
                  <a:spcPct val="35000"/>
                </a:spcAft>
              </a:pPr>
              <a:r>
                <a:rPr lang="es-EC" kern="1200" dirty="0" smtClean="0">
                  <a:latin typeface="Arial" panose="020B0604020202020204" pitchFamily="34" charset="0"/>
                  <a:cs typeface="Arial" panose="020B0604020202020204" pitchFamily="34" charset="0"/>
                </a:rPr>
                <a:t>COMPETENCIA</a:t>
              </a:r>
              <a:endParaRPr lang="es-EC" kern="1200" dirty="0">
                <a:latin typeface="Arial" panose="020B0604020202020204" pitchFamily="34" charset="0"/>
                <a:cs typeface="Arial" panose="020B0604020202020204" pitchFamily="34" charset="0"/>
              </a:endParaRPr>
            </a:p>
          </p:txBody>
        </p:sp>
      </p:grpSp>
      <p:sp>
        <p:nvSpPr>
          <p:cNvPr id="7" name="Rectángulo redondeado 6"/>
          <p:cNvSpPr/>
          <p:nvPr/>
        </p:nvSpPr>
        <p:spPr>
          <a:xfrm>
            <a:off x="272637" y="582395"/>
            <a:ext cx="1763485"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a:t>
            </a:r>
            <a:r>
              <a:rPr lang="es-EC" sz="2000" b="1" dirty="0">
                <a:latin typeface="Arial" panose="020B0604020202020204" pitchFamily="34" charset="0"/>
                <a:cs typeface="Arial" panose="020B0604020202020204" pitchFamily="34" charset="0"/>
              </a:rPr>
              <a:t>I</a:t>
            </a:r>
            <a:r>
              <a:rPr lang="es-EC" sz="2000" b="1" dirty="0" smtClean="0">
                <a:latin typeface="Arial" panose="020B0604020202020204" pitchFamily="34" charset="0"/>
                <a:cs typeface="Arial" panose="020B0604020202020204" pitchFamily="34" charset="0"/>
              </a:rPr>
              <a:t>I</a:t>
            </a:r>
            <a:endParaRPr lang="es-EC" sz="2000" b="1" dirty="0">
              <a:latin typeface="Arial" panose="020B0604020202020204" pitchFamily="34" charset="0"/>
              <a:cs typeface="Arial" panose="020B0604020202020204" pitchFamily="34" charset="0"/>
            </a:endParaRPr>
          </a:p>
        </p:txBody>
      </p:sp>
      <p:sp>
        <p:nvSpPr>
          <p:cNvPr id="2" name="Botón de acción: Hacia atrás o Anterior 1">
            <a:hlinkClick r:id="rId2" action="ppaction://hlinksldjump" highlightClick="1"/>
          </p:cNvPr>
          <p:cNvSpPr/>
          <p:nvPr/>
        </p:nvSpPr>
        <p:spPr>
          <a:xfrm>
            <a:off x="11377551" y="5474887"/>
            <a:ext cx="426028" cy="228600"/>
          </a:xfrm>
          <a:prstGeom prst="actionButtonBackPreviou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spTree>
    <p:extLst>
      <p:ext uri="{BB962C8B-B14F-4D97-AF65-F5344CB8AC3E}">
        <p14:creationId xmlns:p14="http://schemas.microsoft.com/office/powerpoint/2010/main" val="22191529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redondeado 4"/>
          <p:cNvSpPr/>
          <p:nvPr/>
        </p:nvSpPr>
        <p:spPr>
          <a:xfrm>
            <a:off x="272637" y="592786"/>
            <a:ext cx="1763485"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a:t>
            </a:r>
            <a:r>
              <a:rPr lang="es-EC" sz="2000" b="1" dirty="0">
                <a:latin typeface="Arial" panose="020B0604020202020204" pitchFamily="34" charset="0"/>
                <a:cs typeface="Arial" panose="020B0604020202020204" pitchFamily="34" charset="0"/>
              </a:rPr>
              <a:t>I</a:t>
            </a:r>
            <a:r>
              <a:rPr lang="es-EC" sz="2000" b="1" dirty="0" smtClean="0">
                <a:latin typeface="Arial" panose="020B0604020202020204" pitchFamily="34" charset="0"/>
                <a:cs typeface="Arial" panose="020B0604020202020204" pitchFamily="34" charset="0"/>
              </a:rPr>
              <a:t>I</a:t>
            </a:r>
            <a:endParaRPr lang="es-EC" sz="2000" b="1" dirty="0">
              <a:latin typeface="Arial" panose="020B0604020202020204" pitchFamily="34" charset="0"/>
              <a:cs typeface="Arial" panose="020B0604020202020204" pitchFamily="34" charset="0"/>
            </a:endParaRPr>
          </a:p>
        </p:txBody>
      </p:sp>
      <p:sp>
        <p:nvSpPr>
          <p:cNvPr id="6" name="Botón de acción: Hacia atrás o Anterior 5">
            <a:hlinkClick r:id="rId2" action="ppaction://hlinksldjump" highlightClick="1"/>
          </p:cNvPr>
          <p:cNvSpPr/>
          <p:nvPr/>
        </p:nvSpPr>
        <p:spPr>
          <a:xfrm>
            <a:off x="11378045" y="5517573"/>
            <a:ext cx="426028" cy="228600"/>
          </a:xfrm>
          <a:prstGeom prst="actionButtonBackPreviou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latin typeface="Arial" panose="020B0604020202020204" pitchFamily="34" charset="0"/>
              <a:cs typeface="Arial" panose="020B0604020202020204" pitchFamily="34" charset="0"/>
            </a:endParaRPr>
          </a:p>
        </p:txBody>
      </p:sp>
      <p:sp>
        <p:nvSpPr>
          <p:cNvPr id="2" name="Rectángulo redondeado 1"/>
          <p:cNvSpPr/>
          <p:nvPr/>
        </p:nvSpPr>
        <p:spPr>
          <a:xfrm>
            <a:off x="1070264" y="1672936"/>
            <a:ext cx="3096492" cy="779319"/>
          </a:xfrm>
          <a:prstGeom prst="roundRect">
            <a:avLst/>
          </a:prstGeom>
          <a:solidFill>
            <a:schemeClr val="accent5"/>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EC" b="1" dirty="0">
                <a:latin typeface="Arial" panose="020B0604020202020204" pitchFamily="34" charset="0"/>
                <a:cs typeface="Arial" panose="020B0604020202020204" pitchFamily="34" charset="0"/>
              </a:rPr>
              <a:t>EQUIPO MULTIDISCIPLINARIO</a:t>
            </a:r>
            <a:endParaRPr lang="es-419" b="1" dirty="0">
              <a:latin typeface="Arial" panose="020B0604020202020204" pitchFamily="34" charset="0"/>
              <a:cs typeface="Arial" panose="020B0604020202020204" pitchFamily="34" charset="0"/>
            </a:endParaRPr>
          </a:p>
        </p:txBody>
      </p:sp>
      <p:sp>
        <p:nvSpPr>
          <p:cNvPr id="7" name="Rectángulo redondeado 6"/>
          <p:cNvSpPr/>
          <p:nvPr/>
        </p:nvSpPr>
        <p:spPr>
          <a:xfrm>
            <a:off x="6142016" y="1945470"/>
            <a:ext cx="2101534" cy="737755"/>
          </a:xfrm>
          <a:prstGeom prst="round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s-EC">
                <a:solidFill>
                  <a:schemeClr val="tx1"/>
                </a:solidFill>
                <a:latin typeface="Arial" panose="020B0604020202020204" pitchFamily="34" charset="0"/>
                <a:cs typeface="Arial" panose="020B0604020202020204" pitchFamily="34" charset="0"/>
              </a:rPr>
              <a:t>Auditores</a:t>
            </a:r>
            <a:endParaRPr lang="es-419" dirty="0">
              <a:solidFill>
                <a:schemeClr val="tx1"/>
              </a:solidFill>
              <a:latin typeface="Arial" panose="020B0604020202020204" pitchFamily="34" charset="0"/>
              <a:cs typeface="Arial" panose="020B0604020202020204" pitchFamily="34" charset="0"/>
            </a:endParaRPr>
          </a:p>
        </p:txBody>
      </p:sp>
      <p:sp>
        <p:nvSpPr>
          <p:cNvPr id="8" name="Rectángulo redondeado 7"/>
          <p:cNvSpPr/>
          <p:nvPr/>
        </p:nvSpPr>
        <p:spPr>
          <a:xfrm>
            <a:off x="6142016" y="3433918"/>
            <a:ext cx="2066803" cy="737755"/>
          </a:xfrm>
          <a:prstGeom prst="roundRect">
            <a:avLst/>
          </a:prstGeom>
          <a:solidFill>
            <a:schemeClr val="accent4">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a:solidFill>
                  <a:schemeClr val="tx1"/>
                </a:solidFill>
                <a:latin typeface="Arial" panose="020B0604020202020204" pitchFamily="34" charset="0"/>
                <a:cs typeface="Arial" panose="020B0604020202020204" pitchFamily="34" charset="0"/>
              </a:rPr>
              <a:t>Especialistas</a:t>
            </a:r>
            <a:endParaRPr lang="es-419" dirty="0">
              <a:solidFill>
                <a:schemeClr val="tx1"/>
              </a:solidFill>
              <a:latin typeface="Arial" panose="020B0604020202020204" pitchFamily="34" charset="0"/>
              <a:cs typeface="Arial" panose="020B0604020202020204" pitchFamily="34" charset="0"/>
            </a:endParaRPr>
          </a:p>
        </p:txBody>
      </p:sp>
      <p:sp>
        <p:nvSpPr>
          <p:cNvPr id="9" name="Rectángulo 8"/>
          <p:cNvSpPr/>
          <p:nvPr/>
        </p:nvSpPr>
        <p:spPr>
          <a:xfrm>
            <a:off x="1070263" y="2683225"/>
            <a:ext cx="3210791" cy="2031325"/>
          </a:xfrm>
          <a:prstGeom prst="rect">
            <a:avLst/>
          </a:prstGeom>
        </p:spPr>
        <p:txBody>
          <a:bodyPr wrap="square">
            <a:spAutoFit/>
          </a:bodyPr>
          <a:lstStyle/>
          <a:p>
            <a:pPr algn="just"/>
            <a:r>
              <a:rPr lang="es-EC" dirty="0" smtClean="0">
                <a:latin typeface="Arial" panose="020B0604020202020204" pitchFamily="34" charset="0"/>
                <a:ea typeface="Calibri" panose="020F0502020204030204" pitchFamily="34" charset="0"/>
                <a:cs typeface="Arial" panose="020B0604020202020204" pitchFamily="34" charset="0"/>
              </a:rPr>
              <a:t>Es el </a:t>
            </a:r>
            <a:r>
              <a:rPr lang="es-EC" dirty="0">
                <a:latin typeface="Arial" panose="020B0604020202020204" pitchFamily="34" charset="0"/>
                <a:ea typeface="Calibri" panose="020F0502020204030204" pitchFamily="34" charset="0"/>
                <a:cs typeface="Arial" panose="020B0604020202020204" pitchFamily="34" charset="0"/>
              </a:rPr>
              <a:t>conjunto de personas, con diferentes formaciones académicas y experiencias profesionales, que operan en conjunto durante un tiempo determinado con un objetivo común.</a:t>
            </a:r>
            <a:endParaRPr lang="es-EC" dirty="0">
              <a:latin typeface="Arial" panose="020B0604020202020204" pitchFamily="34" charset="0"/>
              <a:cs typeface="Arial" panose="020B0604020202020204" pitchFamily="34" charset="0"/>
            </a:endParaRPr>
          </a:p>
        </p:txBody>
      </p:sp>
      <p:sp>
        <p:nvSpPr>
          <p:cNvPr id="10" name="Flecha derecha 9"/>
          <p:cNvSpPr/>
          <p:nvPr/>
        </p:nvSpPr>
        <p:spPr>
          <a:xfrm>
            <a:off x="4717473" y="2878282"/>
            <a:ext cx="955963" cy="55563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a:latin typeface="Arial" panose="020B0604020202020204" pitchFamily="34" charset="0"/>
              <a:cs typeface="Arial" panose="020B0604020202020204" pitchFamily="34" charset="0"/>
            </a:endParaRPr>
          </a:p>
        </p:txBody>
      </p:sp>
      <p:sp>
        <p:nvSpPr>
          <p:cNvPr id="11" name="Rectángulo 10"/>
          <p:cNvSpPr/>
          <p:nvPr/>
        </p:nvSpPr>
        <p:spPr>
          <a:xfrm>
            <a:off x="8710916" y="1991181"/>
            <a:ext cx="3093157" cy="646331"/>
          </a:xfrm>
          <a:prstGeom prst="rect">
            <a:avLst/>
          </a:prstGeom>
        </p:spPr>
        <p:txBody>
          <a:bodyPr wrap="square">
            <a:spAutoFit/>
          </a:bodyPr>
          <a:lstStyle/>
          <a:p>
            <a:pPr algn="ctr"/>
            <a:r>
              <a:rPr lang="es-EC" dirty="0" smtClean="0">
                <a:latin typeface="Arial" panose="020B0604020202020204" pitchFamily="34" charset="0"/>
                <a:ea typeface="Calibri" panose="020F0502020204030204" pitchFamily="34" charset="0"/>
                <a:cs typeface="Arial" panose="020B0604020202020204" pitchFamily="34" charset="0"/>
              </a:rPr>
              <a:t>Jefe </a:t>
            </a:r>
            <a:r>
              <a:rPr lang="es-EC" dirty="0">
                <a:latin typeface="Arial" panose="020B0604020202020204" pitchFamily="34" charset="0"/>
                <a:ea typeface="Calibri" panose="020F0502020204030204" pitchFamily="34" charset="0"/>
                <a:cs typeface="Arial" panose="020B0604020202020204" pitchFamily="34" charset="0"/>
              </a:rPr>
              <a:t>de grupo y al S</a:t>
            </a:r>
            <a:r>
              <a:rPr lang="es-EC" dirty="0" smtClean="0">
                <a:latin typeface="Arial" panose="020B0604020202020204" pitchFamily="34" charset="0"/>
                <a:ea typeface="Calibri" panose="020F0502020204030204" pitchFamily="34" charset="0"/>
                <a:cs typeface="Arial" panose="020B0604020202020204" pitchFamily="34" charset="0"/>
              </a:rPr>
              <a:t>upervisor, responsables.</a:t>
            </a:r>
            <a:endParaRPr lang="es-EC" dirty="0">
              <a:latin typeface="Arial" panose="020B0604020202020204" pitchFamily="34" charset="0"/>
              <a:cs typeface="Arial" panose="020B0604020202020204" pitchFamily="34" charset="0"/>
            </a:endParaRPr>
          </a:p>
        </p:txBody>
      </p:sp>
      <p:sp>
        <p:nvSpPr>
          <p:cNvPr id="12" name="Rectángulo 11"/>
          <p:cNvSpPr/>
          <p:nvPr/>
        </p:nvSpPr>
        <p:spPr>
          <a:xfrm>
            <a:off x="8603543" y="3454976"/>
            <a:ext cx="3093157" cy="369332"/>
          </a:xfrm>
          <a:prstGeom prst="rect">
            <a:avLst/>
          </a:prstGeom>
        </p:spPr>
        <p:txBody>
          <a:bodyPr wrap="square">
            <a:spAutoFit/>
          </a:bodyPr>
          <a:lstStyle/>
          <a:p>
            <a:pPr algn="ctr"/>
            <a:r>
              <a:rPr lang="es-EC" dirty="0" smtClean="0">
                <a:latin typeface="Arial" panose="020B0604020202020204" pitchFamily="34" charset="0"/>
                <a:ea typeface="Calibri" panose="020F0502020204030204" pitchFamily="34" charset="0"/>
                <a:cs typeface="Arial" panose="020B0604020202020204" pitchFamily="34" charset="0"/>
              </a:rPr>
              <a:t>Capaz e independiente.</a:t>
            </a:r>
            <a:endParaRPr lang="es-EC"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518720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lipse 3"/>
          <p:cNvSpPr/>
          <p:nvPr/>
        </p:nvSpPr>
        <p:spPr>
          <a:xfrm>
            <a:off x="2022763" y="1163782"/>
            <a:ext cx="3713019" cy="12573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lvl="0" algn="ctr"/>
            <a:r>
              <a:rPr lang="es-EC" sz="2500" b="1" dirty="0" smtClean="0">
                <a:latin typeface="Arial" panose="020B0604020202020204" pitchFamily="34" charset="0"/>
                <a:cs typeface="Arial" panose="020B0604020202020204" pitchFamily="34" charset="0"/>
              </a:rPr>
              <a:t>CONTROL INTERNO</a:t>
            </a:r>
            <a:endParaRPr lang="es-419" sz="2500" b="1" dirty="0" smtClean="0">
              <a:latin typeface="Arial" panose="020B0604020202020204" pitchFamily="34" charset="0"/>
              <a:cs typeface="Arial" panose="020B0604020202020204" pitchFamily="34" charset="0"/>
            </a:endParaRPr>
          </a:p>
        </p:txBody>
      </p:sp>
      <p:sp>
        <p:nvSpPr>
          <p:cNvPr id="5" name="Flecha a la derecha con bandas 4"/>
          <p:cNvSpPr/>
          <p:nvPr/>
        </p:nvSpPr>
        <p:spPr>
          <a:xfrm>
            <a:off x="7673686" y="2987386"/>
            <a:ext cx="1219201" cy="1070264"/>
          </a:xfrm>
          <a:prstGeom prst="stripedRightArrow">
            <a:avLst/>
          </a:prstGeom>
          <a:solidFill>
            <a:srgbClr val="7030A0"/>
          </a:solidFill>
          <a:ln>
            <a:solidFill>
              <a:srgbClr val="7030A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s-EC" dirty="0"/>
          </a:p>
        </p:txBody>
      </p:sp>
      <p:sp>
        <p:nvSpPr>
          <p:cNvPr id="6" name="Rectángulo 5"/>
          <p:cNvSpPr/>
          <p:nvPr/>
        </p:nvSpPr>
        <p:spPr>
          <a:xfrm>
            <a:off x="8892887" y="2706910"/>
            <a:ext cx="3144982" cy="1631216"/>
          </a:xfrm>
          <a:prstGeom prst="rect">
            <a:avLst/>
          </a:prstGeom>
        </p:spPr>
        <p:txBody>
          <a:bodyPr wrap="square">
            <a:spAutoFit/>
          </a:bodyPr>
          <a:lstStyle/>
          <a:p>
            <a:pPr marL="342900" lvl="0" indent="-342900">
              <a:buFont typeface="Wingdings" panose="05000000000000000000" pitchFamily="2" charset="2"/>
              <a:buChar char="Ø"/>
            </a:pPr>
            <a:r>
              <a:rPr lang="es-EC" sz="2000" dirty="0" smtClean="0">
                <a:latin typeface="Arial" panose="020B0604020202020204" pitchFamily="34" charset="0"/>
                <a:cs typeface="Arial" panose="020B0604020202020204" pitchFamily="34" charset="0"/>
              </a:rPr>
              <a:t>PRINCIPIOS</a:t>
            </a:r>
          </a:p>
          <a:p>
            <a:pPr lvl="0"/>
            <a:endParaRPr lang="es-419" sz="2000" dirty="0" smtClean="0">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es-EC" sz="2000" dirty="0" smtClean="0">
                <a:latin typeface="Arial" panose="020B0604020202020204" pitchFamily="34" charset="0"/>
                <a:cs typeface="Arial" panose="020B0604020202020204" pitchFamily="34" charset="0"/>
              </a:rPr>
              <a:t>CLASES</a:t>
            </a:r>
          </a:p>
          <a:p>
            <a:pPr lvl="0"/>
            <a:endParaRPr lang="es-419" sz="2000" dirty="0" smtClean="0">
              <a:latin typeface="Arial" panose="020B0604020202020204" pitchFamily="34" charset="0"/>
              <a:cs typeface="Arial" panose="020B0604020202020204" pitchFamily="34" charset="0"/>
            </a:endParaRPr>
          </a:p>
          <a:p>
            <a:pPr marL="342900" lvl="0" indent="-342900">
              <a:buFont typeface="Wingdings" panose="05000000000000000000" pitchFamily="2" charset="2"/>
              <a:buChar char="Ø"/>
            </a:pPr>
            <a:r>
              <a:rPr lang="es-EC" sz="2000" dirty="0" smtClean="0">
                <a:latin typeface="Arial" panose="020B0604020202020204" pitchFamily="34" charset="0"/>
                <a:cs typeface="Arial" panose="020B0604020202020204" pitchFamily="34" charset="0"/>
              </a:rPr>
              <a:t>LIMITACIONES</a:t>
            </a:r>
            <a:endParaRPr lang="es-419" sz="2000" dirty="0">
              <a:latin typeface="Arial" panose="020B0604020202020204" pitchFamily="34" charset="0"/>
              <a:cs typeface="Arial" panose="020B0604020202020204" pitchFamily="34" charset="0"/>
            </a:endParaRPr>
          </a:p>
        </p:txBody>
      </p:sp>
      <p:sp>
        <p:nvSpPr>
          <p:cNvPr id="7" name="Rectángulo 6"/>
          <p:cNvSpPr/>
          <p:nvPr/>
        </p:nvSpPr>
        <p:spPr>
          <a:xfrm>
            <a:off x="671945" y="2696442"/>
            <a:ext cx="6747165" cy="2246769"/>
          </a:xfrm>
          <a:prstGeom prst="rect">
            <a:avLst/>
          </a:prstGeom>
        </p:spPr>
        <p:style>
          <a:lnRef idx="0">
            <a:schemeClr val="accent3"/>
          </a:lnRef>
          <a:fillRef idx="3">
            <a:schemeClr val="accent3"/>
          </a:fillRef>
          <a:effectRef idx="3">
            <a:schemeClr val="accent3"/>
          </a:effectRef>
          <a:fontRef idx="minor">
            <a:schemeClr val="lt1"/>
          </a:fontRef>
        </p:style>
        <p:txBody>
          <a:bodyPr wrap="square">
            <a:spAutoFit/>
          </a:bodyPr>
          <a:lstStyle/>
          <a:p>
            <a:pPr marL="342900" lvl="0" indent="-342900" algn="just">
              <a:buFont typeface="Wingdings" panose="05000000000000000000" pitchFamily="2" charset="2"/>
              <a:buChar char="Ø"/>
            </a:pPr>
            <a:r>
              <a:rPr lang="es-EC" sz="2000" dirty="0" smtClean="0">
                <a:latin typeface="Arial" panose="020B0604020202020204" pitchFamily="34" charset="0"/>
                <a:cs typeface="Arial" panose="020B0604020202020204" pitchFamily="34" charset="0"/>
              </a:rPr>
              <a:t>Es el conjunto de (planes, métodos, principios, normas, procedimientos, mecanismos de verificación y</a:t>
            </a:r>
            <a:br>
              <a:rPr lang="es-EC" sz="2000" dirty="0" smtClean="0">
                <a:latin typeface="Arial" panose="020B0604020202020204" pitchFamily="34" charset="0"/>
                <a:cs typeface="Arial" panose="020B0604020202020204" pitchFamily="34" charset="0"/>
              </a:rPr>
            </a:br>
            <a:r>
              <a:rPr lang="es-EC" sz="2000" dirty="0" smtClean="0">
                <a:latin typeface="Arial" panose="020B0604020202020204" pitchFamily="34" charset="0"/>
                <a:cs typeface="Arial" panose="020B0604020202020204" pitchFamily="34" charset="0"/>
              </a:rPr>
              <a:t>evaluación).</a:t>
            </a:r>
          </a:p>
          <a:p>
            <a:pPr lvl="0" algn="just"/>
            <a:endParaRPr lang="es-419" sz="2000" dirty="0" smtClean="0">
              <a:latin typeface="Arial" panose="020B0604020202020204" pitchFamily="34" charset="0"/>
              <a:cs typeface="Arial" panose="020B0604020202020204" pitchFamily="34" charset="0"/>
            </a:endParaRPr>
          </a:p>
          <a:p>
            <a:pPr marL="342900" lvl="0" indent="-342900" algn="just">
              <a:buFont typeface="Wingdings" panose="05000000000000000000" pitchFamily="2" charset="2"/>
              <a:buChar char="Ø"/>
            </a:pPr>
            <a:r>
              <a:rPr lang="es-EC" sz="2000" dirty="0" smtClean="0">
                <a:latin typeface="Arial" panose="020B0604020202020204" pitchFamily="34" charset="0"/>
                <a:cs typeface="Arial" panose="020B0604020202020204" pitchFamily="34" charset="0"/>
              </a:rPr>
              <a:t>Con el fin de procurar que todas las actividades, operaciones sean realizadas de acuerdo a la planificación realizada.</a:t>
            </a:r>
            <a:endParaRPr lang="es-419" sz="2000" dirty="0">
              <a:latin typeface="Arial" panose="020B0604020202020204" pitchFamily="34" charset="0"/>
              <a:cs typeface="Arial" panose="020B0604020202020204" pitchFamily="34" charset="0"/>
            </a:endParaRPr>
          </a:p>
        </p:txBody>
      </p:sp>
      <p:sp>
        <p:nvSpPr>
          <p:cNvPr id="9" name="Rectángulo redondeado 8"/>
          <p:cNvSpPr/>
          <p:nvPr/>
        </p:nvSpPr>
        <p:spPr>
          <a:xfrm>
            <a:off x="259278" y="557407"/>
            <a:ext cx="1763485"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a:t>
            </a:r>
            <a:r>
              <a:rPr lang="es-EC" sz="2000" b="1" dirty="0">
                <a:latin typeface="Arial" panose="020B0604020202020204" pitchFamily="34" charset="0"/>
                <a:cs typeface="Arial" panose="020B0604020202020204" pitchFamily="34" charset="0"/>
              </a:rPr>
              <a:t>I</a:t>
            </a:r>
            <a:r>
              <a:rPr lang="es-EC" sz="2000" b="1" dirty="0" smtClean="0">
                <a:latin typeface="Arial" panose="020B0604020202020204" pitchFamily="34" charset="0"/>
                <a:cs typeface="Arial" panose="020B0604020202020204" pitchFamily="34" charset="0"/>
              </a:rPr>
              <a:t>I</a:t>
            </a:r>
            <a:endParaRPr lang="es-EC"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36524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 name="Grupo 25"/>
          <p:cNvGrpSpPr/>
          <p:nvPr/>
        </p:nvGrpSpPr>
        <p:grpSpPr>
          <a:xfrm>
            <a:off x="1040801" y="608479"/>
            <a:ext cx="11844648" cy="5418667"/>
            <a:chOff x="-3714611" y="-153447"/>
            <a:chExt cx="11844648" cy="5418667"/>
          </a:xfrm>
        </p:grpSpPr>
        <p:graphicFrame>
          <p:nvGraphicFramePr>
            <p:cNvPr id="6" name="Diagrama 5"/>
            <p:cNvGraphicFramePr/>
            <p:nvPr>
              <p:extLst>
                <p:ext uri="{D42A27DB-BD31-4B8C-83A1-F6EECF244321}">
                  <p14:modId xmlns:p14="http://schemas.microsoft.com/office/powerpoint/2010/main" val="3293481620"/>
                </p:ext>
              </p:extLst>
            </p:nvPr>
          </p:nvGraphicFramePr>
          <p:xfrm>
            <a:off x="-3714611" y="-153447"/>
            <a:ext cx="10056091"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Flecha derecha 4"/>
            <p:cNvSpPr/>
            <p:nvPr/>
          </p:nvSpPr>
          <p:spPr>
            <a:xfrm rot="20398133">
              <a:off x="4800343" y="3807682"/>
              <a:ext cx="472425" cy="3115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C" sz="1500" kern="1200" dirty="0">
                <a:latin typeface="Arial" panose="020B0604020202020204" pitchFamily="34" charset="0"/>
                <a:cs typeface="Arial" panose="020B0604020202020204" pitchFamily="34" charset="0"/>
              </a:endParaRPr>
            </a:p>
          </p:txBody>
        </p:sp>
        <p:sp>
          <p:nvSpPr>
            <p:cNvPr id="15" name="Flecha derecha 4"/>
            <p:cNvSpPr/>
            <p:nvPr/>
          </p:nvSpPr>
          <p:spPr>
            <a:xfrm rot="12200070">
              <a:off x="7778909" y="3813951"/>
              <a:ext cx="351128" cy="3115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C" sz="1500" kern="1200" dirty="0">
                <a:latin typeface="Arial" panose="020B0604020202020204" pitchFamily="34" charset="0"/>
                <a:cs typeface="Arial" panose="020B0604020202020204" pitchFamily="34" charset="0"/>
              </a:endParaRPr>
            </a:p>
          </p:txBody>
        </p:sp>
        <p:sp>
          <p:nvSpPr>
            <p:cNvPr id="19" name="Flecha derecha 4"/>
            <p:cNvSpPr/>
            <p:nvPr/>
          </p:nvSpPr>
          <p:spPr>
            <a:xfrm rot="10244731">
              <a:off x="7720501" y="2400136"/>
              <a:ext cx="351128" cy="3115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C" sz="1500" kern="1200" dirty="0">
                <a:latin typeface="Arial" panose="020B0604020202020204" pitchFamily="34" charset="0"/>
                <a:cs typeface="Arial" panose="020B0604020202020204" pitchFamily="34" charset="0"/>
              </a:endParaRPr>
            </a:p>
          </p:txBody>
        </p:sp>
        <p:sp>
          <p:nvSpPr>
            <p:cNvPr id="25" name="Flecha derecha 4"/>
            <p:cNvSpPr/>
            <p:nvPr/>
          </p:nvSpPr>
          <p:spPr>
            <a:xfrm rot="1353737">
              <a:off x="4977375" y="2270836"/>
              <a:ext cx="351128" cy="31150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s-EC" sz="1500" kern="1200" dirty="0">
                <a:latin typeface="Arial" panose="020B0604020202020204" pitchFamily="34" charset="0"/>
                <a:cs typeface="Arial" panose="020B0604020202020204" pitchFamily="34" charset="0"/>
              </a:endParaRPr>
            </a:p>
          </p:txBody>
        </p:sp>
      </p:grpSp>
      <p:sp>
        <p:nvSpPr>
          <p:cNvPr id="27" name="Rectángulo redondeado 26"/>
          <p:cNvSpPr/>
          <p:nvPr/>
        </p:nvSpPr>
        <p:spPr>
          <a:xfrm>
            <a:off x="272637" y="582395"/>
            <a:ext cx="1763485"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a:t>
            </a:r>
            <a:r>
              <a:rPr lang="es-EC" sz="2000" b="1" dirty="0">
                <a:latin typeface="Arial" panose="020B0604020202020204" pitchFamily="34" charset="0"/>
                <a:cs typeface="Arial" panose="020B0604020202020204" pitchFamily="34" charset="0"/>
              </a:rPr>
              <a:t>I</a:t>
            </a:r>
            <a:r>
              <a:rPr lang="es-EC" sz="2000" b="1" dirty="0" smtClean="0">
                <a:latin typeface="Arial" panose="020B0604020202020204" pitchFamily="34" charset="0"/>
                <a:cs typeface="Arial" panose="020B0604020202020204" pitchFamily="34" charset="0"/>
              </a:rPr>
              <a:t>I</a:t>
            </a:r>
            <a:endParaRPr lang="es-EC" sz="2000" b="1" dirty="0">
              <a:latin typeface="Arial" panose="020B0604020202020204" pitchFamily="34" charset="0"/>
              <a:cs typeface="Arial" panose="020B0604020202020204" pitchFamily="34" charset="0"/>
            </a:endParaRPr>
          </a:p>
        </p:txBody>
      </p:sp>
      <p:sp>
        <p:nvSpPr>
          <p:cNvPr id="10" name="Botón de acción: Hacia atrás o Anterior 9">
            <a:hlinkClick r:id="rId7" action="ppaction://hlinksldjump" highlightClick="1"/>
          </p:cNvPr>
          <p:cNvSpPr/>
          <p:nvPr/>
        </p:nvSpPr>
        <p:spPr>
          <a:xfrm>
            <a:off x="11398827" y="5559137"/>
            <a:ext cx="426028" cy="228600"/>
          </a:xfrm>
          <a:prstGeom prst="actionButtonBackPreviou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spTree>
    <p:extLst>
      <p:ext uri="{BB962C8B-B14F-4D97-AF65-F5344CB8AC3E}">
        <p14:creationId xmlns:p14="http://schemas.microsoft.com/office/powerpoint/2010/main" val="296623129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redondeado 5"/>
          <p:cNvSpPr/>
          <p:nvPr/>
        </p:nvSpPr>
        <p:spPr>
          <a:xfrm>
            <a:off x="272637" y="582395"/>
            <a:ext cx="1763485"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a:t>
            </a:r>
            <a:r>
              <a:rPr lang="es-EC" sz="2000" b="1" dirty="0">
                <a:latin typeface="Arial" panose="020B0604020202020204" pitchFamily="34" charset="0"/>
                <a:cs typeface="Arial" panose="020B0604020202020204" pitchFamily="34" charset="0"/>
              </a:rPr>
              <a:t>I</a:t>
            </a:r>
            <a:r>
              <a:rPr lang="es-EC" sz="2000" b="1" dirty="0" smtClean="0">
                <a:latin typeface="Arial" panose="020B0604020202020204" pitchFamily="34" charset="0"/>
                <a:cs typeface="Arial" panose="020B0604020202020204" pitchFamily="34" charset="0"/>
              </a:rPr>
              <a:t>I</a:t>
            </a:r>
            <a:endParaRPr lang="es-EC" sz="2000" b="1" dirty="0">
              <a:latin typeface="Arial" panose="020B0604020202020204" pitchFamily="34" charset="0"/>
              <a:cs typeface="Arial" panose="020B0604020202020204" pitchFamily="34" charset="0"/>
            </a:endParaRPr>
          </a:p>
        </p:txBody>
      </p:sp>
      <p:pic>
        <p:nvPicPr>
          <p:cNvPr id="7" name="Imagen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98341" y="747902"/>
            <a:ext cx="4880330" cy="5155357"/>
          </a:xfrm>
          <a:prstGeom prst="rect">
            <a:avLst/>
          </a:prstGeom>
          <a:noFill/>
        </p:spPr>
      </p:pic>
      <p:sp>
        <p:nvSpPr>
          <p:cNvPr id="9" name="Flecha a la derecha con bandas 8"/>
          <p:cNvSpPr/>
          <p:nvPr/>
        </p:nvSpPr>
        <p:spPr>
          <a:xfrm>
            <a:off x="6051176" y="4446029"/>
            <a:ext cx="933451" cy="939767"/>
          </a:xfrm>
          <a:prstGeom prst="stripedRightArrow">
            <a:avLst/>
          </a:prstGeom>
          <a:solidFill>
            <a:srgbClr val="7030A0"/>
          </a:solidFill>
          <a:ln>
            <a:solidFill>
              <a:srgbClr val="7030A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es-EC" dirty="0"/>
          </a:p>
        </p:txBody>
      </p:sp>
      <p:sp>
        <p:nvSpPr>
          <p:cNvPr id="8" name="Botón de acción: Hacia atrás o Anterior 7">
            <a:hlinkClick r:id="rId3" action="ppaction://hlinksldjump" highlightClick="1"/>
          </p:cNvPr>
          <p:cNvSpPr/>
          <p:nvPr/>
        </p:nvSpPr>
        <p:spPr>
          <a:xfrm>
            <a:off x="11352643" y="5511561"/>
            <a:ext cx="426028" cy="228600"/>
          </a:xfrm>
          <a:prstGeom prst="actionButtonBackPreviou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sp>
        <p:nvSpPr>
          <p:cNvPr id="2" name="Rectángulo 1"/>
          <p:cNvSpPr/>
          <p:nvPr/>
        </p:nvSpPr>
        <p:spPr>
          <a:xfrm>
            <a:off x="533400" y="1268072"/>
            <a:ext cx="6136341" cy="861774"/>
          </a:xfrm>
          <a:prstGeom prst="rect">
            <a:avLst/>
          </a:prstGeom>
        </p:spPr>
        <p:txBody>
          <a:bodyPr wrap="square">
            <a:spAutoFit/>
          </a:bodyPr>
          <a:lstStyle/>
          <a:p>
            <a:pPr algn="ctr"/>
            <a:r>
              <a:rPr lang="en-US" sz="2500" b="1" dirty="0" smtClean="0">
                <a:latin typeface="Arial" panose="020B0604020202020204" pitchFamily="34" charset="0"/>
                <a:cs typeface="Arial" panose="020B0604020202020204" pitchFamily="34" charset="0"/>
              </a:rPr>
              <a:t> COMMITTEE OF SPONSORING ORGANIZATIONS</a:t>
            </a:r>
            <a:endParaRPr lang="es-419" sz="2500" b="1" dirty="0">
              <a:latin typeface="Arial" panose="020B0604020202020204" pitchFamily="34" charset="0"/>
              <a:cs typeface="Arial" panose="020B0604020202020204" pitchFamily="34" charset="0"/>
            </a:endParaRPr>
          </a:p>
        </p:txBody>
      </p:sp>
      <p:sp>
        <p:nvSpPr>
          <p:cNvPr id="3" name="CuadroTexto 2"/>
          <p:cNvSpPr txBox="1"/>
          <p:nvPr/>
        </p:nvSpPr>
        <p:spPr>
          <a:xfrm>
            <a:off x="272637" y="3176956"/>
            <a:ext cx="5778539" cy="2031325"/>
          </a:xfrm>
          <a:prstGeom prst="rect">
            <a:avLst/>
          </a:prstGeom>
          <a:noFill/>
        </p:spPr>
        <p:txBody>
          <a:bodyPr wrap="square" rtlCol="0">
            <a:spAutoFit/>
          </a:bodyPr>
          <a:lstStyle/>
          <a:p>
            <a:pPr marL="285750" indent="-285750">
              <a:buFont typeface="Wingdings" panose="05000000000000000000" pitchFamily="2" charset="2"/>
              <a:buChar char="Ø"/>
            </a:pPr>
            <a:r>
              <a:rPr lang="es-EC" b="1" dirty="0" smtClean="0">
                <a:latin typeface="Arial" panose="020B0604020202020204" pitchFamily="34" charset="0"/>
                <a:cs typeface="Arial" panose="020B0604020202020204" pitchFamily="34" charset="0"/>
              </a:rPr>
              <a:t>1992</a:t>
            </a:r>
            <a:r>
              <a:rPr lang="es-EC" dirty="0" smtClean="0">
                <a:latin typeface="Arial" panose="020B0604020202020204" pitchFamily="34" charset="0"/>
                <a:cs typeface="Arial" panose="020B0604020202020204" pitchFamily="34" charset="0"/>
              </a:rPr>
              <a:t> </a:t>
            </a:r>
            <a:r>
              <a:rPr lang="es-EC" b="1" dirty="0" smtClean="0">
                <a:latin typeface="Arial" panose="020B0604020202020204" pitchFamily="34" charset="0"/>
                <a:cs typeface="Arial" panose="020B0604020202020204" pitchFamily="34" charset="0"/>
              </a:rPr>
              <a:t>COSO I</a:t>
            </a:r>
            <a:r>
              <a:rPr lang="es-EC" dirty="0" smtClean="0">
                <a:latin typeface="Arial" panose="020B0604020202020204" pitchFamily="34" charset="0"/>
                <a:cs typeface="Arial" panose="020B0604020202020204" pitchFamily="34" charset="0"/>
              </a:rPr>
              <a:t> 	Busca General </a:t>
            </a:r>
            <a:r>
              <a:rPr lang="es-EC" dirty="0">
                <a:latin typeface="Arial" panose="020B0604020202020204" pitchFamily="34" charset="0"/>
                <a:cs typeface="Arial" panose="020B0604020202020204" pitchFamily="34" charset="0"/>
              </a:rPr>
              <a:t>B</a:t>
            </a:r>
            <a:r>
              <a:rPr lang="es-EC" dirty="0" smtClean="0">
                <a:latin typeface="Arial" panose="020B0604020202020204" pitchFamily="34" charset="0"/>
                <a:cs typeface="Arial" panose="020B0604020202020204" pitchFamily="34" charset="0"/>
              </a:rPr>
              <a:t>uenas Practicas de 	  	Control en temas Administrativos - 			Financiero.</a:t>
            </a:r>
          </a:p>
          <a:p>
            <a:endParaRPr lang="es-EC"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s-EC" b="1" dirty="0">
                <a:latin typeface="Arial" panose="020B0604020202020204" pitchFamily="34" charset="0"/>
                <a:cs typeface="Arial" panose="020B0604020202020204" pitchFamily="34" charset="0"/>
              </a:rPr>
              <a:t>2002</a:t>
            </a:r>
            <a:r>
              <a:rPr lang="es-EC" dirty="0">
                <a:latin typeface="Arial" panose="020B0604020202020204" pitchFamily="34" charset="0"/>
                <a:cs typeface="Arial" panose="020B0604020202020204" pitchFamily="34" charset="0"/>
              </a:rPr>
              <a:t> </a:t>
            </a:r>
            <a:r>
              <a:rPr lang="es-EC" dirty="0" smtClean="0">
                <a:latin typeface="Arial" panose="020B0604020202020204" pitchFamily="34" charset="0"/>
                <a:cs typeface="Arial" panose="020B0604020202020204" pitchFamily="34" charset="0"/>
              </a:rPr>
              <a:t>		Enron EEUU</a:t>
            </a:r>
          </a:p>
          <a:p>
            <a:r>
              <a:rPr lang="es-EC" dirty="0" smtClean="0">
                <a:latin typeface="Arial" panose="020B0604020202020204" pitchFamily="34" charset="0"/>
                <a:cs typeface="Arial" panose="020B0604020202020204" pitchFamily="34" charset="0"/>
              </a:rPr>
              <a:t> </a:t>
            </a:r>
            <a:endParaRPr lang="es-EC" dirty="0">
              <a:latin typeface="Arial" panose="020B0604020202020204" pitchFamily="34" charset="0"/>
              <a:cs typeface="Arial" panose="020B0604020202020204" pitchFamily="34" charset="0"/>
            </a:endParaRPr>
          </a:p>
          <a:p>
            <a:pPr marL="285750" lvl="0" indent="-285750">
              <a:buFont typeface="Wingdings" panose="05000000000000000000" pitchFamily="2" charset="2"/>
              <a:buChar char="Ø"/>
            </a:pPr>
            <a:r>
              <a:rPr lang="es-EC" b="1" dirty="0" smtClean="0">
                <a:latin typeface="Arial" panose="020B0604020202020204" pitchFamily="34" charset="0"/>
                <a:cs typeface="Arial" panose="020B0604020202020204" pitchFamily="34" charset="0"/>
              </a:rPr>
              <a:t>2004</a:t>
            </a:r>
            <a:r>
              <a:rPr lang="es-EC" dirty="0" smtClean="0">
                <a:latin typeface="Arial" panose="020B0604020202020204" pitchFamily="34" charset="0"/>
                <a:cs typeface="Arial" panose="020B0604020202020204" pitchFamily="34" charset="0"/>
              </a:rPr>
              <a:t> </a:t>
            </a:r>
            <a:r>
              <a:rPr lang="es-EC" b="1" dirty="0">
                <a:latin typeface="Arial" panose="020B0604020202020204" pitchFamily="34" charset="0"/>
                <a:cs typeface="Arial" panose="020B0604020202020204" pitchFamily="34" charset="0"/>
              </a:rPr>
              <a:t>COSO II</a:t>
            </a:r>
            <a:r>
              <a:rPr lang="es-EC" dirty="0">
                <a:latin typeface="Arial" panose="020B0604020202020204" pitchFamily="34" charset="0"/>
                <a:cs typeface="Arial" panose="020B0604020202020204" pitchFamily="34" charset="0"/>
              </a:rPr>
              <a:t> </a:t>
            </a:r>
            <a:r>
              <a:rPr lang="es-EC" dirty="0" smtClean="0">
                <a:latin typeface="Arial" panose="020B0604020202020204" pitchFamily="34" charset="0"/>
                <a:cs typeface="Arial" panose="020B0604020202020204" pitchFamily="34" charset="0"/>
              </a:rPr>
              <a:t>	</a:t>
            </a:r>
            <a:r>
              <a:rPr lang="es-EC" dirty="0" err="1" smtClean="0">
                <a:latin typeface="Arial" panose="020B0604020202020204" pitchFamily="34" charset="0"/>
                <a:cs typeface="Arial" panose="020B0604020202020204" pitchFamily="34" charset="0"/>
              </a:rPr>
              <a:t>ERM</a:t>
            </a:r>
            <a:r>
              <a:rPr lang="es-EC" dirty="0" smtClean="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(Enterprise Risk Management</a:t>
            </a:r>
            <a:r>
              <a:rPr lang="en-US" dirty="0" smtClean="0">
                <a:latin typeface="Arial" panose="020B0604020202020204" pitchFamily="34" charset="0"/>
                <a:cs typeface="Arial" panose="020B0604020202020204" pitchFamily="34" charset="0"/>
              </a:rPr>
              <a:t>)</a:t>
            </a:r>
            <a:endParaRPr lang="es-419" dirty="0"/>
          </a:p>
        </p:txBody>
      </p:sp>
      <p:sp>
        <p:nvSpPr>
          <p:cNvPr id="12" name="CuadroTexto 11"/>
          <p:cNvSpPr txBox="1"/>
          <p:nvPr/>
        </p:nvSpPr>
        <p:spPr>
          <a:xfrm>
            <a:off x="1807389" y="2114408"/>
            <a:ext cx="3317768" cy="646331"/>
          </a:xfrm>
          <a:prstGeom prst="rect">
            <a:avLst/>
          </a:prstGeom>
          <a:noFill/>
        </p:spPr>
        <p:txBody>
          <a:bodyPr wrap="none" rtlCol="0">
            <a:spAutoFit/>
          </a:bodyPr>
          <a:lstStyle/>
          <a:p>
            <a:pPr algn="ctr"/>
            <a:r>
              <a:rPr lang="es-EC" b="1" dirty="0" smtClean="0"/>
              <a:t>INFORME DE CONTROL INTERNO</a:t>
            </a:r>
          </a:p>
          <a:p>
            <a:pPr algn="ctr"/>
            <a:r>
              <a:rPr lang="es-EC" dirty="0" smtClean="0"/>
              <a:t>Buenas practicas de Control</a:t>
            </a:r>
            <a:endParaRPr lang="es-419" dirty="0"/>
          </a:p>
        </p:txBody>
      </p:sp>
    </p:spTree>
    <p:extLst>
      <p:ext uri="{BB962C8B-B14F-4D97-AF65-F5344CB8AC3E}">
        <p14:creationId xmlns:p14="http://schemas.microsoft.com/office/powerpoint/2010/main" val="2970460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251855" y="613568"/>
            <a:ext cx="1763485"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a:t>
            </a:r>
            <a:r>
              <a:rPr lang="es-EC" sz="2000" b="1" dirty="0">
                <a:latin typeface="Arial" panose="020B0604020202020204" pitchFamily="34" charset="0"/>
                <a:cs typeface="Arial" panose="020B0604020202020204" pitchFamily="34" charset="0"/>
              </a:rPr>
              <a:t>I</a:t>
            </a:r>
            <a:r>
              <a:rPr lang="es-EC" sz="2000" b="1" dirty="0" smtClean="0">
                <a:latin typeface="Arial" panose="020B0604020202020204" pitchFamily="34" charset="0"/>
                <a:cs typeface="Arial" panose="020B0604020202020204" pitchFamily="34" charset="0"/>
              </a:rPr>
              <a:t>I</a:t>
            </a:r>
            <a:endParaRPr lang="es-EC" sz="2000" b="1" dirty="0">
              <a:latin typeface="Arial" panose="020B0604020202020204" pitchFamily="34" charset="0"/>
              <a:cs typeface="Arial" panose="020B0604020202020204" pitchFamily="34" charset="0"/>
            </a:endParaRPr>
          </a:p>
        </p:txBody>
      </p:sp>
      <p:sp>
        <p:nvSpPr>
          <p:cNvPr id="3" name="Forma libre 2"/>
          <p:cNvSpPr/>
          <p:nvPr/>
        </p:nvSpPr>
        <p:spPr>
          <a:xfrm>
            <a:off x="602181" y="1322631"/>
            <a:ext cx="2686934" cy="561057"/>
          </a:xfrm>
          <a:custGeom>
            <a:avLst/>
            <a:gdLst>
              <a:gd name="connsiteX0" fmla="*/ 0 w 2686934"/>
              <a:gd name="connsiteY0" fmla="*/ 56106 h 561057"/>
              <a:gd name="connsiteX1" fmla="*/ 56106 w 2686934"/>
              <a:gd name="connsiteY1" fmla="*/ 0 h 561057"/>
              <a:gd name="connsiteX2" fmla="*/ 2630828 w 2686934"/>
              <a:gd name="connsiteY2" fmla="*/ 0 h 561057"/>
              <a:gd name="connsiteX3" fmla="*/ 2686934 w 2686934"/>
              <a:gd name="connsiteY3" fmla="*/ 56106 h 561057"/>
              <a:gd name="connsiteX4" fmla="*/ 2686934 w 2686934"/>
              <a:gd name="connsiteY4" fmla="*/ 504951 h 561057"/>
              <a:gd name="connsiteX5" fmla="*/ 2630828 w 2686934"/>
              <a:gd name="connsiteY5" fmla="*/ 561057 h 561057"/>
              <a:gd name="connsiteX6" fmla="*/ 56106 w 2686934"/>
              <a:gd name="connsiteY6" fmla="*/ 561057 h 561057"/>
              <a:gd name="connsiteX7" fmla="*/ 0 w 2686934"/>
              <a:gd name="connsiteY7" fmla="*/ 504951 h 561057"/>
              <a:gd name="connsiteX8" fmla="*/ 0 w 2686934"/>
              <a:gd name="connsiteY8" fmla="*/ 56106 h 561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86934" h="561057">
                <a:moveTo>
                  <a:pt x="0" y="56106"/>
                </a:moveTo>
                <a:cubicBezTo>
                  <a:pt x="0" y="25120"/>
                  <a:pt x="25120" y="0"/>
                  <a:pt x="56106" y="0"/>
                </a:cubicBezTo>
                <a:lnTo>
                  <a:pt x="2630828" y="0"/>
                </a:lnTo>
                <a:cubicBezTo>
                  <a:pt x="2661814" y="0"/>
                  <a:pt x="2686934" y="25120"/>
                  <a:pt x="2686934" y="56106"/>
                </a:cubicBezTo>
                <a:lnTo>
                  <a:pt x="2686934" y="504951"/>
                </a:lnTo>
                <a:cubicBezTo>
                  <a:pt x="2686934" y="535937"/>
                  <a:pt x="2661814" y="561057"/>
                  <a:pt x="2630828" y="561057"/>
                </a:cubicBezTo>
                <a:lnTo>
                  <a:pt x="56106" y="561057"/>
                </a:lnTo>
                <a:cubicBezTo>
                  <a:pt x="25120" y="561057"/>
                  <a:pt x="0" y="535937"/>
                  <a:pt x="0" y="504951"/>
                </a:cubicBezTo>
                <a:lnTo>
                  <a:pt x="0" y="56106"/>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64058" tIns="48183" rIns="64058" bIns="48183" numCol="1" spcCol="1270" anchor="ctr" anchorCtr="0">
            <a:noAutofit/>
          </a:bodyPr>
          <a:lstStyle/>
          <a:p>
            <a:pPr lvl="0" algn="ctr" defTabSz="1111250">
              <a:lnSpc>
                <a:spcPct val="90000"/>
              </a:lnSpc>
              <a:spcBef>
                <a:spcPct val="0"/>
              </a:spcBef>
              <a:spcAft>
                <a:spcPct val="35000"/>
              </a:spcAft>
            </a:pPr>
            <a:r>
              <a:rPr lang="es-EC" sz="2500" b="1" kern="1200" dirty="0" smtClean="0">
                <a:latin typeface="Arial" panose="020B0604020202020204" pitchFamily="34" charset="0"/>
                <a:cs typeface="Arial" panose="020B0604020202020204" pitchFamily="34" charset="0"/>
              </a:rPr>
              <a:t>LA EVIDENCIA</a:t>
            </a:r>
            <a:endParaRPr lang="es-EC" sz="2500" kern="1200" dirty="0"/>
          </a:p>
        </p:txBody>
      </p:sp>
      <p:grpSp>
        <p:nvGrpSpPr>
          <p:cNvPr id="29" name="Grupo 28"/>
          <p:cNvGrpSpPr/>
          <p:nvPr/>
        </p:nvGrpSpPr>
        <p:grpSpPr>
          <a:xfrm>
            <a:off x="3559768" y="1324099"/>
            <a:ext cx="4490689" cy="4122350"/>
            <a:chOff x="3559768" y="1324099"/>
            <a:chExt cx="4490689" cy="4122350"/>
          </a:xfrm>
        </p:grpSpPr>
        <p:sp>
          <p:nvSpPr>
            <p:cNvPr id="7" name="Forma libre 6"/>
            <p:cNvSpPr/>
            <p:nvPr/>
          </p:nvSpPr>
          <p:spPr>
            <a:xfrm>
              <a:off x="3559768" y="1324099"/>
              <a:ext cx="4490689" cy="920342"/>
            </a:xfrm>
            <a:custGeom>
              <a:avLst/>
              <a:gdLst>
                <a:gd name="connsiteX0" fmla="*/ 0 w 4490689"/>
                <a:gd name="connsiteY0" fmla="*/ 92034 h 920342"/>
                <a:gd name="connsiteX1" fmla="*/ 92034 w 4490689"/>
                <a:gd name="connsiteY1" fmla="*/ 0 h 920342"/>
                <a:gd name="connsiteX2" fmla="*/ 4398655 w 4490689"/>
                <a:gd name="connsiteY2" fmla="*/ 0 h 920342"/>
                <a:gd name="connsiteX3" fmla="*/ 4490689 w 4490689"/>
                <a:gd name="connsiteY3" fmla="*/ 92034 h 920342"/>
                <a:gd name="connsiteX4" fmla="*/ 4490689 w 4490689"/>
                <a:gd name="connsiteY4" fmla="*/ 828308 h 920342"/>
                <a:gd name="connsiteX5" fmla="*/ 4398655 w 4490689"/>
                <a:gd name="connsiteY5" fmla="*/ 920342 h 920342"/>
                <a:gd name="connsiteX6" fmla="*/ 92034 w 4490689"/>
                <a:gd name="connsiteY6" fmla="*/ 920342 h 920342"/>
                <a:gd name="connsiteX7" fmla="*/ 0 w 4490689"/>
                <a:gd name="connsiteY7" fmla="*/ 828308 h 920342"/>
                <a:gd name="connsiteX8" fmla="*/ 0 w 4490689"/>
                <a:gd name="connsiteY8" fmla="*/ 92034 h 9203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90689" h="920342">
                  <a:moveTo>
                    <a:pt x="0" y="92034"/>
                  </a:moveTo>
                  <a:cubicBezTo>
                    <a:pt x="0" y="41205"/>
                    <a:pt x="41205" y="0"/>
                    <a:pt x="92034" y="0"/>
                  </a:cubicBezTo>
                  <a:lnTo>
                    <a:pt x="4398655" y="0"/>
                  </a:lnTo>
                  <a:cubicBezTo>
                    <a:pt x="4449484" y="0"/>
                    <a:pt x="4490689" y="41205"/>
                    <a:pt x="4490689" y="92034"/>
                  </a:cubicBezTo>
                  <a:lnTo>
                    <a:pt x="4490689" y="828308"/>
                  </a:lnTo>
                  <a:cubicBezTo>
                    <a:pt x="4490689" y="879137"/>
                    <a:pt x="4449484" y="920342"/>
                    <a:pt x="4398655" y="920342"/>
                  </a:cubicBezTo>
                  <a:lnTo>
                    <a:pt x="92034" y="920342"/>
                  </a:lnTo>
                  <a:cubicBezTo>
                    <a:pt x="41205" y="920342"/>
                    <a:pt x="0" y="879137"/>
                    <a:pt x="0" y="828308"/>
                  </a:cubicBezTo>
                  <a:lnTo>
                    <a:pt x="0" y="92034"/>
                  </a:lnTo>
                  <a:close/>
                </a:path>
              </a:pathLst>
            </a:custGeom>
          </p:spPr>
          <p:style>
            <a:lnRef idx="2">
              <a:schemeClr val="lt1">
                <a:hueOff val="0"/>
                <a:satOff val="0"/>
                <a:lumOff val="0"/>
                <a:alphaOff val="0"/>
              </a:schemeClr>
            </a:lnRef>
            <a:fillRef idx="1">
              <a:schemeClr val="accent5">
                <a:hueOff val="-3676672"/>
                <a:satOff val="-5114"/>
                <a:lumOff val="-1961"/>
                <a:alphaOff val="0"/>
              </a:schemeClr>
            </a:fillRef>
            <a:effectRef idx="0">
              <a:schemeClr val="accent5">
                <a:hueOff val="-3676672"/>
                <a:satOff val="-5114"/>
                <a:lumOff val="-1961"/>
                <a:alphaOff val="0"/>
              </a:schemeClr>
            </a:effectRef>
            <a:fontRef idx="minor">
              <a:schemeClr val="lt1"/>
            </a:fontRef>
          </p:style>
          <p:txBody>
            <a:bodyPr spcFirstLastPara="0" vert="horz" wrap="square" lIns="65056" tIns="52356" rIns="65056" bIns="52356" numCol="1" spcCol="1270" anchor="ctr" anchorCtr="0">
              <a:noAutofit/>
            </a:bodyPr>
            <a:lstStyle/>
            <a:p>
              <a:pPr lvl="0" algn="just" defTabSz="889000">
                <a:lnSpc>
                  <a:spcPct val="90000"/>
                </a:lnSpc>
                <a:spcBef>
                  <a:spcPct val="0"/>
                </a:spcBef>
                <a:spcAft>
                  <a:spcPct val="35000"/>
                </a:spcAft>
              </a:pPr>
              <a:r>
                <a:rPr lang="es-ES" sz="2000" kern="1200" dirty="0" smtClean="0">
                  <a:latin typeface="Arial" panose="020B0604020202020204" pitchFamily="34" charset="0"/>
                  <a:cs typeface="Arial" panose="020B0604020202020204" pitchFamily="34" charset="0"/>
                </a:rPr>
                <a:t>Es la información que obtiene el auditor para extraer conclusiones, mediante las cuales basa su opinión.</a:t>
              </a:r>
              <a:endParaRPr lang="es-EC" sz="2000" kern="1200" dirty="0"/>
            </a:p>
          </p:txBody>
        </p:sp>
        <p:sp>
          <p:nvSpPr>
            <p:cNvPr id="8" name="Forma libre 7"/>
            <p:cNvSpPr/>
            <p:nvPr/>
          </p:nvSpPr>
          <p:spPr>
            <a:xfrm>
              <a:off x="4008837" y="2244442"/>
              <a:ext cx="665366" cy="558917"/>
            </a:xfrm>
            <a:custGeom>
              <a:avLst/>
              <a:gdLst/>
              <a:ahLst/>
              <a:cxnLst/>
              <a:rect l="0" t="0" r="0" b="0"/>
              <a:pathLst>
                <a:path>
                  <a:moveTo>
                    <a:pt x="0" y="0"/>
                  </a:moveTo>
                  <a:lnTo>
                    <a:pt x="0" y="558917"/>
                  </a:lnTo>
                  <a:lnTo>
                    <a:pt x="665366" y="558917"/>
                  </a:lnTo>
                </a:path>
              </a:pathLst>
            </a:custGeom>
            <a:noFill/>
          </p:spPr>
          <p:style>
            <a:lnRef idx="2">
              <a:schemeClr val="accent6">
                <a:hueOff val="0"/>
                <a:satOff val="0"/>
                <a:lumOff val="0"/>
                <a:alphaOff val="0"/>
              </a:schemeClr>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9" name="Forma libre 8"/>
            <p:cNvSpPr/>
            <p:nvPr/>
          </p:nvSpPr>
          <p:spPr>
            <a:xfrm>
              <a:off x="4674203" y="2577244"/>
              <a:ext cx="2863938" cy="452230"/>
            </a:xfrm>
            <a:custGeom>
              <a:avLst/>
              <a:gdLst>
                <a:gd name="connsiteX0" fmla="*/ 0 w 2863938"/>
                <a:gd name="connsiteY0" fmla="*/ 45223 h 452230"/>
                <a:gd name="connsiteX1" fmla="*/ 45223 w 2863938"/>
                <a:gd name="connsiteY1" fmla="*/ 0 h 452230"/>
                <a:gd name="connsiteX2" fmla="*/ 2818715 w 2863938"/>
                <a:gd name="connsiteY2" fmla="*/ 0 h 452230"/>
                <a:gd name="connsiteX3" fmla="*/ 2863938 w 2863938"/>
                <a:gd name="connsiteY3" fmla="*/ 45223 h 452230"/>
                <a:gd name="connsiteX4" fmla="*/ 2863938 w 2863938"/>
                <a:gd name="connsiteY4" fmla="*/ 407007 h 452230"/>
                <a:gd name="connsiteX5" fmla="*/ 2818715 w 2863938"/>
                <a:gd name="connsiteY5" fmla="*/ 452230 h 452230"/>
                <a:gd name="connsiteX6" fmla="*/ 45223 w 2863938"/>
                <a:gd name="connsiteY6" fmla="*/ 452230 h 452230"/>
                <a:gd name="connsiteX7" fmla="*/ 0 w 2863938"/>
                <a:gd name="connsiteY7" fmla="*/ 407007 h 452230"/>
                <a:gd name="connsiteX8" fmla="*/ 0 w 2863938"/>
                <a:gd name="connsiteY8" fmla="*/ 45223 h 452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3938" h="452230">
                  <a:moveTo>
                    <a:pt x="0" y="45223"/>
                  </a:moveTo>
                  <a:cubicBezTo>
                    <a:pt x="0" y="20247"/>
                    <a:pt x="20247" y="0"/>
                    <a:pt x="45223" y="0"/>
                  </a:cubicBezTo>
                  <a:lnTo>
                    <a:pt x="2818715" y="0"/>
                  </a:lnTo>
                  <a:cubicBezTo>
                    <a:pt x="2843691" y="0"/>
                    <a:pt x="2863938" y="20247"/>
                    <a:pt x="2863938" y="45223"/>
                  </a:cubicBezTo>
                  <a:lnTo>
                    <a:pt x="2863938" y="407007"/>
                  </a:lnTo>
                  <a:cubicBezTo>
                    <a:pt x="2863938" y="431983"/>
                    <a:pt x="2843691" y="452230"/>
                    <a:pt x="2818715" y="452230"/>
                  </a:cubicBezTo>
                  <a:lnTo>
                    <a:pt x="45223" y="452230"/>
                  </a:lnTo>
                  <a:cubicBezTo>
                    <a:pt x="20247" y="452230"/>
                    <a:pt x="0" y="431983"/>
                    <a:pt x="0" y="407007"/>
                  </a:cubicBezTo>
                  <a:lnTo>
                    <a:pt x="0" y="45223"/>
                  </a:lnTo>
                  <a:close/>
                </a:path>
              </a:pathLst>
            </a:custGeom>
            <a:ln>
              <a:solidFill>
                <a:schemeClr val="accent6"/>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1345" tIns="38645" rIns="51345" bIns="38645" numCol="1" spcCol="1270" anchor="ctr" anchorCtr="0">
              <a:noAutofit/>
            </a:bodyPr>
            <a:lstStyle/>
            <a:p>
              <a:pPr lvl="0" algn="ctr"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Suficiente</a:t>
              </a:r>
              <a:endParaRPr lang="es-ES" sz="2000" kern="1200" dirty="0" smtClean="0">
                <a:latin typeface="Arial" panose="020B0604020202020204" pitchFamily="34" charset="0"/>
                <a:cs typeface="Arial" panose="020B0604020202020204" pitchFamily="34" charset="0"/>
              </a:endParaRPr>
            </a:p>
          </p:txBody>
        </p:sp>
        <p:sp>
          <p:nvSpPr>
            <p:cNvPr id="10" name="Forma libre 9"/>
            <p:cNvSpPr/>
            <p:nvPr/>
          </p:nvSpPr>
          <p:spPr>
            <a:xfrm>
              <a:off x="4008837" y="2244442"/>
              <a:ext cx="634137" cy="1175057"/>
            </a:xfrm>
            <a:custGeom>
              <a:avLst/>
              <a:gdLst/>
              <a:ahLst/>
              <a:cxnLst/>
              <a:rect l="0" t="0" r="0" b="0"/>
              <a:pathLst>
                <a:path>
                  <a:moveTo>
                    <a:pt x="0" y="0"/>
                  </a:moveTo>
                  <a:lnTo>
                    <a:pt x="0" y="1175057"/>
                  </a:lnTo>
                  <a:lnTo>
                    <a:pt x="634137" y="1175057"/>
                  </a:lnTo>
                </a:path>
              </a:pathLst>
            </a:custGeom>
            <a:noFill/>
          </p:spPr>
          <p:style>
            <a:lnRef idx="2">
              <a:schemeClr val="accent6">
                <a:hueOff val="0"/>
                <a:satOff val="0"/>
                <a:lumOff val="0"/>
                <a:alphaOff val="0"/>
              </a:schemeClr>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11" name="Forma libre 10"/>
            <p:cNvSpPr/>
            <p:nvPr/>
          </p:nvSpPr>
          <p:spPr>
            <a:xfrm>
              <a:off x="4642975" y="3171732"/>
              <a:ext cx="2898981" cy="495533"/>
            </a:xfrm>
            <a:custGeom>
              <a:avLst/>
              <a:gdLst>
                <a:gd name="connsiteX0" fmla="*/ 0 w 2898981"/>
                <a:gd name="connsiteY0" fmla="*/ 49553 h 495533"/>
                <a:gd name="connsiteX1" fmla="*/ 49553 w 2898981"/>
                <a:gd name="connsiteY1" fmla="*/ 0 h 495533"/>
                <a:gd name="connsiteX2" fmla="*/ 2849428 w 2898981"/>
                <a:gd name="connsiteY2" fmla="*/ 0 h 495533"/>
                <a:gd name="connsiteX3" fmla="*/ 2898981 w 2898981"/>
                <a:gd name="connsiteY3" fmla="*/ 49553 h 495533"/>
                <a:gd name="connsiteX4" fmla="*/ 2898981 w 2898981"/>
                <a:gd name="connsiteY4" fmla="*/ 445980 h 495533"/>
                <a:gd name="connsiteX5" fmla="*/ 2849428 w 2898981"/>
                <a:gd name="connsiteY5" fmla="*/ 495533 h 495533"/>
                <a:gd name="connsiteX6" fmla="*/ 49553 w 2898981"/>
                <a:gd name="connsiteY6" fmla="*/ 495533 h 495533"/>
                <a:gd name="connsiteX7" fmla="*/ 0 w 2898981"/>
                <a:gd name="connsiteY7" fmla="*/ 445980 h 495533"/>
                <a:gd name="connsiteX8" fmla="*/ 0 w 2898981"/>
                <a:gd name="connsiteY8" fmla="*/ 49553 h 495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98981" h="495533">
                  <a:moveTo>
                    <a:pt x="0" y="49553"/>
                  </a:moveTo>
                  <a:cubicBezTo>
                    <a:pt x="0" y="22186"/>
                    <a:pt x="22186" y="0"/>
                    <a:pt x="49553" y="0"/>
                  </a:cubicBezTo>
                  <a:lnTo>
                    <a:pt x="2849428" y="0"/>
                  </a:lnTo>
                  <a:cubicBezTo>
                    <a:pt x="2876795" y="0"/>
                    <a:pt x="2898981" y="22186"/>
                    <a:pt x="2898981" y="49553"/>
                  </a:cubicBezTo>
                  <a:lnTo>
                    <a:pt x="2898981" y="445980"/>
                  </a:lnTo>
                  <a:cubicBezTo>
                    <a:pt x="2898981" y="473347"/>
                    <a:pt x="2876795" y="495533"/>
                    <a:pt x="2849428" y="495533"/>
                  </a:cubicBezTo>
                  <a:lnTo>
                    <a:pt x="49553" y="495533"/>
                  </a:lnTo>
                  <a:cubicBezTo>
                    <a:pt x="22186" y="495533"/>
                    <a:pt x="0" y="473347"/>
                    <a:pt x="0" y="445980"/>
                  </a:cubicBezTo>
                  <a:lnTo>
                    <a:pt x="0" y="49553"/>
                  </a:lnTo>
                  <a:close/>
                </a:path>
              </a:pathLst>
            </a:custGeom>
            <a:ln>
              <a:solidFill>
                <a:schemeClr val="accent6"/>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2614" tIns="39914" rIns="52614" bIns="39914" numCol="1" spcCol="1270" anchor="ctr" anchorCtr="0">
              <a:noAutofit/>
            </a:bodyPr>
            <a:lstStyle/>
            <a:p>
              <a:pPr lvl="0" algn="ctr"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Competente</a:t>
              </a:r>
              <a:endParaRPr lang="es-ES" sz="2000" kern="1200" dirty="0" smtClean="0">
                <a:latin typeface="Arial" panose="020B0604020202020204" pitchFamily="34" charset="0"/>
                <a:cs typeface="Arial" panose="020B0604020202020204" pitchFamily="34" charset="0"/>
              </a:endParaRPr>
            </a:p>
          </p:txBody>
        </p:sp>
        <p:sp>
          <p:nvSpPr>
            <p:cNvPr id="12" name="Forma libre 11"/>
            <p:cNvSpPr/>
            <p:nvPr/>
          </p:nvSpPr>
          <p:spPr>
            <a:xfrm>
              <a:off x="4008837" y="2244442"/>
              <a:ext cx="661806" cy="1797063"/>
            </a:xfrm>
            <a:custGeom>
              <a:avLst/>
              <a:gdLst/>
              <a:ahLst/>
              <a:cxnLst/>
              <a:rect l="0" t="0" r="0" b="0"/>
              <a:pathLst>
                <a:path>
                  <a:moveTo>
                    <a:pt x="0" y="0"/>
                  </a:moveTo>
                  <a:lnTo>
                    <a:pt x="0" y="1797063"/>
                  </a:lnTo>
                  <a:lnTo>
                    <a:pt x="661806" y="1797063"/>
                  </a:lnTo>
                </a:path>
              </a:pathLst>
            </a:custGeom>
            <a:noFill/>
            <a:ln>
              <a:solidFill>
                <a:schemeClr val="accent6"/>
              </a:solidFill>
            </a:ln>
          </p:spPr>
          <p:style>
            <a:lnRef idx="2">
              <a:scrgbClr r="0" g="0" b="0"/>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13" name="Forma libre 12"/>
            <p:cNvSpPr/>
            <p:nvPr/>
          </p:nvSpPr>
          <p:spPr>
            <a:xfrm>
              <a:off x="4670643" y="3801300"/>
              <a:ext cx="2886599" cy="480408"/>
            </a:xfrm>
            <a:custGeom>
              <a:avLst/>
              <a:gdLst>
                <a:gd name="connsiteX0" fmla="*/ 0 w 2886599"/>
                <a:gd name="connsiteY0" fmla="*/ 48041 h 480408"/>
                <a:gd name="connsiteX1" fmla="*/ 48041 w 2886599"/>
                <a:gd name="connsiteY1" fmla="*/ 0 h 480408"/>
                <a:gd name="connsiteX2" fmla="*/ 2838558 w 2886599"/>
                <a:gd name="connsiteY2" fmla="*/ 0 h 480408"/>
                <a:gd name="connsiteX3" fmla="*/ 2886599 w 2886599"/>
                <a:gd name="connsiteY3" fmla="*/ 48041 h 480408"/>
                <a:gd name="connsiteX4" fmla="*/ 2886599 w 2886599"/>
                <a:gd name="connsiteY4" fmla="*/ 432367 h 480408"/>
                <a:gd name="connsiteX5" fmla="*/ 2838558 w 2886599"/>
                <a:gd name="connsiteY5" fmla="*/ 480408 h 480408"/>
                <a:gd name="connsiteX6" fmla="*/ 48041 w 2886599"/>
                <a:gd name="connsiteY6" fmla="*/ 480408 h 480408"/>
                <a:gd name="connsiteX7" fmla="*/ 0 w 2886599"/>
                <a:gd name="connsiteY7" fmla="*/ 432367 h 480408"/>
                <a:gd name="connsiteX8" fmla="*/ 0 w 2886599"/>
                <a:gd name="connsiteY8" fmla="*/ 48041 h 48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6599" h="480408">
                  <a:moveTo>
                    <a:pt x="0" y="48041"/>
                  </a:moveTo>
                  <a:cubicBezTo>
                    <a:pt x="0" y="21509"/>
                    <a:pt x="21509" y="0"/>
                    <a:pt x="48041" y="0"/>
                  </a:cubicBezTo>
                  <a:lnTo>
                    <a:pt x="2838558" y="0"/>
                  </a:lnTo>
                  <a:cubicBezTo>
                    <a:pt x="2865090" y="0"/>
                    <a:pt x="2886599" y="21509"/>
                    <a:pt x="2886599" y="48041"/>
                  </a:cubicBezTo>
                  <a:lnTo>
                    <a:pt x="2886599" y="432367"/>
                  </a:lnTo>
                  <a:cubicBezTo>
                    <a:pt x="2886599" y="458899"/>
                    <a:pt x="2865090" y="480408"/>
                    <a:pt x="2838558" y="480408"/>
                  </a:cubicBezTo>
                  <a:lnTo>
                    <a:pt x="48041" y="480408"/>
                  </a:lnTo>
                  <a:cubicBezTo>
                    <a:pt x="21509" y="480408"/>
                    <a:pt x="0" y="458899"/>
                    <a:pt x="0" y="432367"/>
                  </a:cubicBezTo>
                  <a:lnTo>
                    <a:pt x="0" y="48041"/>
                  </a:lnTo>
                  <a:close/>
                </a:path>
              </a:pathLst>
            </a:custGeom>
            <a:solidFill>
              <a:schemeClr val="bg1">
                <a:alpha val="90000"/>
              </a:schemeClr>
            </a:solidFill>
            <a:ln>
              <a:solidFill>
                <a:schemeClr val="accent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2171" tIns="39471" rIns="52171" bIns="39471" numCol="1" spcCol="1270" anchor="ctr" anchorCtr="0">
              <a:noAutofit/>
            </a:bodyPr>
            <a:lstStyle/>
            <a:p>
              <a:pPr lvl="0" algn="ctr"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Pertinente</a:t>
              </a:r>
              <a:endParaRPr lang="es-EC" sz="2000" kern="1200" dirty="0">
                <a:latin typeface="Arial" panose="020B0604020202020204" pitchFamily="34" charset="0"/>
                <a:cs typeface="Arial" panose="020B0604020202020204" pitchFamily="34" charset="0"/>
              </a:endParaRPr>
            </a:p>
          </p:txBody>
        </p:sp>
        <p:sp>
          <p:nvSpPr>
            <p:cNvPr id="14" name="Forma libre 13"/>
            <p:cNvSpPr/>
            <p:nvPr/>
          </p:nvSpPr>
          <p:spPr>
            <a:xfrm>
              <a:off x="4008837" y="2244442"/>
              <a:ext cx="648240" cy="2346996"/>
            </a:xfrm>
            <a:custGeom>
              <a:avLst/>
              <a:gdLst/>
              <a:ahLst/>
              <a:cxnLst/>
              <a:rect l="0" t="0" r="0" b="0"/>
              <a:pathLst>
                <a:path>
                  <a:moveTo>
                    <a:pt x="0" y="0"/>
                  </a:moveTo>
                  <a:lnTo>
                    <a:pt x="0" y="2346996"/>
                  </a:lnTo>
                  <a:lnTo>
                    <a:pt x="648240" y="2346996"/>
                  </a:lnTo>
                </a:path>
              </a:pathLst>
            </a:custGeom>
            <a:noFill/>
            <a:ln>
              <a:solidFill>
                <a:schemeClr val="accent6"/>
              </a:solidFill>
            </a:ln>
          </p:spPr>
          <p:style>
            <a:lnRef idx="2">
              <a:scrgbClr r="0" g="0" b="0"/>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15" name="Forma libre 14"/>
            <p:cNvSpPr/>
            <p:nvPr/>
          </p:nvSpPr>
          <p:spPr>
            <a:xfrm>
              <a:off x="4657078" y="4351233"/>
              <a:ext cx="2881492" cy="480408"/>
            </a:xfrm>
            <a:custGeom>
              <a:avLst/>
              <a:gdLst>
                <a:gd name="connsiteX0" fmla="*/ 0 w 2881492"/>
                <a:gd name="connsiteY0" fmla="*/ 48041 h 480408"/>
                <a:gd name="connsiteX1" fmla="*/ 48041 w 2881492"/>
                <a:gd name="connsiteY1" fmla="*/ 0 h 480408"/>
                <a:gd name="connsiteX2" fmla="*/ 2833451 w 2881492"/>
                <a:gd name="connsiteY2" fmla="*/ 0 h 480408"/>
                <a:gd name="connsiteX3" fmla="*/ 2881492 w 2881492"/>
                <a:gd name="connsiteY3" fmla="*/ 48041 h 480408"/>
                <a:gd name="connsiteX4" fmla="*/ 2881492 w 2881492"/>
                <a:gd name="connsiteY4" fmla="*/ 432367 h 480408"/>
                <a:gd name="connsiteX5" fmla="*/ 2833451 w 2881492"/>
                <a:gd name="connsiteY5" fmla="*/ 480408 h 480408"/>
                <a:gd name="connsiteX6" fmla="*/ 48041 w 2881492"/>
                <a:gd name="connsiteY6" fmla="*/ 480408 h 480408"/>
                <a:gd name="connsiteX7" fmla="*/ 0 w 2881492"/>
                <a:gd name="connsiteY7" fmla="*/ 432367 h 480408"/>
                <a:gd name="connsiteX8" fmla="*/ 0 w 2881492"/>
                <a:gd name="connsiteY8" fmla="*/ 48041 h 48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81492" h="480408">
                  <a:moveTo>
                    <a:pt x="0" y="48041"/>
                  </a:moveTo>
                  <a:cubicBezTo>
                    <a:pt x="0" y="21509"/>
                    <a:pt x="21509" y="0"/>
                    <a:pt x="48041" y="0"/>
                  </a:cubicBezTo>
                  <a:lnTo>
                    <a:pt x="2833451" y="0"/>
                  </a:lnTo>
                  <a:cubicBezTo>
                    <a:pt x="2859983" y="0"/>
                    <a:pt x="2881492" y="21509"/>
                    <a:pt x="2881492" y="48041"/>
                  </a:cubicBezTo>
                  <a:lnTo>
                    <a:pt x="2881492" y="432367"/>
                  </a:lnTo>
                  <a:cubicBezTo>
                    <a:pt x="2881492" y="458899"/>
                    <a:pt x="2859983" y="480408"/>
                    <a:pt x="2833451" y="480408"/>
                  </a:cubicBezTo>
                  <a:lnTo>
                    <a:pt x="48041" y="480408"/>
                  </a:lnTo>
                  <a:cubicBezTo>
                    <a:pt x="21509" y="480408"/>
                    <a:pt x="0" y="458899"/>
                    <a:pt x="0" y="432367"/>
                  </a:cubicBezTo>
                  <a:lnTo>
                    <a:pt x="0" y="48041"/>
                  </a:lnTo>
                  <a:close/>
                </a:path>
              </a:pathLst>
            </a:custGeom>
            <a:solidFill>
              <a:schemeClr val="bg1">
                <a:alpha val="90000"/>
              </a:schemeClr>
            </a:solidFill>
            <a:ln>
              <a:solidFill>
                <a:schemeClr val="accent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2171" tIns="39471" rIns="52171" bIns="39471" numCol="1" spcCol="1270" anchor="ctr" anchorCtr="0">
              <a:noAutofit/>
            </a:bodyPr>
            <a:lstStyle/>
            <a:p>
              <a:pPr lvl="0" algn="ctr"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Relevante</a:t>
              </a:r>
              <a:endParaRPr lang="es-EC" sz="2000" kern="1200" dirty="0">
                <a:latin typeface="Arial" panose="020B0604020202020204" pitchFamily="34" charset="0"/>
                <a:cs typeface="Arial" panose="020B0604020202020204" pitchFamily="34" charset="0"/>
              </a:endParaRPr>
            </a:p>
          </p:txBody>
        </p:sp>
        <p:sp>
          <p:nvSpPr>
            <p:cNvPr id="16" name="Forma libre 15"/>
            <p:cNvSpPr/>
            <p:nvPr/>
          </p:nvSpPr>
          <p:spPr>
            <a:xfrm>
              <a:off x="4008837" y="2244442"/>
              <a:ext cx="648258" cy="2961803"/>
            </a:xfrm>
            <a:custGeom>
              <a:avLst/>
              <a:gdLst/>
              <a:ahLst/>
              <a:cxnLst/>
              <a:rect l="0" t="0" r="0" b="0"/>
              <a:pathLst>
                <a:path>
                  <a:moveTo>
                    <a:pt x="0" y="0"/>
                  </a:moveTo>
                  <a:lnTo>
                    <a:pt x="0" y="2961803"/>
                  </a:lnTo>
                  <a:lnTo>
                    <a:pt x="648258" y="2961803"/>
                  </a:lnTo>
                </a:path>
              </a:pathLst>
            </a:custGeom>
            <a:noFill/>
            <a:ln>
              <a:solidFill>
                <a:schemeClr val="accent6"/>
              </a:solidFill>
            </a:ln>
          </p:spPr>
          <p:style>
            <a:lnRef idx="2">
              <a:scrgbClr r="0" g="0" b="0"/>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17" name="Forma libre 16"/>
            <p:cNvSpPr/>
            <p:nvPr/>
          </p:nvSpPr>
          <p:spPr>
            <a:xfrm>
              <a:off x="4657096" y="4966041"/>
              <a:ext cx="2861744" cy="480408"/>
            </a:xfrm>
            <a:custGeom>
              <a:avLst/>
              <a:gdLst>
                <a:gd name="connsiteX0" fmla="*/ 0 w 2861744"/>
                <a:gd name="connsiteY0" fmla="*/ 48041 h 480408"/>
                <a:gd name="connsiteX1" fmla="*/ 48041 w 2861744"/>
                <a:gd name="connsiteY1" fmla="*/ 0 h 480408"/>
                <a:gd name="connsiteX2" fmla="*/ 2813703 w 2861744"/>
                <a:gd name="connsiteY2" fmla="*/ 0 h 480408"/>
                <a:gd name="connsiteX3" fmla="*/ 2861744 w 2861744"/>
                <a:gd name="connsiteY3" fmla="*/ 48041 h 480408"/>
                <a:gd name="connsiteX4" fmla="*/ 2861744 w 2861744"/>
                <a:gd name="connsiteY4" fmla="*/ 432367 h 480408"/>
                <a:gd name="connsiteX5" fmla="*/ 2813703 w 2861744"/>
                <a:gd name="connsiteY5" fmla="*/ 480408 h 480408"/>
                <a:gd name="connsiteX6" fmla="*/ 48041 w 2861744"/>
                <a:gd name="connsiteY6" fmla="*/ 480408 h 480408"/>
                <a:gd name="connsiteX7" fmla="*/ 0 w 2861744"/>
                <a:gd name="connsiteY7" fmla="*/ 432367 h 480408"/>
                <a:gd name="connsiteX8" fmla="*/ 0 w 2861744"/>
                <a:gd name="connsiteY8" fmla="*/ 48041 h 480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861744" h="480408">
                  <a:moveTo>
                    <a:pt x="0" y="48041"/>
                  </a:moveTo>
                  <a:cubicBezTo>
                    <a:pt x="0" y="21509"/>
                    <a:pt x="21509" y="0"/>
                    <a:pt x="48041" y="0"/>
                  </a:cubicBezTo>
                  <a:lnTo>
                    <a:pt x="2813703" y="0"/>
                  </a:lnTo>
                  <a:cubicBezTo>
                    <a:pt x="2840235" y="0"/>
                    <a:pt x="2861744" y="21509"/>
                    <a:pt x="2861744" y="48041"/>
                  </a:cubicBezTo>
                  <a:lnTo>
                    <a:pt x="2861744" y="432367"/>
                  </a:lnTo>
                  <a:cubicBezTo>
                    <a:pt x="2861744" y="458899"/>
                    <a:pt x="2840235" y="480408"/>
                    <a:pt x="2813703" y="480408"/>
                  </a:cubicBezTo>
                  <a:lnTo>
                    <a:pt x="48041" y="480408"/>
                  </a:lnTo>
                  <a:cubicBezTo>
                    <a:pt x="21509" y="480408"/>
                    <a:pt x="0" y="458899"/>
                    <a:pt x="0" y="432367"/>
                  </a:cubicBezTo>
                  <a:lnTo>
                    <a:pt x="0" y="48041"/>
                  </a:lnTo>
                  <a:close/>
                </a:path>
              </a:pathLst>
            </a:custGeom>
            <a:solidFill>
              <a:schemeClr val="bg1">
                <a:alpha val="90000"/>
              </a:schemeClr>
            </a:solidFill>
            <a:ln>
              <a:solidFill>
                <a:schemeClr val="accent6"/>
              </a:solid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2171" tIns="39471" rIns="52171" bIns="39471" numCol="1" spcCol="1270" anchor="ctr" anchorCtr="0">
              <a:noAutofit/>
            </a:bodyPr>
            <a:lstStyle/>
            <a:p>
              <a:pPr lvl="0" algn="ctr"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Ética</a:t>
              </a:r>
              <a:endParaRPr lang="es-EC" sz="2000" kern="1200" dirty="0">
                <a:latin typeface="Arial" panose="020B0604020202020204" pitchFamily="34" charset="0"/>
                <a:cs typeface="Arial" panose="020B0604020202020204" pitchFamily="34" charset="0"/>
              </a:endParaRPr>
            </a:p>
          </p:txBody>
        </p:sp>
      </p:grpSp>
      <p:grpSp>
        <p:nvGrpSpPr>
          <p:cNvPr id="27" name="Grupo 26"/>
          <p:cNvGrpSpPr/>
          <p:nvPr/>
        </p:nvGrpSpPr>
        <p:grpSpPr>
          <a:xfrm>
            <a:off x="8353830" y="1348397"/>
            <a:ext cx="3237424" cy="3244628"/>
            <a:chOff x="8353830" y="1348397"/>
            <a:chExt cx="3237424" cy="3244628"/>
          </a:xfrm>
        </p:grpSpPr>
        <p:sp>
          <p:nvSpPr>
            <p:cNvPr id="18" name="Forma libre 17"/>
            <p:cNvSpPr/>
            <p:nvPr/>
          </p:nvSpPr>
          <p:spPr>
            <a:xfrm>
              <a:off x="8353830" y="1348397"/>
              <a:ext cx="3237424" cy="808602"/>
            </a:xfrm>
            <a:custGeom>
              <a:avLst/>
              <a:gdLst>
                <a:gd name="connsiteX0" fmla="*/ 0 w 3237424"/>
                <a:gd name="connsiteY0" fmla="*/ 80860 h 808602"/>
                <a:gd name="connsiteX1" fmla="*/ 80860 w 3237424"/>
                <a:gd name="connsiteY1" fmla="*/ 0 h 808602"/>
                <a:gd name="connsiteX2" fmla="*/ 3156564 w 3237424"/>
                <a:gd name="connsiteY2" fmla="*/ 0 h 808602"/>
                <a:gd name="connsiteX3" fmla="*/ 3237424 w 3237424"/>
                <a:gd name="connsiteY3" fmla="*/ 80860 h 808602"/>
                <a:gd name="connsiteX4" fmla="*/ 3237424 w 3237424"/>
                <a:gd name="connsiteY4" fmla="*/ 727742 h 808602"/>
                <a:gd name="connsiteX5" fmla="*/ 3156564 w 3237424"/>
                <a:gd name="connsiteY5" fmla="*/ 808602 h 808602"/>
                <a:gd name="connsiteX6" fmla="*/ 80860 w 3237424"/>
                <a:gd name="connsiteY6" fmla="*/ 808602 h 808602"/>
                <a:gd name="connsiteX7" fmla="*/ 0 w 3237424"/>
                <a:gd name="connsiteY7" fmla="*/ 727742 h 808602"/>
                <a:gd name="connsiteX8" fmla="*/ 0 w 3237424"/>
                <a:gd name="connsiteY8" fmla="*/ 80860 h 808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37424" h="808602">
                  <a:moveTo>
                    <a:pt x="0" y="80860"/>
                  </a:moveTo>
                  <a:cubicBezTo>
                    <a:pt x="0" y="36202"/>
                    <a:pt x="36202" y="0"/>
                    <a:pt x="80860" y="0"/>
                  </a:cubicBezTo>
                  <a:lnTo>
                    <a:pt x="3156564" y="0"/>
                  </a:lnTo>
                  <a:cubicBezTo>
                    <a:pt x="3201222" y="0"/>
                    <a:pt x="3237424" y="36202"/>
                    <a:pt x="3237424" y="80860"/>
                  </a:cubicBezTo>
                  <a:lnTo>
                    <a:pt x="3237424" y="727742"/>
                  </a:lnTo>
                  <a:cubicBezTo>
                    <a:pt x="3237424" y="772400"/>
                    <a:pt x="3201222" y="808602"/>
                    <a:pt x="3156564" y="808602"/>
                  </a:cubicBezTo>
                  <a:lnTo>
                    <a:pt x="80860" y="808602"/>
                  </a:lnTo>
                  <a:cubicBezTo>
                    <a:pt x="36202" y="808602"/>
                    <a:pt x="0" y="772400"/>
                    <a:pt x="0" y="727742"/>
                  </a:cubicBezTo>
                  <a:lnTo>
                    <a:pt x="0" y="80860"/>
                  </a:lnTo>
                  <a:close/>
                </a:path>
              </a:pathLst>
            </a:custGeom>
          </p:spPr>
          <p:style>
            <a:lnRef idx="2">
              <a:schemeClr val="lt1">
                <a:hueOff val="0"/>
                <a:satOff val="0"/>
                <a:lumOff val="0"/>
                <a:alphaOff val="0"/>
              </a:schemeClr>
            </a:lnRef>
            <a:fillRef idx="1">
              <a:schemeClr val="accent5">
                <a:hueOff val="-7353344"/>
                <a:satOff val="-10228"/>
                <a:lumOff val="-3922"/>
                <a:alphaOff val="0"/>
              </a:schemeClr>
            </a:fillRef>
            <a:effectRef idx="0">
              <a:schemeClr val="accent5">
                <a:hueOff val="-7353344"/>
                <a:satOff val="-10228"/>
                <a:lumOff val="-3922"/>
                <a:alphaOff val="0"/>
              </a:schemeClr>
            </a:effectRef>
            <a:fontRef idx="minor">
              <a:schemeClr val="lt1"/>
            </a:fontRef>
          </p:style>
          <p:txBody>
            <a:bodyPr spcFirstLastPara="0" vert="horz" wrap="square" lIns="71308" tIns="55433" rIns="71308" bIns="55433" numCol="1" spcCol="1270" anchor="ctr" anchorCtr="0">
              <a:noAutofit/>
            </a:bodyPr>
            <a:lstStyle/>
            <a:p>
              <a:pPr lvl="0" algn="ctr" defTabSz="1111250">
                <a:lnSpc>
                  <a:spcPct val="90000"/>
                </a:lnSpc>
                <a:spcBef>
                  <a:spcPct val="0"/>
                </a:spcBef>
                <a:spcAft>
                  <a:spcPct val="35000"/>
                </a:spcAft>
              </a:pPr>
              <a:r>
                <a:rPr lang="es-EC" sz="2500" b="1" kern="1200" dirty="0" smtClean="0">
                  <a:latin typeface="Arial" panose="020B0604020202020204" pitchFamily="34" charset="0"/>
                  <a:cs typeface="Arial" panose="020B0604020202020204" pitchFamily="34" charset="0"/>
                </a:rPr>
                <a:t>CLASES DE EVIDENCIA</a:t>
              </a:r>
              <a:endParaRPr lang="es-EC" sz="2500" b="1" kern="1200" dirty="0">
                <a:latin typeface="Arial" panose="020B0604020202020204" pitchFamily="34" charset="0"/>
                <a:cs typeface="Arial" panose="020B0604020202020204" pitchFamily="34" charset="0"/>
              </a:endParaRPr>
            </a:p>
          </p:txBody>
        </p:sp>
        <p:sp>
          <p:nvSpPr>
            <p:cNvPr id="19" name="Forma libre 18"/>
            <p:cNvSpPr/>
            <p:nvPr/>
          </p:nvSpPr>
          <p:spPr>
            <a:xfrm>
              <a:off x="8677572" y="2156999"/>
              <a:ext cx="344518" cy="564619"/>
            </a:xfrm>
            <a:custGeom>
              <a:avLst/>
              <a:gdLst/>
              <a:ahLst/>
              <a:cxnLst/>
              <a:rect l="0" t="0" r="0" b="0"/>
              <a:pathLst>
                <a:path>
                  <a:moveTo>
                    <a:pt x="0" y="0"/>
                  </a:moveTo>
                  <a:lnTo>
                    <a:pt x="0" y="564619"/>
                  </a:lnTo>
                  <a:lnTo>
                    <a:pt x="344518" y="564619"/>
                  </a:lnTo>
                </a:path>
              </a:pathLst>
            </a:custGeom>
            <a:noFill/>
          </p:spPr>
          <p:style>
            <a:lnRef idx="2">
              <a:schemeClr val="accent6">
                <a:hueOff val="0"/>
                <a:satOff val="0"/>
                <a:lumOff val="0"/>
                <a:alphaOff val="0"/>
              </a:schemeClr>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20" name="Forma libre 19"/>
            <p:cNvSpPr/>
            <p:nvPr/>
          </p:nvSpPr>
          <p:spPr>
            <a:xfrm>
              <a:off x="9022091" y="2502371"/>
              <a:ext cx="2464334" cy="438494"/>
            </a:xfrm>
            <a:custGeom>
              <a:avLst/>
              <a:gdLst>
                <a:gd name="connsiteX0" fmla="*/ 0 w 2464334"/>
                <a:gd name="connsiteY0" fmla="*/ 43849 h 438494"/>
                <a:gd name="connsiteX1" fmla="*/ 43849 w 2464334"/>
                <a:gd name="connsiteY1" fmla="*/ 0 h 438494"/>
                <a:gd name="connsiteX2" fmla="*/ 2420485 w 2464334"/>
                <a:gd name="connsiteY2" fmla="*/ 0 h 438494"/>
                <a:gd name="connsiteX3" fmla="*/ 2464334 w 2464334"/>
                <a:gd name="connsiteY3" fmla="*/ 43849 h 438494"/>
                <a:gd name="connsiteX4" fmla="*/ 2464334 w 2464334"/>
                <a:gd name="connsiteY4" fmla="*/ 394645 h 438494"/>
                <a:gd name="connsiteX5" fmla="*/ 2420485 w 2464334"/>
                <a:gd name="connsiteY5" fmla="*/ 438494 h 438494"/>
                <a:gd name="connsiteX6" fmla="*/ 43849 w 2464334"/>
                <a:gd name="connsiteY6" fmla="*/ 438494 h 438494"/>
                <a:gd name="connsiteX7" fmla="*/ 0 w 2464334"/>
                <a:gd name="connsiteY7" fmla="*/ 394645 h 438494"/>
                <a:gd name="connsiteX8" fmla="*/ 0 w 2464334"/>
                <a:gd name="connsiteY8" fmla="*/ 43849 h 438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4334" h="438494">
                  <a:moveTo>
                    <a:pt x="0" y="43849"/>
                  </a:moveTo>
                  <a:cubicBezTo>
                    <a:pt x="0" y="19632"/>
                    <a:pt x="19632" y="0"/>
                    <a:pt x="43849" y="0"/>
                  </a:cubicBezTo>
                  <a:lnTo>
                    <a:pt x="2420485" y="0"/>
                  </a:lnTo>
                  <a:cubicBezTo>
                    <a:pt x="2444702" y="0"/>
                    <a:pt x="2464334" y="19632"/>
                    <a:pt x="2464334" y="43849"/>
                  </a:cubicBezTo>
                  <a:lnTo>
                    <a:pt x="2464334" y="394645"/>
                  </a:lnTo>
                  <a:cubicBezTo>
                    <a:pt x="2464334" y="418862"/>
                    <a:pt x="2444702" y="438494"/>
                    <a:pt x="2420485" y="438494"/>
                  </a:cubicBezTo>
                  <a:lnTo>
                    <a:pt x="43849" y="438494"/>
                  </a:lnTo>
                  <a:cubicBezTo>
                    <a:pt x="19632" y="438494"/>
                    <a:pt x="0" y="418862"/>
                    <a:pt x="0" y="394645"/>
                  </a:cubicBezTo>
                  <a:lnTo>
                    <a:pt x="0" y="43849"/>
                  </a:lnTo>
                  <a:close/>
                </a:path>
              </a:pathLst>
            </a:custGeom>
            <a:ln>
              <a:solidFill>
                <a:schemeClr val="accent6"/>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943" tIns="38243" rIns="50943" bIns="38243" numCol="1" spcCol="1270" anchor="ctr" anchorCtr="0">
              <a:noAutofit/>
            </a:bodyPr>
            <a:lstStyle/>
            <a:p>
              <a:pPr lvl="0" algn="ctr"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Documental</a:t>
              </a:r>
              <a:endParaRPr lang="es-EC" sz="2000" b="1" kern="1200" dirty="0"/>
            </a:p>
          </p:txBody>
        </p:sp>
        <p:sp>
          <p:nvSpPr>
            <p:cNvPr id="21" name="Forma libre 20"/>
            <p:cNvSpPr/>
            <p:nvPr/>
          </p:nvSpPr>
          <p:spPr>
            <a:xfrm>
              <a:off x="8677572" y="2156999"/>
              <a:ext cx="365313" cy="1115337"/>
            </a:xfrm>
            <a:custGeom>
              <a:avLst/>
              <a:gdLst/>
              <a:ahLst/>
              <a:cxnLst/>
              <a:rect l="0" t="0" r="0" b="0"/>
              <a:pathLst>
                <a:path>
                  <a:moveTo>
                    <a:pt x="0" y="0"/>
                  </a:moveTo>
                  <a:lnTo>
                    <a:pt x="0" y="1115337"/>
                  </a:lnTo>
                  <a:lnTo>
                    <a:pt x="365313" y="1115337"/>
                  </a:lnTo>
                </a:path>
              </a:pathLst>
            </a:custGeom>
            <a:noFill/>
          </p:spPr>
          <p:style>
            <a:lnRef idx="2">
              <a:schemeClr val="accent6">
                <a:hueOff val="0"/>
                <a:satOff val="0"/>
                <a:lumOff val="0"/>
                <a:alphaOff val="0"/>
              </a:schemeClr>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22" name="Forma libre 21"/>
            <p:cNvSpPr/>
            <p:nvPr/>
          </p:nvSpPr>
          <p:spPr>
            <a:xfrm>
              <a:off x="9042886" y="3053089"/>
              <a:ext cx="2464334" cy="438494"/>
            </a:xfrm>
            <a:custGeom>
              <a:avLst/>
              <a:gdLst>
                <a:gd name="connsiteX0" fmla="*/ 0 w 2464334"/>
                <a:gd name="connsiteY0" fmla="*/ 43849 h 438494"/>
                <a:gd name="connsiteX1" fmla="*/ 43849 w 2464334"/>
                <a:gd name="connsiteY1" fmla="*/ 0 h 438494"/>
                <a:gd name="connsiteX2" fmla="*/ 2420485 w 2464334"/>
                <a:gd name="connsiteY2" fmla="*/ 0 h 438494"/>
                <a:gd name="connsiteX3" fmla="*/ 2464334 w 2464334"/>
                <a:gd name="connsiteY3" fmla="*/ 43849 h 438494"/>
                <a:gd name="connsiteX4" fmla="*/ 2464334 w 2464334"/>
                <a:gd name="connsiteY4" fmla="*/ 394645 h 438494"/>
                <a:gd name="connsiteX5" fmla="*/ 2420485 w 2464334"/>
                <a:gd name="connsiteY5" fmla="*/ 438494 h 438494"/>
                <a:gd name="connsiteX6" fmla="*/ 43849 w 2464334"/>
                <a:gd name="connsiteY6" fmla="*/ 438494 h 438494"/>
                <a:gd name="connsiteX7" fmla="*/ 0 w 2464334"/>
                <a:gd name="connsiteY7" fmla="*/ 394645 h 438494"/>
                <a:gd name="connsiteX8" fmla="*/ 0 w 2464334"/>
                <a:gd name="connsiteY8" fmla="*/ 43849 h 438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4334" h="438494">
                  <a:moveTo>
                    <a:pt x="0" y="43849"/>
                  </a:moveTo>
                  <a:cubicBezTo>
                    <a:pt x="0" y="19632"/>
                    <a:pt x="19632" y="0"/>
                    <a:pt x="43849" y="0"/>
                  </a:cubicBezTo>
                  <a:lnTo>
                    <a:pt x="2420485" y="0"/>
                  </a:lnTo>
                  <a:cubicBezTo>
                    <a:pt x="2444702" y="0"/>
                    <a:pt x="2464334" y="19632"/>
                    <a:pt x="2464334" y="43849"/>
                  </a:cubicBezTo>
                  <a:lnTo>
                    <a:pt x="2464334" y="394645"/>
                  </a:lnTo>
                  <a:cubicBezTo>
                    <a:pt x="2464334" y="418862"/>
                    <a:pt x="2444702" y="438494"/>
                    <a:pt x="2420485" y="438494"/>
                  </a:cubicBezTo>
                  <a:lnTo>
                    <a:pt x="43849" y="438494"/>
                  </a:lnTo>
                  <a:cubicBezTo>
                    <a:pt x="19632" y="438494"/>
                    <a:pt x="0" y="418862"/>
                    <a:pt x="0" y="394645"/>
                  </a:cubicBezTo>
                  <a:lnTo>
                    <a:pt x="0" y="43849"/>
                  </a:lnTo>
                  <a:close/>
                </a:path>
              </a:pathLst>
            </a:custGeom>
            <a:ln>
              <a:solidFill>
                <a:schemeClr val="accent6"/>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943" tIns="38243" rIns="50943" bIns="38243" numCol="1" spcCol="1270" anchor="ctr" anchorCtr="0">
              <a:noAutofit/>
            </a:bodyPr>
            <a:lstStyle/>
            <a:p>
              <a:pPr lvl="0" algn="ctr"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Testimonial</a:t>
              </a:r>
              <a:endParaRPr lang="es-EC" sz="2000" kern="1200" dirty="0">
                <a:latin typeface="Arial" panose="020B0604020202020204" pitchFamily="34" charset="0"/>
                <a:cs typeface="Arial" panose="020B0604020202020204" pitchFamily="34" charset="0"/>
              </a:endParaRPr>
            </a:p>
          </p:txBody>
        </p:sp>
        <p:sp>
          <p:nvSpPr>
            <p:cNvPr id="23" name="Forma libre 22"/>
            <p:cNvSpPr/>
            <p:nvPr/>
          </p:nvSpPr>
          <p:spPr>
            <a:xfrm>
              <a:off x="8677572" y="2156999"/>
              <a:ext cx="354916" cy="1676440"/>
            </a:xfrm>
            <a:custGeom>
              <a:avLst/>
              <a:gdLst/>
              <a:ahLst/>
              <a:cxnLst/>
              <a:rect l="0" t="0" r="0" b="0"/>
              <a:pathLst>
                <a:path>
                  <a:moveTo>
                    <a:pt x="0" y="0"/>
                  </a:moveTo>
                  <a:lnTo>
                    <a:pt x="0" y="1676440"/>
                  </a:lnTo>
                  <a:lnTo>
                    <a:pt x="354916" y="1676440"/>
                  </a:lnTo>
                </a:path>
              </a:pathLst>
            </a:custGeom>
            <a:noFill/>
          </p:spPr>
          <p:style>
            <a:lnRef idx="2">
              <a:schemeClr val="accent6">
                <a:hueOff val="0"/>
                <a:satOff val="0"/>
                <a:lumOff val="0"/>
                <a:alphaOff val="0"/>
              </a:schemeClr>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24" name="Forma libre 23"/>
            <p:cNvSpPr/>
            <p:nvPr/>
          </p:nvSpPr>
          <p:spPr>
            <a:xfrm>
              <a:off x="9032488" y="3614192"/>
              <a:ext cx="2464334" cy="438494"/>
            </a:xfrm>
            <a:custGeom>
              <a:avLst/>
              <a:gdLst>
                <a:gd name="connsiteX0" fmla="*/ 0 w 2464334"/>
                <a:gd name="connsiteY0" fmla="*/ 43849 h 438494"/>
                <a:gd name="connsiteX1" fmla="*/ 43849 w 2464334"/>
                <a:gd name="connsiteY1" fmla="*/ 0 h 438494"/>
                <a:gd name="connsiteX2" fmla="*/ 2420485 w 2464334"/>
                <a:gd name="connsiteY2" fmla="*/ 0 h 438494"/>
                <a:gd name="connsiteX3" fmla="*/ 2464334 w 2464334"/>
                <a:gd name="connsiteY3" fmla="*/ 43849 h 438494"/>
                <a:gd name="connsiteX4" fmla="*/ 2464334 w 2464334"/>
                <a:gd name="connsiteY4" fmla="*/ 394645 h 438494"/>
                <a:gd name="connsiteX5" fmla="*/ 2420485 w 2464334"/>
                <a:gd name="connsiteY5" fmla="*/ 438494 h 438494"/>
                <a:gd name="connsiteX6" fmla="*/ 43849 w 2464334"/>
                <a:gd name="connsiteY6" fmla="*/ 438494 h 438494"/>
                <a:gd name="connsiteX7" fmla="*/ 0 w 2464334"/>
                <a:gd name="connsiteY7" fmla="*/ 394645 h 438494"/>
                <a:gd name="connsiteX8" fmla="*/ 0 w 2464334"/>
                <a:gd name="connsiteY8" fmla="*/ 43849 h 438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4334" h="438494">
                  <a:moveTo>
                    <a:pt x="0" y="43849"/>
                  </a:moveTo>
                  <a:cubicBezTo>
                    <a:pt x="0" y="19632"/>
                    <a:pt x="19632" y="0"/>
                    <a:pt x="43849" y="0"/>
                  </a:cubicBezTo>
                  <a:lnTo>
                    <a:pt x="2420485" y="0"/>
                  </a:lnTo>
                  <a:cubicBezTo>
                    <a:pt x="2444702" y="0"/>
                    <a:pt x="2464334" y="19632"/>
                    <a:pt x="2464334" y="43849"/>
                  </a:cubicBezTo>
                  <a:lnTo>
                    <a:pt x="2464334" y="394645"/>
                  </a:lnTo>
                  <a:cubicBezTo>
                    <a:pt x="2464334" y="418862"/>
                    <a:pt x="2444702" y="438494"/>
                    <a:pt x="2420485" y="438494"/>
                  </a:cubicBezTo>
                  <a:lnTo>
                    <a:pt x="43849" y="438494"/>
                  </a:lnTo>
                  <a:cubicBezTo>
                    <a:pt x="19632" y="438494"/>
                    <a:pt x="0" y="418862"/>
                    <a:pt x="0" y="394645"/>
                  </a:cubicBezTo>
                  <a:lnTo>
                    <a:pt x="0" y="43849"/>
                  </a:lnTo>
                  <a:close/>
                </a:path>
              </a:pathLst>
            </a:custGeom>
            <a:ln>
              <a:solidFill>
                <a:schemeClr val="accent6"/>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943" tIns="38243" rIns="50943" bIns="38243" numCol="1" spcCol="1270" anchor="ctr" anchorCtr="0">
              <a:noAutofit/>
            </a:bodyPr>
            <a:lstStyle/>
            <a:p>
              <a:pPr lvl="0" algn="ctr"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Analítica </a:t>
              </a:r>
              <a:endParaRPr lang="es-EC" sz="2000" kern="1200" dirty="0">
                <a:latin typeface="Arial" panose="020B0604020202020204" pitchFamily="34" charset="0"/>
                <a:cs typeface="Arial" panose="020B0604020202020204" pitchFamily="34" charset="0"/>
              </a:endParaRPr>
            </a:p>
          </p:txBody>
        </p:sp>
        <p:sp>
          <p:nvSpPr>
            <p:cNvPr id="25" name="Forma libre 24"/>
            <p:cNvSpPr/>
            <p:nvPr/>
          </p:nvSpPr>
          <p:spPr>
            <a:xfrm>
              <a:off x="8677572" y="2156999"/>
              <a:ext cx="334130" cy="2216779"/>
            </a:xfrm>
            <a:custGeom>
              <a:avLst/>
              <a:gdLst/>
              <a:ahLst/>
              <a:cxnLst/>
              <a:rect l="0" t="0" r="0" b="0"/>
              <a:pathLst>
                <a:path>
                  <a:moveTo>
                    <a:pt x="0" y="0"/>
                  </a:moveTo>
                  <a:lnTo>
                    <a:pt x="0" y="2216779"/>
                  </a:lnTo>
                  <a:lnTo>
                    <a:pt x="334130" y="2216779"/>
                  </a:lnTo>
                </a:path>
              </a:pathLst>
            </a:custGeom>
            <a:noFill/>
            <a:ln>
              <a:solidFill>
                <a:schemeClr val="accent6"/>
              </a:solidFill>
            </a:ln>
          </p:spPr>
          <p:style>
            <a:lnRef idx="2">
              <a:scrgbClr r="0" g="0" b="0"/>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26" name="Forma libre 25"/>
            <p:cNvSpPr/>
            <p:nvPr/>
          </p:nvSpPr>
          <p:spPr>
            <a:xfrm>
              <a:off x="9011703" y="4154531"/>
              <a:ext cx="2464334" cy="438494"/>
            </a:xfrm>
            <a:custGeom>
              <a:avLst/>
              <a:gdLst>
                <a:gd name="connsiteX0" fmla="*/ 0 w 2464334"/>
                <a:gd name="connsiteY0" fmla="*/ 43849 h 438494"/>
                <a:gd name="connsiteX1" fmla="*/ 43849 w 2464334"/>
                <a:gd name="connsiteY1" fmla="*/ 0 h 438494"/>
                <a:gd name="connsiteX2" fmla="*/ 2420485 w 2464334"/>
                <a:gd name="connsiteY2" fmla="*/ 0 h 438494"/>
                <a:gd name="connsiteX3" fmla="*/ 2464334 w 2464334"/>
                <a:gd name="connsiteY3" fmla="*/ 43849 h 438494"/>
                <a:gd name="connsiteX4" fmla="*/ 2464334 w 2464334"/>
                <a:gd name="connsiteY4" fmla="*/ 394645 h 438494"/>
                <a:gd name="connsiteX5" fmla="*/ 2420485 w 2464334"/>
                <a:gd name="connsiteY5" fmla="*/ 438494 h 438494"/>
                <a:gd name="connsiteX6" fmla="*/ 43849 w 2464334"/>
                <a:gd name="connsiteY6" fmla="*/ 438494 h 438494"/>
                <a:gd name="connsiteX7" fmla="*/ 0 w 2464334"/>
                <a:gd name="connsiteY7" fmla="*/ 394645 h 438494"/>
                <a:gd name="connsiteX8" fmla="*/ 0 w 2464334"/>
                <a:gd name="connsiteY8" fmla="*/ 43849 h 438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64334" h="438494">
                  <a:moveTo>
                    <a:pt x="0" y="43849"/>
                  </a:moveTo>
                  <a:cubicBezTo>
                    <a:pt x="0" y="19632"/>
                    <a:pt x="19632" y="0"/>
                    <a:pt x="43849" y="0"/>
                  </a:cubicBezTo>
                  <a:lnTo>
                    <a:pt x="2420485" y="0"/>
                  </a:lnTo>
                  <a:cubicBezTo>
                    <a:pt x="2444702" y="0"/>
                    <a:pt x="2464334" y="19632"/>
                    <a:pt x="2464334" y="43849"/>
                  </a:cubicBezTo>
                  <a:lnTo>
                    <a:pt x="2464334" y="394645"/>
                  </a:lnTo>
                  <a:cubicBezTo>
                    <a:pt x="2464334" y="418862"/>
                    <a:pt x="2444702" y="438494"/>
                    <a:pt x="2420485" y="438494"/>
                  </a:cubicBezTo>
                  <a:lnTo>
                    <a:pt x="43849" y="438494"/>
                  </a:lnTo>
                  <a:cubicBezTo>
                    <a:pt x="19632" y="438494"/>
                    <a:pt x="0" y="418862"/>
                    <a:pt x="0" y="394645"/>
                  </a:cubicBezTo>
                  <a:lnTo>
                    <a:pt x="0" y="43849"/>
                  </a:lnTo>
                  <a:close/>
                </a:path>
              </a:pathLst>
            </a:custGeom>
            <a:ln>
              <a:solidFill>
                <a:schemeClr val="accent6"/>
              </a:solidFill>
            </a:ln>
          </p:spPr>
          <p:style>
            <a:lnRef idx="2">
              <a:scrgbClr r="0" g="0" b="0"/>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50943" tIns="38243" rIns="50943" bIns="38243" numCol="1" spcCol="1270" anchor="ctr" anchorCtr="0">
              <a:noAutofit/>
            </a:bodyPr>
            <a:lstStyle/>
            <a:p>
              <a:pPr lvl="0" algn="ctr" defTabSz="889000">
                <a:lnSpc>
                  <a:spcPct val="90000"/>
                </a:lnSpc>
                <a:spcBef>
                  <a:spcPct val="0"/>
                </a:spcBef>
                <a:spcAft>
                  <a:spcPct val="35000"/>
                </a:spcAft>
              </a:pPr>
              <a:r>
                <a:rPr lang="es-EC" sz="2000" kern="1200" dirty="0" smtClean="0">
                  <a:latin typeface="Arial" panose="020B0604020202020204" pitchFamily="34" charset="0"/>
                  <a:cs typeface="Arial" panose="020B0604020202020204" pitchFamily="34" charset="0"/>
                </a:rPr>
                <a:t>Física</a:t>
              </a:r>
              <a:endParaRPr lang="es-EC" sz="2000" kern="1200" dirty="0">
                <a:latin typeface="Arial" panose="020B0604020202020204" pitchFamily="34" charset="0"/>
                <a:cs typeface="Arial" panose="020B0604020202020204" pitchFamily="34" charset="0"/>
              </a:endParaRPr>
            </a:p>
          </p:txBody>
        </p:sp>
      </p:grpSp>
      <p:sp>
        <p:nvSpPr>
          <p:cNvPr id="5" name="Botón de acción: Hacia atrás o Anterior 4">
            <a:hlinkClick r:id="rId2" action="ppaction://hlinksldjump" highlightClick="1"/>
          </p:cNvPr>
          <p:cNvSpPr/>
          <p:nvPr/>
        </p:nvSpPr>
        <p:spPr>
          <a:xfrm>
            <a:off x="11398827" y="5538355"/>
            <a:ext cx="426028" cy="228600"/>
          </a:xfrm>
          <a:prstGeom prst="actionButtonBackPreviou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spTree>
    <p:extLst>
      <p:ext uri="{BB962C8B-B14F-4D97-AF65-F5344CB8AC3E}">
        <p14:creationId xmlns:p14="http://schemas.microsoft.com/office/powerpoint/2010/main" val="1561422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upo 6"/>
          <p:cNvGrpSpPr/>
          <p:nvPr/>
        </p:nvGrpSpPr>
        <p:grpSpPr>
          <a:xfrm>
            <a:off x="4712279" y="1361210"/>
            <a:ext cx="6270912" cy="4004174"/>
            <a:chOff x="3745924" y="1392382"/>
            <a:chExt cx="6270912" cy="4004174"/>
          </a:xfrm>
        </p:grpSpPr>
        <p:graphicFrame>
          <p:nvGraphicFramePr>
            <p:cNvPr id="4" name="Diagrama 3"/>
            <p:cNvGraphicFramePr/>
            <p:nvPr>
              <p:extLst>
                <p:ext uri="{D42A27DB-BD31-4B8C-83A1-F6EECF244321}">
                  <p14:modId xmlns:p14="http://schemas.microsoft.com/office/powerpoint/2010/main" val="2555467230"/>
                </p:ext>
              </p:extLst>
            </p:nvPr>
          </p:nvGraphicFramePr>
          <p:xfrm>
            <a:off x="3881159" y="1392382"/>
            <a:ext cx="6125286" cy="27982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errar llave 4"/>
            <p:cNvSpPr/>
            <p:nvPr/>
          </p:nvSpPr>
          <p:spPr>
            <a:xfrm rot="5400000">
              <a:off x="6730712" y="1301463"/>
              <a:ext cx="301336" cy="6270912"/>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EC" dirty="0"/>
            </a:p>
          </p:txBody>
        </p:sp>
        <p:sp>
          <p:nvSpPr>
            <p:cNvPr id="6" name="Rectángulo 5"/>
            <p:cNvSpPr/>
            <p:nvPr/>
          </p:nvSpPr>
          <p:spPr>
            <a:xfrm>
              <a:off x="5726256" y="4688670"/>
              <a:ext cx="2656496" cy="707886"/>
            </a:xfrm>
            <a:prstGeom prst="rect">
              <a:avLst/>
            </a:prstGeom>
          </p:spPr>
          <p:txBody>
            <a:bodyPr wrap="none">
              <a:spAutoFit/>
            </a:bodyPr>
            <a:lstStyle/>
            <a:p>
              <a:pPr marL="342900" indent="-342900">
                <a:buFont typeface="Wingdings" panose="05000000000000000000" pitchFamily="2" charset="2"/>
                <a:buChar char="Ø"/>
              </a:pPr>
              <a:r>
                <a:rPr lang="es-EC" sz="2000" dirty="0" smtClean="0">
                  <a:latin typeface="Arial" panose="020B0604020202020204" pitchFamily="34" charset="0"/>
                  <a:cs typeface="Arial" panose="020B0604020202020204" pitchFamily="34" charset="0"/>
                </a:rPr>
                <a:t>Conclusiones</a:t>
              </a:r>
            </a:p>
            <a:p>
              <a:pPr marL="342900" indent="-342900">
                <a:buFont typeface="Wingdings" panose="05000000000000000000" pitchFamily="2" charset="2"/>
                <a:buChar char="Ø"/>
              </a:pPr>
              <a:r>
                <a:rPr lang="es-EC" sz="2000" dirty="0" smtClean="0">
                  <a:latin typeface="Arial" panose="020B0604020202020204" pitchFamily="34" charset="0"/>
                  <a:cs typeface="Arial" panose="020B0604020202020204" pitchFamily="34" charset="0"/>
                </a:rPr>
                <a:t>Recomendaciones</a:t>
              </a:r>
              <a:endParaRPr lang="es-EC" sz="2000" dirty="0">
                <a:latin typeface="Arial" panose="020B0604020202020204" pitchFamily="34" charset="0"/>
                <a:cs typeface="Arial" panose="020B0604020202020204" pitchFamily="34" charset="0"/>
              </a:endParaRPr>
            </a:p>
          </p:txBody>
        </p:sp>
      </p:grpSp>
      <p:sp>
        <p:nvSpPr>
          <p:cNvPr id="8" name="Rectángulo redondeado 7"/>
          <p:cNvSpPr/>
          <p:nvPr/>
        </p:nvSpPr>
        <p:spPr>
          <a:xfrm>
            <a:off x="251855" y="613568"/>
            <a:ext cx="1763485"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a:t>
            </a:r>
            <a:r>
              <a:rPr lang="es-EC" sz="2000" b="1" dirty="0">
                <a:latin typeface="Arial" panose="020B0604020202020204" pitchFamily="34" charset="0"/>
                <a:cs typeface="Arial" panose="020B0604020202020204" pitchFamily="34" charset="0"/>
              </a:rPr>
              <a:t>I</a:t>
            </a:r>
            <a:r>
              <a:rPr lang="es-EC" sz="2000" b="1" dirty="0" smtClean="0">
                <a:latin typeface="Arial" panose="020B0604020202020204" pitchFamily="34" charset="0"/>
                <a:cs typeface="Arial" panose="020B0604020202020204" pitchFamily="34" charset="0"/>
              </a:rPr>
              <a:t>I</a:t>
            </a:r>
            <a:endParaRPr lang="es-EC" sz="2000" b="1" dirty="0">
              <a:latin typeface="Arial" panose="020B0604020202020204" pitchFamily="34" charset="0"/>
              <a:cs typeface="Arial" panose="020B0604020202020204" pitchFamily="34" charset="0"/>
            </a:endParaRPr>
          </a:p>
        </p:txBody>
      </p:sp>
      <p:sp>
        <p:nvSpPr>
          <p:cNvPr id="9" name="Botón de acción: Hacia atrás o Anterior 8">
            <a:hlinkClick r:id="rId7" action="ppaction://hlinksldjump" highlightClick="1"/>
          </p:cNvPr>
          <p:cNvSpPr/>
          <p:nvPr/>
        </p:nvSpPr>
        <p:spPr>
          <a:xfrm>
            <a:off x="11378045" y="5548746"/>
            <a:ext cx="426028" cy="228600"/>
          </a:xfrm>
          <a:prstGeom prst="actionButtonBackPreviou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grpSp>
        <p:nvGrpSpPr>
          <p:cNvPr id="10" name="Grupo 9"/>
          <p:cNvGrpSpPr/>
          <p:nvPr/>
        </p:nvGrpSpPr>
        <p:grpSpPr>
          <a:xfrm>
            <a:off x="774122" y="1303406"/>
            <a:ext cx="3304308" cy="3708035"/>
            <a:chOff x="680604" y="1650933"/>
            <a:chExt cx="3304308" cy="2563108"/>
          </a:xfrm>
        </p:grpSpPr>
        <p:sp>
          <p:nvSpPr>
            <p:cNvPr id="2" name="Rectángulo redondeado 1"/>
            <p:cNvSpPr/>
            <p:nvPr/>
          </p:nvSpPr>
          <p:spPr>
            <a:xfrm>
              <a:off x="987136" y="1650933"/>
              <a:ext cx="2888673" cy="1030691"/>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5"/>
            </a:lnRef>
            <a:fillRef idx="2">
              <a:schemeClr val="accent5"/>
            </a:fillRef>
            <a:effectRef idx="1">
              <a:schemeClr val="accent5"/>
            </a:effectRef>
            <a:fontRef idx="minor">
              <a:schemeClr val="dk1"/>
            </a:fontRef>
          </p:style>
          <p:txBody>
            <a:bodyPr rtlCol="0" anchor="ctr"/>
            <a:lstStyle/>
            <a:p>
              <a:pPr lvl="0" algn="ctr"/>
              <a:r>
                <a:rPr lang="es-EC" sz="2800" b="1" dirty="0" smtClean="0">
                  <a:solidFill>
                    <a:schemeClr val="tx1"/>
                  </a:solidFill>
                  <a:latin typeface="Arial" panose="020B0604020202020204" pitchFamily="34" charset="0"/>
                  <a:cs typeface="Arial" panose="020B0604020202020204" pitchFamily="34" charset="0"/>
                </a:rPr>
                <a:t>HALLAZGO DE AUDITORÍA</a:t>
              </a:r>
              <a:endParaRPr lang="es-EC" sz="2800" b="1" dirty="0">
                <a:solidFill>
                  <a:schemeClr val="tx1"/>
                </a:solidFill>
                <a:latin typeface="Arial" panose="020B0604020202020204" pitchFamily="34" charset="0"/>
                <a:cs typeface="Arial" panose="020B0604020202020204" pitchFamily="34" charset="0"/>
              </a:endParaRPr>
            </a:p>
          </p:txBody>
        </p:sp>
        <p:sp>
          <p:nvSpPr>
            <p:cNvPr id="3" name="Rectángulo 2"/>
            <p:cNvSpPr/>
            <p:nvPr/>
          </p:nvSpPr>
          <p:spPr>
            <a:xfrm>
              <a:off x="680604" y="2890602"/>
              <a:ext cx="3304308" cy="1323439"/>
            </a:xfrm>
            <a:prstGeom prst="rect">
              <a:avLst/>
            </a:prstGeom>
          </p:spPr>
          <p:txBody>
            <a:bodyPr wrap="square">
              <a:spAutoFit/>
            </a:bodyPr>
            <a:lstStyle/>
            <a:p>
              <a:pPr algn="just"/>
              <a:r>
                <a:rPr lang="es-EC" sz="2000" dirty="0">
                  <a:latin typeface="Arial" panose="020B0604020202020204" pitchFamily="34" charset="0"/>
                  <a:ea typeface="Calibri" panose="020F0502020204030204" pitchFamily="34" charset="0"/>
                  <a:cs typeface="Arial" panose="020B0604020202020204" pitchFamily="34" charset="0"/>
                </a:rPr>
                <a:t>Es toda información que a juicio del auditor le permite identificar hechos o circunstancias </a:t>
              </a:r>
              <a:r>
                <a:rPr lang="es-EC" sz="2000" dirty="0" smtClean="0">
                  <a:latin typeface="Arial" panose="020B0604020202020204" pitchFamily="34" charset="0"/>
                  <a:ea typeface="Calibri" panose="020F0502020204030204" pitchFamily="34" charset="0"/>
                  <a:cs typeface="Arial" panose="020B0604020202020204" pitchFamily="34" charset="0"/>
                </a:rPr>
                <a:t>importantes.</a:t>
              </a:r>
              <a:endParaRPr lang="es-EC" sz="2000"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5774648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redondeado 4"/>
          <p:cNvSpPr/>
          <p:nvPr/>
        </p:nvSpPr>
        <p:spPr>
          <a:xfrm>
            <a:off x="251855" y="613568"/>
            <a:ext cx="1763485"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a:t>
            </a:r>
            <a:r>
              <a:rPr lang="es-EC" sz="2000" b="1" dirty="0">
                <a:latin typeface="Arial" panose="020B0604020202020204" pitchFamily="34" charset="0"/>
                <a:cs typeface="Arial" panose="020B0604020202020204" pitchFamily="34" charset="0"/>
              </a:rPr>
              <a:t>I</a:t>
            </a:r>
            <a:r>
              <a:rPr lang="es-EC" sz="2000" b="1" dirty="0" smtClean="0">
                <a:latin typeface="Arial" panose="020B0604020202020204" pitchFamily="34" charset="0"/>
                <a:cs typeface="Arial" panose="020B0604020202020204" pitchFamily="34" charset="0"/>
              </a:rPr>
              <a:t>I</a:t>
            </a:r>
            <a:endParaRPr lang="es-EC" sz="2000" b="1" dirty="0">
              <a:latin typeface="Arial" panose="020B0604020202020204" pitchFamily="34" charset="0"/>
              <a:cs typeface="Arial" panose="020B0604020202020204" pitchFamily="34" charset="0"/>
            </a:endParaRPr>
          </a:p>
        </p:txBody>
      </p:sp>
      <p:grpSp>
        <p:nvGrpSpPr>
          <p:cNvPr id="2" name="Grupo 1"/>
          <p:cNvGrpSpPr/>
          <p:nvPr/>
        </p:nvGrpSpPr>
        <p:grpSpPr>
          <a:xfrm>
            <a:off x="2555666" y="1600200"/>
            <a:ext cx="2852058" cy="3445133"/>
            <a:chOff x="2555666" y="1600200"/>
            <a:chExt cx="2852058" cy="3445133"/>
          </a:xfrm>
        </p:grpSpPr>
        <p:sp>
          <p:nvSpPr>
            <p:cNvPr id="8" name="Rectángulo 7"/>
            <p:cNvSpPr/>
            <p:nvPr/>
          </p:nvSpPr>
          <p:spPr>
            <a:xfrm>
              <a:off x="2555666" y="3106341"/>
              <a:ext cx="2852058" cy="1938992"/>
            </a:xfrm>
            <a:prstGeom prst="rect">
              <a:avLst/>
            </a:prstGeom>
          </p:spPr>
          <p:txBody>
            <a:bodyPr wrap="square">
              <a:spAutoFit/>
            </a:bodyPr>
            <a:lstStyle/>
            <a:p>
              <a:pPr algn="just"/>
              <a:r>
                <a:rPr lang="es-EC" sz="2000" dirty="0" smtClean="0">
                  <a:latin typeface="Arial" panose="020B0604020202020204" pitchFamily="34" charset="0"/>
                  <a:ea typeface="Calibri" panose="020F0502020204030204" pitchFamily="34" charset="0"/>
                  <a:cs typeface="Arial" panose="020B0604020202020204" pitchFamily="34" charset="0"/>
                </a:rPr>
                <a:t>Son </a:t>
              </a:r>
              <a:r>
                <a:rPr lang="es-EC" sz="2000" dirty="0">
                  <a:latin typeface="Arial" panose="020B0604020202020204" pitchFamily="34" charset="0"/>
                  <a:ea typeface="Calibri" panose="020F0502020204030204" pitchFamily="34" charset="0"/>
                  <a:cs typeface="Arial" panose="020B0604020202020204" pitchFamily="34" charset="0"/>
                </a:rPr>
                <a:t>herramientas que el auditor utiliza para realizar su </a:t>
              </a:r>
              <a:r>
                <a:rPr lang="es-EC" sz="2000" dirty="0" smtClean="0">
                  <a:latin typeface="Arial" panose="020B0604020202020204" pitchFamily="34" charset="0"/>
                  <a:ea typeface="Calibri" panose="020F0502020204030204" pitchFamily="34" charset="0"/>
                  <a:cs typeface="Arial" panose="020B0604020202020204" pitchFamily="34" charset="0"/>
                </a:rPr>
                <a:t>trabajo </a:t>
              </a:r>
              <a:r>
                <a:rPr lang="es-EC" sz="2000" dirty="0">
                  <a:latin typeface="Arial" panose="020B0604020202020204" pitchFamily="34" charset="0"/>
                  <a:ea typeface="Calibri" panose="020F0502020204030204" pitchFamily="34" charset="0"/>
                  <a:cs typeface="Arial" panose="020B0604020202020204" pitchFamily="34" charset="0"/>
                </a:rPr>
                <a:t>y su empleo se basa en su criterio o </a:t>
              </a:r>
              <a:r>
                <a:rPr lang="es-EC" sz="2000" dirty="0" smtClean="0">
                  <a:latin typeface="Arial" panose="020B0604020202020204" pitchFamily="34" charset="0"/>
                  <a:ea typeface="Calibri" panose="020F0502020204030204" pitchFamily="34" charset="0"/>
                  <a:cs typeface="Arial" panose="020B0604020202020204" pitchFamily="34" charset="0"/>
                </a:rPr>
                <a:t>juicio, </a:t>
              </a:r>
              <a:r>
                <a:rPr lang="es-EC" sz="2000" dirty="0">
                  <a:latin typeface="Arial" panose="020B0604020202020204" pitchFamily="34" charset="0"/>
                  <a:cs typeface="Arial" panose="020B0604020202020204" pitchFamily="34" charset="0"/>
                </a:rPr>
                <a:t>según las </a:t>
              </a:r>
              <a:r>
                <a:rPr lang="es-EC" sz="2000" dirty="0" smtClean="0">
                  <a:latin typeface="Arial" panose="020B0604020202020204" pitchFamily="34" charset="0"/>
                  <a:cs typeface="Arial" panose="020B0604020202020204" pitchFamily="34" charset="0"/>
                </a:rPr>
                <a:t>circunstancias.</a:t>
              </a:r>
              <a:endParaRPr lang="es-EC" sz="2000" dirty="0">
                <a:latin typeface="Arial" panose="020B0604020202020204" pitchFamily="34" charset="0"/>
                <a:cs typeface="Arial" panose="020B0604020202020204" pitchFamily="34" charset="0"/>
              </a:endParaRPr>
            </a:p>
          </p:txBody>
        </p:sp>
        <p:sp>
          <p:nvSpPr>
            <p:cNvPr id="9" name="Rectángulo redondeado 8"/>
            <p:cNvSpPr/>
            <p:nvPr/>
          </p:nvSpPr>
          <p:spPr>
            <a:xfrm>
              <a:off x="2555666" y="1600200"/>
              <a:ext cx="2852058" cy="1035875"/>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2"/>
            </a:lnRef>
            <a:fillRef idx="2">
              <a:schemeClr val="accent2"/>
            </a:fillRef>
            <a:effectRef idx="1">
              <a:schemeClr val="accent2"/>
            </a:effectRef>
            <a:fontRef idx="minor">
              <a:schemeClr val="dk1"/>
            </a:fontRef>
          </p:style>
          <p:txBody>
            <a:bodyPr rtlCol="0" anchor="ctr"/>
            <a:lstStyle/>
            <a:p>
              <a:pPr lvl="0" algn="ctr"/>
              <a:r>
                <a:rPr lang="es-EC" sz="2400" b="1" dirty="0">
                  <a:solidFill>
                    <a:schemeClr val="tx1"/>
                  </a:solidFill>
                  <a:latin typeface="Arial" panose="020B0604020202020204" pitchFamily="34" charset="0"/>
                  <a:cs typeface="Arial" panose="020B0604020202020204" pitchFamily="34" charset="0"/>
                </a:rPr>
                <a:t>TÉCNICAS DE AUDITORÍA</a:t>
              </a:r>
            </a:p>
          </p:txBody>
        </p:sp>
      </p:grpSp>
      <p:grpSp>
        <p:nvGrpSpPr>
          <p:cNvPr id="3" name="Grupo 2"/>
          <p:cNvGrpSpPr/>
          <p:nvPr/>
        </p:nvGrpSpPr>
        <p:grpSpPr>
          <a:xfrm>
            <a:off x="6060745" y="1735790"/>
            <a:ext cx="3392385" cy="3737167"/>
            <a:chOff x="6087639" y="1049986"/>
            <a:chExt cx="3392385" cy="3737167"/>
          </a:xfrm>
        </p:grpSpPr>
        <p:sp>
          <p:nvSpPr>
            <p:cNvPr id="11" name="Abrir llave 10"/>
            <p:cNvSpPr/>
            <p:nvPr/>
          </p:nvSpPr>
          <p:spPr>
            <a:xfrm>
              <a:off x="6087639" y="1049986"/>
              <a:ext cx="540327" cy="3737167"/>
            </a:xfrm>
            <a:prstGeom prst="leftBrace">
              <a:avLst/>
            </a:prstGeom>
            <a:ln>
              <a:solidFill>
                <a:srgbClr val="7030A0"/>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s-EC" dirty="0">
                <a:latin typeface="Arial" panose="020B0604020202020204" pitchFamily="34" charset="0"/>
                <a:cs typeface="Arial" panose="020B0604020202020204" pitchFamily="34" charset="0"/>
              </a:endParaRPr>
            </a:p>
          </p:txBody>
        </p:sp>
        <p:sp>
          <p:nvSpPr>
            <p:cNvPr id="12" name="Rectángulo redondeado 11"/>
            <p:cNvSpPr/>
            <p:nvPr/>
          </p:nvSpPr>
          <p:spPr>
            <a:xfrm>
              <a:off x="6627966" y="1154705"/>
              <a:ext cx="2852058" cy="465576"/>
            </a:xfrm>
            <a:prstGeom prst="roundRect">
              <a:avLst/>
            </a:prstGeom>
            <a:solidFill>
              <a:schemeClr val="accent5">
                <a:lumMod val="20000"/>
                <a:lumOff val="80000"/>
              </a:schemeClr>
            </a:solidFill>
            <a:ln>
              <a:solidFill>
                <a:schemeClr val="accent4">
                  <a:lumMod val="40000"/>
                  <a:lumOff val="6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342900" indent="-342900">
                <a:buFont typeface="Wingdings" panose="05000000000000000000" pitchFamily="2" charset="2"/>
                <a:buChar char="Ø"/>
              </a:pPr>
              <a:r>
                <a:rPr lang="es-EC" dirty="0" smtClean="0">
                  <a:solidFill>
                    <a:schemeClr val="tx1"/>
                  </a:solidFill>
                  <a:latin typeface="Arial" panose="020B0604020202020204" pitchFamily="34" charset="0"/>
                  <a:cs typeface="Arial" panose="020B0604020202020204" pitchFamily="34" charset="0"/>
                </a:rPr>
                <a:t>Ocular</a:t>
              </a:r>
              <a:endParaRPr lang="es-EC" dirty="0">
                <a:solidFill>
                  <a:schemeClr val="tx1"/>
                </a:solidFill>
                <a:latin typeface="Arial" panose="020B0604020202020204" pitchFamily="34" charset="0"/>
                <a:cs typeface="Arial" panose="020B0604020202020204" pitchFamily="34" charset="0"/>
              </a:endParaRPr>
            </a:p>
          </p:txBody>
        </p:sp>
        <p:sp>
          <p:nvSpPr>
            <p:cNvPr id="13" name="Rectángulo redondeado 12"/>
            <p:cNvSpPr/>
            <p:nvPr/>
          </p:nvSpPr>
          <p:spPr>
            <a:xfrm>
              <a:off x="6627966" y="1863075"/>
              <a:ext cx="2852058" cy="465576"/>
            </a:xfrm>
            <a:prstGeom prst="roundRect">
              <a:avLst/>
            </a:prstGeom>
            <a:solidFill>
              <a:schemeClr val="accent1"/>
            </a:solidFill>
            <a:ln>
              <a:solidFill>
                <a:schemeClr val="accent4">
                  <a:lumMod val="40000"/>
                  <a:lumOff val="6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indent="-285750">
                <a:buFont typeface="Wingdings" panose="05000000000000000000" pitchFamily="2" charset="2"/>
                <a:buChar char="Ø"/>
              </a:pPr>
              <a:r>
                <a:rPr lang="es-EC" dirty="0" smtClean="0">
                  <a:solidFill>
                    <a:schemeClr val="bg1"/>
                  </a:solidFill>
                  <a:latin typeface="Arial" panose="020B0604020202020204" pitchFamily="34" charset="0"/>
                  <a:cs typeface="Arial" panose="020B0604020202020204" pitchFamily="34" charset="0"/>
                </a:rPr>
                <a:t>Verbal</a:t>
              </a:r>
              <a:endParaRPr lang="es-EC" dirty="0">
                <a:solidFill>
                  <a:schemeClr val="bg1"/>
                </a:solidFill>
                <a:latin typeface="Arial" panose="020B0604020202020204" pitchFamily="34" charset="0"/>
                <a:cs typeface="Arial" panose="020B0604020202020204" pitchFamily="34" charset="0"/>
              </a:endParaRPr>
            </a:p>
          </p:txBody>
        </p:sp>
        <p:sp>
          <p:nvSpPr>
            <p:cNvPr id="14" name="Rectángulo redondeado 13"/>
            <p:cNvSpPr/>
            <p:nvPr/>
          </p:nvSpPr>
          <p:spPr>
            <a:xfrm>
              <a:off x="6627966" y="2636075"/>
              <a:ext cx="2852058" cy="465576"/>
            </a:xfrm>
            <a:prstGeom prst="roundRect">
              <a:avLst/>
            </a:prstGeom>
            <a:solidFill>
              <a:schemeClr val="accent1">
                <a:lumMod val="20000"/>
                <a:lumOff val="80000"/>
              </a:schemeClr>
            </a:solidFill>
            <a:ln>
              <a:solidFill>
                <a:schemeClr val="accent4">
                  <a:lumMod val="40000"/>
                  <a:lumOff val="6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lvl="0" indent="-285750">
                <a:buFont typeface="Wingdings" panose="05000000000000000000" pitchFamily="2" charset="2"/>
                <a:buChar char="Ø"/>
              </a:pPr>
              <a:r>
                <a:rPr lang="es-EC" dirty="0" smtClean="0">
                  <a:solidFill>
                    <a:schemeClr val="tx1"/>
                  </a:solidFill>
                  <a:latin typeface="Arial" panose="020B0604020202020204" pitchFamily="34" charset="0"/>
                  <a:cs typeface="Arial" panose="020B0604020202020204" pitchFamily="34" charset="0"/>
                </a:rPr>
                <a:t>Escrita</a:t>
              </a:r>
              <a:endParaRPr lang="es-EC" dirty="0">
                <a:solidFill>
                  <a:schemeClr val="tx1"/>
                </a:solidFill>
              </a:endParaRPr>
            </a:p>
          </p:txBody>
        </p:sp>
        <p:sp>
          <p:nvSpPr>
            <p:cNvPr id="15" name="Rectángulo redondeado 14"/>
            <p:cNvSpPr/>
            <p:nvPr/>
          </p:nvSpPr>
          <p:spPr>
            <a:xfrm>
              <a:off x="6627966" y="3385677"/>
              <a:ext cx="2852058" cy="465576"/>
            </a:xfrm>
            <a:prstGeom prst="roundRect">
              <a:avLst/>
            </a:prstGeom>
            <a:solidFill>
              <a:schemeClr val="accent1"/>
            </a:solidFill>
            <a:ln>
              <a:solidFill>
                <a:schemeClr val="accent4">
                  <a:lumMod val="40000"/>
                  <a:lumOff val="60000"/>
                </a:schemeClr>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342900" lvl="0" indent="-342900">
                <a:buFont typeface="Wingdings" panose="05000000000000000000" pitchFamily="2" charset="2"/>
                <a:buChar char="Ø"/>
              </a:pPr>
              <a:r>
                <a:rPr lang="es-EC" dirty="0">
                  <a:solidFill>
                    <a:schemeClr val="bg1"/>
                  </a:solidFill>
                  <a:latin typeface="Arial" panose="020B0604020202020204" pitchFamily="34" charset="0"/>
                  <a:cs typeface="Arial" panose="020B0604020202020204" pitchFamily="34" charset="0"/>
                </a:rPr>
                <a:t>Documental</a:t>
              </a:r>
            </a:p>
          </p:txBody>
        </p:sp>
        <p:sp>
          <p:nvSpPr>
            <p:cNvPr id="16" name="Rectángulo redondeado 15"/>
            <p:cNvSpPr/>
            <p:nvPr/>
          </p:nvSpPr>
          <p:spPr>
            <a:xfrm>
              <a:off x="6627966" y="4128707"/>
              <a:ext cx="2852058" cy="465576"/>
            </a:xfrm>
            <a:prstGeom prst="roundRect">
              <a:avLst/>
            </a:prstGeom>
            <a:solidFill>
              <a:schemeClr val="accent1">
                <a:lumMod val="20000"/>
                <a:lumOff val="80000"/>
              </a:schemeClr>
            </a:solidFill>
            <a:ln>
              <a:solidFill>
                <a:schemeClr val="accent4">
                  <a:lumMod val="40000"/>
                  <a:lumOff val="6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285750" lvl="0" indent="-285750">
                <a:buFont typeface="Wingdings" panose="05000000000000000000" pitchFamily="2" charset="2"/>
                <a:buChar char="Ø"/>
              </a:pPr>
              <a:r>
                <a:rPr lang="es-EC" dirty="0">
                  <a:solidFill>
                    <a:schemeClr val="tx1"/>
                  </a:solidFill>
                  <a:latin typeface="Arial" panose="020B0604020202020204" pitchFamily="34" charset="0"/>
                  <a:cs typeface="Arial" panose="020B0604020202020204" pitchFamily="34" charset="0"/>
                </a:rPr>
                <a:t>Física</a:t>
              </a:r>
            </a:p>
          </p:txBody>
        </p:sp>
      </p:grpSp>
      <p:sp>
        <p:nvSpPr>
          <p:cNvPr id="20" name="Botón de acción: Hacia atrás o Anterior 19">
            <a:hlinkClick r:id="rId2" action="ppaction://hlinksldjump" highlightClick="1"/>
          </p:cNvPr>
          <p:cNvSpPr/>
          <p:nvPr/>
        </p:nvSpPr>
        <p:spPr>
          <a:xfrm>
            <a:off x="11403106" y="5476009"/>
            <a:ext cx="416859" cy="252438"/>
          </a:xfrm>
          <a:prstGeom prst="actionButtonBackPreviou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spTree>
    <p:extLst>
      <p:ext uri="{BB962C8B-B14F-4D97-AF65-F5344CB8AC3E}">
        <p14:creationId xmlns:p14="http://schemas.microsoft.com/office/powerpoint/2010/main" val="17183282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redondeado 6"/>
          <p:cNvSpPr/>
          <p:nvPr/>
        </p:nvSpPr>
        <p:spPr>
          <a:xfrm>
            <a:off x="251855" y="613568"/>
            <a:ext cx="1763485"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a:t>
            </a:r>
            <a:r>
              <a:rPr lang="es-EC" sz="2000" b="1" dirty="0">
                <a:latin typeface="Arial" panose="020B0604020202020204" pitchFamily="34" charset="0"/>
                <a:cs typeface="Arial" panose="020B0604020202020204" pitchFamily="34" charset="0"/>
              </a:rPr>
              <a:t>I</a:t>
            </a:r>
            <a:r>
              <a:rPr lang="es-EC" sz="2000" b="1" dirty="0" smtClean="0">
                <a:latin typeface="Arial" panose="020B0604020202020204" pitchFamily="34" charset="0"/>
                <a:cs typeface="Arial" panose="020B0604020202020204" pitchFamily="34" charset="0"/>
              </a:rPr>
              <a:t>I</a:t>
            </a:r>
            <a:endParaRPr lang="es-EC" sz="2000" b="1" dirty="0">
              <a:latin typeface="Arial" panose="020B0604020202020204" pitchFamily="34" charset="0"/>
              <a:cs typeface="Arial" panose="020B0604020202020204" pitchFamily="34" charset="0"/>
            </a:endParaRPr>
          </a:p>
        </p:txBody>
      </p:sp>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6135514" y="875781"/>
            <a:ext cx="5220335" cy="4773930"/>
          </a:xfrm>
          <a:prstGeom prst="rect">
            <a:avLst/>
          </a:prstGeom>
          <a:noFill/>
          <a:ln>
            <a:noFill/>
          </a:ln>
        </p:spPr>
      </p:pic>
      <p:sp>
        <p:nvSpPr>
          <p:cNvPr id="6" name="Rectángulo redondeado 5"/>
          <p:cNvSpPr/>
          <p:nvPr/>
        </p:nvSpPr>
        <p:spPr>
          <a:xfrm>
            <a:off x="1820105" y="1551819"/>
            <a:ext cx="3286498" cy="692616"/>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es-EC" sz="2000" dirty="0">
                <a:latin typeface="Arial" panose="020B0604020202020204" pitchFamily="34" charset="0"/>
                <a:cs typeface="Arial" panose="020B0604020202020204" pitchFamily="34" charset="0"/>
              </a:rPr>
              <a:t>PAPELES DE </a:t>
            </a:r>
            <a:r>
              <a:rPr lang="es-EC" sz="2000" dirty="0" smtClean="0">
                <a:latin typeface="Arial" panose="020B0604020202020204" pitchFamily="34" charset="0"/>
                <a:cs typeface="Arial" panose="020B0604020202020204" pitchFamily="34" charset="0"/>
              </a:rPr>
              <a:t>TRABAJO</a:t>
            </a:r>
            <a:endParaRPr lang="es-419" sz="2000" dirty="0">
              <a:latin typeface="Arial" panose="020B0604020202020204" pitchFamily="34" charset="0"/>
              <a:cs typeface="Arial" panose="020B0604020202020204" pitchFamily="34" charset="0"/>
            </a:endParaRPr>
          </a:p>
        </p:txBody>
      </p:sp>
      <p:sp>
        <p:nvSpPr>
          <p:cNvPr id="10" name="Elipse 9"/>
          <p:cNvSpPr/>
          <p:nvPr/>
        </p:nvSpPr>
        <p:spPr>
          <a:xfrm>
            <a:off x="1520253" y="2366185"/>
            <a:ext cx="3934973" cy="337998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dirty="0">
                <a:latin typeface="Arial" panose="020B0604020202020204" pitchFamily="34" charset="0"/>
                <a:cs typeface="Arial" panose="020B0604020202020204" pitchFamily="34" charset="0"/>
              </a:rPr>
              <a:t>D</a:t>
            </a:r>
            <a:r>
              <a:rPr lang="es-EC" sz="2000" dirty="0" smtClean="0">
                <a:latin typeface="Arial" panose="020B0604020202020204" pitchFamily="34" charset="0"/>
                <a:cs typeface="Arial" panose="020B0604020202020204" pitchFamily="34" charset="0"/>
              </a:rPr>
              <a:t>ocumentos </a:t>
            </a:r>
            <a:r>
              <a:rPr lang="es-EC" sz="2000" dirty="0">
                <a:latin typeface="Arial" panose="020B0604020202020204" pitchFamily="34" charset="0"/>
                <a:cs typeface="Arial" panose="020B0604020202020204" pitchFamily="34" charset="0"/>
              </a:rPr>
              <a:t>preparados o recibidos por el auditor, de manera que, en conjunto, constituyen un resumen de la información utilizada y </a:t>
            </a:r>
            <a:r>
              <a:rPr lang="es-EC" sz="2000" dirty="0" smtClean="0">
                <a:latin typeface="Arial" panose="020B0604020202020204" pitchFamily="34" charset="0"/>
                <a:cs typeface="Arial" panose="020B0604020202020204" pitchFamily="34" charset="0"/>
              </a:rPr>
              <a:t>pruebas efectuadas.</a:t>
            </a:r>
            <a:endParaRPr lang="es-EC"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47941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ircle(in)">
                                      <p:cBhvr>
                                        <p:cTn id="10" dur="20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p:cNvGrpSpPr/>
          <p:nvPr/>
        </p:nvGrpSpPr>
        <p:grpSpPr>
          <a:xfrm>
            <a:off x="1424543" y="647699"/>
            <a:ext cx="9775385" cy="5050971"/>
            <a:chOff x="678822" y="536510"/>
            <a:chExt cx="11113782" cy="5856618"/>
          </a:xfrm>
        </p:grpSpPr>
        <p:sp>
          <p:nvSpPr>
            <p:cNvPr id="5" name="Rectángulo redondeado 4"/>
            <p:cNvSpPr/>
            <p:nvPr/>
          </p:nvSpPr>
          <p:spPr>
            <a:xfrm>
              <a:off x="678822" y="5543122"/>
              <a:ext cx="3516661" cy="850006"/>
            </a:xfrm>
            <a:prstGeom prst="roundRect">
              <a:avLst/>
            </a:prstGeom>
            <a:solidFill>
              <a:schemeClr val="accent6">
                <a:lumMod val="5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hlinkClick r:id="rId2" action="ppaction://hlinksldjump"/>
                </a:rPr>
                <a:t>CAPÍTULO V</a:t>
              </a:r>
              <a:endParaRPr lang="es-EC" sz="2000" b="1" dirty="0">
                <a:latin typeface="Arial" panose="020B0604020202020204" pitchFamily="34" charset="0"/>
                <a:cs typeface="Arial" panose="020B0604020202020204" pitchFamily="34" charset="0"/>
              </a:endParaRPr>
            </a:p>
          </p:txBody>
        </p:sp>
        <p:sp>
          <p:nvSpPr>
            <p:cNvPr id="6" name="Rectángulo redondeado 5"/>
            <p:cNvSpPr/>
            <p:nvPr/>
          </p:nvSpPr>
          <p:spPr>
            <a:xfrm>
              <a:off x="4649447" y="536510"/>
              <a:ext cx="2893106" cy="579027"/>
            </a:xfrm>
            <a:prstGeom prst="roundRect">
              <a:avLst/>
            </a:prstGeom>
            <a:solidFill>
              <a:schemeClr val="bg1"/>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800" b="1" dirty="0" smtClean="0">
                  <a:latin typeface="Arial" panose="020B0604020202020204" pitchFamily="34" charset="0"/>
                  <a:cs typeface="Arial" panose="020B0604020202020204" pitchFamily="34" charset="0"/>
                </a:rPr>
                <a:t>ÍNDICE</a:t>
              </a:r>
            </a:p>
          </p:txBody>
        </p:sp>
        <p:sp>
          <p:nvSpPr>
            <p:cNvPr id="7" name="Rectángulo redondeado 6"/>
            <p:cNvSpPr/>
            <p:nvPr/>
          </p:nvSpPr>
          <p:spPr>
            <a:xfrm>
              <a:off x="678824" y="2371939"/>
              <a:ext cx="3516660" cy="850006"/>
            </a:xfrm>
            <a:prstGeom prst="roundRect">
              <a:avLst/>
            </a:prstGeom>
            <a:solidFill>
              <a:schemeClr val="accent6">
                <a:lumMod val="40000"/>
                <a:lumOff val="6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hlinkClick r:id="rId3" action="ppaction://hlinksldjump"/>
                </a:rPr>
                <a:t>CAPÍTULO II</a:t>
              </a:r>
              <a:endParaRPr lang="es-EC" sz="2000" b="1" dirty="0">
                <a:latin typeface="Arial" panose="020B0604020202020204" pitchFamily="34" charset="0"/>
                <a:cs typeface="Arial" panose="020B0604020202020204" pitchFamily="34" charset="0"/>
              </a:endParaRPr>
            </a:p>
          </p:txBody>
        </p:sp>
        <p:sp>
          <p:nvSpPr>
            <p:cNvPr id="8" name="Rectángulo redondeado 7"/>
            <p:cNvSpPr/>
            <p:nvPr/>
          </p:nvSpPr>
          <p:spPr>
            <a:xfrm>
              <a:off x="687788" y="3450044"/>
              <a:ext cx="3516661" cy="850006"/>
            </a:xfrm>
            <a:prstGeom prst="roundRect">
              <a:avLst/>
            </a:prstGeom>
            <a:solidFill>
              <a:schemeClr val="accent6">
                <a:lumMod val="60000"/>
                <a:lumOff val="40000"/>
              </a:schemeClr>
            </a:solidFill>
            <a:ln>
              <a:solidFill>
                <a:schemeClr val="accent6">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hlinkClick r:id="rId4" action="ppaction://hlinksldjump"/>
                </a:rPr>
                <a:t>CAPÍTULO III</a:t>
              </a:r>
              <a:endParaRPr lang="es-EC" sz="2000" b="1" dirty="0">
                <a:latin typeface="Arial" panose="020B0604020202020204" pitchFamily="34" charset="0"/>
                <a:cs typeface="Arial" panose="020B0604020202020204" pitchFamily="34" charset="0"/>
              </a:endParaRPr>
            </a:p>
          </p:txBody>
        </p:sp>
        <p:sp>
          <p:nvSpPr>
            <p:cNvPr id="9" name="Rectángulo redondeado 8"/>
            <p:cNvSpPr/>
            <p:nvPr/>
          </p:nvSpPr>
          <p:spPr>
            <a:xfrm>
              <a:off x="678822" y="4486061"/>
              <a:ext cx="3516661" cy="850006"/>
            </a:xfrm>
            <a:prstGeom prst="roundRect">
              <a:avLst/>
            </a:prstGeom>
            <a:solidFill>
              <a:schemeClr val="accent6">
                <a:lumMod val="75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hlinkClick r:id="rId5" action="ppaction://hlinksldjump"/>
                </a:rPr>
                <a:t>CAPÍTULO IV</a:t>
              </a:r>
              <a:endParaRPr lang="es-EC" sz="2000" b="1" dirty="0">
                <a:latin typeface="Arial" panose="020B0604020202020204" pitchFamily="34" charset="0"/>
                <a:cs typeface="Arial" panose="020B0604020202020204" pitchFamily="34" charset="0"/>
              </a:endParaRPr>
            </a:p>
          </p:txBody>
        </p:sp>
        <p:sp>
          <p:nvSpPr>
            <p:cNvPr id="10" name="Rectángulo redondeado 9"/>
            <p:cNvSpPr/>
            <p:nvPr/>
          </p:nvSpPr>
          <p:spPr>
            <a:xfrm>
              <a:off x="678825" y="1379706"/>
              <a:ext cx="3516658" cy="850006"/>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hlinkClick r:id="rId6" action="ppaction://hlinksldjump"/>
                </a:rPr>
                <a:t>CAPÍTULO I</a:t>
              </a:r>
              <a:endParaRPr lang="es-EC" sz="2000" b="1" dirty="0">
                <a:latin typeface="Arial" panose="020B0604020202020204" pitchFamily="34" charset="0"/>
                <a:cs typeface="Arial" panose="020B0604020202020204" pitchFamily="34" charset="0"/>
              </a:endParaRPr>
            </a:p>
          </p:txBody>
        </p:sp>
        <p:sp>
          <p:nvSpPr>
            <p:cNvPr id="11" name="Rectángulo redondeado 10"/>
            <p:cNvSpPr/>
            <p:nvPr/>
          </p:nvSpPr>
          <p:spPr>
            <a:xfrm>
              <a:off x="4369825" y="1373923"/>
              <a:ext cx="7422776" cy="850006"/>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marL="342900" indent="-342900">
                <a:buFont typeface="Wingdings" panose="05000000000000000000" pitchFamily="2" charset="2"/>
                <a:buChar char="Ø"/>
              </a:pPr>
              <a:r>
                <a:rPr lang="es-EC" sz="2000" dirty="0" smtClean="0">
                  <a:latin typeface="Arial" panose="020B0604020202020204" pitchFamily="34" charset="0"/>
                  <a:cs typeface="Arial" panose="020B0604020202020204" pitchFamily="34" charset="0"/>
                </a:rPr>
                <a:t>INTRODUCCIÓN</a:t>
              </a:r>
              <a:endParaRPr lang="es-EC" sz="2000" dirty="0">
                <a:latin typeface="Arial" panose="020B0604020202020204" pitchFamily="34" charset="0"/>
                <a:cs typeface="Arial" panose="020B0604020202020204" pitchFamily="34" charset="0"/>
              </a:endParaRPr>
            </a:p>
          </p:txBody>
        </p:sp>
        <p:sp>
          <p:nvSpPr>
            <p:cNvPr id="12" name="Rectángulo redondeado 11"/>
            <p:cNvSpPr/>
            <p:nvPr/>
          </p:nvSpPr>
          <p:spPr>
            <a:xfrm>
              <a:off x="4347415" y="2360037"/>
              <a:ext cx="7422777" cy="850006"/>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marL="342900" indent="-342900">
                <a:buFont typeface="Wingdings" panose="05000000000000000000" pitchFamily="2" charset="2"/>
                <a:buChar char="Ø"/>
              </a:pPr>
              <a:r>
                <a:rPr lang="es-EC" sz="2000" dirty="0" smtClean="0">
                  <a:latin typeface="Arial" panose="020B0604020202020204" pitchFamily="34" charset="0"/>
                  <a:cs typeface="Arial" panose="020B0604020202020204" pitchFamily="34" charset="0"/>
                </a:rPr>
                <a:t>MARCO TEÓRICO</a:t>
              </a:r>
              <a:endParaRPr lang="es-EC" sz="2000" dirty="0">
                <a:latin typeface="Arial" panose="020B0604020202020204" pitchFamily="34" charset="0"/>
                <a:cs typeface="Arial" panose="020B0604020202020204" pitchFamily="34" charset="0"/>
              </a:endParaRPr>
            </a:p>
          </p:txBody>
        </p:sp>
        <p:sp>
          <p:nvSpPr>
            <p:cNvPr id="13" name="Rectángulo redondeado 12"/>
            <p:cNvSpPr/>
            <p:nvPr/>
          </p:nvSpPr>
          <p:spPr>
            <a:xfrm>
              <a:off x="4351899" y="4489149"/>
              <a:ext cx="7422777" cy="850006"/>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marL="342900" indent="-342900">
                <a:buFont typeface="Wingdings" panose="05000000000000000000" pitchFamily="2" charset="2"/>
                <a:buChar char="Ø"/>
              </a:pPr>
              <a:r>
                <a:rPr lang="es-ES" sz="2000" dirty="0">
                  <a:latin typeface="Arial" panose="020B0604020202020204" pitchFamily="34" charset="0"/>
                  <a:cs typeface="Arial" panose="020B0604020202020204" pitchFamily="34" charset="0"/>
                </a:rPr>
                <a:t>APLICACIÓN MODELO DE AUDITORÍA DE GESTIÓN</a:t>
              </a:r>
              <a:endParaRPr lang="es-419" sz="2000" dirty="0">
                <a:latin typeface="Arial" panose="020B0604020202020204" pitchFamily="34" charset="0"/>
                <a:cs typeface="Arial" panose="020B0604020202020204" pitchFamily="34" charset="0"/>
              </a:endParaRPr>
            </a:p>
          </p:txBody>
        </p:sp>
        <p:sp>
          <p:nvSpPr>
            <p:cNvPr id="14" name="Rectángulo redondeado 13"/>
            <p:cNvSpPr/>
            <p:nvPr/>
          </p:nvSpPr>
          <p:spPr>
            <a:xfrm>
              <a:off x="4369827" y="5528254"/>
              <a:ext cx="7422777" cy="850006"/>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marL="342900" indent="-342900">
                <a:buFont typeface="Wingdings" panose="05000000000000000000" pitchFamily="2" charset="2"/>
                <a:buChar char="Ø"/>
              </a:pPr>
              <a:r>
                <a:rPr lang="es-ES" sz="2000" dirty="0">
                  <a:latin typeface="Arial" panose="020B0604020202020204" pitchFamily="34" charset="0"/>
                  <a:cs typeface="Arial" panose="020B0604020202020204" pitchFamily="34" charset="0"/>
                </a:rPr>
                <a:t>CONCLUSIONES Y RECOMENDACIONES</a:t>
              </a:r>
              <a:endParaRPr lang="es-419" sz="2000" dirty="0">
                <a:latin typeface="Arial" panose="020B0604020202020204" pitchFamily="34" charset="0"/>
                <a:cs typeface="Arial" panose="020B0604020202020204" pitchFamily="34" charset="0"/>
              </a:endParaRPr>
            </a:p>
          </p:txBody>
        </p:sp>
        <p:sp>
          <p:nvSpPr>
            <p:cNvPr id="15" name="Rectángulo redondeado 14"/>
            <p:cNvSpPr/>
            <p:nvPr/>
          </p:nvSpPr>
          <p:spPr>
            <a:xfrm>
              <a:off x="4365345" y="3450044"/>
              <a:ext cx="7422777" cy="850006"/>
            </a:xfrm>
            <a:prstGeom prst="roundRect">
              <a:avLst/>
            </a:prstGeom>
            <a:ln/>
          </p:spPr>
          <p:style>
            <a:lnRef idx="2">
              <a:schemeClr val="accent6"/>
            </a:lnRef>
            <a:fillRef idx="1">
              <a:schemeClr val="lt1"/>
            </a:fillRef>
            <a:effectRef idx="0">
              <a:schemeClr val="accent6"/>
            </a:effectRef>
            <a:fontRef idx="minor">
              <a:schemeClr val="dk1"/>
            </a:fontRef>
          </p:style>
          <p:txBody>
            <a:bodyPr rtlCol="0" anchor="ctr"/>
            <a:lstStyle/>
            <a:p>
              <a:pPr marL="342900" indent="-342900">
                <a:buFont typeface="Wingdings" panose="05000000000000000000" pitchFamily="2" charset="2"/>
                <a:buChar char="Ø"/>
              </a:pPr>
              <a:r>
                <a:rPr lang="es-ES" sz="2000" dirty="0">
                  <a:latin typeface="Arial" panose="020B0604020202020204" pitchFamily="34" charset="0"/>
                  <a:cs typeface="Arial" panose="020B0604020202020204" pitchFamily="34" charset="0"/>
                </a:rPr>
                <a:t>MODELO DE AUDITORÍA DE GESTIÓN</a:t>
              </a:r>
              <a:endParaRPr lang="es-EC" sz="20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549978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5995554" y="1361208"/>
            <a:ext cx="5413664" cy="3896591"/>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5" name="Botón de acción: Hacia atrás o Anterior 4">
            <a:hlinkClick r:id="rId3" action="ppaction://hlinksldjump" highlightClick="1"/>
          </p:cNvPr>
          <p:cNvSpPr/>
          <p:nvPr/>
        </p:nvSpPr>
        <p:spPr>
          <a:xfrm>
            <a:off x="11409218" y="5548745"/>
            <a:ext cx="426028" cy="228600"/>
          </a:xfrm>
          <a:prstGeom prst="actionButtonBackPreviou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grpSp>
        <p:nvGrpSpPr>
          <p:cNvPr id="9" name="Grupo 8"/>
          <p:cNvGrpSpPr/>
          <p:nvPr/>
        </p:nvGrpSpPr>
        <p:grpSpPr>
          <a:xfrm>
            <a:off x="1226127" y="1901536"/>
            <a:ext cx="3446318" cy="2172529"/>
            <a:chOff x="1226127" y="1901536"/>
            <a:chExt cx="3446318" cy="2172529"/>
          </a:xfrm>
        </p:grpSpPr>
        <p:sp>
          <p:nvSpPr>
            <p:cNvPr id="6" name="Rectángulo 5"/>
            <p:cNvSpPr/>
            <p:nvPr/>
          </p:nvSpPr>
          <p:spPr>
            <a:xfrm>
              <a:off x="1226127" y="2873736"/>
              <a:ext cx="3446318" cy="1200329"/>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gn="just"/>
              <a:r>
                <a:rPr lang="es-EC" dirty="0">
                  <a:latin typeface="Arial" panose="020B0604020202020204" pitchFamily="34" charset="0"/>
                  <a:ea typeface="Calibri" panose="020F0502020204030204" pitchFamily="34" charset="0"/>
                </a:rPr>
                <a:t>Las marcas son signos o símbolos usados por el auditor para identificar un tipo de </a:t>
              </a:r>
              <a:r>
                <a:rPr lang="es-EC" dirty="0" smtClean="0">
                  <a:latin typeface="Arial" panose="020B0604020202020204" pitchFamily="34" charset="0"/>
                  <a:ea typeface="Calibri" panose="020F0502020204030204" pitchFamily="34" charset="0"/>
                </a:rPr>
                <a:t>procedimiento.</a:t>
              </a:r>
              <a:endParaRPr lang="es-EC" dirty="0"/>
            </a:p>
          </p:txBody>
        </p:sp>
        <p:sp>
          <p:nvSpPr>
            <p:cNvPr id="7" name="Rectángulo redondeado 6"/>
            <p:cNvSpPr/>
            <p:nvPr/>
          </p:nvSpPr>
          <p:spPr>
            <a:xfrm>
              <a:off x="1226127" y="1901536"/>
              <a:ext cx="3446318" cy="63384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MARCAS DE AUDITORÍA</a:t>
              </a:r>
              <a:endParaRPr lang="es-EC" sz="2000" b="1" dirty="0">
                <a:latin typeface="Arial" panose="020B0604020202020204" pitchFamily="34" charset="0"/>
                <a:cs typeface="Arial" panose="020B0604020202020204" pitchFamily="34" charset="0"/>
              </a:endParaRPr>
            </a:p>
          </p:txBody>
        </p:sp>
      </p:grpSp>
      <p:sp>
        <p:nvSpPr>
          <p:cNvPr id="10" name="Rectángulo redondeado 9"/>
          <p:cNvSpPr/>
          <p:nvPr/>
        </p:nvSpPr>
        <p:spPr>
          <a:xfrm>
            <a:off x="251855" y="613568"/>
            <a:ext cx="1763485"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a:t>
            </a:r>
            <a:r>
              <a:rPr lang="es-EC" sz="2000" b="1" dirty="0">
                <a:latin typeface="Arial" panose="020B0604020202020204" pitchFamily="34" charset="0"/>
                <a:cs typeface="Arial" panose="020B0604020202020204" pitchFamily="34" charset="0"/>
              </a:rPr>
              <a:t>I</a:t>
            </a:r>
            <a:r>
              <a:rPr lang="es-EC" sz="2000" b="1" dirty="0" smtClean="0">
                <a:latin typeface="Arial" panose="020B0604020202020204" pitchFamily="34" charset="0"/>
                <a:cs typeface="Arial" panose="020B0604020202020204" pitchFamily="34" charset="0"/>
              </a:rPr>
              <a:t>I</a:t>
            </a:r>
            <a:endParaRPr lang="es-EC" sz="2000" b="1" dirty="0">
              <a:latin typeface="Arial" panose="020B0604020202020204" pitchFamily="34" charset="0"/>
              <a:cs typeface="Arial" panose="020B0604020202020204" pitchFamily="34" charset="0"/>
            </a:endParaRPr>
          </a:p>
        </p:txBody>
      </p:sp>
      <p:graphicFrame>
        <p:nvGraphicFramePr>
          <p:cNvPr id="11" name="Objeto 10"/>
          <p:cNvGraphicFramePr>
            <a:graphicFrameLocks noChangeAspect="1"/>
          </p:cNvGraphicFramePr>
          <p:nvPr>
            <p:extLst>
              <p:ext uri="{D42A27DB-BD31-4B8C-83A1-F6EECF244321}">
                <p14:modId xmlns:p14="http://schemas.microsoft.com/office/powerpoint/2010/main" val="3019277533"/>
              </p:ext>
            </p:extLst>
          </p:nvPr>
        </p:nvGraphicFramePr>
        <p:xfrm>
          <a:off x="6589338" y="1631949"/>
          <a:ext cx="4410355" cy="3391461"/>
        </p:xfrm>
        <a:graphic>
          <a:graphicData uri="http://schemas.openxmlformats.org/presentationml/2006/ole">
            <mc:AlternateContent xmlns:mc="http://schemas.openxmlformats.org/markup-compatibility/2006">
              <mc:Choice xmlns:v="urn:schemas-microsoft-com:vml" Requires="v">
                <p:oleObj spid="_x0000_s1107" name="Hoja de cálculo" r:id="rId4" imgW="2886033" imgH="2219364" progId="Excel.Sheet.12">
                  <p:embed/>
                </p:oleObj>
              </mc:Choice>
              <mc:Fallback>
                <p:oleObj name="Hoja de cálculo" r:id="rId4" imgW="2886033" imgH="2219364" progId="Excel.Sheet.12">
                  <p:embed/>
                  <p:pic>
                    <p:nvPicPr>
                      <p:cNvPr id="0" name=""/>
                      <p:cNvPicPr/>
                      <p:nvPr/>
                    </p:nvPicPr>
                    <p:blipFill>
                      <a:blip r:embed="rId5"/>
                      <a:stretch>
                        <a:fillRect/>
                      </a:stretch>
                    </p:blipFill>
                    <p:spPr>
                      <a:xfrm>
                        <a:off x="6589338" y="1631949"/>
                        <a:ext cx="4410355" cy="3391461"/>
                      </a:xfrm>
                      <a:prstGeom prst="rect">
                        <a:avLst/>
                      </a:prstGeom>
                    </p:spPr>
                  </p:pic>
                </p:oleObj>
              </mc:Fallback>
            </mc:AlternateContent>
          </a:graphicData>
        </a:graphic>
      </p:graphicFrame>
    </p:spTree>
    <p:extLst>
      <p:ext uri="{BB962C8B-B14F-4D97-AF65-F5344CB8AC3E}">
        <p14:creationId xmlns:p14="http://schemas.microsoft.com/office/powerpoint/2010/main" val="4031539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par>
                                <p:cTn id="8" presetID="6" presetClass="entr" presetSubtype="16"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circle(in)">
                                      <p:cBhvr>
                                        <p:cTn id="10"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o 1"/>
          <p:cNvGrpSpPr/>
          <p:nvPr/>
        </p:nvGrpSpPr>
        <p:grpSpPr>
          <a:xfrm>
            <a:off x="450104" y="841662"/>
            <a:ext cx="11171382" cy="5164281"/>
            <a:chOff x="450104" y="841662"/>
            <a:chExt cx="11171382" cy="5164281"/>
          </a:xfrm>
        </p:grpSpPr>
        <p:graphicFrame>
          <p:nvGraphicFramePr>
            <p:cNvPr id="4" name="Diagrama 3"/>
            <p:cNvGraphicFramePr/>
            <p:nvPr>
              <p:extLst>
                <p:ext uri="{D42A27DB-BD31-4B8C-83A1-F6EECF244321}">
                  <p14:modId xmlns:p14="http://schemas.microsoft.com/office/powerpoint/2010/main" val="4210736946"/>
                </p:ext>
              </p:extLst>
            </p:nvPr>
          </p:nvGraphicFramePr>
          <p:xfrm>
            <a:off x="450104" y="841662"/>
            <a:ext cx="11171382" cy="516428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ángulo redondeado 4"/>
            <p:cNvSpPr/>
            <p:nvPr/>
          </p:nvSpPr>
          <p:spPr>
            <a:xfrm>
              <a:off x="1714682" y="1029307"/>
              <a:ext cx="7478486" cy="442739"/>
            </a:xfrm>
            <a:prstGeom prst="roundRect">
              <a:avLst/>
            </a:prstGeom>
            <a:solidFill>
              <a:schemeClr val="accent6"/>
            </a:solidFill>
            <a:ln>
              <a:solidFill>
                <a:schemeClr val="accent6"/>
              </a:solidFill>
            </a:ln>
          </p:spPr>
          <p:style>
            <a:lnRef idx="0">
              <a:schemeClr val="accent6"/>
            </a:lnRef>
            <a:fillRef idx="3">
              <a:schemeClr val="accent6"/>
            </a:fillRef>
            <a:effectRef idx="3">
              <a:schemeClr val="accent6"/>
            </a:effectRef>
            <a:fontRef idx="minor">
              <a:schemeClr val="lt1"/>
            </a:fontRef>
          </p:style>
          <p:txBody>
            <a:bodyPr rtlCol="0" anchor="ctr"/>
            <a:lstStyle/>
            <a:p>
              <a:pPr algn="ctr"/>
              <a:r>
                <a:rPr lang="es-EC" sz="2500" dirty="0" smtClean="0">
                  <a:latin typeface="Arial" panose="020B0604020202020204" pitchFamily="34" charset="0"/>
                  <a:cs typeface="Arial" panose="020B0604020202020204" pitchFamily="34" charset="0"/>
                </a:rPr>
                <a:t>METODOLOGÍA DE LA AUDITORÍA DE GESTIÓN </a:t>
              </a:r>
              <a:endParaRPr lang="es-419" sz="2500" dirty="0">
                <a:latin typeface="Arial" panose="020B0604020202020204" pitchFamily="34" charset="0"/>
                <a:cs typeface="Arial" panose="020B0604020202020204" pitchFamily="34" charset="0"/>
              </a:endParaRPr>
            </a:p>
          </p:txBody>
        </p:sp>
      </p:grpSp>
      <p:sp>
        <p:nvSpPr>
          <p:cNvPr id="7" name="Rectángulo redondeado 6"/>
          <p:cNvSpPr/>
          <p:nvPr/>
        </p:nvSpPr>
        <p:spPr>
          <a:xfrm>
            <a:off x="251855" y="613568"/>
            <a:ext cx="1763485"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a:t>
            </a:r>
            <a:r>
              <a:rPr lang="es-EC" sz="2000" b="1" dirty="0">
                <a:latin typeface="Arial" panose="020B0604020202020204" pitchFamily="34" charset="0"/>
                <a:cs typeface="Arial" panose="020B0604020202020204" pitchFamily="34" charset="0"/>
              </a:rPr>
              <a:t>I</a:t>
            </a:r>
            <a:r>
              <a:rPr lang="es-EC" sz="2000" b="1" dirty="0" smtClean="0">
                <a:latin typeface="Arial" panose="020B0604020202020204" pitchFamily="34" charset="0"/>
                <a:cs typeface="Arial" panose="020B0604020202020204" pitchFamily="34" charset="0"/>
              </a:rPr>
              <a:t>I</a:t>
            </a:r>
            <a:endParaRPr lang="es-EC" sz="2000" b="1" dirty="0">
              <a:latin typeface="Arial" panose="020B0604020202020204" pitchFamily="34" charset="0"/>
              <a:cs typeface="Arial" panose="020B0604020202020204" pitchFamily="34" charset="0"/>
            </a:endParaRPr>
          </a:p>
        </p:txBody>
      </p:sp>
      <p:sp>
        <p:nvSpPr>
          <p:cNvPr id="8" name="Botón de acción: Hacia atrás o Anterior 7">
            <a:hlinkClick r:id="rId7" action="ppaction://hlinksldjump" highlightClick="1"/>
          </p:cNvPr>
          <p:cNvSpPr/>
          <p:nvPr/>
        </p:nvSpPr>
        <p:spPr>
          <a:xfrm>
            <a:off x="11378045" y="5496791"/>
            <a:ext cx="426028" cy="228600"/>
          </a:xfrm>
          <a:prstGeom prst="actionButtonBackPreviou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8564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341419" y="1308344"/>
            <a:ext cx="8392390" cy="4247317"/>
          </a:xfrm>
          <a:prstGeom prst="rect">
            <a:avLst/>
          </a:prstGeom>
        </p:spPr>
        <p:txBody>
          <a:bodyPr/>
          <a:lstStyle/>
          <a:p>
            <a:pPr algn="ctr">
              <a:spcBef>
                <a:spcPct val="0"/>
              </a:spcBef>
            </a:pPr>
            <a:endParaRPr lang="es-EC" sz="3000" b="1" dirty="0" smtClean="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endParaRPr>
          </a:p>
          <a:p>
            <a:pPr algn="ctr">
              <a:spcBef>
                <a:spcPct val="0"/>
              </a:spcBef>
            </a:pPr>
            <a:r>
              <a:rPr lang="es-EC" sz="3000" b="1" dirty="0" smtClean="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rPr>
              <a:t>“MODELO </a:t>
            </a:r>
            <a:r>
              <a:rPr lang="es-EC" sz="3000" b="1" dirty="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rPr>
              <a:t>DE AUDITORÍA DE GESTIÓN APLICADA A LOS PROCESOS DE COMERCIALIZACIÓN PARA MICROEMPRESAS DE LA LÍNEA BLANCA, DEL DISTRITO METROPOLITANO DE QUITO, CON INCIDENCIA EN EL AÑO </a:t>
            </a:r>
            <a:r>
              <a:rPr lang="es-EC" sz="3000" b="1" dirty="0" smtClean="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rPr>
              <a:t>2014”</a:t>
            </a:r>
            <a:endParaRPr lang="es-EC" sz="3000" b="1" dirty="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endParaRPr>
          </a:p>
        </p:txBody>
      </p:sp>
      <p:sp>
        <p:nvSpPr>
          <p:cNvPr id="3" name="Rectángulo redondeado 2"/>
          <p:cNvSpPr/>
          <p:nvPr/>
        </p:nvSpPr>
        <p:spPr>
          <a:xfrm>
            <a:off x="251855" y="613568"/>
            <a:ext cx="1899063"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III</a:t>
            </a:r>
            <a:endParaRPr lang="es-EC" sz="2000" b="1" dirty="0">
              <a:latin typeface="Arial" panose="020B0604020202020204" pitchFamily="34" charset="0"/>
              <a:cs typeface="Arial" panose="020B0604020202020204" pitchFamily="34" charset="0"/>
            </a:endParaRPr>
          </a:p>
        </p:txBody>
      </p:sp>
      <p:sp>
        <p:nvSpPr>
          <p:cNvPr id="4" name="Botón de acción: Inicio 3">
            <a:hlinkClick r:id="rId2" action="ppaction://hlinksldjump" highlightClick="1"/>
          </p:cNvPr>
          <p:cNvSpPr/>
          <p:nvPr/>
        </p:nvSpPr>
        <p:spPr>
          <a:xfrm>
            <a:off x="11409219" y="5457455"/>
            <a:ext cx="380762" cy="330281"/>
          </a:xfrm>
          <a:prstGeom prst="actionButtonHom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spTree>
    <p:extLst>
      <p:ext uri="{BB962C8B-B14F-4D97-AF65-F5344CB8AC3E}">
        <p14:creationId xmlns:p14="http://schemas.microsoft.com/office/powerpoint/2010/main" val="5933592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Grupo 20"/>
          <p:cNvGrpSpPr/>
          <p:nvPr/>
        </p:nvGrpSpPr>
        <p:grpSpPr>
          <a:xfrm>
            <a:off x="620474" y="3817928"/>
            <a:ext cx="11001475" cy="707310"/>
            <a:chOff x="623456" y="2422085"/>
            <a:chExt cx="11001475" cy="707310"/>
          </a:xfrm>
        </p:grpSpPr>
        <p:sp>
          <p:nvSpPr>
            <p:cNvPr id="5" name="Rectángulo redondeado 4"/>
            <p:cNvSpPr/>
            <p:nvPr/>
          </p:nvSpPr>
          <p:spPr>
            <a:xfrm>
              <a:off x="623456" y="2433204"/>
              <a:ext cx="5425020" cy="696191"/>
            </a:xfrm>
            <a:prstGeom prst="roundRect">
              <a:avLst/>
            </a:prstGeom>
            <a:solidFill>
              <a:schemeClr val="accent1">
                <a:lumMod val="20000"/>
                <a:lumOff val="80000"/>
              </a:schemeClr>
            </a:solidFill>
            <a:ln>
              <a:solidFill>
                <a:schemeClr val="accent4"/>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5"/>
            </a:lnRef>
            <a:fillRef idx="1">
              <a:schemeClr val="lt1"/>
            </a:fillRef>
            <a:effectRef idx="0">
              <a:schemeClr val="accent5"/>
            </a:effectRef>
            <a:fontRef idx="minor">
              <a:schemeClr val="dk1"/>
            </a:fontRef>
          </p:style>
          <p:txBody>
            <a:bodyPr rtlCol="0" anchor="ctr"/>
            <a:lstStyle/>
            <a:p>
              <a:pPr lvl="0" algn="ctr"/>
              <a:r>
                <a:rPr lang="es-EC" sz="2500" dirty="0">
                  <a:solidFill>
                    <a:schemeClr val="tx1"/>
                  </a:solidFill>
                  <a:latin typeface="Arial" panose="020B0604020202020204" pitchFamily="34" charset="0"/>
                  <a:cs typeface="Arial" panose="020B0604020202020204" pitchFamily="34" charset="0"/>
                </a:rPr>
                <a:t>PLANIFICACIÓN ESPECÍFICA</a:t>
              </a:r>
              <a:endParaRPr lang="es-EC" sz="2500" dirty="0">
                <a:solidFill>
                  <a:schemeClr val="tx1"/>
                </a:solidFill>
              </a:endParaRPr>
            </a:p>
          </p:txBody>
        </p:sp>
        <p:sp>
          <p:nvSpPr>
            <p:cNvPr id="15" name="Rectángulo redondeado 14"/>
            <p:cNvSpPr/>
            <p:nvPr/>
          </p:nvSpPr>
          <p:spPr>
            <a:xfrm>
              <a:off x="6199911" y="2422085"/>
              <a:ext cx="5425020" cy="696191"/>
            </a:xfrm>
            <a:prstGeom prst="round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marL="342900" indent="-342900">
                <a:buFont typeface="Wingdings" panose="05000000000000000000" pitchFamily="2" charset="2"/>
                <a:buChar char="Ø"/>
              </a:pPr>
              <a:r>
                <a:rPr lang="es-EC" sz="1600" dirty="0">
                  <a:solidFill>
                    <a:schemeClr val="tx1"/>
                  </a:solidFill>
                  <a:latin typeface="Arial" panose="020B0604020202020204" pitchFamily="34" charset="0"/>
                  <a:cs typeface="Arial" panose="020B0604020202020204" pitchFamily="34" charset="0"/>
                  <a:hlinkClick r:id="rId2" action="ppaction://hlinkfile"/>
                </a:rPr>
                <a:t>PLAN GLOBAL DE </a:t>
              </a:r>
              <a:r>
                <a:rPr lang="es-EC" sz="1600" dirty="0" smtClean="0">
                  <a:solidFill>
                    <a:schemeClr val="tx1"/>
                  </a:solidFill>
                  <a:latin typeface="Arial" panose="020B0604020202020204" pitchFamily="34" charset="0"/>
                  <a:cs typeface="Arial" panose="020B0604020202020204" pitchFamily="34" charset="0"/>
                  <a:hlinkClick r:id="rId2" action="ppaction://hlinkfile"/>
                </a:rPr>
                <a:t>AUDITORÍA</a:t>
              </a:r>
              <a:endParaRPr lang="es-EC" sz="1600" dirty="0" smtClean="0">
                <a:solidFill>
                  <a:schemeClr val="tx1"/>
                </a:solidFill>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s-EC" sz="1600" dirty="0">
                  <a:solidFill>
                    <a:schemeClr val="tx1"/>
                  </a:solidFill>
                  <a:latin typeface="Arial" panose="020B0604020202020204" pitchFamily="34" charset="0"/>
                  <a:cs typeface="Arial" panose="020B0604020202020204" pitchFamily="34" charset="0"/>
                  <a:hlinkClick r:id="rId3" action="ppaction://hlinkfile"/>
                </a:rPr>
                <a:t>PROGRAMA DE </a:t>
              </a:r>
              <a:r>
                <a:rPr lang="es-EC" sz="1600" dirty="0" smtClean="0">
                  <a:solidFill>
                    <a:schemeClr val="tx1"/>
                  </a:solidFill>
                  <a:latin typeface="Arial" panose="020B0604020202020204" pitchFamily="34" charset="0"/>
                  <a:cs typeface="Arial" panose="020B0604020202020204" pitchFamily="34" charset="0"/>
                  <a:hlinkClick r:id="rId3" action="ppaction://hlinkfile"/>
                </a:rPr>
                <a:t>AUDITORÍA</a:t>
              </a:r>
              <a:endParaRPr lang="es-EC" sz="1600" dirty="0">
                <a:solidFill>
                  <a:schemeClr val="tx1"/>
                </a:solidFill>
                <a:latin typeface="Arial" panose="020B0604020202020204" pitchFamily="34" charset="0"/>
                <a:cs typeface="Arial" panose="020B0604020202020204" pitchFamily="34" charset="0"/>
              </a:endParaRPr>
            </a:p>
          </p:txBody>
        </p:sp>
      </p:grpSp>
      <p:grpSp>
        <p:nvGrpSpPr>
          <p:cNvPr id="20" name="Grupo 19"/>
          <p:cNvGrpSpPr/>
          <p:nvPr/>
        </p:nvGrpSpPr>
        <p:grpSpPr>
          <a:xfrm>
            <a:off x="472020" y="1458189"/>
            <a:ext cx="11001475" cy="1518076"/>
            <a:chOff x="623456" y="730825"/>
            <a:chExt cx="11001475" cy="1518076"/>
          </a:xfrm>
        </p:grpSpPr>
        <p:sp>
          <p:nvSpPr>
            <p:cNvPr id="6" name="Rectángulo redondeado 5"/>
            <p:cNvSpPr/>
            <p:nvPr/>
          </p:nvSpPr>
          <p:spPr>
            <a:xfrm>
              <a:off x="623456" y="793672"/>
              <a:ext cx="5425020" cy="1428250"/>
            </a:xfrm>
            <a:prstGeom prst="round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5"/>
            </a:lnRef>
            <a:fillRef idx="1">
              <a:schemeClr val="lt1"/>
            </a:fillRef>
            <a:effectRef idx="0">
              <a:schemeClr val="accent5"/>
            </a:effectRef>
            <a:fontRef idx="minor">
              <a:schemeClr val="dk1"/>
            </a:fontRef>
          </p:style>
          <p:txBody>
            <a:bodyPr rtlCol="0" anchor="ctr"/>
            <a:lstStyle/>
            <a:p>
              <a:pPr algn="ctr"/>
              <a:r>
                <a:rPr lang="es-EC" sz="2500" dirty="0">
                  <a:solidFill>
                    <a:schemeClr val="dk1"/>
                  </a:solidFill>
                  <a:latin typeface="Arial" panose="020B0604020202020204" pitchFamily="34" charset="0"/>
                  <a:cs typeface="Arial" panose="020B0604020202020204" pitchFamily="34" charset="0"/>
                </a:rPr>
                <a:t>PLANIFICACIÓN </a:t>
              </a:r>
              <a:r>
                <a:rPr lang="es-EC" sz="2500" dirty="0" smtClean="0">
                  <a:solidFill>
                    <a:schemeClr val="dk1"/>
                  </a:solidFill>
                  <a:latin typeface="Arial" panose="020B0604020202020204" pitchFamily="34" charset="0"/>
                  <a:cs typeface="Arial" panose="020B0604020202020204" pitchFamily="34" charset="0"/>
                </a:rPr>
                <a:t>PRELIMINAR</a:t>
              </a:r>
              <a:endParaRPr lang="es-EC" sz="2500" dirty="0">
                <a:solidFill>
                  <a:schemeClr val="dk1"/>
                </a:solidFill>
                <a:latin typeface="Arial" panose="020B0604020202020204" pitchFamily="34" charset="0"/>
                <a:cs typeface="Arial" panose="020B0604020202020204" pitchFamily="34" charset="0"/>
              </a:endParaRPr>
            </a:p>
          </p:txBody>
        </p:sp>
        <p:sp>
          <p:nvSpPr>
            <p:cNvPr id="16" name="Rectángulo redondeado 15"/>
            <p:cNvSpPr/>
            <p:nvPr/>
          </p:nvSpPr>
          <p:spPr>
            <a:xfrm>
              <a:off x="6199911" y="730825"/>
              <a:ext cx="5425020" cy="1518076"/>
            </a:xfrm>
            <a:prstGeom prst="round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Ø"/>
              </a:pPr>
              <a:r>
                <a:rPr lang="es-EC" sz="1500" dirty="0">
                  <a:solidFill>
                    <a:schemeClr val="tx1"/>
                  </a:solidFill>
                  <a:latin typeface="Arial" panose="020B0604020202020204" pitchFamily="34" charset="0"/>
                  <a:cs typeface="Arial" panose="020B0604020202020204" pitchFamily="34" charset="0"/>
                  <a:hlinkClick r:id="rId4" action="ppaction://hlinkfile"/>
                </a:rPr>
                <a:t>PROGRAMA PRELIMINAR DE </a:t>
              </a:r>
              <a:r>
                <a:rPr lang="es-EC" sz="1500" dirty="0" smtClean="0">
                  <a:solidFill>
                    <a:schemeClr val="tx1"/>
                  </a:solidFill>
                  <a:latin typeface="Arial" panose="020B0604020202020204" pitchFamily="34" charset="0"/>
                  <a:cs typeface="Arial" panose="020B0604020202020204" pitchFamily="34" charset="0"/>
                  <a:hlinkClick r:id="rId4" action="ppaction://hlinkfile"/>
                </a:rPr>
                <a:t>AUDITORÍA</a:t>
              </a:r>
              <a:endParaRPr lang="es-EC" sz="1500"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s-EC" sz="1600" dirty="0">
                  <a:solidFill>
                    <a:schemeClr val="tx1"/>
                  </a:solidFill>
                  <a:latin typeface="Arial" panose="020B0604020202020204" pitchFamily="34" charset="0"/>
                  <a:cs typeface="Arial" panose="020B0604020202020204" pitchFamily="34" charset="0"/>
                  <a:hlinkClick r:id="rId5" action="ppaction://hlinkfile"/>
                </a:rPr>
                <a:t>NARRATIVA VISITA PRELIMINAR</a:t>
              </a:r>
              <a:endParaRPr lang="es-EC" sz="160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s-EC" sz="1600" dirty="0">
                  <a:solidFill>
                    <a:schemeClr val="tx1"/>
                  </a:solidFill>
                  <a:latin typeface="Arial" panose="020B0604020202020204" pitchFamily="34" charset="0"/>
                  <a:cs typeface="Arial" panose="020B0604020202020204" pitchFamily="34" charset="0"/>
                  <a:hlinkClick r:id="rId6" action="ppaction://hlinkfile"/>
                </a:rPr>
                <a:t>ENTREVISTA</a:t>
              </a:r>
              <a:endParaRPr lang="es-EC" sz="160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s-EC" sz="1600" dirty="0">
                  <a:solidFill>
                    <a:schemeClr val="tx1"/>
                  </a:solidFill>
                  <a:latin typeface="Arial" panose="020B0604020202020204" pitchFamily="34" charset="0"/>
                  <a:cs typeface="Arial" panose="020B0604020202020204" pitchFamily="34" charset="0"/>
                  <a:hlinkClick r:id="rId7" action="ppaction://hlinkfile"/>
                </a:rPr>
                <a:t>MATRIZ DE RIESGO PRELIMINAR</a:t>
              </a:r>
              <a:endParaRPr lang="es-EC" sz="1600" dirty="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s-EC" sz="1600" dirty="0">
                  <a:solidFill>
                    <a:schemeClr val="tx1"/>
                  </a:solidFill>
                  <a:latin typeface="Arial" panose="020B0604020202020204" pitchFamily="34" charset="0"/>
                  <a:cs typeface="Arial" panose="020B0604020202020204" pitchFamily="34" charset="0"/>
                  <a:hlinkClick r:id="rId8" action="ppaction://hlinkfile"/>
                </a:rPr>
                <a:t>INFORME DE VISITA PREVIA (PRELIMINAR</a:t>
              </a:r>
              <a:r>
                <a:rPr lang="es-EC" sz="1600" dirty="0" smtClean="0">
                  <a:solidFill>
                    <a:schemeClr val="tx1"/>
                  </a:solidFill>
                  <a:latin typeface="Arial" panose="020B0604020202020204" pitchFamily="34" charset="0"/>
                  <a:cs typeface="Arial" panose="020B0604020202020204" pitchFamily="34" charset="0"/>
                  <a:hlinkClick r:id="rId8" action="ppaction://hlinkfile"/>
                </a:rPr>
                <a:t>)</a:t>
              </a:r>
              <a:endParaRPr lang="es-EC" sz="1600" dirty="0">
                <a:solidFill>
                  <a:schemeClr val="tx1"/>
                </a:solidFill>
                <a:latin typeface="Arial" panose="020B0604020202020204" pitchFamily="34" charset="0"/>
                <a:cs typeface="Arial" panose="020B0604020202020204" pitchFamily="34" charset="0"/>
              </a:endParaRPr>
            </a:p>
          </p:txBody>
        </p:sp>
      </p:grpSp>
      <p:sp>
        <p:nvSpPr>
          <p:cNvPr id="22" name="Rectángulo redondeado 21"/>
          <p:cNvSpPr/>
          <p:nvPr/>
        </p:nvSpPr>
        <p:spPr>
          <a:xfrm>
            <a:off x="251855" y="613568"/>
            <a:ext cx="1899063"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III</a:t>
            </a:r>
            <a:endParaRPr lang="es-EC"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12531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p:cNvGrpSpPr/>
          <p:nvPr/>
        </p:nvGrpSpPr>
        <p:grpSpPr>
          <a:xfrm>
            <a:off x="685801" y="1298864"/>
            <a:ext cx="11001475" cy="3979715"/>
            <a:chOff x="519547" y="779318"/>
            <a:chExt cx="11001475" cy="3979715"/>
          </a:xfrm>
        </p:grpSpPr>
        <p:grpSp>
          <p:nvGrpSpPr>
            <p:cNvPr id="8" name="Grupo 7"/>
            <p:cNvGrpSpPr/>
            <p:nvPr/>
          </p:nvGrpSpPr>
          <p:grpSpPr>
            <a:xfrm>
              <a:off x="519547" y="779318"/>
              <a:ext cx="11001475" cy="1870364"/>
              <a:chOff x="519547" y="779318"/>
              <a:chExt cx="11001475" cy="1870364"/>
            </a:xfrm>
          </p:grpSpPr>
          <p:sp>
            <p:nvSpPr>
              <p:cNvPr id="2" name="Rectángulo redondeado 1"/>
              <p:cNvSpPr/>
              <p:nvPr/>
            </p:nvSpPr>
            <p:spPr>
              <a:xfrm>
                <a:off x="519547" y="779318"/>
                <a:ext cx="5425020" cy="1870364"/>
              </a:xfrm>
              <a:prstGeom prst="roundRect">
                <a:avLst/>
              </a:prstGeom>
              <a:solidFill>
                <a:schemeClr val="accent1">
                  <a:lumMod val="40000"/>
                  <a:lumOff val="60000"/>
                </a:schemeClr>
              </a:solidFill>
              <a:ln>
                <a:solidFill>
                  <a:schemeClr val="accent4"/>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500" dirty="0">
                    <a:solidFill>
                      <a:schemeClr val="tx1"/>
                    </a:solidFill>
                    <a:latin typeface="Arial" panose="020B0604020202020204" pitchFamily="34" charset="0"/>
                    <a:cs typeface="Arial" panose="020B0604020202020204" pitchFamily="34" charset="0"/>
                  </a:rPr>
                  <a:t>EJECUCIÓN </a:t>
                </a:r>
                <a:r>
                  <a:rPr lang="es-EC" sz="2500" dirty="0" smtClean="0">
                    <a:solidFill>
                      <a:schemeClr val="tx1"/>
                    </a:solidFill>
                    <a:latin typeface="Arial" panose="020B0604020202020204" pitchFamily="34" charset="0"/>
                    <a:cs typeface="Arial" panose="020B0604020202020204" pitchFamily="34" charset="0"/>
                  </a:rPr>
                  <a:t>AUDITORÍA </a:t>
                </a:r>
                <a:r>
                  <a:rPr lang="es-EC" sz="2500" dirty="0">
                    <a:solidFill>
                      <a:schemeClr val="tx1"/>
                    </a:solidFill>
                    <a:latin typeface="Arial" panose="020B0604020202020204" pitchFamily="34" charset="0"/>
                    <a:cs typeface="Arial" panose="020B0604020202020204" pitchFamily="34" charset="0"/>
                  </a:rPr>
                  <a:t>DE GESTIÓN</a:t>
                </a:r>
              </a:p>
            </p:txBody>
          </p:sp>
          <p:sp>
            <p:nvSpPr>
              <p:cNvPr id="5" name="Rectángulo redondeado 4"/>
              <p:cNvSpPr/>
              <p:nvPr/>
            </p:nvSpPr>
            <p:spPr>
              <a:xfrm>
                <a:off x="6096002" y="779318"/>
                <a:ext cx="5425020" cy="1870364"/>
              </a:xfrm>
              <a:prstGeom prst="round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Ø"/>
                </a:pPr>
                <a:r>
                  <a:rPr lang="es-EC" sz="1600" dirty="0">
                    <a:latin typeface="Arial" panose="020B0604020202020204" pitchFamily="34" charset="0"/>
                    <a:cs typeface="Arial" panose="020B0604020202020204" pitchFamily="34" charset="0"/>
                    <a:hlinkClick r:id="rId2" action="ppaction://hlinkfile"/>
                  </a:rPr>
                  <a:t>CUESTIONARIO DE CONTROL </a:t>
                </a:r>
                <a:r>
                  <a:rPr lang="es-EC" sz="1600" dirty="0" smtClean="0">
                    <a:latin typeface="Arial" panose="020B0604020202020204" pitchFamily="34" charset="0"/>
                    <a:cs typeface="Arial" panose="020B0604020202020204" pitchFamily="34" charset="0"/>
                    <a:hlinkClick r:id="rId2" action="ppaction://hlinkfile"/>
                  </a:rPr>
                  <a:t>INTERNO</a:t>
                </a:r>
                <a:endParaRPr lang="es-EC" sz="1600" dirty="0" smtClean="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s-EC" sz="1600" dirty="0">
                    <a:latin typeface="Arial" panose="020B0604020202020204" pitchFamily="34" charset="0"/>
                    <a:cs typeface="Arial" panose="020B0604020202020204" pitchFamily="34" charset="0"/>
                    <a:hlinkClick r:id="rId3" action="ppaction://hlinkfile"/>
                  </a:rPr>
                  <a:t>MEDICIÓN DE RIESGO</a:t>
                </a:r>
                <a:endParaRPr lang="es-EC"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s-EC" sz="1600" dirty="0">
                    <a:latin typeface="Arial" panose="020B0604020202020204" pitchFamily="34" charset="0"/>
                    <a:cs typeface="Arial" panose="020B0604020202020204" pitchFamily="34" charset="0"/>
                    <a:hlinkClick r:id="rId4" action="ppaction://hlinkfile"/>
                  </a:rPr>
                  <a:t>MATRIZ DE HALLAZGO</a:t>
                </a:r>
                <a:endParaRPr lang="es-EC"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s-EC" sz="1600" dirty="0">
                    <a:latin typeface="Arial" panose="020B0604020202020204" pitchFamily="34" charset="0"/>
                    <a:cs typeface="Arial" panose="020B0604020202020204" pitchFamily="34" charset="0"/>
                    <a:hlinkClick r:id="rId5" action="ppaction://hlinkfile"/>
                  </a:rPr>
                  <a:t>INFIRME DE CONTROL INTERNO</a:t>
                </a:r>
                <a:endParaRPr lang="es-EC" sz="16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s-EC" sz="1600" dirty="0">
                    <a:latin typeface="Arial" panose="020B0604020202020204" pitchFamily="34" charset="0"/>
                    <a:cs typeface="Arial" panose="020B0604020202020204" pitchFamily="34" charset="0"/>
                    <a:hlinkClick r:id="rId6" action="ppaction://hlinkfile"/>
                  </a:rPr>
                  <a:t>PROGRAMA DE </a:t>
                </a:r>
                <a:r>
                  <a:rPr lang="es-EC" sz="1600" dirty="0" smtClean="0">
                    <a:latin typeface="Arial" panose="020B0604020202020204" pitchFamily="34" charset="0"/>
                    <a:cs typeface="Arial" panose="020B0604020202020204" pitchFamily="34" charset="0"/>
                    <a:hlinkClick r:id="rId6" action="ppaction://hlinkfile"/>
                  </a:rPr>
                  <a:t>AUDITORÍA </a:t>
                </a:r>
                <a:r>
                  <a:rPr lang="es-EC" sz="1600" dirty="0">
                    <a:latin typeface="Arial" panose="020B0604020202020204" pitchFamily="34" charset="0"/>
                    <a:cs typeface="Arial" panose="020B0604020202020204" pitchFamily="34" charset="0"/>
                    <a:hlinkClick r:id="rId6" action="ppaction://hlinkfile"/>
                  </a:rPr>
                  <a:t>DE </a:t>
                </a:r>
                <a:r>
                  <a:rPr lang="es-EC" sz="1600" dirty="0" smtClean="0">
                    <a:latin typeface="Arial" panose="020B0604020202020204" pitchFamily="34" charset="0"/>
                    <a:cs typeface="Arial" panose="020B0604020202020204" pitchFamily="34" charset="0"/>
                    <a:hlinkClick r:id="rId6" action="ppaction://hlinkfile"/>
                  </a:rPr>
                  <a:t>GESTIÓN</a:t>
                </a:r>
                <a:endParaRPr lang="es-EC" sz="1600" dirty="0">
                  <a:latin typeface="Arial" panose="020B0604020202020204" pitchFamily="34" charset="0"/>
                  <a:cs typeface="Arial" panose="020B0604020202020204" pitchFamily="34" charset="0"/>
                </a:endParaRPr>
              </a:p>
            </p:txBody>
          </p:sp>
        </p:grpSp>
        <p:grpSp>
          <p:nvGrpSpPr>
            <p:cNvPr id="9" name="Grupo 8"/>
            <p:cNvGrpSpPr/>
            <p:nvPr/>
          </p:nvGrpSpPr>
          <p:grpSpPr>
            <a:xfrm>
              <a:off x="519547" y="2815934"/>
              <a:ext cx="11001475" cy="915905"/>
              <a:chOff x="519547" y="2815934"/>
              <a:chExt cx="11001475" cy="915905"/>
            </a:xfrm>
          </p:grpSpPr>
          <p:sp>
            <p:nvSpPr>
              <p:cNvPr id="3" name="Rectángulo redondeado 2"/>
              <p:cNvSpPr/>
              <p:nvPr/>
            </p:nvSpPr>
            <p:spPr>
              <a:xfrm>
                <a:off x="519547" y="2815934"/>
                <a:ext cx="5425020" cy="915905"/>
              </a:xfrm>
              <a:prstGeom prst="roundRect">
                <a:avLst/>
              </a:prstGeom>
              <a:solidFill>
                <a:schemeClr val="accent1">
                  <a:lumMod val="75000"/>
                </a:schemeClr>
              </a:solidFill>
              <a:ln>
                <a:solidFill>
                  <a:schemeClr val="accent4"/>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500" dirty="0">
                    <a:solidFill>
                      <a:schemeClr val="dk1"/>
                    </a:solidFill>
                    <a:latin typeface="Arial" panose="020B0604020202020204" pitchFamily="34" charset="0"/>
                    <a:cs typeface="Arial" panose="020B0604020202020204" pitchFamily="34" charset="0"/>
                  </a:rPr>
                  <a:t>COMUNICACIÓN DE RESULTADOS</a:t>
                </a:r>
              </a:p>
            </p:txBody>
          </p:sp>
          <p:sp>
            <p:nvSpPr>
              <p:cNvPr id="6" name="Rectángulo redondeado 5"/>
              <p:cNvSpPr/>
              <p:nvPr/>
            </p:nvSpPr>
            <p:spPr>
              <a:xfrm>
                <a:off x="6096002" y="2815935"/>
                <a:ext cx="5425020" cy="915904"/>
              </a:xfrm>
              <a:prstGeom prst="round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Ø"/>
                </a:pPr>
                <a:r>
                  <a:rPr lang="es-EC" sz="1600" dirty="0">
                    <a:solidFill>
                      <a:schemeClr val="tx1"/>
                    </a:solidFill>
                    <a:latin typeface="Arial" panose="020B0604020202020204" pitchFamily="34" charset="0"/>
                    <a:cs typeface="Arial" panose="020B0604020202020204" pitchFamily="34" charset="0"/>
                    <a:hlinkClick r:id="rId7" action="ppaction://hlinkfile"/>
                  </a:rPr>
                  <a:t>INFORME DE </a:t>
                </a:r>
                <a:r>
                  <a:rPr lang="es-EC" sz="1600" dirty="0" smtClean="0">
                    <a:solidFill>
                      <a:schemeClr val="tx1"/>
                    </a:solidFill>
                    <a:latin typeface="Arial" panose="020B0604020202020204" pitchFamily="34" charset="0"/>
                    <a:cs typeface="Arial" panose="020B0604020202020204" pitchFamily="34" charset="0"/>
                    <a:hlinkClick r:id="rId7" action="ppaction://hlinkfile"/>
                  </a:rPr>
                  <a:t>AUDITORÍA </a:t>
                </a:r>
                <a:r>
                  <a:rPr lang="es-EC" sz="1600" dirty="0">
                    <a:solidFill>
                      <a:schemeClr val="tx1"/>
                    </a:solidFill>
                    <a:latin typeface="Arial" panose="020B0604020202020204" pitchFamily="34" charset="0"/>
                    <a:cs typeface="Arial" panose="020B0604020202020204" pitchFamily="34" charset="0"/>
                    <a:hlinkClick r:id="rId7" action="ppaction://hlinkfile"/>
                  </a:rPr>
                  <a:t>DE </a:t>
                </a:r>
                <a:r>
                  <a:rPr lang="es-EC" sz="1600" dirty="0" smtClean="0">
                    <a:solidFill>
                      <a:schemeClr val="tx1"/>
                    </a:solidFill>
                    <a:latin typeface="Arial" panose="020B0604020202020204" pitchFamily="34" charset="0"/>
                    <a:cs typeface="Arial" panose="020B0604020202020204" pitchFamily="34" charset="0"/>
                    <a:hlinkClick r:id="rId7" action="ppaction://hlinkfile"/>
                  </a:rPr>
                  <a:t>GESTIÓN</a:t>
                </a:r>
                <a:endParaRPr lang="es-EC" sz="1600"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Ø"/>
                </a:pPr>
                <a:r>
                  <a:rPr lang="es-EC" sz="1600" dirty="0">
                    <a:solidFill>
                      <a:schemeClr val="tx1"/>
                    </a:solidFill>
                    <a:latin typeface="Arial" panose="020B0604020202020204" pitchFamily="34" charset="0"/>
                    <a:cs typeface="Arial" panose="020B0604020202020204" pitchFamily="34" charset="0"/>
                    <a:hlinkClick r:id="rId4" action="ppaction://hlinkfile"/>
                  </a:rPr>
                  <a:t>MATRIZ DE </a:t>
                </a:r>
                <a:r>
                  <a:rPr lang="es-EC" sz="1600" dirty="0" smtClean="0">
                    <a:solidFill>
                      <a:schemeClr val="tx1"/>
                    </a:solidFill>
                    <a:latin typeface="Arial" panose="020B0604020202020204" pitchFamily="34" charset="0"/>
                    <a:cs typeface="Arial" panose="020B0604020202020204" pitchFamily="34" charset="0"/>
                    <a:hlinkClick r:id="rId4" action="ppaction://hlinkfile"/>
                  </a:rPr>
                  <a:t>HALLAZGO</a:t>
                </a:r>
                <a:endParaRPr lang="es-EC" sz="1600" dirty="0">
                  <a:solidFill>
                    <a:schemeClr val="tx1"/>
                  </a:solidFill>
                  <a:latin typeface="Arial" panose="020B0604020202020204" pitchFamily="34" charset="0"/>
                  <a:cs typeface="Arial" panose="020B0604020202020204" pitchFamily="34" charset="0"/>
                </a:endParaRPr>
              </a:p>
            </p:txBody>
          </p:sp>
        </p:grpSp>
        <p:grpSp>
          <p:nvGrpSpPr>
            <p:cNvPr id="10" name="Grupo 9"/>
            <p:cNvGrpSpPr/>
            <p:nvPr/>
          </p:nvGrpSpPr>
          <p:grpSpPr>
            <a:xfrm>
              <a:off x="519547" y="3913178"/>
              <a:ext cx="11001475" cy="845855"/>
              <a:chOff x="519547" y="3913178"/>
              <a:chExt cx="11001475" cy="845855"/>
            </a:xfrm>
          </p:grpSpPr>
          <p:sp>
            <p:nvSpPr>
              <p:cNvPr id="4" name="Rectángulo redondeado 3"/>
              <p:cNvSpPr/>
              <p:nvPr/>
            </p:nvSpPr>
            <p:spPr>
              <a:xfrm>
                <a:off x="519547" y="3924297"/>
                <a:ext cx="5425020" cy="834736"/>
              </a:xfrm>
              <a:prstGeom prst="roundRect">
                <a:avLst/>
              </a:prstGeom>
              <a:solidFill>
                <a:schemeClr val="accent1">
                  <a:lumMod val="50000"/>
                </a:schemeClr>
              </a:solidFill>
              <a:ln>
                <a:solidFill>
                  <a:schemeClr val="accent4"/>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500" dirty="0">
                    <a:solidFill>
                      <a:schemeClr val="bg1"/>
                    </a:solidFill>
                    <a:latin typeface="Arial" panose="020B0604020202020204" pitchFamily="34" charset="0"/>
                    <a:cs typeface="Arial" panose="020B0604020202020204" pitchFamily="34" charset="0"/>
                  </a:rPr>
                  <a:t>SEGUIMIENTO DE RECOMENDACIONES</a:t>
                </a:r>
              </a:p>
            </p:txBody>
          </p:sp>
          <p:sp>
            <p:nvSpPr>
              <p:cNvPr id="7" name="Rectángulo redondeado 6"/>
              <p:cNvSpPr/>
              <p:nvPr/>
            </p:nvSpPr>
            <p:spPr>
              <a:xfrm>
                <a:off x="6096002" y="3913178"/>
                <a:ext cx="5425020" cy="845855"/>
              </a:xfrm>
              <a:prstGeom prst="roundRect">
                <a:avLst/>
              </a:prstGeom>
              <a:solidFill>
                <a:schemeClr val="accent4">
                  <a:lumMod val="20000"/>
                  <a:lumOff val="8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Wingdings" panose="05000000000000000000" pitchFamily="2" charset="2"/>
                  <a:buChar char="Ø"/>
                </a:pPr>
                <a:r>
                  <a:rPr lang="es-EC" sz="1600" dirty="0">
                    <a:solidFill>
                      <a:schemeClr val="tx1"/>
                    </a:solidFill>
                    <a:latin typeface="Arial" panose="020B0604020202020204" pitchFamily="34" charset="0"/>
                    <a:cs typeface="Arial" panose="020B0604020202020204" pitchFamily="34" charset="0"/>
                    <a:hlinkClick r:id="rId8" action="ppaction://hlinkfile"/>
                  </a:rPr>
                  <a:t>MATRIZ DE SEGUIMIENTO Y RECOMENDACIONES</a:t>
                </a:r>
                <a:endParaRPr lang="es-EC" sz="1600" dirty="0">
                  <a:solidFill>
                    <a:schemeClr val="tx1"/>
                  </a:solidFill>
                  <a:latin typeface="Arial" panose="020B0604020202020204" pitchFamily="34" charset="0"/>
                  <a:cs typeface="Arial" panose="020B0604020202020204" pitchFamily="34" charset="0"/>
                </a:endParaRPr>
              </a:p>
            </p:txBody>
          </p:sp>
        </p:grpSp>
      </p:grpSp>
      <p:sp>
        <p:nvSpPr>
          <p:cNvPr id="11" name="Rectángulo redondeado 10"/>
          <p:cNvSpPr/>
          <p:nvPr/>
        </p:nvSpPr>
        <p:spPr>
          <a:xfrm>
            <a:off x="251855" y="613568"/>
            <a:ext cx="1899063"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III</a:t>
            </a:r>
            <a:endParaRPr lang="es-EC" sz="2000" b="1" dirty="0">
              <a:latin typeface="Arial" panose="020B0604020202020204" pitchFamily="34" charset="0"/>
              <a:cs typeface="Arial" panose="020B0604020202020204" pitchFamily="34" charset="0"/>
            </a:endParaRPr>
          </a:p>
        </p:txBody>
      </p:sp>
      <p:sp>
        <p:nvSpPr>
          <p:cNvPr id="13" name="Botón de acción: Inicio 12">
            <a:hlinkClick r:id="rId9" action="ppaction://hlinksldjump" highlightClick="1"/>
          </p:cNvPr>
          <p:cNvSpPr/>
          <p:nvPr/>
        </p:nvSpPr>
        <p:spPr>
          <a:xfrm>
            <a:off x="11496895" y="5459918"/>
            <a:ext cx="380762" cy="330281"/>
          </a:xfrm>
          <a:prstGeom prst="actionButtonHom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spTree>
    <p:extLst>
      <p:ext uri="{BB962C8B-B14F-4D97-AF65-F5344CB8AC3E}">
        <p14:creationId xmlns:p14="http://schemas.microsoft.com/office/powerpoint/2010/main" val="28777241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142137" y="669618"/>
            <a:ext cx="2278688" cy="39025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dk1"/>
                </a:solidFill>
                <a:latin typeface="Arial" panose="020B0604020202020204" pitchFamily="34" charset="0"/>
                <a:cs typeface="Arial" panose="020B0604020202020204" pitchFamily="34" charset="0"/>
              </a:rPr>
              <a:t>CAPITULO IV</a:t>
            </a:r>
          </a:p>
        </p:txBody>
      </p:sp>
      <p:sp>
        <p:nvSpPr>
          <p:cNvPr id="5" name="Rectángulo 4"/>
          <p:cNvSpPr/>
          <p:nvPr/>
        </p:nvSpPr>
        <p:spPr>
          <a:xfrm>
            <a:off x="2788227" y="1931799"/>
            <a:ext cx="6522028" cy="3596165"/>
          </a:xfrm>
          <a:prstGeom prst="rect">
            <a:avLst/>
          </a:prstGeom>
        </p:spPr>
        <p:txBody>
          <a:bodyPr/>
          <a:lstStyle/>
          <a:p>
            <a:pPr algn="ctr">
              <a:spcBef>
                <a:spcPct val="0"/>
              </a:spcBef>
            </a:pPr>
            <a:r>
              <a:rPr lang="es-EC" sz="3000" b="1" dirty="0" smtClean="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rPr>
              <a:t>“AUDITORÍA DE GESTIÓN A LOS PROCESOS DE COMERCIALIZACIÓN POR EL PERÍODO TERMINADO AL 31 DE DICIEMBRE DE 2014 DE LA MICROEMPRESA COMERCIAL CASTILLO”</a:t>
            </a:r>
          </a:p>
          <a:p>
            <a:pPr algn="ctr">
              <a:spcBef>
                <a:spcPct val="0"/>
              </a:spcBef>
            </a:pPr>
            <a:endParaRPr lang="es-EC" sz="2800" b="1" dirty="0" smtClean="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endParaRPr>
          </a:p>
          <a:p>
            <a:pPr algn="ctr">
              <a:spcBef>
                <a:spcPct val="0"/>
              </a:spcBef>
            </a:pPr>
            <a:endParaRPr lang="es-EC" sz="2800" b="1" dirty="0">
              <a:solidFill>
                <a:srgbClr val="003300"/>
              </a:solidFill>
              <a:effectLst>
                <a:outerShdw blurRad="38100" dist="38100" dir="2700000" algn="tl">
                  <a:srgbClr val="000000">
                    <a:alpha val="43137"/>
                  </a:srgbClr>
                </a:outerShdw>
              </a:effectLst>
              <a:latin typeface="Arial" panose="020B0604020202020204" pitchFamily="34" charset="0"/>
              <a:ea typeface="Times New Roman" pitchFamily="18" charset="0"/>
              <a:cs typeface="Arial" panose="020B0604020202020204" pitchFamily="34" charset="0"/>
            </a:endParaRPr>
          </a:p>
        </p:txBody>
      </p:sp>
    </p:spTree>
    <p:extLst>
      <p:ext uri="{BB962C8B-B14F-4D97-AF65-F5344CB8AC3E}">
        <p14:creationId xmlns:p14="http://schemas.microsoft.com/office/powerpoint/2010/main" val="42683044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redondeado 2"/>
          <p:cNvSpPr/>
          <p:nvPr/>
        </p:nvSpPr>
        <p:spPr>
          <a:xfrm>
            <a:off x="142137" y="669618"/>
            <a:ext cx="2278688" cy="39025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dk1"/>
                </a:solidFill>
                <a:latin typeface="Arial" panose="020B0604020202020204" pitchFamily="34" charset="0"/>
                <a:cs typeface="Arial" panose="020B0604020202020204" pitchFamily="34" charset="0"/>
              </a:rPr>
              <a:t>CAPITULO IV</a:t>
            </a:r>
          </a:p>
        </p:txBody>
      </p:sp>
      <p:sp>
        <p:nvSpPr>
          <p:cNvPr id="12" name="2 Rectángulo redondeado"/>
          <p:cNvSpPr/>
          <p:nvPr/>
        </p:nvSpPr>
        <p:spPr>
          <a:xfrm>
            <a:off x="1319644" y="2067408"/>
            <a:ext cx="2064475" cy="576064"/>
          </a:xfrm>
          <a:prstGeom prst="roundRect">
            <a:avLst/>
          </a:prstGeom>
          <a:solidFill>
            <a:schemeClr val="accent4"/>
          </a:solidFill>
          <a:ln>
            <a:noFill/>
          </a:ln>
          <a:effectLst/>
          <a:scene3d>
            <a:camera prst="orthographicFront">
              <a:rot lat="0" lon="0" rev="0"/>
            </a:camera>
            <a:lightRig rig="contrasting" dir="t">
              <a:rot lat="0" lon="0" rev="7800000"/>
            </a:lightRig>
          </a:scene3d>
          <a:sp3d>
            <a:bevelT w="139700" h="139700"/>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s-ES" b="1" dirty="0" smtClean="0">
                <a:latin typeface="Arial" panose="020B0604020202020204" pitchFamily="34" charset="0"/>
                <a:cs typeface="Arial" panose="020B0604020202020204" pitchFamily="34" charset="0"/>
              </a:rPr>
              <a:t>PLANIFICACIÓN PRELIMINAR </a:t>
            </a:r>
            <a:endParaRPr lang="es-ES" b="1" dirty="0">
              <a:latin typeface="Arial" panose="020B0604020202020204" pitchFamily="34" charset="0"/>
              <a:cs typeface="Arial" panose="020B0604020202020204" pitchFamily="34" charset="0"/>
            </a:endParaRPr>
          </a:p>
        </p:txBody>
      </p:sp>
      <p:sp>
        <p:nvSpPr>
          <p:cNvPr id="13" name="3 Rectángulo">
            <a:hlinkClick r:id="rId2" action="ppaction://hlinkfile"/>
          </p:cNvPr>
          <p:cNvSpPr/>
          <p:nvPr/>
        </p:nvSpPr>
        <p:spPr>
          <a:xfrm>
            <a:off x="4459615" y="1301860"/>
            <a:ext cx="4029887" cy="288032"/>
          </a:xfrm>
          <a:prstGeom prst="rect">
            <a:avLst/>
          </a:prstGeom>
          <a:solidFill>
            <a:schemeClr val="bg1"/>
          </a:solidFill>
          <a:ln w="1270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rtlCol="0" anchor="ctr"/>
          <a:lstStyle/>
          <a:p>
            <a:r>
              <a:rPr lang="es-ES" sz="1600" dirty="0">
                <a:latin typeface="Arial" panose="020B0604020202020204" pitchFamily="34" charset="0"/>
                <a:cs typeface="Arial" panose="020B0604020202020204" pitchFamily="34" charset="0"/>
                <a:hlinkClick r:id="rId2" action="ppaction://hlinkfile"/>
              </a:rPr>
              <a:t>a) Programa Preliminar de Auditoría</a:t>
            </a:r>
            <a:endParaRPr lang="es-ES" sz="1600" dirty="0">
              <a:latin typeface="Arial" panose="020B0604020202020204" pitchFamily="34" charset="0"/>
              <a:cs typeface="Arial" panose="020B0604020202020204" pitchFamily="34" charset="0"/>
            </a:endParaRPr>
          </a:p>
        </p:txBody>
      </p:sp>
      <p:sp>
        <p:nvSpPr>
          <p:cNvPr id="14" name="4 Rectángulo">
            <a:hlinkClick r:id="rId3" action="ppaction://hlinkfile"/>
          </p:cNvPr>
          <p:cNvSpPr/>
          <p:nvPr/>
        </p:nvSpPr>
        <p:spPr>
          <a:xfrm>
            <a:off x="4459615" y="1661900"/>
            <a:ext cx="4029887" cy="288032"/>
          </a:xfrm>
          <a:prstGeom prst="rect">
            <a:avLst/>
          </a:prstGeom>
          <a:solidFill>
            <a:schemeClr val="bg1"/>
          </a:solidFill>
          <a:ln w="1270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rtlCol="0" anchor="ctr"/>
          <a:lstStyle/>
          <a:p>
            <a:r>
              <a:rPr lang="es-ES" sz="1600" dirty="0" smtClean="0">
                <a:latin typeface="Arial" panose="020B0604020202020204" pitchFamily="34" charset="0"/>
                <a:cs typeface="Arial" panose="020B0604020202020204" pitchFamily="34" charset="0"/>
                <a:hlinkClick r:id="rId3" action="ppaction://hlinkfile"/>
              </a:rPr>
              <a:t>b) Conocimiento Preliminar</a:t>
            </a:r>
            <a:endParaRPr lang="es-ES" sz="1600" dirty="0">
              <a:latin typeface="Arial" panose="020B0604020202020204" pitchFamily="34" charset="0"/>
              <a:cs typeface="Arial" panose="020B0604020202020204" pitchFamily="34" charset="0"/>
            </a:endParaRPr>
          </a:p>
        </p:txBody>
      </p:sp>
      <p:sp>
        <p:nvSpPr>
          <p:cNvPr id="15" name="5 Rectángulo">
            <a:hlinkClick r:id="rId4" action="ppaction://hlinkfile"/>
          </p:cNvPr>
          <p:cNvSpPr/>
          <p:nvPr/>
        </p:nvSpPr>
        <p:spPr>
          <a:xfrm>
            <a:off x="4460571" y="2021940"/>
            <a:ext cx="4029887" cy="288032"/>
          </a:xfrm>
          <a:prstGeom prst="rect">
            <a:avLst/>
          </a:prstGeom>
          <a:solidFill>
            <a:schemeClr val="bg1"/>
          </a:solidFill>
          <a:ln w="1270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rtlCol="0" anchor="ctr"/>
          <a:lstStyle/>
          <a:p>
            <a:r>
              <a:rPr lang="es-ES" sz="1600" dirty="0">
                <a:latin typeface="Arial" panose="020B0604020202020204" pitchFamily="34" charset="0"/>
                <a:cs typeface="Arial" panose="020B0604020202020204" pitchFamily="34" charset="0"/>
                <a:hlinkClick r:id="rId4" action="ppaction://hlinkfile"/>
              </a:rPr>
              <a:t>c) Medición de Riesgo Preliminar</a:t>
            </a:r>
            <a:endParaRPr lang="es-ES" sz="1600" dirty="0">
              <a:latin typeface="Arial" panose="020B0604020202020204" pitchFamily="34" charset="0"/>
              <a:cs typeface="Arial" panose="020B0604020202020204" pitchFamily="34" charset="0"/>
            </a:endParaRPr>
          </a:p>
        </p:txBody>
      </p:sp>
      <p:sp>
        <p:nvSpPr>
          <p:cNvPr id="16" name="6 Rectángulo">
            <a:hlinkClick r:id="rId5" action="ppaction://hlinkfile"/>
          </p:cNvPr>
          <p:cNvSpPr/>
          <p:nvPr/>
        </p:nvSpPr>
        <p:spPr>
          <a:xfrm>
            <a:off x="4459616" y="2381980"/>
            <a:ext cx="4029887" cy="288032"/>
          </a:xfrm>
          <a:prstGeom prst="rect">
            <a:avLst/>
          </a:prstGeom>
          <a:solidFill>
            <a:schemeClr val="bg1"/>
          </a:solidFill>
          <a:ln w="1270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rtlCol="0" anchor="ctr"/>
          <a:lstStyle/>
          <a:p>
            <a:r>
              <a:rPr lang="es-ES" sz="1600" dirty="0">
                <a:latin typeface="Arial" panose="020B0604020202020204" pitchFamily="34" charset="0"/>
                <a:cs typeface="Arial" panose="020B0604020202020204" pitchFamily="34" charset="0"/>
                <a:hlinkClick r:id="rId5" action="ppaction://hlinkfile"/>
              </a:rPr>
              <a:t>d) Oferta de servicios de Auditoría</a:t>
            </a:r>
            <a:endParaRPr lang="es-ES" sz="1600" dirty="0">
              <a:latin typeface="Arial" panose="020B0604020202020204" pitchFamily="34" charset="0"/>
              <a:cs typeface="Arial" panose="020B0604020202020204" pitchFamily="34" charset="0"/>
            </a:endParaRPr>
          </a:p>
        </p:txBody>
      </p:sp>
      <p:sp>
        <p:nvSpPr>
          <p:cNvPr id="17" name="7 Rectángulo">
            <a:hlinkClick r:id="rId6" action="ppaction://hlinkfile"/>
          </p:cNvPr>
          <p:cNvSpPr/>
          <p:nvPr/>
        </p:nvSpPr>
        <p:spPr>
          <a:xfrm>
            <a:off x="4460571" y="2742020"/>
            <a:ext cx="4029887" cy="288032"/>
          </a:xfrm>
          <a:prstGeom prst="rect">
            <a:avLst/>
          </a:prstGeom>
          <a:solidFill>
            <a:schemeClr val="bg1"/>
          </a:solidFill>
          <a:ln w="1270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rtlCol="0" anchor="ctr"/>
          <a:lstStyle/>
          <a:p>
            <a:r>
              <a:rPr lang="es-ES" sz="1600" dirty="0">
                <a:latin typeface="Arial" panose="020B0604020202020204" pitchFamily="34" charset="0"/>
                <a:cs typeface="Arial" panose="020B0604020202020204" pitchFamily="34" charset="0"/>
                <a:hlinkClick r:id="rId6" action="ppaction://hlinkfile"/>
              </a:rPr>
              <a:t>e) Contrato</a:t>
            </a:r>
            <a:r>
              <a:rPr lang="es-ES" sz="1600" dirty="0">
                <a:latin typeface="Arial" panose="020B0604020202020204" pitchFamily="34" charset="0"/>
                <a:cs typeface="Arial" panose="020B0604020202020204" pitchFamily="34" charset="0"/>
              </a:rPr>
              <a:t> </a:t>
            </a:r>
          </a:p>
        </p:txBody>
      </p:sp>
      <p:sp>
        <p:nvSpPr>
          <p:cNvPr id="18" name="8 Rectángulo">
            <a:hlinkClick r:id="rId7" action="ppaction://hlinkfile"/>
          </p:cNvPr>
          <p:cNvSpPr/>
          <p:nvPr/>
        </p:nvSpPr>
        <p:spPr>
          <a:xfrm>
            <a:off x="4459616" y="3102060"/>
            <a:ext cx="4029887" cy="288032"/>
          </a:xfrm>
          <a:prstGeom prst="rect">
            <a:avLst/>
          </a:prstGeom>
          <a:solidFill>
            <a:schemeClr val="bg1"/>
          </a:solidFill>
          <a:ln w="1270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rtlCol="0" anchor="ctr"/>
          <a:lstStyle/>
          <a:p>
            <a:r>
              <a:rPr lang="es-ES" sz="1600" dirty="0">
                <a:latin typeface="Arial" panose="020B0604020202020204" pitchFamily="34" charset="0"/>
                <a:cs typeface="Arial" panose="020B0604020202020204" pitchFamily="34" charset="0"/>
                <a:hlinkClick r:id="rId7" action="ppaction://hlinkfile"/>
              </a:rPr>
              <a:t>f) Encargo de Auditoría</a:t>
            </a:r>
            <a:endParaRPr lang="es-ES" sz="1600" dirty="0">
              <a:latin typeface="Arial" panose="020B0604020202020204" pitchFamily="34" charset="0"/>
              <a:cs typeface="Arial" panose="020B0604020202020204" pitchFamily="34" charset="0"/>
            </a:endParaRPr>
          </a:p>
        </p:txBody>
      </p:sp>
      <p:sp>
        <p:nvSpPr>
          <p:cNvPr id="19" name="15 Abrir llave"/>
          <p:cNvSpPr/>
          <p:nvPr/>
        </p:nvSpPr>
        <p:spPr>
          <a:xfrm>
            <a:off x="3612887" y="1320788"/>
            <a:ext cx="553122" cy="2069304"/>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ES" dirty="0">
              <a:latin typeface="Arial" panose="020B0604020202020204" pitchFamily="34" charset="0"/>
              <a:cs typeface="Arial" panose="020B0604020202020204" pitchFamily="34" charset="0"/>
            </a:endParaRPr>
          </a:p>
        </p:txBody>
      </p:sp>
      <p:sp>
        <p:nvSpPr>
          <p:cNvPr id="20" name="16 Rectángulo redondeado"/>
          <p:cNvSpPr/>
          <p:nvPr/>
        </p:nvSpPr>
        <p:spPr>
          <a:xfrm>
            <a:off x="2712028" y="4218184"/>
            <a:ext cx="2066266" cy="576064"/>
          </a:xfrm>
          <a:prstGeom prst="roundRect">
            <a:avLst/>
          </a:prstGeom>
          <a:solidFill>
            <a:schemeClr val="accent5"/>
          </a:solidFill>
          <a:ln>
            <a:noFill/>
          </a:ln>
          <a:effectLst/>
          <a:scene3d>
            <a:camera prst="orthographicFront">
              <a:rot lat="0" lon="0" rev="0"/>
            </a:camera>
            <a:lightRig rig="contrasting" dir="t">
              <a:rot lat="0" lon="0" rev="7800000"/>
            </a:lightRig>
          </a:scene3d>
          <a:sp3d>
            <a:bevelT w="139700" h="139700"/>
          </a:sp3d>
        </p:spPr>
        <p:style>
          <a:lnRef idx="0">
            <a:schemeClr val="accent4"/>
          </a:lnRef>
          <a:fillRef idx="3">
            <a:schemeClr val="accent4"/>
          </a:fillRef>
          <a:effectRef idx="3">
            <a:schemeClr val="accent4"/>
          </a:effectRef>
          <a:fontRef idx="minor">
            <a:schemeClr val="lt1"/>
          </a:fontRef>
        </p:style>
        <p:txBody>
          <a:bodyPr rtlCol="0" anchor="ctr"/>
          <a:lstStyle/>
          <a:p>
            <a:pPr algn="ctr"/>
            <a:r>
              <a:rPr lang="es-ES" b="1" dirty="0" smtClean="0">
                <a:latin typeface="Arial" panose="020B0604020202020204" pitchFamily="34" charset="0"/>
                <a:cs typeface="Arial" panose="020B0604020202020204" pitchFamily="34" charset="0"/>
              </a:rPr>
              <a:t>PLANIFICACIÓN ESPECÍFICA </a:t>
            </a:r>
            <a:endParaRPr lang="es-ES" b="1" dirty="0">
              <a:latin typeface="Arial" panose="020B0604020202020204" pitchFamily="34" charset="0"/>
              <a:cs typeface="Arial" panose="020B0604020202020204" pitchFamily="34" charset="0"/>
            </a:endParaRPr>
          </a:p>
        </p:txBody>
      </p:sp>
      <p:sp>
        <p:nvSpPr>
          <p:cNvPr id="21" name="17 Abrir llave"/>
          <p:cNvSpPr/>
          <p:nvPr/>
        </p:nvSpPr>
        <p:spPr>
          <a:xfrm>
            <a:off x="5072213" y="3642120"/>
            <a:ext cx="496567" cy="1976726"/>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ES" dirty="0">
              <a:latin typeface="Arial" panose="020B0604020202020204" pitchFamily="34" charset="0"/>
              <a:cs typeface="Arial" panose="020B0604020202020204" pitchFamily="34" charset="0"/>
            </a:endParaRPr>
          </a:p>
        </p:txBody>
      </p:sp>
      <p:sp>
        <p:nvSpPr>
          <p:cNvPr id="22" name="18 Rectángulo">
            <a:hlinkClick r:id="rId8" action="ppaction://hlinkfile"/>
          </p:cNvPr>
          <p:cNvSpPr/>
          <p:nvPr/>
        </p:nvSpPr>
        <p:spPr>
          <a:xfrm>
            <a:off x="5823994" y="3570112"/>
            <a:ext cx="4029887" cy="288032"/>
          </a:xfrm>
          <a:prstGeom prst="rect">
            <a:avLst/>
          </a:prstGeom>
          <a:solidFill>
            <a:schemeClr val="bg1"/>
          </a:solidFill>
          <a:ln w="1270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rtlCol="0" anchor="ctr"/>
          <a:lstStyle/>
          <a:p>
            <a:r>
              <a:rPr lang="es-ES" sz="1600" dirty="0">
                <a:latin typeface="Arial" panose="020B0604020202020204" pitchFamily="34" charset="0"/>
                <a:cs typeface="Arial" panose="020B0604020202020204" pitchFamily="34" charset="0"/>
                <a:hlinkClick r:id="rId8" action="ppaction://hlinkfile"/>
              </a:rPr>
              <a:t>g) Programas Específicos</a:t>
            </a:r>
            <a:endParaRPr lang="es-ES" sz="1600" dirty="0">
              <a:latin typeface="Arial" panose="020B0604020202020204" pitchFamily="34" charset="0"/>
              <a:cs typeface="Arial" panose="020B0604020202020204" pitchFamily="34" charset="0"/>
            </a:endParaRPr>
          </a:p>
        </p:txBody>
      </p:sp>
      <p:sp>
        <p:nvSpPr>
          <p:cNvPr id="23" name="19 Rectángulo">
            <a:hlinkClick r:id="rId9" action="ppaction://hlinkfile"/>
          </p:cNvPr>
          <p:cNvSpPr/>
          <p:nvPr/>
        </p:nvSpPr>
        <p:spPr>
          <a:xfrm>
            <a:off x="5823994" y="3930152"/>
            <a:ext cx="4029887" cy="288032"/>
          </a:xfrm>
          <a:prstGeom prst="rect">
            <a:avLst/>
          </a:prstGeom>
          <a:solidFill>
            <a:schemeClr val="bg1"/>
          </a:solidFill>
          <a:ln w="1270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rtlCol="0" anchor="ctr"/>
          <a:lstStyle/>
          <a:p>
            <a:r>
              <a:rPr lang="es-ES" sz="1600" dirty="0">
                <a:latin typeface="Arial" panose="020B0604020202020204" pitchFamily="34" charset="0"/>
                <a:cs typeface="Arial" panose="020B0604020202020204" pitchFamily="34" charset="0"/>
                <a:hlinkClick r:id="rId9" action="ppaction://hlinkfile"/>
              </a:rPr>
              <a:t>h) Memorando de Planificación</a:t>
            </a:r>
            <a:endParaRPr lang="es-ES" sz="1600" dirty="0">
              <a:latin typeface="Arial" panose="020B0604020202020204" pitchFamily="34" charset="0"/>
              <a:cs typeface="Arial" panose="020B0604020202020204" pitchFamily="34" charset="0"/>
            </a:endParaRPr>
          </a:p>
        </p:txBody>
      </p:sp>
      <p:sp>
        <p:nvSpPr>
          <p:cNvPr id="24" name="20 Rectángulo">
            <a:hlinkClick r:id="rId10" action="ppaction://hlinkfile"/>
          </p:cNvPr>
          <p:cNvSpPr/>
          <p:nvPr/>
        </p:nvSpPr>
        <p:spPr>
          <a:xfrm>
            <a:off x="5823994" y="4290192"/>
            <a:ext cx="4029887" cy="288032"/>
          </a:xfrm>
          <a:prstGeom prst="rect">
            <a:avLst/>
          </a:prstGeom>
          <a:solidFill>
            <a:schemeClr val="bg1"/>
          </a:solidFill>
          <a:ln w="1270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rtlCol="0" anchor="ctr"/>
          <a:lstStyle/>
          <a:p>
            <a:r>
              <a:rPr lang="es-ES" sz="1600" dirty="0">
                <a:latin typeface="Arial" panose="020B0604020202020204" pitchFamily="34" charset="0"/>
                <a:cs typeface="Arial" panose="020B0604020202020204" pitchFamily="34" charset="0"/>
                <a:hlinkClick r:id="rId10" action="ppaction://hlinkfile"/>
              </a:rPr>
              <a:t>i) Evaluación de Control Interno</a:t>
            </a:r>
            <a:endParaRPr lang="es-ES" sz="1600" dirty="0">
              <a:latin typeface="Arial" panose="020B0604020202020204" pitchFamily="34" charset="0"/>
              <a:cs typeface="Arial" panose="020B0604020202020204" pitchFamily="34" charset="0"/>
            </a:endParaRPr>
          </a:p>
        </p:txBody>
      </p:sp>
      <p:sp>
        <p:nvSpPr>
          <p:cNvPr id="25" name="21 Rectángulo">
            <a:hlinkClick r:id="rId11" action="ppaction://hlinkfile"/>
          </p:cNvPr>
          <p:cNvSpPr/>
          <p:nvPr/>
        </p:nvSpPr>
        <p:spPr>
          <a:xfrm>
            <a:off x="5823677" y="4650232"/>
            <a:ext cx="4029887" cy="288032"/>
          </a:xfrm>
          <a:prstGeom prst="rect">
            <a:avLst/>
          </a:prstGeom>
          <a:solidFill>
            <a:schemeClr val="bg1"/>
          </a:solidFill>
          <a:ln w="1270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rtlCol="0" anchor="ctr"/>
          <a:lstStyle/>
          <a:p>
            <a:r>
              <a:rPr lang="es-ES" sz="1600" dirty="0">
                <a:latin typeface="Arial" panose="020B0604020202020204" pitchFamily="34" charset="0"/>
                <a:cs typeface="Arial" panose="020B0604020202020204" pitchFamily="34" charset="0"/>
                <a:hlinkClick r:id="rId11" action="ppaction://hlinkfile"/>
              </a:rPr>
              <a:t>j) Hallazgos de control interno</a:t>
            </a:r>
            <a:endParaRPr lang="es-ES" sz="1600" dirty="0">
              <a:latin typeface="Arial" panose="020B0604020202020204" pitchFamily="34" charset="0"/>
              <a:cs typeface="Arial" panose="020B0604020202020204" pitchFamily="34" charset="0"/>
            </a:endParaRPr>
          </a:p>
        </p:txBody>
      </p:sp>
      <p:sp>
        <p:nvSpPr>
          <p:cNvPr id="26" name="22 Rectángulo">
            <a:hlinkClick r:id="rId12" action="ppaction://hlinkfile"/>
          </p:cNvPr>
          <p:cNvSpPr/>
          <p:nvPr/>
        </p:nvSpPr>
        <p:spPr>
          <a:xfrm>
            <a:off x="5823677" y="5010272"/>
            <a:ext cx="4029887" cy="288032"/>
          </a:xfrm>
          <a:prstGeom prst="rect">
            <a:avLst/>
          </a:prstGeom>
          <a:solidFill>
            <a:schemeClr val="bg1"/>
          </a:solidFill>
          <a:ln w="1270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rtlCol="0" anchor="ctr"/>
          <a:lstStyle/>
          <a:p>
            <a:r>
              <a:rPr lang="es-ES" sz="1600" dirty="0">
                <a:latin typeface="Arial" panose="020B0604020202020204" pitchFamily="34" charset="0"/>
                <a:cs typeface="Arial" panose="020B0604020202020204" pitchFamily="34" charset="0"/>
                <a:hlinkClick r:id="rId12" action="ppaction://hlinkfile"/>
              </a:rPr>
              <a:t>k) Medición de Riesgo</a:t>
            </a:r>
            <a:endParaRPr lang="es-ES" sz="1600" dirty="0">
              <a:latin typeface="Arial" panose="020B0604020202020204" pitchFamily="34" charset="0"/>
              <a:cs typeface="Arial" panose="020B0604020202020204" pitchFamily="34" charset="0"/>
            </a:endParaRPr>
          </a:p>
        </p:txBody>
      </p:sp>
      <p:sp>
        <p:nvSpPr>
          <p:cNvPr id="27" name="23 Rectángulo">
            <a:hlinkClick r:id="rId13" action="ppaction://hlinkfile"/>
          </p:cNvPr>
          <p:cNvSpPr/>
          <p:nvPr/>
        </p:nvSpPr>
        <p:spPr>
          <a:xfrm>
            <a:off x="5806234" y="5370312"/>
            <a:ext cx="4029887" cy="288032"/>
          </a:xfrm>
          <a:prstGeom prst="rect">
            <a:avLst/>
          </a:prstGeom>
          <a:solidFill>
            <a:schemeClr val="bg1"/>
          </a:solidFill>
          <a:ln w="1270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rtlCol="0" anchor="ctr"/>
          <a:lstStyle/>
          <a:p>
            <a:r>
              <a:rPr lang="es-ES" sz="1600" dirty="0">
                <a:latin typeface="Arial" panose="020B0604020202020204" pitchFamily="34" charset="0"/>
                <a:cs typeface="Arial" panose="020B0604020202020204" pitchFamily="34" charset="0"/>
                <a:hlinkClick r:id="rId13" action="ppaction://hlinkfile"/>
              </a:rPr>
              <a:t>l) Informe de Control Interno</a:t>
            </a:r>
            <a:endParaRPr lang="es-E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4540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redondeado 7"/>
          <p:cNvSpPr/>
          <p:nvPr/>
        </p:nvSpPr>
        <p:spPr>
          <a:xfrm>
            <a:off x="142137" y="669618"/>
            <a:ext cx="2278688" cy="39025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dk1"/>
                </a:solidFill>
                <a:latin typeface="Arial" panose="020B0604020202020204" pitchFamily="34" charset="0"/>
                <a:cs typeface="Arial" panose="020B0604020202020204" pitchFamily="34" charset="0"/>
              </a:rPr>
              <a:t>CAPITULO IV</a:t>
            </a:r>
          </a:p>
        </p:txBody>
      </p:sp>
      <p:grpSp>
        <p:nvGrpSpPr>
          <p:cNvPr id="11" name="Grupo 10"/>
          <p:cNvGrpSpPr/>
          <p:nvPr/>
        </p:nvGrpSpPr>
        <p:grpSpPr>
          <a:xfrm>
            <a:off x="716973" y="1739846"/>
            <a:ext cx="7151207" cy="3274044"/>
            <a:chOff x="69933" y="1760626"/>
            <a:chExt cx="4347895" cy="3274044"/>
          </a:xfrm>
        </p:grpSpPr>
        <p:sp>
          <p:nvSpPr>
            <p:cNvPr id="12" name="3 Rectángulo redondeado"/>
            <p:cNvSpPr/>
            <p:nvPr/>
          </p:nvSpPr>
          <p:spPr>
            <a:xfrm>
              <a:off x="69933" y="2127353"/>
              <a:ext cx="2068053" cy="576064"/>
            </a:xfrm>
            <a:prstGeom prst="roundRect">
              <a:avLst/>
            </a:prstGeom>
            <a:solidFill>
              <a:schemeClr val="accent5"/>
            </a:solidFill>
            <a:ln>
              <a:noFill/>
            </a:ln>
            <a:effectLst/>
            <a:scene3d>
              <a:camera prst="orthographicFront">
                <a:rot lat="0" lon="0" rev="0"/>
              </a:camera>
              <a:lightRig rig="contrasting" dir="t">
                <a:rot lat="0" lon="0" rev="7800000"/>
              </a:lightRig>
            </a:scene3d>
            <a:sp3d>
              <a:bevelT w="139700" h="139700"/>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s-ES" b="1" dirty="0" smtClean="0">
                  <a:latin typeface="Arial" panose="020B0604020202020204" pitchFamily="34" charset="0"/>
                  <a:cs typeface="Arial" panose="020B0604020202020204" pitchFamily="34" charset="0"/>
                </a:rPr>
                <a:t>EJECUCIÓN </a:t>
              </a:r>
              <a:endParaRPr lang="es-ES" b="1" dirty="0">
                <a:latin typeface="Arial" panose="020B0604020202020204" pitchFamily="34" charset="0"/>
                <a:cs typeface="Arial" panose="020B0604020202020204" pitchFamily="34" charset="0"/>
              </a:endParaRPr>
            </a:p>
          </p:txBody>
        </p:sp>
        <p:sp>
          <p:nvSpPr>
            <p:cNvPr id="13" name="4 Rectángulo redondeado"/>
            <p:cNvSpPr/>
            <p:nvPr/>
          </p:nvSpPr>
          <p:spPr>
            <a:xfrm>
              <a:off x="1044131" y="3270718"/>
              <a:ext cx="2081571" cy="576064"/>
            </a:xfrm>
            <a:prstGeom prst="roundRect">
              <a:avLst/>
            </a:prstGeom>
            <a:solidFill>
              <a:schemeClr val="accent3"/>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s-ES" b="1" dirty="0" smtClean="0">
                  <a:solidFill>
                    <a:schemeClr val="tx1"/>
                  </a:solidFill>
                  <a:latin typeface="Arial" panose="020B0604020202020204" pitchFamily="34" charset="0"/>
                  <a:cs typeface="Arial" panose="020B0604020202020204" pitchFamily="34" charset="0"/>
                </a:rPr>
                <a:t>COMUNICACIÓN DE RESULTADOS </a:t>
              </a:r>
              <a:endParaRPr lang="es-ES" b="1" dirty="0">
                <a:solidFill>
                  <a:schemeClr val="tx1"/>
                </a:solidFill>
                <a:latin typeface="Arial" panose="020B0604020202020204" pitchFamily="34" charset="0"/>
                <a:cs typeface="Arial" panose="020B0604020202020204" pitchFamily="34" charset="0"/>
              </a:endParaRPr>
            </a:p>
          </p:txBody>
        </p:sp>
        <p:sp>
          <p:nvSpPr>
            <p:cNvPr id="14" name="5 Rectángulo redondeado"/>
            <p:cNvSpPr/>
            <p:nvPr/>
          </p:nvSpPr>
          <p:spPr>
            <a:xfrm>
              <a:off x="2014496" y="4380810"/>
              <a:ext cx="2081571" cy="576064"/>
            </a:xfrm>
            <a:prstGeom prst="roundRect">
              <a:avLst/>
            </a:prstGeom>
            <a:solidFill>
              <a:schemeClr val="accent6"/>
            </a:solidFill>
          </p:spPr>
          <p:style>
            <a:lnRef idx="0">
              <a:schemeClr val="accent5"/>
            </a:lnRef>
            <a:fillRef idx="3">
              <a:schemeClr val="accent5"/>
            </a:fillRef>
            <a:effectRef idx="3">
              <a:schemeClr val="accent5"/>
            </a:effectRef>
            <a:fontRef idx="minor">
              <a:schemeClr val="lt1"/>
            </a:fontRef>
          </p:style>
          <p:txBody>
            <a:bodyPr rtlCol="0" anchor="ctr"/>
            <a:lstStyle/>
            <a:p>
              <a:pPr algn="ctr"/>
              <a:r>
                <a:rPr lang="es-ES" b="1" dirty="0" smtClean="0">
                  <a:solidFill>
                    <a:schemeClr val="tx1"/>
                  </a:solidFill>
                  <a:latin typeface="Arial" panose="020B0604020202020204" pitchFamily="34" charset="0"/>
                  <a:cs typeface="Arial" panose="020B0604020202020204" pitchFamily="34" charset="0"/>
                </a:rPr>
                <a:t>SEGUIMIENTO Y MONITOREO</a:t>
              </a:r>
              <a:endParaRPr lang="es-ES" b="1" dirty="0">
                <a:solidFill>
                  <a:schemeClr val="tx1"/>
                </a:solidFill>
                <a:latin typeface="Arial" panose="020B0604020202020204" pitchFamily="34" charset="0"/>
                <a:cs typeface="Arial" panose="020B0604020202020204" pitchFamily="34" charset="0"/>
              </a:endParaRPr>
            </a:p>
          </p:txBody>
        </p:sp>
        <p:sp>
          <p:nvSpPr>
            <p:cNvPr id="16" name="7 Abrir llave"/>
            <p:cNvSpPr/>
            <p:nvPr/>
          </p:nvSpPr>
          <p:spPr>
            <a:xfrm>
              <a:off x="3262142" y="3204128"/>
              <a:ext cx="166310" cy="731656"/>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ES" sz="1600" dirty="0">
                <a:latin typeface="Arial" panose="020B0604020202020204" pitchFamily="34" charset="0"/>
                <a:cs typeface="Arial" panose="020B0604020202020204" pitchFamily="34" charset="0"/>
              </a:endParaRPr>
            </a:p>
          </p:txBody>
        </p:sp>
        <p:sp>
          <p:nvSpPr>
            <p:cNvPr id="18" name="9 Abrir llave"/>
            <p:cNvSpPr/>
            <p:nvPr/>
          </p:nvSpPr>
          <p:spPr>
            <a:xfrm>
              <a:off x="4251518" y="4303014"/>
              <a:ext cx="166310" cy="731656"/>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ES" sz="1600" dirty="0">
                <a:latin typeface="Arial" panose="020B0604020202020204" pitchFamily="34" charset="0"/>
                <a:cs typeface="Arial" panose="020B0604020202020204" pitchFamily="34" charset="0"/>
              </a:endParaRPr>
            </a:p>
          </p:txBody>
        </p:sp>
        <p:sp>
          <p:nvSpPr>
            <p:cNvPr id="20" name="7 Abrir llave"/>
            <p:cNvSpPr/>
            <p:nvPr/>
          </p:nvSpPr>
          <p:spPr>
            <a:xfrm>
              <a:off x="2329403" y="1760626"/>
              <a:ext cx="338048" cy="1150137"/>
            </a:xfrm>
            <a:prstGeom prst="lef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es-ES" sz="1600" dirty="0">
                <a:latin typeface="Arial" panose="020B0604020202020204" pitchFamily="34" charset="0"/>
                <a:cs typeface="Arial" panose="020B0604020202020204" pitchFamily="34" charset="0"/>
              </a:endParaRPr>
            </a:p>
          </p:txBody>
        </p:sp>
      </p:grpSp>
      <p:sp>
        <p:nvSpPr>
          <p:cNvPr id="2" name="Rectángulo 1"/>
          <p:cNvSpPr/>
          <p:nvPr/>
        </p:nvSpPr>
        <p:spPr>
          <a:xfrm>
            <a:off x="4989245" y="2151052"/>
            <a:ext cx="6201764" cy="338554"/>
          </a:xfrm>
          <a:prstGeom prst="rect">
            <a:avLst/>
          </a:prstGeom>
          <a:solidFill>
            <a:schemeClr val="bg1"/>
          </a:solidFill>
          <a:ln w="1270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rtlCol="0" anchor="ctr"/>
          <a:lstStyle/>
          <a:p>
            <a:r>
              <a:rPr lang="es-ES" sz="1600" dirty="0">
                <a:solidFill>
                  <a:schemeClr val="dk1"/>
                </a:solidFill>
                <a:latin typeface="Arial" panose="020B0604020202020204" pitchFamily="34" charset="0"/>
                <a:cs typeface="Arial" panose="020B0604020202020204" pitchFamily="34" charset="0"/>
                <a:hlinkClick r:id="rId2" action="ppaction://hlinkfile"/>
              </a:rPr>
              <a:t>m) Papeles de Trabajo y Hallazgos Proceso de Comercialización.</a:t>
            </a:r>
            <a:endParaRPr lang="es-ES" sz="1600" dirty="0">
              <a:solidFill>
                <a:schemeClr val="dk1"/>
              </a:solidFill>
              <a:latin typeface="Arial" panose="020B0604020202020204" pitchFamily="34" charset="0"/>
              <a:cs typeface="Arial" panose="020B0604020202020204" pitchFamily="34" charset="0"/>
            </a:endParaRPr>
          </a:p>
        </p:txBody>
      </p:sp>
      <p:sp>
        <p:nvSpPr>
          <p:cNvPr id="3" name="Rectángulo 2"/>
          <p:cNvSpPr/>
          <p:nvPr/>
        </p:nvSpPr>
        <p:spPr>
          <a:xfrm>
            <a:off x="6240903" y="3349991"/>
            <a:ext cx="4950106" cy="338554"/>
          </a:xfrm>
          <a:prstGeom prst="rect">
            <a:avLst/>
          </a:prstGeom>
          <a:solidFill>
            <a:schemeClr val="bg1"/>
          </a:solidFill>
          <a:ln w="1270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rtlCol="0" anchor="ctr"/>
          <a:lstStyle/>
          <a:p>
            <a:r>
              <a:rPr lang="es-ES" sz="1600" dirty="0">
                <a:solidFill>
                  <a:schemeClr val="dk1"/>
                </a:solidFill>
                <a:latin typeface="Arial" panose="020B0604020202020204" pitchFamily="34" charset="0"/>
                <a:cs typeface="Arial" panose="020B0604020202020204" pitchFamily="34" charset="0"/>
                <a:hlinkClick r:id="rId3" action="ppaction://hlinkfile"/>
              </a:rPr>
              <a:t>n) Informe de Auditoría</a:t>
            </a:r>
            <a:endParaRPr lang="es-ES" sz="1600" dirty="0">
              <a:solidFill>
                <a:schemeClr val="dk1"/>
              </a:solidFill>
              <a:latin typeface="Arial" panose="020B0604020202020204" pitchFamily="34" charset="0"/>
              <a:cs typeface="Arial" panose="020B0604020202020204" pitchFamily="34" charset="0"/>
            </a:endParaRPr>
          </a:p>
        </p:txBody>
      </p:sp>
      <p:sp>
        <p:nvSpPr>
          <p:cNvPr id="4" name="Rectángulo 3"/>
          <p:cNvSpPr/>
          <p:nvPr/>
        </p:nvSpPr>
        <p:spPr>
          <a:xfrm>
            <a:off x="7868180" y="4478785"/>
            <a:ext cx="3322829" cy="338554"/>
          </a:xfrm>
          <a:prstGeom prst="rect">
            <a:avLst/>
          </a:prstGeom>
          <a:solidFill>
            <a:schemeClr val="bg1"/>
          </a:solidFill>
          <a:ln w="12700">
            <a:solidFill>
              <a:schemeClr val="bg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lnRef>
          <a:fillRef idx="1">
            <a:schemeClr val="lt1"/>
          </a:fillRef>
          <a:effectRef idx="0">
            <a:schemeClr val="accent2"/>
          </a:effectRef>
          <a:fontRef idx="minor">
            <a:schemeClr val="dk1"/>
          </a:fontRef>
        </p:style>
        <p:txBody>
          <a:bodyPr rtlCol="0" anchor="ctr"/>
          <a:lstStyle/>
          <a:p>
            <a:r>
              <a:rPr lang="es-ES" sz="1600" dirty="0">
                <a:solidFill>
                  <a:schemeClr val="dk1"/>
                </a:solidFill>
                <a:latin typeface="Arial" panose="020B0604020202020204" pitchFamily="34" charset="0"/>
                <a:cs typeface="Arial" panose="020B0604020202020204" pitchFamily="34" charset="0"/>
                <a:hlinkClick r:id="rId4" action="ppaction://hlinkfile"/>
              </a:rPr>
              <a:t>o) Matriz de Seguimiento</a:t>
            </a:r>
            <a:endParaRPr lang="es-ES" sz="1600" dirty="0">
              <a:solidFill>
                <a:schemeClr val="dk1"/>
              </a:solidFill>
              <a:latin typeface="Arial" panose="020B0604020202020204" pitchFamily="34" charset="0"/>
              <a:cs typeface="Arial" panose="020B0604020202020204" pitchFamily="34" charset="0"/>
            </a:endParaRPr>
          </a:p>
        </p:txBody>
      </p:sp>
      <p:sp>
        <p:nvSpPr>
          <p:cNvPr id="15" name="Botón de acción: Inicio 14">
            <a:hlinkClick r:id="rId5" action="ppaction://hlinksldjump" highlightClick="1"/>
          </p:cNvPr>
          <p:cNvSpPr/>
          <p:nvPr/>
        </p:nvSpPr>
        <p:spPr>
          <a:xfrm>
            <a:off x="11409219" y="5457455"/>
            <a:ext cx="380762" cy="330281"/>
          </a:xfrm>
          <a:prstGeom prst="actionButtonHom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sp>
        <p:nvSpPr>
          <p:cNvPr id="5" name="CuadroTexto 4">
            <a:hlinkClick r:id="rId6" action="ppaction://hlinkfile"/>
          </p:cNvPr>
          <p:cNvSpPr txBox="1"/>
          <p:nvPr/>
        </p:nvSpPr>
        <p:spPr>
          <a:xfrm>
            <a:off x="4562525" y="5285456"/>
            <a:ext cx="505267" cy="369332"/>
          </a:xfrm>
          <a:prstGeom prst="rect">
            <a:avLst/>
          </a:prstGeom>
          <a:noFill/>
        </p:spPr>
        <p:txBody>
          <a:bodyPr wrap="none" rtlCol="0">
            <a:spAutoFit/>
          </a:bodyPr>
          <a:lstStyle/>
          <a:p>
            <a:r>
              <a:rPr lang="es-EC" b="1" dirty="0" err="1" smtClean="0">
                <a:latin typeface="Arial" panose="020B0604020202020204" pitchFamily="34" charset="0"/>
                <a:cs typeface="Arial" panose="020B0604020202020204" pitchFamily="34" charset="0"/>
              </a:rPr>
              <a:t>CP</a:t>
            </a:r>
            <a:endParaRPr lang="es-419"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346248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9">
            <a:hlinkClick r:id="rId2" action="ppaction://hlinkfile"/>
          </p:cNvPr>
          <p:cNvSpPr>
            <a:spLocks noChangeArrowheads="1" noChangeShapeType="1" noTextEdit="1"/>
          </p:cNvSpPr>
          <p:nvPr/>
        </p:nvSpPr>
        <p:spPr bwMode="auto">
          <a:xfrm>
            <a:off x="2272553" y="1059873"/>
            <a:ext cx="7879976" cy="4466868"/>
          </a:xfrm>
          <a:prstGeom prst="rect">
            <a:avLst/>
          </a:prstGeom>
        </p:spPr>
        <p:txBody>
          <a:bodyPr wrap="none" fromWordArt="1">
            <a:prstTxWarp prst="textSlantUp">
              <a:avLst>
                <a:gd name="adj" fmla="val 32056"/>
              </a:avLst>
            </a:prstTxWarp>
          </a:bodyPr>
          <a:lstStyle/>
          <a:p>
            <a:pPr algn="ctr"/>
            <a:r>
              <a:rPr lang="es-EC" sz="3600" kern="10" dirty="0">
                <a:ln w="9525">
                  <a:solidFill>
                    <a:srgbClr val="008000"/>
                  </a:solidFill>
                  <a:round/>
                  <a:headEnd/>
                  <a:tailEnd/>
                </a:ln>
                <a:gradFill rotWithShape="1">
                  <a:gsLst>
                    <a:gs pos="0">
                      <a:srgbClr val="943634"/>
                    </a:gs>
                    <a:gs pos="100000">
                      <a:srgbClr val="008000"/>
                    </a:gs>
                  </a:gsLst>
                  <a:lin ang="2700000" scaled="1"/>
                </a:gradFill>
                <a:effectLst>
                  <a:outerShdw dist="53882" dir="2700000" algn="ctr" rotWithShape="0">
                    <a:srgbClr val="9999FF">
                      <a:alpha val="79999"/>
                    </a:srgbClr>
                  </a:outerShdw>
                </a:effectLst>
                <a:latin typeface="Impact" panose="020B0806030902050204" pitchFamily="34" charset="0"/>
              </a:rPr>
              <a:t>CONCLUSIONES </a:t>
            </a:r>
          </a:p>
          <a:p>
            <a:pPr algn="ctr"/>
            <a:r>
              <a:rPr lang="es-EC" sz="3600" kern="10" dirty="0">
                <a:ln w="9525">
                  <a:solidFill>
                    <a:srgbClr val="008000"/>
                  </a:solidFill>
                  <a:round/>
                  <a:headEnd/>
                  <a:tailEnd/>
                </a:ln>
                <a:gradFill rotWithShape="1">
                  <a:gsLst>
                    <a:gs pos="0">
                      <a:srgbClr val="943634"/>
                    </a:gs>
                    <a:gs pos="100000">
                      <a:srgbClr val="008000"/>
                    </a:gs>
                  </a:gsLst>
                  <a:lin ang="2700000" scaled="1"/>
                </a:gradFill>
                <a:effectLst>
                  <a:outerShdw dist="53882" dir="2700000" algn="ctr" rotWithShape="0">
                    <a:srgbClr val="9999FF">
                      <a:alpha val="79999"/>
                    </a:srgbClr>
                  </a:outerShdw>
                </a:effectLst>
                <a:latin typeface="Impact" panose="020B0806030902050204" pitchFamily="34" charset="0"/>
              </a:rPr>
              <a:t>Y </a:t>
            </a:r>
          </a:p>
          <a:p>
            <a:pPr algn="ctr"/>
            <a:r>
              <a:rPr lang="es-EC" sz="3600" kern="10" dirty="0">
                <a:ln w="9525">
                  <a:solidFill>
                    <a:srgbClr val="008000"/>
                  </a:solidFill>
                  <a:round/>
                  <a:headEnd/>
                  <a:tailEnd/>
                </a:ln>
                <a:gradFill rotWithShape="1">
                  <a:gsLst>
                    <a:gs pos="0">
                      <a:srgbClr val="943634"/>
                    </a:gs>
                    <a:gs pos="100000">
                      <a:srgbClr val="008000"/>
                    </a:gs>
                  </a:gsLst>
                  <a:lin ang="2700000" scaled="1"/>
                </a:gradFill>
                <a:effectLst>
                  <a:outerShdw dist="53882" dir="2700000" algn="ctr" rotWithShape="0">
                    <a:srgbClr val="9999FF">
                      <a:alpha val="79999"/>
                    </a:srgbClr>
                  </a:outerShdw>
                </a:effectLst>
                <a:latin typeface="Impact" panose="020B0806030902050204" pitchFamily="34" charset="0"/>
              </a:rPr>
              <a:t>RECOMENDACIONES</a:t>
            </a:r>
          </a:p>
        </p:txBody>
      </p:sp>
      <p:sp>
        <p:nvSpPr>
          <p:cNvPr id="3" name="Rectángulo redondeado 2"/>
          <p:cNvSpPr/>
          <p:nvPr/>
        </p:nvSpPr>
        <p:spPr>
          <a:xfrm>
            <a:off x="142137" y="669618"/>
            <a:ext cx="2278688" cy="39025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dk1"/>
                </a:solidFill>
                <a:latin typeface="Arial" panose="020B0604020202020204" pitchFamily="34" charset="0"/>
                <a:cs typeface="Arial" panose="020B0604020202020204" pitchFamily="34" charset="0"/>
              </a:rPr>
              <a:t>CAPITULO </a:t>
            </a:r>
            <a:r>
              <a:rPr lang="es-EC" sz="2000" b="1" dirty="0" smtClean="0">
                <a:solidFill>
                  <a:schemeClr val="dk1"/>
                </a:solidFill>
                <a:latin typeface="Arial" panose="020B0604020202020204" pitchFamily="34" charset="0"/>
                <a:cs typeface="Arial" panose="020B0604020202020204" pitchFamily="34" charset="0"/>
              </a:rPr>
              <a:t>V</a:t>
            </a:r>
            <a:endParaRPr lang="es-EC" sz="2000" b="1" dirty="0">
              <a:solidFill>
                <a:schemeClr val="dk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752322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142137" y="669618"/>
            <a:ext cx="2278688" cy="39025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dk1"/>
                </a:solidFill>
                <a:latin typeface="Arial" panose="020B0604020202020204" pitchFamily="34" charset="0"/>
                <a:cs typeface="Arial" panose="020B0604020202020204" pitchFamily="34" charset="0"/>
              </a:rPr>
              <a:t>CAPITULO </a:t>
            </a:r>
            <a:r>
              <a:rPr lang="es-EC" sz="2000" b="1" dirty="0" smtClean="0">
                <a:solidFill>
                  <a:schemeClr val="dk1"/>
                </a:solidFill>
                <a:latin typeface="Arial" panose="020B0604020202020204" pitchFamily="34" charset="0"/>
                <a:cs typeface="Arial" panose="020B0604020202020204" pitchFamily="34" charset="0"/>
              </a:rPr>
              <a:t>V</a:t>
            </a:r>
            <a:endParaRPr lang="es-EC" sz="2000" b="1" dirty="0">
              <a:solidFill>
                <a:schemeClr val="dk1"/>
              </a:solidFill>
              <a:latin typeface="Arial" panose="020B0604020202020204" pitchFamily="34" charset="0"/>
              <a:cs typeface="Arial" panose="020B0604020202020204" pitchFamily="34" charset="0"/>
            </a:endParaRPr>
          </a:p>
        </p:txBody>
      </p:sp>
      <p:sp>
        <p:nvSpPr>
          <p:cNvPr id="4" name="CuadroTexto 3"/>
          <p:cNvSpPr txBox="1"/>
          <p:nvPr/>
        </p:nvSpPr>
        <p:spPr>
          <a:xfrm>
            <a:off x="4743616" y="669618"/>
            <a:ext cx="2746265" cy="477054"/>
          </a:xfrm>
          <a:prstGeom prst="rect">
            <a:avLst/>
          </a:prstGeom>
          <a:noFill/>
        </p:spPr>
        <p:txBody>
          <a:bodyPr wrap="none" rtlCol="0">
            <a:spAutoFit/>
          </a:bodyPr>
          <a:lstStyle/>
          <a:p>
            <a:r>
              <a:rPr lang="es-EC" sz="2500" b="1" dirty="0" smtClean="0">
                <a:latin typeface="Arial" panose="020B0604020202020204" pitchFamily="34" charset="0"/>
                <a:cs typeface="Arial" panose="020B0604020202020204" pitchFamily="34" charset="0"/>
              </a:rPr>
              <a:t>CONCLUSIONES</a:t>
            </a:r>
            <a:endParaRPr lang="es-EC" sz="2500" b="1" dirty="0">
              <a:latin typeface="Arial" panose="020B0604020202020204" pitchFamily="34" charset="0"/>
              <a:cs typeface="Arial" panose="020B0604020202020204" pitchFamily="34" charset="0"/>
            </a:endParaRPr>
          </a:p>
        </p:txBody>
      </p:sp>
      <p:graphicFrame>
        <p:nvGraphicFramePr>
          <p:cNvPr id="5" name="2 Diagrama"/>
          <p:cNvGraphicFramePr/>
          <p:nvPr>
            <p:extLst>
              <p:ext uri="{D42A27DB-BD31-4B8C-83A1-F6EECF244321}">
                <p14:modId xmlns:p14="http://schemas.microsoft.com/office/powerpoint/2010/main" val="2953166924"/>
              </p:ext>
            </p:extLst>
          </p:nvPr>
        </p:nvGraphicFramePr>
        <p:xfrm>
          <a:off x="410135" y="1170870"/>
          <a:ext cx="10089573" cy="45441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02437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redondeado 5"/>
          <p:cNvSpPr/>
          <p:nvPr/>
        </p:nvSpPr>
        <p:spPr>
          <a:xfrm>
            <a:off x="1374881" y="1645078"/>
            <a:ext cx="4621569" cy="586774"/>
          </a:xfrm>
          <a:prstGeom prst="roundRect">
            <a:avLst/>
          </a:prstGeom>
          <a:ln/>
        </p:spPr>
        <p:style>
          <a:lnRef idx="2">
            <a:schemeClr val="accent4"/>
          </a:lnRef>
          <a:fillRef idx="1">
            <a:schemeClr val="lt1"/>
          </a:fillRef>
          <a:effectRef idx="0">
            <a:schemeClr val="accent4"/>
          </a:effectRef>
          <a:fontRef idx="minor">
            <a:schemeClr val="dk1"/>
          </a:fontRef>
        </p:style>
        <p:txBody>
          <a:bodyPr rtlCol="0" anchor="ctr"/>
          <a:lstStyle/>
          <a:p>
            <a:pPr algn="ctr"/>
            <a:r>
              <a:rPr lang="es-EC" sz="2000" dirty="0" smtClean="0">
                <a:solidFill>
                  <a:schemeClr val="tx1"/>
                </a:solidFill>
                <a:latin typeface="Arial" panose="020B0604020202020204" pitchFamily="34" charset="0"/>
                <a:cs typeface="Arial" panose="020B0604020202020204" pitchFamily="34" charset="0"/>
              </a:rPr>
              <a:t>PLANTEAMIENTO DEL PROBLEMA</a:t>
            </a:r>
            <a:endParaRPr lang="es-419" sz="2000" dirty="0">
              <a:solidFill>
                <a:schemeClr val="tx1"/>
              </a:solidFill>
              <a:latin typeface="Arial" panose="020B0604020202020204" pitchFamily="34" charset="0"/>
              <a:cs typeface="Arial" panose="020B0604020202020204" pitchFamily="34" charset="0"/>
            </a:endParaRPr>
          </a:p>
        </p:txBody>
      </p:sp>
      <p:sp>
        <p:nvSpPr>
          <p:cNvPr id="7" name="Rectángulo redondeado 6"/>
          <p:cNvSpPr/>
          <p:nvPr/>
        </p:nvSpPr>
        <p:spPr>
          <a:xfrm>
            <a:off x="1374882" y="2390552"/>
            <a:ext cx="4621569" cy="586774"/>
          </a:xfrm>
          <a:prstGeom prst="roundRect">
            <a:avLst/>
          </a:prstGeom>
          <a:solidFill>
            <a:schemeClr val="accent4">
              <a:lumMod val="20000"/>
              <a:lumOff val="80000"/>
            </a:schemeClr>
          </a:solid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s-EC" sz="2000" dirty="0" smtClean="0">
                <a:solidFill>
                  <a:schemeClr val="tx1"/>
                </a:solidFill>
                <a:latin typeface="Arial" panose="020B0604020202020204" pitchFamily="34" charset="0"/>
                <a:cs typeface="Arial" panose="020B0604020202020204" pitchFamily="34" charset="0"/>
              </a:rPr>
              <a:t>FORMULACIÓN DEL PROBLEMA</a:t>
            </a:r>
            <a:endParaRPr lang="es-419" sz="2000" dirty="0">
              <a:solidFill>
                <a:schemeClr val="tx1"/>
              </a:solidFill>
              <a:latin typeface="Arial" panose="020B0604020202020204" pitchFamily="34" charset="0"/>
              <a:cs typeface="Arial" panose="020B0604020202020204" pitchFamily="34" charset="0"/>
            </a:endParaRPr>
          </a:p>
        </p:txBody>
      </p:sp>
      <p:sp>
        <p:nvSpPr>
          <p:cNvPr id="8" name="Rectángulo redondeado 7"/>
          <p:cNvSpPr/>
          <p:nvPr/>
        </p:nvSpPr>
        <p:spPr>
          <a:xfrm>
            <a:off x="1404475" y="3118969"/>
            <a:ext cx="4621569" cy="586774"/>
          </a:xfrm>
          <a:prstGeom prst="roundRect">
            <a:avLst/>
          </a:prstGeom>
          <a:solidFill>
            <a:schemeClr val="accent4">
              <a:lumMod val="40000"/>
              <a:lumOff val="60000"/>
            </a:schemeClr>
          </a:solid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s-EC" sz="2000" dirty="0" smtClean="0">
                <a:solidFill>
                  <a:schemeClr val="tx1"/>
                </a:solidFill>
                <a:latin typeface="Arial" panose="020B0604020202020204" pitchFamily="34" charset="0"/>
                <a:cs typeface="Arial" panose="020B0604020202020204" pitchFamily="34" charset="0"/>
              </a:rPr>
              <a:t>OBJETIVOS</a:t>
            </a:r>
            <a:endParaRPr lang="es-419" sz="2000" dirty="0">
              <a:solidFill>
                <a:schemeClr val="tx1"/>
              </a:solidFill>
              <a:latin typeface="Arial" panose="020B0604020202020204" pitchFamily="34" charset="0"/>
              <a:cs typeface="Arial" panose="020B0604020202020204" pitchFamily="34" charset="0"/>
            </a:endParaRPr>
          </a:p>
        </p:txBody>
      </p:sp>
      <p:sp>
        <p:nvSpPr>
          <p:cNvPr id="9" name="Rectángulo redondeado 8"/>
          <p:cNvSpPr/>
          <p:nvPr/>
        </p:nvSpPr>
        <p:spPr>
          <a:xfrm>
            <a:off x="1404475" y="3840625"/>
            <a:ext cx="4621569" cy="586774"/>
          </a:xfrm>
          <a:prstGeom prst="roundRect">
            <a:avLst/>
          </a:prstGeom>
          <a:solidFill>
            <a:schemeClr val="accent4">
              <a:lumMod val="60000"/>
              <a:lumOff val="40000"/>
            </a:schemeClr>
          </a:solidFill>
          <a:ln>
            <a:solidFill>
              <a:schemeClr val="tx1"/>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s-EC" sz="2000" dirty="0" smtClean="0">
                <a:solidFill>
                  <a:schemeClr val="tx1"/>
                </a:solidFill>
                <a:latin typeface="Arial" panose="020B0604020202020204" pitchFamily="34" charset="0"/>
                <a:cs typeface="Arial" panose="020B0604020202020204" pitchFamily="34" charset="0"/>
              </a:rPr>
              <a:t>IMPORTANCIA Y JUSTIFICACIÓN</a:t>
            </a:r>
            <a:endParaRPr lang="es-EC" sz="2000" dirty="0">
              <a:solidFill>
                <a:schemeClr val="tx1"/>
              </a:solidFill>
              <a:latin typeface="Arial" panose="020B0604020202020204" pitchFamily="34" charset="0"/>
              <a:cs typeface="Arial" panose="020B0604020202020204" pitchFamily="34" charset="0"/>
            </a:endParaRPr>
          </a:p>
        </p:txBody>
      </p:sp>
      <p:sp>
        <p:nvSpPr>
          <p:cNvPr id="10" name="Rectángulo redondeado 9"/>
          <p:cNvSpPr/>
          <p:nvPr/>
        </p:nvSpPr>
        <p:spPr>
          <a:xfrm>
            <a:off x="1485899" y="4592860"/>
            <a:ext cx="4621569" cy="488828"/>
          </a:xfrm>
          <a:prstGeom prst="roundRect">
            <a:avLst/>
          </a:prstGeom>
          <a:solidFill>
            <a:schemeClr val="accent4"/>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s-EC" sz="2000" dirty="0">
                <a:solidFill>
                  <a:schemeClr val="tx1"/>
                </a:solidFill>
                <a:latin typeface="Arial" panose="020B0604020202020204" pitchFamily="34" charset="0"/>
                <a:cs typeface="Arial" panose="020B0604020202020204" pitchFamily="34" charset="0"/>
                <a:hlinkClick r:id="rId2" action="ppaction://hlinksldjump"/>
              </a:rPr>
              <a:t>METODOLOGÍA</a:t>
            </a:r>
            <a:endParaRPr lang="es-419" sz="2000" dirty="0">
              <a:solidFill>
                <a:schemeClr val="tx1"/>
              </a:solidFill>
              <a:latin typeface="Arial" panose="020B0604020202020204" pitchFamily="34" charset="0"/>
              <a:cs typeface="Arial" panose="020B0604020202020204" pitchFamily="34" charset="0"/>
            </a:endParaRPr>
          </a:p>
        </p:txBody>
      </p:sp>
      <p:pic>
        <p:nvPicPr>
          <p:cNvPr id="13" name="Picture 2" descr="flecha-imagen-animada-0174"/>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26044" y="3157961"/>
            <a:ext cx="1115868" cy="619126"/>
          </a:xfrm>
          <a:prstGeom prst="rect">
            <a:avLst/>
          </a:prstGeom>
          <a:no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a:ext uri="{909E8E84-426E-40DD-AFC4-6F175D3DCCD1}">
              <a14:hiddenFill xmlns:a14="http://schemas.microsoft.com/office/drawing/2010/main">
                <a:solidFill>
                  <a:srgbClr val="FFFFFF"/>
                </a:solidFill>
              </a14:hiddenFill>
            </a:ext>
          </a:extLst>
        </p:spPr>
      </p:pic>
      <p:sp>
        <p:nvSpPr>
          <p:cNvPr id="16" name="Rectángulo redondeado 15"/>
          <p:cNvSpPr/>
          <p:nvPr/>
        </p:nvSpPr>
        <p:spPr>
          <a:xfrm>
            <a:off x="304801" y="598540"/>
            <a:ext cx="1719942"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I</a:t>
            </a:r>
            <a:endParaRPr lang="es-EC" sz="2000" b="1" dirty="0">
              <a:latin typeface="Arial" panose="020B0604020202020204" pitchFamily="34" charset="0"/>
              <a:cs typeface="Arial" panose="020B0604020202020204" pitchFamily="34" charset="0"/>
            </a:endParaRPr>
          </a:p>
        </p:txBody>
      </p:sp>
      <p:grpSp>
        <p:nvGrpSpPr>
          <p:cNvPr id="3" name="Grupo 2"/>
          <p:cNvGrpSpPr/>
          <p:nvPr/>
        </p:nvGrpSpPr>
        <p:grpSpPr>
          <a:xfrm>
            <a:off x="7141912" y="2836812"/>
            <a:ext cx="2265364" cy="1151088"/>
            <a:chOff x="7141911" y="2982924"/>
            <a:chExt cx="2265364" cy="1151088"/>
          </a:xfrm>
        </p:grpSpPr>
        <p:sp>
          <p:nvSpPr>
            <p:cNvPr id="11" name="Rectángulo redondeado 10"/>
            <p:cNvSpPr/>
            <p:nvPr/>
          </p:nvSpPr>
          <p:spPr>
            <a:xfrm>
              <a:off x="7141912" y="2982924"/>
              <a:ext cx="2044147" cy="718218"/>
            </a:xfrm>
            <a:prstGeom prst="round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marL="457200" indent="-457200">
                <a:buFont typeface="Wingdings" panose="05000000000000000000" pitchFamily="2" charset="2"/>
                <a:buChar char="Ø"/>
              </a:pPr>
              <a:r>
                <a:rPr lang="es-EC" sz="2000" b="1" spc="50" dirty="0" smtClean="0">
                  <a:ln w="0">
                    <a:solidFill>
                      <a:schemeClr val="bg1"/>
                    </a:solidFill>
                  </a:ln>
                  <a:solidFill>
                    <a:schemeClr val="bg1"/>
                  </a:solidFill>
                  <a:effectLst>
                    <a:innerShdw blurRad="63500" dist="50800" dir="13500000">
                      <a:srgbClr val="000000">
                        <a:alpha val="50000"/>
                      </a:srgbClr>
                    </a:innerShdw>
                  </a:effectLst>
                  <a:latin typeface="Arial" panose="020B0604020202020204" pitchFamily="34" charset="0"/>
                  <a:cs typeface="Arial" panose="020B0604020202020204" pitchFamily="34" charset="0"/>
                  <a:hlinkClick r:id="rId4" action="ppaction://hlinksldjump"/>
                </a:rPr>
                <a:t>GENERAL</a:t>
              </a:r>
              <a:endParaRPr lang="es-EC" sz="2000" b="1" spc="50" dirty="0" smtClean="0">
                <a:ln w="0">
                  <a:solidFill>
                    <a:schemeClr val="bg1"/>
                  </a:solidFill>
                </a:ln>
                <a:solidFill>
                  <a:schemeClr val="bg1"/>
                </a:solidFill>
                <a:effectLst>
                  <a:innerShdw blurRad="63500" dist="50800" dir="13500000">
                    <a:srgbClr val="000000">
                      <a:alpha val="50000"/>
                    </a:srgbClr>
                  </a:innerShdw>
                </a:effectLst>
                <a:latin typeface="Arial" panose="020B0604020202020204" pitchFamily="34" charset="0"/>
                <a:cs typeface="Arial" panose="020B0604020202020204" pitchFamily="34" charset="0"/>
              </a:endParaRPr>
            </a:p>
          </p:txBody>
        </p:sp>
        <p:sp>
          <p:nvSpPr>
            <p:cNvPr id="2" name="Rectángulo 1"/>
            <p:cNvSpPr/>
            <p:nvPr/>
          </p:nvSpPr>
          <p:spPr>
            <a:xfrm>
              <a:off x="7141911" y="3733902"/>
              <a:ext cx="2265364" cy="400110"/>
            </a:xfrm>
            <a:prstGeom prst="rect">
              <a:avLst/>
            </a:prstGeom>
            <a:solidFill>
              <a:schemeClr val="bg1"/>
            </a:solidFill>
            <a:ln>
              <a:solidFill>
                <a:schemeClr val="bg1"/>
              </a:solidFill>
            </a:ln>
          </p:spPr>
          <p:style>
            <a:lnRef idx="2">
              <a:schemeClr val="accent1"/>
            </a:lnRef>
            <a:fillRef idx="1">
              <a:schemeClr val="lt1"/>
            </a:fillRef>
            <a:effectRef idx="0">
              <a:schemeClr val="accent1"/>
            </a:effectRef>
            <a:fontRef idx="minor">
              <a:schemeClr val="dk1"/>
            </a:fontRef>
          </p:style>
          <p:txBody>
            <a:bodyPr rtlCol="0" anchor="ctr"/>
            <a:lstStyle/>
            <a:p>
              <a:pPr marL="457200" indent="-457200">
                <a:buFont typeface="Wingdings" panose="05000000000000000000" pitchFamily="2" charset="2"/>
                <a:buChar char="Ø"/>
              </a:pPr>
              <a:r>
                <a:rPr lang="es-EC" sz="2000" b="1" spc="50" dirty="0">
                  <a:ln w="0">
                    <a:solidFill>
                      <a:schemeClr val="bg1"/>
                    </a:solidFill>
                  </a:ln>
                  <a:solidFill>
                    <a:schemeClr val="bg1"/>
                  </a:solidFill>
                  <a:effectLst>
                    <a:innerShdw blurRad="63500" dist="50800" dir="13500000">
                      <a:srgbClr val="000000">
                        <a:alpha val="50000"/>
                      </a:srgbClr>
                    </a:innerShdw>
                  </a:effectLst>
                  <a:latin typeface="Arial" panose="020B0604020202020204" pitchFamily="34" charset="0"/>
                  <a:cs typeface="Arial" panose="020B0604020202020204" pitchFamily="34" charset="0"/>
                  <a:hlinkClick r:id="rId5" action="ppaction://hlinksldjump"/>
                </a:rPr>
                <a:t>ESPECIFICO</a:t>
              </a:r>
              <a:endParaRPr lang="es-419" sz="2000" b="1" spc="50" dirty="0">
                <a:ln w="0">
                  <a:solidFill>
                    <a:schemeClr val="bg1"/>
                  </a:solidFill>
                </a:ln>
                <a:solidFill>
                  <a:schemeClr val="bg1"/>
                </a:solidFill>
                <a:effectLst>
                  <a:innerShdw blurRad="63500" dist="50800" dir="13500000">
                    <a:srgbClr val="000000">
                      <a:alpha val="50000"/>
                    </a:srgbClr>
                  </a:innerShdw>
                </a:effectLst>
                <a:latin typeface="Arial" panose="020B0604020202020204" pitchFamily="34" charset="0"/>
                <a:cs typeface="Arial" panose="020B0604020202020204" pitchFamily="34" charset="0"/>
              </a:endParaRPr>
            </a:p>
          </p:txBody>
        </p:sp>
      </p:grpSp>
      <p:sp>
        <p:nvSpPr>
          <p:cNvPr id="12" name="Botón de acción: Inicio 11">
            <a:hlinkClick r:id="rId6" action="ppaction://hlinksldjump" highlightClick="1"/>
          </p:cNvPr>
          <p:cNvSpPr/>
          <p:nvPr/>
        </p:nvSpPr>
        <p:spPr>
          <a:xfrm>
            <a:off x="11409219" y="5457455"/>
            <a:ext cx="380762" cy="330281"/>
          </a:xfrm>
          <a:prstGeom prst="actionButtonHom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spTree>
    <p:extLst>
      <p:ext uri="{BB962C8B-B14F-4D97-AF65-F5344CB8AC3E}">
        <p14:creationId xmlns:p14="http://schemas.microsoft.com/office/powerpoint/2010/main" val="40383578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142137" y="669618"/>
            <a:ext cx="2278688" cy="39025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dk1"/>
                </a:solidFill>
                <a:latin typeface="Arial" panose="020B0604020202020204" pitchFamily="34" charset="0"/>
                <a:cs typeface="Arial" panose="020B0604020202020204" pitchFamily="34" charset="0"/>
              </a:rPr>
              <a:t>CAPITULO </a:t>
            </a:r>
            <a:r>
              <a:rPr lang="es-EC" sz="2000" b="1" dirty="0" smtClean="0">
                <a:solidFill>
                  <a:schemeClr val="dk1"/>
                </a:solidFill>
                <a:latin typeface="Arial" panose="020B0604020202020204" pitchFamily="34" charset="0"/>
                <a:cs typeface="Arial" panose="020B0604020202020204" pitchFamily="34" charset="0"/>
              </a:rPr>
              <a:t>V</a:t>
            </a:r>
            <a:endParaRPr lang="es-EC" sz="2000" b="1" dirty="0">
              <a:solidFill>
                <a:schemeClr val="dk1"/>
              </a:solidFill>
              <a:latin typeface="Arial" panose="020B0604020202020204" pitchFamily="34" charset="0"/>
              <a:cs typeface="Arial" panose="020B0604020202020204" pitchFamily="34" charset="0"/>
            </a:endParaRPr>
          </a:p>
        </p:txBody>
      </p:sp>
      <p:graphicFrame>
        <p:nvGraphicFramePr>
          <p:cNvPr id="5" name="2 Diagrama"/>
          <p:cNvGraphicFramePr/>
          <p:nvPr>
            <p:extLst>
              <p:ext uri="{D42A27DB-BD31-4B8C-83A1-F6EECF244321}">
                <p14:modId xmlns:p14="http://schemas.microsoft.com/office/powerpoint/2010/main" val="2078932479"/>
              </p:ext>
            </p:extLst>
          </p:nvPr>
        </p:nvGraphicFramePr>
        <p:xfrm>
          <a:off x="1184307" y="1253998"/>
          <a:ext cx="9933966" cy="415620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4681271" y="669618"/>
            <a:ext cx="2746265" cy="477054"/>
          </a:xfrm>
          <a:prstGeom prst="rect">
            <a:avLst/>
          </a:prstGeom>
          <a:noFill/>
        </p:spPr>
        <p:txBody>
          <a:bodyPr wrap="none" rtlCol="0">
            <a:spAutoFit/>
          </a:bodyPr>
          <a:lstStyle/>
          <a:p>
            <a:r>
              <a:rPr lang="es-EC" sz="2500" b="1" dirty="0" smtClean="0">
                <a:latin typeface="Arial" panose="020B0604020202020204" pitchFamily="34" charset="0"/>
                <a:cs typeface="Arial" panose="020B0604020202020204" pitchFamily="34" charset="0"/>
              </a:rPr>
              <a:t>CONCLUSIONES</a:t>
            </a:r>
            <a:endParaRPr lang="es-EC" sz="25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491961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4743616" y="821346"/>
            <a:ext cx="3510898" cy="477054"/>
          </a:xfrm>
          <a:prstGeom prst="rect">
            <a:avLst/>
          </a:prstGeom>
          <a:noFill/>
        </p:spPr>
        <p:txBody>
          <a:bodyPr wrap="none" rtlCol="0">
            <a:spAutoFit/>
          </a:bodyPr>
          <a:lstStyle/>
          <a:p>
            <a:r>
              <a:rPr lang="es-EC" sz="2500" b="1" dirty="0" smtClean="0">
                <a:latin typeface="Arial" panose="020B0604020202020204" pitchFamily="34" charset="0"/>
                <a:cs typeface="Arial" panose="020B0604020202020204" pitchFamily="34" charset="0"/>
              </a:rPr>
              <a:t>RECOMENDACIONES</a:t>
            </a:r>
            <a:endParaRPr lang="es-EC" sz="2500" b="1" dirty="0">
              <a:latin typeface="Arial" panose="020B0604020202020204" pitchFamily="34" charset="0"/>
              <a:cs typeface="Arial" panose="020B0604020202020204" pitchFamily="34" charset="0"/>
            </a:endParaRPr>
          </a:p>
        </p:txBody>
      </p:sp>
      <p:sp>
        <p:nvSpPr>
          <p:cNvPr id="3" name="Rectángulo redondeado 2"/>
          <p:cNvSpPr/>
          <p:nvPr/>
        </p:nvSpPr>
        <p:spPr>
          <a:xfrm>
            <a:off x="142137" y="669618"/>
            <a:ext cx="2278688" cy="39025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dk1"/>
                </a:solidFill>
                <a:latin typeface="Arial" panose="020B0604020202020204" pitchFamily="34" charset="0"/>
                <a:cs typeface="Arial" panose="020B0604020202020204" pitchFamily="34" charset="0"/>
              </a:rPr>
              <a:t>CAPITULO </a:t>
            </a:r>
            <a:r>
              <a:rPr lang="es-EC" sz="2000" b="1" dirty="0" smtClean="0">
                <a:solidFill>
                  <a:schemeClr val="dk1"/>
                </a:solidFill>
                <a:latin typeface="Arial" panose="020B0604020202020204" pitchFamily="34" charset="0"/>
                <a:cs typeface="Arial" panose="020B0604020202020204" pitchFamily="34" charset="0"/>
              </a:rPr>
              <a:t>V</a:t>
            </a:r>
            <a:endParaRPr lang="es-EC" sz="2000" b="1" dirty="0">
              <a:solidFill>
                <a:schemeClr val="dk1"/>
              </a:solidFill>
              <a:latin typeface="Arial" panose="020B0604020202020204" pitchFamily="34" charset="0"/>
              <a:cs typeface="Arial" panose="020B0604020202020204" pitchFamily="34" charset="0"/>
            </a:endParaRPr>
          </a:p>
        </p:txBody>
      </p:sp>
      <p:graphicFrame>
        <p:nvGraphicFramePr>
          <p:cNvPr id="4" name="2 Diagrama"/>
          <p:cNvGraphicFramePr/>
          <p:nvPr>
            <p:extLst>
              <p:ext uri="{D42A27DB-BD31-4B8C-83A1-F6EECF244321}">
                <p14:modId xmlns:p14="http://schemas.microsoft.com/office/powerpoint/2010/main" val="180135074"/>
              </p:ext>
            </p:extLst>
          </p:nvPr>
        </p:nvGraphicFramePr>
        <p:xfrm>
          <a:off x="1070264" y="1399471"/>
          <a:ext cx="10110353" cy="42213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3418410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redondeado 1"/>
          <p:cNvSpPr/>
          <p:nvPr/>
        </p:nvSpPr>
        <p:spPr>
          <a:xfrm>
            <a:off x="142137" y="669618"/>
            <a:ext cx="2278688" cy="39025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a:solidFill>
                  <a:schemeClr val="dk1"/>
                </a:solidFill>
                <a:latin typeface="Arial" panose="020B0604020202020204" pitchFamily="34" charset="0"/>
                <a:cs typeface="Arial" panose="020B0604020202020204" pitchFamily="34" charset="0"/>
              </a:rPr>
              <a:t>CAPITULO </a:t>
            </a:r>
            <a:r>
              <a:rPr lang="es-EC" sz="2000" b="1" dirty="0" smtClean="0">
                <a:solidFill>
                  <a:schemeClr val="dk1"/>
                </a:solidFill>
                <a:latin typeface="Arial" panose="020B0604020202020204" pitchFamily="34" charset="0"/>
                <a:cs typeface="Arial" panose="020B0604020202020204" pitchFamily="34" charset="0"/>
              </a:rPr>
              <a:t>V</a:t>
            </a:r>
            <a:endParaRPr lang="es-EC" sz="2000" b="1" dirty="0">
              <a:solidFill>
                <a:schemeClr val="dk1"/>
              </a:solidFill>
              <a:latin typeface="Arial" panose="020B0604020202020204" pitchFamily="34" charset="0"/>
              <a:cs typeface="Arial" panose="020B0604020202020204" pitchFamily="34" charset="0"/>
            </a:endParaRPr>
          </a:p>
        </p:txBody>
      </p:sp>
      <p:graphicFrame>
        <p:nvGraphicFramePr>
          <p:cNvPr id="3" name="2 Diagrama"/>
          <p:cNvGraphicFramePr/>
          <p:nvPr>
            <p:extLst>
              <p:ext uri="{D42A27DB-BD31-4B8C-83A1-F6EECF244321}">
                <p14:modId xmlns:p14="http://schemas.microsoft.com/office/powerpoint/2010/main" val="1288117317"/>
              </p:ext>
            </p:extLst>
          </p:nvPr>
        </p:nvGraphicFramePr>
        <p:xfrm>
          <a:off x="1091046" y="1399471"/>
          <a:ext cx="10058400" cy="42886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CuadroTexto 3"/>
          <p:cNvSpPr txBox="1"/>
          <p:nvPr/>
        </p:nvSpPr>
        <p:spPr>
          <a:xfrm>
            <a:off x="4743616" y="821346"/>
            <a:ext cx="3510898" cy="477054"/>
          </a:xfrm>
          <a:prstGeom prst="rect">
            <a:avLst/>
          </a:prstGeom>
          <a:noFill/>
        </p:spPr>
        <p:txBody>
          <a:bodyPr wrap="none" rtlCol="0">
            <a:spAutoFit/>
          </a:bodyPr>
          <a:lstStyle/>
          <a:p>
            <a:r>
              <a:rPr lang="es-EC" sz="2500" b="1" dirty="0" smtClean="0">
                <a:latin typeface="Arial" panose="020B0604020202020204" pitchFamily="34" charset="0"/>
                <a:cs typeface="Arial" panose="020B0604020202020204" pitchFamily="34" charset="0"/>
              </a:rPr>
              <a:t>RECOMENDACIONES</a:t>
            </a:r>
            <a:endParaRPr lang="es-EC" sz="25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97320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6"/>
          <p:cNvSpPr>
            <a:spLocks noChangeArrowheads="1" noChangeShapeType="1" noTextEdit="1"/>
          </p:cNvSpPr>
          <p:nvPr/>
        </p:nvSpPr>
        <p:spPr bwMode="auto">
          <a:xfrm>
            <a:off x="3658899" y="2619809"/>
            <a:ext cx="5308456" cy="1661246"/>
          </a:xfrm>
          <a:prstGeom prst="rect">
            <a:avLst/>
          </a:prstGeom>
        </p:spPr>
        <p:txBody>
          <a:bodyPr wrap="none" fromWordArt="1">
            <a:prstTxWarp prst="textCascadeUp">
              <a:avLst>
                <a:gd name="adj" fmla="val 44444"/>
              </a:avLst>
            </a:prstTxWarp>
            <a:scene3d>
              <a:camera prst="legacyPerspectiveFront">
                <a:rot lat="20519994" lon="1080000" rev="0"/>
              </a:camera>
              <a:lightRig rig="legacyHarsh2" dir="b"/>
            </a:scene3d>
            <a:sp3d extrusionH="430200" prstMaterial="legacyMatte">
              <a:extrusionClr>
                <a:srgbClr val="FF6600"/>
              </a:extrusionClr>
              <a:contourClr>
                <a:srgbClr val="FFE701"/>
              </a:contourClr>
            </a:sp3d>
          </a:bodyPr>
          <a:lstStyle/>
          <a:p>
            <a:pPr algn="ctr"/>
            <a:r>
              <a:rPr lang="es-EC" sz="3600" kern="10" dirty="0">
                <a:ln w="9525">
                  <a:round/>
                  <a:headEnd/>
                  <a:tailEnd/>
                </a:ln>
                <a:gradFill rotWithShape="1">
                  <a:gsLst>
                    <a:gs pos="0">
                      <a:srgbClr val="FFE701"/>
                    </a:gs>
                    <a:gs pos="100000">
                      <a:srgbClr val="FE3E02"/>
                    </a:gs>
                  </a:gsLst>
                  <a:lin ang="5400000" scaled="1"/>
                </a:gradFill>
                <a:latin typeface="Impact" panose="020B0806030902050204" pitchFamily="34" charset="0"/>
              </a:rPr>
              <a:t>GRACIAS</a:t>
            </a:r>
          </a:p>
        </p:txBody>
      </p:sp>
    </p:spTree>
    <p:extLst>
      <p:ext uri="{BB962C8B-B14F-4D97-AF65-F5344CB8AC3E}">
        <p14:creationId xmlns:p14="http://schemas.microsoft.com/office/powerpoint/2010/main" val="136549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upo 2"/>
          <p:cNvGrpSpPr/>
          <p:nvPr/>
        </p:nvGrpSpPr>
        <p:grpSpPr>
          <a:xfrm>
            <a:off x="832339" y="1039081"/>
            <a:ext cx="10679723" cy="4341811"/>
            <a:chOff x="832339" y="1039081"/>
            <a:chExt cx="10679723" cy="4341811"/>
          </a:xfrm>
        </p:grpSpPr>
        <p:grpSp>
          <p:nvGrpSpPr>
            <p:cNvPr id="7" name="Grupo 6"/>
            <p:cNvGrpSpPr/>
            <p:nvPr/>
          </p:nvGrpSpPr>
          <p:grpSpPr>
            <a:xfrm>
              <a:off x="832339" y="2942492"/>
              <a:ext cx="10679723" cy="2438400"/>
              <a:chOff x="855785" y="1735015"/>
              <a:chExt cx="10679723" cy="2438400"/>
            </a:xfrm>
          </p:grpSpPr>
          <p:sp>
            <p:nvSpPr>
              <p:cNvPr id="4" name="Rectángulo redondeado 3"/>
              <p:cNvSpPr/>
              <p:nvPr/>
            </p:nvSpPr>
            <p:spPr>
              <a:xfrm>
                <a:off x="855785" y="1735015"/>
                <a:ext cx="10679723" cy="2438400"/>
              </a:xfrm>
              <a:prstGeom prst="round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
            <p:nvSpPr>
              <p:cNvPr id="5" name="Rectángulo redondeado 4"/>
              <p:cNvSpPr/>
              <p:nvPr/>
            </p:nvSpPr>
            <p:spPr>
              <a:xfrm>
                <a:off x="1067133" y="2000128"/>
                <a:ext cx="6623205" cy="1938826"/>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s-EC" sz="2000" dirty="0" smtClean="0">
                    <a:latin typeface="Arial" panose="020B0604020202020204" pitchFamily="34" charset="0"/>
                    <a:cs typeface="Arial" panose="020B0604020202020204" pitchFamily="34" charset="0"/>
                  </a:rPr>
                  <a:t>DESARROLLAR E IMPLEMENTAR UN MODELO DE AUDITORÍA DE GESTIÓN PARA EVALUAR EL PROCESO DE COMERCIALIZACIÓN.</a:t>
                </a:r>
                <a:endParaRPr lang="es-EC" sz="2000" b="1" dirty="0">
                  <a:latin typeface="Arial" panose="020B0604020202020204" pitchFamily="34" charset="0"/>
                  <a:cs typeface="Arial" panose="020B0604020202020204" pitchFamily="34" charset="0"/>
                </a:endParaRPr>
              </a:p>
            </p:txBody>
          </p:sp>
          <p:sp>
            <p:nvSpPr>
              <p:cNvPr id="6" name="Rectángulo redondeado 5"/>
              <p:cNvSpPr/>
              <p:nvPr/>
            </p:nvSpPr>
            <p:spPr>
              <a:xfrm>
                <a:off x="7831999" y="1984802"/>
                <a:ext cx="3315663" cy="1938826"/>
              </a:xfrm>
              <a:prstGeom prst="roundRect">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CASO DE ESTUDIO</a:t>
                </a:r>
              </a:p>
              <a:p>
                <a:pPr algn="ctr"/>
                <a:r>
                  <a:rPr lang="es-EC" sz="2000" dirty="0" smtClean="0">
                    <a:latin typeface="Arial" panose="020B0604020202020204" pitchFamily="34" charset="0"/>
                    <a:cs typeface="Arial" panose="020B0604020202020204" pitchFamily="34" charset="0"/>
                  </a:rPr>
                  <a:t>COMERCIAL CASTILLO</a:t>
                </a:r>
                <a:endParaRPr lang="es-EC" sz="2000" dirty="0">
                  <a:latin typeface="Arial" panose="020B0604020202020204" pitchFamily="34" charset="0"/>
                  <a:cs typeface="Arial" panose="020B0604020202020204" pitchFamily="34" charset="0"/>
                </a:endParaRPr>
              </a:p>
            </p:txBody>
          </p:sp>
        </p:grpSp>
        <p:sp>
          <p:nvSpPr>
            <p:cNvPr id="8" name="WordArt 9"/>
            <p:cNvSpPr>
              <a:spLocks noChangeArrowheads="1" noChangeShapeType="1" noTextEdit="1"/>
            </p:cNvSpPr>
            <p:nvPr/>
          </p:nvSpPr>
          <p:spPr bwMode="auto">
            <a:xfrm>
              <a:off x="3699730" y="1039081"/>
              <a:ext cx="5643562" cy="1357312"/>
            </a:xfrm>
            <a:prstGeom prst="rect">
              <a:avLst/>
            </a:prstGeom>
          </p:spPr>
          <p:txBody>
            <a:bodyPr wrap="none" fromWordArt="1">
              <a:prstTxWarp prst="textSlantUp">
                <a:avLst>
                  <a:gd name="adj" fmla="val 32056"/>
                </a:avLst>
              </a:prstTxWarp>
            </a:bodyPr>
            <a:lstStyle/>
            <a:p>
              <a:pPr algn="ctr"/>
              <a:r>
                <a:rPr lang="es-EC" sz="3600" kern="10" dirty="0" smtClean="0">
                  <a:ln w="9525">
                    <a:solidFill>
                      <a:srgbClr val="008000"/>
                    </a:solidFill>
                    <a:round/>
                    <a:headEnd/>
                    <a:tailEnd/>
                  </a:ln>
                  <a:gradFill rotWithShape="1">
                    <a:gsLst>
                      <a:gs pos="0">
                        <a:srgbClr val="943634"/>
                      </a:gs>
                      <a:gs pos="100000">
                        <a:srgbClr val="008000"/>
                      </a:gs>
                    </a:gsLst>
                    <a:lin ang="2700000" scaled="1"/>
                  </a:gradFill>
                  <a:effectLst>
                    <a:outerShdw dist="53882" dir="2700000" algn="ctr" rotWithShape="0">
                      <a:srgbClr val="9999FF">
                        <a:alpha val="79999"/>
                      </a:srgbClr>
                    </a:outerShdw>
                  </a:effectLst>
                  <a:latin typeface="Arial Black" panose="020B0A04020102020204" pitchFamily="34" charset="0"/>
                </a:rPr>
                <a:t>OBJETIVO GENERAL</a:t>
              </a:r>
              <a:endParaRPr lang="es-EC" sz="3600" kern="10" dirty="0">
                <a:ln w="9525">
                  <a:solidFill>
                    <a:srgbClr val="008000"/>
                  </a:solidFill>
                  <a:round/>
                  <a:headEnd/>
                  <a:tailEnd/>
                </a:ln>
                <a:gradFill rotWithShape="1">
                  <a:gsLst>
                    <a:gs pos="0">
                      <a:srgbClr val="943634"/>
                    </a:gs>
                    <a:gs pos="100000">
                      <a:srgbClr val="008000"/>
                    </a:gs>
                  </a:gsLst>
                  <a:lin ang="2700000" scaled="1"/>
                </a:gradFill>
                <a:effectLst>
                  <a:outerShdw dist="53882" dir="2700000" algn="ctr" rotWithShape="0">
                    <a:srgbClr val="9999FF">
                      <a:alpha val="79999"/>
                    </a:srgbClr>
                  </a:outerShdw>
                </a:effectLst>
                <a:latin typeface="Arial Black" panose="020B0A04020102020204" pitchFamily="34" charset="0"/>
              </a:endParaRPr>
            </a:p>
          </p:txBody>
        </p:sp>
      </p:grpSp>
      <p:sp>
        <p:nvSpPr>
          <p:cNvPr id="9" name="Rectángulo redondeado 8"/>
          <p:cNvSpPr/>
          <p:nvPr/>
        </p:nvSpPr>
        <p:spPr>
          <a:xfrm>
            <a:off x="292573" y="572499"/>
            <a:ext cx="1719942"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I</a:t>
            </a:r>
            <a:endParaRPr lang="es-EC" sz="2000" b="1" dirty="0">
              <a:latin typeface="Arial" panose="020B0604020202020204" pitchFamily="34" charset="0"/>
              <a:cs typeface="Arial" panose="020B0604020202020204" pitchFamily="34" charset="0"/>
            </a:endParaRPr>
          </a:p>
        </p:txBody>
      </p:sp>
      <p:sp>
        <p:nvSpPr>
          <p:cNvPr id="2" name="Botón de acción: Hacia atrás o Anterior 1">
            <a:hlinkClick r:id="rId2" action="ppaction://hlinksldjump" highlightClick="1"/>
          </p:cNvPr>
          <p:cNvSpPr/>
          <p:nvPr/>
        </p:nvSpPr>
        <p:spPr>
          <a:xfrm>
            <a:off x="11390270" y="5501915"/>
            <a:ext cx="457200" cy="271763"/>
          </a:xfrm>
          <a:prstGeom prst="actionButtonBackPreviou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spTree>
    <p:extLst>
      <p:ext uri="{BB962C8B-B14F-4D97-AF65-F5344CB8AC3E}">
        <p14:creationId xmlns:p14="http://schemas.microsoft.com/office/powerpoint/2010/main" val="21414337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redondeado 12"/>
          <p:cNvSpPr/>
          <p:nvPr/>
        </p:nvSpPr>
        <p:spPr>
          <a:xfrm>
            <a:off x="291993" y="561614"/>
            <a:ext cx="1719942"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I</a:t>
            </a:r>
            <a:endParaRPr lang="es-EC" sz="2000" b="1" dirty="0">
              <a:latin typeface="Arial" panose="020B0604020202020204" pitchFamily="34" charset="0"/>
              <a:cs typeface="Arial" panose="020B0604020202020204" pitchFamily="34" charset="0"/>
            </a:endParaRPr>
          </a:p>
        </p:txBody>
      </p:sp>
      <p:grpSp>
        <p:nvGrpSpPr>
          <p:cNvPr id="2" name="Grupo 1"/>
          <p:cNvGrpSpPr/>
          <p:nvPr/>
        </p:nvGrpSpPr>
        <p:grpSpPr>
          <a:xfrm>
            <a:off x="1250576" y="716487"/>
            <a:ext cx="9734235" cy="4884058"/>
            <a:chOff x="1250576" y="716487"/>
            <a:chExt cx="9734235" cy="4884058"/>
          </a:xfrm>
        </p:grpSpPr>
        <p:sp>
          <p:nvSpPr>
            <p:cNvPr id="3" name="Forma libre 2"/>
            <p:cNvSpPr/>
            <p:nvPr/>
          </p:nvSpPr>
          <p:spPr>
            <a:xfrm>
              <a:off x="4835731" y="2764969"/>
              <a:ext cx="2620982" cy="1731528"/>
            </a:xfrm>
            <a:custGeom>
              <a:avLst/>
              <a:gdLst>
                <a:gd name="connsiteX0" fmla="*/ 0 w 2620982"/>
                <a:gd name="connsiteY0" fmla="*/ 865764 h 1731528"/>
                <a:gd name="connsiteX1" fmla="*/ 1310491 w 2620982"/>
                <a:gd name="connsiteY1" fmla="*/ 0 h 1731528"/>
                <a:gd name="connsiteX2" fmla="*/ 2620982 w 2620982"/>
                <a:gd name="connsiteY2" fmla="*/ 865764 h 1731528"/>
                <a:gd name="connsiteX3" fmla="*/ 1310491 w 2620982"/>
                <a:gd name="connsiteY3" fmla="*/ 1731528 h 1731528"/>
                <a:gd name="connsiteX4" fmla="*/ 0 w 2620982"/>
                <a:gd name="connsiteY4" fmla="*/ 865764 h 173152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20982" h="1731528">
                  <a:moveTo>
                    <a:pt x="0" y="865764"/>
                  </a:moveTo>
                  <a:cubicBezTo>
                    <a:pt x="0" y="387616"/>
                    <a:pt x="586727" y="0"/>
                    <a:pt x="1310491" y="0"/>
                  </a:cubicBezTo>
                  <a:cubicBezTo>
                    <a:pt x="2034255" y="0"/>
                    <a:pt x="2620982" y="387616"/>
                    <a:pt x="2620982" y="865764"/>
                  </a:cubicBezTo>
                  <a:cubicBezTo>
                    <a:pt x="2620982" y="1343912"/>
                    <a:pt x="2034255" y="1731528"/>
                    <a:pt x="1310491" y="1731528"/>
                  </a:cubicBezTo>
                  <a:cubicBezTo>
                    <a:pt x="586727" y="1731528"/>
                    <a:pt x="0" y="1343912"/>
                    <a:pt x="0" y="865764"/>
                  </a:cubicBezTo>
                  <a:close/>
                </a:path>
              </a:pathLst>
            </a:custGeom>
            <a:solidFill>
              <a:schemeClr val="accent4"/>
            </a:solidFill>
          </p:spPr>
          <p:style>
            <a:lnRef idx="2">
              <a:schemeClr val="lt1">
                <a:hueOff val="0"/>
                <a:satOff val="0"/>
                <a:lumOff val="0"/>
                <a:alphaOff val="0"/>
              </a:schemeClr>
            </a:lnRef>
            <a:fillRef idx="1">
              <a:scrgbClr r="0" g="0" b="0"/>
            </a:fillRef>
            <a:effectRef idx="0">
              <a:schemeClr val="accent2">
                <a:hueOff val="0"/>
                <a:satOff val="0"/>
                <a:lumOff val="0"/>
                <a:alphaOff val="0"/>
              </a:schemeClr>
            </a:effectRef>
            <a:fontRef idx="minor">
              <a:schemeClr val="lt1"/>
            </a:fontRef>
          </p:style>
          <p:txBody>
            <a:bodyPr spcFirstLastPara="0" vert="horz" wrap="square" lIns="409234" tIns="278976" rIns="409234" bIns="278976" numCol="1" spcCol="1270" anchor="ctr" anchorCtr="0">
              <a:noAutofit/>
            </a:bodyPr>
            <a:lstStyle/>
            <a:p>
              <a:pPr lvl="0" algn="ctr" defTabSz="889000">
                <a:lnSpc>
                  <a:spcPct val="90000"/>
                </a:lnSpc>
                <a:spcBef>
                  <a:spcPct val="0"/>
                </a:spcBef>
                <a:spcAft>
                  <a:spcPct val="35000"/>
                </a:spcAft>
              </a:pPr>
              <a:r>
                <a:rPr lang="es-EC" sz="2000" b="1" kern="1200" cap="none" spc="0" dirty="0" smtClean="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OBJETIVOS ESPECÍFICOS</a:t>
              </a:r>
              <a:endParaRPr lang="es-EC" sz="2000" b="1" kern="1200" cap="none" spc="0" dirty="0">
                <a:ln w="0"/>
                <a:solidFill>
                  <a:schemeClr val="tx1"/>
                </a:solidFill>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p:txBody>
        </p:sp>
        <p:grpSp>
          <p:nvGrpSpPr>
            <p:cNvPr id="19" name="Grupo 18"/>
            <p:cNvGrpSpPr/>
            <p:nvPr/>
          </p:nvGrpSpPr>
          <p:grpSpPr>
            <a:xfrm>
              <a:off x="4493113" y="716487"/>
              <a:ext cx="3058570" cy="1934603"/>
              <a:chOff x="4640311" y="716487"/>
              <a:chExt cx="2911371" cy="1934603"/>
            </a:xfrm>
          </p:grpSpPr>
          <p:sp>
            <p:nvSpPr>
              <p:cNvPr id="5" name="Forma libre 4"/>
              <p:cNvSpPr/>
              <p:nvPr/>
            </p:nvSpPr>
            <p:spPr>
              <a:xfrm rot="5319672">
                <a:off x="5982738" y="2253548"/>
                <a:ext cx="274756" cy="520328"/>
              </a:xfrm>
              <a:custGeom>
                <a:avLst/>
                <a:gdLst>
                  <a:gd name="connsiteX0" fmla="*/ 0 w 274756"/>
                  <a:gd name="connsiteY0" fmla="*/ 104065 h 520327"/>
                  <a:gd name="connsiteX1" fmla="*/ 137378 w 274756"/>
                  <a:gd name="connsiteY1" fmla="*/ 104065 h 520327"/>
                  <a:gd name="connsiteX2" fmla="*/ 137378 w 274756"/>
                  <a:gd name="connsiteY2" fmla="*/ 0 h 520327"/>
                  <a:gd name="connsiteX3" fmla="*/ 274756 w 274756"/>
                  <a:gd name="connsiteY3" fmla="*/ 260164 h 520327"/>
                  <a:gd name="connsiteX4" fmla="*/ 137378 w 274756"/>
                  <a:gd name="connsiteY4" fmla="*/ 520327 h 520327"/>
                  <a:gd name="connsiteX5" fmla="*/ 137378 w 274756"/>
                  <a:gd name="connsiteY5" fmla="*/ 416262 h 520327"/>
                  <a:gd name="connsiteX6" fmla="*/ 0 w 274756"/>
                  <a:gd name="connsiteY6" fmla="*/ 416262 h 520327"/>
                  <a:gd name="connsiteX7" fmla="*/ 0 w 274756"/>
                  <a:gd name="connsiteY7" fmla="*/ 104065 h 520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74756" h="520327">
                    <a:moveTo>
                      <a:pt x="274756" y="416262"/>
                    </a:moveTo>
                    <a:lnTo>
                      <a:pt x="137378" y="416262"/>
                    </a:lnTo>
                    <a:lnTo>
                      <a:pt x="137378" y="520327"/>
                    </a:lnTo>
                    <a:lnTo>
                      <a:pt x="0" y="260163"/>
                    </a:lnTo>
                    <a:lnTo>
                      <a:pt x="137378" y="0"/>
                    </a:lnTo>
                    <a:lnTo>
                      <a:pt x="137378" y="104065"/>
                    </a:lnTo>
                    <a:lnTo>
                      <a:pt x="274756" y="104065"/>
                    </a:lnTo>
                    <a:lnTo>
                      <a:pt x="274756" y="416262"/>
                    </a:lnTo>
                    <a:close/>
                  </a:path>
                </a:pathLst>
              </a:custGeom>
              <a:solidFill>
                <a:schemeClr val="accent6"/>
              </a:solidFill>
            </p:spPr>
            <p:style>
              <a:lnRef idx="0">
                <a:schemeClr val="lt1">
                  <a:hueOff val="0"/>
                  <a:satOff val="0"/>
                  <a:lumOff val="0"/>
                  <a:alphaOff val="0"/>
                </a:schemeClr>
              </a:lnRef>
              <a:fillRef idx="1">
                <a:scrgbClr r="0" g="0" b="0"/>
              </a:fillRef>
              <a:effectRef idx="0">
                <a:schemeClr val="accent3">
                  <a:hueOff val="0"/>
                  <a:satOff val="0"/>
                  <a:lumOff val="0"/>
                  <a:alphaOff val="0"/>
                </a:schemeClr>
              </a:effectRef>
              <a:fontRef idx="minor">
                <a:schemeClr val="lt1"/>
              </a:fontRef>
            </p:style>
            <p:txBody>
              <a:bodyPr spcFirstLastPara="0" vert="horz" wrap="square" lIns="82426" tIns="104065" rIns="0" bIns="104065" numCol="1" spcCol="1270" anchor="ctr" anchorCtr="0">
                <a:noAutofit/>
              </a:bodyPr>
              <a:lstStyle/>
              <a:p>
                <a:pPr lvl="0" algn="ctr" defTabSz="977900">
                  <a:lnSpc>
                    <a:spcPct val="90000"/>
                  </a:lnSpc>
                  <a:spcBef>
                    <a:spcPct val="0"/>
                  </a:spcBef>
                  <a:spcAft>
                    <a:spcPct val="35000"/>
                  </a:spcAft>
                </a:pPr>
                <a:endParaRPr lang="es-EC" sz="1600" kern="1200" dirty="0"/>
              </a:p>
            </p:txBody>
          </p:sp>
          <p:sp>
            <p:nvSpPr>
              <p:cNvPr id="6" name="Forma libre 5"/>
              <p:cNvSpPr/>
              <p:nvPr/>
            </p:nvSpPr>
            <p:spPr>
              <a:xfrm>
                <a:off x="4640311" y="716487"/>
                <a:ext cx="2911371" cy="1530375"/>
              </a:xfrm>
              <a:custGeom>
                <a:avLst/>
                <a:gdLst>
                  <a:gd name="connsiteX0" fmla="*/ 0 w 2911371"/>
                  <a:gd name="connsiteY0" fmla="*/ 765188 h 1530375"/>
                  <a:gd name="connsiteX1" fmla="*/ 1455686 w 2911371"/>
                  <a:gd name="connsiteY1" fmla="*/ 0 h 1530375"/>
                  <a:gd name="connsiteX2" fmla="*/ 2911372 w 2911371"/>
                  <a:gd name="connsiteY2" fmla="*/ 765188 h 1530375"/>
                  <a:gd name="connsiteX3" fmla="*/ 1455686 w 2911371"/>
                  <a:gd name="connsiteY3" fmla="*/ 1530376 h 1530375"/>
                  <a:gd name="connsiteX4" fmla="*/ 0 w 2911371"/>
                  <a:gd name="connsiteY4" fmla="*/ 765188 h 1530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1371" h="1530375">
                    <a:moveTo>
                      <a:pt x="0" y="765188"/>
                    </a:moveTo>
                    <a:cubicBezTo>
                      <a:pt x="0" y="342586"/>
                      <a:pt x="651733" y="0"/>
                      <a:pt x="1455686" y="0"/>
                    </a:cubicBezTo>
                    <a:cubicBezTo>
                      <a:pt x="2259639" y="0"/>
                      <a:pt x="2911372" y="342586"/>
                      <a:pt x="2911372" y="765188"/>
                    </a:cubicBezTo>
                    <a:cubicBezTo>
                      <a:pt x="2911372" y="1187790"/>
                      <a:pt x="2259639" y="1530376"/>
                      <a:pt x="1455686" y="1530376"/>
                    </a:cubicBezTo>
                    <a:cubicBezTo>
                      <a:pt x="651733" y="1530376"/>
                      <a:pt x="0" y="1187790"/>
                      <a:pt x="0" y="765188"/>
                    </a:cubicBezTo>
                    <a:close/>
                  </a:path>
                </a:pathLst>
              </a:custGeom>
              <a:solidFill>
                <a:schemeClr val="accent1">
                  <a:lumMod val="20000"/>
                  <a:lumOff val="80000"/>
                </a:schemeClr>
              </a:solidFill>
              <a:ln>
                <a:prstDash val="lgDash"/>
              </a:ln>
            </p:spPr>
            <p:style>
              <a:lnRef idx="2">
                <a:scrgbClr r="0" g="0" b="0"/>
              </a:lnRef>
              <a:fillRef idx="1">
                <a:scrgbClr r="0" g="0" b="0"/>
              </a:fillRef>
              <a:effectRef idx="0">
                <a:schemeClr val="accent3">
                  <a:hueOff val="0"/>
                  <a:satOff val="0"/>
                  <a:lumOff val="0"/>
                  <a:alphaOff val="0"/>
                </a:schemeClr>
              </a:effectRef>
              <a:fontRef idx="minor">
                <a:schemeClr val="lt1"/>
              </a:fontRef>
            </p:style>
            <p:txBody>
              <a:bodyPr spcFirstLastPara="0" vert="horz" wrap="square" lIns="445410" tIns="243168" rIns="445410" bIns="243168" numCol="1" spcCol="1270" anchor="ctr" anchorCtr="0">
                <a:noAutofit/>
              </a:bodyPr>
              <a:lstStyle/>
              <a:p>
                <a:pPr lvl="0" algn="ctr" defTabSz="666750">
                  <a:lnSpc>
                    <a:spcPct val="90000"/>
                  </a:lnSpc>
                  <a:spcBef>
                    <a:spcPct val="0"/>
                  </a:spcBef>
                  <a:spcAft>
                    <a:spcPct val="35000"/>
                  </a:spcAft>
                </a:pPr>
                <a:r>
                  <a:rPr lang="es-EC" sz="1600" kern="1200" dirty="0" smtClean="0">
                    <a:solidFill>
                      <a:schemeClr val="tx1"/>
                    </a:solidFill>
                    <a:latin typeface="Arial" panose="020B0604020202020204" pitchFamily="34" charset="0"/>
                    <a:cs typeface="Arial" panose="020B0604020202020204" pitchFamily="34" charset="0"/>
                  </a:rPr>
                  <a:t>CONOCER LA ESTRUCTURA ORGANIZACIONAL Y EL MEDIO DE DESENVOLVIMIENTO.</a:t>
                </a:r>
                <a:endParaRPr lang="es-EC" sz="1600" kern="1200" dirty="0">
                  <a:solidFill>
                    <a:schemeClr val="tx1"/>
                  </a:solidFill>
                </a:endParaRPr>
              </a:p>
            </p:txBody>
          </p:sp>
        </p:grpSp>
        <p:grpSp>
          <p:nvGrpSpPr>
            <p:cNvPr id="20" name="Grupo 19"/>
            <p:cNvGrpSpPr/>
            <p:nvPr/>
          </p:nvGrpSpPr>
          <p:grpSpPr>
            <a:xfrm>
              <a:off x="7528200" y="2163837"/>
              <a:ext cx="3456611" cy="1530375"/>
              <a:chOff x="7581988" y="2244519"/>
              <a:chExt cx="3456611" cy="1530375"/>
            </a:xfrm>
          </p:grpSpPr>
          <p:sp>
            <p:nvSpPr>
              <p:cNvPr id="7" name="Forma libre 6"/>
              <p:cNvSpPr/>
              <p:nvPr/>
            </p:nvSpPr>
            <p:spPr>
              <a:xfrm rot="20985415">
                <a:off x="7581988" y="3072383"/>
                <a:ext cx="428723" cy="520327"/>
              </a:xfrm>
              <a:custGeom>
                <a:avLst/>
                <a:gdLst>
                  <a:gd name="connsiteX0" fmla="*/ 0 w 428723"/>
                  <a:gd name="connsiteY0" fmla="*/ 104065 h 520327"/>
                  <a:gd name="connsiteX1" fmla="*/ 214362 w 428723"/>
                  <a:gd name="connsiteY1" fmla="*/ 104065 h 520327"/>
                  <a:gd name="connsiteX2" fmla="*/ 214362 w 428723"/>
                  <a:gd name="connsiteY2" fmla="*/ 0 h 520327"/>
                  <a:gd name="connsiteX3" fmla="*/ 428723 w 428723"/>
                  <a:gd name="connsiteY3" fmla="*/ 260164 h 520327"/>
                  <a:gd name="connsiteX4" fmla="*/ 214362 w 428723"/>
                  <a:gd name="connsiteY4" fmla="*/ 520327 h 520327"/>
                  <a:gd name="connsiteX5" fmla="*/ 214362 w 428723"/>
                  <a:gd name="connsiteY5" fmla="*/ 416262 h 520327"/>
                  <a:gd name="connsiteX6" fmla="*/ 0 w 428723"/>
                  <a:gd name="connsiteY6" fmla="*/ 416262 h 520327"/>
                  <a:gd name="connsiteX7" fmla="*/ 0 w 428723"/>
                  <a:gd name="connsiteY7" fmla="*/ 104065 h 520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8723" h="520327">
                    <a:moveTo>
                      <a:pt x="0" y="104065"/>
                    </a:moveTo>
                    <a:lnTo>
                      <a:pt x="214362" y="104065"/>
                    </a:lnTo>
                    <a:lnTo>
                      <a:pt x="214362" y="0"/>
                    </a:lnTo>
                    <a:lnTo>
                      <a:pt x="428723" y="260164"/>
                    </a:lnTo>
                    <a:lnTo>
                      <a:pt x="214362" y="520327"/>
                    </a:lnTo>
                    <a:lnTo>
                      <a:pt x="214362" y="416262"/>
                    </a:lnTo>
                    <a:lnTo>
                      <a:pt x="0" y="416262"/>
                    </a:lnTo>
                    <a:lnTo>
                      <a:pt x="0" y="104065"/>
                    </a:lnTo>
                    <a:close/>
                  </a:path>
                </a:pathLst>
              </a:custGeom>
              <a:solidFill>
                <a:schemeClr val="accent6"/>
              </a:solidFill>
            </p:spPr>
            <p:style>
              <a:lnRef idx="0">
                <a:schemeClr val="lt1">
                  <a:hueOff val="0"/>
                  <a:satOff val="0"/>
                  <a:lumOff val="0"/>
                  <a:alphaOff val="0"/>
                </a:schemeClr>
              </a:lnRef>
              <a:fillRef idx="1">
                <a:scrgbClr r="0" g="0" b="0"/>
              </a:fillRef>
              <a:effectRef idx="0">
                <a:schemeClr val="accent3">
                  <a:hueOff val="677650"/>
                  <a:satOff val="25000"/>
                  <a:lumOff val="-3676"/>
                  <a:alphaOff val="0"/>
                </a:schemeClr>
              </a:effectRef>
              <a:fontRef idx="minor">
                <a:schemeClr val="lt1"/>
              </a:fontRef>
            </p:style>
            <p:txBody>
              <a:bodyPr spcFirstLastPara="0" vert="horz" wrap="square" lIns="-1" tIns="104065" rIns="128617" bIns="104064" numCol="1" spcCol="1270" anchor="ctr" anchorCtr="0">
                <a:noAutofit/>
              </a:bodyPr>
              <a:lstStyle/>
              <a:p>
                <a:pPr lvl="0" algn="ctr" defTabSz="977900">
                  <a:lnSpc>
                    <a:spcPct val="90000"/>
                  </a:lnSpc>
                  <a:spcBef>
                    <a:spcPct val="0"/>
                  </a:spcBef>
                  <a:spcAft>
                    <a:spcPct val="35000"/>
                  </a:spcAft>
                </a:pPr>
                <a:endParaRPr lang="es-EC" sz="1600" kern="1200" dirty="0"/>
              </a:p>
            </p:txBody>
          </p:sp>
          <p:sp>
            <p:nvSpPr>
              <p:cNvPr id="8" name="Forma libre 7"/>
              <p:cNvSpPr/>
              <p:nvPr/>
            </p:nvSpPr>
            <p:spPr>
              <a:xfrm>
                <a:off x="8127228" y="2244519"/>
                <a:ext cx="2911371" cy="1530375"/>
              </a:xfrm>
              <a:custGeom>
                <a:avLst/>
                <a:gdLst>
                  <a:gd name="connsiteX0" fmla="*/ 0 w 2911371"/>
                  <a:gd name="connsiteY0" fmla="*/ 765188 h 1530375"/>
                  <a:gd name="connsiteX1" fmla="*/ 1455686 w 2911371"/>
                  <a:gd name="connsiteY1" fmla="*/ 0 h 1530375"/>
                  <a:gd name="connsiteX2" fmla="*/ 2911372 w 2911371"/>
                  <a:gd name="connsiteY2" fmla="*/ 765188 h 1530375"/>
                  <a:gd name="connsiteX3" fmla="*/ 1455686 w 2911371"/>
                  <a:gd name="connsiteY3" fmla="*/ 1530376 h 1530375"/>
                  <a:gd name="connsiteX4" fmla="*/ 0 w 2911371"/>
                  <a:gd name="connsiteY4" fmla="*/ 765188 h 1530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1371" h="1530375">
                    <a:moveTo>
                      <a:pt x="0" y="765188"/>
                    </a:moveTo>
                    <a:cubicBezTo>
                      <a:pt x="0" y="342586"/>
                      <a:pt x="651733" y="0"/>
                      <a:pt x="1455686" y="0"/>
                    </a:cubicBezTo>
                    <a:cubicBezTo>
                      <a:pt x="2259639" y="0"/>
                      <a:pt x="2911372" y="342586"/>
                      <a:pt x="2911372" y="765188"/>
                    </a:cubicBezTo>
                    <a:cubicBezTo>
                      <a:pt x="2911372" y="1187790"/>
                      <a:pt x="2259639" y="1530376"/>
                      <a:pt x="1455686" y="1530376"/>
                    </a:cubicBezTo>
                    <a:cubicBezTo>
                      <a:pt x="651733" y="1530376"/>
                      <a:pt x="0" y="1187790"/>
                      <a:pt x="0" y="765188"/>
                    </a:cubicBezTo>
                    <a:close/>
                  </a:path>
                </a:pathLst>
              </a:custGeom>
              <a:solidFill>
                <a:schemeClr val="accent1">
                  <a:lumMod val="40000"/>
                  <a:lumOff val="60000"/>
                </a:schemeClr>
              </a:solidFill>
              <a:ln>
                <a:prstDash val="lgDash"/>
              </a:ln>
            </p:spPr>
            <p:style>
              <a:lnRef idx="2">
                <a:scrgbClr r="0" g="0" b="0"/>
              </a:lnRef>
              <a:fillRef idx="1">
                <a:scrgbClr r="0" g="0" b="0"/>
              </a:fillRef>
              <a:effectRef idx="0">
                <a:schemeClr val="accent3">
                  <a:hueOff val="677650"/>
                  <a:satOff val="25000"/>
                  <a:lumOff val="-3676"/>
                  <a:alphaOff val="0"/>
                </a:schemeClr>
              </a:effectRef>
              <a:fontRef idx="minor">
                <a:schemeClr val="lt1"/>
              </a:fontRef>
            </p:style>
            <p:txBody>
              <a:bodyPr spcFirstLastPara="0" vert="horz" wrap="square" lIns="445410" tIns="243168" rIns="445410" bIns="243168" numCol="1" spcCol="1270" anchor="ctr" anchorCtr="0">
                <a:noAutofit/>
              </a:bodyPr>
              <a:lstStyle/>
              <a:p>
                <a:pPr lvl="0" algn="ctr" defTabSz="666750">
                  <a:lnSpc>
                    <a:spcPct val="90000"/>
                  </a:lnSpc>
                  <a:spcBef>
                    <a:spcPct val="0"/>
                  </a:spcBef>
                  <a:spcAft>
                    <a:spcPct val="35000"/>
                  </a:spcAft>
                </a:pPr>
                <a:r>
                  <a:rPr lang="es-EC" sz="1600" kern="1200" dirty="0" smtClean="0">
                    <a:solidFill>
                      <a:schemeClr val="tx1"/>
                    </a:solidFill>
                    <a:latin typeface="Arial" panose="020B0604020202020204" pitchFamily="34" charset="0"/>
                    <a:cs typeface="Arial" panose="020B0604020202020204" pitchFamily="34" charset="0"/>
                  </a:rPr>
                  <a:t>EVALUAR</a:t>
                </a:r>
                <a:r>
                  <a:rPr lang="es-EC" sz="1600" kern="1200" dirty="0" smtClean="0">
                    <a:solidFill>
                      <a:srgbClr val="FF0000"/>
                    </a:solidFill>
                    <a:latin typeface="Arial" panose="020B0604020202020204" pitchFamily="34" charset="0"/>
                    <a:cs typeface="Arial" panose="020B0604020202020204" pitchFamily="34" charset="0"/>
                  </a:rPr>
                  <a:t> </a:t>
                </a:r>
                <a:r>
                  <a:rPr lang="es-EC" sz="1600" kern="1200" dirty="0" smtClean="0">
                    <a:solidFill>
                      <a:schemeClr val="tx1"/>
                    </a:solidFill>
                    <a:latin typeface="Arial" panose="020B0604020202020204" pitchFamily="34" charset="0"/>
                    <a:cs typeface="Arial" panose="020B0604020202020204" pitchFamily="34" charset="0"/>
                  </a:rPr>
                  <a:t>LA EXISTENCIA DE MÉTODOS ADECUADOS DE OPERACIÓN.</a:t>
                </a:r>
                <a:endParaRPr lang="es-EC" sz="1600" kern="1200" dirty="0">
                  <a:solidFill>
                    <a:schemeClr val="tx1"/>
                  </a:solidFill>
                </a:endParaRPr>
              </a:p>
            </p:txBody>
          </p:sp>
        </p:grpSp>
        <p:grpSp>
          <p:nvGrpSpPr>
            <p:cNvPr id="21" name="Grupo 20"/>
            <p:cNvGrpSpPr/>
            <p:nvPr/>
          </p:nvGrpSpPr>
          <p:grpSpPr>
            <a:xfrm>
              <a:off x="7357684" y="3945131"/>
              <a:ext cx="3023119" cy="1619785"/>
              <a:chOff x="7357684" y="3945131"/>
              <a:chExt cx="3023119" cy="1619785"/>
            </a:xfrm>
          </p:grpSpPr>
          <p:sp>
            <p:nvSpPr>
              <p:cNvPr id="9" name="Forma libre 8"/>
              <p:cNvSpPr/>
              <p:nvPr/>
            </p:nvSpPr>
            <p:spPr>
              <a:xfrm rot="1368900">
                <a:off x="7357684" y="3945131"/>
                <a:ext cx="308730" cy="520327"/>
              </a:xfrm>
              <a:custGeom>
                <a:avLst/>
                <a:gdLst>
                  <a:gd name="connsiteX0" fmla="*/ 0 w 308730"/>
                  <a:gd name="connsiteY0" fmla="*/ 104065 h 520327"/>
                  <a:gd name="connsiteX1" fmla="*/ 154365 w 308730"/>
                  <a:gd name="connsiteY1" fmla="*/ 104065 h 520327"/>
                  <a:gd name="connsiteX2" fmla="*/ 154365 w 308730"/>
                  <a:gd name="connsiteY2" fmla="*/ 0 h 520327"/>
                  <a:gd name="connsiteX3" fmla="*/ 308730 w 308730"/>
                  <a:gd name="connsiteY3" fmla="*/ 260164 h 520327"/>
                  <a:gd name="connsiteX4" fmla="*/ 154365 w 308730"/>
                  <a:gd name="connsiteY4" fmla="*/ 520327 h 520327"/>
                  <a:gd name="connsiteX5" fmla="*/ 154365 w 308730"/>
                  <a:gd name="connsiteY5" fmla="*/ 416262 h 520327"/>
                  <a:gd name="connsiteX6" fmla="*/ 0 w 308730"/>
                  <a:gd name="connsiteY6" fmla="*/ 416262 h 520327"/>
                  <a:gd name="connsiteX7" fmla="*/ 0 w 308730"/>
                  <a:gd name="connsiteY7" fmla="*/ 104065 h 520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8730" h="520327">
                    <a:moveTo>
                      <a:pt x="0" y="104065"/>
                    </a:moveTo>
                    <a:lnTo>
                      <a:pt x="154365" y="104065"/>
                    </a:lnTo>
                    <a:lnTo>
                      <a:pt x="154365" y="0"/>
                    </a:lnTo>
                    <a:lnTo>
                      <a:pt x="308730" y="260164"/>
                    </a:lnTo>
                    <a:lnTo>
                      <a:pt x="154365" y="520327"/>
                    </a:lnTo>
                    <a:lnTo>
                      <a:pt x="154365" y="416262"/>
                    </a:lnTo>
                    <a:lnTo>
                      <a:pt x="0" y="416262"/>
                    </a:lnTo>
                    <a:lnTo>
                      <a:pt x="0" y="104065"/>
                    </a:lnTo>
                    <a:close/>
                  </a:path>
                </a:pathLst>
              </a:custGeom>
              <a:solidFill>
                <a:schemeClr val="accent6"/>
              </a:solidFill>
            </p:spPr>
            <p:style>
              <a:lnRef idx="0">
                <a:schemeClr val="lt1">
                  <a:hueOff val="0"/>
                  <a:satOff val="0"/>
                  <a:lumOff val="0"/>
                  <a:alphaOff val="0"/>
                </a:schemeClr>
              </a:lnRef>
              <a:fillRef idx="1">
                <a:scrgbClr r="0" g="0" b="0"/>
              </a:fillRef>
              <a:effectRef idx="0">
                <a:schemeClr val="accent3">
                  <a:hueOff val="1355300"/>
                  <a:satOff val="50000"/>
                  <a:lumOff val="-7353"/>
                  <a:alphaOff val="0"/>
                </a:schemeClr>
              </a:effectRef>
              <a:fontRef idx="minor">
                <a:schemeClr val="lt1"/>
              </a:fontRef>
            </p:style>
            <p:txBody>
              <a:bodyPr spcFirstLastPara="0" vert="horz" wrap="square" lIns="-1" tIns="104064" rIns="92619" bIns="104065" numCol="1" spcCol="1270" anchor="ctr" anchorCtr="0">
                <a:noAutofit/>
              </a:bodyPr>
              <a:lstStyle/>
              <a:p>
                <a:pPr lvl="0" algn="ctr" defTabSz="977900">
                  <a:lnSpc>
                    <a:spcPct val="90000"/>
                  </a:lnSpc>
                  <a:spcBef>
                    <a:spcPct val="0"/>
                  </a:spcBef>
                  <a:spcAft>
                    <a:spcPct val="35000"/>
                  </a:spcAft>
                </a:pPr>
                <a:endParaRPr lang="es-EC" sz="1600" kern="1200" dirty="0"/>
              </a:p>
            </p:txBody>
          </p:sp>
          <p:sp>
            <p:nvSpPr>
              <p:cNvPr id="10" name="Forma libre 9"/>
              <p:cNvSpPr/>
              <p:nvPr/>
            </p:nvSpPr>
            <p:spPr>
              <a:xfrm>
                <a:off x="7469432" y="4034541"/>
                <a:ext cx="2911371" cy="1530375"/>
              </a:xfrm>
              <a:custGeom>
                <a:avLst/>
                <a:gdLst>
                  <a:gd name="connsiteX0" fmla="*/ 0 w 2911371"/>
                  <a:gd name="connsiteY0" fmla="*/ 765188 h 1530375"/>
                  <a:gd name="connsiteX1" fmla="*/ 1455686 w 2911371"/>
                  <a:gd name="connsiteY1" fmla="*/ 0 h 1530375"/>
                  <a:gd name="connsiteX2" fmla="*/ 2911372 w 2911371"/>
                  <a:gd name="connsiteY2" fmla="*/ 765188 h 1530375"/>
                  <a:gd name="connsiteX3" fmla="*/ 1455686 w 2911371"/>
                  <a:gd name="connsiteY3" fmla="*/ 1530376 h 1530375"/>
                  <a:gd name="connsiteX4" fmla="*/ 0 w 2911371"/>
                  <a:gd name="connsiteY4" fmla="*/ 765188 h 1530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1371" h="1530375">
                    <a:moveTo>
                      <a:pt x="0" y="765188"/>
                    </a:moveTo>
                    <a:cubicBezTo>
                      <a:pt x="0" y="342586"/>
                      <a:pt x="651733" y="0"/>
                      <a:pt x="1455686" y="0"/>
                    </a:cubicBezTo>
                    <a:cubicBezTo>
                      <a:pt x="2259639" y="0"/>
                      <a:pt x="2911372" y="342586"/>
                      <a:pt x="2911372" y="765188"/>
                    </a:cubicBezTo>
                    <a:cubicBezTo>
                      <a:pt x="2911372" y="1187790"/>
                      <a:pt x="2259639" y="1530376"/>
                      <a:pt x="1455686" y="1530376"/>
                    </a:cubicBezTo>
                    <a:cubicBezTo>
                      <a:pt x="651733" y="1530376"/>
                      <a:pt x="0" y="1187790"/>
                      <a:pt x="0" y="765188"/>
                    </a:cubicBezTo>
                    <a:close/>
                  </a:path>
                </a:pathLst>
              </a:custGeom>
              <a:solidFill>
                <a:schemeClr val="accent1">
                  <a:lumMod val="60000"/>
                  <a:lumOff val="40000"/>
                </a:schemeClr>
              </a:solidFill>
              <a:ln>
                <a:prstDash val="lgDash"/>
              </a:ln>
            </p:spPr>
            <p:style>
              <a:lnRef idx="2">
                <a:scrgbClr r="0" g="0" b="0"/>
              </a:lnRef>
              <a:fillRef idx="1">
                <a:scrgbClr r="0" g="0" b="0"/>
              </a:fillRef>
              <a:effectRef idx="0">
                <a:schemeClr val="accent3">
                  <a:hueOff val="1355300"/>
                  <a:satOff val="50000"/>
                  <a:lumOff val="-7353"/>
                  <a:alphaOff val="0"/>
                </a:schemeClr>
              </a:effectRef>
              <a:fontRef idx="minor">
                <a:schemeClr val="lt1"/>
              </a:fontRef>
            </p:style>
            <p:txBody>
              <a:bodyPr spcFirstLastPara="0" vert="horz" wrap="square" lIns="445410" tIns="243168" rIns="445410" bIns="243168" numCol="1" spcCol="1270" anchor="ctr" anchorCtr="0">
                <a:noAutofit/>
              </a:bodyPr>
              <a:lstStyle/>
              <a:p>
                <a:pPr lvl="0" algn="ctr" defTabSz="666750">
                  <a:lnSpc>
                    <a:spcPct val="90000"/>
                  </a:lnSpc>
                  <a:spcBef>
                    <a:spcPct val="0"/>
                  </a:spcBef>
                  <a:spcAft>
                    <a:spcPct val="35000"/>
                  </a:spcAft>
                </a:pPr>
                <a:r>
                  <a:rPr lang="es-EC" sz="1600" kern="1200" dirty="0" smtClean="0">
                    <a:solidFill>
                      <a:schemeClr val="tx1"/>
                    </a:solidFill>
                    <a:latin typeface="Arial" panose="020B0604020202020204" pitchFamily="34" charset="0"/>
                    <a:cs typeface="Arial" panose="020B0604020202020204" pitchFamily="34" charset="0"/>
                  </a:rPr>
                  <a:t>PLANTEAR ALTERNATIVAS PARA EL MEJORAMIENTO DE LAS FUNCIONES</a:t>
                </a:r>
                <a:endParaRPr lang="es-EC" sz="1600" kern="1200" dirty="0">
                  <a:solidFill>
                    <a:schemeClr val="tx1"/>
                  </a:solidFill>
                </a:endParaRPr>
              </a:p>
            </p:txBody>
          </p:sp>
        </p:grpSp>
        <p:grpSp>
          <p:nvGrpSpPr>
            <p:cNvPr id="17" name="Grupo 16"/>
            <p:cNvGrpSpPr/>
            <p:nvPr/>
          </p:nvGrpSpPr>
          <p:grpSpPr>
            <a:xfrm>
              <a:off x="1857722" y="3962726"/>
              <a:ext cx="3068502" cy="1637819"/>
              <a:chOff x="1857722" y="3962726"/>
              <a:chExt cx="3068502" cy="1637819"/>
            </a:xfrm>
          </p:grpSpPr>
          <p:sp>
            <p:nvSpPr>
              <p:cNvPr id="11" name="Forma libre 10"/>
              <p:cNvSpPr/>
              <p:nvPr/>
            </p:nvSpPr>
            <p:spPr>
              <a:xfrm rot="20217773">
                <a:off x="4581163" y="3962726"/>
                <a:ext cx="345061" cy="520328"/>
              </a:xfrm>
              <a:custGeom>
                <a:avLst/>
                <a:gdLst>
                  <a:gd name="connsiteX0" fmla="*/ 0 w 345061"/>
                  <a:gd name="connsiteY0" fmla="*/ 104065 h 520327"/>
                  <a:gd name="connsiteX1" fmla="*/ 172531 w 345061"/>
                  <a:gd name="connsiteY1" fmla="*/ 104065 h 520327"/>
                  <a:gd name="connsiteX2" fmla="*/ 172531 w 345061"/>
                  <a:gd name="connsiteY2" fmla="*/ 0 h 520327"/>
                  <a:gd name="connsiteX3" fmla="*/ 345061 w 345061"/>
                  <a:gd name="connsiteY3" fmla="*/ 260164 h 520327"/>
                  <a:gd name="connsiteX4" fmla="*/ 172531 w 345061"/>
                  <a:gd name="connsiteY4" fmla="*/ 520327 h 520327"/>
                  <a:gd name="connsiteX5" fmla="*/ 172531 w 345061"/>
                  <a:gd name="connsiteY5" fmla="*/ 416262 h 520327"/>
                  <a:gd name="connsiteX6" fmla="*/ 0 w 345061"/>
                  <a:gd name="connsiteY6" fmla="*/ 416262 h 520327"/>
                  <a:gd name="connsiteX7" fmla="*/ 0 w 345061"/>
                  <a:gd name="connsiteY7" fmla="*/ 104065 h 520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5061" h="520327">
                    <a:moveTo>
                      <a:pt x="345061" y="416262"/>
                    </a:moveTo>
                    <a:lnTo>
                      <a:pt x="172530" y="416262"/>
                    </a:lnTo>
                    <a:lnTo>
                      <a:pt x="172530" y="520327"/>
                    </a:lnTo>
                    <a:lnTo>
                      <a:pt x="0" y="260163"/>
                    </a:lnTo>
                    <a:lnTo>
                      <a:pt x="172530" y="0"/>
                    </a:lnTo>
                    <a:lnTo>
                      <a:pt x="172530" y="104065"/>
                    </a:lnTo>
                    <a:lnTo>
                      <a:pt x="345061" y="104065"/>
                    </a:lnTo>
                    <a:lnTo>
                      <a:pt x="345061" y="416262"/>
                    </a:lnTo>
                    <a:close/>
                  </a:path>
                </a:pathLst>
              </a:custGeom>
              <a:solidFill>
                <a:schemeClr val="accent6"/>
              </a:solidFill>
            </p:spPr>
            <p:style>
              <a:lnRef idx="0">
                <a:schemeClr val="lt1">
                  <a:hueOff val="0"/>
                  <a:satOff val="0"/>
                  <a:lumOff val="0"/>
                  <a:alphaOff val="0"/>
                </a:schemeClr>
              </a:lnRef>
              <a:fillRef idx="1">
                <a:scrgbClr r="0" g="0" b="0"/>
              </a:fillRef>
              <a:effectRef idx="0">
                <a:schemeClr val="accent3">
                  <a:hueOff val="2032949"/>
                  <a:satOff val="75000"/>
                  <a:lumOff val="-11029"/>
                  <a:alphaOff val="0"/>
                </a:schemeClr>
              </a:effectRef>
              <a:fontRef idx="minor">
                <a:schemeClr val="lt1"/>
              </a:fontRef>
            </p:style>
            <p:txBody>
              <a:bodyPr spcFirstLastPara="0" vert="horz" wrap="square" lIns="103517" tIns="104065" rIns="0" bIns="104065" numCol="1" spcCol="1270" anchor="ctr" anchorCtr="0">
                <a:noAutofit/>
              </a:bodyPr>
              <a:lstStyle/>
              <a:p>
                <a:pPr lvl="0" algn="ctr" defTabSz="977900">
                  <a:lnSpc>
                    <a:spcPct val="90000"/>
                  </a:lnSpc>
                  <a:spcBef>
                    <a:spcPct val="0"/>
                  </a:spcBef>
                  <a:spcAft>
                    <a:spcPct val="35000"/>
                  </a:spcAft>
                </a:pPr>
                <a:endParaRPr lang="es-EC" sz="1600" kern="1200" dirty="0"/>
              </a:p>
            </p:txBody>
          </p:sp>
          <p:sp>
            <p:nvSpPr>
              <p:cNvPr id="12" name="Forma libre 11"/>
              <p:cNvSpPr/>
              <p:nvPr/>
            </p:nvSpPr>
            <p:spPr>
              <a:xfrm>
                <a:off x="1857722" y="4070170"/>
                <a:ext cx="2911371" cy="1530375"/>
              </a:xfrm>
              <a:custGeom>
                <a:avLst/>
                <a:gdLst>
                  <a:gd name="connsiteX0" fmla="*/ 0 w 2911371"/>
                  <a:gd name="connsiteY0" fmla="*/ 765188 h 1530375"/>
                  <a:gd name="connsiteX1" fmla="*/ 1455686 w 2911371"/>
                  <a:gd name="connsiteY1" fmla="*/ 0 h 1530375"/>
                  <a:gd name="connsiteX2" fmla="*/ 2911372 w 2911371"/>
                  <a:gd name="connsiteY2" fmla="*/ 765188 h 1530375"/>
                  <a:gd name="connsiteX3" fmla="*/ 1455686 w 2911371"/>
                  <a:gd name="connsiteY3" fmla="*/ 1530376 h 1530375"/>
                  <a:gd name="connsiteX4" fmla="*/ 0 w 2911371"/>
                  <a:gd name="connsiteY4" fmla="*/ 765188 h 1530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1371" h="1530375">
                    <a:moveTo>
                      <a:pt x="0" y="765188"/>
                    </a:moveTo>
                    <a:cubicBezTo>
                      <a:pt x="0" y="342586"/>
                      <a:pt x="651733" y="0"/>
                      <a:pt x="1455686" y="0"/>
                    </a:cubicBezTo>
                    <a:cubicBezTo>
                      <a:pt x="2259639" y="0"/>
                      <a:pt x="2911372" y="342586"/>
                      <a:pt x="2911372" y="765188"/>
                    </a:cubicBezTo>
                    <a:cubicBezTo>
                      <a:pt x="2911372" y="1187790"/>
                      <a:pt x="2259639" y="1530376"/>
                      <a:pt x="1455686" y="1530376"/>
                    </a:cubicBezTo>
                    <a:cubicBezTo>
                      <a:pt x="651733" y="1530376"/>
                      <a:pt x="0" y="1187790"/>
                      <a:pt x="0" y="765188"/>
                    </a:cubicBezTo>
                    <a:close/>
                  </a:path>
                </a:pathLst>
              </a:custGeom>
              <a:solidFill>
                <a:schemeClr val="accent1">
                  <a:lumMod val="75000"/>
                </a:schemeClr>
              </a:solidFill>
              <a:ln>
                <a:prstDash val="lgDash"/>
              </a:ln>
            </p:spPr>
            <p:style>
              <a:lnRef idx="2">
                <a:scrgbClr r="0" g="0" b="0"/>
              </a:lnRef>
              <a:fillRef idx="1">
                <a:scrgbClr r="0" g="0" b="0"/>
              </a:fillRef>
              <a:effectRef idx="0">
                <a:schemeClr val="accent3">
                  <a:hueOff val="2032949"/>
                  <a:satOff val="75000"/>
                  <a:lumOff val="-11029"/>
                  <a:alphaOff val="0"/>
                </a:schemeClr>
              </a:effectRef>
              <a:fontRef idx="minor">
                <a:schemeClr val="lt1"/>
              </a:fontRef>
            </p:style>
            <p:txBody>
              <a:bodyPr spcFirstLastPara="0" vert="horz" wrap="square" lIns="445410" tIns="243168" rIns="445410" bIns="243168" numCol="1" spcCol="1270" anchor="ctr" anchorCtr="0">
                <a:noAutofit/>
              </a:bodyPr>
              <a:lstStyle/>
              <a:p>
                <a:pPr lvl="0" algn="ctr" defTabSz="666750">
                  <a:lnSpc>
                    <a:spcPct val="90000"/>
                  </a:lnSpc>
                  <a:spcBef>
                    <a:spcPct val="0"/>
                  </a:spcBef>
                  <a:spcAft>
                    <a:spcPct val="35000"/>
                  </a:spcAft>
                </a:pPr>
                <a:r>
                  <a:rPr lang="es-EC" sz="1600" kern="1200" dirty="0" smtClean="0">
                    <a:latin typeface="Arial" panose="020B0604020202020204" pitchFamily="34" charset="0"/>
                    <a:cs typeface="Arial" panose="020B0604020202020204" pitchFamily="34" charset="0"/>
                  </a:rPr>
                  <a:t>CREAR UN MODELO DE AUDITORÍA DE GESTIÓN.</a:t>
                </a:r>
                <a:endParaRPr lang="es-EC" sz="1600" kern="1200" dirty="0"/>
              </a:p>
            </p:txBody>
          </p:sp>
        </p:grpSp>
        <p:grpSp>
          <p:nvGrpSpPr>
            <p:cNvPr id="18" name="Grupo 17"/>
            <p:cNvGrpSpPr/>
            <p:nvPr/>
          </p:nvGrpSpPr>
          <p:grpSpPr>
            <a:xfrm>
              <a:off x="1250576" y="2087502"/>
              <a:ext cx="3539822" cy="1530375"/>
              <a:chOff x="1183341" y="2181631"/>
              <a:chExt cx="3539822" cy="1530375"/>
            </a:xfrm>
          </p:grpSpPr>
          <p:sp>
            <p:nvSpPr>
              <p:cNvPr id="14" name="Forma libre 13"/>
              <p:cNvSpPr/>
              <p:nvPr/>
            </p:nvSpPr>
            <p:spPr>
              <a:xfrm rot="681998">
                <a:off x="4296801" y="3041636"/>
                <a:ext cx="426362" cy="520328"/>
              </a:xfrm>
              <a:custGeom>
                <a:avLst/>
                <a:gdLst>
                  <a:gd name="connsiteX0" fmla="*/ 0 w 426362"/>
                  <a:gd name="connsiteY0" fmla="*/ 104065 h 520327"/>
                  <a:gd name="connsiteX1" fmla="*/ 213181 w 426362"/>
                  <a:gd name="connsiteY1" fmla="*/ 104065 h 520327"/>
                  <a:gd name="connsiteX2" fmla="*/ 213181 w 426362"/>
                  <a:gd name="connsiteY2" fmla="*/ 0 h 520327"/>
                  <a:gd name="connsiteX3" fmla="*/ 426362 w 426362"/>
                  <a:gd name="connsiteY3" fmla="*/ 260164 h 520327"/>
                  <a:gd name="connsiteX4" fmla="*/ 213181 w 426362"/>
                  <a:gd name="connsiteY4" fmla="*/ 520327 h 520327"/>
                  <a:gd name="connsiteX5" fmla="*/ 213181 w 426362"/>
                  <a:gd name="connsiteY5" fmla="*/ 416262 h 520327"/>
                  <a:gd name="connsiteX6" fmla="*/ 0 w 426362"/>
                  <a:gd name="connsiteY6" fmla="*/ 416262 h 520327"/>
                  <a:gd name="connsiteX7" fmla="*/ 0 w 426362"/>
                  <a:gd name="connsiteY7" fmla="*/ 104065 h 520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26362" h="520327">
                    <a:moveTo>
                      <a:pt x="426362" y="416262"/>
                    </a:moveTo>
                    <a:lnTo>
                      <a:pt x="213181" y="416262"/>
                    </a:lnTo>
                    <a:lnTo>
                      <a:pt x="213181" y="520327"/>
                    </a:lnTo>
                    <a:lnTo>
                      <a:pt x="0" y="260163"/>
                    </a:lnTo>
                    <a:lnTo>
                      <a:pt x="213181" y="0"/>
                    </a:lnTo>
                    <a:lnTo>
                      <a:pt x="213181" y="104065"/>
                    </a:lnTo>
                    <a:lnTo>
                      <a:pt x="426362" y="104065"/>
                    </a:lnTo>
                    <a:lnTo>
                      <a:pt x="426362" y="416262"/>
                    </a:lnTo>
                    <a:close/>
                  </a:path>
                </a:pathLst>
              </a:custGeom>
              <a:solidFill>
                <a:schemeClr val="accent6"/>
              </a:solidFill>
            </p:spPr>
            <p:style>
              <a:lnRef idx="0">
                <a:schemeClr val="lt1">
                  <a:hueOff val="0"/>
                  <a:satOff val="0"/>
                  <a:lumOff val="0"/>
                  <a:alphaOff val="0"/>
                </a:schemeClr>
              </a:lnRef>
              <a:fillRef idx="1">
                <a:scrgbClr r="0" g="0" b="0"/>
              </a:fillRef>
              <a:effectRef idx="0">
                <a:schemeClr val="accent3">
                  <a:hueOff val="2710599"/>
                  <a:satOff val="100000"/>
                  <a:lumOff val="-14706"/>
                  <a:alphaOff val="0"/>
                </a:schemeClr>
              </a:effectRef>
              <a:fontRef idx="minor">
                <a:schemeClr val="lt1"/>
              </a:fontRef>
            </p:style>
            <p:txBody>
              <a:bodyPr spcFirstLastPara="0" vert="horz" wrap="square" lIns="127909" tIns="104066" rIns="-1" bIns="104064" numCol="1" spcCol="1270" anchor="ctr" anchorCtr="0">
                <a:noAutofit/>
              </a:bodyPr>
              <a:lstStyle/>
              <a:p>
                <a:pPr lvl="0" algn="ctr" defTabSz="977900">
                  <a:lnSpc>
                    <a:spcPct val="90000"/>
                  </a:lnSpc>
                  <a:spcBef>
                    <a:spcPct val="0"/>
                  </a:spcBef>
                  <a:spcAft>
                    <a:spcPct val="35000"/>
                  </a:spcAft>
                </a:pPr>
                <a:endParaRPr lang="es-EC" sz="1600" kern="1200" dirty="0"/>
              </a:p>
            </p:txBody>
          </p:sp>
          <p:sp>
            <p:nvSpPr>
              <p:cNvPr id="16" name="Forma libre 15"/>
              <p:cNvSpPr/>
              <p:nvPr/>
            </p:nvSpPr>
            <p:spPr>
              <a:xfrm>
                <a:off x="1183341" y="2181631"/>
                <a:ext cx="3016509" cy="1530375"/>
              </a:xfrm>
              <a:custGeom>
                <a:avLst/>
                <a:gdLst>
                  <a:gd name="connsiteX0" fmla="*/ 0 w 2911371"/>
                  <a:gd name="connsiteY0" fmla="*/ 765188 h 1530375"/>
                  <a:gd name="connsiteX1" fmla="*/ 1455686 w 2911371"/>
                  <a:gd name="connsiteY1" fmla="*/ 0 h 1530375"/>
                  <a:gd name="connsiteX2" fmla="*/ 2911372 w 2911371"/>
                  <a:gd name="connsiteY2" fmla="*/ 765188 h 1530375"/>
                  <a:gd name="connsiteX3" fmla="*/ 1455686 w 2911371"/>
                  <a:gd name="connsiteY3" fmla="*/ 1530376 h 1530375"/>
                  <a:gd name="connsiteX4" fmla="*/ 0 w 2911371"/>
                  <a:gd name="connsiteY4" fmla="*/ 765188 h 15303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11371" h="1530375">
                    <a:moveTo>
                      <a:pt x="0" y="765188"/>
                    </a:moveTo>
                    <a:cubicBezTo>
                      <a:pt x="0" y="342586"/>
                      <a:pt x="651733" y="0"/>
                      <a:pt x="1455686" y="0"/>
                    </a:cubicBezTo>
                    <a:cubicBezTo>
                      <a:pt x="2259639" y="0"/>
                      <a:pt x="2911372" y="342586"/>
                      <a:pt x="2911372" y="765188"/>
                    </a:cubicBezTo>
                    <a:cubicBezTo>
                      <a:pt x="2911372" y="1187790"/>
                      <a:pt x="2259639" y="1530376"/>
                      <a:pt x="1455686" y="1530376"/>
                    </a:cubicBezTo>
                    <a:cubicBezTo>
                      <a:pt x="651733" y="1530376"/>
                      <a:pt x="0" y="1187790"/>
                      <a:pt x="0" y="765188"/>
                    </a:cubicBezTo>
                    <a:close/>
                  </a:path>
                </a:pathLst>
              </a:custGeom>
              <a:solidFill>
                <a:schemeClr val="accent1">
                  <a:lumMod val="50000"/>
                </a:schemeClr>
              </a:solidFill>
              <a:ln>
                <a:prstDash val="lgDash"/>
              </a:ln>
            </p:spPr>
            <p:style>
              <a:lnRef idx="2">
                <a:scrgbClr r="0" g="0" b="0"/>
              </a:lnRef>
              <a:fillRef idx="1">
                <a:scrgbClr r="0" g="0" b="0"/>
              </a:fillRef>
              <a:effectRef idx="0">
                <a:schemeClr val="accent3">
                  <a:hueOff val="2710599"/>
                  <a:satOff val="100000"/>
                  <a:lumOff val="-14706"/>
                  <a:alphaOff val="0"/>
                </a:schemeClr>
              </a:effectRef>
              <a:fontRef idx="minor">
                <a:schemeClr val="lt1"/>
              </a:fontRef>
            </p:style>
            <p:txBody>
              <a:bodyPr spcFirstLastPara="0" vert="horz" wrap="square" lIns="445410" tIns="243168" rIns="445410" bIns="243168" numCol="1" spcCol="1270" anchor="ctr" anchorCtr="0">
                <a:noAutofit/>
              </a:bodyPr>
              <a:lstStyle/>
              <a:p>
                <a:pPr lvl="0" algn="ctr" defTabSz="666750">
                  <a:lnSpc>
                    <a:spcPct val="90000"/>
                  </a:lnSpc>
                  <a:spcBef>
                    <a:spcPct val="0"/>
                  </a:spcBef>
                  <a:spcAft>
                    <a:spcPct val="35000"/>
                  </a:spcAft>
                </a:pPr>
                <a:r>
                  <a:rPr lang="es-EC" sz="1600" kern="1200" dirty="0" smtClean="0">
                    <a:solidFill>
                      <a:schemeClr val="bg1"/>
                    </a:solidFill>
                    <a:latin typeface="Arial" panose="020B0604020202020204" pitchFamily="34" charset="0"/>
                    <a:cs typeface="Arial" panose="020B0604020202020204" pitchFamily="34" charset="0"/>
                  </a:rPr>
                  <a:t>ESTABLECER CONCLUSIONES Y RECOMENDACIONES DEL TRABAJO REALIZADO.</a:t>
                </a:r>
                <a:endParaRPr lang="es-EC" sz="1600" kern="1200" dirty="0">
                  <a:solidFill>
                    <a:schemeClr val="bg1"/>
                  </a:solidFill>
                </a:endParaRPr>
              </a:p>
            </p:txBody>
          </p:sp>
        </p:grpSp>
      </p:grpSp>
      <p:sp>
        <p:nvSpPr>
          <p:cNvPr id="4" name="Botón de acción: Hacia atrás o Anterior 3">
            <a:hlinkClick r:id="rId2" action="ppaction://hlinksldjump" highlightClick="1"/>
          </p:cNvPr>
          <p:cNvSpPr/>
          <p:nvPr/>
        </p:nvSpPr>
        <p:spPr>
          <a:xfrm>
            <a:off x="11336482" y="5429034"/>
            <a:ext cx="457200" cy="271763"/>
          </a:xfrm>
          <a:prstGeom prst="actionButtonBackPreviou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spTree>
    <p:extLst>
      <p:ext uri="{BB962C8B-B14F-4D97-AF65-F5344CB8AC3E}">
        <p14:creationId xmlns:p14="http://schemas.microsoft.com/office/powerpoint/2010/main" val="12432112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upo 12"/>
          <p:cNvGrpSpPr/>
          <p:nvPr/>
        </p:nvGrpSpPr>
        <p:grpSpPr>
          <a:xfrm>
            <a:off x="418904" y="1605178"/>
            <a:ext cx="11123705" cy="3693337"/>
            <a:chOff x="418904" y="1591731"/>
            <a:chExt cx="11123705" cy="3693337"/>
          </a:xfrm>
        </p:grpSpPr>
        <p:sp>
          <p:nvSpPr>
            <p:cNvPr id="4" name="Elipse 3"/>
            <p:cNvSpPr/>
            <p:nvPr/>
          </p:nvSpPr>
          <p:spPr>
            <a:xfrm>
              <a:off x="3875574" y="3744482"/>
              <a:ext cx="4440852" cy="1540586"/>
            </a:xfrm>
            <a:prstGeom prst="ellipse">
              <a:avLst/>
            </a:prstGeom>
            <a:solidFill>
              <a:schemeClr val="accent6"/>
            </a:solidFill>
            <a:ln>
              <a:solidFill>
                <a:schemeClr val="accent6">
                  <a:lumMod val="50000"/>
                </a:schemeClr>
              </a:solidFill>
            </a:ln>
            <a:effectLst>
              <a:outerShdw blurRad="127000" dist="38100" dir="2700000" algn="ctr">
                <a:srgbClr val="000000">
                  <a:alpha val="45000"/>
                </a:srgbClr>
              </a:outerShdw>
            </a:effectLst>
            <a:scene3d>
              <a:camera prst="perspectiveRelaxedModerately"/>
              <a:lightRig rig="soft" dir="t">
                <a:rot lat="0" lon="0" rev="0"/>
              </a:lightRig>
            </a:scene3d>
            <a:sp3d prstMaterial="translucentPowder">
              <a:bevelT w="203200" h="50800" prst="softRound"/>
            </a:sp3d>
          </p:spPr>
          <p:style>
            <a:lnRef idx="0">
              <a:schemeClr val="accent6"/>
            </a:lnRef>
            <a:fillRef idx="3">
              <a:schemeClr val="accent6"/>
            </a:fillRef>
            <a:effectRef idx="3">
              <a:schemeClr val="accent6"/>
            </a:effectRef>
            <a:fontRef idx="minor">
              <a:schemeClr val="lt1"/>
            </a:fontRef>
          </p:style>
          <p:txBody>
            <a:bodyPr rtlCol="0" anchor="ctr"/>
            <a:lstStyle/>
            <a:p>
              <a:pPr algn="ctr"/>
              <a:r>
                <a:rPr lang="es-EC" sz="3000" b="1" dirty="0" smtClean="0">
                  <a:solidFill>
                    <a:schemeClr val="tx1"/>
                  </a:solidFill>
                  <a:latin typeface="Arial" panose="020B0604020202020204" pitchFamily="34" charset="0"/>
                  <a:cs typeface="Arial" panose="020B0604020202020204" pitchFamily="34" charset="0"/>
                </a:rPr>
                <a:t>METODOLOGÍA </a:t>
              </a:r>
              <a:endParaRPr lang="es-EC" sz="3000" b="1" dirty="0">
                <a:solidFill>
                  <a:schemeClr val="tx1"/>
                </a:solidFill>
                <a:latin typeface="Arial" panose="020B0604020202020204" pitchFamily="34" charset="0"/>
                <a:cs typeface="Arial" panose="020B0604020202020204" pitchFamily="34" charset="0"/>
              </a:endParaRPr>
            </a:p>
          </p:txBody>
        </p:sp>
        <p:grpSp>
          <p:nvGrpSpPr>
            <p:cNvPr id="2" name="Grupo 1"/>
            <p:cNvGrpSpPr/>
            <p:nvPr/>
          </p:nvGrpSpPr>
          <p:grpSpPr>
            <a:xfrm>
              <a:off x="418904" y="3036596"/>
              <a:ext cx="3619127" cy="1350512"/>
              <a:chOff x="418904" y="3036596"/>
              <a:chExt cx="3619127" cy="1350512"/>
            </a:xfrm>
          </p:grpSpPr>
          <p:pic>
            <p:nvPicPr>
              <p:cNvPr id="5" name="Picture 2" descr="flecha-imagen-animada-01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2363300">
                <a:off x="2771935" y="3767982"/>
                <a:ext cx="1266096" cy="61912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8" name="Rectángulo 7"/>
              <p:cNvSpPr/>
              <p:nvPr/>
            </p:nvSpPr>
            <p:spPr>
              <a:xfrm>
                <a:off x="418904" y="3036596"/>
                <a:ext cx="2706090" cy="707886"/>
              </a:xfrm>
              <a:prstGeom prst="rect">
                <a:avLst/>
              </a:prstGeom>
            </p:spPr>
            <p:txBody>
              <a:bodyPr wrap="square">
                <a:spAutoFit/>
              </a:bodyPr>
              <a:lstStyle/>
              <a:p>
                <a:pPr lvl="0" algn="ctr"/>
                <a:r>
                  <a:rPr lang="es-EC" sz="2000" b="1" dirty="0" smtClean="0">
                    <a:latin typeface="Arial" panose="020B0604020202020204" pitchFamily="34" charset="0"/>
                    <a:cs typeface="Arial" panose="020B0604020202020204" pitchFamily="34" charset="0"/>
                  </a:rPr>
                  <a:t>ESTUDIOS EXPLORATORIOS</a:t>
                </a:r>
                <a:endParaRPr lang="es-419" sz="2000" dirty="0">
                  <a:latin typeface="Arial" panose="020B0604020202020204" pitchFamily="34" charset="0"/>
                  <a:cs typeface="Arial" panose="020B0604020202020204" pitchFamily="34" charset="0"/>
                </a:endParaRPr>
              </a:p>
            </p:txBody>
          </p:sp>
        </p:grpSp>
        <p:grpSp>
          <p:nvGrpSpPr>
            <p:cNvPr id="3" name="Grupo 2"/>
            <p:cNvGrpSpPr/>
            <p:nvPr/>
          </p:nvGrpSpPr>
          <p:grpSpPr>
            <a:xfrm>
              <a:off x="4777195" y="1591731"/>
              <a:ext cx="2482601" cy="2054606"/>
              <a:chOff x="4777195" y="1591731"/>
              <a:chExt cx="2482601" cy="2054606"/>
            </a:xfrm>
          </p:grpSpPr>
          <p:pic>
            <p:nvPicPr>
              <p:cNvPr id="6" name="Picture 2" descr="flecha-imagen-animada-01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5538311" y="2737164"/>
                <a:ext cx="1115868" cy="702478"/>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9" name="Rectángulo 8"/>
              <p:cNvSpPr/>
              <p:nvPr/>
            </p:nvSpPr>
            <p:spPr>
              <a:xfrm>
                <a:off x="4777195" y="1591731"/>
                <a:ext cx="2482601" cy="707886"/>
              </a:xfrm>
              <a:prstGeom prst="rect">
                <a:avLst/>
              </a:prstGeom>
            </p:spPr>
            <p:txBody>
              <a:bodyPr wrap="square">
                <a:spAutoFit/>
              </a:bodyPr>
              <a:lstStyle/>
              <a:p>
                <a:pPr lvl="0" algn="ctr"/>
                <a:r>
                  <a:rPr lang="es-EC" sz="2000" b="1" dirty="0" smtClean="0">
                    <a:latin typeface="Arial" panose="020B0604020202020204" pitchFamily="34" charset="0"/>
                    <a:cs typeface="Arial" panose="020B0604020202020204" pitchFamily="34" charset="0"/>
                  </a:rPr>
                  <a:t>ESTUDIOS DESCRIPTIVOS</a:t>
                </a:r>
                <a:endParaRPr lang="es-419" sz="2000" dirty="0" smtClean="0">
                  <a:latin typeface="Arial" panose="020B0604020202020204" pitchFamily="34" charset="0"/>
                  <a:cs typeface="Arial" panose="020B0604020202020204" pitchFamily="34" charset="0"/>
                </a:endParaRPr>
              </a:p>
            </p:txBody>
          </p:sp>
        </p:grpSp>
        <p:grpSp>
          <p:nvGrpSpPr>
            <p:cNvPr id="12" name="Grupo 11"/>
            <p:cNvGrpSpPr/>
            <p:nvPr/>
          </p:nvGrpSpPr>
          <p:grpSpPr>
            <a:xfrm>
              <a:off x="8154214" y="3167442"/>
              <a:ext cx="3388395" cy="1257739"/>
              <a:chOff x="8154214" y="3167442"/>
              <a:chExt cx="3388395" cy="1257739"/>
            </a:xfrm>
          </p:grpSpPr>
          <p:pic>
            <p:nvPicPr>
              <p:cNvPr id="7" name="Picture 2" descr="flecha-imagen-animada-0174"/>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9945626">
                <a:off x="8154214" y="3806055"/>
                <a:ext cx="1266096" cy="61912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0" name="Rectángulo 9"/>
              <p:cNvSpPr/>
              <p:nvPr/>
            </p:nvSpPr>
            <p:spPr>
              <a:xfrm>
                <a:off x="9097905" y="3167442"/>
                <a:ext cx="2444704" cy="707886"/>
              </a:xfrm>
              <a:prstGeom prst="rect">
                <a:avLst/>
              </a:prstGeom>
            </p:spPr>
            <p:txBody>
              <a:bodyPr wrap="square">
                <a:spAutoFit/>
              </a:bodyPr>
              <a:lstStyle/>
              <a:p>
                <a:pPr lvl="0" algn="ctr"/>
                <a:r>
                  <a:rPr lang="es-EC" sz="2000" b="1" dirty="0" smtClean="0">
                    <a:latin typeface="Arial" panose="020B0604020202020204" pitchFamily="34" charset="0"/>
                    <a:cs typeface="Arial" panose="020B0604020202020204" pitchFamily="34" charset="0"/>
                  </a:rPr>
                  <a:t>ESTUDIOS EXPLICATIVOS</a:t>
                </a:r>
                <a:endParaRPr lang="es-419" sz="2000" dirty="0">
                  <a:latin typeface="Arial" panose="020B0604020202020204" pitchFamily="34" charset="0"/>
                  <a:cs typeface="Arial" panose="020B0604020202020204" pitchFamily="34" charset="0"/>
                </a:endParaRPr>
              </a:p>
            </p:txBody>
          </p:sp>
        </p:grpSp>
      </p:grpSp>
      <p:sp>
        <p:nvSpPr>
          <p:cNvPr id="18" name="Rectángulo redondeado 17"/>
          <p:cNvSpPr/>
          <p:nvPr/>
        </p:nvSpPr>
        <p:spPr>
          <a:xfrm>
            <a:off x="304801" y="594270"/>
            <a:ext cx="1719942"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I</a:t>
            </a:r>
            <a:endParaRPr lang="es-EC" sz="2000" b="1" dirty="0">
              <a:latin typeface="Arial" panose="020B0604020202020204" pitchFamily="34" charset="0"/>
              <a:cs typeface="Arial" panose="020B0604020202020204" pitchFamily="34" charset="0"/>
            </a:endParaRPr>
          </a:p>
        </p:txBody>
      </p:sp>
      <p:sp>
        <p:nvSpPr>
          <p:cNvPr id="11" name="Botón de acción: Hacia atrás o Anterior 10">
            <a:hlinkClick r:id="rId3" action="ppaction://hlinksldjump" highlightClick="1"/>
          </p:cNvPr>
          <p:cNvSpPr/>
          <p:nvPr/>
        </p:nvSpPr>
        <p:spPr>
          <a:xfrm>
            <a:off x="11314009" y="5448127"/>
            <a:ext cx="457200" cy="271763"/>
          </a:xfrm>
          <a:prstGeom prst="actionButtonBackPrevious">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spTree>
    <p:extLst>
      <p:ext uri="{BB962C8B-B14F-4D97-AF65-F5344CB8AC3E}">
        <p14:creationId xmlns:p14="http://schemas.microsoft.com/office/powerpoint/2010/main" val="3952507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redondeado 3"/>
          <p:cNvSpPr/>
          <p:nvPr/>
        </p:nvSpPr>
        <p:spPr>
          <a:xfrm>
            <a:off x="283028" y="561613"/>
            <a:ext cx="1763485"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a:t>
            </a:r>
            <a:r>
              <a:rPr lang="es-EC" sz="2000" b="1" dirty="0">
                <a:latin typeface="Arial" panose="020B0604020202020204" pitchFamily="34" charset="0"/>
                <a:cs typeface="Arial" panose="020B0604020202020204" pitchFamily="34" charset="0"/>
              </a:rPr>
              <a:t>I</a:t>
            </a:r>
            <a:r>
              <a:rPr lang="es-EC" sz="2000" b="1" dirty="0" smtClean="0">
                <a:latin typeface="Arial" panose="020B0604020202020204" pitchFamily="34" charset="0"/>
                <a:cs typeface="Arial" panose="020B0604020202020204" pitchFamily="34" charset="0"/>
              </a:rPr>
              <a:t>I</a:t>
            </a:r>
            <a:endParaRPr lang="es-EC" sz="2000" b="1" dirty="0">
              <a:latin typeface="Arial" panose="020B0604020202020204" pitchFamily="34" charset="0"/>
              <a:cs typeface="Arial" panose="020B0604020202020204" pitchFamily="34" charset="0"/>
            </a:endParaRPr>
          </a:p>
        </p:txBody>
      </p:sp>
      <p:grpSp>
        <p:nvGrpSpPr>
          <p:cNvPr id="13" name="Grupo 12"/>
          <p:cNvGrpSpPr/>
          <p:nvPr/>
        </p:nvGrpSpPr>
        <p:grpSpPr>
          <a:xfrm>
            <a:off x="283026" y="689605"/>
            <a:ext cx="11506955" cy="4855730"/>
            <a:chOff x="283026" y="689605"/>
            <a:chExt cx="11506955" cy="4855730"/>
          </a:xfrm>
        </p:grpSpPr>
        <p:sp>
          <p:nvSpPr>
            <p:cNvPr id="5" name="Rectángulo redondeado 4"/>
            <p:cNvSpPr/>
            <p:nvPr/>
          </p:nvSpPr>
          <p:spPr>
            <a:xfrm>
              <a:off x="3075904" y="689605"/>
              <a:ext cx="6040191" cy="850006"/>
            </a:xfrm>
            <a:prstGeom prst="roundRect">
              <a:avLst/>
            </a:prstGeom>
            <a:solidFill>
              <a:schemeClr val="accent2"/>
            </a:solidFill>
            <a:ln>
              <a:solidFill>
                <a:schemeClr val="accent2">
                  <a:lumMod val="20000"/>
                  <a:lumOff val="8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EC" sz="3200" dirty="0">
                  <a:latin typeface="Arial" panose="020B0604020202020204" pitchFamily="34" charset="0"/>
                  <a:cs typeface="Arial" panose="020B0604020202020204" pitchFamily="34" charset="0"/>
                </a:rPr>
                <a:t>MARCO TEÓRICO</a:t>
              </a:r>
              <a:endParaRPr lang="es-419" sz="3000" dirty="0"/>
            </a:p>
          </p:txBody>
        </p:sp>
        <p:grpSp>
          <p:nvGrpSpPr>
            <p:cNvPr id="6" name="Grupo 5"/>
            <p:cNvGrpSpPr/>
            <p:nvPr/>
          </p:nvGrpSpPr>
          <p:grpSpPr>
            <a:xfrm>
              <a:off x="283026" y="1780355"/>
              <a:ext cx="11506955" cy="3764980"/>
              <a:chOff x="342458" y="1988035"/>
              <a:chExt cx="6998758" cy="4418903"/>
            </a:xfrm>
          </p:grpSpPr>
          <p:sp>
            <p:nvSpPr>
              <p:cNvPr id="7" name="Rectángulo redondeado 6"/>
              <p:cNvSpPr/>
              <p:nvPr/>
            </p:nvSpPr>
            <p:spPr>
              <a:xfrm>
                <a:off x="3743520" y="1988035"/>
                <a:ext cx="3597696" cy="850005"/>
              </a:xfrm>
              <a:prstGeom prst="roundRect">
                <a:avLst/>
              </a:prstGeom>
              <a:solidFill>
                <a:schemeClr val="bg1"/>
              </a:solidFill>
              <a:ln>
                <a:solidFill>
                  <a:schemeClr val="accent2">
                    <a:lumMod val="20000"/>
                    <a:lumOff val="8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s-EC" sz="2500" dirty="0" smtClean="0">
                    <a:latin typeface="Arial" panose="020B0604020202020204" pitchFamily="34" charset="0"/>
                    <a:cs typeface="Arial" panose="020B0604020202020204" pitchFamily="34" charset="0"/>
                    <a:hlinkClick r:id="rId2" action="ppaction://hlinksldjump"/>
                  </a:rPr>
                  <a:t>NORMATIVA</a:t>
                </a:r>
                <a:r>
                  <a:rPr lang="es-EC" sz="2500" dirty="0" smtClean="0">
                    <a:latin typeface="Arial" panose="020B0604020202020204" pitchFamily="34" charset="0"/>
                    <a:cs typeface="Arial" panose="020B0604020202020204" pitchFamily="34" charset="0"/>
                  </a:rPr>
                  <a:t> </a:t>
                </a:r>
                <a:endParaRPr lang="es-419" sz="2500" dirty="0">
                  <a:latin typeface="Arial" panose="020B0604020202020204" pitchFamily="34" charset="0"/>
                  <a:cs typeface="Arial" panose="020B0604020202020204" pitchFamily="34" charset="0"/>
                </a:endParaRPr>
              </a:p>
            </p:txBody>
          </p:sp>
          <p:sp>
            <p:nvSpPr>
              <p:cNvPr id="8" name="Rectángulo redondeado 7"/>
              <p:cNvSpPr/>
              <p:nvPr/>
            </p:nvSpPr>
            <p:spPr>
              <a:xfrm>
                <a:off x="347447" y="3058137"/>
                <a:ext cx="3297513" cy="2071216"/>
              </a:xfrm>
              <a:prstGeom prst="roundRect">
                <a:avLst/>
              </a:prstGeom>
              <a:solidFill>
                <a:schemeClr val="accent2">
                  <a:lumMod val="40000"/>
                  <a:lumOff val="60000"/>
                </a:schemeClr>
              </a:solidFill>
              <a:ln>
                <a:solidFill>
                  <a:schemeClr val="accent2">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EC" sz="2400" dirty="0" smtClean="0">
                    <a:latin typeface="Arial" panose="020B0604020202020204" pitchFamily="34" charset="0"/>
                    <a:cs typeface="Arial" panose="020B0604020202020204" pitchFamily="34" charset="0"/>
                  </a:rPr>
                  <a:t>HERRAMIENTAS DE LA AUDITORÍA DE GESTIÓN </a:t>
                </a:r>
                <a:endParaRPr lang="es-419" sz="2400" dirty="0">
                  <a:latin typeface="Arial" panose="020B0604020202020204" pitchFamily="34" charset="0"/>
                  <a:cs typeface="Arial" panose="020B0604020202020204" pitchFamily="34" charset="0"/>
                </a:endParaRPr>
              </a:p>
            </p:txBody>
          </p:sp>
          <p:sp>
            <p:nvSpPr>
              <p:cNvPr id="9" name="Rectángulo redondeado 8"/>
              <p:cNvSpPr/>
              <p:nvPr/>
            </p:nvSpPr>
            <p:spPr>
              <a:xfrm>
                <a:off x="342458" y="5259604"/>
                <a:ext cx="3297513" cy="1147334"/>
              </a:xfrm>
              <a:prstGeom prst="roundRect">
                <a:avLst/>
              </a:prstGeom>
              <a:solidFill>
                <a:schemeClr val="accent2">
                  <a:lumMod val="60000"/>
                  <a:lumOff val="40000"/>
                </a:schemeClr>
              </a:solidFill>
              <a:ln>
                <a:solidFill>
                  <a:schemeClr val="accent2">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EC" sz="2400" dirty="0" smtClean="0">
                    <a:latin typeface="Arial" panose="020B0604020202020204" pitchFamily="34" charset="0"/>
                    <a:cs typeface="Arial" panose="020B0604020202020204" pitchFamily="34" charset="0"/>
                  </a:rPr>
                  <a:t>METODOLOGÍA DE LA AUDITORÍA DE GESTIÓN </a:t>
                </a:r>
                <a:endParaRPr lang="es-419" sz="2400" dirty="0">
                  <a:latin typeface="Arial" panose="020B0604020202020204" pitchFamily="34" charset="0"/>
                  <a:cs typeface="Arial" panose="020B0604020202020204" pitchFamily="34" charset="0"/>
                </a:endParaRPr>
              </a:p>
            </p:txBody>
          </p:sp>
          <p:sp>
            <p:nvSpPr>
              <p:cNvPr id="10" name="Rectángulo redondeado 9"/>
              <p:cNvSpPr/>
              <p:nvPr/>
            </p:nvSpPr>
            <p:spPr>
              <a:xfrm>
                <a:off x="342459" y="1988035"/>
                <a:ext cx="3315141" cy="850006"/>
              </a:xfrm>
              <a:prstGeom prst="roundRect">
                <a:avLst/>
              </a:prstGeom>
              <a:solidFill>
                <a:schemeClr val="accent2">
                  <a:lumMod val="20000"/>
                  <a:lumOff val="80000"/>
                </a:schemeClr>
              </a:solidFill>
              <a:ln>
                <a:solidFill>
                  <a:schemeClr val="accent2">
                    <a:lumMod val="20000"/>
                    <a:lumOff val="8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s-EC" sz="2400" dirty="0" smtClean="0">
                    <a:latin typeface="Arial" panose="020B0604020202020204" pitchFamily="34" charset="0"/>
                    <a:cs typeface="Arial" panose="020B0604020202020204" pitchFamily="34" charset="0"/>
                  </a:rPr>
                  <a:t>LA AUDITORÍA DE GESTIÓN </a:t>
                </a:r>
                <a:endParaRPr lang="es-419" sz="2400" dirty="0">
                  <a:latin typeface="Arial" panose="020B0604020202020204" pitchFamily="34" charset="0"/>
                  <a:cs typeface="Arial" panose="020B0604020202020204" pitchFamily="34" charset="0"/>
                </a:endParaRPr>
              </a:p>
            </p:txBody>
          </p:sp>
          <p:sp>
            <p:nvSpPr>
              <p:cNvPr id="11" name="Rectángulo redondeado 10"/>
              <p:cNvSpPr/>
              <p:nvPr/>
            </p:nvSpPr>
            <p:spPr>
              <a:xfrm>
                <a:off x="3724559" y="3042658"/>
                <a:ext cx="3616656" cy="2086694"/>
              </a:xfrm>
              <a:prstGeom prst="roundRect">
                <a:avLst/>
              </a:prstGeom>
              <a:solidFill>
                <a:schemeClr val="bg1"/>
              </a:solidFill>
              <a:ln>
                <a:solidFill>
                  <a:schemeClr val="accent2">
                    <a:lumMod val="40000"/>
                    <a:lumOff val="60000"/>
                  </a:schemeClr>
                </a:solidFill>
              </a:ln>
            </p:spPr>
            <p:style>
              <a:lnRef idx="2">
                <a:schemeClr val="accent1"/>
              </a:lnRef>
              <a:fillRef idx="1">
                <a:schemeClr val="lt1"/>
              </a:fillRef>
              <a:effectRef idx="0">
                <a:schemeClr val="accent1"/>
              </a:effectRef>
              <a:fontRef idx="minor">
                <a:schemeClr val="dk1"/>
              </a:fontRef>
            </p:style>
            <p:txBody>
              <a:bodyPr rtlCol="0" anchor="ctr"/>
              <a:lstStyle/>
              <a:p>
                <a:pPr marL="342900" indent="-342900">
                  <a:buFont typeface="Wingdings" panose="05000000000000000000" pitchFamily="2" charset="2"/>
                  <a:buChar char="Ø"/>
                </a:pPr>
                <a:r>
                  <a:rPr lang="es-EC" sz="1500" dirty="0" smtClean="0">
                    <a:latin typeface="Arial" panose="020B0604020202020204" pitchFamily="34" charset="0"/>
                    <a:cs typeface="Arial" panose="020B0604020202020204" pitchFamily="34" charset="0"/>
                    <a:hlinkClick r:id="rId3" action="ppaction://hlinksldjump"/>
                  </a:rPr>
                  <a:t>EQUIPO MULTIDISCIPLINARIO</a:t>
                </a:r>
                <a:endParaRPr lang="es-EC" sz="1500"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s-EC" sz="1500" dirty="0" smtClean="0">
                    <a:latin typeface="Arial" panose="020B0604020202020204" pitchFamily="34" charset="0"/>
                    <a:cs typeface="Arial" panose="020B0604020202020204" pitchFamily="34" charset="0"/>
                    <a:hlinkClick r:id="rId4" action="ppaction://hlinksldjump"/>
                  </a:rPr>
                  <a:t>CONTROL INTERNO – HERRAMIENTAS DE CONTROL</a:t>
                </a:r>
                <a:endParaRPr lang="es-EC" sz="1500"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s-EC" sz="1500" dirty="0" smtClean="0">
                    <a:latin typeface="Arial" panose="020B0604020202020204" pitchFamily="34" charset="0"/>
                    <a:cs typeface="Arial" panose="020B0604020202020204" pitchFamily="34" charset="0"/>
                    <a:hlinkClick r:id="rId5" action="ppaction://hlinksldjump"/>
                  </a:rPr>
                  <a:t>COSO ERM</a:t>
                </a:r>
                <a:endParaRPr lang="es-EC" sz="1500"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s-EC" sz="1500" dirty="0" smtClean="0">
                    <a:latin typeface="Arial" panose="020B0604020202020204" pitchFamily="34" charset="0"/>
                    <a:cs typeface="Arial" panose="020B0604020202020204" pitchFamily="34" charset="0"/>
                    <a:hlinkClick r:id="rId6" action="ppaction://hlinksldjump"/>
                  </a:rPr>
                  <a:t>EVIDENCIA</a:t>
                </a:r>
                <a:endParaRPr lang="es-EC" sz="1500"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s-EC" sz="1500" dirty="0" smtClean="0">
                    <a:latin typeface="Arial" panose="020B0604020202020204" pitchFamily="34" charset="0"/>
                    <a:cs typeface="Arial" panose="020B0604020202020204" pitchFamily="34" charset="0"/>
                    <a:hlinkClick r:id="rId7" action="ppaction://hlinksldjump"/>
                  </a:rPr>
                  <a:t>HALLAZGOS</a:t>
                </a:r>
                <a:endParaRPr lang="es-EC" sz="1500"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s-EC" sz="1500" dirty="0" smtClean="0">
                    <a:latin typeface="Arial" panose="020B0604020202020204" pitchFamily="34" charset="0"/>
                    <a:cs typeface="Arial" panose="020B0604020202020204" pitchFamily="34" charset="0"/>
                    <a:hlinkClick r:id="rId8" action="ppaction://hlinksldjump"/>
                  </a:rPr>
                  <a:t>TÉCNICAS</a:t>
                </a:r>
                <a:endParaRPr lang="es-EC" sz="1500" dirty="0" smtClean="0">
                  <a:latin typeface="Arial" panose="020B0604020202020204" pitchFamily="34" charset="0"/>
                  <a:cs typeface="Arial" panose="020B0604020202020204" pitchFamily="34" charset="0"/>
                </a:endParaRPr>
              </a:p>
              <a:p>
                <a:pPr marL="342900" indent="-342900">
                  <a:buFont typeface="Wingdings" panose="05000000000000000000" pitchFamily="2" charset="2"/>
                  <a:buChar char="Ø"/>
                </a:pPr>
                <a:r>
                  <a:rPr lang="es-EC" sz="1500" dirty="0" smtClean="0">
                    <a:latin typeface="Arial" panose="020B0604020202020204" pitchFamily="34" charset="0"/>
                    <a:cs typeface="Arial" panose="020B0604020202020204" pitchFamily="34" charset="0"/>
                    <a:hlinkClick r:id="rId9" action="ppaction://hlinksldjump"/>
                  </a:rPr>
                  <a:t>PAPELES DE TRABAJO </a:t>
                </a:r>
                <a:endParaRPr lang="es-419" sz="1500" dirty="0">
                  <a:latin typeface="Arial" panose="020B0604020202020204" pitchFamily="34" charset="0"/>
                  <a:cs typeface="Arial" panose="020B0604020202020204" pitchFamily="34" charset="0"/>
                </a:endParaRPr>
              </a:p>
            </p:txBody>
          </p:sp>
          <p:sp>
            <p:nvSpPr>
              <p:cNvPr id="12" name="Rectángulo redondeado 11"/>
              <p:cNvSpPr/>
              <p:nvPr/>
            </p:nvSpPr>
            <p:spPr>
              <a:xfrm>
                <a:off x="3724559" y="5259604"/>
                <a:ext cx="3616656" cy="1147334"/>
              </a:xfrm>
              <a:prstGeom prst="roundRect">
                <a:avLst/>
              </a:prstGeom>
              <a:solidFill>
                <a:schemeClr val="bg1"/>
              </a:solidFill>
              <a:ln>
                <a:solidFill>
                  <a:schemeClr val="accent2">
                    <a:lumMod val="60000"/>
                    <a:lumOff val="40000"/>
                  </a:schemeClr>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s-EC" sz="2500" dirty="0" smtClean="0">
                    <a:latin typeface="Arial" panose="020B0604020202020204" pitchFamily="34" charset="0"/>
                    <a:cs typeface="Arial" panose="020B0604020202020204" pitchFamily="34" charset="0"/>
                    <a:hlinkClick r:id="rId10" action="ppaction://hlinksldjump"/>
                  </a:rPr>
                  <a:t>FASES</a:t>
                </a:r>
                <a:endParaRPr lang="es-419" sz="2500" dirty="0">
                  <a:latin typeface="Arial" panose="020B0604020202020204" pitchFamily="34" charset="0"/>
                  <a:cs typeface="Arial" panose="020B0604020202020204" pitchFamily="34" charset="0"/>
                </a:endParaRPr>
              </a:p>
            </p:txBody>
          </p:sp>
        </p:grpSp>
      </p:grpSp>
      <p:sp>
        <p:nvSpPr>
          <p:cNvPr id="2" name="Botón de acción: Inicio 1">
            <a:hlinkClick r:id="rId11" action="ppaction://hlinksldjump" highlightClick="1"/>
          </p:cNvPr>
          <p:cNvSpPr/>
          <p:nvPr/>
        </p:nvSpPr>
        <p:spPr>
          <a:xfrm>
            <a:off x="11409219" y="5457455"/>
            <a:ext cx="380762" cy="330281"/>
          </a:xfrm>
          <a:prstGeom prst="actionButtonHom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s-EC" dirty="0"/>
          </a:p>
        </p:txBody>
      </p:sp>
    </p:spTree>
    <p:extLst>
      <p:ext uri="{BB962C8B-B14F-4D97-AF65-F5344CB8AC3E}">
        <p14:creationId xmlns:p14="http://schemas.microsoft.com/office/powerpoint/2010/main" val="3887821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redondeado 6"/>
          <p:cNvSpPr/>
          <p:nvPr/>
        </p:nvSpPr>
        <p:spPr>
          <a:xfrm>
            <a:off x="283028" y="561613"/>
            <a:ext cx="1763485"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a:t>
            </a:r>
            <a:r>
              <a:rPr lang="es-EC" sz="2000" b="1" dirty="0">
                <a:latin typeface="Arial" panose="020B0604020202020204" pitchFamily="34" charset="0"/>
                <a:cs typeface="Arial" panose="020B0604020202020204" pitchFamily="34" charset="0"/>
              </a:rPr>
              <a:t>I</a:t>
            </a:r>
            <a:r>
              <a:rPr lang="es-EC" sz="2000" b="1" dirty="0" smtClean="0">
                <a:latin typeface="Arial" panose="020B0604020202020204" pitchFamily="34" charset="0"/>
                <a:cs typeface="Arial" panose="020B0604020202020204" pitchFamily="34" charset="0"/>
              </a:rPr>
              <a:t>I</a:t>
            </a:r>
            <a:endParaRPr lang="es-EC" sz="2000" b="1" dirty="0">
              <a:latin typeface="Arial" panose="020B0604020202020204" pitchFamily="34" charset="0"/>
              <a:cs typeface="Arial" panose="020B0604020202020204" pitchFamily="34" charset="0"/>
            </a:endParaRPr>
          </a:p>
        </p:txBody>
      </p:sp>
      <p:sp>
        <p:nvSpPr>
          <p:cNvPr id="4" name="Rectángulo redondeado 3"/>
          <p:cNvSpPr/>
          <p:nvPr/>
        </p:nvSpPr>
        <p:spPr>
          <a:xfrm>
            <a:off x="311740" y="1174778"/>
            <a:ext cx="2216107" cy="1141218"/>
          </a:xfrm>
          <a:prstGeom prst="roundRect">
            <a:avLst/>
          </a:prstGeom>
          <a:solidFill>
            <a:schemeClr val="accent6">
              <a:lumMod val="40000"/>
              <a:lumOff val="60000"/>
            </a:schemeClr>
          </a:solidFill>
          <a:ln>
            <a:solidFill>
              <a:schemeClr val="accent6">
                <a:lumMod val="20000"/>
                <a:lumOff val="80000"/>
              </a:schemeClr>
            </a:solidFill>
          </a:ln>
        </p:spPr>
        <p:style>
          <a:lnRef idx="1">
            <a:schemeClr val="accent4"/>
          </a:lnRef>
          <a:fillRef idx="2">
            <a:schemeClr val="accent4"/>
          </a:fillRef>
          <a:effectRef idx="1">
            <a:schemeClr val="accent4"/>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LA AUDITORÍA DE GESTIÓN </a:t>
            </a:r>
            <a:endParaRPr lang="es-419" sz="2000" b="1" dirty="0">
              <a:latin typeface="Arial" panose="020B0604020202020204" pitchFamily="34" charset="0"/>
              <a:cs typeface="Arial" panose="020B0604020202020204" pitchFamily="34" charset="0"/>
            </a:endParaRPr>
          </a:p>
        </p:txBody>
      </p:sp>
      <p:pic>
        <p:nvPicPr>
          <p:cNvPr id="5" name="Picture 2" descr="http://2.bp.blogspot.com/-8tGIxWPBEYc/T0UMQRI-4oI/AAAAAAAAADE/-MHa-qXaHRI/s400/libro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27074" y="892628"/>
            <a:ext cx="1703663" cy="1128677"/>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redondeado 1"/>
          <p:cNvSpPr/>
          <p:nvPr/>
        </p:nvSpPr>
        <p:spPr>
          <a:xfrm>
            <a:off x="3307925" y="1174777"/>
            <a:ext cx="2550695" cy="1033670"/>
          </a:xfrm>
          <a:prstGeom prst="roundRect">
            <a:avLst/>
          </a:prstGeom>
          <a:solidFill>
            <a:schemeClr val="accent4">
              <a:lumMod val="20000"/>
              <a:lumOff val="80000"/>
            </a:schemeClr>
          </a:solidFill>
          <a:ln>
            <a:solidFill>
              <a:schemeClr val="accent4"/>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dirty="0">
                <a:solidFill>
                  <a:schemeClr val="tx1"/>
                </a:solidFill>
                <a:latin typeface="Arial" panose="020B0604020202020204" pitchFamily="34" charset="0"/>
                <a:cs typeface="Arial" panose="020B0604020202020204" pitchFamily="34" charset="0"/>
              </a:rPr>
              <a:t>E</a:t>
            </a:r>
            <a:r>
              <a:rPr lang="es-EC" sz="2000" dirty="0" smtClean="0">
                <a:solidFill>
                  <a:schemeClr val="tx1"/>
                </a:solidFill>
                <a:latin typeface="Arial" panose="020B0604020202020204" pitchFamily="34" charset="0"/>
                <a:cs typeface="Arial" panose="020B0604020202020204" pitchFamily="34" charset="0"/>
              </a:rPr>
              <a:t>xamen </a:t>
            </a:r>
            <a:r>
              <a:rPr lang="es-EC" sz="2000" dirty="0">
                <a:solidFill>
                  <a:schemeClr val="tx1"/>
                </a:solidFill>
                <a:latin typeface="Arial" panose="020B0604020202020204" pitchFamily="34" charset="0"/>
                <a:cs typeface="Arial" panose="020B0604020202020204" pitchFamily="34" charset="0"/>
              </a:rPr>
              <a:t>objetivo, sistemático y profesional</a:t>
            </a:r>
          </a:p>
        </p:txBody>
      </p:sp>
      <p:sp>
        <p:nvSpPr>
          <p:cNvPr id="8" name="Rectángulo redondeado 7"/>
          <p:cNvSpPr/>
          <p:nvPr/>
        </p:nvSpPr>
        <p:spPr>
          <a:xfrm>
            <a:off x="6638698" y="1158735"/>
            <a:ext cx="2550695" cy="1067234"/>
          </a:xfrm>
          <a:prstGeom prst="roundRect">
            <a:avLst/>
          </a:prstGeom>
          <a:solidFill>
            <a:schemeClr val="accent4">
              <a:lumMod val="20000"/>
              <a:lumOff val="80000"/>
            </a:schemeClr>
          </a:solidFill>
          <a:ln>
            <a:solidFill>
              <a:schemeClr val="accent4"/>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dirty="0">
                <a:solidFill>
                  <a:schemeClr val="tx1"/>
                </a:solidFill>
                <a:latin typeface="Arial" panose="020B0604020202020204" pitchFamily="34" charset="0"/>
                <a:cs typeface="Arial" panose="020B0604020202020204" pitchFamily="34" charset="0"/>
              </a:rPr>
              <a:t>P</a:t>
            </a:r>
            <a:r>
              <a:rPr lang="es-EC" sz="2000" dirty="0" smtClean="0">
                <a:solidFill>
                  <a:schemeClr val="tx1"/>
                </a:solidFill>
                <a:latin typeface="Arial" panose="020B0604020202020204" pitchFamily="34" charset="0"/>
                <a:cs typeface="Arial" panose="020B0604020202020204" pitchFamily="34" charset="0"/>
              </a:rPr>
              <a:t>roporcionar </a:t>
            </a:r>
            <a:r>
              <a:rPr lang="es-EC" sz="2000" dirty="0">
                <a:solidFill>
                  <a:schemeClr val="tx1"/>
                </a:solidFill>
                <a:latin typeface="Arial" panose="020B0604020202020204" pitchFamily="34" charset="0"/>
                <a:cs typeface="Arial" panose="020B0604020202020204" pitchFamily="34" charset="0"/>
              </a:rPr>
              <a:t>una evaluación independiente</a:t>
            </a:r>
          </a:p>
        </p:txBody>
      </p:sp>
      <p:sp>
        <p:nvSpPr>
          <p:cNvPr id="9" name="Rectángulo redondeado 8"/>
          <p:cNvSpPr/>
          <p:nvPr/>
        </p:nvSpPr>
        <p:spPr>
          <a:xfrm>
            <a:off x="6858000" y="3765061"/>
            <a:ext cx="2196921" cy="605641"/>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dirty="0" smtClean="0">
                <a:solidFill>
                  <a:schemeClr val="tx1"/>
                </a:solidFill>
                <a:latin typeface="Arial" panose="020B0604020202020204" pitchFamily="34" charset="0"/>
                <a:cs typeface="Arial" panose="020B0604020202020204" pitchFamily="34" charset="0"/>
              </a:rPr>
              <a:t> </a:t>
            </a:r>
            <a:r>
              <a:rPr lang="es-EC" sz="2000" dirty="0">
                <a:solidFill>
                  <a:schemeClr val="tx1"/>
                </a:solidFill>
                <a:latin typeface="Arial" panose="020B0604020202020204" pitchFamily="34" charset="0"/>
                <a:cs typeface="Arial" panose="020B0604020202020204" pitchFamily="34" charset="0"/>
              </a:rPr>
              <a:t>P</a:t>
            </a:r>
            <a:r>
              <a:rPr lang="es-EC" sz="2000" dirty="0" smtClean="0">
                <a:solidFill>
                  <a:schemeClr val="tx1"/>
                </a:solidFill>
                <a:latin typeface="Arial" panose="020B0604020202020204" pitchFamily="34" charset="0"/>
                <a:cs typeface="Arial" panose="020B0604020202020204" pitchFamily="34" charset="0"/>
              </a:rPr>
              <a:t>rocesos</a:t>
            </a:r>
            <a:endParaRPr lang="es-EC" sz="2000" dirty="0">
              <a:solidFill>
                <a:schemeClr val="tx1"/>
              </a:solidFill>
              <a:latin typeface="Arial" panose="020B0604020202020204" pitchFamily="34" charset="0"/>
              <a:cs typeface="Arial" panose="020B0604020202020204" pitchFamily="34" charset="0"/>
            </a:endParaRPr>
          </a:p>
        </p:txBody>
      </p:sp>
      <p:sp>
        <p:nvSpPr>
          <p:cNvPr id="10" name="Rectángulo redondeado 9"/>
          <p:cNvSpPr/>
          <p:nvPr/>
        </p:nvSpPr>
        <p:spPr>
          <a:xfrm>
            <a:off x="9297044" y="4807271"/>
            <a:ext cx="2550695" cy="995964"/>
          </a:xfrm>
          <a:prstGeom prst="roundRect">
            <a:avLst/>
          </a:prstGeom>
          <a:solidFill>
            <a:schemeClr val="accent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dirty="0">
                <a:solidFill>
                  <a:schemeClr val="tx1"/>
                </a:solidFill>
                <a:latin typeface="Arial" panose="020B0604020202020204" pitchFamily="34" charset="0"/>
                <a:cs typeface="Arial" panose="020B0604020202020204" pitchFamily="34" charset="0"/>
              </a:rPr>
              <a:t>Mejorar los procesos internos</a:t>
            </a:r>
          </a:p>
        </p:txBody>
      </p:sp>
      <p:sp>
        <p:nvSpPr>
          <p:cNvPr id="11" name="Rectángulo redondeado 10"/>
          <p:cNvSpPr/>
          <p:nvPr/>
        </p:nvSpPr>
        <p:spPr>
          <a:xfrm>
            <a:off x="5917468" y="4807271"/>
            <a:ext cx="2550695" cy="995964"/>
          </a:xfrm>
          <a:prstGeom prst="roundRect">
            <a:avLst/>
          </a:prstGeom>
          <a:solidFill>
            <a:schemeClr val="accent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a:solidFill>
                  <a:schemeClr val="tx1"/>
                </a:solidFill>
                <a:latin typeface="Arial" panose="020B0604020202020204" pitchFamily="34" charset="0"/>
                <a:cs typeface="Arial" panose="020B0604020202020204" pitchFamily="34" charset="0"/>
              </a:rPr>
              <a:t>Recomendaciones y acciones correctivas</a:t>
            </a:r>
            <a:endParaRPr lang="es-EC" sz="2000" dirty="0">
              <a:solidFill>
                <a:schemeClr val="tx1"/>
              </a:solidFill>
              <a:latin typeface="Arial" panose="020B0604020202020204" pitchFamily="34" charset="0"/>
              <a:cs typeface="Arial" panose="020B0604020202020204" pitchFamily="34" charset="0"/>
            </a:endParaRPr>
          </a:p>
        </p:txBody>
      </p:sp>
      <p:sp>
        <p:nvSpPr>
          <p:cNvPr id="12" name="Rectángulo redondeado 11"/>
          <p:cNvSpPr/>
          <p:nvPr/>
        </p:nvSpPr>
        <p:spPr>
          <a:xfrm>
            <a:off x="3180986" y="4807271"/>
            <a:ext cx="1845995" cy="995964"/>
          </a:xfrm>
          <a:prstGeom prst="roundRect">
            <a:avLst/>
          </a:prstGeom>
          <a:solidFill>
            <a:schemeClr val="accent4"/>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000">
                <a:solidFill>
                  <a:schemeClr val="tx1"/>
                </a:solidFill>
                <a:latin typeface="Arial" panose="020B0604020202020204" pitchFamily="34" charset="0"/>
                <a:cs typeface="Arial" panose="020B0604020202020204" pitchFamily="34" charset="0"/>
              </a:rPr>
              <a:t>Metas programadas</a:t>
            </a:r>
            <a:endParaRPr lang="es-EC" sz="2000" dirty="0">
              <a:solidFill>
                <a:schemeClr val="tx1"/>
              </a:solidFill>
              <a:latin typeface="Arial" panose="020B0604020202020204" pitchFamily="34" charset="0"/>
              <a:cs typeface="Arial" panose="020B0604020202020204" pitchFamily="34" charset="0"/>
            </a:endParaRPr>
          </a:p>
        </p:txBody>
      </p:sp>
      <p:pic>
        <p:nvPicPr>
          <p:cNvPr id="13" name="Picture 3" descr="http://1.bp.blogspot.com/-JGsmR1CfKFA/UgrGGdtlp9I/AAAAAAAAALU/qZE_QW3wZWg/s1600/Orientaci%C3%B3n+a+Resultados.jpg"/>
          <p:cNvPicPr>
            <a:picLocks noChangeAspect="1" noChangeArrowheads="1"/>
          </p:cNvPicPr>
          <p:nvPr/>
        </p:nvPicPr>
        <p:blipFill>
          <a:blip r:embed="rId3" cstate="print"/>
          <a:srcRect/>
          <a:stretch>
            <a:fillRect/>
          </a:stretch>
        </p:blipFill>
        <p:spPr bwMode="auto">
          <a:xfrm>
            <a:off x="402206" y="4138863"/>
            <a:ext cx="1801336" cy="1374162"/>
          </a:xfrm>
          <a:prstGeom prst="rect">
            <a:avLst/>
          </a:prstGeom>
          <a:noFill/>
        </p:spPr>
      </p:pic>
      <p:grpSp>
        <p:nvGrpSpPr>
          <p:cNvPr id="20" name="Grupo 19"/>
          <p:cNvGrpSpPr/>
          <p:nvPr/>
        </p:nvGrpSpPr>
        <p:grpSpPr>
          <a:xfrm>
            <a:off x="3885359" y="2626327"/>
            <a:ext cx="8145378" cy="724547"/>
            <a:chOff x="2558603" y="2656857"/>
            <a:chExt cx="8145378" cy="724547"/>
          </a:xfrm>
        </p:grpSpPr>
        <p:sp>
          <p:nvSpPr>
            <p:cNvPr id="14" name="Rectángulo redondeado 13"/>
            <p:cNvSpPr/>
            <p:nvPr/>
          </p:nvSpPr>
          <p:spPr>
            <a:xfrm>
              <a:off x="2558603" y="2656857"/>
              <a:ext cx="8145378" cy="724547"/>
            </a:xfrm>
            <a:prstGeom prst="roundRect">
              <a:avLst/>
            </a:prstGeom>
            <a:solidFill>
              <a:schemeClr val="accent4">
                <a:lumMod val="40000"/>
                <a:lumOff val="6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sz="2000">
                <a:latin typeface="Arial" panose="020B0604020202020204" pitchFamily="34" charset="0"/>
                <a:cs typeface="Arial" panose="020B0604020202020204" pitchFamily="34" charset="0"/>
              </a:endParaRPr>
            </a:p>
          </p:txBody>
        </p:sp>
        <p:sp>
          <p:nvSpPr>
            <p:cNvPr id="3" name="Rectángulo redondeado 2"/>
            <p:cNvSpPr/>
            <p:nvPr/>
          </p:nvSpPr>
          <p:spPr>
            <a:xfrm>
              <a:off x="2674925" y="2786925"/>
              <a:ext cx="1548063" cy="48126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lvl="0" algn="ctr"/>
              <a:r>
                <a:rPr lang="es-EC" sz="2000" b="1">
                  <a:latin typeface="Arial" panose="020B0604020202020204" pitchFamily="34" charset="0"/>
                  <a:cs typeface="Arial" panose="020B0604020202020204" pitchFamily="34" charset="0"/>
                </a:rPr>
                <a:t>Eficiencia</a:t>
              </a:r>
              <a:endParaRPr lang="es-419" sz="2000">
                <a:latin typeface="Arial" panose="020B0604020202020204" pitchFamily="34" charset="0"/>
                <a:cs typeface="Arial" panose="020B0604020202020204" pitchFamily="34" charset="0"/>
              </a:endParaRPr>
            </a:p>
          </p:txBody>
        </p:sp>
        <p:sp>
          <p:nvSpPr>
            <p:cNvPr id="16" name="Rectángulo redondeado 15"/>
            <p:cNvSpPr/>
            <p:nvPr/>
          </p:nvSpPr>
          <p:spPr>
            <a:xfrm>
              <a:off x="4267095" y="2764469"/>
              <a:ext cx="1548063" cy="48126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lvl="0" algn="ctr"/>
              <a:r>
                <a:rPr lang="es-EC" sz="2000" b="1" dirty="0">
                  <a:latin typeface="Arial" panose="020B0604020202020204" pitchFamily="34" charset="0"/>
                  <a:cs typeface="Arial" panose="020B0604020202020204" pitchFamily="34" charset="0"/>
                </a:rPr>
                <a:t>Economía </a:t>
              </a:r>
            </a:p>
          </p:txBody>
        </p:sp>
        <p:sp>
          <p:nvSpPr>
            <p:cNvPr id="17" name="Rectángulo redondeado 16"/>
            <p:cNvSpPr/>
            <p:nvPr/>
          </p:nvSpPr>
          <p:spPr>
            <a:xfrm>
              <a:off x="5863286" y="2770883"/>
              <a:ext cx="1548063" cy="48126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lvl="0" algn="ctr"/>
              <a:r>
                <a:rPr lang="es-EC" sz="2000" b="1" dirty="0" smtClean="0">
                  <a:latin typeface="Arial" panose="020B0604020202020204" pitchFamily="34" charset="0"/>
                  <a:cs typeface="Arial" panose="020B0604020202020204" pitchFamily="34" charset="0"/>
                </a:rPr>
                <a:t>Eficacia</a:t>
              </a:r>
              <a:endParaRPr lang="es-419" sz="2000" dirty="0">
                <a:latin typeface="Arial" panose="020B0604020202020204" pitchFamily="34" charset="0"/>
                <a:cs typeface="Arial" panose="020B0604020202020204" pitchFamily="34" charset="0"/>
              </a:endParaRPr>
            </a:p>
          </p:txBody>
        </p:sp>
        <p:sp>
          <p:nvSpPr>
            <p:cNvPr id="18" name="Rectángulo redondeado 17"/>
            <p:cNvSpPr/>
            <p:nvPr/>
          </p:nvSpPr>
          <p:spPr>
            <a:xfrm>
              <a:off x="7455465" y="2770278"/>
              <a:ext cx="1548063" cy="48126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lvl="0" algn="ctr"/>
              <a:r>
                <a:rPr lang="es-EC" sz="2000" b="1" dirty="0" smtClean="0">
                  <a:latin typeface="Arial" panose="020B0604020202020204" pitchFamily="34" charset="0"/>
                  <a:cs typeface="Arial" panose="020B0604020202020204" pitchFamily="34" charset="0"/>
                </a:rPr>
                <a:t>Ética</a:t>
              </a:r>
              <a:endParaRPr lang="es-419" sz="2000" dirty="0">
                <a:latin typeface="Arial" panose="020B0604020202020204" pitchFamily="34" charset="0"/>
                <a:cs typeface="Arial" panose="020B0604020202020204" pitchFamily="34" charset="0"/>
              </a:endParaRPr>
            </a:p>
          </p:txBody>
        </p:sp>
        <p:sp>
          <p:nvSpPr>
            <p:cNvPr id="19" name="Rectángulo redondeado 18"/>
            <p:cNvSpPr/>
            <p:nvPr/>
          </p:nvSpPr>
          <p:spPr>
            <a:xfrm>
              <a:off x="9047642" y="2770279"/>
              <a:ext cx="1548063" cy="481263"/>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lvl="0" algn="ctr"/>
              <a:r>
                <a:rPr lang="es-EC" sz="2000" b="1" dirty="0" smtClean="0">
                  <a:latin typeface="Arial" panose="020B0604020202020204" pitchFamily="34" charset="0"/>
                  <a:cs typeface="Arial" panose="020B0604020202020204" pitchFamily="34" charset="0"/>
                </a:rPr>
                <a:t>Ecología</a:t>
              </a:r>
              <a:endParaRPr lang="es-419" sz="2000" dirty="0">
                <a:latin typeface="Arial" panose="020B0604020202020204" pitchFamily="34" charset="0"/>
                <a:cs typeface="Arial" panose="020B0604020202020204" pitchFamily="34" charset="0"/>
              </a:endParaRPr>
            </a:p>
          </p:txBody>
        </p:sp>
      </p:grpSp>
      <p:sp>
        <p:nvSpPr>
          <p:cNvPr id="23" name="Abrir llave 22"/>
          <p:cNvSpPr/>
          <p:nvPr/>
        </p:nvSpPr>
        <p:spPr>
          <a:xfrm rot="16200000">
            <a:off x="7754810" y="-681135"/>
            <a:ext cx="352926" cy="8271121"/>
          </a:xfrm>
          <a:prstGeom prst="leftBrace">
            <a:avLst/>
          </a:prstGeom>
          <a:ln>
            <a:solidFill>
              <a:schemeClr val="accent6"/>
            </a:solidFill>
          </a:ln>
        </p:spPr>
        <p:style>
          <a:lnRef idx="3">
            <a:schemeClr val="dk1"/>
          </a:lnRef>
          <a:fillRef idx="0">
            <a:schemeClr val="dk1"/>
          </a:fillRef>
          <a:effectRef idx="2">
            <a:schemeClr val="dk1"/>
          </a:effectRef>
          <a:fontRef idx="minor">
            <a:schemeClr val="tx1"/>
          </a:fontRef>
        </p:style>
        <p:txBody>
          <a:bodyPr rtlCol="0" anchor="ctr"/>
          <a:lstStyle/>
          <a:p>
            <a:pPr algn="ctr"/>
            <a:endParaRPr lang="es-419" sz="2000">
              <a:latin typeface="Arial" panose="020B0604020202020204" pitchFamily="34" charset="0"/>
              <a:cs typeface="Arial" panose="020B0604020202020204" pitchFamily="34" charset="0"/>
            </a:endParaRPr>
          </a:p>
        </p:txBody>
      </p:sp>
      <p:sp>
        <p:nvSpPr>
          <p:cNvPr id="31" name="Flecha a la derecha con bandas 30"/>
          <p:cNvSpPr/>
          <p:nvPr/>
        </p:nvSpPr>
        <p:spPr>
          <a:xfrm rot="5400000">
            <a:off x="7805928" y="2096863"/>
            <a:ext cx="400357" cy="658574"/>
          </a:xfrm>
          <a:prstGeom prst="stripedRightArrow">
            <a:avLst/>
          </a:prstGeom>
          <a:solidFill>
            <a:srgbClr val="92D050"/>
          </a:solidFill>
          <a:ln>
            <a:noFill/>
          </a:ln>
          <a:effectLst>
            <a:outerShdw blurRad="292100" dist="139700" dir="2700000" algn="tl" rotWithShape="0">
              <a:srgbClr val="333333">
                <a:alpha val="6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6" name="Flecha derecha 5"/>
          <p:cNvSpPr/>
          <p:nvPr/>
        </p:nvSpPr>
        <p:spPr>
          <a:xfrm>
            <a:off x="2562239" y="1397174"/>
            <a:ext cx="711293" cy="588875"/>
          </a:xfrm>
          <a:prstGeom prst="rightArrow">
            <a:avLst/>
          </a:prstGeom>
          <a:solidFill>
            <a:srgbClr val="92D050"/>
          </a:solidFill>
          <a:ln>
            <a:noFill/>
          </a:ln>
          <a:effectLst>
            <a:outerShdw blurRad="292100" dist="139700" dir="2700000" algn="tl" rotWithShape="0">
              <a:srgbClr val="333333">
                <a:alpha val="6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0" name="Flecha derecha 29"/>
          <p:cNvSpPr/>
          <p:nvPr/>
        </p:nvSpPr>
        <p:spPr>
          <a:xfrm>
            <a:off x="5893012" y="1402805"/>
            <a:ext cx="711293" cy="588875"/>
          </a:xfrm>
          <a:prstGeom prst="rightArrow">
            <a:avLst/>
          </a:prstGeom>
          <a:solidFill>
            <a:srgbClr val="92D050"/>
          </a:solidFill>
          <a:ln>
            <a:noFill/>
          </a:ln>
          <a:effectLst>
            <a:outerShdw blurRad="292100" dist="139700" dir="2700000" algn="tl" rotWithShape="0">
              <a:srgbClr val="333333">
                <a:alpha val="6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2" name="Flecha derecha 31"/>
          <p:cNvSpPr/>
          <p:nvPr/>
        </p:nvSpPr>
        <p:spPr>
          <a:xfrm rot="5400000">
            <a:off x="1064146" y="2792028"/>
            <a:ext cx="711293" cy="588875"/>
          </a:xfrm>
          <a:prstGeom prst="rightArrow">
            <a:avLst/>
          </a:prstGeom>
          <a:solidFill>
            <a:srgbClr val="92D050"/>
          </a:solidFill>
          <a:ln>
            <a:noFill/>
          </a:ln>
          <a:effectLst>
            <a:outerShdw blurRad="292100" dist="139700" dir="2700000" algn="tl" rotWithShape="0">
              <a:srgbClr val="333333">
                <a:alpha val="6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3" name="Flecha derecha 32"/>
          <p:cNvSpPr/>
          <p:nvPr/>
        </p:nvSpPr>
        <p:spPr>
          <a:xfrm>
            <a:off x="2336617" y="5010815"/>
            <a:ext cx="711293" cy="588875"/>
          </a:xfrm>
          <a:prstGeom prst="rightArrow">
            <a:avLst/>
          </a:prstGeom>
          <a:solidFill>
            <a:srgbClr val="92D050"/>
          </a:solidFill>
          <a:ln>
            <a:noFill/>
          </a:ln>
          <a:effectLst>
            <a:outerShdw blurRad="292100" dist="139700" dir="2700000" algn="tl" rotWithShape="0">
              <a:srgbClr val="333333">
                <a:alpha val="6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4" name="Flecha derecha 33"/>
          <p:cNvSpPr/>
          <p:nvPr/>
        </p:nvSpPr>
        <p:spPr>
          <a:xfrm>
            <a:off x="5116578" y="5010815"/>
            <a:ext cx="711293" cy="588875"/>
          </a:xfrm>
          <a:prstGeom prst="rightArrow">
            <a:avLst/>
          </a:prstGeom>
          <a:solidFill>
            <a:srgbClr val="92D050"/>
          </a:solidFill>
          <a:ln>
            <a:noFill/>
          </a:ln>
          <a:effectLst>
            <a:outerShdw blurRad="292100" dist="139700" dir="2700000" algn="tl" rotWithShape="0">
              <a:srgbClr val="333333">
                <a:alpha val="6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
        <p:nvSpPr>
          <p:cNvPr id="35" name="Flecha derecha 34"/>
          <p:cNvSpPr/>
          <p:nvPr/>
        </p:nvSpPr>
        <p:spPr>
          <a:xfrm>
            <a:off x="8514401" y="5010815"/>
            <a:ext cx="711293" cy="588875"/>
          </a:xfrm>
          <a:prstGeom prst="rightArrow">
            <a:avLst/>
          </a:prstGeom>
          <a:solidFill>
            <a:srgbClr val="92D050"/>
          </a:solidFill>
          <a:ln>
            <a:noFill/>
          </a:ln>
          <a:effectLst>
            <a:outerShdw blurRad="292100" dist="139700" dir="2700000" algn="tl" rotWithShape="0">
              <a:srgbClr val="333333">
                <a:alpha val="6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419"/>
          </a:p>
        </p:txBody>
      </p:sp>
    </p:spTree>
    <p:extLst>
      <p:ext uri="{BB962C8B-B14F-4D97-AF65-F5344CB8AC3E}">
        <p14:creationId xmlns:p14="http://schemas.microsoft.com/office/powerpoint/2010/main" val="13763652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o 4"/>
          <p:cNvGrpSpPr/>
          <p:nvPr/>
        </p:nvGrpSpPr>
        <p:grpSpPr>
          <a:xfrm>
            <a:off x="1085874" y="1501254"/>
            <a:ext cx="10305624" cy="3630304"/>
            <a:chOff x="878056" y="2415654"/>
            <a:chExt cx="10305624" cy="3630304"/>
          </a:xfrm>
        </p:grpSpPr>
        <p:sp>
          <p:nvSpPr>
            <p:cNvPr id="6" name="Rectángulo 5"/>
            <p:cNvSpPr/>
            <p:nvPr/>
          </p:nvSpPr>
          <p:spPr>
            <a:xfrm>
              <a:off x="878056" y="3491437"/>
              <a:ext cx="2770200" cy="1200329"/>
            </a:xfrm>
            <a:prstGeom prst="rect">
              <a:avLst/>
            </a:prstGeom>
          </p:spPr>
          <p:txBody>
            <a:bodyPr wrap="square">
              <a:spAutoFit/>
            </a:bodyPr>
            <a:lstStyle/>
            <a:p>
              <a:pPr lvl="0" algn="ctr"/>
              <a:r>
                <a:rPr lang="es-EC" b="1" dirty="0" smtClean="0">
                  <a:latin typeface="Arial" panose="020B0604020202020204" pitchFamily="34" charset="0"/>
                  <a:cs typeface="Arial" panose="020B0604020202020204" pitchFamily="34" charset="0"/>
                </a:rPr>
                <a:t>NORMAS DE AUDITORÍA GENERALMENTE ACEPTADAS (NAGA’S)</a:t>
              </a:r>
              <a:endParaRPr lang="es-419" b="1" dirty="0">
                <a:latin typeface="Arial" panose="020B0604020202020204" pitchFamily="34" charset="0"/>
                <a:cs typeface="Arial" panose="020B0604020202020204" pitchFamily="34" charset="0"/>
              </a:endParaRPr>
            </a:p>
          </p:txBody>
        </p:sp>
        <p:sp>
          <p:nvSpPr>
            <p:cNvPr id="7" name="Abrir llave 6"/>
            <p:cNvSpPr/>
            <p:nvPr/>
          </p:nvSpPr>
          <p:spPr>
            <a:xfrm>
              <a:off x="4080681" y="2415654"/>
              <a:ext cx="723331" cy="3630304"/>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s-419"/>
            </a:p>
          </p:txBody>
        </p:sp>
        <p:sp>
          <p:nvSpPr>
            <p:cNvPr id="8" name="CuadroTexto 7"/>
            <p:cNvSpPr txBox="1"/>
            <p:nvPr/>
          </p:nvSpPr>
          <p:spPr>
            <a:xfrm>
              <a:off x="4720885" y="2799645"/>
              <a:ext cx="6462795" cy="2862322"/>
            </a:xfrm>
            <a:prstGeom prst="rect">
              <a:avLst/>
            </a:prstGeom>
            <a:noFill/>
          </p:spPr>
          <p:txBody>
            <a:bodyPr wrap="none" rtlCol="0">
              <a:spAutoFit/>
            </a:bodyPr>
            <a:lstStyle/>
            <a:p>
              <a:pPr marL="285750" lvl="0" indent="-285750">
                <a:buFont typeface="Wingdings" panose="05000000000000000000" pitchFamily="2" charset="2"/>
                <a:buChar char="§"/>
              </a:pPr>
              <a:r>
                <a:rPr lang="es-EC" sz="2000" b="1" dirty="0" smtClean="0">
                  <a:latin typeface="Arial" panose="020B0604020202020204" pitchFamily="34" charset="0"/>
                  <a:cs typeface="Arial" panose="020B0604020202020204" pitchFamily="34" charset="0"/>
                </a:rPr>
                <a:t>ENTRENAMIENTO Y CAPACIDAD PROFESIONAL</a:t>
              </a:r>
            </a:p>
            <a:p>
              <a:pPr lvl="0"/>
              <a:endParaRPr lang="es-EC" sz="2000" b="1" dirty="0" smtClean="0">
                <a:latin typeface="Arial" panose="020B0604020202020204" pitchFamily="34" charset="0"/>
                <a:cs typeface="Arial" panose="020B0604020202020204" pitchFamily="34" charset="0"/>
              </a:endParaRPr>
            </a:p>
            <a:p>
              <a:pPr lvl="0"/>
              <a:endParaRPr lang="es-EC" sz="2000" b="1" dirty="0">
                <a:latin typeface="Arial" panose="020B0604020202020204" pitchFamily="34" charset="0"/>
                <a:cs typeface="Arial" panose="020B0604020202020204" pitchFamily="34" charset="0"/>
              </a:endParaRPr>
            </a:p>
            <a:p>
              <a:pPr lvl="0"/>
              <a:endParaRPr lang="es-EC" sz="20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s-EC" sz="2000" b="1" dirty="0" smtClean="0">
                  <a:latin typeface="Arial" panose="020B0604020202020204" pitchFamily="34" charset="0"/>
                  <a:cs typeface="Arial" panose="020B0604020202020204" pitchFamily="34" charset="0"/>
                </a:rPr>
                <a:t>NORMAS EJECUCIÓN DEL TRABAJO</a:t>
              </a:r>
            </a:p>
            <a:p>
              <a:endParaRPr lang="es-EC" sz="2000" b="1" dirty="0" smtClean="0">
                <a:latin typeface="Arial" panose="020B0604020202020204" pitchFamily="34" charset="0"/>
                <a:cs typeface="Arial" panose="020B0604020202020204" pitchFamily="34" charset="0"/>
              </a:endParaRPr>
            </a:p>
            <a:p>
              <a:endParaRPr lang="es-EC" sz="2000" b="1" dirty="0">
                <a:latin typeface="Arial" panose="020B0604020202020204" pitchFamily="34" charset="0"/>
                <a:cs typeface="Arial" panose="020B0604020202020204" pitchFamily="34" charset="0"/>
              </a:endParaRPr>
            </a:p>
            <a:p>
              <a:endParaRPr lang="es-419" sz="2000" b="1"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s-EC" sz="2000" b="1" dirty="0" smtClean="0">
                  <a:latin typeface="Arial" panose="020B0604020202020204" pitchFamily="34" charset="0"/>
                  <a:cs typeface="Arial" panose="020B0604020202020204" pitchFamily="34" charset="0"/>
                </a:rPr>
                <a:t>NORMAS DE INFORMACIÓN</a:t>
              </a:r>
              <a:endParaRPr lang="es-419" sz="2000" b="1" dirty="0">
                <a:latin typeface="Arial" panose="020B0604020202020204" pitchFamily="34" charset="0"/>
                <a:cs typeface="Arial" panose="020B0604020202020204" pitchFamily="34" charset="0"/>
              </a:endParaRPr>
            </a:p>
          </p:txBody>
        </p:sp>
      </p:grpSp>
      <p:sp>
        <p:nvSpPr>
          <p:cNvPr id="9" name="Rectángulo redondeado 8"/>
          <p:cNvSpPr/>
          <p:nvPr/>
        </p:nvSpPr>
        <p:spPr>
          <a:xfrm>
            <a:off x="283028" y="561613"/>
            <a:ext cx="1763485" cy="331015"/>
          </a:xfrm>
          <a:prstGeom prst="roundRect">
            <a:avLst/>
          </a:prstGeom>
          <a:solidFill>
            <a:schemeClr val="accent6">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es-EC" sz="2000" b="1" dirty="0" smtClean="0">
                <a:latin typeface="Arial" panose="020B0604020202020204" pitchFamily="34" charset="0"/>
                <a:cs typeface="Arial" panose="020B0604020202020204" pitchFamily="34" charset="0"/>
              </a:rPr>
              <a:t>CAPITULO </a:t>
            </a:r>
            <a:r>
              <a:rPr lang="es-EC" sz="2000" b="1" dirty="0">
                <a:latin typeface="Arial" panose="020B0604020202020204" pitchFamily="34" charset="0"/>
                <a:cs typeface="Arial" panose="020B0604020202020204" pitchFamily="34" charset="0"/>
              </a:rPr>
              <a:t>I</a:t>
            </a:r>
            <a:r>
              <a:rPr lang="es-EC" sz="2000" b="1" dirty="0" smtClean="0">
                <a:latin typeface="Arial" panose="020B0604020202020204" pitchFamily="34" charset="0"/>
                <a:cs typeface="Arial" panose="020B0604020202020204" pitchFamily="34" charset="0"/>
              </a:rPr>
              <a:t>I</a:t>
            </a:r>
            <a:endParaRPr lang="es-EC"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59771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2657</TotalTime>
  <Words>1248</Words>
  <Application>Microsoft Office PowerPoint</Application>
  <PresentationFormat>Panorámica</PresentationFormat>
  <Paragraphs>273</Paragraphs>
  <Slides>33</Slides>
  <Notes>0</Notes>
  <HiddenSlides>0</HiddenSlides>
  <MMClips>0</MMClips>
  <ScaleCrop>false</ScaleCrop>
  <HeadingPairs>
    <vt:vector size="8" baseType="variant">
      <vt:variant>
        <vt:lpstr>Fuentes usadas</vt:lpstr>
      </vt:variant>
      <vt:variant>
        <vt:i4>8</vt:i4>
      </vt:variant>
      <vt:variant>
        <vt:lpstr>Tema</vt:lpstr>
      </vt:variant>
      <vt:variant>
        <vt:i4>1</vt:i4>
      </vt:variant>
      <vt:variant>
        <vt:lpstr>Servidores OLE incrustados</vt:lpstr>
      </vt:variant>
      <vt:variant>
        <vt:i4>1</vt:i4>
      </vt:variant>
      <vt:variant>
        <vt:lpstr>Títulos de diapositiva</vt:lpstr>
      </vt:variant>
      <vt:variant>
        <vt:i4>33</vt:i4>
      </vt:variant>
    </vt:vector>
  </HeadingPairs>
  <TitlesOfParts>
    <vt:vector size="43" baseType="lpstr">
      <vt:lpstr>Arial</vt:lpstr>
      <vt:lpstr>Arial Black</vt:lpstr>
      <vt:lpstr>Calibri</vt:lpstr>
      <vt:lpstr>Calibri Light</vt:lpstr>
      <vt:lpstr>Impact</vt:lpstr>
      <vt:lpstr>Times New Roman</vt:lpstr>
      <vt:lpstr>Wingdings</vt:lpstr>
      <vt:lpstr>Wingdings 2</vt:lpstr>
      <vt:lpstr>Tema de Office</vt:lpstr>
      <vt:lpstr>Hoja de cálculo</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Xavier Narvaez</dc:creator>
  <cp:lastModifiedBy>Xavier Narvaez</cp:lastModifiedBy>
  <cp:revision>195</cp:revision>
  <cp:lastPrinted>2015-09-20T21:58:39Z</cp:lastPrinted>
  <dcterms:created xsi:type="dcterms:W3CDTF">2015-09-13T18:10:10Z</dcterms:created>
  <dcterms:modified xsi:type="dcterms:W3CDTF">2015-09-24T23:54:56Z</dcterms:modified>
</cp:coreProperties>
</file>